
<file path=[Content_Types].xml><?xml version="1.0" encoding="utf-8"?>
<Types xmlns="http://schemas.openxmlformats.org/package/2006/content-types">
  <Default Extension="fntdata" ContentType="application/x-fontdata"/>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0" r:id="rId2"/>
    <p:sldMasterId id="2147483672" r:id="rId3"/>
  </p:sldMasterIdLst>
  <p:notesMasterIdLst>
    <p:notesMasterId r:id="rId42"/>
  </p:notesMasterIdLst>
  <p:sldIdLst>
    <p:sldId id="256" r:id="rId4"/>
    <p:sldId id="257" r:id="rId5"/>
    <p:sldId id="259" r:id="rId6"/>
    <p:sldId id="260" r:id="rId7"/>
    <p:sldId id="262" r:id="rId8"/>
    <p:sldId id="261" r:id="rId9"/>
    <p:sldId id="273" r:id="rId10"/>
    <p:sldId id="274" r:id="rId11"/>
    <p:sldId id="275" r:id="rId12"/>
    <p:sldId id="276" r:id="rId13"/>
    <p:sldId id="299" r:id="rId14"/>
    <p:sldId id="277" r:id="rId15"/>
    <p:sldId id="278" r:id="rId16"/>
    <p:sldId id="279" r:id="rId17"/>
    <p:sldId id="280" r:id="rId18"/>
    <p:sldId id="281" r:id="rId19"/>
    <p:sldId id="263" r:id="rId20"/>
    <p:sldId id="265" r:id="rId21"/>
    <p:sldId id="300" r:id="rId22"/>
    <p:sldId id="282" r:id="rId23"/>
    <p:sldId id="283" r:id="rId24"/>
    <p:sldId id="284" r:id="rId25"/>
    <p:sldId id="285" r:id="rId26"/>
    <p:sldId id="286" r:id="rId27"/>
    <p:sldId id="287" r:id="rId28"/>
    <p:sldId id="288" r:id="rId29"/>
    <p:sldId id="289" r:id="rId30"/>
    <p:sldId id="290" r:id="rId31"/>
    <p:sldId id="291" r:id="rId32"/>
    <p:sldId id="292" r:id="rId33"/>
    <p:sldId id="295" r:id="rId34"/>
    <p:sldId id="296" r:id="rId35"/>
    <p:sldId id="297" r:id="rId36"/>
    <p:sldId id="298" r:id="rId37"/>
    <p:sldId id="268" r:id="rId38"/>
    <p:sldId id="270" r:id="rId39"/>
    <p:sldId id="271" r:id="rId40"/>
    <p:sldId id="272" r:id="rId41"/>
  </p:sldIdLst>
  <p:sldSz cx="12192000" cy="6858000"/>
  <p:notesSz cx="6858000" cy="9144000"/>
  <p:embeddedFontLst>
    <p:embeddedFont>
      <p:font typeface="Cambria Math" panose="02040503050406030204" pitchFamily="18" charset="0"/>
      <p:regular r:id="rId43"/>
    </p:embeddedFont>
    <p:embeddedFont>
      <p:font typeface="UTM Avo" panose="02040603050506020204" pitchFamily="18"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0" roundtripDataSignature="AMtx7mg+TKISDTokyxyqbwrhPLkfeGhRr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dmin"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13" autoAdjust="0"/>
    <p:restoredTop sz="94609"/>
  </p:normalViewPr>
  <p:slideViewPr>
    <p:cSldViewPr snapToGrid="0" showGuides="1">
      <p:cViewPr varScale="1">
        <p:scale>
          <a:sx n="104" d="100"/>
          <a:sy n="104" d="100"/>
        </p:scale>
        <p:origin x="114"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notesMaster" Target="notesMasters/notesMaster1.xml"/><Relationship Id="rId47" Type="http://schemas.openxmlformats.org/officeDocument/2006/relationships/font" Target="fonts/font5.fntdata"/><Relationship Id="rId50" Type="http://customschemas.google.com/relationships/presentationmetadata" Target="metadata"/><Relationship Id="rId55"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font" Target="fonts/font3.fntdata"/><Relationship Id="rId53" Type="http://schemas.openxmlformats.org/officeDocument/2006/relationships/viewProps" Target="viewProps.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2.fntdata"/><Relationship Id="rId52"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font" Target="fonts/font1.fntdata"/><Relationship Id="rId8" Type="http://schemas.openxmlformats.org/officeDocument/2006/relationships/slide" Target="slides/slide5.xml"/><Relationship Id="rId51" Type="http://schemas.openxmlformats.org/officeDocument/2006/relationships/commentAuthors" Target="commen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font" Target="fonts/font4.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23-11-28T09:32:41.516" idx="1">
    <p:pos x="10" y="10"/>
    <p:text/>
    <p:extLst>
      <p:ext uri="{C676402C-5697-4E1C-873F-D02D1690AC5C}">
        <p15:threadingInfo xmlns:p15="http://schemas.microsoft.com/office/powerpoint/2012/main" timeZoneBias="0"/>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commentPostId="AAABC1HAPoI"/>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8" name="Google Shape;16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9" name="Google Shape;17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3" name="Google Shape;183;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9750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4615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9216204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1645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04547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968789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09834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4550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98848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4" name="Google Shape;194;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817652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0210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34398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84163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10631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638374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1345113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07386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7" name="Google Shape;20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426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 NHẤN BẮT ĐẦU ĐỂ CHUYỂN SLIDE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21F18-FE19-4DCA-BBFB-0F5671592EB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9521889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Chọn các con vật để đến câu hỏi, trả lời 𝑥ong bấm vào các con vật 1 lần nữa để biến mất.</a:t>
            </a:r>
          </a:p>
          <a:p>
            <a:r>
              <a:rPr lang="en-VN" dirty="0"/>
              <a:t>Trả lời hết các câu hỏi, bấm nút nguồn để tiếp tục bài giảng.</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29</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0520870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Ấn vào các đáp án để hiện đúng/sai</a:t>
            </a:r>
          </a:p>
          <a:p>
            <a:r>
              <a:rPr lang="en-VN" dirty="0"/>
              <a:t>Bấm quay về để tiếp tục chọn câu hỏi</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658352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Ấn vào các đáp án để hiện đúng/sai</a:t>
            </a:r>
          </a:p>
          <a:p>
            <a:r>
              <a:rPr lang="en-VN" dirty="0"/>
              <a:t>Bấm quay về để tiếp tục chọn câu hỏi</a:t>
            </a:r>
          </a:p>
          <a:p>
            <a:endParaRPr lang="en-VN"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31</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005203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Ấn vào các đáp án để hiện đúng/sai</a:t>
            </a:r>
          </a:p>
          <a:p>
            <a:r>
              <a:rPr lang="en-VN" dirty="0"/>
              <a:t>Bấm quay về để tiếp tục chọn câu hỏi</a:t>
            </a:r>
          </a:p>
          <a:p>
            <a:endParaRPr lang="en-VN"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164681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Ấn vào các đáp án để hiện đúng/sai</a:t>
            </a:r>
          </a:p>
          <a:p>
            <a:r>
              <a:rPr lang="en-VN" dirty="0"/>
              <a:t>Bấm quay về để tiếp tục chọn câu hỏi</a:t>
            </a:r>
          </a:p>
          <a:p>
            <a:endParaRPr lang="en-VN"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376780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Ấn vào các đáp án để hiện đúng/sai</a:t>
            </a:r>
          </a:p>
          <a:p>
            <a:r>
              <a:rPr lang="en-VN" dirty="0"/>
              <a:t>Bấm quay về để tiếp tục chọn câu hỏi</a:t>
            </a:r>
          </a:p>
          <a:p>
            <a:endParaRPr lang="en-VN" dirty="0"/>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8010460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0" name="Google Shape;23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34" name="Google Shape;23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8" name="Google Shape;238;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9"/>
          <p:cNvSpPr>
            <a:spLocks noGrp="1"/>
          </p:cNvSpPr>
          <p:nvPr>
            <p:ph type="pic" idx="2"/>
          </p:nvPr>
        </p:nvSpPr>
        <p:spPr>
          <a:xfrm>
            <a:off x="5183188" y="987425"/>
            <a:ext cx="6172200" cy="4873625"/>
          </a:xfrm>
          <a:prstGeom prst="rect">
            <a:avLst/>
          </a:prstGeom>
          <a:noFill/>
          <a:ln>
            <a:noFill/>
          </a:ln>
        </p:spPr>
      </p:sp>
      <p:sp>
        <p:nvSpPr>
          <p:cNvPr id="68" name="Google Shape;68;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2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2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2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2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3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30"/>
          <p:cNvSpPr>
            <a:spLocks noGrp="1"/>
          </p:cNvSpPr>
          <p:nvPr>
            <p:ph type="pic" idx="2"/>
          </p:nvPr>
        </p:nvSpPr>
        <p:spPr>
          <a:xfrm>
            <a:off x="5183188" y="987425"/>
            <a:ext cx="6172200" cy="4873625"/>
          </a:xfrm>
          <a:prstGeom prst="rect">
            <a:avLst/>
          </a:prstGeom>
          <a:noFill/>
          <a:ln>
            <a:noFill/>
          </a:ln>
        </p:spPr>
      </p:sp>
      <p:sp>
        <p:nvSpPr>
          <p:cNvPr id="143" name="Google Shape;143;p3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3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3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3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3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1"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762" indent="0" algn="ctr">
              <a:buNone/>
              <a:defRPr>
                <a:solidFill>
                  <a:schemeClr val="tx1">
                    <a:tint val="75000"/>
                  </a:schemeClr>
                </a:solidFill>
              </a:defRPr>
            </a:lvl2pPr>
            <a:lvl3pPr marL="609524" indent="0" algn="ctr">
              <a:buNone/>
              <a:defRPr>
                <a:solidFill>
                  <a:schemeClr val="tx1">
                    <a:tint val="75000"/>
                  </a:schemeClr>
                </a:solidFill>
              </a:defRPr>
            </a:lvl3pPr>
            <a:lvl4pPr marL="914286" indent="0" algn="ctr">
              <a:buNone/>
              <a:defRPr>
                <a:solidFill>
                  <a:schemeClr val="tx1">
                    <a:tint val="75000"/>
                  </a:schemeClr>
                </a:solidFill>
              </a:defRPr>
            </a:lvl4pPr>
            <a:lvl5pPr marL="1219048" indent="0" algn="ctr">
              <a:buNone/>
              <a:defRPr>
                <a:solidFill>
                  <a:schemeClr val="tx1">
                    <a:tint val="75000"/>
                  </a:schemeClr>
                </a:solidFill>
              </a:defRPr>
            </a:lvl5pPr>
            <a:lvl6pPr marL="1523810" indent="0" algn="ctr">
              <a:buNone/>
              <a:defRPr>
                <a:solidFill>
                  <a:schemeClr val="tx1">
                    <a:tint val="75000"/>
                  </a:schemeClr>
                </a:solidFill>
              </a:defRPr>
            </a:lvl6pPr>
            <a:lvl7pPr marL="1828571" indent="0" algn="ctr">
              <a:buNone/>
              <a:defRPr>
                <a:solidFill>
                  <a:schemeClr val="tx1">
                    <a:tint val="75000"/>
                  </a:schemeClr>
                </a:solidFill>
              </a:defRPr>
            </a:lvl7pPr>
            <a:lvl8pPr marL="2133334" indent="0" algn="ctr">
              <a:buNone/>
              <a:defRPr>
                <a:solidFill>
                  <a:schemeClr val="tx1">
                    <a:tint val="75000"/>
                  </a:schemeClr>
                </a:solidFill>
              </a:defRPr>
            </a:lvl8pPr>
            <a:lvl9pPr marL="243809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620580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637166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3" y="2937934"/>
            <a:ext cx="5181600" cy="908051"/>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3" y="1937809"/>
            <a:ext cx="5181600" cy="1000125"/>
          </a:xfrm>
        </p:spPr>
        <p:txBody>
          <a:bodyPr anchor="b"/>
          <a:lstStyle>
            <a:lvl1pPr marL="0" indent="0">
              <a:buNone/>
              <a:defRPr sz="1333">
                <a:solidFill>
                  <a:schemeClr val="tx1">
                    <a:tint val="75000"/>
                  </a:schemeClr>
                </a:solidFill>
              </a:defRPr>
            </a:lvl1pPr>
            <a:lvl2pPr marL="304762" indent="0">
              <a:buNone/>
              <a:defRPr sz="1200">
                <a:solidFill>
                  <a:schemeClr val="tx1">
                    <a:tint val="75000"/>
                  </a:schemeClr>
                </a:solidFill>
              </a:defRPr>
            </a:lvl2pPr>
            <a:lvl3pPr marL="609524" indent="0">
              <a:buNone/>
              <a:defRPr sz="1067">
                <a:solidFill>
                  <a:schemeClr val="tx1">
                    <a:tint val="75000"/>
                  </a:schemeClr>
                </a:solidFill>
              </a:defRPr>
            </a:lvl3pPr>
            <a:lvl4pPr marL="914286" indent="0">
              <a:buNone/>
              <a:defRPr sz="933">
                <a:solidFill>
                  <a:schemeClr val="tx1">
                    <a:tint val="75000"/>
                  </a:schemeClr>
                </a:solidFill>
              </a:defRPr>
            </a:lvl4pPr>
            <a:lvl5pPr marL="1219048" indent="0">
              <a:buNone/>
              <a:defRPr sz="933">
                <a:solidFill>
                  <a:schemeClr val="tx1">
                    <a:tint val="75000"/>
                  </a:schemeClr>
                </a:solidFill>
              </a:defRPr>
            </a:lvl5pPr>
            <a:lvl6pPr marL="1523810" indent="0">
              <a:buNone/>
              <a:defRPr sz="933">
                <a:solidFill>
                  <a:schemeClr val="tx1">
                    <a:tint val="75000"/>
                  </a:schemeClr>
                </a:solidFill>
              </a:defRPr>
            </a:lvl6pPr>
            <a:lvl7pPr marL="1828571" indent="0">
              <a:buNone/>
              <a:defRPr sz="933">
                <a:solidFill>
                  <a:schemeClr val="tx1">
                    <a:tint val="75000"/>
                  </a:schemeClr>
                </a:solidFill>
              </a:defRPr>
            </a:lvl7pPr>
            <a:lvl8pPr marL="2133334" indent="0">
              <a:buNone/>
              <a:defRPr sz="933">
                <a:solidFill>
                  <a:schemeClr val="tx1">
                    <a:tint val="75000"/>
                  </a:schemeClr>
                </a:solidFill>
              </a:defRPr>
            </a:lvl8pPr>
            <a:lvl9pPr marL="2438095"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883453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1"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1"/>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211836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1" y="1023409"/>
            <a:ext cx="2693458" cy="426508"/>
          </a:xfrm>
        </p:spPr>
        <p:txBody>
          <a:bodyPr anchor="b"/>
          <a:lstStyle>
            <a:lvl1pPr marL="0" indent="0">
              <a:buNone/>
              <a:defRPr sz="1600" b="1"/>
            </a:lvl1pPr>
            <a:lvl2pPr marL="304762" indent="0">
              <a:buNone/>
              <a:defRPr sz="1333" b="1"/>
            </a:lvl2pPr>
            <a:lvl3pPr marL="609524" indent="0">
              <a:buNone/>
              <a:defRPr sz="1200" b="1"/>
            </a:lvl3pPr>
            <a:lvl4pPr marL="914286" indent="0">
              <a:buNone/>
              <a:defRPr sz="1067" b="1"/>
            </a:lvl4pPr>
            <a:lvl5pPr marL="1219048" indent="0">
              <a:buNone/>
              <a:defRPr sz="1067" b="1"/>
            </a:lvl5pPr>
            <a:lvl6pPr marL="1523810" indent="0">
              <a:buNone/>
              <a:defRPr sz="1067" b="1"/>
            </a:lvl6pPr>
            <a:lvl7pPr marL="1828571" indent="0">
              <a:buNone/>
              <a:defRPr sz="1067" b="1"/>
            </a:lvl7pPr>
            <a:lvl8pPr marL="2133334" indent="0">
              <a:buNone/>
              <a:defRPr sz="1067" b="1"/>
            </a:lvl8pPr>
            <a:lvl9pPr marL="2438095"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1" y="1449917"/>
            <a:ext cx="2693458"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762" indent="0">
              <a:buNone/>
              <a:defRPr sz="1333" b="1"/>
            </a:lvl2pPr>
            <a:lvl3pPr marL="609524" indent="0">
              <a:buNone/>
              <a:defRPr sz="1200" b="1"/>
            </a:lvl3pPr>
            <a:lvl4pPr marL="914286" indent="0">
              <a:buNone/>
              <a:defRPr sz="1067" b="1"/>
            </a:lvl4pPr>
            <a:lvl5pPr marL="1219048" indent="0">
              <a:buNone/>
              <a:defRPr sz="1067" b="1"/>
            </a:lvl5pPr>
            <a:lvl6pPr marL="1523810" indent="0">
              <a:buNone/>
              <a:defRPr sz="1067" b="1"/>
            </a:lvl6pPr>
            <a:lvl7pPr marL="1828571" indent="0">
              <a:buNone/>
              <a:defRPr sz="1067" b="1"/>
            </a:lvl7pPr>
            <a:lvl8pPr marL="2133334" indent="0">
              <a:buNone/>
              <a:defRPr sz="1067" b="1"/>
            </a:lvl8pPr>
            <a:lvl9pPr marL="2438095"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1/18/2024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868596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1/18/2024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97532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1/18/2024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083805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4"/>
            <a:ext cx="2005543"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8" y="182034"/>
            <a:ext cx="3407833" cy="3902076"/>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3"/>
            <a:ext cx="2005543" cy="3127376"/>
          </a:xfrm>
        </p:spPr>
        <p:txBody>
          <a:bodyPr/>
          <a:lstStyle>
            <a:lvl1pPr marL="0" indent="0">
              <a:buNone/>
              <a:defRPr sz="933"/>
            </a:lvl1pPr>
            <a:lvl2pPr marL="304762" indent="0">
              <a:buNone/>
              <a:defRPr sz="800"/>
            </a:lvl2pPr>
            <a:lvl3pPr marL="609524" indent="0">
              <a:buNone/>
              <a:defRPr sz="667"/>
            </a:lvl3pPr>
            <a:lvl4pPr marL="914286" indent="0">
              <a:buNone/>
              <a:defRPr sz="600"/>
            </a:lvl4pPr>
            <a:lvl5pPr marL="1219048" indent="0">
              <a:buNone/>
              <a:defRPr sz="600"/>
            </a:lvl5pPr>
            <a:lvl6pPr marL="1523810" indent="0">
              <a:buNone/>
              <a:defRPr sz="600"/>
            </a:lvl6pPr>
            <a:lvl7pPr marL="1828571" indent="0">
              <a:buNone/>
              <a:defRPr sz="600"/>
            </a:lvl7pPr>
            <a:lvl8pPr marL="2133334" indent="0">
              <a:buNone/>
              <a:defRPr sz="600"/>
            </a:lvl8pPr>
            <a:lvl9pPr marL="2438095"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1241728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8" y="3200402"/>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8" y="408517"/>
            <a:ext cx="3657600" cy="2743200"/>
          </a:xfrm>
        </p:spPr>
        <p:txBody>
          <a:bodyPr/>
          <a:lstStyle>
            <a:lvl1pPr marL="0" indent="0">
              <a:buNone/>
              <a:defRPr sz="2133"/>
            </a:lvl1pPr>
            <a:lvl2pPr marL="304762" indent="0">
              <a:buNone/>
              <a:defRPr sz="1867"/>
            </a:lvl2pPr>
            <a:lvl3pPr marL="609524" indent="0">
              <a:buNone/>
              <a:defRPr sz="1600"/>
            </a:lvl3pPr>
            <a:lvl4pPr marL="914286" indent="0">
              <a:buNone/>
              <a:defRPr sz="1333"/>
            </a:lvl4pPr>
            <a:lvl5pPr marL="1219048" indent="0">
              <a:buNone/>
              <a:defRPr sz="1333"/>
            </a:lvl5pPr>
            <a:lvl6pPr marL="1523810" indent="0">
              <a:buNone/>
              <a:defRPr sz="1333"/>
            </a:lvl6pPr>
            <a:lvl7pPr marL="1828571" indent="0">
              <a:buNone/>
              <a:defRPr sz="1333"/>
            </a:lvl7pPr>
            <a:lvl8pPr marL="2133334" indent="0">
              <a:buNone/>
              <a:defRPr sz="1333"/>
            </a:lvl8pPr>
            <a:lvl9pPr marL="2438095" indent="0">
              <a:buNone/>
              <a:defRPr sz="1333"/>
            </a:lvl9pPr>
          </a:lstStyle>
          <a:p>
            <a:endParaRPr lang="en-US"/>
          </a:p>
        </p:txBody>
      </p:sp>
      <p:sp>
        <p:nvSpPr>
          <p:cNvPr id="4" name="Text Placeholder 3"/>
          <p:cNvSpPr>
            <a:spLocks noGrp="1"/>
          </p:cNvSpPr>
          <p:nvPr>
            <p:ph type="body" sz="half" idx="2"/>
          </p:nvPr>
        </p:nvSpPr>
        <p:spPr>
          <a:xfrm>
            <a:off x="1194858" y="3578227"/>
            <a:ext cx="3657600" cy="536575"/>
          </a:xfrm>
        </p:spPr>
        <p:txBody>
          <a:bodyPr/>
          <a:lstStyle>
            <a:lvl1pPr marL="0" indent="0">
              <a:buNone/>
              <a:defRPr sz="933"/>
            </a:lvl1pPr>
            <a:lvl2pPr marL="304762" indent="0">
              <a:buNone/>
              <a:defRPr sz="800"/>
            </a:lvl2pPr>
            <a:lvl3pPr marL="609524" indent="0">
              <a:buNone/>
              <a:defRPr sz="667"/>
            </a:lvl3pPr>
            <a:lvl4pPr marL="914286" indent="0">
              <a:buNone/>
              <a:defRPr sz="600"/>
            </a:lvl4pPr>
            <a:lvl5pPr marL="1219048" indent="0">
              <a:buNone/>
              <a:defRPr sz="600"/>
            </a:lvl5pPr>
            <a:lvl6pPr marL="1523810" indent="0">
              <a:buNone/>
              <a:defRPr sz="600"/>
            </a:lvl6pPr>
            <a:lvl7pPr marL="1828571" indent="0">
              <a:buNone/>
              <a:defRPr sz="600"/>
            </a:lvl7pPr>
            <a:lvl8pPr marL="2133334" indent="0">
              <a:buNone/>
              <a:defRPr sz="600"/>
            </a:lvl8pPr>
            <a:lvl9pPr marL="2438095"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1/18/2024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516558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939743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3"/>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1" y="183093"/>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1/18/2024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193363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2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1"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1" y="1066801"/>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1" y="4237569"/>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1/18/2024</a:t>
            </a:fld>
            <a:endParaRPr lang="en-US"/>
          </a:p>
        </p:txBody>
      </p:sp>
      <p:sp>
        <p:nvSpPr>
          <p:cNvPr id="5" name="Footer Placeholder 4"/>
          <p:cNvSpPr>
            <a:spLocks noGrp="1"/>
          </p:cNvSpPr>
          <p:nvPr>
            <p:ph type="ftr" sz="quarter" idx="3"/>
          </p:nvPr>
        </p:nvSpPr>
        <p:spPr>
          <a:xfrm>
            <a:off x="2082801" y="4237569"/>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9"/>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5091698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609524" rtl="0" eaLnBrk="1" latinLnBrk="0" hangingPunct="1">
        <a:spcBef>
          <a:spcPct val="0"/>
        </a:spcBef>
        <a:buNone/>
        <a:defRPr sz="2933" kern="1200">
          <a:solidFill>
            <a:schemeClr val="tx1"/>
          </a:solidFill>
          <a:latin typeface="+mj-lt"/>
          <a:ea typeface="+mj-ea"/>
          <a:cs typeface="+mj-cs"/>
        </a:defRPr>
      </a:lvl1pPr>
    </p:titleStyle>
    <p:bodyStyle>
      <a:lvl1pPr marL="228571" indent="-228571" algn="l" defTabSz="609524"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238" indent="-190476" algn="l" defTabSz="609524"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1905" indent="-152381" algn="l" defTabSz="609524"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666"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429"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190"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0952"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5714"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476" indent="-152381" algn="l" defTabSz="609524"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524" rtl="0" eaLnBrk="1" latinLnBrk="0" hangingPunct="1">
        <a:defRPr sz="1200" kern="1200">
          <a:solidFill>
            <a:schemeClr val="tx1"/>
          </a:solidFill>
          <a:latin typeface="+mn-lt"/>
          <a:ea typeface="+mn-ea"/>
          <a:cs typeface="+mn-cs"/>
        </a:defRPr>
      </a:lvl1pPr>
      <a:lvl2pPr marL="304762" algn="l" defTabSz="609524" rtl="0" eaLnBrk="1" latinLnBrk="0" hangingPunct="1">
        <a:defRPr sz="1200" kern="1200">
          <a:solidFill>
            <a:schemeClr val="tx1"/>
          </a:solidFill>
          <a:latin typeface="+mn-lt"/>
          <a:ea typeface="+mn-ea"/>
          <a:cs typeface="+mn-cs"/>
        </a:defRPr>
      </a:lvl2pPr>
      <a:lvl3pPr marL="609524" algn="l" defTabSz="609524" rtl="0" eaLnBrk="1" latinLnBrk="0" hangingPunct="1">
        <a:defRPr sz="1200" kern="1200">
          <a:solidFill>
            <a:schemeClr val="tx1"/>
          </a:solidFill>
          <a:latin typeface="+mn-lt"/>
          <a:ea typeface="+mn-ea"/>
          <a:cs typeface="+mn-cs"/>
        </a:defRPr>
      </a:lvl3pPr>
      <a:lvl4pPr marL="914286" algn="l" defTabSz="609524" rtl="0" eaLnBrk="1" latinLnBrk="0" hangingPunct="1">
        <a:defRPr sz="1200" kern="1200">
          <a:solidFill>
            <a:schemeClr val="tx1"/>
          </a:solidFill>
          <a:latin typeface="+mn-lt"/>
          <a:ea typeface="+mn-ea"/>
          <a:cs typeface="+mn-cs"/>
        </a:defRPr>
      </a:lvl4pPr>
      <a:lvl5pPr marL="1219048" algn="l" defTabSz="609524" rtl="0" eaLnBrk="1" latinLnBrk="0" hangingPunct="1">
        <a:defRPr sz="1200" kern="1200">
          <a:solidFill>
            <a:schemeClr val="tx1"/>
          </a:solidFill>
          <a:latin typeface="+mn-lt"/>
          <a:ea typeface="+mn-ea"/>
          <a:cs typeface="+mn-cs"/>
        </a:defRPr>
      </a:lvl5pPr>
      <a:lvl6pPr marL="1523810" algn="l" defTabSz="609524" rtl="0" eaLnBrk="1" latinLnBrk="0" hangingPunct="1">
        <a:defRPr sz="1200" kern="1200">
          <a:solidFill>
            <a:schemeClr val="tx1"/>
          </a:solidFill>
          <a:latin typeface="+mn-lt"/>
          <a:ea typeface="+mn-ea"/>
          <a:cs typeface="+mn-cs"/>
        </a:defRPr>
      </a:lvl6pPr>
      <a:lvl7pPr marL="1828571" algn="l" defTabSz="609524" rtl="0" eaLnBrk="1" latinLnBrk="0" hangingPunct="1">
        <a:defRPr sz="1200" kern="1200">
          <a:solidFill>
            <a:schemeClr val="tx1"/>
          </a:solidFill>
          <a:latin typeface="+mn-lt"/>
          <a:ea typeface="+mn-ea"/>
          <a:cs typeface="+mn-cs"/>
        </a:defRPr>
      </a:lvl7pPr>
      <a:lvl8pPr marL="2133334" algn="l" defTabSz="609524" rtl="0" eaLnBrk="1" latinLnBrk="0" hangingPunct="1">
        <a:defRPr sz="1200" kern="1200">
          <a:solidFill>
            <a:schemeClr val="tx1"/>
          </a:solidFill>
          <a:latin typeface="+mn-lt"/>
          <a:ea typeface="+mn-ea"/>
          <a:cs typeface="+mn-cs"/>
        </a:defRPr>
      </a:lvl8pPr>
      <a:lvl9pPr marL="2438095" algn="l" defTabSz="609524"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comments" Target="../comments/comment1.xml"/><Relationship Id="rId5" Type="http://schemas.openxmlformats.org/officeDocument/2006/relationships/image" Target="../media/image3.png"/><Relationship Id="rId4" Type="http://schemas.openxmlformats.org/officeDocument/2006/relationships/hyperlink" Target="https://hoc10.vn/doc-sach/toan-8-tap-1/1/417/9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8-tap-1/1/417/98/"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13.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2.xml"/><Relationship Id="rId5" Type="http://schemas.openxmlformats.org/officeDocument/2006/relationships/image" Target="../media/image20.png"/><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15.png"/><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0.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12.xml"/><Relationship Id="rId5" Type="http://schemas.openxmlformats.org/officeDocument/2006/relationships/image" Target="../media/image28.png"/><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8-tap-1/1/417/100/"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8.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12.xml"/><Relationship Id="rId5" Type="http://schemas.openxmlformats.org/officeDocument/2006/relationships/image" Target="../media/image35.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23.png"/><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12.xml"/><Relationship Id="rId6" Type="http://schemas.openxmlformats.org/officeDocument/2006/relationships/image" Target="../media/image40.png"/><Relationship Id="rId5" Type="http://schemas.openxmlformats.org/officeDocument/2006/relationships/image" Target="../media/image23.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12.xml"/><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6.xml"/><Relationship Id="rId1" Type="http://schemas.openxmlformats.org/officeDocument/2006/relationships/slideLayout" Target="../slideLayouts/slideLayout12.xml"/><Relationship Id="rId5" Type="http://schemas.openxmlformats.org/officeDocument/2006/relationships/image" Target="../media/image46.png"/><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8" Type="http://schemas.openxmlformats.org/officeDocument/2006/relationships/image" Target="../media/image50.svg"/><Relationship Id="rId13" Type="http://schemas.openxmlformats.org/officeDocument/2006/relationships/image" Target="../media/image55.png"/><Relationship Id="rId18" Type="http://schemas.openxmlformats.org/officeDocument/2006/relationships/image" Target="../media/image60.svg"/><Relationship Id="rId26" Type="http://schemas.openxmlformats.org/officeDocument/2006/relationships/image" Target="../media/image68.svg"/><Relationship Id="rId3" Type="http://schemas.openxmlformats.org/officeDocument/2006/relationships/slideLayout" Target="../slideLayouts/slideLayout28.xml"/><Relationship Id="rId21" Type="http://schemas.openxmlformats.org/officeDocument/2006/relationships/image" Target="../media/image63.png"/><Relationship Id="rId7" Type="http://schemas.openxmlformats.org/officeDocument/2006/relationships/image" Target="../media/image49.png"/><Relationship Id="rId12" Type="http://schemas.openxmlformats.org/officeDocument/2006/relationships/image" Target="../media/image54.svg"/><Relationship Id="rId17" Type="http://schemas.openxmlformats.org/officeDocument/2006/relationships/image" Target="../media/image59.png"/><Relationship Id="rId25" Type="http://schemas.openxmlformats.org/officeDocument/2006/relationships/image" Target="../media/image67.png"/><Relationship Id="rId2" Type="http://schemas.openxmlformats.org/officeDocument/2006/relationships/audio" Target="../media/media1.mp3"/><Relationship Id="rId16" Type="http://schemas.openxmlformats.org/officeDocument/2006/relationships/image" Target="../media/image58.svg"/><Relationship Id="rId20" Type="http://schemas.openxmlformats.org/officeDocument/2006/relationships/image" Target="../media/image62.svg"/><Relationship Id="rId29" Type="http://schemas.openxmlformats.org/officeDocument/2006/relationships/slide" Target="slide28.xml"/><Relationship Id="rId1" Type="http://schemas.microsoft.com/office/2007/relationships/media" Target="../media/media1.mp3"/><Relationship Id="rId6" Type="http://schemas.openxmlformats.org/officeDocument/2006/relationships/image" Target="../media/image48.svg"/><Relationship Id="rId11" Type="http://schemas.openxmlformats.org/officeDocument/2006/relationships/image" Target="../media/image53.png"/><Relationship Id="rId24" Type="http://schemas.openxmlformats.org/officeDocument/2006/relationships/image" Target="../media/image66.svg"/><Relationship Id="rId5" Type="http://schemas.openxmlformats.org/officeDocument/2006/relationships/image" Target="../media/image47.png"/><Relationship Id="rId15" Type="http://schemas.openxmlformats.org/officeDocument/2006/relationships/image" Target="../media/image57.png"/><Relationship Id="rId23" Type="http://schemas.openxmlformats.org/officeDocument/2006/relationships/image" Target="../media/image65.png"/><Relationship Id="rId28" Type="http://schemas.openxmlformats.org/officeDocument/2006/relationships/image" Target="../media/image70.svg"/><Relationship Id="rId10" Type="http://schemas.openxmlformats.org/officeDocument/2006/relationships/image" Target="../media/image52.svg"/><Relationship Id="rId19" Type="http://schemas.openxmlformats.org/officeDocument/2006/relationships/image" Target="../media/image61.png"/><Relationship Id="rId31" Type="http://schemas.openxmlformats.org/officeDocument/2006/relationships/image" Target="../media/image72.jpg"/><Relationship Id="rId4" Type="http://schemas.openxmlformats.org/officeDocument/2006/relationships/notesSlide" Target="../notesSlides/notesSlide27.xml"/><Relationship Id="rId9" Type="http://schemas.openxmlformats.org/officeDocument/2006/relationships/image" Target="../media/image51.png"/><Relationship Id="rId14" Type="http://schemas.openxmlformats.org/officeDocument/2006/relationships/image" Target="../media/image56.svg"/><Relationship Id="rId22" Type="http://schemas.openxmlformats.org/officeDocument/2006/relationships/image" Target="../media/image64.svg"/><Relationship Id="rId27" Type="http://schemas.openxmlformats.org/officeDocument/2006/relationships/image" Target="../media/image69.png"/><Relationship Id="rId30" Type="http://schemas.openxmlformats.org/officeDocument/2006/relationships/image" Target="../media/image71.png"/></Relationships>
</file>

<file path=ppt/slides/_rels/slide28.xml.rels><?xml version="1.0" encoding="UTF-8" standalone="yes"?>
<Relationships xmlns="http://schemas.openxmlformats.org/package/2006/relationships"><Relationship Id="rId8" Type="http://schemas.openxmlformats.org/officeDocument/2006/relationships/image" Target="../media/image53.png"/><Relationship Id="rId13" Type="http://schemas.openxmlformats.org/officeDocument/2006/relationships/image" Target="../media/image78.svg"/><Relationship Id="rId18" Type="http://schemas.openxmlformats.org/officeDocument/2006/relationships/image" Target="../media/image63.png"/><Relationship Id="rId26" Type="http://schemas.openxmlformats.org/officeDocument/2006/relationships/image" Target="../media/image72.jpg"/><Relationship Id="rId3" Type="http://schemas.openxmlformats.org/officeDocument/2006/relationships/image" Target="../media/image73.svg"/><Relationship Id="rId21" Type="http://schemas.openxmlformats.org/officeDocument/2006/relationships/image" Target="../media/image82.svg"/><Relationship Id="rId7" Type="http://schemas.openxmlformats.org/officeDocument/2006/relationships/image" Target="../media/image75.svg"/><Relationship Id="rId12" Type="http://schemas.openxmlformats.org/officeDocument/2006/relationships/image" Target="../media/image57.png"/><Relationship Id="rId17" Type="http://schemas.openxmlformats.org/officeDocument/2006/relationships/image" Target="../media/image80.svg"/><Relationship Id="rId25" Type="http://schemas.openxmlformats.org/officeDocument/2006/relationships/image" Target="../media/image84.svg"/><Relationship Id="rId2" Type="http://schemas.openxmlformats.org/officeDocument/2006/relationships/image" Target="../media/image47.png"/><Relationship Id="rId16" Type="http://schemas.openxmlformats.org/officeDocument/2006/relationships/image" Target="../media/image61.png"/><Relationship Id="rId20" Type="http://schemas.openxmlformats.org/officeDocument/2006/relationships/image" Target="../media/image65.png"/><Relationship Id="rId1" Type="http://schemas.openxmlformats.org/officeDocument/2006/relationships/slideLayout" Target="../slideLayouts/slideLayout28.xml"/><Relationship Id="rId6" Type="http://schemas.openxmlformats.org/officeDocument/2006/relationships/image" Target="../media/image51.png"/><Relationship Id="rId11" Type="http://schemas.openxmlformats.org/officeDocument/2006/relationships/image" Target="../media/image77.svg"/><Relationship Id="rId24" Type="http://schemas.openxmlformats.org/officeDocument/2006/relationships/image" Target="../media/image69.png"/><Relationship Id="rId5" Type="http://schemas.openxmlformats.org/officeDocument/2006/relationships/image" Target="../media/image74.svg"/><Relationship Id="rId15" Type="http://schemas.openxmlformats.org/officeDocument/2006/relationships/image" Target="../media/image79.svg"/><Relationship Id="rId23" Type="http://schemas.openxmlformats.org/officeDocument/2006/relationships/image" Target="../media/image83.svg"/><Relationship Id="rId10" Type="http://schemas.openxmlformats.org/officeDocument/2006/relationships/image" Target="../media/image55.png"/><Relationship Id="rId19" Type="http://schemas.openxmlformats.org/officeDocument/2006/relationships/image" Target="../media/image81.svg"/><Relationship Id="rId4" Type="http://schemas.openxmlformats.org/officeDocument/2006/relationships/image" Target="../media/image49.png"/><Relationship Id="rId9" Type="http://schemas.openxmlformats.org/officeDocument/2006/relationships/image" Target="../media/image76.svg"/><Relationship Id="rId14" Type="http://schemas.openxmlformats.org/officeDocument/2006/relationships/image" Target="../media/image59.png"/><Relationship Id="rId22" Type="http://schemas.openxmlformats.org/officeDocument/2006/relationships/image" Target="../media/image67.png"/></Relationships>
</file>

<file path=ppt/slides/_rels/slide29.xml.rels><?xml version="1.0" encoding="UTF-8" standalone="yes"?>
<Relationships xmlns="http://schemas.openxmlformats.org/package/2006/relationships"><Relationship Id="rId8" Type="http://schemas.openxmlformats.org/officeDocument/2006/relationships/image" Target="../media/image75.svg"/><Relationship Id="rId13" Type="http://schemas.openxmlformats.org/officeDocument/2006/relationships/image" Target="../media/image87.png"/><Relationship Id="rId18" Type="http://schemas.openxmlformats.org/officeDocument/2006/relationships/slide" Target="slide34.xml"/><Relationship Id="rId3" Type="http://schemas.openxmlformats.org/officeDocument/2006/relationships/image" Target="../media/image47.png"/><Relationship Id="rId21" Type="http://schemas.openxmlformats.org/officeDocument/2006/relationships/slide" Target="slide35.xml"/><Relationship Id="rId7" Type="http://schemas.openxmlformats.org/officeDocument/2006/relationships/image" Target="../media/image51.png"/><Relationship Id="rId12" Type="http://schemas.openxmlformats.org/officeDocument/2006/relationships/image" Target="../media/image86.png"/><Relationship Id="rId17" Type="http://schemas.openxmlformats.org/officeDocument/2006/relationships/slide" Target="slide33.xml"/><Relationship Id="rId2" Type="http://schemas.openxmlformats.org/officeDocument/2006/relationships/notesSlide" Target="../notesSlides/notesSlide28.xml"/><Relationship Id="rId16" Type="http://schemas.openxmlformats.org/officeDocument/2006/relationships/slide" Target="slide31.xml"/><Relationship Id="rId20" Type="http://schemas.openxmlformats.org/officeDocument/2006/relationships/slide" Target="slide32.xml"/><Relationship Id="rId1" Type="http://schemas.openxmlformats.org/officeDocument/2006/relationships/slideLayout" Target="../slideLayouts/slideLayout28.xml"/><Relationship Id="rId6" Type="http://schemas.openxmlformats.org/officeDocument/2006/relationships/image" Target="../media/image74.svg"/><Relationship Id="rId11" Type="http://schemas.openxmlformats.org/officeDocument/2006/relationships/image" Target="../media/image85.png"/><Relationship Id="rId24" Type="http://schemas.openxmlformats.org/officeDocument/2006/relationships/image" Target="../media/image72.jpg"/><Relationship Id="rId5" Type="http://schemas.openxmlformats.org/officeDocument/2006/relationships/image" Target="../media/image49.png"/><Relationship Id="rId15" Type="http://schemas.openxmlformats.org/officeDocument/2006/relationships/slide" Target="slide30.xml"/><Relationship Id="rId23" Type="http://schemas.openxmlformats.org/officeDocument/2006/relationships/image" Target="../media/image91.svg"/><Relationship Id="rId10" Type="http://schemas.openxmlformats.org/officeDocument/2006/relationships/image" Target="../media/image76.svg"/><Relationship Id="rId19" Type="http://schemas.openxmlformats.org/officeDocument/2006/relationships/image" Target="../media/image89.png"/><Relationship Id="rId4" Type="http://schemas.openxmlformats.org/officeDocument/2006/relationships/image" Target="../media/image73.svg"/><Relationship Id="rId9" Type="http://schemas.openxmlformats.org/officeDocument/2006/relationships/image" Target="../media/image53.png"/><Relationship Id="rId14" Type="http://schemas.openxmlformats.org/officeDocument/2006/relationships/image" Target="../media/image88.png"/><Relationship Id="rId22" Type="http://schemas.openxmlformats.org/officeDocument/2006/relationships/image" Target="../media/image90.png"/></Relationships>
</file>

<file path=ppt/slides/_rels/slide30.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slide" Target="slide29.xml"/><Relationship Id="rId18" Type="http://schemas.openxmlformats.org/officeDocument/2006/relationships/image" Target="../media/image95.png"/><Relationship Id="rId3" Type="http://schemas.openxmlformats.org/officeDocument/2006/relationships/audio" Target="../media/audio1.wav"/><Relationship Id="rId7" Type="http://schemas.openxmlformats.org/officeDocument/2006/relationships/image" Target="../media/image49.png"/><Relationship Id="rId12" Type="http://schemas.openxmlformats.org/officeDocument/2006/relationships/image" Target="../media/image76.svg"/><Relationship Id="rId17" Type="http://schemas.openxmlformats.org/officeDocument/2006/relationships/image" Target="../media/image94.png"/><Relationship Id="rId2" Type="http://schemas.openxmlformats.org/officeDocument/2006/relationships/notesSlide" Target="../notesSlides/notesSlide29.xml"/><Relationship Id="rId16" Type="http://schemas.openxmlformats.org/officeDocument/2006/relationships/image" Target="../media/image94.svg"/><Relationship Id="rId20" Type="http://schemas.openxmlformats.org/officeDocument/2006/relationships/image" Target="../media/image72.jpg"/><Relationship Id="rId1" Type="http://schemas.openxmlformats.org/officeDocument/2006/relationships/slideLayout" Target="../slideLayouts/slideLayout28.xml"/><Relationship Id="rId6" Type="http://schemas.openxmlformats.org/officeDocument/2006/relationships/image" Target="../media/image73.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93.png"/><Relationship Id="rId10" Type="http://schemas.openxmlformats.org/officeDocument/2006/relationships/image" Target="../media/image75.svg"/><Relationship Id="rId19" Type="http://schemas.openxmlformats.org/officeDocument/2006/relationships/image" Target="../media/image96.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92.png"/></Relationships>
</file>

<file path=ppt/slides/_rels/slide31.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97.png"/><Relationship Id="rId3" Type="http://schemas.openxmlformats.org/officeDocument/2006/relationships/audio" Target="../media/audio1.wav"/><Relationship Id="rId7" Type="http://schemas.openxmlformats.org/officeDocument/2006/relationships/image" Target="../media/image49.png"/><Relationship Id="rId12" Type="http://schemas.openxmlformats.org/officeDocument/2006/relationships/image" Target="../media/image76.svg"/><Relationship Id="rId17" Type="http://schemas.openxmlformats.org/officeDocument/2006/relationships/image" Target="../media/image72.jpg"/><Relationship Id="rId2" Type="http://schemas.openxmlformats.org/officeDocument/2006/relationships/notesSlide" Target="../notesSlides/notesSlide30.xml"/><Relationship Id="rId16" Type="http://schemas.openxmlformats.org/officeDocument/2006/relationships/image" Target="../media/image92.png"/><Relationship Id="rId1" Type="http://schemas.openxmlformats.org/officeDocument/2006/relationships/slideLayout" Target="../slideLayouts/slideLayout28.xml"/><Relationship Id="rId6" Type="http://schemas.openxmlformats.org/officeDocument/2006/relationships/image" Target="../media/image73.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slide" Target="slide29.xml"/><Relationship Id="rId10" Type="http://schemas.openxmlformats.org/officeDocument/2006/relationships/image" Target="../media/image75.sv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98.svg"/></Relationships>
</file>

<file path=ppt/slides/_rels/slide32.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99.png"/><Relationship Id="rId18" Type="http://schemas.openxmlformats.org/officeDocument/2006/relationships/image" Target="../media/image92.png"/><Relationship Id="rId3" Type="http://schemas.openxmlformats.org/officeDocument/2006/relationships/audio" Target="../media/audio1.wav"/><Relationship Id="rId21" Type="http://schemas.openxmlformats.org/officeDocument/2006/relationships/image" Target="../media/image107.png"/><Relationship Id="rId7" Type="http://schemas.openxmlformats.org/officeDocument/2006/relationships/image" Target="../media/image49.png"/><Relationship Id="rId12" Type="http://schemas.openxmlformats.org/officeDocument/2006/relationships/image" Target="../media/image76.svg"/><Relationship Id="rId17" Type="http://schemas.openxmlformats.org/officeDocument/2006/relationships/slide" Target="slide29.xml"/><Relationship Id="rId2" Type="http://schemas.openxmlformats.org/officeDocument/2006/relationships/notesSlide" Target="../notesSlides/notesSlide31.xml"/><Relationship Id="rId16" Type="http://schemas.openxmlformats.org/officeDocument/2006/relationships/image" Target="../media/image104.png"/><Relationship Id="rId20" Type="http://schemas.openxmlformats.org/officeDocument/2006/relationships/image" Target="../media/image106.png"/><Relationship Id="rId1" Type="http://schemas.openxmlformats.org/officeDocument/2006/relationships/slideLayout" Target="../slideLayouts/slideLayout28.xml"/><Relationship Id="rId6" Type="http://schemas.openxmlformats.org/officeDocument/2006/relationships/image" Target="../media/image73.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101.svg"/><Relationship Id="rId10" Type="http://schemas.openxmlformats.org/officeDocument/2006/relationships/image" Target="../media/image75.svg"/><Relationship Id="rId19" Type="http://schemas.openxmlformats.org/officeDocument/2006/relationships/image" Target="../media/image105.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100.png"/></Relationships>
</file>

<file path=ppt/slides/_rels/slide33.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102.png"/><Relationship Id="rId3" Type="http://schemas.openxmlformats.org/officeDocument/2006/relationships/audio" Target="../media/audio2.wav"/><Relationship Id="rId7" Type="http://schemas.openxmlformats.org/officeDocument/2006/relationships/image" Target="../media/image49.png"/><Relationship Id="rId12" Type="http://schemas.openxmlformats.org/officeDocument/2006/relationships/image" Target="../media/image76.svg"/><Relationship Id="rId17" Type="http://schemas.openxmlformats.org/officeDocument/2006/relationships/image" Target="../media/image72.jpg"/><Relationship Id="rId2" Type="http://schemas.openxmlformats.org/officeDocument/2006/relationships/notesSlide" Target="../notesSlides/notesSlide32.xml"/><Relationship Id="rId16" Type="http://schemas.openxmlformats.org/officeDocument/2006/relationships/image" Target="../media/image92.png"/><Relationship Id="rId1" Type="http://schemas.openxmlformats.org/officeDocument/2006/relationships/slideLayout" Target="../slideLayouts/slideLayout28.xml"/><Relationship Id="rId6" Type="http://schemas.openxmlformats.org/officeDocument/2006/relationships/image" Target="../media/image73.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slide" Target="slide29.xml"/><Relationship Id="rId10" Type="http://schemas.openxmlformats.org/officeDocument/2006/relationships/image" Target="../media/image75.svg"/><Relationship Id="rId4" Type="http://schemas.openxmlformats.org/officeDocument/2006/relationships/audio" Target="../media/audio1.wav"/><Relationship Id="rId9" Type="http://schemas.openxmlformats.org/officeDocument/2006/relationships/image" Target="../media/image51.png"/><Relationship Id="rId14" Type="http://schemas.openxmlformats.org/officeDocument/2006/relationships/image" Target="../media/image103.svg"/></Relationships>
</file>

<file path=ppt/slides/_rels/slide34.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108.png"/><Relationship Id="rId18" Type="http://schemas.openxmlformats.org/officeDocument/2006/relationships/image" Target="../media/image92.png"/><Relationship Id="rId3" Type="http://schemas.openxmlformats.org/officeDocument/2006/relationships/audio" Target="../media/audio1.wav"/><Relationship Id="rId21" Type="http://schemas.openxmlformats.org/officeDocument/2006/relationships/image" Target="../media/image116.png"/><Relationship Id="rId7" Type="http://schemas.openxmlformats.org/officeDocument/2006/relationships/image" Target="../media/image49.png"/><Relationship Id="rId12" Type="http://schemas.openxmlformats.org/officeDocument/2006/relationships/image" Target="../media/image76.svg"/><Relationship Id="rId17" Type="http://schemas.openxmlformats.org/officeDocument/2006/relationships/slide" Target="slide29.xml"/><Relationship Id="rId2" Type="http://schemas.openxmlformats.org/officeDocument/2006/relationships/notesSlide" Target="../notesSlides/notesSlide33.xml"/><Relationship Id="rId16" Type="http://schemas.openxmlformats.org/officeDocument/2006/relationships/image" Target="../media/image113.png"/><Relationship Id="rId20" Type="http://schemas.openxmlformats.org/officeDocument/2006/relationships/image" Target="../media/image115.png"/><Relationship Id="rId1" Type="http://schemas.openxmlformats.org/officeDocument/2006/relationships/slideLayout" Target="../slideLayouts/slideLayout28.xml"/><Relationship Id="rId6" Type="http://schemas.openxmlformats.org/officeDocument/2006/relationships/image" Target="../media/image73.sv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110.svg"/><Relationship Id="rId10" Type="http://schemas.openxmlformats.org/officeDocument/2006/relationships/image" Target="../media/image75.svg"/><Relationship Id="rId19" Type="http://schemas.openxmlformats.org/officeDocument/2006/relationships/image" Target="../media/image114.png"/><Relationship Id="rId4" Type="http://schemas.openxmlformats.org/officeDocument/2006/relationships/audio" Target="../media/audio2.wav"/><Relationship Id="rId9" Type="http://schemas.openxmlformats.org/officeDocument/2006/relationships/image" Target="../media/image51.png"/><Relationship Id="rId14" Type="http://schemas.openxmlformats.org/officeDocument/2006/relationships/image" Target="../media/image109.png"/><Relationship Id="rId22" Type="http://schemas.openxmlformats.org/officeDocument/2006/relationships/image" Target="../media/image72.jpg"/></Relationships>
</file>

<file path=ppt/slides/_rels/slide3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8-tap-1/1/417/100/"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5.xml"/><Relationship Id="rId1" Type="http://schemas.openxmlformats.org/officeDocument/2006/relationships/slideLayout" Target="../slideLayouts/slideLayout1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37.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21.jp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rgbClr val="FFFFFF"/>
                </a:solidFill>
                <a:latin typeface="UTM Avo" panose="02040603050506020204" pitchFamily="18"/>
                <a:sym typeface="Arial"/>
              </a:rPr>
              <a:t>TOÁN 8</a:t>
            </a:r>
            <a:endParaRPr>
              <a:latin typeface="UTM Avo" panose="02040603050506020204" pitchFamily="18"/>
            </a:endParaRPr>
          </a:p>
        </p:txBody>
      </p:sp>
      <p:sp>
        <p:nvSpPr>
          <p:cNvPr id="164" name="Google Shape;164;p1"/>
          <p:cNvSpPr/>
          <p:nvPr/>
        </p:nvSpPr>
        <p:spPr>
          <a:xfrm>
            <a:off x="10698870" y="646331"/>
            <a:ext cx="990977"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a:sym typeface="Arial"/>
              </a:rPr>
              <a:t>Tập</a:t>
            </a:r>
            <a:r>
              <a:rPr lang="en-US" sz="2400" b="0" i="0" u="none" strike="noStrike" cap="none" dirty="0">
                <a:solidFill>
                  <a:srgbClr val="FFFFFF"/>
                </a:solidFill>
                <a:latin typeface="UTM Avo" panose="02040603050506020204" pitchFamily="18"/>
                <a:sym typeface="Arial"/>
              </a:rPr>
              <a:t> 1</a:t>
            </a:r>
            <a:endParaRPr sz="2400" b="0" i="0" u="none" strike="noStrike" cap="none" dirty="0">
              <a:solidFill>
                <a:srgbClr val="FFFFFF"/>
              </a:solidFill>
              <a:latin typeface="UTM Avo" panose="02040603050506020204" pitchFamily="18"/>
              <a:sym typeface="Arial"/>
            </a:endParaRPr>
          </a:p>
        </p:txBody>
      </p:sp>
      <p:sp>
        <p:nvSpPr>
          <p:cNvPr id="2" name="Google Shape;165;p1">
            <a:extLst>
              <a:ext uri="{FF2B5EF4-FFF2-40B4-BE49-F238E27FC236}">
                <a16:creationId xmlns:a16="http://schemas.microsoft.com/office/drawing/2014/main" id="{8A0CD749-A87B-8214-F4DD-71D7E0889DBB}"/>
              </a:ext>
            </a:extLst>
          </p:cNvPr>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5200" b="1" i="0" u="none" strike="noStrike" cap="none" dirty="0" err="1">
                <a:solidFill>
                  <a:srgbClr val="002060"/>
                </a:solidFill>
                <a:latin typeface="UTM Avo" panose="02040603050506020204" pitchFamily="18"/>
                <a:sym typeface="Arial"/>
              </a:rPr>
              <a:t>Chương</a:t>
            </a:r>
            <a:r>
              <a:rPr lang="en-US" sz="5200" b="1" i="0" u="none" strike="noStrike" cap="none" dirty="0">
                <a:solidFill>
                  <a:srgbClr val="002060"/>
                </a:solidFill>
                <a:latin typeface="UTM Avo" panose="02040603050506020204" pitchFamily="18"/>
                <a:sym typeface="Arial"/>
              </a:rPr>
              <a:t> V</a:t>
            </a:r>
          </a:p>
          <a:p>
            <a:pPr marL="0" marR="0" lvl="0" indent="0" algn="ctr" rtl="0">
              <a:lnSpc>
                <a:spcPct val="150000"/>
              </a:lnSpc>
              <a:spcBef>
                <a:spcPts val="0"/>
              </a:spcBef>
              <a:spcAft>
                <a:spcPts val="0"/>
              </a:spcAft>
              <a:buClr>
                <a:srgbClr val="000000"/>
              </a:buClr>
              <a:buSzPts val="4400"/>
              <a:buFont typeface="Calibri"/>
              <a:buNone/>
            </a:pPr>
            <a:r>
              <a:rPr lang="en-US" sz="5200" b="1" i="0" u="none" strike="noStrike" cap="none" dirty="0" err="1">
                <a:solidFill>
                  <a:srgbClr val="FF0000"/>
                </a:solidFill>
                <a:latin typeface="UTM Avo" panose="02040603050506020204" pitchFamily="18"/>
                <a:sym typeface="Arial"/>
              </a:rPr>
              <a:t>Bài</a:t>
            </a:r>
            <a:r>
              <a:rPr lang="en-US" sz="5200" b="1" i="0" u="none" strike="noStrike" cap="none" dirty="0">
                <a:solidFill>
                  <a:srgbClr val="FF0000"/>
                </a:solidFill>
                <a:latin typeface="UTM Avo" panose="02040603050506020204" pitchFamily="18"/>
                <a:sym typeface="Arial"/>
              </a:rPr>
              <a:t> 2: </a:t>
            </a:r>
            <a:r>
              <a:rPr lang="en-US" sz="5200" b="1" i="0" u="none" strike="noStrike" cap="none" dirty="0" err="1">
                <a:solidFill>
                  <a:srgbClr val="FF0000"/>
                </a:solidFill>
                <a:latin typeface="UTM Avo" panose="02040603050506020204" pitchFamily="18"/>
                <a:sym typeface="Arial"/>
              </a:rPr>
              <a:t>Tứ</a:t>
            </a:r>
            <a:r>
              <a:rPr lang="en-US" sz="5200" b="1" i="0" u="none" strike="noStrike" cap="none" dirty="0">
                <a:solidFill>
                  <a:srgbClr val="FF0000"/>
                </a:solidFill>
                <a:latin typeface="UTM Avo" panose="02040603050506020204" pitchFamily="18"/>
                <a:sym typeface="Arial"/>
              </a:rPr>
              <a:t> </a:t>
            </a:r>
            <a:r>
              <a:rPr lang="en-US" sz="5200" b="1" i="0" u="none" strike="noStrike" cap="none" dirty="0" err="1">
                <a:solidFill>
                  <a:srgbClr val="FF0000"/>
                </a:solidFill>
                <a:latin typeface="UTM Avo" panose="02040603050506020204" pitchFamily="18"/>
                <a:sym typeface="Arial"/>
              </a:rPr>
              <a:t>giác</a:t>
            </a:r>
            <a:endParaRPr lang="en-US" sz="5400" dirty="0">
              <a:latin typeface="UTM Avo" panose="02040603050506020204" pitchFamily="1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DA9E7BD8-CE72-5A67-87CA-70E3CEB90550}"/>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020008C8-5E12-A259-6CDC-360BCCBAA6B0}"/>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BBE10257-1E00-CEBD-2CE4-D5E1CF74C2D9}"/>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0"/>
        <p:cNvGrpSpPr/>
        <p:nvPr/>
      </p:nvGrpSpPr>
      <p:grpSpPr>
        <a:xfrm>
          <a:off x="0" y="0"/>
          <a:ext cx="0" cy="0"/>
          <a:chOff x="0" y="0"/>
          <a:chExt cx="0" cy="0"/>
        </a:xfrm>
      </p:grpSpPr>
      <p:pic>
        <p:nvPicPr>
          <p:cNvPr id="6" name="Picture 5">
            <a:extLst>
              <a:ext uri="{FF2B5EF4-FFF2-40B4-BE49-F238E27FC236}">
                <a16:creationId xmlns:a16="http://schemas.microsoft.com/office/drawing/2014/main" id="{A994DD5D-52BD-7E8D-8B73-C6AB80105EC4}"/>
              </a:ext>
            </a:extLst>
          </p:cNvPr>
          <p:cNvPicPr>
            <a:picLocks noChangeAspect="1"/>
          </p:cNvPicPr>
          <p:nvPr/>
        </p:nvPicPr>
        <p:blipFill>
          <a:blip r:embed="rId4"/>
          <a:stretch>
            <a:fillRect/>
          </a:stretch>
        </p:blipFill>
        <p:spPr>
          <a:xfrm>
            <a:off x="-220185" y="5151120"/>
            <a:ext cx="3034453" cy="1706880"/>
          </a:xfrm>
          <a:prstGeom prst="rect">
            <a:avLst/>
          </a:prstGeom>
        </p:spPr>
      </p:pic>
      <p:sp>
        <p:nvSpPr>
          <p:cNvPr id="7" name="Thought Bubble: Cloud 7">
            <a:extLst>
              <a:ext uri="{FF2B5EF4-FFF2-40B4-BE49-F238E27FC236}">
                <a16:creationId xmlns:a16="http://schemas.microsoft.com/office/drawing/2014/main" id="{0D4B3FCC-4855-EC71-4661-4CA33ADE9046}"/>
              </a:ext>
            </a:extLst>
          </p:cNvPr>
          <p:cNvSpPr/>
          <p:nvPr/>
        </p:nvSpPr>
        <p:spPr>
          <a:xfrm>
            <a:off x="3366995" y="4950198"/>
            <a:ext cx="5886898" cy="1706879"/>
          </a:xfrm>
          <a:prstGeom prst="cloudCallout">
            <a:avLst>
              <a:gd name="adj1" fmla="val -62043"/>
              <a:gd name="adj2" fmla="val -9443"/>
            </a:avLst>
          </a:prstGeom>
          <a:solidFill>
            <a:schemeClr val="bg1"/>
          </a:solidFill>
          <a:ln>
            <a:solidFill>
              <a:srgbClr val="0070C0"/>
            </a:solidFill>
            <a:prstDash val="dash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i="1" dirty="0" err="1">
                <a:solidFill>
                  <a:srgbClr val="000000"/>
                </a:solidFill>
                <a:latin typeface="UTM Avo" panose="02040603050506020204" pitchFamily="18"/>
              </a:rPr>
              <a:t>Tứ</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giác</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là</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hình</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có</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những</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tính</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chất</a:t>
            </a:r>
            <a:r>
              <a:rPr lang="en-US" sz="2400" i="1" dirty="0">
                <a:solidFill>
                  <a:srgbClr val="000000"/>
                </a:solidFill>
                <a:latin typeface="UTM Avo" panose="02040603050506020204" pitchFamily="18"/>
              </a:rPr>
              <a:t> </a:t>
            </a:r>
            <a:r>
              <a:rPr lang="en-US" sz="2400" i="1" dirty="0" err="1">
                <a:solidFill>
                  <a:srgbClr val="000000"/>
                </a:solidFill>
                <a:latin typeface="UTM Avo" panose="02040603050506020204" pitchFamily="18"/>
              </a:rPr>
              <a:t>gì</a:t>
            </a:r>
            <a:r>
              <a:rPr lang="en-US" sz="2400" i="1" dirty="0">
                <a:solidFill>
                  <a:srgbClr val="000000"/>
                </a:solidFill>
                <a:latin typeface="UTM Avo" panose="02040603050506020204" pitchFamily="18"/>
              </a:rPr>
              <a:t>?</a:t>
            </a:r>
          </a:p>
        </p:txBody>
      </p:sp>
      <p:sp>
        <p:nvSpPr>
          <p:cNvPr id="8" name="TextBox 7">
            <a:extLst>
              <a:ext uri="{FF2B5EF4-FFF2-40B4-BE49-F238E27FC236}">
                <a16:creationId xmlns:a16="http://schemas.microsoft.com/office/drawing/2014/main" id="{C47D6CDF-03A9-C004-FDA0-EAC031239D43}"/>
              </a:ext>
            </a:extLst>
          </p:cNvPr>
          <p:cNvSpPr txBox="1"/>
          <p:nvPr/>
        </p:nvSpPr>
        <p:spPr>
          <a:xfrm>
            <a:off x="539222" y="2378889"/>
            <a:ext cx="5886899" cy="1675843"/>
          </a:xfrm>
          <a:prstGeom prst="rect">
            <a:avLst/>
          </a:prstGeom>
          <a:noFill/>
        </p:spPr>
        <p:txBody>
          <a:bodyPr wrap="square">
            <a:spAutoFit/>
          </a:bodyPr>
          <a:lstStyle/>
          <a:p>
            <a:pPr>
              <a:lnSpc>
                <a:spcPct val="150000"/>
              </a:lnSpc>
              <a:spcBef>
                <a:spcPts val="133"/>
              </a:spcBef>
              <a:spcAft>
                <a:spcPts val="133"/>
              </a:spcAft>
            </a:pPr>
            <a:r>
              <a:rPr lang="da-DK" sz="2400" kern="100" dirty="0">
                <a:latin typeface="UTM Avo" panose="02040603050506020204" pitchFamily="18"/>
                <a:ea typeface="Calibri" panose="020F0502020204030204" pitchFamily="34" charset="0"/>
                <a:cs typeface="Times New Roman" panose="02020603050405020304" pitchFamily="18" charset="0"/>
              </a:rPr>
              <a:t>Hình ảnh thửa ruộng nhìn từ trên cao hay hình ảnh cánh diều (</a:t>
            </a:r>
            <a:r>
              <a:rPr lang="da-DK" sz="2400" i="1" kern="100" dirty="0">
                <a:latin typeface="UTM Avo" panose="02040603050506020204" pitchFamily="18"/>
                <a:ea typeface="Calibri" panose="020F0502020204030204" pitchFamily="34" charset="0"/>
                <a:cs typeface="Times New Roman" panose="02020603050405020304" pitchFamily="18" charset="0"/>
              </a:rPr>
              <a:t>Hình 12 </a:t>
            </a:r>
            <a:r>
              <a:rPr lang="da-DK" sz="2400" kern="100" dirty="0">
                <a:latin typeface="UTM Avo" panose="02040603050506020204" pitchFamily="18"/>
                <a:ea typeface="Calibri" panose="020F0502020204030204" pitchFamily="34" charset="0"/>
                <a:cs typeface="Times New Roman" panose="02020603050405020304" pitchFamily="18" charset="0"/>
              </a:rPr>
              <a:t>) gợi nên những hình tứ giác. </a:t>
            </a:r>
            <a:endParaRPr lang="en-US" sz="2400" kern="100" dirty="0">
              <a:latin typeface="UTM Avo" panose="02040603050506020204" pitchFamily="18"/>
              <a:ea typeface="Calibri" panose="020F0502020204030204" pitchFamily="34" charset="0"/>
              <a:cs typeface="Times New Roman" panose="02020603050405020304" pitchFamily="18" charset="0"/>
            </a:endParaRPr>
          </a:p>
        </p:txBody>
      </p:sp>
      <p:pic>
        <p:nvPicPr>
          <p:cNvPr id="2" name="Picture 1">
            <a:extLst>
              <a:ext uri="{FF2B5EF4-FFF2-40B4-BE49-F238E27FC236}">
                <a16:creationId xmlns:a16="http://schemas.microsoft.com/office/drawing/2014/main" id="{7BDFD9FC-792A-2E71-F27B-9ED4F53FB92E}"/>
              </a:ext>
            </a:extLst>
          </p:cNvPr>
          <p:cNvPicPr>
            <a:picLocks noChangeAspect="1"/>
          </p:cNvPicPr>
          <p:nvPr/>
        </p:nvPicPr>
        <p:blipFill>
          <a:blip r:embed="rId5"/>
          <a:stretch>
            <a:fillRect/>
          </a:stretch>
        </p:blipFill>
        <p:spPr>
          <a:xfrm>
            <a:off x="6282578" y="1560373"/>
            <a:ext cx="5633348" cy="329795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fill="hold"/>
                                        <p:tgtEl>
                                          <p:spTgt spid="7"/>
                                        </p:tgtEl>
                                        <p:attrNameLst>
                                          <p:attrName>ppt_x</p:attrName>
                                        </p:attrNameLst>
                                      </p:cBhvr>
                                      <p:tavLst>
                                        <p:tav tm="0">
                                          <p:val>
                                            <p:strVal val="#ppt_x"/>
                                          </p:val>
                                        </p:tav>
                                        <p:tav tm="100000">
                                          <p:val>
                                            <p:strVal val="#ppt_x"/>
                                          </p:val>
                                        </p:tav>
                                      </p:tavLst>
                                    </p:anim>
                                    <p:anim calcmode="lin" valueType="num">
                                      <p:cBhvr>
                                        <p:cTn id="22"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4"/>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620A0D01-D89B-8BD0-F292-C3F160E8F0DE}"/>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C3276972-A18D-2AB8-8610-4A9145D2B2B8}"/>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1997917C-2DCA-1954-33EE-E112422B81A2}"/>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2" name="Rectangle 1">
            <a:extLst>
              <a:ext uri="{FF2B5EF4-FFF2-40B4-BE49-F238E27FC236}">
                <a16:creationId xmlns:a16="http://schemas.microsoft.com/office/drawing/2014/main" id="{E5E7CEAC-C204-2D45-9CE2-4DFB99853D2E}"/>
              </a:ext>
            </a:extLst>
          </p:cNvPr>
          <p:cNvSpPr/>
          <p:nvPr/>
        </p:nvSpPr>
        <p:spPr>
          <a:xfrm>
            <a:off x="4155262" y="1100302"/>
            <a:ext cx="3075097" cy="574388"/>
          </a:xfrm>
          <a:prstGeom prst="rect">
            <a:avLst/>
          </a:prstGeom>
          <a:solidFill>
            <a:schemeClr val="accent4">
              <a:lumMod val="20000"/>
              <a:lumOff val="80000"/>
            </a:schemeClr>
          </a:solidFill>
        </p:spPr>
        <p:txBody>
          <a:bodyPr wrap="square">
            <a:spAutoFit/>
          </a:bodyPr>
          <a:lstStyle/>
          <a:p>
            <a:pPr algn="ctr" defTabSz="609630">
              <a:lnSpc>
                <a:spcPct val="150000"/>
              </a:lnSpc>
              <a:buFont typeface="Arial"/>
              <a:buNone/>
              <a:defRPr/>
            </a:pPr>
            <a:r>
              <a:rPr lang="en-US" sz="2400" b="1" dirty="0">
                <a:solidFill>
                  <a:srgbClr val="262624"/>
                </a:solidFill>
                <a:latin typeface="UTM Avo" panose="02040603050506020204" pitchFamily="18"/>
              </a:rPr>
              <a:t>TỨ GIÁC</a:t>
            </a:r>
            <a:endParaRPr lang="en-US" sz="2400" b="1" kern="0" dirty="0">
              <a:solidFill>
                <a:srgbClr val="262624"/>
              </a:solidFill>
              <a:latin typeface="UTM Avo" panose="02040603050506020204" pitchFamily="18"/>
              <a:cs typeface="Arial"/>
              <a:sym typeface="Arial"/>
            </a:endParaRPr>
          </a:p>
        </p:txBody>
      </p:sp>
      <p:sp>
        <p:nvSpPr>
          <p:cNvPr id="3" name="Rounded Rectangle 16">
            <a:extLst>
              <a:ext uri="{FF2B5EF4-FFF2-40B4-BE49-F238E27FC236}">
                <a16:creationId xmlns:a16="http://schemas.microsoft.com/office/drawing/2014/main" id="{F9528B62-B7DD-D34E-0F6B-272CE9E8FB4C}"/>
              </a:ext>
            </a:extLst>
          </p:cNvPr>
          <p:cNvSpPr/>
          <p:nvPr/>
        </p:nvSpPr>
        <p:spPr>
          <a:xfrm>
            <a:off x="620210" y="1797832"/>
            <a:ext cx="3881474" cy="574388"/>
          </a:xfrm>
          <a:prstGeom prst="roundRect">
            <a:avLst/>
          </a:prstGeom>
          <a:solidFill>
            <a:srgbClr val="C9F1F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b="1" kern="1200" dirty="0">
                <a:latin typeface="UTM Avo" panose="02040603050506020204" pitchFamily="18"/>
                <a:ea typeface="+mn-ea"/>
                <a:cs typeface="Arial" panose="020B0604020202020204" pitchFamily="34" charset="0"/>
              </a:rPr>
              <a:t>1. </a:t>
            </a:r>
            <a:r>
              <a:rPr lang="en-US" sz="2400" b="1" kern="1200" dirty="0" err="1">
                <a:latin typeface="UTM Avo" panose="02040603050506020204" pitchFamily="18"/>
                <a:ea typeface="+mn-ea"/>
                <a:cs typeface="Arial" panose="020B0604020202020204" pitchFamily="34" charset="0"/>
              </a:rPr>
              <a:t>Nhận</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biết</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tứ</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giác</a:t>
            </a:r>
            <a:endParaRPr lang="en-US" sz="2400" b="1" kern="1200" dirty="0">
              <a:latin typeface="UTM Avo" panose="02040603050506020204" pitchFamily="18"/>
              <a:ea typeface="+mn-ea"/>
              <a:cs typeface="Arial" panose="020B0604020202020204" pitchFamily="34" charset="0"/>
            </a:endParaRPr>
          </a:p>
        </p:txBody>
      </p:sp>
      <p:sp>
        <p:nvSpPr>
          <p:cNvPr id="4" name="Rectangle 3">
            <a:extLst>
              <a:ext uri="{FF2B5EF4-FFF2-40B4-BE49-F238E27FC236}">
                <a16:creationId xmlns:a16="http://schemas.microsoft.com/office/drawing/2014/main" id="{3404E3D4-C2FC-0D0F-6EE6-F7F7D6B631C6}"/>
              </a:ext>
            </a:extLst>
          </p:cNvPr>
          <p:cNvSpPr/>
          <p:nvPr/>
        </p:nvSpPr>
        <p:spPr>
          <a:xfrm>
            <a:off x="513362" y="2557980"/>
            <a:ext cx="1035860" cy="461665"/>
          </a:xfrm>
          <a:prstGeom prst="rect">
            <a:avLst/>
          </a:prstGeom>
        </p:spPr>
        <p:txBody>
          <a:bodyPr wrap="none">
            <a:spAutoFit/>
          </a:bodyPr>
          <a:lstStyle/>
          <a:p>
            <a:pPr algn="ctr">
              <a:buClrTx/>
              <a:buFontTx/>
              <a:buNone/>
              <a:defRPr/>
            </a:pPr>
            <a:r>
              <a:rPr lang="en-US" sz="2400" b="1" kern="1200" dirty="0">
                <a:solidFill>
                  <a:prstClr val="black"/>
                </a:solidFill>
                <a:latin typeface="UTM Avo" panose="02040603050506020204" pitchFamily="18"/>
                <a:ea typeface="+mn-ea"/>
                <a:cs typeface="Arial" panose="020B0604020202020204" pitchFamily="34" charset="0"/>
              </a:rPr>
              <a:t>HĐ 1:</a:t>
            </a:r>
          </a:p>
        </p:txBody>
      </p:sp>
      <p:grpSp>
        <p:nvGrpSpPr>
          <p:cNvPr id="5" name="Group 4">
            <a:extLst>
              <a:ext uri="{FF2B5EF4-FFF2-40B4-BE49-F238E27FC236}">
                <a16:creationId xmlns:a16="http://schemas.microsoft.com/office/drawing/2014/main" id="{4891094C-F2CE-0F2B-0335-003E90F8E9A6}"/>
              </a:ext>
            </a:extLst>
          </p:cNvPr>
          <p:cNvGrpSpPr/>
          <p:nvPr/>
        </p:nvGrpSpPr>
        <p:grpSpPr>
          <a:xfrm>
            <a:off x="146156" y="3438628"/>
            <a:ext cx="1723009" cy="716352"/>
            <a:chOff x="8441668" y="4587774"/>
            <a:chExt cx="1263473" cy="823613"/>
          </a:xfrm>
        </p:grpSpPr>
        <p:pic>
          <p:nvPicPr>
            <p:cNvPr id="6" name="Picture 5">
              <a:extLst>
                <a:ext uri="{FF2B5EF4-FFF2-40B4-BE49-F238E27FC236}">
                  <a16:creationId xmlns:a16="http://schemas.microsoft.com/office/drawing/2014/main" id="{CB69136E-E10E-9498-4F01-5AEE8880CF6D}"/>
                </a:ext>
              </a:extLst>
            </p:cNvPr>
            <p:cNvPicPr>
              <a:picLocks noChangeAspect="1"/>
            </p:cNvPicPr>
            <p:nvPr/>
          </p:nvPicPr>
          <p:blipFill>
            <a:blip r:embed="rId4"/>
            <a:stretch>
              <a:fillRect/>
            </a:stretch>
          </p:blipFill>
          <p:spPr>
            <a:xfrm>
              <a:off x="8553553" y="4587774"/>
              <a:ext cx="962685" cy="823613"/>
            </a:xfrm>
            <a:prstGeom prst="rect">
              <a:avLst/>
            </a:prstGeom>
          </p:spPr>
        </p:pic>
        <p:sp>
          <p:nvSpPr>
            <p:cNvPr id="7" name="TextBox 6">
              <a:extLst>
                <a:ext uri="{FF2B5EF4-FFF2-40B4-BE49-F238E27FC236}">
                  <a16:creationId xmlns:a16="http://schemas.microsoft.com/office/drawing/2014/main" id="{B84C5787-93ED-286F-C0EC-164C73601ED4}"/>
                </a:ext>
              </a:extLst>
            </p:cNvPr>
            <p:cNvSpPr txBox="1"/>
            <p:nvPr/>
          </p:nvSpPr>
          <p:spPr>
            <a:xfrm>
              <a:off x="8441668" y="4629957"/>
              <a:ext cx="1263473" cy="530791"/>
            </a:xfrm>
            <a:prstGeom prst="rect">
              <a:avLst/>
            </a:prstGeom>
            <a:noFill/>
          </p:spPr>
          <p:txBody>
            <a:bodyPr wrap="square" rtlCol="0">
              <a:spAutoFit/>
            </a:bodyPr>
            <a:lstStyle/>
            <a:p>
              <a:pPr algn="ctr" defTabSz="1219170">
                <a:buClrTx/>
                <a:defRPr/>
              </a:pPr>
              <a:r>
                <a:rPr lang="en-US" sz="2400" b="1" kern="1200" dirty="0" err="1">
                  <a:solidFill>
                    <a:prstClr val="black"/>
                  </a:solidFill>
                  <a:latin typeface="UTM Avo" panose="02040603050506020204" pitchFamily="18"/>
                  <a:ea typeface="+mn-ea"/>
                  <a:cs typeface="Arial" panose="020B0604020202020204" pitchFamily="34" charset="0"/>
                </a:rPr>
                <a:t>Giải</a:t>
              </a:r>
              <a:endParaRPr lang="en-US" sz="2400" b="1" kern="1200" dirty="0">
                <a:solidFill>
                  <a:prstClr val="black"/>
                </a:solidFill>
                <a:latin typeface="UTM Avo" panose="02040603050506020204" pitchFamily="18"/>
                <a:ea typeface="+mn-ea"/>
                <a:cs typeface="Arial" panose="020B0604020202020204" pitchFamily="34" charset="0"/>
              </a:endParaRPr>
            </a:p>
          </p:txBody>
        </p:sp>
      </p:grpSp>
      <p:sp>
        <p:nvSpPr>
          <p:cNvPr id="8" name="Rectangle 7">
            <a:extLst>
              <a:ext uri="{FF2B5EF4-FFF2-40B4-BE49-F238E27FC236}">
                <a16:creationId xmlns:a16="http://schemas.microsoft.com/office/drawing/2014/main" id="{DCC3CDE2-D97B-DDCF-9968-C902A93E35A4}"/>
              </a:ext>
            </a:extLst>
          </p:cNvPr>
          <p:cNvSpPr/>
          <p:nvPr/>
        </p:nvSpPr>
        <p:spPr>
          <a:xfrm>
            <a:off x="1549222" y="2464041"/>
            <a:ext cx="10496622" cy="1036117"/>
          </a:xfrm>
          <a:prstGeom prst="rect">
            <a:avLst/>
          </a:prstGeom>
        </p:spPr>
        <p:txBody>
          <a:bodyPr wrap="square">
            <a:spAutoFit/>
          </a:bodyPr>
          <a:lstStyle/>
          <a:p>
            <a:pPr marL="40639" marR="40639" algn="just">
              <a:lnSpc>
                <a:spcPct val="150000"/>
              </a:lnSpc>
              <a:buClrTx/>
              <a:defRPr/>
            </a:pPr>
            <a:r>
              <a:rPr lang="vi-VN" sz="2200" dirty="0">
                <a:latin typeface="UTM Avo" panose="02040603050506020204" pitchFamily="18"/>
              </a:rPr>
              <a:t>Quan sát tứ giác ABCD ở </a:t>
            </a:r>
            <a:r>
              <a:rPr lang="vi-VN" sz="2200" i="1" dirty="0">
                <a:latin typeface="UTM Avo" panose="02040603050506020204" pitchFamily="18"/>
              </a:rPr>
              <a:t>Hình 13 </a:t>
            </a:r>
            <a:r>
              <a:rPr lang="vi-VN" sz="2200" dirty="0">
                <a:latin typeface="UTM Avo" panose="02040603050506020204" pitchFamily="18"/>
              </a:rPr>
              <a:t>và đọc tên các cạnh, các đường chéo, các đỉnh, các góc của tứ giác đó.</a:t>
            </a:r>
            <a:endParaRPr lang="en-US" sz="2200" kern="1200" dirty="0">
              <a:solidFill>
                <a:prstClr val="black"/>
              </a:solidFill>
              <a:latin typeface="UTM Avo" panose="02040603050506020204" pitchFamily="18"/>
              <a:ea typeface="Times New Roman" panose="02020603050405020304" pitchFamily="18" charset="0"/>
              <a:cs typeface="+mn-cs"/>
            </a:endParaRPr>
          </a:p>
        </p:txBody>
      </p:sp>
      <p:sp>
        <p:nvSpPr>
          <p:cNvPr id="10" name="TextBox 9">
            <a:extLst>
              <a:ext uri="{FF2B5EF4-FFF2-40B4-BE49-F238E27FC236}">
                <a16:creationId xmlns:a16="http://schemas.microsoft.com/office/drawing/2014/main" id="{0E2838E4-2478-74BF-4990-34B741CAC029}"/>
              </a:ext>
            </a:extLst>
          </p:cNvPr>
          <p:cNvSpPr txBox="1"/>
          <p:nvPr/>
        </p:nvSpPr>
        <p:spPr>
          <a:xfrm>
            <a:off x="1611557" y="3602840"/>
            <a:ext cx="7084541" cy="2568588"/>
          </a:xfrm>
          <a:prstGeom prst="rect">
            <a:avLst/>
          </a:prstGeom>
          <a:noFill/>
        </p:spPr>
        <p:txBody>
          <a:bodyPr wrap="square">
            <a:spAutoFit/>
          </a:bodyPr>
          <a:lstStyle/>
          <a:p>
            <a:pPr algn="just">
              <a:lnSpc>
                <a:spcPct val="150000"/>
              </a:lnSpc>
            </a:pPr>
            <a:r>
              <a:rPr lang="vi-VN" sz="2200" dirty="0">
                <a:latin typeface="UTM Avo" panose="02040603050506020204" pitchFamily="18"/>
              </a:rPr>
              <a:t>Quan sát Hình 13, ta thấy tứ giác ABCD có:</a:t>
            </a:r>
          </a:p>
          <a:p>
            <a:pPr algn="just">
              <a:lnSpc>
                <a:spcPct val="150000"/>
              </a:lnSpc>
            </a:pPr>
            <a:r>
              <a:rPr lang="vi-VN" sz="2200" dirty="0">
                <a:latin typeface="UTM Avo" panose="02040603050506020204" pitchFamily="18"/>
              </a:rPr>
              <a:t>• Các cạnh: AB, BC, CD, DA.</a:t>
            </a:r>
          </a:p>
          <a:p>
            <a:pPr algn="just">
              <a:lnSpc>
                <a:spcPct val="150000"/>
              </a:lnSpc>
            </a:pPr>
            <a:r>
              <a:rPr lang="vi-VN" sz="2200" dirty="0">
                <a:latin typeface="UTM Avo" panose="02040603050506020204" pitchFamily="18"/>
              </a:rPr>
              <a:t>• Các đường chéo: AC, BD;</a:t>
            </a:r>
          </a:p>
          <a:p>
            <a:pPr algn="just">
              <a:lnSpc>
                <a:spcPct val="150000"/>
              </a:lnSpc>
            </a:pPr>
            <a:r>
              <a:rPr lang="vi-VN" sz="2200" dirty="0">
                <a:latin typeface="UTM Avo" panose="02040603050506020204" pitchFamily="18"/>
              </a:rPr>
              <a:t>• Các đỉnh: A, B, C, D;</a:t>
            </a:r>
          </a:p>
          <a:p>
            <a:pPr algn="just">
              <a:lnSpc>
                <a:spcPct val="150000"/>
              </a:lnSpc>
            </a:pPr>
            <a:r>
              <a:rPr lang="vi-VN" sz="2200" dirty="0">
                <a:latin typeface="UTM Avo" panose="02040603050506020204" pitchFamily="18"/>
              </a:rPr>
              <a:t>• Các góc: DAB, ABC, BCD, CDA;</a:t>
            </a:r>
          </a:p>
        </p:txBody>
      </p:sp>
      <p:sp>
        <p:nvSpPr>
          <p:cNvPr id="11" name="TextBox 10">
            <a:extLst>
              <a:ext uri="{FF2B5EF4-FFF2-40B4-BE49-F238E27FC236}">
                <a16:creationId xmlns:a16="http://schemas.microsoft.com/office/drawing/2014/main" id="{FCBF298A-9B7B-B306-8D28-E2D355CEA13E}"/>
              </a:ext>
            </a:extLst>
          </p:cNvPr>
          <p:cNvSpPr txBox="1"/>
          <p:nvPr/>
        </p:nvSpPr>
        <p:spPr>
          <a:xfrm>
            <a:off x="699890" y="6274110"/>
            <a:ext cx="9551677" cy="533223"/>
          </a:xfrm>
          <a:prstGeom prst="rect">
            <a:avLst/>
          </a:prstGeom>
          <a:noFill/>
        </p:spPr>
        <p:txBody>
          <a:bodyPr wrap="square">
            <a:spAutoFit/>
          </a:bodyPr>
          <a:lstStyle/>
          <a:p>
            <a:pPr algn="just">
              <a:lnSpc>
                <a:spcPct val="150000"/>
              </a:lnSpc>
              <a:spcBef>
                <a:spcPts val="133"/>
              </a:spcBef>
              <a:spcAft>
                <a:spcPts val="133"/>
              </a:spcAft>
            </a:pPr>
            <a:r>
              <a:rPr lang="en-US" sz="2200" b="1" kern="100" dirty="0" err="1">
                <a:latin typeface="UTM Avo" panose="02040603050506020204" pitchFamily="18"/>
                <a:ea typeface="Times New Roman" panose="02020603050405020304" pitchFamily="18" charset="0"/>
                <a:cs typeface="Times New Roman" panose="02020603050405020304" pitchFamily="18" charset="0"/>
              </a:rPr>
              <a:t>Nhận</a:t>
            </a:r>
            <a:r>
              <a:rPr lang="en-US" sz="2200" b="1" kern="100" dirty="0">
                <a:latin typeface="UTM Avo" panose="02040603050506020204" pitchFamily="18"/>
                <a:ea typeface="Times New Roman" panose="02020603050405020304" pitchFamily="18" charset="0"/>
                <a:cs typeface="Times New Roman" panose="02020603050405020304" pitchFamily="18" charset="0"/>
              </a:rPr>
              <a:t> </a:t>
            </a:r>
            <a:r>
              <a:rPr lang="en-US" sz="2200" b="1" kern="100" dirty="0" err="1">
                <a:latin typeface="UTM Avo" panose="02040603050506020204" pitchFamily="18"/>
                <a:ea typeface="Times New Roman" panose="02020603050405020304" pitchFamily="18" charset="0"/>
                <a:cs typeface="Times New Roman" panose="02020603050405020304" pitchFamily="18" charset="0"/>
              </a:rPr>
              <a:t>xét</a:t>
            </a:r>
            <a:r>
              <a:rPr lang="en-US" sz="2200" b="1" kern="100" dirty="0">
                <a:latin typeface="UTM Avo" panose="02040603050506020204" pitchFamily="18"/>
                <a:ea typeface="Calibri" panose="020F0502020204030204" pitchFamily="34" charset="0"/>
                <a:cs typeface="Times New Roman" panose="02020603050405020304" pitchFamily="18" charset="0"/>
              </a:rPr>
              <a:t>: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Tứ</a:t>
            </a:r>
            <a:r>
              <a:rPr lang="en-US" sz="2200" i="1" kern="100" dirty="0">
                <a:latin typeface="UTM Avo" panose="02040603050506020204" pitchFamily="18"/>
                <a:ea typeface="Times New Roman" panose="02020603050405020304" pitchFamily="18" charset="0"/>
                <a:cs typeface="Times New Roman" panose="02020603050405020304" pitchFamily="18" charset="0"/>
              </a:rPr>
              <a:t>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giác</a:t>
            </a:r>
            <a:r>
              <a:rPr lang="en-US" sz="2200" i="1" kern="100" dirty="0">
                <a:latin typeface="UTM Avo" panose="02040603050506020204" pitchFamily="18"/>
                <a:ea typeface="Times New Roman" panose="02020603050405020304" pitchFamily="18" charset="0"/>
                <a:cs typeface="Times New Roman" panose="02020603050405020304" pitchFamily="18" charset="0"/>
              </a:rPr>
              <a:t>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có</a:t>
            </a:r>
            <a:r>
              <a:rPr lang="en-US" sz="2200" i="1" kern="100" dirty="0">
                <a:latin typeface="UTM Avo" panose="02040603050506020204" pitchFamily="18"/>
                <a:ea typeface="Times New Roman" panose="02020603050405020304" pitchFamily="18" charset="0"/>
                <a:cs typeface="Times New Roman" panose="02020603050405020304" pitchFamily="18" charset="0"/>
              </a:rPr>
              <a:t> 4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cạnh</a:t>
            </a:r>
            <a:r>
              <a:rPr lang="en-US" sz="2200" i="1" kern="100" dirty="0">
                <a:latin typeface="UTM Avo" panose="02040603050506020204" pitchFamily="18"/>
                <a:ea typeface="Times New Roman" panose="02020603050405020304" pitchFamily="18" charset="0"/>
                <a:cs typeface="Times New Roman" panose="02020603050405020304" pitchFamily="18" charset="0"/>
              </a:rPr>
              <a:t>, 2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đường</a:t>
            </a:r>
            <a:r>
              <a:rPr lang="en-US" sz="2200" i="1" kern="100" dirty="0">
                <a:latin typeface="UTM Avo" panose="02040603050506020204" pitchFamily="18"/>
                <a:ea typeface="Times New Roman" panose="02020603050405020304" pitchFamily="18" charset="0"/>
                <a:cs typeface="Times New Roman" panose="02020603050405020304" pitchFamily="18" charset="0"/>
              </a:rPr>
              <a:t>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chéo</a:t>
            </a:r>
            <a:r>
              <a:rPr lang="en-US" sz="2200" i="1" kern="100" dirty="0">
                <a:latin typeface="UTM Avo" panose="02040603050506020204" pitchFamily="18"/>
                <a:ea typeface="Times New Roman" panose="02020603050405020304" pitchFamily="18" charset="0"/>
                <a:cs typeface="Times New Roman" panose="02020603050405020304" pitchFamily="18" charset="0"/>
              </a:rPr>
              <a:t>, 4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đỉnh</a:t>
            </a:r>
            <a:r>
              <a:rPr lang="en-US" sz="2200" i="1" kern="100" dirty="0">
                <a:latin typeface="UTM Avo" panose="02040603050506020204" pitchFamily="18"/>
                <a:ea typeface="Times New Roman" panose="02020603050405020304" pitchFamily="18" charset="0"/>
                <a:cs typeface="Times New Roman" panose="02020603050405020304" pitchFamily="18" charset="0"/>
              </a:rPr>
              <a:t>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và</a:t>
            </a:r>
            <a:r>
              <a:rPr lang="en-US" sz="2200" i="1" kern="100" dirty="0">
                <a:latin typeface="UTM Avo" panose="02040603050506020204" pitchFamily="18"/>
                <a:ea typeface="Times New Roman" panose="02020603050405020304" pitchFamily="18" charset="0"/>
                <a:cs typeface="Times New Roman" panose="02020603050405020304" pitchFamily="18" charset="0"/>
              </a:rPr>
              <a:t> 4 </a:t>
            </a:r>
            <a:r>
              <a:rPr lang="en-US" sz="2200" i="1" kern="100" dirty="0" err="1">
                <a:latin typeface="UTM Avo" panose="02040603050506020204" pitchFamily="18"/>
                <a:ea typeface="Times New Roman" panose="02020603050405020304" pitchFamily="18" charset="0"/>
                <a:cs typeface="Times New Roman" panose="02020603050405020304" pitchFamily="18" charset="0"/>
              </a:rPr>
              <a:t>góc</a:t>
            </a:r>
            <a:r>
              <a:rPr lang="en-US" sz="2200" i="1" kern="100" dirty="0">
                <a:latin typeface="UTM Avo" panose="02040603050506020204" pitchFamily="18"/>
                <a:ea typeface="Times New Roman" panose="02020603050405020304" pitchFamily="18" charset="0"/>
                <a:cs typeface="Times New Roman" panose="02020603050405020304" pitchFamily="18" charset="0"/>
              </a:rPr>
              <a:t>.</a:t>
            </a:r>
            <a:endParaRPr lang="en-US" sz="2200" i="1" kern="100" dirty="0">
              <a:latin typeface="UTM Avo" panose="02040603050506020204" pitchFamily="18"/>
              <a:ea typeface="Calibri" panose="020F0502020204030204" pitchFamily="34" charset="0"/>
              <a:cs typeface="Times New Roman" panose="02020603050405020304" pitchFamily="18" charset="0"/>
            </a:endParaRPr>
          </a:p>
        </p:txBody>
      </p:sp>
      <p:pic>
        <p:nvPicPr>
          <p:cNvPr id="12" name="Picture 11">
            <a:extLst>
              <a:ext uri="{FF2B5EF4-FFF2-40B4-BE49-F238E27FC236}">
                <a16:creationId xmlns:a16="http://schemas.microsoft.com/office/drawing/2014/main" id="{4C2197D7-4600-953A-7EDF-9F513D857570}"/>
              </a:ext>
            </a:extLst>
          </p:cNvPr>
          <p:cNvPicPr>
            <a:picLocks noChangeAspect="1"/>
          </p:cNvPicPr>
          <p:nvPr/>
        </p:nvPicPr>
        <p:blipFill>
          <a:blip r:embed="rId5"/>
          <a:stretch>
            <a:fillRect/>
          </a:stretch>
        </p:blipFill>
        <p:spPr>
          <a:xfrm>
            <a:off x="8665852" y="3500158"/>
            <a:ext cx="3171429" cy="2514286"/>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10" presetClass="entr" presetSubtype="0"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fade">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randombar(horizontal)">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grpId="0"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up)">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8" grpId="0"/>
      <p:bldP spid="10" grpId="0"/>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grpSp>
        <p:nvGrpSpPr>
          <p:cNvPr id="125" name="Google Shape;910;p35">
            <a:extLst>
              <a:ext uri="{FF2B5EF4-FFF2-40B4-BE49-F238E27FC236}">
                <a16:creationId xmlns:a16="http://schemas.microsoft.com/office/drawing/2014/main" id="{9586B2A4-613E-F1A7-29B9-9CD9F1BAB0E0}"/>
              </a:ext>
            </a:extLst>
          </p:cNvPr>
          <p:cNvGrpSpPr/>
          <p:nvPr/>
        </p:nvGrpSpPr>
        <p:grpSpPr>
          <a:xfrm flipH="1">
            <a:off x="1734099" y="6314451"/>
            <a:ext cx="1504557" cy="705433"/>
            <a:chOff x="5659850" y="2524200"/>
            <a:chExt cx="2376225" cy="1247125"/>
          </a:xfrm>
        </p:grpSpPr>
        <p:grpSp>
          <p:nvGrpSpPr>
            <p:cNvPr id="126" name="Google Shape;911;p35">
              <a:extLst>
                <a:ext uri="{FF2B5EF4-FFF2-40B4-BE49-F238E27FC236}">
                  <a16:creationId xmlns:a16="http://schemas.microsoft.com/office/drawing/2014/main" id="{5BB57170-3EF5-8617-AEF0-BD01F2F8F72D}"/>
                </a:ext>
              </a:extLst>
            </p:cNvPr>
            <p:cNvGrpSpPr/>
            <p:nvPr/>
          </p:nvGrpSpPr>
          <p:grpSpPr>
            <a:xfrm>
              <a:off x="5659850" y="2524200"/>
              <a:ext cx="2376225" cy="527600"/>
              <a:chOff x="5659850" y="2524200"/>
              <a:chExt cx="2376225" cy="527600"/>
            </a:xfrm>
          </p:grpSpPr>
          <p:sp>
            <p:nvSpPr>
              <p:cNvPr id="149" name="Google Shape;912;p35">
                <a:extLst>
                  <a:ext uri="{FF2B5EF4-FFF2-40B4-BE49-F238E27FC236}">
                    <a16:creationId xmlns:a16="http://schemas.microsoft.com/office/drawing/2014/main" id="{3DC4807F-20E9-848F-E645-143870F3E188}"/>
                  </a:ext>
                </a:extLst>
              </p:cNvPr>
              <p:cNvSpPr/>
              <p:nvPr/>
            </p:nvSpPr>
            <p:spPr>
              <a:xfrm>
                <a:off x="6847250" y="2524200"/>
                <a:ext cx="1188825" cy="527600"/>
              </a:xfrm>
              <a:custGeom>
                <a:avLst/>
                <a:gdLst/>
                <a:ahLst/>
                <a:cxnLst/>
                <a:rect l="l" t="t" r="r" b="b"/>
                <a:pathLst>
                  <a:path w="47553" h="21104" extrusionOk="0">
                    <a:moveTo>
                      <a:pt x="0" y="0"/>
                    </a:moveTo>
                    <a:lnTo>
                      <a:pt x="0" y="21103"/>
                    </a:lnTo>
                    <a:lnTo>
                      <a:pt x="37030" y="21103"/>
                    </a:lnTo>
                    <a:cubicBezTo>
                      <a:pt x="42832" y="21103"/>
                      <a:pt x="47553" y="16382"/>
                      <a:pt x="47553" y="10580"/>
                    </a:cubicBezTo>
                    <a:cubicBezTo>
                      <a:pt x="47553" y="4721"/>
                      <a:pt x="42832" y="0"/>
                      <a:pt x="37030" y="0"/>
                    </a:cubicBezTo>
                    <a:close/>
                  </a:path>
                </a:pathLst>
              </a:custGeom>
              <a:solidFill>
                <a:srgbClr val="53BC7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0" name="Google Shape;913;p35">
                <a:extLst>
                  <a:ext uri="{FF2B5EF4-FFF2-40B4-BE49-F238E27FC236}">
                    <a16:creationId xmlns:a16="http://schemas.microsoft.com/office/drawing/2014/main" id="{D1555B64-E712-DFF5-B80C-F83860407345}"/>
                  </a:ext>
                </a:extLst>
              </p:cNvPr>
              <p:cNvSpPr/>
              <p:nvPr/>
            </p:nvSpPr>
            <p:spPr>
              <a:xfrm>
                <a:off x="6847238" y="2524200"/>
                <a:ext cx="1188825" cy="527600"/>
              </a:xfrm>
              <a:custGeom>
                <a:avLst/>
                <a:gdLst/>
                <a:ahLst/>
                <a:cxnLst/>
                <a:rect l="l" t="t" r="r" b="b"/>
                <a:pathLst>
                  <a:path w="47553" h="21104" extrusionOk="0">
                    <a:moveTo>
                      <a:pt x="0" y="0"/>
                    </a:moveTo>
                    <a:lnTo>
                      <a:pt x="0" y="21103"/>
                    </a:lnTo>
                    <a:lnTo>
                      <a:pt x="37030" y="21103"/>
                    </a:lnTo>
                    <a:cubicBezTo>
                      <a:pt x="42832" y="21103"/>
                      <a:pt x="47553" y="16382"/>
                      <a:pt x="47553" y="10580"/>
                    </a:cubicBezTo>
                    <a:cubicBezTo>
                      <a:pt x="47553" y="4721"/>
                      <a:pt x="42832" y="0"/>
                      <a:pt x="37030"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1" name="Google Shape;914;p35">
                <a:extLst>
                  <a:ext uri="{FF2B5EF4-FFF2-40B4-BE49-F238E27FC236}">
                    <a16:creationId xmlns:a16="http://schemas.microsoft.com/office/drawing/2014/main" id="{D4C75FB8-2FFF-F2CF-98FB-4C7DAB3385B3}"/>
                  </a:ext>
                </a:extLst>
              </p:cNvPr>
              <p:cNvSpPr/>
              <p:nvPr/>
            </p:nvSpPr>
            <p:spPr>
              <a:xfrm>
                <a:off x="5703950" y="2566850"/>
                <a:ext cx="1358050" cy="419525"/>
              </a:xfrm>
              <a:custGeom>
                <a:avLst/>
                <a:gdLst/>
                <a:ahLst/>
                <a:cxnLst/>
                <a:rect l="l" t="t" r="r" b="b"/>
                <a:pathLst>
                  <a:path w="54322" h="16781" extrusionOk="0">
                    <a:moveTo>
                      <a:pt x="0" y="1"/>
                    </a:moveTo>
                    <a:lnTo>
                      <a:pt x="0" y="16781"/>
                    </a:lnTo>
                    <a:lnTo>
                      <a:pt x="46358" y="16781"/>
                    </a:lnTo>
                    <a:cubicBezTo>
                      <a:pt x="50738" y="16781"/>
                      <a:pt x="54321" y="13254"/>
                      <a:pt x="54321" y="8817"/>
                    </a:cubicBezTo>
                    <a:lnTo>
                      <a:pt x="54321" y="7964"/>
                    </a:lnTo>
                    <a:cubicBezTo>
                      <a:pt x="54321" y="3584"/>
                      <a:pt x="50738" y="1"/>
                      <a:pt x="46358"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2" name="Google Shape;915;p35">
                <a:extLst>
                  <a:ext uri="{FF2B5EF4-FFF2-40B4-BE49-F238E27FC236}">
                    <a16:creationId xmlns:a16="http://schemas.microsoft.com/office/drawing/2014/main" id="{16DEF815-AE3D-97DE-ED4B-077FE5C879C0}"/>
                  </a:ext>
                </a:extLst>
              </p:cNvPr>
              <p:cNvSpPr/>
              <p:nvPr/>
            </p:nvSpPr>
            <p:spPr>
              <a:xfrm>
                <a:off x="5702525" y="2788700"/>
                <a:ext cx="1359475" cy="197675"/>
              </a:xfrm>
              <a:custGeom>
                <a:avLst/>
                <a:gdLst/>
                <a:ahLst/>
                <a:cxnLst/>
                <a:rect l="l" t="t" r="r" b="b"/>
                <a:pathLst>
                  <a:path w="54379" h="7907" extrusionOk="0">
                    <a:moveTo>
                      <a:pt x="54378" y="0"/>
                    </a:moveTo>
                    <a:lnTo>
                      <a:pt x="54378" y="0"/>
                    </a:lnTo>
                    <a:cubicBezTo>
                      <a:pt x="53582" y="3584"/>
                      <a:pt x="50397" y="6257"/>
                      <a:pt x="46586" y="6257"/>
                    </a:cubicBezTo>
                    <a:lnTo>
                      <a:pt x="0" y="6257"/>
                    </a:lnTo>
                    <a:lnTo>
                      <a:pt x="0" y="7907"/>
                    </a:lnTo>
                    <a:lnTo>
                      <a:pt x="46415" y="7907"/>
                    </a:lnTo>
                    <a:cubicBezTo>
                      <a:pt x="50795" y="7907"/>
                      <a:pt x="54378" y="4380"/>
                      <a:pt x="54378" y="0"/>
                    </a:cubicBezTo>
                    <a:close/>
                  </a:path>
                </a:pathLst>
              </a:custGeom>
              <a:solidFill>
                <a:srgbClr val="E9D4C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3" name="Google Shape;916;p35">
                <a:extLst>
                  <a:ext uri="{FF2B5EF4-FFF2-40B4-BE49-F238E27FC236}">
                    <a16:creationId xmlns:a16="http://schemas.microsoft.com/office/drawing/2014/main" id="{2A3E4522-E60F-C75E-B532-C212337CAE87}"/>
                  </a:ext>
                </a:extLst>
              </p:cNvPr>
              <p:cNvSpPr/>
              <p:nvPr/>
            </p:nvSpPr>
            <p:spPr>
              <a:xfrm>
                <a:off x="7307975" y="2524200"/>
                <a:ext cx="439450" cy="527600"/>
              </a:xfrm>
              <a:custGeom>
                <a:avLst/>
                <a:gdLst/>
                <a:ahLst/>
                <a:cxnLst/>
                <a:rect l="l" t="t" r="r" b="b"/>
                <a:pathLst>
                  <a:path w="17578" h="21104" extrusionOk="0">
                    <a:moveTo>
                      <a:pt x="1" y="0"/>
                    </a:moveTo>
                    <a:cubicBezTo>
                      <a:pt x="5860" y="0"/>
                      <a:pt x="10581" y="4721"/>
                      <a:pt x="10581" y="10580"/>
                    </a:cubicBezTo>
                    <a:cubicBezTo>
                      <a:pt x="10581" y="16382"/>
                      <a:pt x="5860" y="21103"/>
                      <a:pt x="1" y="21103"/>
                    </a:cubicBezTo>
                    <a:lnTo>
                      <a:pt x="6997" y="21103"/>
                    </a:lnTo>
                    <a:cubicBezTo>
                      <a:pt x="12799" y="21103"/>
                      <a:pt x="17577" y="16382"/>
                      <a:pt x="17577" y="10580"/>
                    </a:cubicBezTo>
                    <a:cubicBezTo>
                      <a:pt x="17577" y="4721"/>
                      <a:pt x="12856" y="0"/>
                      <a:pt x="6997"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4" name="Google Shape;917;p35">
                <a:extLst>
                  <a:ext uri="{FF2B5EF4-FFF2-40B4-BE49-F238E27FC236}">
                    <a16:creationId xmlns:a16="http://schemas.microsoft.com/office/drawing/2014/main" id="{F679D718-DE15-5489-8843-A200D4B510E0}"/>
                  </a:ext>
                </a:extLst>
              </p:cNvPr>
              <p:cNvSpPr/>
              <p:nvPr/>
            </p:nvSpPr>
            <p:spPr>
              <a:xfrm>
                <a:off x="5703950" y="2886800"/>
                <a:ext cx="1304000" cy="25"/>
              </a:xfrm>
              <a:custGeom>
                <a:avLst/>
                <a:gdLst/>
                <a:ahLst/>
                <a:cxnLst/>
                <a:rect l="l" t="t" r="r" b="b"/>
                <a:pathLst>
                  <a:path w="52160" h="1" fill="none" extrusionOk="0">
                    <a:moveTo>
                      <a:pt x="0" y="1"/>
                    </a:moveTo>
                    <a:lnTo>
                      <a:pt x="52160" y="1"/>
                    </a:lnTo>
                  </a:path>
                </a:pathLst>
              </a:custGeom>
              <a:noFill/>
              <a:ln w="8525"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5" name="Google Shape;918;p35">
                <a:extLst>
                  <a:ext uri="{FF2B5EF4-FFF2-40B4-BE49-F238E27FC236}">
                    <a16:creationId xmlns:a16="http://schemas.microsoft.com/office/drawing/2014/main" id="{FFDECF5C-9E6A-F73F-FB54-B62C3A6EB6CE}"/>
                  </a:ext>
                </a:extLst>
              </p:cNvPr>
              <p:cNvSpPr/>
              <p:nvPr/>
            </p:nvSpPr>
            <p:spPr>
              <a:xfrm>
                <a:off x="5703950" y="2807175"/>
                <a:ext cx="1333875" cy="25"/>
              </a:xfrm>
              <a:custGeom>
                <a:avLst/>
                <a:gdLst/>
                <a:ahLst/>
                <a:cxnLst/>
                <a:rect l="l" t="t" r="r" b="b"/>
                <a:pathLst>
                  <a:path w="53355" h="1" fill="none" extrusionOk="0">
                    <a:moveTo>
                      <a:pt x="0" y="1"/>
                    </a:moveTo>
                    <a:lnTo>
                      <a:pt x="53354" y="1"/>
                    </a:lnTo>
                  </a:path>
                </a:pathLst>
              </a:custGeom>
              <a:noFill/>
              <a:ln w="8525"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6" name="Google Shape;919;p35">
                <a:extLst>
                  <a:ext uri="{FF2B5EF4-FFF2-40B4-BE49-F238E27FC236}">
                    <a16:creationId xmlns:a16="http://schemas.microsoft.com/office/drawing/2014/main" id="{33DE98BD-DD77-C232-E52C-0595504D1F58}"/>
                  </a:ext>
                </a:extLst>
              </p:cNvPr>
              <p:cNvSpPr/>
              <p:nvPr/>
            </p:nvSpPr>
            <p:spPr>
              <a:xfrm>
                <a:off x="5703950" y="2727550"/>
                <a:ext cx="1333875" cy="25"/>
              </a:xfrm>
              <a:custGeom>
                <a:avLst/>
                <a:gdLst/>
                <a:ahLst/>
                <a:cxnLst/>
                <a:rect l="l" t="t" r="r" b="b"/>
                <a:pathLst>
                  <a:path w="53355" h="1" fill="none" extrusionOk="0">
                    <a:moveTo>
                      <a:pt x="0" y="0"/>
                    </a:moveTo>
                    <a:lnTo>
                      <a:pt x="53354" y="0"/>
                    </a:lnTo>
                  </a:path>
                </a:pathLst>
              </a:custGeom>
              <a:noFill/>
              <a:ln w="8525"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7" name="Google Shape;920;p35">
                <a:extLst>
                  <a:ext uri="{FF2B5EF4-FFF2-40B4-BE49-F238E27FC236}">
                    <a16:creationId xmlns:a16="http://schemas.microsoft.com/office/drawing/2014/main" id="{56C1346B-3A3A-0350-B54F-749BDCD16387}"/>
                  </a:ext>
                </a:extLst>
              </p:cNvPr>
              <p:cNvSpPr/>
              <p:nvPr/>
            </p:nvSpPr>
            <p:spPr>
              <a:xfrm>
                <a:off x="5703950" y="2647900"/>
                <a:ext cx="1304000" cy="25"/>
              </a:xfrm>
              <a:custGeom>
                <a:avLst/>
                <a:gdLst/>
                <a:ahLst/>
                <a:cxnLst/>
                <a:rect l="l" t="t" r="r" b="b"/>
                <a:pathLst>
                  <a:path w="52160" h="1" fill="none" extrusionOk="0">
                    <a:moveTo>
                      <a:pt x="0" y="1"/>
                    </a:moveTo>
                    <a:lnTo>
                      <a:pt x="52160" y="1"/>
                    </a:lnTo>
                  </a:path>
                </a:pathLst>
              </a:custGeom>
              <a:noFill/>
              <a:ln w="8525"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58" name="Google Shape;921;p35">
                <a:extLst>
                  <a:ext uri="{FF2B5EF4-FFF2-40B4-BE49-F238E27FC236}">
                    <a16:creationId xmlns:a16="http://schemas.microsoft.com/office/drawing/2014/main" id="{38690353-A724-E9B2-FC82-73C02E3600CB}"/>
                  </a:ext>
                </a:extLst>
              </p:cNvPr>
              <p:cNvSpPr/>
              <p:nvPr/>
            </p:nvSpPr>
            <p:spPr>
              <a:xfrm>
                <a:off x="5659850" y="2524200"/>
                <a:ext cx="1436275" cy="527600"/>
              </a:xfrm>
              <a:custGeom>
                <a:avLst/>
                <a:gdLst/>
                <a:ahLst/>
                <a:cxnLst/>
                <a:rect l="l" t="t" r="r" b="b"/>
                <a:pathLst>
                  <a:path w="57451" h="21104" extrusionOk="0">
                    <a:moveTo>
                      <a:pt x="1" y="0"/>
                    </a:moveTo>
                    <a:lnTo>
                      <a:pt x="1" y="2617"/>
                    </a:lnTo>
                    <a:lnTo>
                      <a:pt x="46643" y="2617"/>
                    </a:lnTo>
                    <a:cubicBezTo>
                      <a:pt x="51023" y="2617"/>
                      <a:pt x="54607" y="6200"/>
                      <a:pt x="54607" y="10580"/>
                    </a:cubicBezTo>
                    <a:cubicBezTo>
                      <a:pt x="54607" y="14960"/>
                      <a:pt x="51023" y="18487"/>
                      <a:pt x="46643" y="18487"/>
                    </a:cubicBezTo>
                    <a:lnTo>
                      <a:pt x="1" y="18487"/>
                    </a:lnTo>
                    <a:lnTo>
                      <a:pt x="1" y="21103"/>
                    </a:lnTo>
                    <a:lnTo>
                      <a:pt x="46871" y="21103"/>
                    </a:lnTo>
                    <a:cubicBezTo>
                      <a:pt x="52673" y="21103"/>
                      <a:pt x="57451" y="16382"/>
                      <a:pt x="57451" y="10580"/>
                    </a:cubicBezTo>
                    <a:cubicBezTo>
                      <a:pt x="57451" y="4721"/>
                      <a:pt x="52729" y="0"/>
                      <a:pt x="46871" y="0"/>
                    </a:cubicBezTo>
                    <a:close/>
                  </a:path>
                </a:pathLst>
              </a:custGeom>
              <a:solidFill>
                <a:srgbClr val="137580"/>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grpSp>
          <p:nvGrpSpPr>
            <p:cNvPr id="127" name="Google Shape;922;p35">
              <a:extLst>
                <a:ext uri="{FF2B5EF4-FFF2-40B4-BE49-F238E27FC236}">
                  <a16:creationId xmlns:a16="http://schemas.microsoft.com/office/drawing/2014/main" id="{9F6F7EF3-BA90-1A06-6681-01DD954C1411}"/>
                </a:ext>
              </a:extLst>
            </p:cNvPr>
            <p:cNvGrpSpPr/>
            <p:nvPr/>
          </p:nvGrpSpPr>
          <p:grpSpPr>
            <a:xfrm>
              <a:off x="6500275" y="3449925"/>
              <a:ext cx="1447650" cy="321400"/>
              <a:chOff x="6500275" y="3449925"/>
              <a:chExt cx="1447650" cy="321400"/>
            </a:xfrm>
          </p:grpSpPr>
          <p:sp>
            <p:nvSpPr>
              <p:cNvPr id="140" name="Google Shape;923;p35">
                <a:extLst>
                  <a:ext uri="{FF2B5EF4-FFF2-40B4-BE49-F238E27FC236}">
                    <a16:creationId xmlns:a16="http://schemas.microsoft.com/office/drawing/2014/main" id="{49CCF76B-A2CC-BE04-131F-131E65F52D39}"/>
                  </a:ext>
                </a:extLst>
              </p:cNvPr>
              <p:cNvSpPr/>
              <p:nvPr/>
            </p:nvSpPr>
            <p:spPr>
              <a:xfrm>
                <a:off x="7222650" y="3449925"/>
                <a:ext cx="725275" cy="321400"/>
              </a:xfrm>
              <a:custGeom>
                <a:avLst/>
                <a:gdLst/>
                <a:ahLst/>
                <a:cxnLst/>
                <a:rect l="l" t="t" r="r" b="b"/>
                <a:pathLst>
                  <a:path w="29011" h="12856" extrusionOk="0">
                    <a:moveTo>
                      <a:pt x="1" y="1"/>
                    </a:moveTo>
                    <a:lnTo>
                      <a:pt x="1" y="12856"/>
                    </a:lnTo>
                    <a:lnTo>
                      <a:pt x="22583" y="12856"/>
                    </a:lnTo>
                    <a:cubicBezTo>
                      <a:pt x="26166" y="12856"/>
                      <a:pt x="29010" y="9955"/>
                      <a:pt x="29010" y="6428"/>
                    </a:cubicBezTo>
                    <a:cubicBezTo>
                      <a:pt x="29010" y="2845"/>
                      <a:pt x="26166" y="1"/>
                      <a:pt x="22583"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1" name="Google Shape;924;p35">
                <a:extLst>
                  <a:ext uri="{FF2B5EF4-FFF2-40B4-BE49-F238E27FC236}">
                    <a16:creationId xmlns:a16="http://schemas.microsoft.com/office/drawing/2014/main" id="{0559E075-A8C0-7B1A-D2C6-73EE03821BEB}"/>
                  </a:ext>
                </a:extLst>
              </p:cNvPr>
              <p:cNvSpPr/>
              <p:nvPr/>
            </p:nvSpPr>
            <p:spPr>
              <a:xfrm>
                <a:off x="7222638" y="3449925"/>
                <a:ext cx="725275" cy="321400"/>
              </a:xfrm>
              <a:custGeom>
                <a:avLst/>
                <a:gdLst/>
                <a:ahLst/>
                <a:cxnLst/>
                <a:rect l="l" t="t" r="r" b="b"/>
                <a:pathLst>
                  <a:path w="29011" h="12856" extrusionOk="0">
                    <a:moveTo>
                      <a:pt x="1" y="1"/>
                    </a:moveTo>
                    <a:lnTo>
                      <a:pt x="1" y="12856"/>
                    </a:lnTo>
                    <a:lnTo>
                      <a:pt x="22583" y="12856"/>
                    </a:lnTo>
                    <a:cubicBezTo>
                      <a:pt x="26166" y="12856"/>
                      <a:pt x="29010" y="9955"/>
                      <a:pt x="29010" y="6428"/>
                    </a:cubicBezTo>
                    <a:cubicBezTo>
                      <a:pt x="29010" y="2845"/>
                      <a:pt x="26166" y="1"/>
                      <a:pt x="22583"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2" name="Google Shape;925;p35">
                <a:extLst>
                  <a:ext uri="{FF2B5EF4-FFF2-40B4-BE49-F238E27FC236}">
                    <a16:creationId xmlns:a16="http://schemas.microsoft.com/office/drawing/2014/main" id="{95A70681-BC44-7FEB-E211-705C19DBAB06}"/>
                  </a:ext>
                </a:extLst>
              </p:cNvPr>
              <p:cNvSpPr/>
              <p:nvPr/>
            </p:nvSpPr>
            <p:spPr>
              <a:xfrm>
                <a:off x="6525875" y="3475525"/>
                <a:ext cx="827650" cy="256000"/>
              </a:xfrm>
              <a:custGeom>
                <a:avLst/>
                <a:gdLst/>
                <a:ahLst/>
                <a:cxnLst/>
                <a:rect l="l" t="t" r="r" b="b"/>
                <a:pathLst>
                  <a:path w="33106" h="10240" extrusionOk="0">
                    <a:moveTo>
                      <a:pt x="0" y="1"/>
                    </a:moveTo>
                    <a:lnTo>
                      <a:pt x="0" y="10239"/>
                    </a:lnTo>
                    <a:lnTo>
                      <a:pt x="28270" y="10239"/>
                    </a:lnTo>
                    <a:cubicBezTo>
                      <a:pt x="30944" y="10239"/>
                      <a:pt x="33105" y="8078"/>
                      <a:pt x="33105" y="5404"/>
                    </a:cubicBezTo>
                    <a:lnTo>
                      <a:pt x="33105" y="4836"/>
                    </a:lnTo>
                    <a:cubicBezTo>
                      <a:pt x="33105" y="2219"/>
                      <a:pt x="30944" y="1"/>
                      <a:pt x="28270"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3" name="Google Shape;926;p35">
                <a:extLst>
                  <a:ext uri="{FF2B5EF4-FFF2-40B4-BE49-F238E27FC236}">
                    <a16:creationId xmlns:a16="http://schemas.microsoft.com/office/drawing/2014/main" id="{CEE1B0A0-97FE-F656-C840-47CB2756F785}"/>
                  </a:ext>
                </a:extLst>
              </p:cNvPr>
              <p:cNvSpPr/>
              <p:nvPr/>
            </p:nvSpPr>
            <p:spPr>
              <a:xfrm>
                <a:off x="6525875" y="3610625"/>
                <a:ext cx="827650" cy="120900"/>
              </a:xfrm>
              <a:custGeom>
                <a:avLst/>
                <a:gdLst/>
                <a:ahLst/>
                <a:cxnLst/>
                <a:rect l="l" t="t" r="r" b="b"/>
                <a:pathLst>
                  <a:path w="33106" h="4836" extrusionOk="0">
                    <a:moveTo>
                      <a:pt x="33105" y="0"/>
                    </a:moveTo>
                    <a:lnTo>
                      <a:pt x="33105" y="0"/>
                    </a:lnTo>
                    <a:cubicBezTo>
                      <a:pt x="32650" y="2162"/>
                      <a:pt x="30716" y="3811"/>
                      <a:pt x="28384" y="3811"/>
                    </a:cubicBezTo>
                    <a:lnTo>
                      <a:pt x="0" y="3811"/>
                    </a:lnTo>
                    <a:lnTo>
                      <a:pt x="0" y="4835"/>
                    </a:lnTo>
                    <a:lnTo>
                      <a:pt x="28270" y="4835"/>
                    </a:lnTo>
                    <a:cubicBezTo>
                      <a:pt x="30944" y="4835"/>
                      <a:pt x="33105" y="2674"/>
                      <a:pt x="33105" y="0"/>
                    </a:cubicBezTo>
                    <a:close/>
                  </a:path>
                </a:pathLst>
              </a:custGeom>
              <a:solidFill>
                <a:srgbClr val="E9D4C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4" name="Google Shape;927;p35">
                <a:extLst>
                  <a:ext uri="{FF2B5EF4-FFF2-40B4-BE49-F238E27FC236}">
                    <a16:creationId xmlns:a16="http://schemas.microsoft.com/office/drawing/2014/main" id="{A81ED409-982A-3C88-F02F-8D7650A9CAEB}"/>
                  </a:ext>
                </a:extLst>
              </p:cNvPr>
              <p:cNvSpPr/>
              <p:nvPr/>
            </p:nvSpPr>
            <p:spPr>
              <a:xfrm>
                <a:off x="6525875" y="3670350"/>
                <a:ext cx="794925" cy="25"/>
              </a:xfrm>
              <a:custGeom>
                <a:avLst/>
                <a:gdLst/>
                <a:ahLst/>
                <a:cxnLst/>
                <a:rect l="l" t="t" r="r" b="b"/>
                <a:pathLst>
                  <a:path w="31797" h="1" fill="none" extrusionOk="0">
                    <a:moveTo>
                      <a:pt x="0" y="0"/>
                    </a:moveTo>
                    <a:lnTo>
                      <a:pt x="31797" y="0"/>
                    </a:lnTo>
                  </a:path>
                </a:pathLst>
              </a:custGeom>
              <a:noFill/>
              <a:ln w="57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5" name="Google Shape;928;p35">
                <a:extLst>
                  <a:ext uri="{FF2B5EF4-FFF2-40B4-BE49-F238E27FC236}">
                    <a16:creationId xmlns:a16="http://schemas.microsoft.com/office/drawing/2014/main" id="{CA221984-AD81-1F86-691E-D137892B46A6}"/>
                  </a:ext>
                </a:extLst>
              </p:cNvPr>
              <p:cNvSpPr/>
              <p:nvPr/>
            </p:nvSpPr>
            <p:spPr>
              <a:xfrm>
                <a:off x="6525875" y="3622000"/>
                <a:ext cx="813425" cy="25"/>
              </a:xfrm>
              <a:custGeom>
                <a:avLst/>
                <a:gdLst/>
                <a:ahLst/>
                <a:cxnLst/>
                <a:rect l="l" t="t" r="r" b="b"/>
                <a:pathLst>
                  <a:path w="32537" h="1" fill="none" extrusionOk="0">
                    <a:moveTo>
                      <a:pt x="0" y="0"/>
                    </a:moveTo>
                    <a:lnTo>
                      <a:pt x="32536" y="0"/>
                    </a:lnTo>
                  </a:path>
                </a:pathLst>
              </a:custGeom>
              <a:noFill/>
              <a:ln w="57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6" name="Google Shape;929;p35">
                <a:extLst>
                  <a:ext uri="{FF2B5EF4-FFF2-40B4-BE49-F238E27FC236}">
                    <a16:creationId xmlns:a16="http://schemas.microsoft.com/office/drawing/2014/main" id="{DD365817-D7EE-4903-76D1-DEA8CED6EB6F}"/>
                  </a:ext>
                </a:extLst>
              </p:cNvPr>
              <p:cNvSpPr/>
              <p:nvPr/>
            </p:nvSpPr>
            <p:spPr>
              <a:xfrm>
                <a:off x="6525875" y="3573650"/>
                <a:ext cx="813425" cy="25"/>
              </a:xfrm>
              <a:custGeom>
                <a:avLst/>
                <a:gdLst/>
                <a:ahLst/>
                <a:cxnLst/>
                <a:rect l="l" t="t" r="r" b="b"/>
                <a:pathLst>
                  <a:path w="32537" h="1" fill="none" extrusionOk="0">
                    <a:moveTo>
                      <a:pt x="0" y="0"/>
                    </a:moveTo>
                    <a:lnTo>
                      <a:pt x="32536" y="0"/>
                    </a:lnTo>
                  </a:path>
                </a:pathLst>
              </a:custGeom>
              <a:noFill/>
              <a:ln w="57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7" name="Google Shape;930;p35">
                <a:extLst>
                  <a:ext uri="{FF2B5EF4-FFF2-40B4-BE49-F238E27FC236}">
                    <a16:creationId xmlns:a16="http://schemas.microsoft.com/office/drawing/2014/main" id="{E5A72D62-1D5B-B574-FF3C-1F77E2B2C7BC}"/>
                  </a:ext>
                </a:extLst>
              </p:cNvPr>
              <p:cNvSpPr/>
              <p:nvPr/>
            </p:nvSpPr>
            <p:spPr>
              <a:xfrm>
                <a:off x="6525875" y="3525300"/>
                <a:ext cx="794925" cy="25"/>
              </a:xfrm>
              <a:custGeom>
                <a:avLst/>
                <a:gdLst/>
                <a:ahLst/>
                <a:cxnLst/>
                <a:rect l="l" t="t" r="r" b="b"/>
                <a:pathLst>
                  <a:path w="31797" h="1" fill="none" extrusionOk="0">
                    <a:moveTo>
                      <a:pt x="0" y="1"/>
                    </a:moveTo>
                    <a:lnTo>
                      <a:pt x="31797" y="1"/>
                    </a:lnTo>
                  </a:path>
                </a:pathLst>
              </a:custGeom>
              <a:noFill/>
              <a:ln w="57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48" name="Google Shape;931;p35">
                <a:extLst>
                  <a:ext uri="{FF2B5EF4-FFF2-40B4-BE49-F238E27FC236}">
                    <a16:creationId xmlns:a16="http://schemas.microsoft.com/office/drawing/2014/main" id="{42F399C6-9C9A-04DD-D45B-ED8CD0EC0496}"/>
                  </a:ext>
                </a:extLst>
              </p:cNvPr>
              <p:cNvSpPr/>
              <p:nvPr/>
            </p:nvSpPr>
            <p:spPr>
              <a:xfrm>
                <a:off x="6500275" y="3449925"/>
                <a:ext cx="874575" cy="321400"/>
              </a:xfrm>
              <a:custGeom>
                <a:avLst/>
                <a:gdLst/>
                <a:ahLst/>
                <a:cxnLst/>
                <a:rect l="l" t="t" r="r" b="b"/>
                <a:pathLst>
                  <a:path w="34983" h="12856" extrusionOk="0">
                    <a:moveTo>
                      <a:pt x="0" y="1"/>
                    </a:moveTo>
                    <a:lnTo>
                      <a:pt x="0" y="1594"/>
                    </a:lnTo>
                    <a:lnTo>
                      <a:pt x="28441" y="1594"/>
                    </a:lnTo>
                    <a:cubicBezTo>
                      <a:pt x="31114" y="1594"/>
                      <a:pt x="33276" y="3755"/>
                      <a:pt x="33276" y="6428"/>
                    </a:cubicBezTo>
                    <a:cubicBezTo>
                      <a:pt x="33276" y="9102"/>
                      <a:pt x="31114" y="11263"/>
                      <a:pt x="28441" y="11263"/>
                    </a:cubicBezTo>
                    <a:lnTo>
                      <a:pt x="0" y="11263"/>
                    </a:lnTo>
                    <a:lnTo>
                      <a:pt x="0" y="12856"/>
                    </a:lnTo>
                    <a:lnTo>
                      <a:pt x="28555" y="12856"/>
                    </a:lnTo>
                    <a:cubicBezTo>
                      <a:pt x="32081" y="12856"/>
                      <a:pt x="34982" y="9955"/>
                      <a:pt x="34982" y="6428"/>
                    </a:cubicBezTo>
                    <a:cubicBezTo>
                      <a:pt x="34982" y="2845"/>
                      <a:pt x="32081" y="1"/>
                      <a:pt x="28555"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grpSp>
          <p:nvGrpSpPr>
            <p:cNvPr id="128" name="Google Shape;932;p35">
              <a:extLst>
                <a:ext uri="{FF2B5EF4-FFF2-40B4-BE49-F238E27FC236}">
                  <a16:creationId xmlns:a16="http://schemas.microsoft.com/office/drawing/2014/main" id="{36C610FC-F6D2-EAD4-D8C1-73B90C230D66}"/>
                </a:ext>
              </a:extLst>
            </p:cNvPr>
            <p:cNvGrpSpPr/>
            <p:nvPr/>
          </p:nvGrpSpPr>
          <p:grpSpPr>
            <a:xfrm>
              <a:off x="5786425" y="3043225"/>
              <a:ext cx="1827325" cy="406725"/>
              <a:chOff x="5786425" y="3043225"/>
              <a:chExt cx="1827325" cy="406725"/>
            </a:xfrm>
          </p:grpSpPr>
          <p:sp>
            <p:nvSpPr>
              <p:cNvPr id="129" name="Google Shape;933;p35">
                <a:extLst>
                  <a:ext uri="{FF2B5EF4-FFF2-40B4-BE49-F238E27FC236}">
                    <a16:creationId xmlns:a16="http://schemas.microsoft.com/office/drawing/2014/main" id="{C228993F-EA1C-A651-D303-98A08DA7B98A}"/>
                  </a:ext>
                </a:extLst>
              </p:cNvPr>
              <p:cNvSpPr/>
              <p:nvPr/>
            </p:nvSpPr>
            <p:spPr>
              <a:xfrm>
                <a:off x="5786425" y="3043225"/>
                <a:ext cx="914375" cy="406725"/>
              </a:xfrm>
              <a:custGeom>
                <a:avLst/>
                <a:gdLst/>
                <a:ahLst/>
                <a:cxnLst/>
                <a:rect l="l" t="t" r="r" b="b"/>
                <a:pathLst>
                  <a:path w="36575" h="16269" extrusionOk="0">
                    <a:moveTo>
                      <a:pt x="8134" y="1"/>
                    </a:moveTo>
                    <a:cubicBezTo>
                      <a:pt x="3641" y="1"/>
                      <a:pt x="0" y="3641"/>
                      <a:pt x="0" y="8135"/>
                    </a:cubicBezTo>
                    <a:cubicBezTo>
                      <a:pt x="0" y="12628"/>
                      <a:pt x="3641" y="16269"/>
                      <a:pt x="8134" y="16269"/>
                    </a:cubicBezTo>
                    <a:lnTo>
                      <a:pt x="36575" y="16269"/>
                    </a:lnTo>
                    <a:lnTo>
                      <a:pt x="36575" y="1"/>
                    </a:lnTo>
                    <a:close/>
                  </a:path>
                </a:pathLst>
              </a:custGeom>
              <a:solidFill>
                <a:srgbClr val="FCA90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0" name="Google Shape;934;p35">
                <a:extLst>
                  <a:ext uri="{FF2B5EF4-FFF2-40B4-BE49-F238E27FC236}">
                    <a16:creationId xmlns:a16="http://schemas.microsoft.com/office/drawing/2014/main" id="{4B044983-04FA-EB2C-228F-A229ECCD801A}"/>
                  </a:ext>
                </a:extLst>
              </p:cNvPr>
              <p:cNvSpPr/>
              <p:nvPr/>
            </p:nvSpPr>
            <p:spPr>
              <a:xfrm>
                <a:off x="5786425" y="3043225"/>
                <a:ext cx="914375" cy="406725"/>
              </a:xfrm>
              <a:custGeom>
                <a:avLst/>
                <a:gdLst/>
                <a:ahLst/>
                <a:cxnLst/>
                <a:rect l="l" t="t" r="r" b="b"/>
                <a:pathLst>
                  <a:path w="36575" h="16269" extrusionOk="0">
                    <a:moveTo>
                      <a:pt x="8134" y="1"/>
                    </a:moveTo>
                    <a:cubicBezTo>
                      <a:pt x="3641" y="1"/>
                      <a:pt x="0" y="3641"/>
                      <a:pt x="0" y="8135"/>
                    </a:cubicBezTo>
                    <a:cubicBezTo>
                      <a:pt x="0" y="12628"/>
                      <a:pt x="3641" y="16269"/>
                      <a:pt x="8134" y="16269"/>
                    </a:cubicBezTo>
                    <a:lnTo>
                      <a:pt x="36575" y="16269"/>
                    </a:lnTo>
                    <a:lnTo>
                      <a:pt x="36575" y="1"/>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1" name="Google Shape;935;p35">
                <a:extLst>
                  <a:ext uri="{FF2B5EF4-FFF2-40B4-BE49-F238E27FC236}">
                    <a16:creationId xmlns:a16="http://schemas.microsoft.com/office/drawing/2014/main" id="{6B7DC5B1-F2B5-0CC3-61EE-14720E4B3448}"/>
                  </a:ext>
                </a:extLst>
              </p:cNvPr>
              <p:cNvSpPr/>
              <p:nvPr/>
            </p:nvSpPr>
            <p:spPr>
              <a:xfrm>
                <a:off x="6535825" y="3077350"/>
                <a:ext cx="1043800" cy="321425"/>
              </a:xfrm>
              <a:custGeom>
                <a:avLst/>
                <a:gdLst/>
                <a:ahLst/>
                <a:cxnLst/>
                <a:rect l="l" t="t" r="r" b="b"/>
                <a:pathLst>
                  <a:path w="41752" h="12857" extrusionOk="0">
                    <a:moveTo>
                      <a:pt x="6087" y="1"/>
                    </a:moveTo>
                    <a:cubicBezTo>
                      <a:pt x="2731" y="1"/>
                      <a:pt x="0" y="2731"/>
                      <a:pt x="0" y="6087"/>
                    </a:cubicBezTo>
                    <a:lnTo>
                      <a:pt x="0" y="6770"/>
                    </a:lnTo>
                    <a:cubicBezTo>
                      <a:pt x="0" y="10126"/>
                      <a:pt x="2731" y="12856"/>
                      <a:pt x="6087" y="12856"/>
                    </a:cubicBezTo>
                    <a:lnTo>
                      <a:pt x="41751" y="12856"/>
                    </a:lnTo>
                    <a:lnTo>
                      <a:pt x="41751"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2" name="Google Shape;936;p35">
                <a:extLst>
                  <a:ext uri="{FF2B5EF4-FFF2-40B4-BE49-F238E27FC236}">
                    <a16:creationId xmlns:a16="http://schemas.microsoft.com/office/drawing/2014/main" id="{E380323F-FB38-92BA-1677-FED8AC870B26}"/>
                  </a:ext>
                </a:extLst>
              </p:cNvPr>
              <p:cNvSpPr/>
              <p:nvPr/>
            </p:nvSpPr>
            <p:spPr>
              <a:xfrm>
                <a:off x="6535825" y="3246575"/>
                <a:ext cx="1043800" cy="152200"/>
              </a:xfrm>
              <a:custGeom>
                <a:avLst/>
                <a:gdLst/>
                <a:ahLst/>
                <a:cxnLst/>
                <a:rect l="l" t="t" r="r" b="b"/>
                <a:pathLst>
                  <a:path w="41752" h="6088" extrusionOk="0">
                    <a:moveTo>
                      <a:pt x="0" y="1"/>
                    </a:moveTo>
                    <a:cubicBezTo>
                      <a:pt x="0" y="3357"/>
                      <a:pt x="2731" y="6087"/>
                      <a:pt x="6087" y="6087"/>
                    </a:cubicBezTo>
                    <a:lnTo>
                      <a:pt x="41751" y="6087"/>
                    </a:lnTo>
                    <a:lnTo>
                      <a:pt x="41751" y="4836"/>
                    </a:lnTo>
                    <a:lnTo>
                      <a:pt x="5973" y="4836"/>
                    </a:lnTo>
                    <a:cubicBezTo>
                      <a:pt x="3015" y="4836"/>
                      <a:pt x="569" y="2731"/>
                      <a:pt x="0" y="1"/>
                    </a:cubicBezTo>
                    <a:close/>
                  </a:path>
                </a:pathLst>
              </a:custGeom>
              <a:solidFill>
                <a:srgbClr val="E9D4C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3" name="Google Shape;937;p35">
                <a:extLst>
                  <a:ext uri="{FF2B5EF4-FFF2-40B4-BE49-F238E27FC236}">
                    <a16:creationId xmlns:a16="http://schemas.microsoft.com/office/drawing/2014/main" id="{E4D60F63-8A5C-1814-9F73-CB0BB6B02C68}"/>
                  </a:ext>
                </a:extLst>
              </p:cNvPr>
              <p:cNvSpPr/>
              <p:nvPr/>
            </p:nvSpPr>
            <p:spPr>
              <a:xfrm>
                <a:off x="5995450" y="3043225"/>
                <a:ext cx="337050" cy="406725"/>
              </a:xfrm>
              <a:custGeom>
                <a:avLst/>
                <a:gdLst/>
                <a:ahLst/>
                <a:cxnLst/>
                <a:rect l="l" t="t" r="r" b="b"/>
                <a:pathLst>
                  <a:path w="13482" h="16269" extrusionOk="0">
                    <a:moveTo>
                      <a:pt x="8135" y="1"/>
                    </a:moveTo>
                    <a:cubicBezTo>
                      <a:pt x="3641" y="1"/>
                      <a:pt x="1" y="3641"/>
                      <a:pt x="1" y="8135"/>
                    </a:cubicBezTo>
                    <a:cubicBezTo>
                      <a:pt x="1" y="12628"/>
                      <a:pt x="3641" y="16269"/>
                      <a:pt x="8135" y="16269"/>
                    </a:cubicBezTo>
                    <a:lnTo>
                      <a:pt x="13482" y="16269"/>
                    </a:lnTo>
                    <a:cubicBezTo>
                      <a:pt x="8988" y="16269"/>
                      <a:pt x="5348" y="12628"/>
                      <a:pt x="5348" y="8135"/>
                    </a:cubicBezTo>
                    <a:cubicBezTo>
                      <a:pt x="5348" y="3641"/>
                      <a:pt x="8988" y="1"/>
                      <a:pt x="13482"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4" name="Google Shape;938;p35">
                <a:extLst>
                  <a:ext uri="{FF2B5EF4-FFF2-40B4-BE49-F238E27FC236}">
                    <a16:creationId xmlns:a16="http://schemas.microsoft.com/office/drawing/2014/main" id="{083BFEAB-E18B-4A08-94CB-BAECEFE85BDB}"/>
                  </a:ext>
                </a:extLst>
              </p:cNvPr>
              <p:cNvSpPr/>
              <p:nvPr/>
            </p:nvSpPr>
            <p:spPr>
              <a:xfrm>
                <a:off x="6577075" y="3323375"/>
                <a:ext cx="1002550" cy="25"/>
              </a:xfrm>
              <a:custGeom>
                <a:avLst/>
                <a:gdLst/>
                <a:ahLst/>
                <a:cxnLst/>
                <a:rect l="l" t="t" r="r" b="b"/>
                <a:pathLst>
                  <a:path w="40102" h="1" fill="none" extrusionOk="0">
                    <a:moveTo>
                      <a:pt x="40101" y="0"/>
                    </a:moveTo>
                    <a:lnTo>
                      <a:pt x="0" y="0"/>
                    </a:lnTo>
                  </a:path>
                </a:pathLst>
              </a:custGeom>
              <a:noFill/>
              <a:ln w="71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5" name="Google Shape;939;p35">
                <a:extLst>
                  <a:ext uri="{FF2B5EF4-FFF2-40B4-BE49-F238E27FC236}">
                    <a16:creationId xmlns:a16="http://schemas.microsoft.com/office/drawing/2014/main" id="{97E8CBE1-EB6A-3936-BFBE-1F032E4F2788}"/>
                  </a:ext>
                </a:extLst>
              </p:cNvPr>
              <p:cNvSpPr/>
              <p:nvPr/>
            </p:nvSpPr>
            <p:spPr>
              <a:xfrm>
                <a:off x="6554300" y="3262225"/>
                <a:ext cx="1025325" cy="25"/>
              </a:xfrm>
              <a:custGeom>
                <a:avLst/>
                <a:gdLst/>
                <a:ahLst/>
                <a:cxnLst/>
                <a:rect l="l" t="t" r="r" b="b"/>
                <a:pathLst>
                  <a:path w="41013" h="1" fill="none" extrusionOk="0">
                    <a:moveTo>
                      <a:pt x="41012" y="1"/>
                    </a:moveTo>
                    <a:lnTo>
                      <a:pt x="1" y="1"/>
                    </a:lnTo>
                  </a:path>
                </a:pathLst>
              </a:custGeom>
              <a:noFill/>
              <a:ln w="71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6" name="Google Shape;940;p35">
                <a:extLst>
                  <a:ext uri="{FF2B5EF4-FFF2-40B4-BE49-F238E27FC236}">
                    <a16:creationId xmlns:a16="http://schemas.microsoft.com/office/drawing/2014/main" id="{F23D46AF-FE2C-631D-C239-33265936D34C}"/>
                  </a:ext>
                </a:extLst>
              </p:cNvPr>
              <p:cNvSpPr/>
              <p:nvPr/>
            </p:nvSpPr>
            <p:spPr>
              <a:xfrm>
                <a:off x="6554300" y="3199650"/>
                <a:ext cx="1025325" cy="25"/>
              </a:xfrm>
              <a:custGeom>
                <a:avLst/>
                <a:gdLst/>
                <a:ahLst/>
                <a:cxnLst/>
                <a:rect l="l" t="t" r="r" b="b"/>
                <a:pathLst>
                  <a:path w="41013" h="1" fill="none" extrusionOk="0">
                    <a:moveTo>
                      <a:pt x="41012" y="1"/>
                    </a:moveTo>
                    <a:lnTo>
                      <a:pt x="1" y="1"/>
                    </a:lnTo>
                  </a:path>
                </a:pathLst>
              </a:custGeom>
              <a:noFill/>
              <a:ln w="71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7" name="Google Shape;941;p35">
                <a:extLst>
                  <a:ext uri="{FF2B5EF4-FFF2-40B4-BE49-F238E27FC236}">
                    <a16:creationId xmlns:a16="http://schemas.microsoft.com/office/drawing/2014/main" id="{1B95DAF2-2DEC-5AD3-4D67-5A9FDE693AC1}"/>
                  </a:ext>
                </a:extLst>
              </p:cNvPr>
              <p:cNvSpPr/>
              <p:nvPr/>
            </p:nvSpPr>
            <p:spPr>
              <a:xfrm>
                <a:off x="6577075" y="3138500"/>
                <a:ext cx="1002550" cy="25"/>
              </a:xfrm>
              <a:custGeom>
                <a:avLst/>
                <a:gdLst/>
                <a:ahLst/>
                <a:cxnLst/>
                <a:rect l="l" t="t" r="r" b="b"/>
                <a:pathLst>
                  <a:path w="40102" h="1" fill="none" extrusionOk="0">
                    <a:moveTo>
                      <a:pt x="40101" y="1"/>
                    </a:moveTo>
                    <a:lnTo>
                      <a:pt x="0" y="1"/>
                    </a:lnTo>
                  </a:path>
                </a:pathLst>
              </a:custGeom>
              <a:noFill/>
              <a:ln w="7100" cap="flat" cmpd="sng">
                <a:solidFill>
                  <a:srgbClr val="E9D4C1"/>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8" name="Google Shape;942;p35">
                <a:extLst>
                  <a:ext uri="{FF2B5EF4-FFF2-40B4-BE49-F238E27FC236}">
                    <a16:creationId xmlns:a16="http://schemas.microsoft.com/office/drawing/2014/main" id="{E3651451-92BD-CDF0-A3D0-A132C5EBB745}"/>
                  </a:ext>
                </a:extLst>
              </p:cNvPr>
              <p:cNvSpPr/>
              <p:nvPr/>
            </p:nvSpPr>
            <p:spPr>
              <a:xfrm>
                <a:off x="6510225" y="3043225"/>
                <a:ext cx="1103525" cy="406725"/>
              </a:xfrm>
              <a:custGeom>
                <a:avLst/>
                <a:gdLst/>
                <a:ahLst/>
                <a:cxnLst/>
                <a:rect l="l" t="t" r="r" b="b"/>
                <a:pathLst>
                  <a:path w="44141" h="16269" extrusionOk="0">
                    <a:moveTo>
                      <a:pt x="8078" y="1"/>
                    </a:moveTo>
                    <a:cubicBezTo>
                      <a:pt x="3584" y="1"/>
                      <a:pt x="1" y="3641"/>
                      <a:pt x="1" y="8135"/>
                    </a:cubicBezTo>
                    <a:cubicBezTo>
                      <a:pt x="1" y="12628"/>
                      <a:pt x="3584" y="16269"/>
                      <a:pt x="8078" y="16269"/>
                    </a:cubicBezTo>
                    <a:lnTo>
                      <a:pt x="44140" y="16269"/>
                    </a:lnTo>
                    <a:lnTo>
                      <a:pt x="44140" y="14221"/>
                    </a:lnTo>
                    <a:lnTo>
                      <a:pt x="8248" y="14221"/>
                    </a:lnTo>
                    <a:cubicBezTo>
                      <a:pt x="4892" y="14221"/>
                      <a:pt x="2162" y="11491"/>
                      <a:pt x="2162" y="8135"/>
                    </a:cubicBezTo>
                    <a:cubicBezTo>
                      <a:pt x="2162" y="4779"/>
                      <a:pt x="4892" y="2049"/>
                      <a:pt x="8248" y="2049"/>
                    </a:cubicBezTo>
                    <a:lnTo>
                      <a:pt x="44140" y="2049"/>
                    </a:lnTo>
                    <a:lnTo>
                      <a:pt x="44140" y="1"/>
                    </a:lnTo>
                    <a:close/>
                  </a:path>
                </a:pathLst>
              </a:custGeom>
              <a:solidFill>
                <a:srgbClr val="FCA90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39" name="Google Shape;943;p35">
                <a:extLst>
                  <a:ext uri="{FF2B5EF4-FFF2-40B4-BE49-F238E27FC236}">
                    <a16:creationId xmlns:a16="http://schemas.microsoft.com/office/drawing/2014/main" id="{D6252BE8-B20E-A636-2485-9A5679CCEEE7}"/>
                  </a:ext>
                </a:extLst>
              </p:cNvPr>
              <p:cNvSpPr/>
              <p:nvPr/>
            </p:nvSpPr>
            <p:spPr>
              <a:xfrm>
                <a:off x="6807425" y="3043225"/>
                <a:ext cx="806325" cy="406725"/>
              </a:xfrm>
              <a:custGeom>
                <a:avLst/>
                <a:gdLst/>
                <a:ahLst/>
                <a:cxnLst/>
                <a:rect l="l" t="t" r="r" b="b"/>
                <a:pathLst>
                  <a:path w="32253" h="16269" extrusionOk="0">
                    <a:moveTo>
                      <a:pt x="26849" y="1"/>
                    </a:moveTo>
                    <a:lnTo>
                      <a:pt x="1" y="16269"/>
                    </a:lnTo>
                    <a:lnTo>
                      <a:pt x="32252" y="16269"/>
                    </a:lnTo>
                    <a:lnTo>
                      <a:pt x="32252" y="14221"/>
                    </a:lnTo>
                    <a:lnTo>
                      <a:pt x="30887" y="14221"/>
                    </a:lnTo>
                    <a:lnTo>
                      <a:pt x="30887" y="12970"/>
                    </a:lnTo>
                    <a:lnTo>
                      <a:pt x="30887" y="2049"/>
                    </a:lnTo>
                    <a:lnTo>
                      <a:pt x="32252" y="2049"/>
                    </a:lnTo>
                    <a:lnTo>
                      <a:pt x="32252" y="1"/>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grpSp>
      <p:grpSp>
        <p:nvGrpSpPr>
          <p:cNvPr id="159" name="Google Shape;946;p35">
            <a:extLst>
              <a:ext uri="{FF2B5EF4-FFF2-40B4-BE49-F238E27FC236}">
                <a16:creationId xmlns:a16="http://schemas.microsoft.com/office/drawing/2014/main" id="{2B5B0C31-6B8A-652C-F6EF-20E032F75B48}"/>
              </a:ext>
            </a:extLst>
          </p:cNvPr>
          <p:cNvGrpSpPr/>
          <p:nvPr/>
        </p:nvGrpSpPr>
        <p:grpSpPr>
          <a:xfrm>
            <a:off x="-205206" y="4557713"/>
            <a:ext cx="2426216" cy="2459166"/>
            <a:chOff x="811125" y="170850"/>
            <a:chExt cx="4045310" cy="4589709"/>
          </a:xfrm>
        </p:grpSpPr>
        <p:sp>
          <p:nvSpPr>
            <p:cNvPr id="160" name="Google Shape;947;p35">
              <a:extLst>
                <a:ext uri="{FF2B5EF4-FFF2-40B4-BE49-F238E27FC236}">
                  <a16:creationId xmlns:a16="http://schemas.microsoft.com/office/drawing/2014/main" id="{7E729234-3D83-63DC-CF3A-745D3317DE1C}"/>
                </a:ext>
              </a:extLst>
            </p:cNvPr>
            <p:cNvSpPr/>
            <p:nvPr/>
          </p:nvSpPr>
          <p:spPr>
            <a:xfrm>
              <a:off x="3947784" y="2467813"/>
              <a:ext cx="377641" cy="777695"/>
            </a:xfrm>
            <a:custGeom>
              <a:avLst/>
              <a:gdLst/>
              <a:ahLst/>
              <a:cxnLst/>
              <a:rect l="l" t="t" r="r" b="b"/>
              <a:pathLst>
                <a:path w="17236" h="35495" extrusionOk="0">
                  <a:moveTo>
                    <a:pt x="5689" y="1"/>
                  </a:moveTo>
                  <a:lnTo>
                    <a:pt x="1" y="22071"/>
                  </a:lnTo>
                  <a:lnTo>
                    <a:pt x="12116" y="35495"/>
                  </a:lnTo>
                  <a:cubicBezTo>
                    <a:pt x="17236" y="21445"/>
                    <a:pt x="5689" y="1"/>
                    <a:pt x="5689" y="1"/>
                  </a:cubicBezTo>
                  <a:close/>
                </a:path>
              </a:pathLst>
            </a:custGeom>
            <a:solidFill>
              <a:srgbClr val="E04D0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1" name="Google Shape;948;p35">
              <a:extLst>
                <a:ext uri="{FF2B5EF4-FFF2-40B4-BE49-F238E27FC236}">
                  <a16:creationId xmlns:a16="http://schemas.microsoft.com/office/drawing/2014/main" id="{AE53F107-511A-BF87-D4D9-01155759AE8F}"/>
                </a:ext>
              </a:extLst>
            </p:cNvPr>
            <p:cNvSpPr/>
            <p:nvPr/>
          </p:nvSpPr>
          <p:spPr>
            <a:xfrm>
              <a:off x="1366929" y="2467813"/>
              <a:ext cx="377641" cy="777695"/>
            </a:xfrm>
            <a:custGeom>
              <a:avLst/>
              <a:gdLst/>
              <a:ahLst/>
              <a:cxnLst/>
              <a:rect l="l" t="t" r="r" b="b"/>
              <a:pathLst>
                <a:path w="17236" h="35495" extrusionOk="0">
                  <a:moveTo>
                    <a:pt x="11547" y="1"/>
                  </a:moveTo>
                  <a:cubicBezTo>
                    <a:pt x="11547" y="1"/>
                    <a:pt x="0" y="21445"/>
                    <a:pt x="5119" y="35495"/>
                  </a:cubicBezTo>
                  <a:lnTo>
                    <a:pt x="5119" y="35495"/>
                  </a:lnTo>
                  <a:lnTo>
                    <a:pt x="17235" y="22071"/>
                  </a:lnTo>
                  <a:lnTo>
                    <a:pt x="11547" y="1"/>
                  </a:lnTo>
                  <a:close/>
                </a:path>
              </a:pathLst>
            </a:custGeom>
            <a:solidFill>
              <a:srgbClr val="E04D0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2" name="Google Shape;949;p35">
              <a:extLst>
                <a:ext uri="{FF2B5EF4-FFF2-40B4-BE49-F238E27FC236}">
                  <a16:creationId xmlns:a16="http://schemas.microsoft.com/office/drawing/2014/main" id="{B258177A-44A6-80B4-68E3-1F2E904CA055}"/>
                </a:ext>
              </a:extLst>
            </p:cNvPr>
            <p:cNvSpPr/>
            <p:nvPr/>
          </p:nvSpPr>
          <p:spPr>
            <a:xfrm>
              <a:off x="2088473" y="3123324"/>
              <a:ext cx="1515471" cy="802607"/>
            </a:xfrm>
            <a:custGeom>
              <a:avLst/>
              <a:gdLst/>
              <a:ahLst/>
              <a:cxnLst/>
              <a:rect l="l" t="t" r="r" b="b"/>
              <a:pathLst>
                <a:path w="69168" h="36632" extrusionOk="0">
                  <a:moveTo>
                    <a:pt x="34584" y="0"/>
                  </a:moveTo>
                  <a:lnTo>
                    <a:pt x="3015" y="10808"/>
                  </a:lnTo>
                  <a:cubicBezTo>
                    <a:pt x="3015" y="10808"/>
                    <a:pt x="1024" y="23777"/>
                    <a:pt x="0" y="31683"/>
                  </a:cubicBezTo>
                  <a:lnTo>
                    <a:pt x="34584" y="36632"/>
                  </a:lnTo>
                  <a:lnTo>
                    <a:pt x="69167" y="31683"/>
                  </a:lnTo>
                  <a:cubicBezTo>
                    <a:pt x="68200" y="23777"/>
                    <a:pt x="66153" y="10808"/>
                    <a:pt x="66153" y="10808"/>
                  </a:cubicBezTo>
                  <a:lnTo>
                    <a:pt x="34584" y="0"/>
                  </a:lnTo>
                  <a:close/>
                </a:path>
              </a:pathLst>
            </a:custGeom>
            <a:solidFill>
              <a:srgbClr val="E04D0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3" name="Google Shape;950;p35">
              <a:extLst>
                <a:ext uri="{FF2B5EF4-FFF2-40B4-BE49-F238E27FC236}">
                  <a16:creationId xmlns:a16="http://schemas.microsoft.com/office/drawing/2014/main" id="{B158AAA4-2BD4-AD12-0016-1F190502EBD9}"/>
                </a:ext>
              </a:extLst>
            </p:cNvPr>
            <p:cNvSpPr/>
            <p:nvPr/>
          </p:nvSpPr>
          <p:spPr>
            <a:xfrm>
              <a:off x="2123352" y="3300281"/>
              <a:ext cx="1444439" cy="458642"/>
            </a:xfrm>
            <a:custGeom>
              <a:avLst/>
              <a:gdLst/>
              <a:ahLst/>
              <a:cxnLst/>
              <a:rect l="l" t="t" r="r" b="b"/>
              <a:pathLst>
                <a:path w="65926" h="20933" extrusionOk="0">
                  <a:moveTo>
                    <a:pt x="9386" y="0"/>
                  </a:moveTo>
                  <a:lnTo>
                    <a:pt x="1423" y="2788"/>
                  </a:lnTo>
                  <a:lnTo>
                    <a:pt x="1423" y="2731"/>
                  </a:lnTo>
                  <a:cubicBezTo>
                    <a:pt x="1423" y="2731"/>
                    <a:pt x="740" y="6997"/>
                    <a:pt x="1" y="12116"/>
                  </a:cubicBezTo>
                  <a:cubicBezTo>
                    <a:pt x="8305" y="13311"/>
                    <a:pt x="24403" y="16155"/>
                    <a:pt x="32992" y="20933"/>
                  </a:cubicBezTo>
                  <a:cubicBezTo>
                    <a:pt x="41467" y="16098"/>
                    <a:pt x="58759" y="13026"/>
                    <a:pt x="65926" y="11889"/>
                  </a:cubicBezTo>
                  <a:cubicBezTo>
                    <a:pt x="65186" y="6883"/>
                    <a:pt x="64561" y="2731"/>
                    <a:pt x="64561" y="2731"/>
                  </a:cubicBezTo>
                  <a:lnTo>
                    <a:pt x="60295" y="1309"/>
                  </a:lnTo>
                  <a:lnTo>
                    <a:pt x="9386" y="0"/>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4" name="Google Shape;951;p35">
              <a:extLst>
                <a:ext uri="{FF2B5EF4-FFF2-40B4-BE49-F238E27FC236}">
                  <a16:creationId xmlns:a16="http://schemas.microsoft.com/office/drawing/2014/main" id="{9D543050-041F-4F56-A7AD-26A2D72E2966}"/>
                </a:ext>
              </a:extLst>
            </p:cNvPr>
            <p:cNvSpPr/>
            <p:nvPr/>
          </p:nvSpPr>
          <p:spPr>
            <a:xfrm>
              <a:off x="1810560" y="4181344"/>
              <a:ext cx="603840" cy="371396"/>
            </a:xfrm>
            <a:custGeom>
              <a:avLst/>
              <a:gdLst/>
              <a:ahLst/>
              <a:cxnLst/>
              <a:rect l="l" t="t" r="r" b="b"/>
              <a:pathLst>
                <a:path w="27560" h="16951" extrusionOk="0">
                  <a:moveTo>
                    <a:pt x="15529" y="0"/>
                  </a:moveTo>
                  <a:cubicBezTo>
                    <a:pt x="15529" y="0"/>
                    <a:pt x="5455" y="686"/>
                    <a:pt x="544" y="686"/>
                  </a:cubicBezTo>
                  <a:cubicBezTo>
                    <a:pt x="355" y="686"/>
                    <a:pt x="173" y="685"/>
                    <a:pt x="1" y="683"/>
                  </a:cubicBezTo>
                  <a:lnTo>
                    <a:pt x="1" y="683"/>
                  </a:lnTo>
                  <a:cubicBezTo>
                    <a:pt x="1309" y="13993"/>
                    <a:pt x="1480" y="16951"/>
                    <a:pt x="1480" y="16951"/>
                  </a:cubicBezTo>
                  <a:cubicBezTo>
                    <a:pt x="1480" y="16951"/>
                    <a:pt x="20473" y="15854"/>
                    <a:pt x="24718" y="15854"/>
                  </a:cubicBezTo>
                  <a:cubicBezTo>
                    <a:pt x="25007" y="15854"/>
                    <a:pt x="25228" y="15859"/>
                    <a:pt x="25370" y="15870"/>
                  </a:cubicBezTo>
                  <a:cubicBezTo>
                    <a:pt x="25378" y="15871"/>
                    <a:pt x="25386" y="15871"/>
                    <a:pt x="25393" y="15871"/>
                  </a:cubicBezTo>
                  <a:cubicBezTo>
                    <a:pt x="27559" y="15871"/>
                    <a:pt x="15529" y="0"/>
                    <a:pt x="15529" y="0"/>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5" name="Google Shape;952;p35">
              <a:extLst>
                <a:ext uri="{FF2B5EF4-FFF2-40B4-BE49-F238E27FC236}">
                  <a16:creationId xmlns:a16="http://schemas.microsoft.com/office/drawing/2014/main" id="{00B6DB0B-DB2D-772F-9000-094A2C238ABF}"/>
                </a:ext>
              </a:extLst>
            </p:cNvPr>
            <p:cNvSpPr/>
            <p:nvPr/>
          </p:nvSpPr>
          <p:spPr>
            <a:xfrm>
              <a:off x="1973824" y="4181344"/>
              <a:ext cx="440566" cy="360200"/>
            </a:xfrm>
            <a:custGeom>
              <a:avLst/>
              <a:gdLst/>
              <a:ahLst/>
              <a:cxnLst/>
              <a:rect l="l" t="t" r="r" b="b"/>
              <a:pathLst>
                <a:path w="20108" h="16440" extrusionOk="0">
                  <a:moveTo>
                    <a:pt x="8077" y="0"/>
                  </a:moveTo>
                  <a:cubicBezTo>
                    <a:pt x="8077" y="0"/>
                    <a:pt x="4380" y="228"/>
                    <a:pt x="398" y="455"/>
                  </a:cubicBezTo>
                  <a:cubicBezTo>
                    <a:pt x="0" y="4266"/>
                    <a:pt x="57" y="10410"/>
                    <a:pt x="3413" y="16439"/>
                  </a:cubicBezTo>
                  <a:cubicBezTo>
                    <a:pt x="8733" y="16143"/>
                    <a:pt x="14821" y="15848"/>
                    <a:pt x="17133" y="15848"/>
                  </a:cubicBezTo>
                  <a:cubicBezTo>
                    <a:pt x="17490" y="15848"/>
                    <a:pt x="17758" y="15855"/>
                    <a:pt x="17918" y="15870"/>
                  </a:cubicBezTo>
                  <a:cubicBezTo>
                    <a:pt x="17926" y="15871"/>
                    <a:pt x="17934" y="15871"/>
                    <a:pt x="17941" y="15871"/>
                  </a:cubicBezTo>
                  <a:cubicBezTo>
                    <a:pt x="20107" y="15871"/>
                    <a:pt x="8077" y="0"/>
                    <a:pt x="8077" y="0"/>
                  </a:cubicBezTo>
                  <a:close/>
                </a:path>
              </a:pathLst>
            </a:custGeom>
            <a:solidFill>
              <a:srgbClr val="C471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6" name="Google Shape;953;p35">
              <a:extLst>
                <a:ext uri="{FF2B5EF4-FFF2-40B4-BE49-F238E27FC236}">
                  <a16:creationId xmlns:a16="http://schemas.microsoft.com/office/drawing/2014/main" id="{2B613D19-03ED-FD16-DE06-F24D22CC0648}"/>
                </a:ext>
              </a:extLst>
            </p:cNvPr>
            <p:cNvSpPr/>
            <p:nvPr/>
          </p:nvSpPr>
          <p:spPr>
            <a:xfrm>
              <a:off x="1032951" y="4140287"/>
              <a:ext cx="921009" cy="620272"/>
            </a:xfrm>
            <a:custGeom>
              <a:avLst/>
              <a:gdLst/>
              <a:ahLst/>
              <a:cxnLst/>
              <a:rect l="l" t="t" r="r" b="b"/>
              <a:pathLst>
                <a:path w="42036" h="28310" extrusionOk="0">
                  <a:moveTo>
                    <a:pt x="31205" y="1"/>
                  </a:moveTo>
                  <a:cubicBezTo>
                    <a:pt x="26071" y="1"/>
                    <a:pt x="17917" y="3069"/>
                    <a:pt x="12286" y="3695"/>
                  </a:cubicBezTo>
                  <a:cubicBezTo>
                    <a:pt x="5688" y="4377"/>
                    <a:pt x="0" y="4320"/>
                    <a:pt x="1024" y="16663"/>
                  </a:cubicBezTo>
                  <a:cubicBezTo>
                    <a:pt x="1810" y="25604"/>
                    <a:pt x="4524" y="28309"/>
                    <a:pt x="8574" y="28309"/>
                  </a:cubicBezTo>
                  <a:cubicBezTo>
                    <a:pt x="10089" y="28309"/>
                    <a:pt x="11792" y="27930"/>
                    <a:pt x="13651" y="27357"/>
                  </a:cubicBezTo>
                  <a:cubicBezTo>
                    <a:pt x="20477" y="25253"/>
                    <a:pt x="28042" y="23319"/>
                    <a:pt x="28042" y="23319"/>
                  </a:cubicBezTo>
                  <a:cubicBezTo>
                    <a:pt x="28042" y="23319"/>
                    <a:pt x="28106" y="23320"/>
                    <a:pt x="28225" y="23320"/>
                  </a:cubicBezTo>
                  <a:cubicBezTo>
                    <a:pt x="29637" y="23320"/>
                    <a:pt x="38807" y="23078"/>
                    <a:pt x="40329" y="16834"/>
                  </a:cubicBezTo>
                  <a:cubicBezTo>
                    <a:pt x="42035" y="10065"/>
                    <a:pt x="33674" y="339"/>
                    <a:pt x="33674" y="339"/>
                  </a:cubicBezTo>
                  <a:cubicBezTo>
                    <a:pt x="32973" y="102"/>
                    <a:pt x="32139" y="1"/>
                    <a:pt x="31205" y="1"/>
                  </a:cubicBezTo>
                  <a:close/>
                </a:path>
              </a:pathLst>
            </a:custGeom>
            <a:solidFill>
              <a:srgbClr val="53BC7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7" name="Google Shape;954;p35">
              <a:extLst>
                <a:ext uri="{FF2B5EF4-FFF2-40B4-BE49-F238E27FC236}">
                  <a16:creationId xmlns:a16="http://schemas.microsoft.com/office/drawing/2014/main" id="{7259BF47-50A2-0D53-7E9D-F58DEE3A1BEB}"/>
                </a:ext>
              </a:extLst>
            </p:cNvPr>
            <p:cNvSpPr/>
            <p:nvPr/>
          </p:nvSpPr>
          <p:spPr>
            <a:xfrm>
              <a:off x="1538891" y="4214996"/>
              <a:ext cx="401325" cy="449922"/>
            </a:xfrm>
            <a:custGeom>
              <a:avLst/>
              <a:gdLst/>
              <a:ahLst/>
              <a:cxnLst/>
              <a:rect l="l" t="t" r="r" b="b"/>
              <a:pathLst>
                <a:path w="18317" h="20535" extrusionOk="0">
                  <a:moveTo>
                    <a:pt x="12856" y="0"/>
                  </a:moveTo>
                  <a:cubicBezTo>
                    <a:pt x="9727" y="1252"/>
                    <a:pt x="4494" y="3811"/>
                    <a:pt x="2219" y="7452"/>
                  </a:cubicBezTo>
                  <a:cubicBezTo>
                    <a:pt x="1" y="11035"/>
                    <a:pt x="1423" y="17008"/>
                    <a:pt x="2617" y="20534"/>
                  </a:cubicBezTo>
                  <a:cubicBezTo>
                    <a:pt x="4039" y="20136"/>
                    <a:pt x="4949" y="19909"/>
                    <a:pt x="4949" y="19909"/>
                  </a:cubicBezTo>
                  <a:cubicBezTo>
                    <a:pt x="4949" y="19909"/>
                    <a:pt x="5013" y="19910"/>
                    <a:pt x="5132" y="19910"/>
                  </a:cubicBezTo>
                  <a:cubicBezTo>
                    <a:pt x="6544" y="19910"/>
                    <a:pt x="15714" y="19668"/>
                    <a:pt x="17236" y="13424"/>
                  </a:cubicBezTo>
                  <a:cubicBezTo>
                    <a:pt x="18316" y="9044"/>
                    <a:pt x="15188" y="3413"/>
                    <a:pt x="12856" y="0"/>
                  </a:cubicBezTo>
                  <a:close/>
                </a:path>
              </a:pathLst>
            </a:custGeom>
            <a:solidFill>
              <a:srgbClr val="417F5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8" name="Google Shape;955;p35">
              <a:extLst>
                <a:ext uri="{FF2B5EF4-FFF2-40B4-BE49-F238E27FC236}">
                  <a16:creationId xmlns:a16="http://schemas.microsoft.com/office/drawing/2014/main" id="{4783D74B-C98A-9ED9-9F26-6999EC46CF7D}"/>
                </a:ext>
              </a:extLst>
            </p:cNvPr>
            <p:cNvSpPr/>
            <p:nvPr/>
          </p:nvSpPr>
          <p:spPr>
            <a:xfrm>
              <a:off x="1970078" y="3550086"/>
              <a:ext cx="2886358" cy="1137304"/>
            </a:xfrm>
            <a:custGeom>
              <a:avLst/>
              <a:gdLst/>
              <a:ahLst/>
              <a:cxnLst/>
              <a:rect l="l" t="t" r="r" b="b"/>
              <a:pathLst>
                <a:path w="131737" h="51908" extrusionOk="0">
                  <a:moveTo>
                    <a:pt x="99972" y="0"/>
                  </a:moveTo>
                  <a:cubicBezTo>
                    <a:pt x="98547" y="0"/>
                    <a:pt x="97162" y="109"/>
                    <a:pt x="95845" y="316"/>
                  </a:cubicBezTo>
                  <a:cubicBezTo>
                    <a:pt x="84696" y="2079"/>
                    <a:pt x="6087" y="21931"/>
                    <a:pt x="6087" y="21931"/>
                  </a:cubicBezTo>
                  <a:cubicBezTo>
                    <a:pt x="0" y="42863"/>
                    <a:pt x="17747" y="51907"/>
                    <a:pt x="17747" y="51907"/>
                  </a:cubicBezTo>
                  <a:cubicBezTo>
                    <a:pt x="17747" y="51907"/>
                    <a:pt x="79008" y="47243"/>
                    <a:pt x="95105" y="46333"/>
                  </a:cubicBezTo>
                  <a:cubicBezTo>
                    <a:pt x="111203" y="45423"/>
                    <a:pt x="131737" y="40417"/>
                    <a:pt x="127471" y="22215"/>
                  </a:cubicBezTo>
                  <a:cubicBezTo>
                    <a:pt x="123656" y="6102"/>
                    <a:pt x="110672" y="0"/>
                    <a:pt x="99972" y="0"/>
                  </a:cubicBezTo>
                  <a:close/>
                </a:path>
              </a:pathLst>
            </a:custGeom>
            <a:solidFill>
              <a:srgbClr val="01525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69" name="Google Shape;956;p35">
              <a:extLst>
                <a:ext uri="{FF2B5EF4-FFF2-40B4-BE49-F238E27FC236}">
                  <a16:creationId xmlns:a16="http://schemas.microsoft.com/office/drawing/2014/main" id="{1C7AE0A1-7BD0-81E1-04B9-6F72BC1D9106}"/>
                </a:ext>
              </a:extLst>
            </p:cNvPr>
            <p:cNvSpPr/>
            <p:nvPr/>
          </p:nvSpPr>
          <p:spPr>
            <a:xfrm>
              <a:off x="1970078" y="3944575"/>
              <a:ext cx="734073" cy="742793"/>
            </a:xfrm>
            <a:custGeom>
              <a:avLst/>
              <a:gdLst/>
              <a:ahLst/>
              <a:cxnLst/>
              <a:rect l="l" t="t" r="r" b="b"/>
              <a:pathLst>
                <a:path w="33504" h="33902" extrusionOk="0">
                  <a:moveTo>
                    <a:pt x="21843" y="0"/>
                  </a:moveTo>
                  <a:lnTo>
                    <a:pt x="21843" y="0"/>
                  </a:lnTo>
                  <a:cubicBezTo>
                    <a:pt x="12457" y="2332"/>
                    <a:pt x="6087" y="3925"/>
                    <a:pt x="6087" y="3925"/>
                  </a:cubicBezTo>
                  <a:cubicBezTo>
                    <a:pt x="0" y="24857"/>
                    <a:pt x="17804" y="33901"/>
                    <a:pt x="17804" y="33901"/>
                  </a:cubicBezTo>
                  <a:cubicBezTo>
                    <a:pt x="17804" y="33901"/>
                    <a:pt x="24232" y="33446"/>
                    <a:pt x="33503" y="32707"/>
                  </a:cubicBezTo>
                  <a:cubicBezTo>
                    <a:pt x="21501" y="20648"/>
                    <a:pt x="21160" y="6655"/>
                    <a:pt x="21843" y="0"/>
                  </a:cubicBezTo>
                  <a:close/>
                </a:path>
              </a:pathLst>
            </a:custGeom>
            <a:solidFill>
              <a:srgbClr val="152F3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0" name="Google Shape;957;p35">
              <a:extLst>
                <a:ext uri="{FF2B5EF4-FFF2-40B4-BE49-F238E27FC236}">
                  <a16:creationId xmlns:a16="http://schemas.microsoft.com/office/drawing/2014/main" id="{F4671A52-8295-7371-8A97-B6B54465B7B6}"/>
                </a:ext>
              </a:extLst>
            </p:cNvPr>
            <p:cNvSpPr/>
            <p:nvPr/>
          </p:nvSpPr>
          <p:spPr>
            <a:xfrm>
              <a:off x="4113523" y="3745906"/>
              <a:ext cx="722855" cy="793164"/>
            </a:xfrm>
            <a:custGeom>
              <a:avLst/>
              <a:gdLst/>
              <a:ahLst/>
              <a:cxnLst/>
              <a:rect l="l" t="t" r="r" b="b"/>
              <a:pathLst>
                <a:path w="32992" h="36201" extrusionOk="0">
                  <a:moveTo>
                    <a:pt x="20948" y="0"/>
                  </a:moveTo>
                  <a:cubicBezTo>
                    <a:pt x="20675" y="0"/>
                    <a:pt x="20403" y="7"/>
                    <a:pt x="20137" y="24"/>
                  </a:cubicBezTo>
                  <a:cubicBezTo>
                    <a:pt x="8704" y="650"/>
                    <a:pt x="1" y="10376"/>
                    <a:pt x="626" y="21752"/>
                  </a:cubicBezTo>
                  <a:cubicBezTo>
                    <a:pt x="911" y="27554"/>
                    <a:pt x="3641" y="32674"/>
                    <a:pt x="7680" y="36200"/>
                  </a:cubicBezTo>
                  <a:cubicBezTo>
                    <a:pt x="20876" y="33811"/>
                    <a:pt x="32992" y="27668"/>
                    <a:pt x="29636" y="13277"/>
                  </a:cubicBezTo>
                  <a:cubicBezTo>
                    <a:pt x="28327" y="7760"/>
                    <a:pt x="25938" y="3380"/>
                    <a:pt x="22924" y="81"/>
                  </a:cubicBezTo>
                  <a:cubicBezTo>
                    <a:pt x="22280" y="41"/>
                    <a:pt x="21608" y="0"/>
                    <a:pt x="20948"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1" name="Google Shape;958;p35">
              <a:extLst>
                <a:ext uri="{FF2B5EF4-FFF2-40B4-BE49-F238E27FC236}">
                  <a16:creationId xmlns:a16="http://schemas.microsoft.com/office/drawing/2014/main" id="{5D3120A6-0380-3F6A-4A13-2997B93AC00A}"/>
                </a:ext>
              </a:extLst>
            </p:cNvPr>
            <p:cNvSpPr/>
            <p:nvPr/>
          </p:nvSpPr>
          <p:spPr>
            <a:xfrm>
              <a:off x="1504472" y="4265123"/>
              <a:ext cx="130408" cy="417232"/>
            </a:xfrm>
            <a:custGeom>
              <a:avLst/>
              <a:gdLst/>
              <a:ahLst/>
              <a:cxnLst/>
              <a:rect l="l" t="t" r="r" b="b"/>
              <a:pathLst>
                <a:path w="5952" h="19043" extrusionOk="0">
                  <a:moveTo>
                    <a:pt x="1547" y="1"/>
                  </a:moveTo>
                  <a:cubicBezTo>
                    <a:pt x="150" y="1"/>
                    <a:pt x="0" y="3904"/>
                    <a:pt x="662" y="6756"/>
                  </a:cubicBezTo>
                  <a:cubicBezTo>
                    <a:pt x="1230" y="9543"/>
                    <a:pt x="1230" y="15744"/>
                    <a:pt x="1117" y="19043"/>
                  </a:cubicBezTo>
                  <a:cubicBezTo>
                    <a:pt x="3051" y="18531"/>
                    <a:pt x="4643" y="18133"/>
                    <a:pt x="5553" y="17848"/>
                  </a:cubicBezTo>
                  <a:cubicBezTo>
                    <a:pt x="5838" y="13411"/>
                    <a:pt x="5952" y="5448"/>
                    <a:pt x="3676" y="1921"/>
                  </a:cubicBezTo>
                  <a:cubicBezTo>
                    <a:pt x="2775" y="553"/>
                    <a:pt x="2073" y="1"/>
                    <a:pt x="1547" y="1"/>
                  </a:cubicBezTo>
                  <a:close/>
                </a:path>
              </a:pathLst>
            </a:custGeom>
            <a:solidFill>
              <a:srgbClr val="FFF6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2" name="Google Shape;959;p35">
              <a:extLst>
                <a:ext uri="{FF2B5EF4-FFF2-40B4-BE49-F238E27FC236}">
                  <a16:creationId xmlns:a16="http://schemas.microsoft.com/office/drawing/2014/main" id="{1B048CE1-5EEF-83DC-C2FA-6BE1CE53EEDB}"/>
                </a:ext>
              </a:extLst>
            </p:cNvPr>
            <p:cNvSpPr/>
            <p:nvPr/>
          </p:nvSpPr>
          <p:spPr>
            <a:xfrm>
              <a:off x="1334000" y="4329820"/>
              <a:ext cx="113954" cy="401128"/>
            </a:xfrm>
            <a:custGeom>
              <a:avLst/>
              <a:gdLst/>
              <a:ahLst/>
              <a:cxnLst/>
              <a:rect l="l" t="t" r="r" b="b"/>
              <a:pathLst>
                <a:path w="5201" h="18308" extrusionOk="0">
                  <a:moveTo>
                    <a:pt x="2347" y="0"/>
                  </a:moveTo>
                  <a:cubicBezTo>
                    <a:pt x="1" y="0"/>
                    <a:pt x="1870" y="12311"/>
                    <a:pt x="1276" y="18308"/>
                  </a:cubicBezTo>
                  <a:cubicBezTo>
                    <a:pt x="2527" y="17910"/>
                    <a:pt x="3778" y="17512"/>
                    <a:pt x="5030" y="17170"/>
                  </a:cubicBezTo>
                  <a:cubicBezTo>
                    <a:pt x="5200" y="11994"/>
                    <a:pt x="5200" y="1301"/>
                    <a:pt x="2754" y="106"/>
                  </a:cubicBezTo>
                  <a:cubicBezTo>
                    <a:pt x="2606" y="35"/>
                    <a:pt x="2471" y="0"/>
                    <a:pt x="2347"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3" name="Google Shape;960;p35">
              <a:extLst>
                <a:ext uri="{FF2B5EF4-FFF2-40B4-BE49-F238E27FC236}">
                  <a16:creationId xmlns:a16="http://schemas.microsoft.com/office/drawing/2014/main" id="{32B7D733-6087-4118-D577-CC601259E0DA}"/>
                </a:ext>
              </a:extLst>
            </p:cNvPr>
            <p:cNvSpPr/>
            <p:nvPr/>
          </p:nvSpPr>
          <p:spPr>
            <a:xfrm>
              <a:off x="2085975" y="3575697"/>
              <a:ext cx="2254517" cy="532172"/>
            </a:xfrm>
            <a:custGeom>
              <a:avLst/>
              <a:gdLst/>
              <a:ahLst/>
              <a:cxnLst/>
              <a:rect l="l" t="t" r="r" b="b"/>
              <a:pathLst>
                <a:path w="102899" h="24289" fill="none" extrusionOk="0">
                  <a:moveTo>
                    <a:pt x="102898" y="0"/>
                  </a:moveTo>
                  <a:cubicBezTo>
                    <a:pt x="102898" y="0"/>
                    <a:pt x="89076" y="1934"/>
                    <a:pt x="68314" y="7281"/>
                  </a:cubicBezTo>
                  <a:cubicBezTo>
                    <a:pt x="47610" y="12571"/>
                    <a:pt x="0" y="24288"/>
                    <a:pt x="0" y="24288"/>
                  </a:cubicBezTo>
                </a:path>
              </a:pathLst>
            </a:custGeom>
            <a:noFill/>
            <a:ln w="18475" cap="flat" cmpd="sng">
              <a:solidFill>
                <a:srgbClr val="191919"/>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4" name="Google Shape;961;p35">
              <a:extLst>
                <a:ext uri="{FF2B5EF4-FFF2-40B4-BE49-F238E27FC236}">
                  <a16:creationId xmlns:a16="http://schemas.microsoft.com/office/drawing/2014/main" id="{F14DD0C6-9A23-F426-C64E-E65BB531DADB}"/>
                </a:ext>
              </a:extLst>
            </p:cNvPr>
            <p:cNvSpPr/>
            <p:nvPr/>
          </p:nvSpPr>
          <p:spPr>
            <a:xfrm>
              <a:off x="1274693" y="4335867"/>
              <a:ext cx="49889" cy="343987"/>
            </a:xfrm>
            <a:custGeom>
              <a:avLst/>
              <a:gdLst/>
              <a:ahLst/>
              <a:cxnLst/>
              <a:rect l="l" t="t" r="r" b="b"/>
              <a:pathLst>
                <a:path w="2277" h="15700" fill="none" extrusionOk="0">
                  <a:moveTo>
                    <a:pt x="1" y="1"/>
                  </a:moveTo>
                  <a:cubicBezTo>
                    <a:pt x="1" y="1"/>
                    <a:pt x="2276" y="5973"/>
                    <a:pt x="2049" y="15700"/>
                  </a:cubicBezTo>
                </a:path>
              </a:pathLst>
            </a:custGeom>
            <a:noFill/>
            <a:ln w="18475" cap="flat" cmpd="sng">
              <a:solidFill>
                <a:srgbClr val="191919"/>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5" name="Google Shape;962;p35">
              <a:extLst>
                <a:ext uri="{FF2B5EF4-FFF2-40B4-BE49-F238E27FC236}">
                  <a16:creationId xmlns:a16="http://schemas.microsoft.com/office/drawing/2014/main" id="{859EAE55-C261-0C53-FF71-E36AB9DC7957}"/>
                </a:ext>
              </a:extLst>
            </p:cNvPr>
            <p:cNvSpPr/>
            <p:nvPr/>
          </p:nvSpPr>
          <p:spPr>
            <a:xfrm>
              <a:off x="1813057" y="1565564"/>
              <a:ext cx="2066332" cy="1018223"/>
            </a:xfrm>
            <a:custGeom>
              <a:avLst/>
              <a:gdLst/>
              <a:ahLst/>
              <a:cxnLst/>
              <a:rect l="l" t="t" r="r" b="b"/>
              <a:pathLst>
                <a:path w="94310" h="46473" extrusionOk="0">
                  <a:moveTo>
                    <a:pt x="36916" y="1"/>
                  </a:moveTo>
                  <a:cubicBezTo>
                    <a:pt x="36916" y="1"/>
                    <a:pt x="10239" y="8931"/>
                    <a:pt x="0" y="19682"/>
                  </a:cubicBezTo>
                  <a:lnTo>
                    <a:pt x="47155" y="46473"/>
                  </a:lnTo>
                  <a:lnTo>
                    <a:pt x="94309" y="19682"/>
                  </a:lnTo>
                  <a:cubicBezTo>
                    <a:pt x="84071" y="8931"/>
                    <a:pt x="57393" y="1"/>
                    <a:pt x="57393" y="1"/>
                  </a:cubicBezTo>
                  <a:lnTo>
                    <a:pt x="47155" y="3357"/>
                  </a:lnTo>
                  <a:lnTo>
                    <a:pt x="36916" y="1"/>
                  </a:lnTo>
                  <a:close/>
                </a:path>
              </a:pathLst>
            </a:custGeom>
            <a:solidFill>
              <a:srgbClr val="E04D06"/>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6" name="Google Shape;963;p35">
              <a:extLst>
                <a:ext uri="{FF2B5EF4-FFF2-40B4-BE49-F238E27FC236}">
                  <a16:creationId xmlns:a16="http://schemas.microsoft.com/office/drawing/2014/main" id="{791F65C8-FC29-A094-246C-3068B6088597}"/>
                </a:ext>
              </a:extLst>
            </p:cNvPr>
            <p:cNvSpPr/>
            <p:nvPr/>
          </p:nvSpPr>
          <p:spPr>
            <a:xfrm>
              <a:off x="2579470" y="1695177"/>
              <a:ext cx="530923" cy="250519"/>
            </a:xfrm>
            <a:custGeom>
              <a:avLst/>
              <a:gdLst/>
              <a:ahLst/>
              <a:cxnLst/>
              <a:rect l="l" t="t" r="r" b="b"/>
              <a:pathLst>
                <a:path w="24232" h="11434" extrusionOk="0">
                  <a:moveTo>
                    <a:pt x="0" y="1"/>
                  </a:moveTo>
                  <a:cubicBezTo>
                    <a:pt x="0" y="1"/>
                    <a:pt x="7509" y="9670"/>
                    <a:pt x="12059" y="11434"/>
                  </a:cubicBezTo>
                  <a:cubicBezTo>
                    <a:pt x="16837" y="9670"/>
                    <a:pt x="24232" y="797"/>
                    <a:pt x="24232" y="797"/>
                  </a:cubicBezTo>
                  <a:lnTo>
                    <a:pt x="0" y="1"/>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7" name="Google Shape;964;p35">
              <a:extLst>
                <a:ext uri="{FF2B5EF4-FFF2-40B4-BE49-F238E27FC236}">
                  <a16:creationId xmlns:a16="http://schemas.microsoft.com/office/drawing/2014/main" id="{151E72A6-B973-484A-90DF-89C2528B2CF6}"/>
                </a:ext>
              </a:extLst>
            </p:cNvPr>
            <p:cNvSpPr/>
            <p:nvPr/>
          </p:nvSpPr>
          <p:spPr>
            <a:xfrm>
              <a:off x="3415663" y="1703897"/>
              <a:ext cx="56112" cy="452420"/>
            </a:xfrm>
            <a:custGeom>
              <a:avLst/>
              <a:gdLst/>
              <a:ahLst/>
              <a:cxnLst/>
              <a:rect l="l" t="t" r="r" b="b"/>
              <a:pathLst>
                <a:path w="2561" h="20649" fill="none" extrusionOk="0">
                  <a:moveTo>
                    <a:pt x="0" y="1"/>
                  </a:moveTo>
                  <a:lnTo>
                    <a:pt x="2560" y="20649"/>
                  </a:lnTo>
                </a:path>
              </a:pathLst>
            </a:custGeom>
            <a:noFill/>
            <a:ln w="14225" cap="flat" cmpd="sng">
              <a:solidFill>
                <a:srgbClr val="A63102"/>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8" name="Google Shape;965;p35">
              <a:extLst>
                <a:ext uri="{FF2B5EF4-FFF2-40B4-BE49-F238E27FC236}">
                  <a16:creationId xmlns:a16="http://schemas.microsoft.com/office/drawing/2014/main" id="{91792965-D894-E56C-DF65-D91E210625BD}"/>
                </a:ext>
              </a:extLst>
            </p:cNvPr>
            <p:cNvSpPr/>
            <p:nvPr/>
          </p:nvSpPr>
          <p:spPr>
            <a:xfrm>
              <a:off x="3210049" y="1725082"/>
              <a:ext cx="215616" cy="61085"/>
            </a:xfrm>
            <a:custGeom>
              <a:avLst/>
              <a:gdLst/>
              <a:ahLst/>
              <a:cxnLst/>
              <a:rect l="l" t="t" r="r" b="b"/>
              <a:pathLst>
                <a:path w="9841" h="2788" fill="none" extrusionOk="0">
                  <a:moveTo>
                    <a:pt x="9840" y="2788"/>
                  </a:moveTo>
                  <a:lnTo>
                    <a:pt x="0" y="1"/>
                  </a:lnTo>
                </a:path>
              </a:pathLst>
            </a:custGeom>
            <a:noFill/>
            <a:ln w="14225" cap="rnd" cmpd="sng">
              <a:solidFill>
                <a:srgbClr val="A63102"/>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79" name="Google Shape;966;p35">
              <a:extLst>
                <a:ext uri="{FF2B5EF4-FFF2-40B4-BE49-F238E27FC236}">
                  <a16:creationId xmlns:a16="http://schemas.microsoft.com/office/drawing/2014/main" id="{A87E73CD-1A10-A07A-B506-4EEF68C12EF9}"/>
                </a:ext>
              </a:extLst>
            </p:cNvPr>
            <p:cNvSpPr/>
            <p:nvPr/>
          </p:nvSpPr>
          <p:spPr>
            <a:xfrm>
              <a:off x="2220561" y="1703897"/>
              <a:ext cx="56112" cy="452420"/>
            </a:xfrm>
            <a:custGeom>
              <a:avLst/>
              <a:gdLst/>
              <a:ahLst/>
              <a:cxnLst/>
              <a:rect l="l" t="t" r="r" b="b"/>
              <a:pathLst>
                <a:path w="2561" h="20649" fill="none" extrusionOk="0">
                  <a:moveTo>
                    <a:pt x="2560" y="1"/>
                  </a:moveTo>
                  <a:lnTo>
                    <a:pt x="1" y="20649"/>
                  </a:lnTo>
                </a:path>
              </a:pathLst>
            </a:custGeom>
            <a:noFill/>
            <a:ln w="14225" cap="flat" cmpd="sng">
              <a:solidFill>
                <a:srgbClr val="A63102"/>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0" name="Google Shape;967;p35">
              <a:extLst>
                <a:ext uri="{FF2B5EF4-FFF2-40B4-BE49-F238E27FC236}">
                  <a16:creationId xmlns:a16="http://schemas.microsoft.com/office/drawing/2014/main" id="{FC777AFD-8CE0-4AA0-4652-119F991E78CF}"/>
                </a:ext>
              </a:extLst>
            </p:cNvPr>
            <p:cNvSpPr/>
            <p:nvPr/>
          </p:nvSpPr>
          <p:spPr>
            <a:xfrm>
              <a:off x="2266679" y="1725082"/>
              <a:ext cx="215616" cy="61085"/>
            </a:xfrm>
            <a:custGeom>
              <a:avLst/>
              <a:gdLst/>
              <a:ahLst/>
              <a:cxnLst/>
              <a:rect l="l" t="t" r="r" b="b"/>
              <a:pathLst>
                <a:path w="9841" h="2788" fill="none" extrusionOk="0">
                  <a:moveTo>
                    <a:pt x="0" y="2788"/>
                  </a:moveTo>
                  <a:lnTo>
                    <a:pt x="9841" y="1"/>
                  </a:lnTo>
                </a:path>
              </a:pathLst>
            </a:custGeom>
            <a:noFill/>
            <a:ln w="14225" cap="rnd" cmpd="sng">
              <a:solidFill>
                <a:srgbClr val="A63102"/>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1" name="Google Shape;968;p35">
              <a:extLst>
                <a:ext uri="{FF2B5EF4-FFF2-40B4-BE49-F238E27FC236}">
                  <a16:creationId xmlns:a16="http://schemas.microsoft.com/office/drawing/2014/main" id="{148FE95D-D9DC-AAB1-7572-60AAF65EF2F9}"/>
                </a:ext>
              </a:extLst>
            </p:cNvPr>
            <p:cNvSpPr/>
            <p:nvPr/>
          </p:nvSpPr>
          <p:spPr>
            <a:xfrm>
              <a:off x="2887267" y="1555596"/>
              <a:ext cx="358952" cy="279199"/>
            </a:xfrm>
            <a:custGeom>
              <a:avLst/>
              <a:gdLst/>
              <a:ahLst/>
              <a:cxnLst/>
              <a:rect l="l" t="t" r="r" b="b"/>
              <a:pathLst>
                <a:path w="16383" h="12743" extrusionOk="0">
                  <a:moveTo>
                    <a:pt x="7680" y="1"/>
                  </a:moveTo>
                  <a:lnTo>
                    <a:pt x="1" y="12742"/>
                  </a:lnTo>
                  <a:cubicBezTo>
                    <a:pt x="1" y="12742"/>
                    <a:pt x="5347" y="10102"/>
                    <a:pt x="11004" y="10102"/>
                  </a:cubicBezTo>
                  <a:cubicBezTo>
                    <a:pt x="12821" y="10102"/>
                    <a:pt x="14669" y="10374"/>
                    <a:pt x="16383" y="11093"/>
                  </a:cubicBezTo>
                  <a:cubicBezTo>
                    <a:pt x="13311" y="3471"/>
                    <a:pt x="7680" y="1"/>
                    <a:pt x="7680" y="1"/>
                  </a:cubicBezTo>
                  <a:close/>
                </a:path>
              </a:pathLst>
            </a:custGeom>
            <a:solidFill>
              <a:srgbClr val="FFF6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2" name="Google Shape;969;p35">
              <a:extLst>
                <a:ext uri="{FF2B5EF4-FFF2-40B4-BE49-F238E27FC236}">
                  <a16:creationId xmlns:a16="http://schemas.microsoft.com/office/drawing/2014/main" id="{036A4850-CC63-5214-8B6E-2791B57BEA7D}"/>
                </a:ext>
              </a:extLst>
            </p:cNvPr>
            <p:cNvSpPr/>
            <p:nvPr/>
          </p:nvSpPr>
          <p:spPr>
            <a:xfrm>
              <a:off x="2446134" y="1555596"/>
              <a:ext cx="358930" cy="279199"/>
            </a:xfrm>
            <a:custGeom>
              <a:avLst/>
              <a:gdLst/>
              <a:ahLst/>
              <a:cxnLst/>
              <a:rect l="l" t="t" r="r" b="b"/>
              <a:pathLst>
                <a:path w="16382" h="12743" extrusionOk="0">
                  <a:moveTo>
                    <a:pt x="8703" y="1"/>
                  </a:moveTo>
                  <a:cubicBezTo>
                    <a:pt x="8703" y="1"/>
                    <a:pt x="3072" y="3471"/>
                    <a:pt x="0" y="11093"/>
                  </a:cubicBezTo>
                  <a:cubicBezTo>
                    <a:pt x="1700" y="10374"/>
                    <a:pt x="3541" y="10102"/>
                    <a:pt x="5354" y="10102"/>
                  </a:cubicBezTo>
                  <a:cubicBezTo>
                    <a:pt x="11003" y="10102"/>
                    <a:pt x="16382" y="12742"/>
                    <a:pt x="16382" y="12742"/>
                  </a:cubicBezTo>
                  <a:lnTo>
                    <a:pt x="8703" y="1"/>
                  </a:lnTo>
                  <a:close/>
                </a:path>
              </a:pathLst>
            </a:custGeom>
            <a:solidFill>
              <a:srgbClr val="FFF6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3" name="Google Shape;970;p35">
              <a:extLst>
                <a:ext uri="{FF2B5EF4-FFF2-40B4-BE49-F238E27FC236}">
                  <a16:creationId xmlns:a16="http://schemas.microsoft.com/office/drawing/2014/main" id="{62711FBB-915D-2C2D-053B-B15401C0ED91}"/>
                </a:ext>
              </a:extLst>
            </p:cNvPr>
            <p:cNvSpPr/>
            <p:nvPr/>
          </p:nvSpPr>
          <p:spPr>
            <a:xfrm>
              <a:off x="2606878" y="1563089"/>
              <a:ext cx="478580" cy="300364"/>
            </a:xfrm>
            <a:custGeom>
              <a:avLst/>
              <a:gdLst/>
              <a:ahLst/>
              <a:cxnLst/>
              <a:rect l="l" t="t" r="r" b="b"/>
              <a:pathLst>
                <a:path w="21843" h="13709" extrusionOk="0">
                  <a:moveTo>
                    <a:pt x="1" y="0"/>
                  </a:moveTo>
                  <a:lnTo>
                    <a:pt x="1" y="0"/>
                  </a:lnTo>
                  <a:cubicBezTo>
                    <a:pt x="1" y="0"/>
                    <a:pt x="2617" y="8589"/>
                    <a:pt x="10808" y="13595"/>
                  </a:cubicBezTo>
                  <a:lnTo>
                    <a:pt x="10808" y="13709"/>
                  </a:lnTo>
                  <a:cubicBezTo>
                    <a:pt x="10865" y="13709"/>
                    <a:pt x="10865" y="13709"/>
                    <a:pt x="10922" y="13652"/>
                  </a:cubicBezTo>
                  <a:cubicBezTo>
                    <a:pt x="10979" y="13652"/>
                    <a:pt x="10979" y="13709"/>
                    <a:pt x="11036" y="13709"/>
                  </a:cubicBezTo>
                  <a:lnTo>
                    <a:pt x="11036" y="13595"/>
                  </a:lnTo>
                  <a:cubicBezTo>
                    <a:pt x="19226" y="8589"/>
                    <a:pt x="21843" y="0"/>
                    <a:pt x="21843" y="0"/>
                  </a:cubicBezTo>
                  <a:lnTo>
                    <a:pt x="21843" y="0"/>
                  </a:lnTo>
                  <a:lnTo>
                    <a:pt x="10922" y="2219"/>
                  </a:lnTo>
                  <a:lnTo>
                    <a:pt x="1" y="0"/>
                  </a:lnTo>
                  <a:close/>
                </a:path>
              </a:pathLst>
            </a:custGeom>
            <a:solidFill>
              <a:srgbClr val="C4714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4" name="Google Shape;971;p35">
              <a:extLst>
                <a:ext uri="{FF2B5EF4-FFF2-40B4-BE49-F238E27FC236}">
                  <a16:creationId xmlns:a16="http://schemas.microsoft.com/office/drawing/2014/main" id="{29B4ED1B-9F00-3A29-852A-AD26DA9CB81B}"/>
                </a:ext>
              </a:extLst>
            </p:cNvPr>
            <p:cNvSpPr/>
            <p:nvPr/>
          </p:nvSpPr>
          <p:spPr>
            <a:xfrm>
              <a:off x="1975073" y="170981"/>
              <a:ext cx="1854440" cy="980933"/>
            </a:xfrm>
            <a:custGeom>
              <a:avLst/>
              <a:gdLst/>
              <a:ahLst/>
              <a:cxnLst/>
              <a:rect l="l" t="t" r="r" b="b"/>
              <a:pathLst>
                <a:path w="84639" h="44771" extrusionOk="0">
                  <a:moveTo>
                    <a:pt x="32879" y="1"/>
                  </a:moveTo>
                  <a:cubicBezTo>
                    <a:pt x="27905" y="1"/>
                    <a:pt x="23699" y="839"/>
                    <a:pt x="22525" y="2451"/>
                  </a:cubicBezTo>
                  <a:cubicBezTo>
                    <a:pt x="19976" y="5968"/>
                    <a:pt x="27613" y="6151"/>
                    <a:pt x="29228" y="6151"/>
                  </a:cubicBezTo>
                  <a:cubicBezTo>
                    <a:pt x="29415" y="6151"/>
                    <a:pt x="29521" y="6148"/>
                    <a:pt x="29521" y="6148"/>
                  </a:cubicBezTo>
                  <a:lnTo>
                    <a:pt x="29521" y="6148"/>
                  </a:lnTo>
                  <a:cubicBezTo>
                    <a:pt x="29521" y="6148"/>
                    <a:pt x="22240" y="6490"/>
                    <a:pt x="12229" y="16159"/>
                  </a:cubicBezTo>
                  <a:cubicBezTo>
                    <a:pt x="0" y="27991"/>
                    <a:pt x="15301" y="44770"/>
                    <a:pt x="15301" y="44770"/>
                  </a:cubicBezTo>
                  <a:lnTo>
                    <a:pt x="61375" y="43747"/>
                  </a:lnTo>
                  <a:cubicBezTo>
                    <a:pt x="84639" y="16216"/>
                    <a:pt x="58758" y="8594"/>
                    <a:pt x="58758" y="8594"/>
                  </a:cubicBezTo>
                  <a:cubicBezTo>
                    <a:pt x="64902" y="7716"/>
                    <a:pt x="63430" y="5526"/>
                    <a:pt x="59034" y="5526"/>
                  </a:cubicBezTo>
                  <a:cubicBezTo>
                    <a:pt x="58018" y="5526"/>
                    <a:pt x="56844" y="5643"/>
                    <a:pt x="55573" y="5921"/>
                  </a:cubicBezTo>
                  <a:cubicBezTo>
                    <a:pt x="55208" y="2440"/>
                    <a:pt x="54205" y="829"/>
                    <a:pt x="53421" y="829"/>
                  </a:cubicBezTo>
                  <a:cubicBezTo>
                    <a:pt x="52615" y="829"/>
                    <a:pt x="52039" y="2525"/>
                    <a:pt x="52615" y="5636"/>
                  </a:cubicBezTo>
                  <a:cubicBezTo>
                    <a:pt x="49162" y="1811"/>
                    <a:pt x="40190" y="1"/>
                    <a:pt x="32879"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5" name="Google Shape;972;p35">
              <a:extLst>
                <a:ext uri="{FF2B5EF4-FFF2-40B4-BE49-F238E27FC236}">
                  <a16:creationId xmlns:a16="http://schemas.microsoft.com/office/drawing/2014/main" id="{4F9ACA8F-6AC7-018F-0CBF-AE11007BC4BC}"/>
                </a:ext>
              </a:extLst>
            </p:cNvPr>
            <p:cNvSpPr/>
            <p:nvPr/>
          </p:nvSpPr>
          <p:spPr>
            <a:xfrm>
              <a:off x="2108410" y="170850"/>
              <a:ext cx="947169" cy="765448"/>
            </a:xfrm>
            <a:custGeom>
              <a:avLst/>
              <a:gdLst/>
              <a:ahLst/>
              <a:cxnLst/>
              <a:rect l="l" t="t" r="r" b="b"/>
              <a:pathLst>
                <a:path w="43230" h="34936" extrusionOk="0">
                  <a:moveTo>
                    <a:pt x="26761" y="1"/>
                  </a:moveTo>
                  <a:cubicBezTo>
                    <a:pt x="21816" y="1"/>
                    <a:pt x="17644" y="824"/>
                    <a:pt x="16496" y="2400"/>
                  </a:cubicBezTo>
                  <a:cubicBezTo>
                    <a:pt x="13892" y="5973"/>
                    <a:pt x="21551" y="6157"/>
                    <a:pt x="23149" y="6157"/>
                  </a:cubicBezTo>
                  <a:cubicBezTo>
                    <a:pt x="23332" y="6157"/>
                    <a:pt x="23435" y="6154"/>
                    <a:pt x="23435" y="6154"/>
                  </a:cubicBezTo>
                  <a:lnTo>
                    <a:pt x="23435" y="6154"/>
                  </a:lnTo>
                  <a:cubicBezTo>
                    <a:pt x="23435" y="6154"/>
                    <a:pt x="16154" y="6496"/>
                    <a:pt x="6143" y="16165"/>
                  </a:cubicBezTo>
                  <a:cubicBezTo>
                    <a:pt x="0" y="22081"/>
                    <a:pt x="797" y="29248"/>
                    <a:pt x="3072" y="34936"/>
                  </a:cubicBezTo>
                  <a:cubicBezTo>
                    <a:pt x="2844" y="27940"/>
                    <a:pt x="7565" y="23332"/>
                    <a:pt x="11320" y="19464"/>
                  </a:cubicBezTo>
                  <a:cubicBezTo>
                    <a:pt x="15756" y="14914"/>
                    <a:pt x="29464" y="12184"/>
                    <a:pt x="29465" y="12184"/>
                  </a:cubicBezTo>
                  <a:lnTo>
                    <a:pt x="29465" y="12184"/>
                  </a:lnTo>
                  <a:cubicBezTo>
                    <a:pt x="29464" y="12184"/>
                    <a:pt x="21527" y="19859"/>
                    <a:pt x="26503" y="19859"/>
                  </a:cubicBezTo>
                  <a:cubicBezTo>
                    <a:pt x="27210" y="19859"/>
                    <a:pt x="28177" y="19704"/>
                    <a:pt x="29465" y="19351"/>
                  </a:cubicBezTo>
                  <a:cubicBezTo>
                    <a:pt x="37485" y="17132"/>
                    <a:pt x="41694" y="7576"/>
                    <a:pt x="43230" y="3253"/>
                  </a:cubicBezTo>
                  <a:cubicBezTo>
                    <a:pt x="38916" y="1051"/>
                    <a:pt x="32345" y="1"/>
                    <a:pt x="26761"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6" name="Google Shape;973;p35">
              <a:extLst>
                <a:ext uri="{FF2B5EF4-FFF2-40B4-BE49-F238E27FC236}">
                  <a16:creationId xmlns:a16="http://schemas.microsoft.com/office/drawing/2014/main" id="{5215D58F-7079-7CAA-1C52-49748031FDCE}"/>
                </a:ext>
              </a:extLst>
            </p:cNvPr>
            <p:cNvSpPr/>
            <p:nvPr/>
          </p:nvSpPr>
          <p:spPr>
            <a:xfrm>
              <a:off x="3262389" y="359266"/>
              <a:ext cx="567053" cy="770202"/>
            </a:xfrm>
            <a:custGeom>
              <a:avLst/>
              <a:gdLst/>
              <a:ahLst/>
              <a:cxnLst/>
              <a:rect l="l" t="t" r="r" b="b"/>
              <a:pathLst>
                <a:path w="25881" h="35153" extrusionOk="0">
                  <a:moveTo>
                    <a:pt x="0" y="0"/>
                  </a:moveTo>
                  <a:cubicBezTo>
                    <a:pt x="0" y="0"/>
                    <a:pt x="16382" y="12059"/>
                    <a:pt x="2048" y="35153"/>
                  </a:cubicBezTo>
                  <a:lnTo>
                    <a:pt x="2617" y="35153"/>
                  </a:lnTo>
                  <a:cubicBezTo>
                    <a:pt x="25881" y="7623"/>
                    <a:pt x="1" y="0"/>
                    <a:pt x="0"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7" name="Google Shape;974;p35">
              <a:extLst>
                <a:ext uri="{FF2B5EF4-FFF2-40B4-BE49-F238E27FC236}">
                  <a16:creationId xmlns:a16="http://schemas.microsoft.com/office/drawing/2014/main" id="{AF13DD37-413D-7F4B-D063-97EABBDDD906}"/>
                </a:ext>
              </a:extLst>
            </p:cNvPr>
            <p:cNvSpPr/>
            <p:nvPr/>
          </p:nvSpPr>
          <p:spPr>
            <a:xfrm>
              <a:off x="2403762" y="578595"/>
              <a:ext cx="901071" cy="1140196"/>
            </a:xfrm>
            <a:custGeom>
              <a:avLst/>
              <a:gdLst/>
              <a:ahLst/>
              <a:cxnLst/>
              <a:rect l="l" t="t" r="r" b="b"/>
              <a:pathLst>
                <a:path w="41126" h="52040" extrusionOk="0">
                  <a:moveTo>
                    <a:pt x="32252" y="0"/>
                  </a:moveTo>
                  <a:cubicBezTo>
                    <a:pt x="30886" y="2787"/>
                    <a:pt x="26165" y="10751"/>
                    <a:pt x="15585" y="12343"/>
                  </a:cubicBezTo>
                  <a:cubicBezTo>
                    <a:pt x="15342" y="12357"/>
                    <a:pt x="15116" y="12364"/>
                    <a:pt x="14905" y="12364"/>
                  </a:cubicBezTo>
                  <a:cubicBezTo>
                    <a:pt x="8268" y="12364"/>
                    <a:pt x="17405" y="5632"/>
                    <a:pt x="17406" y="5631"/>
                  </a:cubicBezTo>
                  <a:lnTo>
                    <a:pt x="17406" y="5631"/>
                  </a:lnTo>
                  <a:cubicBezTo>
                    <a:pt x="17405" y="5631"/>
                    <a:pt x="3754" y="8760"/>
                    <a:pt x="0" y="17633"/>
                  </a:cubicBezTo>
                  <a:cubicBezTo>
                    <a:pt x="0" y="18316"/>
                    <a:pt x="0" y="18998"/>
                    <a:pt x="57" y="19738"/>
                  </a:cubicBezTo>
                  <a:cubicBezTo>
                    <a:pt x="1820" y="37087"/>
                    <a:pt x="2730" y="42092"/>
                    <a:pt x="10068" y="47496"/>
                  </a:cubicBezTo>
                  <a:cubicBezTo>
                    <a:pt x="15630" y="51549"/>
                    <a:pt x="18578" y="52039"/>
                    <a:pt x="19678" y="52039"/>
                  </a:cubicBezTo>
                  <a:cubicBezTo>
                    <a:pt x="20030" y="52039"/>
                    <a:pt x="20193" y="51989"/>
                    <a:pt x="20193" y="51989"/>
                  </a:cubicBezTo>
                  <a:cubicBezTo>
                    <a:pt x="20193" y="51989"/>
                    <a:pt x="20356" y="52039"/>
                    <a:pt x="20707" y="52039"/>
                  </a:cubicBezTo>
                  <a:cubicBezTo>
                    <a:pt x="21808" y="52039"/>
                    <a:pt x="24755" y="51549"/>
                    <a:pt x="30318" y="47496"/>
                  </a:cubicBezTo>
                  <a:cubicBezTo>
                    <a:pt x="37655" y="42092"/>
                    <a:pt x="38565" y="37087"/>
                    <a:pt x="40329" y="19738"/>
                  </a:cubicBezTo>
                  <a:cubicBezTo>
                    <a:pt x="41125" y="11831"/>
                    <a:pt x="36973" y="5006"/>
                    <a:pt x="32252" y="0"/>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8" name="Google Shape;975;p35">
              <a:extLst>
                <a:ext uri="{FF2B5EF4-FFF2-40B4-BE49-F238E27FC236}">
                  <a16:creationId xmlns:a16="http://schemas.microsoft.com/office/drawing/2014/main" id="{F301084C-AE49-5FA0-7F6D-F9E47D0A11D7}"/>
                </a:ext>
              </a:extLst>
            </p:cNvPr>
            <p:cNvSpPr/>
            <p:nvPr/>
          </p:nvSpPr>
          <p:spPr>
            <a:xfrm>
              <a:off x="2218063" y="1066153"/>
              <a:ext cx="307857" cy="320390"/>
            </a:xfrm>
            <a:custGeom>
              <a:avLst/>
              <a:gdLst/>
              <a:ahLst/>
              <a:cxnLst/>
              <a:rect l="l" t="t" r="r" b="b"/>
              <a:pathLst>
                <a:path w="14051" h="14623" extrusionOk="0">
                  <a:moveTo>
                    <a:pt x="5309" y="1"/>
                  </a:moveTo>
                  <a:cubicBezTo>
                    <a:pt x="4540" y="1"/>
                    <a:pt x="3799" y="179"/>
                    <a:pt x="3129" y="555"/>
                  </a:cubicBezTo>
                  <a:cubicBezTo>
                    <a:pt x="456" y="2148"/>
                    <a:pt x="1" y="6414"/>
                    <a:pt x="2162" y="10111"/>
                  </a:cubicBezTo>
                  <a:cubicBezTo>
                    <a:pt x="3783" y="12927"/>
                    <a:pt x="6396" y="14623"/>
                    <a:pt x="8729" y="14623"/>
                  </a:cubicBezTo>
                  <a:cubicBezTo>
                    <a:pt x="9507" y="14623"/>
                    <a:pt x="10254" y="14434"/>
                    <a:pt x="10922" y="14036"/>
                  </a:cubicBezTo>
                  <a:cubicBezTo>
                    <a:pt x="13652" y="12500"/>
                    <a:pt x="14050" y="8234"/>
                    <a:pt x="11946" y="4480"/>
                  </a:cubicBezTo>
                  <a:cubicBezTo>
                    <a:pt x="10314" y="1690"/>
                    <a:pt x="7678" y="1"/>
                    <a:pt x="5309" y="1"/>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89" name="Google Shape;976;p35">
              <a:extLst>
                <a:ext uri="{FF2B5EF4-FFF2-40B4-BE49-F238E27FC236}">
                  <a16:creationId xmlns:a16="http://schemas.microsoft.com/office/drawing/2014/main" id="{59933A31-DEE6-FB9E-4B6C-8C0003020AC1}"/>
                </a:ext>
              </a:extLst>
            </p:cNvPr>
            <p:cNvSpPr/>
            <p:nvPr/>
          </p:nvSpPr>
          <p:spPr>
            <a:xfrm>
              <a:off x="2224307" y="1093276"/>
              <a:ext cx="190683" cy="286649"/>
            </a:xfrm>
            <a:custGeom>
              <a:avLst/>
              <a:gdLst/>
              <a:ahLst/>
              <a:cxnLst/>
              <a:rect l="l" t="t" r="r" b="b"/>
              <a:pathLst>
                <a:path w="8703" h="13083" extrusionOk="0">
                  <a:moveTo>
                    <a:pt x="1991" y="0"/>
                  </a:moveTo>
                  <a:cubicBezTo>
                    <a:pt x="114" y="1877"/>
                    <a:pt x="0" y="5631"/>
                    <a:pt x="1877" y="8873"/>
                  </a:cubicBezTo>
                  <a:cubicBezTo>
                    <a:pt x="3072" y="10978"/>
                    <a:pt x="4835" y="12457"/>
                    <a:pt x="6655" y="13083"/>
                  </a:cubicBezTo>
                  <a:cubicBezTo>
                    <a:pt x="8589" y="11149"/>
                    <a:pt x="8703" y="7451"/>
                    <a:pt x="6826" y="4152"/>
                  </a:cubicBezTo>
                  <a:cubicBezTo>
                    <a:pt x="5575" y="2048"/>
                    <a:pt x="3811" y="569"/>
                    <a:pt x="1991"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0" name="Google Shape;977;p35">
              <a:extLst>
                <a:ext uri="{FF2B5EF4-FFF2-40B4-BE49-F238E27FC236}">
                  <a16:creationId xmlns:a16="http://schemas.microsoft.com/office/drawing/2014/main" id="{214FCD73-384C-0874-7003-3B5D2E4CAB0F}"/>
                </a:ext>
              </a:extLst>
            </p:cNvPr>
            <p:cNvSpPr/>
            <p:nvPr/>
          </p:nvSpPr>
          <p:spPr>
            <a:xfrm>
              <a:off x="3166429" y="1066153"/>
              <a:ext cx="307835" cy="320390"/>
            </a:xfrm>
            <a:custGeom>
              <a:avLst/>
              <a:gdLst/>
              <a:ahLst/>
              <a:cxnLst/>
              <a:rect l="l" t="t" r="r" b="b"/>
              <a:pathLst>
                <a:path w="14050" h="14623" extrusionOk="0">
                  <a:moveTo>
                    <a:pt x="8717" y="1"/>
                  </a:moveTo>
                  <a:cubicBezTo>
                    <a:pt x="6372" y="1"/>
                    <a:pt x="3736" y="1690"/>
                    <a:pt x="2105" y="4480"/>
                  </a:cubicBezTo>
                  <a:cubicBezTo>
                    <a:pt x="0" y="8234"/>
                    <a:pt x="398" y="12500"/>
                    <a:pt x="3129" y="14036"/>
                  </a:cubicBezTo>
                  <a:cubicBezTo>
                    <a:pt x="3797" y="14434"/>
                    <a:pt x="4544" y="14623"/>
                    <a:pt x="5321" y="14623"/>
                  </a:cubicBezTo>
                  <a:cubicBezTo>
                    <a:pt x="7654" y="14623"/>
                    <a:pt x="10267" y="12927"/>
                    <a:pt x="11888" y="10111"/>
                  </a:cubicBezTo>
                  <a:cubicBezTo>
                    <a:pt x="14050" y="6414"/>
                    <a:pt x="13595" y="2148"/>
                    <a:pt x="10864" y="555"/>
                  </a:cubicBezTo>
                  <a:cubicBezTo>
                    <a:pt x="10209" y="179"/>
                    <a:pt x="9478" y="1"/>
                    <a:pt x="8717" y="1"/>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1" name="Google Shape;978;p35">
              <a:extLst>
                <a:ext uri="{FF2B5EF4-FFF2-40B4-BE49-F238E27FC236}">
                  <a16:creationId xmlns:a16="http://schemas.microsoft.com/office/drawing/2014/main" id="{EBC7E4B6-3F49-25D4-09D9-C6E74E4DDBAD}"/>
                </a:ext>
              </a:extLst>
            </p:cNvPr>
            <p:cNvSpPr/>
            <p:nvPr/>
          </p:nvSpPr>
          <p:spPr>
            <a:xfrm>
              <a:off x="3277331" y="1093276"/>
              <a:ext cx="190705" cy="286649"/>
            </a:xfrm>
            <a:custGeom>
              <a:avLst/>
              <a:gdLst/>
              <a:ahLst/>
              <a:cxnLst/>
              <a:rect l="l" t="t" r="r" b="b"/>
              <a:pathLst>
                <a:path w="8704" h="13083" extrusionOk="0">
                  <a:moveTo>
                    <a:pt x="6713" y="0"/>
                  </a:moveTo>
                  <a:cubicBezTo>
                    <a:pt x="4892" y="569"/>
                    <a:pt x="3129" y="2048"/>
                    <a:pt x="1878" y="4152"/>
                  </a:cubicBezTo>
                  <a:cubicBezTo>
                    <a:pt x="1" y="7451"/>
                    <a:pt x="114" y="11149"/>
                    <a:pt x="2048" y="13083"/>
                  </a:cubicBezTo>
                  <a:cubicBezTo>
                    <a:pt x="3869" y="12457"/>
                    <a:pt x="5632" y="10978"/>
                    <a:pt x="6826" y="8873"/>
                  </a:cubicBezTo>
                  <a:cubicBezTo>
                    <a:pt x="8703" y="5631"/>
                    <a:pt x="8590" y="1877"/>
                    <a:pt x="6713"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2" name="Google Shape;979;p35">
              <a:extLst>
                <a:ext uri="{FF2B5EF4-FFF2-40B4-BE49-F238E27FC236}">
                  <a16:creationId xmlns:a16="http://schemas.microsoft.com/office/drawing/2014/main" id="{0451351D-BFC9-4D84-60BC-660C099473FB}"/>
                </a:ext>
              </a:extLst>
            </p:cNvPr>
            <p:cNvSpPr/>
            <p:nvPr/>
          </p:nvSpPr>
          <p:spPr>
            <a:xfrm>
              <a:off x="2988223" y="1104735"/>
              <a:ext cx="220612" cy="50875"/>
            </a:xfrm>
            <a:custGeom>
              <a:avLst/>
              <a:gdLst/>
              <a:ahLst/>
              <a:cxnLst/>
              <a:rect l="l" t="t" r="r" b="b"/>
              <a:pathLst>
                <a:path w="10069" h="2322" extrusionOk="0">
                  <a:moveTo>
                    <a:pt x="5826" y="1"/>
                  </a:moveTo>
                  <a:cubicBezTo>
                    <a:pt x="3684" y="1"/>
                    <a:pt x="1494" y="861"/>
                    <a:pt x="0" y="2321"/>
                  </a:cubicBezTo>
                  <a:cubicBezTo>
                    <a:pt x="3014" y="1884"/>
                    <a:pt x="5655" y="1363"/>
                    <a:pt x="8560" y="1363"/>
                  </a:cubicBezTo>
                  <a:cubicBezTo>
                    <a:pt x="9054" y="1363"/>
                    <a:pt x="9556" y="1378"/>
                    <a:pt x="10068" y="1411"/>
                  </a:cubicBezTo>
                  <a:cubicBezTo>
                    <a:pt x="8860" y="439"/>
                    <a:pt x="7355" y="1"/>
                    <a:pt x="5826" y="1"/>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3" name="Google Shape;980;p35">
              <a:extLst>
                <a:ext uri="{FF2B5EF4-FFF2-40B4-BE49-F238E27FC236}">
                  <a16:creationId xmlns:a16="http://schemas.microsoft.com/office/drawing/2014/main" id="{B2B0E0B4-4EC1-587C-887A-63667862D6DF}"/>
                </a:ext>
              </a:extLst>
            </p:cNvPr>
            <p:cNvSpPr/>
            <p:nvPr/>
          </p:nvSpPr>
          <p:spPr>
            <a:xfrm>
              <a:off x="2947100" y="868843"/>
              <a:ext cx="277600" cy="149689"/>
            </a:xfrm>
            <a:custGeom>
              <a:avLst/>
              <a:gdLst/>
              <a:ahLst/>
              <a:cxnLst/>
              <a:rect l="l" t="t" r="r" b="b"/>
              <a:pathLst>
                <a:path w="12670" h="6832" extrusionOk="0">
                  <a:moveTo>
                    <a:pt x="2491" y="0"/>
                  </a:moveTo>
                  <a:cubicBezTo>
                    <a:pt x="2381" y="0"/>
                    <a:pt x="2271" y="2"/>
                    <a:pt x="2162" y="5"/>
                  </a:cubicBezTo>
                  <a:cubicBezTo>
                    <a:pt x="0" y="1200"/>
                    <a:pt x="740" y="3418"/>
                    <a:pt x="740" y="3418"/>
                  </a:cubicBezTo>
                  <a:cubicBezTo>
                    <a:pt x="740" y="3418"/>
                    <a:pt x="1418" y="3304"/>
                    <a:pt x="2497" y="3304"/>
                  </a:cubicBezTo>
                  <a:cubicBezTo>
                    <a:pt x="4741" y="3304"/>
                    <a:pt x="8719" y="3797"/>
                    <a:pt x="11945" y="6831"/>
                  </a:cubicBezTo>
                  <a:cubicBezTo>
                    <a:pt x="12669" y="3934"/>
                    <a:pt x="7719" y="0"/>
                    <a:pt x="2491" y="0"/>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4" name="Google Shape;981;p35">
              <a:extLst>
                <a:ext uri="{FF2B5EF4-FFF2-40B4-BE49-F238E27FC236}">
                  <a16:creationId xmlns:a16="http://schemas.microsoft.com/office/drawing/2014/main" id="{49BC3600-5BA4-6BEA-0C59-5927512B755E}"/>
                </a:ext>
              </a:extLst>
            </p:cNvPr>
            <p:cNvSpPr/>
            <p:nvPr/>
          </p:nvSpPr>
          <p:spPr>
            <a:xfrm>
              <a:off x="3003164" y="1201681"/>
              <a:ext cx="220612" cy="84770"/>
            </a:xfrm>
            <a:custGeom>
              <a:avLst/>
              <a:gdLst/>
              <a:ahLst/>
              <a:cxnLst/>
              <a:rect l="l" t="t" r="r" b="b"/>
              <a:pathLst>
                <a:path w="10069" h="3869" extrusionOk="0">
                  <a:moveTo>
                    <a:pt x="5006" y="1"/>
                  </a:moveTo>
                  <a:cubicBezTo>
                    <a:pt x="2276" y="1"/>
                    <a:pt x="1" y="911"/>
                    <a:pt x="1" y="1935"/>
                  </a:cubicBezTo>
                  <a:cubicBezTo>
                    <a:pt x="1" y="3015"/>
                    <a:pt x="2276" y="3869"/>
                    <a:pt x="5006" y="3869"/>
                  </a:cubicBezTo>
                  <a:cubicBezTo>
                    <a:pt x="7794" y="3869"/>
                    <a:pt x="10069" y="3015"/>
                    <a:pt x="10069" y="1935"/>
                  </a:cubicBezTo>
                  <a:cubicBezTo>
                    <a:pt x="10069" y="911"/>
                    <a:pt x="7794" y="1"/>
                    <a:pt x="5006"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5" name="Google Shape;982;p35">
              <a:extLst>
                <a:ext uri="{FF2B5EF4-FFF2-40B4-BE49-F238E27FC236}">
                  <a16:creationId xmlns:a16="http://schemas.microsoft.com/office/drawing/2014/main" id="{E3A4048D-12CD-3038-C3BA-8A26679E57EF}"/>
                </a:ext>
              </a:extLst>
            </p:cNvPr>
            <p:cNvSpPr/>
            <p:nvPr/>
          </p:nvSpPr>
          <p:spPr>
            <a:xfrm>
              <a:off x="2483510" y="1104735"/>
              <a:ext cx="220612" cy="50875"/>
            </a:xfrm>
            <a:custGeom>
              <a:avLst/>
              <a:gdLst/>
              <a:ahLst/>
              <a:cxnLst/>
              <a:rect l="l" t="t" r="r" b="b"/>
              <a:pathLst>
                <a:path w="10069" h="2322" extrusionOk="0">
                  <a:moveTo>
                    <a:pt x="4243" y="1"/>
                  </a:moveTo>
                  <a:cubicBezTo>
                    <a:pt x="2714" y="1"/>
                    <a:pt x="1209" y="439"/>
                    <a:pt x="0" y="1411"/>
                  </a:cubicBezTo>
                  <a:cubicBezTo>
                    <a:pt x="513" y="1378"/>
                    <a:pt x="1014" y="1363"/>
                    <a:pt x="1508" y="1363"/>
                  </a:cubicBezTo>
                  <a:cubicBezTo>
                    <a:pt x="4414" y="1363"/>
                    <a:pt x="7054" y="1884"/>
                    <a:pt x="10068" y="2321"/>
                  </a:cubicBezTo>
                  <a:cubicBezTo>
                    <a:pt x="8575" y="861"/>
                    <a:pt x="6385" y="1"/>
                    <a:pt x="4243" y="1"/>
                  </a:cubicBezTo>
                  <a:close/>
                </a:path>
              </a:pathLst>
            </a:custGeom>
            <a:solidFill>
              <a:srgbClr val="191919"/>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6" name="Google Shape;983;p35">
              <a:extLst>
                <a:ext uri="{FF2B5EF4-FFF2-40B4-BE49-F238E27FC236}">
                  <a16:creationId xmlns:a16="http://schemas.microsoft.com/office/drawing/2014/main" id="{F09B8F8E-95BF-937D-7FC6-8D121237C6FB}"/>
                </a:ext>
              </a:extLst>
            </p:cNvPr>
            <p:cNvSpPr/>
            <p:nvPr/>
          </p:nvSpPr>
          <p:spPr>
            <a:xfrm>
              <a:off x="2467648" y="868843"/>
              <a:ext cx="277600" cy="149689"/>
            </a:xfrm>
            <a:custGeom>
              <a:avLst/>
              <a:gdLst/>
              <a:ahLst/>
              <a:cxnLst/>
              <a:rect l="l" t="t" r="r" b="b"/>
              <a:pathLst>
                <a:path w="12670" h="6832" extrusionOk="0">
                  <a:moveTo>
                    <a:pt x="10179" y="0"/>
                  </a:moveTo>
                  <a:cubicBezTo>
                    <a:pt x="4951" y="0"/>
                    <a:pt x="0" y="3934"/>
                    <a:pt x="724" y="6831"/>
                  </a:cubicBezTo>
                  <a:cubicBezTo>
                    <a:pt x="3951" y="3797"/>
                    <a:pt x="7929" y="3304"/>
                    <a:pt x="10173" y="3304"/>
                  </a:cubicBezTo>
                  <a:cubicBezTo>
                    <a:pt x="11252" y="3304"/>
                    <a:pt x="11930" y="3418"/>
                    <a:pt x="11930" y="3418"/>
                  </a:cubicBezTo>
                  <a:cubicBezTo>
                    <a:pt x="11930" y="3418"/>
                    <a:pt x="12669" y="1200"/>
                    <a:pt x="10508" y="5"/>
                  </a:cubicBezTo>
                  <a:cubicBezTo>
                    <a:pt x="10398" y="2"/>
                    <a:pt x="10288" y="0"/>
                    <a:pt x="10179" y="0"/>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7" name="Google Shape;984;p35">
              <a:extLst>
                <a:ext uri="{FF2B5EF4-FFF2-40B4-BE49-F238E27FC236}">
                  <a16:creationId xmlns:a16="http://schemas.microsoft.com/office/drawing/2014/main" id="{741913F2-0171-A6DF-3181-4D006BFBEA1A}"/>
                </a:ext>
              </a:extLst>
            </p:cNvPr>
            <p:cNvSpPr/>
            <p:nvPr/>
          </p:nvSpPr>
          <p:spPr>
            <a:xfrm>
              <a:off x="2468546" y="1201681"/>
              <a:ext cx="220612" cy="84770"/>
            </a:xfrm>
            <a:custGeom>
              <a:avLst/>
              <a:gdLst/>
              <a:ahLst/>
              <a:cxnLst/>
              <a:rect l="l" t="t" r="r" b="b"/>
              <a:pathLst>
                <a:path w="10069" h="3869" extrusionOk="0">
                  <a:moveTo>
                    <a:pt x="5063" y="1"/>
                  </a:moveTo>
                  <a:cubicBezTo>
                    <a:pt x="2276" y="1"/>
                    <a:pt x="1" y="911"/>
                    <a:pt x="1" y="1935"/>
                  </a:cubicBezTo>
                  <a:cubicBezTo>
                    <a:pt x="1" y="3015"/>
                    <a:pt x="2276" y="3869"/>
                    <a:pt x="5063" y="3869"/>
                  </a:cubicBezTo>
                  <a:cubicBezTo>
                    <a:pt x="7794" y="3869"/>
                    <a:pt x="10069" y="3015"/>
                    <a:pt x="10069" y="1935"/>
                  </a:cubicBezTo>
                  <a:cubicBezTo>
                    <a:pt x="10069" y="911"/>
                    <a:pt x="7794" y="1"/>
                    <a:pt x="5063"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8" name="Google Shape;985;p35">
              <a:extLst>
                <a:ext uri="{FF2B5EF4-FFF2-40B4-BE49-F238E27FC236}">
                  <a16:creationId xmlns:a16="http://schemas.microsoft.com/office/drawing/2014/main" id="{43A1449F-7A26-B3C6-F8FC-D4662D102D06}"/>
                </a:ext>
              </a:extLst>
            </p:cNvPr>
            <p:cNvSpPr/>
            <p:nvPr/>
          </p:nvSpPr>
          <p:spPr>
            <a:xfrm>
              <a:off x="2824958" y="1201681"/>
              <a:ext cx="62334" cy="201923"/>
            </a:xfrm>
            <a:custGeom>
              <a:avLst/>
              <a:gdLst/>
              <a:ahLst/>
              <a:cxnLst/>
              <a:rect l="l" t="t" r="r" b="b"/>
              <a:pathLst>
                <a:path w="2845" h="9216" fill="none" extrusionOk="0">
                  <a:moveTo>
                    <a:pt x="2674" y="1"/>
                  </a:moveTo>
                  <a:lnTo>
                    <a:pt x="2845" y="9215"/>
                  </a:lnTo>
                  <a:lnTo>
                    <a:pt x="1" y="7111"/>
                  </a:lnTo>
                </a:path>
              </a:pathLst>
            </a:custGeom>
            <a:noFill/>
            <a:ln w="14225" cap="rnd" cmpd="sng">
              <a:solidFill>
                <a:srgbClr val="5B0A06"/>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199" name="Google Shape;986;p35">
              <a:extLst>
                <a:ext uri="{FF2B5EF4-FFF2-40B4-BE49-F238E27FC236}">
                  <a16:creationId xmlns:a16="http://schemas.microsoft.com/office/drawing/2014/main" id="{2BC7FEB9-3E99-CA20-F1E1-444C9BF7B52D}"/>
                </a:ext>
              </a:extLst>
            </p:cNvPr>
            <p:cNvSpPr/>
            <p:nvPr/>
          </p:nvSpPr>
          <p:spPr>
            <a:xfrm>
              <a:off x="2704088" y="1429730"/>
              <a:ext cx="279177" cy="64832"/>
            </a:xfrm>
            <a:custGeom>
              <a:avLst/>
              <a:gdLst/>
              <a:ahLst/>
              <a:cxnLst/>
              <a:rect l="l" t="t" r="r" b="b"/>
              <a:pathLst>
                <a:path w="12742" h="2959" fill="none" extrusionOk="0">
                  <a:moveTo>
                    <a:pt x="0" y="1"/>
                  </a:moveTo>
                  <a:cubicBezTo>
                    <a:pt x="0" y="1"/>
                    <a:pt x="6997" y="2959"/>
                    <a:pt x="12742" y="1"/>
                  </a:cubicBezTo>
                </a:path>
              </a:pathLst>
            </a:custGeom>
            <a:noFill/>
            <a:ln w="14225" cap="rnd" cmpd="sng">
              <a:solidFill>
                <a:srgbClr val="5B0A06"/>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0" name="Google Shape;987;p35">
              <a:extLst>
                <a:ext uri="{FF2B5EF4-FFF2-40B4-BE49-F238E27FC236}">
                  <a16:creationId xmlns:a16="http://schemas.microsoft.com/office/drawing/2014/main" id="{A67751F4-1F0A-1EF4-13FD-1C799D053D2B}"/>
                </a:ext>
              </a:extLst>
            </p:cNvPr>
            <p:cNvSpPr/>
            <p:nvPr/>
          </p:nvSpPr>
          <p:spPr>
            <a:xfrm>
              <a:off x="2773867" y="1523215"/>
              <a:ext cx="139611" cy="39438"/>
            </a:xfrm>
            <a:custGeom>
              <a:avLst/>
              <a:gdLst/>
              <a:ahLst/>
              <a:cxnLst/>
              <a:rect l="l" t="t" r="r" b="b"/>
              <a:pathLst>
                <a:path w="6372" h="1800" extrusionOk="0">
                  <a:moveTo>
                    <a:pt x="1" y="0"/>
                  </a:moveTo>
                  <a:lnTo>
                    <a:pt x="1" y="0"/>
                  </a:lnTo>
                  <a:cubicBezTo>
                    <a:pt x="321" y="533"/>
                    <a:pt x="1529" y="1800"/>
                    <a:pt x="3141" y="1800"/>
                  </a:cubicBezTo>
                  <a:cubicBezTo>
                    <a:pt x="4108" y="1800"/>
                    <a:pt x="5220" y="1344"/>
                    <a:pt x="6371" y="0"/>
                  </a:cubicBezTo>
                  <a:lnTo>
                    <a:pt x="6371" y="0"/>
                  </a:lnTo>
                  <a:cubicBezTo>
                    <a:pt x="5310" y="246"/>
                    <a:pt x="4248" y="329"/>
                    <a:pt x="3304" y="329"/>
                  </a:cubicBezTo>
                  <a:cubicBezTo>
                    <a:pt x="1417" y="329"/>
                    <a:pt x="1" y="0"/>
                    <a:pt x="1" y="0"/>
                  </a:cubicBezTo>
                  <a:close/>
                </a:path>
              </a:pathLst>
            </a:custGeom>
            <a:solidFill>
              <a:srgbClr val="AF5231"/>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1" name="Google Shape;988;p35">
              <a:extLst>
                <a:ext uri="{FF2B5EF4-FFF2-40B4-BE49-F238E27FC236}">
                  <a16:creationId xmlns:a16="http://schemas.microsoft.com/office/drawing/2014/main" id="{5DCACF6B-18B1-BCD1-FFC1-8AE6EEBDED23}"/>
                </a:ext>
              </a:extLst>
            </p:cNvPr>
            <p:cNvSpPr/>
            <p:nvPr/>
          </p:nvSpPr>
          <p:spPr>
            <a:xfrm>
              <a:off x="2994445" y="1695177"/>
              <a:ext cx="898573" cy="426237"/>
            </a:xfrm>
            <a:custGeom>
              <a:avLst/>
              <a:gdLst/>
              <a:ahLst/>
              <a:cxnLst/>
              <a:rect l="l" t="t" r="r" b="b"/>
              <a:pathLst>
                <a:path w="41012" h="19454" extrusionOk="0">
                  <a:moveTo>
                    <a:pt x="40386" y="1"/>
                  </a:moveTo>
                  <a:cubicBezTo>
                    <a:pt x="19681" y="1195"/>
                    <a:pt x="1" y="19454"/>
                    <a:pt x="1" y="19454"/>
                  </a:cubicBezTo>
                  <a:lnTo>
                    <a:pt x="41012" y="14847"/>
                  </a:lnTo>
                  <a:lnTo>
                    <a:pt x="40386" y="1"/>
                  </a:ln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2" name="Google Shape;989;p35">
              <a:extLst>
                <a:ext uri="{FF2B5EF4-FFF2-40B4-BE49-F238E27FC236}">
                  <a16:creationId xmlns:a16="http://schemas.microsoft.com/office/drawing/2014/main" id="{33038AF9-6EDE-A4F4-56B5-5205FCF4473D}"/>
                </a:ext>
              </a:extLst>
            </p:cNvPr>
            <p:cNvSpPr/>
            <p:nvPr/>
          </p:nvSpPr>
          <p:spPr>
            <a:xfrm>
              <a:off x="2994445" y="1741426"/>
              <a:ext cx="1060597" cy="379985"/>
            </a:xfrm>
            <a:custGeom>
              <a:avLst/>
              <a:gdLst/>
              <a:ahLst/>
              <a:cxnLst/>
              <a:rect l="l" t="t" r="r" b="b"/>
              <a:pathLst>
                <a:path w="48407" h="17343" extrusionOk="0">
                  <a:moveTo>
                    <a:pt x="46143" y="0"/>
                  </a:moveTo>
                  <a:cubicBezTo>
                    <a:pt x="24087" y="0"/>
                    <a:pt x="1" y="17343"/>
                    <a:pt x="1" y="17343"/>
                  </a:cubicBezTo>
                  <a:lnTo>
                    <a:pt x="48406" y="6934"/>
                  </a:lnTo>
                  <a:cubicBezTo>
                    <a:pt x="48406" y="6934"/>
                    <a:pt x="48293" y="4658"/>
                    <a:pt x="48179" y="51"/>
                  </a:cubicBezTo>
                  <a:cubicBezTo>
                    <a:pt x="47503" y="17"/>
                    <a:pt x="46824" y="0"/>
                    <a:pt x="46143" y="0"/>
                  </a:cubicBezTo>
                  <a:close/>
                </a:path>
              </a:pathLst>
            </a:custGeom>
            <a:solidFill>
              <a:srgbClr val="FFF6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3" name="Google Shape;990;p35">
              <a:extLst>
                <a:ext uri="{FF2B5EF4-FFF2-40B4-BE49-F238E27FC236}">
                  <a16:creationId xmlns:a16="http://schemas.microsoft.com/office/drawing/2014/main" id="{1AF393E9-804B-6519-7608-3F680C0083C2}"/>
                </a:ext>
              </a:extLst>
            </p:cNvPr>
            <p:cNvSpPr/>
            <p:nvPr/>
          </p:nvSpPr>
          <p:spPr>
            <a:xfrm>
              <a:off x="2988223" y="1834758"/>
              <a:ext cx="1248760" cy="321551"/>
            </a:xfrm>
            <a:custGeom>
              <a:avLst/>
              <a:gdLst/>
              <a:ahLst/>
              <a:cxnLst/>
              <a:rect l="l" t="t" r="r" b="b"/>
              <a:pathLst>
                <a:path w="56995" h="14676" extrusionOk="0">
                  <a:moveTo>
                    <a:pt x="54549" y="0"/>
                  </a:moveTo>
                  <a:cubicBezTo>
                    <a:pt x="54549" y="0"/>
                    <a:pt x="19454" y="1365"/>
                    <a:pt x="285" y="13083"/>
                  </a:cubicBezTo>
                  <a:lnTo>
                    <a:pt x="0" y="14676"/>
                  </a:lnTo>
                  <a:lnTo>
                    <a:pt x="0" y="14676"/>
                  </a:lnTo>
                  <a:lnTo>
                    <a:pt x="56995" y="2844"/>
                  </a:lnTo>
                  <a:lnTo>
                    <a:pt x="54549" y="0"/>
                  </a:ln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4" name="Google Shape;991;p35">
              <a:extLst>
                <a:ext uri="{FF2B5EF4-FFF2-40B4-BE49-F238E27FC236}">
                  <a16:creationId xmlns:a16="http://schemas.microsoft.com/office/drawing/2014/main" id="{092F6173-82AF-8712-19A7-ACA03962FADF}"/>
                </a:ext>
              </a:extLst>
            </p:cNvPr>
            <p:cNvSpPr/>
            <p:nvPr/>
          </p:nvSpPr>
          <p:spPr>
            <a:xfrm>
              <a:off x="2932136" y="1893605"/>
              <a:ext cx="1304850" cy="1739523"/>
            </a:xfrm>
            <a:custGeom>
              <a:avLst/>
              <a:gdLst/>
              <a:ahLst/>
              <a:cxnLst/>
              <a:rect l="l" t="t" r="r" b="b"/>
              <a:pathLst>
                <a:path w="59555" h="79394" extrusionOk="0">
                  <a:moveTo>
                    <a:pt x="55125" y="1"/>
                  </a:moveTo>
                  <a:cubicBezTo>
                    <a:pt x="31906" y="1"/>
                    <a:pt x="2560" y="11990"/>
                    <a:pt x="2560" y="11990"/>
                  </a:cubicBezTo>
                  <a:lnTo>
                    <a:pt x="1" y="79394"/>
                  </a:lnTo>
                  <a:cubicBezTo>
                    <a:pt x="14335" y="71772"/>
                    <a:pt x="48691" y="69041"/>
                    <a:pt x="48691" y="69041"/>
                  </a:cubicBezTo>
                  <a:lnTo>
                    <a:pt x="59555" y="158"/>
                  </a:lnTo>
                  <a:cubicBezTo>
                    <a:pt x="58110" y="51"/>
                    <a:pt x="56630" y="1"/>
                    <a:pt x="55125" y="1"/>
                  </a:cubicBezTo>
                  <a:close/>
                </a:path>
              </a:pathLst>
            </a:custGeom>
            <a:solidFill>
              <a:srgbClr val="FCA90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5" name="Google Shape;992;p35">
              <a:extLst>
                <a:ext uri="{FF2B5EF4-FFF2-40B4-BE49-F238E27FC236}">
                  <a16:creationId xmlns:a16="http://schemas.microsoft.com/office/drawing/2014/main" id="{D807EAA8-3F36-5A27-E1B6-99AA921B45B0}"/>
                </a:ext>
              </a:extLst>
            </p:cNvPr>
            <p:cNvSpPr/>
            <p:nvPr/>
          </p:nvSpPr>
          <p:spPr>
            <a:xfrm>
              <a:off x="2932136" y="2488998"/>
              <a:ext cx="1211382" cy="1144096"/>
            </a:xfrm>
            <a:custGeom>
              <a:avLst/>
              <a:gdLst/>
              <a:ahLst/>
              <a:cxnLst/>
              <a:rect l="l" t="t" r="r" b="b"/>
              <a:pathLst>
                <a:path w="55289" h="52218" extrusionOk="0">
                  <a:moveTo>
                    <a:pt x="55289" y="1"/>
                  </a:moveTo>
                  <a:lnTo>
                    <a:pt x="55289" y="1"/>
                  </a:lnTo>
                  <a:cubicBezTo>
                    <a:pt x="46131" y="3755"/>
                    <a:pt x="13026" y="19284"/>
                    <a:pt x="1" y="52218"/>
                  </a:cubicBezTo>
                  <a:cubicBezTo>
                    <a:pt x="14335" y="44596"/>
                    <a:pt x="48691" y="41865"/>
                    <a:pt x="48691" y="41865"/>
                  </a:cubicBezTo>
                  <a:lnTo>
                    <a:pt x="55289" y="1"/>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6" name="Google Shape;993;p35">
              <a:extLst>
                <a:ext uri="{FF2B5EF4-FFF2-40B4-BE49-F238E27FC236}">
                  <a16:creationId xmlns:a16="http://schemas.microsoft.com/office/drawing/2014/main" id="{058FDB92-3D5E-BD75-9FE7-62885CFCE437}"/>
                </a:ext>
              </a:extLst>
            </p:cNvPr>
            <p:cNvSpPr/>
            <p:nvPr/>
          </p:nvSpPr>
          <p:spPr>
            <a:xfrm>
              <a:off x="3709766" y="2839189"/>
              <a:ext cx="362676" cy="567075"/>
            </a:xfrm>
            <a:custGeom>
              <a:avLst/>
              <a:gdLst/>
              <a:ahLst/>
              <a:cxnLst/>
              <a:rect l="l" t="t" r="r" b="b"/>
              <a:pathLst>
                <a:path w="16553" h="25882" extrusionOk="0">
                  <a:moveTo>
                    <a:pt x="5347" y="0"/>
                  </a:moveTo>
                  <a:cubicBezTo>
                    <a:pt x="5347" y="1"/>
                    <a:pt x="6257" y="3812"/>
                    <a:pt x="7907" y="5632"/>
                  </a:cubicBezTo>
                  <a:lnTo>
                    <a:pt x="0" y="4608"/>
                  </a:lnTo>
                  <a:lnTo>
                    <a:pt x="0" y="4608"/>
                  </a:lnTo>
                  <a:cubicBezTo>
                    <a:pt x="0" y="4608"/>
                    <a:pt x="285" y="9272"/>
                    <a:pt x="1422" y="10580"/>
                  </a:cubicBezTo>
                  <a:cubicBezTo>
                    <a:pt x="2560" y="11889"/>
                    <a:pt x="2560" y="20307"/>
                    <a:pt x="13197" y="25881"/>
                  </a:cubicBezTo>
                  <a:lnTo>
                    <a:pt x="16553" y="4551"/>
                  </a:lnTo>
                  <a:lnTo>
                    <a:pt x="5347" y="0"/>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7" name="Google Shape;994;p35">
              <a:extLst>
                <a:ext uri="{FF2B5EF4-FFF2-40B4-BE49-F238E27FC236}">
                  <a16:creationId xmlns:a16="http://schemas.microsoft.com/office/drawing/2014/main" id="{10DC3D45-F0D5-50B9-6652-20D9FE45F7B9}"/>
                </a:ext>
              </a:extLst>
            </p:cNvPr>
            <p:cNvSpPr/>
            <p:nvPr/>
          </p:nvSpPr>
          <p:spPr>
            <a:xfrm>
              <a:off x="3701047" y="2819142"/>
              <a:ext cx="537146" cy="540980"/>
            </a:xfrm>
            <a:custGeom>
              <a:avLst/>
              <a:gdLst/>
              <a:ahLst/>
              <a:cxnLst/>
              <a:rect l="l" t="t" r="r" b="b"/>
              <a:pathLst>
                <a:path w="24516" h="24691" extrusionOk="0">
                  <a:moveTo>
                    <a:pt x="6638" y="1"/>
                  </a:moveTo>
                  <a:cubicBezTo>
                    <a:pt x="5185" y="1"/>
                    <a:pt x="5361" y="1875"/>
                    <a:pt x="7793" y="3589"/>
                  </a:cubicBezTo>
                  <a:cubicBezTo>
                    <a:pt x="10239" y="5295"/>
                    <a:pt x="11263" y="6035"/>
                    <a:pt x="11263" y="6035"/>
                  </a:cubicBezTo>
                  <a:cubicBezTo>
                    <a:pt x="11263" y="6035"/>
                    <a:pt x="5007" y="4039"/>
                    <a:pt x="2630" y="4039"/>
                  </a:cubicBezTo>
                  <a:cubicBezTo>
                    <a:pt x="2566" y="4039"/>
                    <a:pt x="2504" y="4041"/>
                    <a:pt x="2446" y="4044"/>
                  </a:cubicBezTo>
                  <a:cubicBezTo>
                    <a:pt x="228" y="4158"/>
                    <a:pt x="0" y="5921"/>
                    <a:pt x="853" y="6888"/>
                  </a:cubicBezTo>
                  <a:cubicBezTo>
                    <a:pt x="1707" y="7912"/>
                    <a:pt x="3470" y="8651"/>
                    <a:pt x="3470" y="8651"/>
                  </a:cubicBezTo>
                  <a:cubicBezTo>
                    <a:pt x="3470" y="8651"/>
                    <a:pt x="2332" y="11495"/>
                    <a:pt x="4551" y="13600"/>
                  </a:cubicBezTo>
                  <a:cubicBezTo>
                    <a:pt x="4437" y="16387"/>
                    <a:pt x="7395" y="19231"/>
                    <a:pt x="11092" y="21961"/>
                  </a:cubicBezTo>
                  <a:cubicBezTo>
                    <a:pt x="13395" y="23636"/>
                    <a:pt x="15719" y="24691"/>
                    <a:pt x="17711" y="24691"/>
                  </a:cubicBezTo>
                  <a:cubicBezTo>
                    <a:pt x="18965" y="24691"/>
                    <a:pt x="20088" y="24272"/>
                    <a:pt x="20989" y="23327"/>
                  </a:cubicBezTo>
                  <a:cubicBezTo>
                    <a:pt x="22013" y="22303"/>
                    <a:pt x="22809" y="20881"/>
                    <a:pt x="23378" y="19459"/>
                  </a:cubicBezTo>
                  <a:cubicBezTo>
                    <a:pt x="24516" y="16672"/>
                    <a:pt x="24402" y="13543"/>
                    <a:pt x="23094" y="10870"/>
                  </a:cubicBezTo>
                  <a:cubicBezTo>
                    <a:pt x="22127" y="8993"/>
                    <a:pt x="20762" y="6717"/>
                    <a:pt x="18885" y="5068"/>
                  </a:cubicBezTo>
                  <a:cubicBezTo>
                    <a:pt x="15074" y="1598"/>
                    <a:pt x="8419" y="119"/>
                    <a:pt x="6769" y="5"/>
                  </a:cubicBezTo>
                  <a:cubicBezTo>
                    <a:pt x="6724" y="2"/>
                    <a:pt x="6680" y="1"/>
                    <a:pt x="6638" y="1"/>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8" name="Google Shape;995;p35">
              <a:extLst>
                <a:ext uri="{FF2B5EF4-FFF2-40B4-BE49-F238E27FC236}">
                  <a16:creationId xmlns:a16="http://schemas.microsoft.com/office/drawing/2014/main" id="{ECC09105-D714-09BB-496F-9B929450D035}"/>
                </a:ext>
              </a:extLst>
            </p:cNvPr>
            <p:cNvSpPr/>
            <p:nvPr/>
          </p:nvSpPr>
          <p:spPr>
            <a:xfrm>
              <a:off x="3777048" y="3008675"/>
              <a:ext cx="173264" cy="89743"/>
            </a:xfrm>
            <a:custGeom>
              <a:avLst/>
              <a:gdLst/>
              <a:ahLst/>
              <a:cxnLst/>
              <a:rect l="l" t="t" r="r" b="b"/>
              <a:pathLst>
                <a:path w="7908" h="4096" fill="none" extrusionOk="0">
                  <a:moveTo>
                    <a:pt x="1" y="0"/>
                  </a:moveTo>
                  <a:lnTo>
                    <a:pt x="7907" y="4096"/>
                  </a:lnTo>
                </a:path>
              </a:pathLst>
            </a:custGeom>
            <a:noFill/>
            <a:ln w="9950" cap="flat" cmpd="sng">
              <a:solidFill>
                <a:srgbClr val="72130A"/>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09" name="Google Shape;996;p35">
              <a:extLst>
                <a:ext uri="{FF2B5EF4-FFF2-40B4-BE49-F238E27FC236}">
                  <a16:creationId xmlns:a16="http://schemas.microsoft.com/office/drawing/2014/main" id="{0A112ECF-4081-A464-8E64-2350AC80CAEF}"/>
                </a:ext>
              </a:extLst>
            </p:cNvPr>
            <p:cNvSpPr/>
            <p:nvPr/>
          </p:nvSpPr>
          <p:spPr>
            <a:xfrm>
              <a:off x="3800732" y="3117080"/>
              <a:ext cx="163295" cy="104708"/>
            </a:xfrm>
            <a:custGeom>
              <a:avLst/>
              <a:gdLst/>
              <a:ahLst/>
              <a:cxnLst/>
              <a:rect l="l" t="t" r="r" b="b"/>
              <a:pathLst>
                <a:path w="7453" h="4779" fill="none" extrusionOk="0">
                  <a:moveTo>
                    <a:pt x="1" y="1"/>
                  </a:moveTo>
                  <a:lnTo>
                    <a:pt x="7452" y="4779"/>
                  </a:lnTo>
                </a:path>
              </a:pathLst>
            </a:custGeom>
            <a:noFill/>
            <a:ln w="9950" cap="flat" cmpd="sng">
              <a:solidFill>
                <a:srgbClr val="72130A"/>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0" name="Google Shape;997;p35">
              <a:extLst>
                <a:ext uri="{FF2B5EF4-FFF2-40B4-BE49-F238E27FC236}">
                  <a16:creationId xmlns:a16="http://schemas.microsoft.com/office/drawing/2014/main" id="{6E9C7AE6-7463-7680-437E-E22BCE3440F7}"/>
                </a:ext>
              </a:extLst>
            </p:cNvPr>
            <p:cNvSpPr/>
            <p:nvPr/>
          </p:nvSpPr>
          <p:spPr>
            <a:xfrm>
              <a:off x="3200081" y="2168736"/>
              <a:ext cx="807581" cy="472358"/>
            </a:xfrm>
            <a:custGeom>
              <a:avLst/>
              <a:gdLst/>
              <a:ahLst/>
              <a:cxnLst/>
              <a:rect l="l" t="t" r="r" b="b"/>
              <a:pathLst>
                <a:path w="36859" h="21559" extrusionOk="0">
                  <a:moveTo>
                    <a:pt x="36859" y="0"/>
                  </a:moveTo>
                  <a:cubicBezTo>
                    <a:pt x="18941" y="683"/>
                    <a:pt x="0" y="7224"/>
                    <a:pt x="0" y="7224"/>
                  </a:cubicBezTo>
                  <a:lnTo>
                    <a:pt x="0" y="21558"/>
                  </a:lnTo>
                  <a:cubicBezTo>
                    <a:pt x="11092" y="15131"/>
                    <a:pt x="34811" y="13367"/>
                    <a:pt x="34811" y="13367"/>
                  </a:cubicBezTo>
                  <a:lnTo>
                    <a:pt x="36859" y="0"/>
                  </a:ln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1" name="Google Shape;998;p35">
              <a:extLst>
                <a:ext uri="{FF2B5EF4-FFF2-40B4-BE49-F238E27FC236}">
                  <a16:creationId xmlns:a16="http://schemas.microsoft.com/office/drawing/2014/main" id="{2A735241-6FB4-D62D-8735-BE43D3142E9D}"/>
                </a:ext>
              </a:extLst>
            </p:cNvPr>
            <p:cNvSpPr/>
            <p:nvPr/>
          </p:nvSpPr>
          <p:spPr>
            <a:xfrm>
              <a:off x="1799343" y="1695177"/>
              <a:ext cx="898573" cy="426237"/>
            </a:xfrm>
            <a:custGeom>
              <a:avLst/>
              <a:gdLst/>
              <a:ahLst/>
              <a:cxnLst/>
              <a:rect l="l" t="t" r="r" b="b"/>
              <a:pathLst>
                <a:path w="41012" h="19454" extrusionOk="0">
                  <a:moveTo>
                    <a:pt x="626" y="1"/>
                  </a:moveTo>
                  <a:lnTo>
                    <a:pt x="1" y="14847"/>
                  </a:lnTo>
                  <a:lnTo>
                    <a:pt x="41012" y="19454"/>
                  </a:lnTo>
                  <a:cubicBezTo>
                    <a:pt x="41012" y="19454"/>
                    <a:pt x="21331" y="1195"/>
                    <a:pt x="626" y="1"/>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2" name="Google Shape;999;p35">
              <a:extLst>
                <a:ext uri="{FF2B5EF4-FFF2-40B4-BE49-F238E27FC236}">
                  <a16:creationId xmlns:a16="http://schemas.microsoft.com/office/drawing/2014/main" id="{69F29229-4FFC-553E-F36D-4643D5E56F31}"/>
                </a:ext>
              </a:extLst>
            </p:cNvPr>
            <p:cNvSpPr/>
            <p:nvPr/>
          </p:nvSpPr>
          <p:spPr>
            <a:xfrm>
              <a:off x="1636100" y="1741426"/>
              <a:ext cx="1061824" cy="379985"/>
            </a:xfrm>
            <a:custGeom>
              <a:avLst/>
              <a:gdLst/>
              <a:ahLst/>
              <a:cxnLst/>
              <a:rect l="l" t="t" r="r" b="b"/>
              <a:pathLst>
                <a:path w="48463" h="17343" extrusionOk="0">
                  <a:moveTo>
                    <a:pt x="2320" y="0"/>
                  </a:moveTo>
                  <a:cubicBezTo>
                    <a:pt x="1640" y="0"/>
                    <a:pt x="961" y="17"/>
                    <a:pt x="285" y="51"/>
                  </a:cubicBezTo>
                  <a:cubicBezTo>
                    <a:pt x="171" y="4658"/>
                    <a:pt x="0" y="6934"/>
                    <a:pt x="0" y="6934"/>
                  </a:cubicBezTo>
                  <a:lnTo>
                    <a:pt x="48463" y="17343"/>
                  </a:lnTo>
                  <a:cubicBezTo>
                    <a:pt x="48463" y="17343"/>
                    <a:pt x="24376" y="0"/>
                    <a:pt x="2320" y="0"/>
                  </a:cubicBezTo>
                  <a:close/>
                </a:path>
              </a:pathLst>
            </a:custGeom>
            <a:solidFill>
              <a:srgbClr val="FFF6E7"/>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3" name="Google Shape;1000;p35">
              <a:extLst>
                <a:ext uri="{FF2B5EF4-FFF2-40B4-BE49-F238E27FC236}">
                  <a16:creationId xmlns:a16="http://schemas.microsoft.com/office/drawing/2014/main" id="{693EBC99-091F-6849-179D-91390A5562E0}"/>
                </a:ext>
              </a:extLst>
            </p:cNvPr>
            <p:cNvSpPr/>
            <p:nvPr/>
          </p:nvSpPr>
          <p:spPr>
            <a:xfrm>
              <a:off x="1455397" y="1834758"/>
              <a:ext cx="1248782" cy="321551"/>
            </a:xfrm>
            <a:custGeom>
              <a:avLst/>
              <a:gdLst/>
              <a:ahLst/>
              <a:cxnLst/>
              <a:rect l="l" t="t" r="r" b="b"/>
              <a:pathLst>
                <a:path w="56996" h="14676" extrusionOk="0">
                  <a:moveTo>
                    <a:pt x="2447" y="0"/>
                  </a:moveTo>
                  <a:lnTo>
                    <a:pt x="1" y="2844"/>
                  </a:lnTo>
                  <a:lnTo>
                    <a:pt x="56995" y="14676"/>
                  </a:lnTo>
                  <a:lnTo>
                    <a:pt x="56711" y="13083"/>
                  </a:lnTo>
                  <a:cubicBezTo>
                    <a:pt x="37542" y="1365"/>
                    <a:pt x="2447" y="0"/>
                    <a:pt x="2447" y="0"/>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4" name="Google Shape;1001;p35">
              <a:extLst>
                <a:ext uri="{FF2B5EF4-FFF2-40B4-BE49-F238E27FC236}">
                  <a16:creationId xmlns:a16="http://schemas.microsoft.com/office/drawing/2014/main" id="{1CBBA0F5-FB2E-3C58-CAEA-CCE8C108A476}"/>
                </a:ext>
              </a:extLst>
            </p:cNvPr>
            <p:cNvSpPr/>
            <p:nvPr/>
          </p:nvSpPr>
          <p:spPr>
            <a:xfrm>
              <a:off x="1455397" y="1893605"/>
              <a:ext cx="1304872" cy="1739523"/>
            </a:xfrm>
            <a:custGeom>
              <a:avLst/>
              <a:gdLst/>
              <a:ahLst/>
              <a:cxnLst/>
              <a:rect l="l" t="t" r="r" b="b"/>
              <a:pathLst>
                <a:path w="59556" h="79394" extrusionOk="0">
                  <a:moveTo>
                    <a:pt x="4431" y="1"/>
                  </a:moveTo>
                  <a:cubicBezTo>
                    <a:pt x="2925" y="1"/>
                    <a:pt x="1445" y="51"/>
                    <a:pt x="1" y="158"/>
                  </a:cubicBezTo>
                  <a:lnTo>
                    <a:pt x="10865" y="69041"/>
                  </a:lnTo>
                  <a:cubicBezTo>
                    <a:pt x="10865" y="69041"/>
                    <a:pt x="45221" y="71772"/>
                    <a:pt x="59555" y="79394"/>
                  </a:cubicBezTo>
                  <a:lnTo>
                    <a:pt x="56995" y="11990"/>
                  </a:lnTo>
                  <a:cubicBezTo>
                    <a:pt x="56995" y="11990"/>
                    <a:pt x="27650" y="1"/>
                    <a:pt x="4431" y="1"/>
                  </a:cubicBezTo>
                  <a:close/>
                </a:path>
              </a:pathLst>
            </a:custGeom>
            <a:solidFill>
              <a:srgbClr val="FCA90A"/>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5" name="Google Shape;1002;p35">
              <a:extLst>
                <a:ext uri="{FF2B5EF4-FFF2-40B4-BE49-F238E27FC236}">
                  <a16:creationId xmlns:a16="http://schemas.microsoft.com/office/drawing/2014/main" id="{AFD5DCF7-72A6-B470-9221-39CDD5C30342}"/>
                </a:ext>
              </a:extLst>
            </p:cNvPr>
            <p:cNvSpPr/>
            <p:nvPr/>
          </p:nvSpPr>
          <p:spPr>
            <a:xfrm>
              <a:off x="1619888" y="2839189"/>
              <a:ext cx="362698" cy="567075"/>
            </a:xfrm>
            <a:custGeom>
              <a:avLst/>
              <a:gdLst/>
              <a:ahLst/>
              <a:cxnLst/>
              <a:rect l="l" t="t" r="r" b="b"/>
              <a:pathLst>
                <a:path w="16554" h="25882" extrusionOk="0">
                  <a:moveTo>
                    <a:pt x="11206" y="0"/>
                  </a:moveTo>
                  <a:lnTo>
                    <a:pt x="1" y="4551"/>
                  </a:lnTo>
                  <a:lnTo>
                    <a:pt x="3357" y="25881"/>
                  </a:lnTo>
                  <a:cubicBezTo>
                    <a:pt x="13994" y="20307"/>
                    <a:pt x="13994" y="11889"/>
                    <a:pt x="15131" y="10580"/>
                  </a:cubicBezTo>
                  <a:cubicBezTo>
                    <a:pt x="16269" y="9272"/>
                    <a:pt x="16553" y="4608"/>
                    <a:pt x="16553" y="4608"/>
                  </a:cubicBezTo>
                  <a:lnTo>
                    <a:pt x="16553" y="4608"/>
                  </a:lnTo>
                  <a:lnTo>
                    <a:pt x="8647" y="5632"/>
                  </a:lnTo>
                  <a:cubicBezTo>
                    <a:pt x="10296" y="3812"/>
                    <a:pt x="11206" y="1"/>
                    <a:pt x="11206"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6" name="Google Shape;1003;p35">
              <a:extLst>
                <a:ext uri="{FF2B5EF4-FFF2-40B4-BE49-F238E27FC236}">
                  <a16:creationId xmlns:a16="http://schemas.microsoft.com/office/drawing/2014/main" id="{974DFE44-5B07-14B4-99C1-AB3766CBD8AE}"/>
                </a:ext>
              </a:extLst>
            </p:cNvPr>
            <p:cNvSpPr/>
            <p:nvPr/>
          </p:nvSpPr>
          <p:spPr>
            <a:xfrm>
              <a:off x="1548859" y="2488998"/>
              <a:ext cx="1211404" cy="1144096"/>
            </a:xfrm>
            <a:custGeom>
              <a:avLst/>
              <a:gdLst/>
              <a:ahLst/>
              <a:cxnLst/>
              <a:rect l="l" t="t" r="r" b="b"/>
              <a:pathLst>
                <a:path w="55290" h="52218" extrusionOk="0">
                  <a:moveTo>
                    <a:pt x="1" y="1"/>
                  </a:moveTo>
                  <a:lnTo>
                    <a:pt x="6599" y="41865"/>
                  </a:lnTo>
                  <a:cubicBezTo>
                    <a:pt x="6599" y="41865"/>
                    <a:pt x="40955" y="44596"/>
                    <a:pt x="55289" y="52218"/>
                  </a:cubicBezTo>
                  <a:cubicBezTo>
                    <a:pt x="42263" y="19284"/>
                    <a:pt x="9159" y="3755"/>
                    <a:pt x="1"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7" name="Google Shape;1004;p35">
              <a:extLst>
                <a:ext uri="{FF2B5EF4-FFF2-40B4-BE49-F238E27FC236}">
                  <a16:creationId xmlns:a16="http://schemas.microsoft.com/office/drawing/2014/main" id="{B5990B36-E55E-2C63-B677-8FE333A4ED02}"/>
                </a:ext>
              </a:extLst>
            </p:cNvPr>
            <p:cNvSpPr/>
            <p:nvPr/>
          </p:nvSpPr>
          <p:spPr>
            <a:xfrm>
              <a:off x="1454148" y="2819142"/>
              <a:ext cx="537167" cy="540980"/>
            </a:xfrm>
            <a:custGeom>
              <a:avLst/>
              <a:gdLst/>
              <a:ahLst/>
              <a:cxnLst/>
              <a:rect l="l" t="t" r="r" b="b"/>
              <a:pathLst>
                <a:path w="24517" h="24691" extrusionOk="0">
                  <a:moveTo>
                    <a:pt x="17878" y="1"/>
                  </a:moveTo>
                  <a:cubicBezTo>
                    <a:pt x="17836" y="1"/>
                    <a:pt x="17793" y="2"/>
                    <a:pt x="17748" y="5"/>
                  </a:cubicBezTo>
                  <a:cubicBezTo>
                    <a:pt x="16098" y="119"/>
                    <a:pt x="9443" y="1598"/>
                    <a:pt x="5632" y="5068"/>
                  </a:cubicBezTo>
                  <a:cubicBezTo>
                    <a:pt x="3755" y="6717"/>
                    <a:pt x="2390" y="8993"/>
                    <a:pt x="1423" y="10870"/>
                  </a:cubicBezTo>
                  <a:cubicBezTo>
                    <a:pt x="115" y="13543"/>
                    <a:pt x="1" y="16672"/>
                    <a:pt x="1138" y="19459"/>
                  </a:cubicBezTo>
                  <a:cubicBezTo>
                    <a:pt x="1707" y="20881"/>
                    <a:pt x="2504" y="22303"/>
                    <a:pt x="3527" y="23327"/>
                  </a:cubicBezTo>
                  <a:cubicBezTo>
                    <a:pt x="4429" y="24272"/>
                    <a:pt x="5551" y="24691"/>
                    <a:pt x="6806" y="24691"/>
                  </a:cubicBezTo>
                  <a:cubicBezTo>
                    <a:pt x="8797" y="24691"/>
                    <a:pt x="11122" y="23636"/>
                    <a:pt x="13425" y="21961"/>
                  </a:cubicBezTo>
                  <a:cubicBezTo>
                    <a:pt x="17122" y="19231"/>
                    <a:pt x="20080" y="16387"/>
                    <a:pt x="19966" y="13600"/>
                  </a:cubicBezTo>
                  <a:cubicBezTo>
                    <a:pt x="22184" y="11495"/>
                    <a:pt x="21047" y="8651"/>
                    <a:pt x="21047" y="8651"/>
                  </a:cubicBezTo>
                  <a:cubicBezTo>
                    <a:pt x="21047" y="8651"/>
                    <a:pt x="22810" y="7912"/>
                    <a:pt x="23663" y="6888"/>
                  </a:cubicBezTo>
                  <a:cubicBezTo>
                    <a:pt x="24516" y="5921"/>
                    <a:pt x="24289" y="4158"/>
                    <a:pt x="22071" y="4044"/>
                  </a:cubicBezTo>
                  <a:cubicBezTo>
                    <a:pt x="22012" y="4041"/>
                    <a:pt x="21951" y="4039"/>
                    <a:pt x="21887" y="4039"/>
                  </a:cubicBezTo>
                  <a:cubicBezTo>
                    <a:pt x="19510" y="4039"/>
                    <a:pt x="13254" y="6035"/>
                    <a:pt x="13254" y="6035"/>
                  </a:cubicBezTo>
                  <a:cubicBezTo>
                    <a:pt x="13254" y="6035"/>
                    <a:pt x="14278" y="5295"/>
                    <a:pt x="16724" y="3589"/>
                  </a:cubicBezTo>
                  <a:cubicBezTo>
                    <a:pt x="19156" y="1875"/>
                    <a:pt x="19332" y="1"/>
                    <a:pt x="17878" y="1"/>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8" name="Google Shape;1005;p35">
              <a:extLst>
                <a:ext uri="{FF2B5EF4-FFF2-40B4-BE49-F238E27FC236}">
                  <a16:creationId xmlns:a16="http://schemas.microsoft.com/office/drawing/2014/main" id="{B81FD7B2-5974-A047-6331-2F002681077F}"/>
                </a:ext>
              </a:extLst>
            </p:cNvPr>
            <p:cNvSpPr/>
            <p:nvPr/>
          </p:nvSpPr>
          <p:spPr>
            <a:xfrm>
              <a:off x="1742029" y="3008675"/>
              <a:ext cx="173242" cy="89743"/>
            </a:xfrm>
            <a:custGeom>
              <a:avLst/>
              <a:gdLst/>
              <a:ahLst/>
              <a:cxnLst/>
              <a:rect l="l" t="t" r="r" b="b"/>
              <a:pathLst>
                <a:path w="7907" h="4096" fill="none" extrusionOk="0">
                  <a:moveTo>
                    <a:pt x="7907" y="0"/>
                  </a:moveTo>
                  <a:lnTo>
                    <a:pt x="0" y="4096"/>
                  </a:lnTo>
                </a:path>
              </a:pathLst>
            </a:custGeom>
            <a:noFill/>
            <a:ln w="9950" cap="flat" cmpd="sng">
              <a:solidFill>
                <a:srgbClr val="72130A"/>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19" name="Google Shape;1006;p35">
              <a:extLst>
                <a:ext uri="{FF2B5EF4-FFF2-40B4-BE49-F238E27FC236}">
                  <a16:creationId xmlns:a16="http://schemas.microsoft.com/office/drawing/2014/main" id="{D5E94284-D155-0BBA-749D-FAFB35087242}"/>
                </a:ext>
              </a:extLst>
            </p:cNvPr>
            <p:cNvSpPr/>
            <p:nvPr/>
          </p:nvSpPr>
          <p:spPr>
            <a:xfrm>
              <a:off x="1728314" y="3117080"/>
              <a:ext cx="163273" cy="104708"/>
            </a:xfrm>
            <a:custGeom>
              <a:avLst/>
              <a:gdLst/>
              <a:ahLst/>
              <a:cxnLst/>
              <a:rect l="l" t="t" r="r" b="b"/>
              <a:pathLst>
                <a:path w="7452" h="4779" fill="none" extrusionOk="0">
                  <a:moveTo>
                    <a:pt x="7452" y="1"/>
                  </a:moveTo>
                  <a:lnTo>
                    <a:pt x="1" y="4779"/>
                  </a:lnTo>
                </a:path>
              </a:pathLst>
            </a:custGeom>
            <a:noFill/>
            <a:ln w="9950" cap="flat" cmpd="sng">
              <a:solidFill>
                <a:srgbClr val="72130A"/>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nvGrpSpPr>
            <p:cNvPr id="220" name="Google Shape;1007;p35">
              <a:extLst>
                <a:ext uri="{FF2B5EF4-FFF2-40B4-BE49-F238E27FC236}">
                  <a16:creationId xmlns:a16="http://schemas.microsoft.com/office/drawing/2014/main" id="{36DAD62D-9BC1-7730-0FFE-C4B0DC11D551}"/>
                </a:ext>
              </a:extLst>
            </p:cNvPr>
            <p:cNvGrpSpPr/>
            <p:nvPr/>
          </p:nvGrpSpPr>
          <p:grpSpPr>
            <a:xfrm>
              <a:off x="2404414" y="951198"/>
              <a:ext cx="883602" cy="370169"/>
              <a:chOff x="2404989" y="951198"/>
              <a:chExt cx="883602" cy="370169"/>
            </a:xfrm>
          </p:grpSpPr>
          <p:sp>
            <p:nvSpPr>
              <p:cNvPr id="237" name="Google Shape;1008;p35">
                <a:extLst>
                  <a:ext uri="{FF2B5EF4-FFF2-40B4-BE49-F238E27FC236}">
                    <a16:creationId xmlns:a16="http://schemas.microsoft.com/office/drawing/2014/main" id="{F3A97DE7-F8A8-B192-770A-9271ECD38362}"/>
                  </a:ext>
                </a:extLst>
              </p:cNvPr>
              <p:cNvSpPr/>
              <p:nvPr/>
            </p:nvSpPr>
            <p:spPr>
              <a:xfrm>
                <a:off x="2918421" y="951198"/>
                <a:ext cx="370169" cy="370169"/>
              </a:xfrm>
              <a:custGeom>
                <a:avLst/>
                <a:gdLst/>
                <a:ahLst/>
                <a:cxnLst/>
                <a:rect l="l" t="t" r="r" b="b"/>
                <a:pathLst>
                  <a:path w="16895" h="16895" extrusionOk="0">
                    <a:moveTo>
                      <a:pt x="8419" y="1"/>
                    </a:moveTo>
                    <a:cubicBezTo>
                      <a:pt x="3755" y="1"/>
                      <a:pt x="1" y="3755"/>
                      <a:pt x="1" y="8419"/>
                    </a:cubicBezTo>
                    <a:cubicBezTo>
                      <a:pt x="1" y="13083"/>
                      <a:pt x="3755" y="16894"/>
                      <a:pt x="8419" y="16894"/>
                    </a:cubicBezTo>
                    <a:cubicBezTo>
                      <a:pt x="13084" y="16894"/>
                      <a:pt x="16895" y="13083"/>
                      <a:pt x="16895" y="8419"/>
                    </a:cubicBezTo>
                    <a:cubicBezTo>
                      <a:pt x="16895" y="3755"/>
                      <a:pt x="13084" y="1"/>
                      <a:pt x="8419"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8" name="Google Shape;1009;p35">
                <a:extLst>
                  <a:ext uri="{FF2B5EF4-FFF2-40B4-BE49-F238E27FC236}">
                    <a16:creationId xmlns:a16="http://schemas.microsoft.com/office/drawing/2014/main" id="{F971BE6E-99BC-A954-8CE5-8BF0DDBD3573}"/>
                  </a:ext>
                </a:extLst>
              </p:cNvPr>
              <p:cNvSpPr/>
              <p:nvPr/>
            </p:nvSpPr>
            <p:spPr>
              <a:xfrm>
                <a:off x="2918421" y="951198"/>
                <a:ext cx="280448" cy="290395"/>
              </a:xfrm>
              <a:custGeom>
                <a:avLst/>
                <a:gdLst/>
                <a:ahLst/>
                <a:cxnLst/>
                <a:rect l="l" t="t" r="r" b="b"/>
                <a:pathLst>
                  <a:path w="12800" h="13254" extrusionOk="0">
                    <a:moveTo>
                      <a:pt x="8419" y="1"/>
                    </a:moveTo>
                    <a:cubicBezTo>
                      <a:pt x="3755" y="1"/>
                      <a:pt x="1" y="3755"/>
                      <a:pt x="1" y="8419"/>
                    </a:cubicBezTo>
                    <a:cubicBezTo>
                      <a:pt x="1" y="10239"/>
                      <a:pt x="570" y="11889"/>
                      <a:pt x="1537" y="13254"/>
                    </a:cubicBezTo>
                    <a:cubicBezTo>
                      <a:pt x="4096" y="6087"/>
                      <a:pt x="9614" y="2674"/>
                      <a:pt x="12799" y="1195"/>
                    </a:cubicBezTo>
                    <a:cubicBezTo>
                      <a:pt x="11548" y="456"/>
                      <a:pt x="10012" y="1"/>
                      <a:pt x="8419" y="1"/>
                    </a:cubicBezTo>
                    <a:close/>
                  </a:path>
                </a:pathLst>
              </a:custGeom>
              <a:solidFill>
                <a:srgbClr val="FFFFFF">
                  <a:alpha val="353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9" name="Google Shape;1010;p35">
                <a:extLst>
                  <a:ext uri="{FF2B5EF4-FFF2-40B4-BE49-F238E27FC236}">
                    <a16:creationId xmlns:a16="http://schemas.microsoft.com/office/drawing/2014/main" id="{F82B0489-0A11-A1D0-22D0-CE3BEA5DB84B}"/>
                  </a:ext>
                </a:extLst>
              </p:cNvPr>
              <p:cNvSpPr/>
              <p:nvPr/>
            </p:nvSpPr>
            <p:spPr>
              <a:xfrm>
                <a:off x="2404989" y="951198"/>
                <a:ext cx="370169" cy="370169"/>
              </a:xfrm>
              <a:custGeom>
                <a:avLst/>
                <a:gdLst/>
                <a:ahLst/>
                <a:cxnLst/>
                <a:rect l="l" t="t" r="r" b="b"/>
                <a:pathLst>
                  <a:path w="16895" h="16895" extrusionOk="0">
                    <a:moveTo>
                      <a:pt x="8419" y="1"/>
                    </a:moveTo>
                    <a:cubicBezTo>
                      <a:pt x="3755" y="1"/>
                      <a:pt x="1" y="3755"/>
                      <a:pt x="1" y="8419"/>
                    </a:cubicBezTo>
                    <a:cubicBezTo>
                      <a:pt x="1" y="13083"/>
                      <a:pt x="3755" y="16894"/>
                      <a:pt x="8419" y="16894"/>
                    </a:cubicBezTo>
                    <a:cubicBezTo>
                      <a:pt x="13084" y="16894"/>
                      <a:pt x="16895" y="13083"/>
                      <a:pt x="16895" y="8419"/>
                    </a:cubicBezTo>
                    <a:cubicBezTo>
                      <a:pt x="16895" y="3755"/>
                      <a:pt x="13084" y="1"/>
                      <a:pt x="8419"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40" name="Google Shape;1011;p35">
                <a:extLst>
                  <a:ext uri="{FF2B5EF4-FFF2-40B4-BE49-F238E27FC236}">
                    <a16:creationId xmlns:a16="http://schemas.microsoft.com/office/drawing/2014/main" id="{19217597-4534-CB64-4797-A71A9568B460}"/>
                  </a:ext>
                </a:extLst>
              </p:cNvPr>
              <p:cNvSpPr/>
              <p:nvPr/>
            </p:nvSpPr>
            <p:spPr>
              <a:xfrm>
                <a:off x="2404989" y="951198"/>
                <a:ext cx="280448" cy="290395"/>
              </a:xfrm>
              <a:custGeom>
                <a:avLst/>
                <a:gdLst/>
                <a:ahLst/>
                <a:cxnLst/>
                <a:rect l="l" t="t" r="r" b="b"/>
                <a:pathLst>
                  <a:path w="12800" h="13254" extrusionOk="0">
                    <a:moveTo>
                      <a:pt x="8419" y="1"/>
                    </a:moveTo>
                    <a:cubicBezTo>
                      <a:pt x="3755" y="1"/>
                      <a:pt x="1" y="3755"/>
                      <a:pt x="1" y="8419"/>
                    </a:cubicBezTo>
                    <a:cubicBezTo>
                      <a:pt x="1" y="10239"/>
                      <a:pt x="570" y="11889"/>
                      <a:pt x="1537" y="13254"/>
                    </a:cubicBezTo>
                    <a:cubicBezTo>
                      <a:pt x="4096" y="6087"/>
                      <a:pt x="9614" y="2674"/>
                      <a:pt x="12799" y="1195"/>
                    </a:cubicBezTo>
                    <a:cubicBezTo>
                      <a:pt x="11491" y="456"/>
                      <a:pt x="10012" y="1"/>
                      <a:pt x="8419" y="1"/>
                    </a:cubicBezTo>
                    <a:close/>
                  </a:path>
                </a:pathLst>
              </a:custGeom>
              <a:solidFill>
                <a:srgbClr val="FFFFFF">
                  <a:alpha val="353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41" name="Google Shape;1012;p35">
                <a:extLst>
                  <a:ext uri="{FF2B5EF4-FFF2-40B4-BE49-F238E27FC236}">
                    <a16:creationId xmlns:a16="http://schemas.microsoft.com/office/drawing/2014/main" id="{E74B498A-4137-9993-AF15-E88C661FF14F}"/>
                  </a:ext>
                </a:extLst>
              </p:cNvPr>
              <p:cNvSpPr/>
              <p:nvPr/>
            </p:nvSpPr>
            <p:spPr>
              <a:xfrm>
                <a:off x="2917194" y="951198"/>
                <a:ext cx="370148" cy="370169"/>
              </a:xfrm>
              <a:custGeom>
                <a:avLst/>
                <a:gdLst/>
                <a:ahLst/>
                <a:cxnLst/>
                <a:rect l="l" t="t" r="r" b="b"/>
                <a:pathLst>
                  <a:path w="16894" h="16895" fill="none" extrusionOk="0">
                    <a:moveTo>
                      <a:pt x="16894" y="8419"/>
                    </a:moveTo>
                    <a:cubicBezTo>
                      <a:pt x="16894" y="13083"/>
                      <a:pt x="13140" y="16894"/>
                      <a:pt x="8475" y="16894"/>
                    </a:cubicBezTo>
                    <a:cubicBezTo>
                      <a:pt x="3811" y="16894"/>
                      <a:pt x="0" y="13083"/>
                      <a:pt x="0" y="8419"/>
                    </a:cubicBezTo>
                    <a:cubicBezTo>
                      <a:pt x="0" y="3755"/>
                      <a:pt x="3811" y="1"/>
                      <a:pt x="8475" y="1"/>
                    </a:cubicBezTo>
                    <a:cubicBezTo>
                      <a:pt x="13140" y="1"/>
                      <a:pt x="16894" y="3755"/>
                      <a:pt x="16894" y="8419"/>
                    </a:cubicBezTo>
                    <a:close/>
                  </a:path>
                </a:pathLst>
              </a:custGeom>
              <a:solidFill>
                <a:srgbClr val="FFF6E7"/>
              </a:solidFill>
              <a:ln w="18475" cap="flat" cmpd="sng">
                <a:solidFill>
                  <a:srgbClr val="FFF6E7"/>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42" name="Google Shape;1013;p35">
                <a:extLst>
                  <a:ext uri="{FF2B5EF4-FFF2-40B4-BE49-F238E27FC236}">
                    <a16:creationId xmlns:a16="http://schemas.microsoft.com/office/drawing/2014/main" id="{DC2AAD6B-4BB9-7105-F489-5D8A309E64F5}"/>
                  </a:ext>
                </a:extLst>
              </p:cNvPr>
              <p:cNvSpPr/>
              <p:nvPr/>
            </p:nvSpPr>
            <p:spPr>
              <a:xfrm>
                <a:off x="2404989" y="951198"/>
                <a:ext cx="370169" cy="370169"/>
              </a:xfrm>
              <a:custGeom>
                <a:avLst/>
                <a:gdLst/>
                <a:ahLst/>
                <a:cxnLst/>
                <a:rect l="l" t="t" r="r" b="b"/>
                <a:pathLst>
                  <a:path w="16895" h="16895" fill="none" extrusionOk="0">
                    <a:moveTo>
                      <a:pt x="16895" y="8419"/>
                    </a:moveTo>
                    <a:cubicBezTo>
                      <a:pt x="16895" y="13083"/>
                      <a:pt x="13084" y="16894"/>
                      <a:pt x="8419" y="16894"/>
                    </a:cubicBezTo>
                    <a:cubicBezTo>
                      <a:pt x="3755" y="16894"/>
                      <a:pt x="1" y="13083"/>
                      <a:pt x="1" y="8419"/>
                    </a:cubicBezTo>
                    <a:cubicBezTo>
                      <a:pt x="1" y="3755"/>
                      <a:pt x="3755" y="1"/>
                      <a:pt x="8419" y="1"/>
                    </a:cubicBezTo>
                    <a:cubicBezTo>
                      <a:pt x="13084" y="1"/>
                      <a:pt x="16895" y="3755"/>
                      <a:pt x="16895" y="8419"/>
                    </a:cubicBezTo>
                    <a:close/>
                  </a:path>
                </a:pathLst>
              </a:custGeom>
              <a:solidFill>
                <a:srgbClr val="FFF6E7"/>
              </a:solidFill>
              <a:ln w="18475" cap="flat" cmpd="sng">
                <a:solidFill>
                  <a:srgbClr val="FFF6E7"/>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43" name="Google Shape;1014;p35">
                <a:extLst>
                  <a:ext uri="{FF2B5EF4-FFF2-40B4-BE49-F238E27FC236}">
                    <a16:creationId xmlns:a16="http://schemas.microsoft.com/office/drawing/2014/main" id="{65279641-45AA-6BB1-54B0-A207359E6085}"/>
                  </a:ext>
                </a:extLst>
              </p:cNvPr>
              <p:cNvSpPr/>
              <p:nvPr/>
            </p:nvSpPr>
            <p:spPr>
              <a:xfrm>
                <a:off x="2775116" y="1106969"/>
                <a:ext cx="142108" cy="28680"/>
              </a:xfrm>
              <a:custGeom>
                <a:avLst/>
                <a:gdLst/>
                <a:ahLst/>
                <a:cxnLst/>
                <a:rect l="l" t="t" r="r" b="b"/>
                <a:pathLst>
                  <a:path w="6486" h="1309" fill="none" extrusionOk="0">
                    <a:moveTo>
                      <a:pt x="1" y="1309"/>
                    </a:moveTo>
                    <a:cubicBezTo>
                      <a:pt x="1" y="1309"/>
                      <a:pt x="2503" y="1"/>
                      <a:pt x="6485" y="1309"/>
                    </a:cubicBezTo>
                  </a:path>
                </a:pathLst>
              </a:custGeom>
              <a:solidFill>
                <a:srgbClr val="FFF6E7"/>
              </a:solidFill>
              <a:ln w="18475" cap="flat" cmpd="sng">
                <a:solidFill>
                  <a:srgbClr val="FFF6E7"/>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sp>
          <p:nvSpPr>
            <p:cNvPr id="221" name="Google Shape;1015;p35">
              <a:extLst>
                <a:ext uri="{FF2B5EF4-FFF2-40B4-BE49-F238E27FC236}">
                  <a16:creationId xmlns:a16="http://schemas.microsoft.com/office/drawing/2014/main" id="{66AF1F77-9681-AA6F-31DC-FD7EC90ECD94}"/>
                </a:ext>
              </a:extLst>
            </p:cNvPr>
            <p:cNvSpPr/>
            <p:nvPr/>
          </p:nvSpPr>
          <p:spPr>
            <a:xfrm>
              <a:off x="2699092" y="578595"/>
              <a:ext cx="411295" cy="302862"/>
            </a:xfrm>
            <a:custGeom>
              <a:avLst/>
              <a:gdLst/>
              <a:ahLst/>
              <a:cxnLst/>
              <a:rect l="l" t="t" r="r" b="b"/>
              <a:pathLst>
                <a:path w="18772" h="13823" extrusionOk="0">
                  <a:moveTo>
                    <a:pt x="18772" y="0"/>
                  </a:moveTo>
                  <a:cubicBezTo>
                    <a:pt x="17406" y="2787"/>
                    <a:pt x="12685" y="10751"/>
                    <a:pt x="2105" y="12343"/>
                  </a:cubicBezTo>
                  <a:cubicBezTo>
                    <a:pt x="1864" y="12358"/>
                    <a:pt x="1640" y="12365"/>
                    <a:pt x="1433" y="12365"/>
                  </a:cubicBezTo>
                  <a:cubicBezTo>
                    <a:pt x="811" y="12365"/>
                    <a:pt x="342" y="12301"/>
                    <a:pt x="1" y="12173"/>
                  </a:cubicBezTo>
                  <a:lnTo>
                    <a:pt x="1" y="12173"/>
                  </a:lnTo>
                  <a:cubicBezTo>
                    <a:pt x="228" y="13140"/>
                    <a:pt x="1138" y="13765"/>
                    <a:pt x="2276" y="13822"/>
                  </a:cubicBezTo>
                  <a:cubicBezTo>
                    <a:pt x="17406" y="12230"/>
                    <a:pt x="18771" y="1"/>
                    <a:pt x="18772"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2" name="Google Shape;1016;p35">
              <a:extLst>
                <a:ext uri="{FF2B5EF4-FFF2-40B4-BE49-F238E27FC236}">
                  <a16:creationId xmlns:a16="http://schemas.microsoft.com/office/drawing/2014/main" id="{7B9E25B9-9A77-E7B6-D8E2-09065E17D804}"/>
                </a:ext>
              </a:extLst>
            </p:cNvPr>
            <p:cNvSpPr/>
            <p:nvPr/>
          </p:nvSpPr>
          <p:spPr>
            <a:xfrm>
              <a:off x="2403762" y="701963"/>
              <a:ext cx="381365" cy="262986"/>
            </a:xfrm>
            <a:custGeom>
              <a:avLst/>
              <a:gdLst/>
              <a:ahLst/>
              <a:cxnLst/>
              <a:rect l="l" t="t" r="r" b="b"/>
              <a:pathLst>
                <a:path w="17406" h="12003" extrusionOk="0">
                  <a:moveTo>
                    <a:pt x="17406" y="0"/>
                  </a:moveTo>
                  <a:cubicBezTo>
                    <a:pt x="17405" y="0"/>
                    <a:pt x="3754" y="3129"/>
                    <a:pt x="0" y="12002"/>
                  </a:cubicBezTo>
                  <a:cubicBezTo>
                    <a:pt x="2901" y="7964"/>
                    <a:pt x="8418" y="4380"/>
                    <a:pt x="15017" y="1991"/>
                  </a:cubicBezTo>
                  <a:cubicBezTo>
                    <a:pt x="16211" y="910"/>
                    <a:pt x="17406" y="0"/>
                    <a:pt x="17406"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3" name="Google Shape;1017;p35">
              <a:extLst>
                <a:ext uri="{FF2B5EF4-FFF2-40B4-BE49-F238E27FC236}">
                  <a16:creationId xmlns:a16="http://schemas.microsoft.com/office/drawing/2014/main" id="{AC65548A-9BB2-3331-DAB2-DB76AB8E6E78}"/>
                </a:ext>
              </a:extLst>
            </p:cNvPr>
            <p:cNvSpPr/>
            <p:nvPr/>
          </p:nvSpPr>
          <p:spPr>
            <a:xfrm>
              <a:off x="2697844" y="2121369"/>
              <a:ext cx="296639" cy="1555369"/>
            </a:xfrm>
            <a:custGeom>
              <a:avLst/>
              <a:gdLst/>
              <a:ahLst/>
              <a:cxnLst/>
              <a:rect l="l" t="t" r="r" b="b"/>
              <a:pathLst>
                <a:path w="13539" h="70989" extrusionOk="0">
                  <a:moveTo>
                    <a:pt x="1" y="1"/>
                  </a:moveTo>
                  <a:lnTo>
                    <a:pt x="2845" y="68998"/>
                  </a:lnTo>
                  <a:cubicBezTo>
                    <a:pt x="4495" y="70989"/>
                    <a:pt x="6770" y="70989"/>
                    <a:pt x="6770" y="70989"/>
                  </a:cubicBezTo>
                  <a:cubicBezTo>
                    <a:pt x="6770" y="70989"/>
                    <a:pt x="9102" y="70989"/>
                    <a:pt x="10751" y="68998"/>
                  </a:cubicBezTo>
                  <a:lnTo>
                    <a:pt x="13539" y="1"/>
                  </a:lnTo>
                  <a:lnTo>
                    <a:pt x="13539" y="1"/>
                  </a:lnTo>
                  <a:cubicBezTo>
                    <a:pt x="13538" y="1"/>
                    <a:pt x="10069" y="2674"/>
                    <a:pt x="6770" y="2674"/>
                  </a:cubicBezTo>
                  <a:cubicBezTo>
                    <a:pt x="3471" y="2674"/>
                    <a:pt x="1" y="1"/>
                    <a:pt x="1" y="1"/>
                  </a:cubicBezTo>
                  <a:close/>
                </a:path>
              </a:pathLst>
            </a:custGeom>
            <a:solidFill>
              <a:srgbClr val="A63102"/>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4" name="Google Shape;1018;p35">
              <a:extLst>
                <a:ext uri="{FF2B5EF4-FFF2-40B4-BE49-F238E27FC236}">
                  <a16:creationId xmlns:a16="http://schemas.microsoft.com/office/drawing/2014/main" id="{2CBDDF78-7219-5B2C-5A89-03FDFAFC258F}"/>
                </a:ext>
              </a:extLst>
            </p:cNvPr>
            <p:cNvSpPr/>
            <p:nvPr/>
          </p:nvSpPr>
          <p:spPr>
            <a:xfrm>
              <a:off x="2697844" y="2121369"/>
              <a:ext cx="296639" cy="58609"/>
            </a:xfrm>
            <a:custGeom>
              <a:avLst/>
              <a:gdLst/>
              <a:ahLst/>
              <a:cxnLst/>
              <a:rect l="l" t="t" r="r" b="b"/>
              <a:pathLst>
                <a:path w="13539" h="2675" fill="none" extrusionOk="0">
                  <a:moveTo>
                    <a:pt x="13539" y="1"/>
                  </a:moveTo>
                  <a:cubicBezTo>
                    <a:pt x="13539" y="1"/>
                    <a:pt x="10865" y="2674"/>
                    <a:pt x="6770" y="2674"/>
                  </a:cubicBezTo>
                  <a:cubicBezTo>
                    <a:pt x="2674" y="2674"/>
                    <a:pt x="1" y="1"/>
                    <a:pt x="1" y="1"/>
                  </a:cubicBezTo>
                </a:path>
              </a:pathLst>
            </a:custGeom>
            <a:noFill/>
            <a:ln w="18475" cap="flat" cmpd="sng">
              <a:solidFill>
                <a:srgbClr val="FFFFFF"/>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5" name="Google Shape;1019;p35">
              <a:extLst>
                <a:ext uri="{FF2B5EF4-FFF2-40B4-BE49-F238E27FC236}">
                  <a16:creationId xmlns:a16="http://schemas.microsoft.com/office/drawing/2014/main" id="{18083969-221E-89C1-715D-4CD907112590}"/>
                </a:ext>
              </a:extLst>
            </p:cNvPr>
            <p:cNvSpPr/>
            <p:nvPr/>
          </p:nvSpPr>
          <p:spPr>
            <a:xfrm>
              <a:off x="2714056" y="2537614"/>
              <a:ext cx="262986" cy="197913"/>
            </a:xfrm>
            <a:custGeom>
              <a:avLst/>
              <a:gdLst/>
              <a:ahLst/>
              <a:cxnLst/>
              <a:rect l="l" t="t" r="r" b="b"/>
              <a:pathLst>
                <a:path w="12003" h="9033" extrusionOk="0">
                  <a:moveTo>
                    <a:pt x="0" y="0"/>
                  </a:moveTo>
                  <a:cubicBezTo>
                    <a:pt x="114" y="2219"/>
                    <a:pt x="228" y="4721"/>
                    <a:pt x="342" y="7509"/>
                  </a:cubicBezTo>
                  <a:cubicBezTo>
                    <a:pt x="2243" y="8629"/>
                    <a:pt x="4193" y="9033"/>
                    <a:pt x="6020" y="9033"/>
                  </a:cubicBezTo>
                  <a:cubicBezTo>
                    <a:pt x="8183" y="9033"/>
                    <a:pt x="10176" y="8466"/>
                    <a:pt x="11718" y="7850"/>
                  </a:cubicBezTo>
                  <a:cubicBezTo>
                    <a:pt x="11832" y="5233"/>
                    <a:pt x="11945" y="2844"/>
                    <a:pt x="12002" y="740"/>
                  </a:cubicBezTo>
                  <a:lnTo>
                    <a:pt x="12002" y="740"/>
                  </a:lnTo>
                  <a:cubicBezTo>
                    <a:pt x="10082" y="1492"/>
                    <a:pt x="8300" y="1776"/>
                    <a:pt x="6704" y="1776"/>
                  </a:cubicBezTo>
                  <a:cubicBezTo>
                    <a:pt x="3712" y="1776"/>
                    <a:pt x="1373" y="779"/>
                    <a:pt x="0"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6" name="Google Shape;1020;p35">
              <a:extLst>
                <a:ext uri="{FF2B5EF4-FFF2-40B4-BE49-F238E27FC236}">
                  <a16:creationId xmlns:a16="http://schemas.microsoft.com/office/drawing/2014/main" id="{CAF96D8A-EEDF-7DF1-AA9A-BF4397AA30F5}"/>
                </a:ext>
              </a:extLst>
            </p:cNvPr>
            <p:cNvSpPr/>
            <p:nvPr/>
          </p:nvSpPr>
          <p:spPr>
            <a:xfrm>
              <a:off x="3257788" y="4193810"/>
              <a:ext cx="582872" cy="361515"/>
            </a:xfrm>
            <a:custGeom>
              <a:avLst/>
              <a:gdLst/>
              <a:ahLst/>
              <a:cxnLst/>
              <a:rect l="l" t="t" r="r" b="b"/>
              <a:pathLst>
                <a:path w="26603" h="16500" extrusionOk="0">
                  <a:moveTo>
                    <a:pt x="26603" y="0"/>
                  </a:moveTo>
                  <a:lnTo>
                    <a:pt x="26603" y="0"/>
                  </a:lnTo>
                  <a:cubicBezTo>
                    <a:pt x="24457" y="129"/>
                    <a:pt x="21042" y="165"/>
                    <a:pt x="17954" y="165"/>
                  </a:cubicBezTo>
                  <a:cubicBezTo>
                    <a:pt x="14250" y="165"/>
                    <a:pt x="11017" y="114"/>
                    <a:pt x="11017" y="114"/>
                  </a:cubicBezTo>
                  <a:cubicBezTo>
                    <a:pt x="11017" y="114"/>
                    <a:pt x="1" y="16499"/>
                    <a:pt x="1977" y="16499"/>
                  </a:cubicBezTo>
                  <a:cubicBezTo>
                    <a:pt x="1994" y="16499"/>
                    <a:pt x="2011" y="16498"/>
                    <a:pt x="2030" y="16496"/>
                  </a:cubicBezTo>
                  <a:cubicBezTo>
                    <a:pt x="3509" y="16344"/>
                    <a:pt x="13659" y="16319"/>
                    <a:pt x="20262" y="16319"/>
                  </a:cubicBezTo>
                  <a:cubicBezTo>
                    <a:pt x="23563" y="16319"/>
                    <a:pt x="25977" y="16325"/>
                    <a:pt x="25977" y="16325"/>
                  </a:cubicBezTo>
                  <a:cubicBezTo>
                    <a:pt x="25977" y="16325"/>
                    <a:pt x="25977" y="13367"/>
                    <a:pt x="26603" y="0"/>
                  </a:cubicBezTo>
                  <a:close/>
                </a:path>
              </a:pathLst>
            </a:custGeom>
            <a:solidFill>
              <a:srgbClr val="E28E64"/>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7" name="Google Shape;1021;p35">
              <a:extLst>
                <a:ext uri="{FF2B5EF4-FFF2-40B4-BE49-F238E27FC236}">
                  <a16:creationId xmlns:a16="http://schemas.microsoft.com/office/drawing/2014/main" id="{81B28A0C-2CFD-0E2F-5C7A-7711D33580FE}"/>
                </a:ext>
              </a:extLst>
            </p:cNvPr>
            <p:cNvSpPr/>
            <p:nvPr/>
          </p:nvSpPr>
          <p:spPr>
            <a:xfrm>
              <a:off x="3257788" y="4196286"/>
              <a:ext cx="429589" cy="359039"/>
            </a:xfrm>
            <a:custGeom>
              <a:avLst/>
              <a:gdLst/>
              <a:ahLst/>
              <a:cxnLst/>
              <a:rect l="l" t="t" r="r" b="b"/>
              <a:pathLst>
                <a:path w="19607" h="16387" extrusionOk="0">
                  <a:moveTo>
                    <a:pt x="11017" y="1"/>
                  </a:moveTo>
                  <a:cubicBezTo>
                    <a:pt x="11017" y="1"/>
                    <a:pt x="1" y="16386"/>
                    <a:pt x="1977" y="16386"/>
                  </a:cubicBezTo>
                  <a:cubicBezTo>
                    <a:pt x="1994" y="16386"/>
                    <a:pt x="2011" y="16385"/>
                    <a:pt x="2030" y="16383"/>
                  </a:cubicBezTo>
                  <a:cubicBezTo>
                    <a:pt x="3225" y="16269"/>
                    <a:pt x="10392" y="16212"/>
                    <a:pt x="16592" y="16212"/>
                  </a:cubicBezTo>
                  <a:cubicBezTo>
                    <a:pt x="19606" y="10012"/>
                    <a:pt x="19322" y="3869"/>
                    <a:pt x="18696" y="58"/>
                  </a:cubicBezTo>
                  <a:cubicBezTo>
                    <a:pt x="14715" y="58"/>
                    <a:pt x="11017" y="1"/>
                    <a:pt x="11017"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8" name="Google Shape;1022;p35">
              <a:extLst>
                <a:ext uri="{FF2B5EF4-FFF2-40B4-BE49-F238E27FC236}">
                  <a16:creationId xmlns:a16="http://schemas.microsoft.com/office/drawing/2014/main" id="{45555968-6C03-0281-DC9A-6E79ADDE647A}"/>
                </a:ext>
              </a:extLst>
            </p:cNvPr>
            <p:cNvSpPr/>
            <p:nvPr/>
          </p:nvSpPr>
          <p:spPr>
            <a:xfrm>
              <a:off x="3706020" y="4132202"/>
              <a:ext cx="913537" cy="594221"/>
            </a:xfrm>
            <a:custGeom>
              <a:avLst/>
              <a:gdLst/>
              <a:ahLst/>
              <a:cxnLst/>
              <a:rect l="l" t="t" r="r" b="b"/>
              <a:pathLst>
                <a:path w="41695" h="27121" extrusionOk="0">
                  <a:moveTo>
                    <a:pt x="10970" y="0"/>
                  </a:moveTo>
                  <a:cubicBezTo>
                    <a:pt x="9734" y="0"/>
                    <a:pt x="8652" y="139"/>
                    <a:pt x="7793" y="480"/>
                  </a:cubicBezTo>
                  <a:cubicBezTo>
                    <a:pt x="7793" y="480"/>
                    <a:pt x="1" y="10662"/>
                    <a:pt x="2048" y="17317"/>
                  </a:cubicBezTo>
                  <a:cubicBezTo>
                    <a:pt x="3655" y="22687"/>
                    <a:pt x="10890" y="23205"/>
                    <a:pt x="13625" y="23205"/>
                  </a:cubicBezTo>
                  <a:cubicBezTo>
                    <a:pt x="14279" y="23205"/>
                    <a:pt x="14676" y="23176"/>
                    <a:pt x="14676" y="23176"/>
                  </a:cubicBezTo>
                  <a:cubicBezTo>
                    <a:pt x="14676" y="23176"/>
                    <a:pt x="22355" y="24655"/>
                    <a:pt x="29294" y="26418"/>
                  </a:cubicBezTo>
                  <a:cubicBezTo>
                    <a:pt x="30972" y="26844"/>
                    <a:pt x="32517" y="27121"/>
                    <a:pt x="33901" y="27121"/>
                  </a:cubicBezTo>
                  <a:cubicBezTo>
                    <a:pt x="38240" y="27121"/>
                    <a:pt x="40994" y="24400"/>
                    <a:pt x="41296" y="15042"/>
                  </a:cubicBezTo>
                  <a:cubicBezTo>
                    <a:pt x="41694" y="2698"/>
                    <a:pt x="36006" y="2983"/>
                    <a:pt x="29351" y="2642"/>
                  </a:cubicBezTo>
                  <a:cubicBezTo>
                    <a:pt x="23938" y="2412"/>
                    <a:pt x="16120" y="0"/>
                    <a:pt x="10970" y="0"/>
                  </a:cubicBezTo>
                  <a:close/>
                </a:path>
              </a:pathLst>
            </a:custGeom>
            <a:solidFill>
              <a:srgbClr val="53BC73"/>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29" name="Google Shape;1023;p35">
              <a:extLst>
                <a:ext uri="{FF2B5EF4-FFF2-40B4-BE49-F238E27FC236}">
                  <a16:creationId xmlns:a16="http://schemas.microsoft.com/office/drawing/2014/main" id="{7636F602-6CC4-B08C-1417-21B026F01E14}"/>
                </a:ext>
              </a:extLst>
            </p:cNvPr>
            <p:cNvSpPr/>
            <p:nvPr/>
          </p:nvSpPr>
          <p:spPr>
            <a:xfrm>
              <a:off x="3722233" y="4212498"/>
              <a:ext cx="402552" cy="437455"/>
            </a:xfrm>
            <a:custGeom>
              <a:avLst/>
              <a:gdLst/>
              <a:ahLst/>
              <a:cxnLst/>
              <a:rect l="l" t="t" r="r" b="b"/>
              <a:pathLst>
                <a:path w="18373" h="19966" extrusionOk="0">
                  <a:moveTo>
                    <a:pt x="4949" y="0"/>
                  </a:moveTo>
                  <a:cubicBezTo>
                    <a:pt x="2787" y="3527"/>
                    <a:pt x="0" y="9329"/>
                    <a:pt x="1308" y="13652"/>
                  </a:cubicBezTo>
                  <a:cubicBezTo>
                    <a:pt x="2961" y="19022"/>
                    <a:pt x="10168" y="19540"/>
                    <a:pt x="12890" y="19540"/>
                  </a:cubicBezTo>
                  <a:cubicBezTo>
                    <a:pt x="13541" y="19540"/>
                    <a:pt x="13936" y="19511"/>
                    <a:pt x="13936" y="19511"/>
                  </a:cubicBezTo>
                  <a:cubicBezTo>
                    <a:pt x="13936" y="19511"/>
                    <a:pt x="14846" y="19681"/>
                    <a:pt x="16268" y="19966"/>
                  </a:cubicBezTo>
                  <a:cubicBezTo>
                    <a:pt x="17292" y="16382"/>
                    <a:pt x="18373" y="10353"/>
                    <a:pt x="15984" y="6883"/>
                  </a:cubicBezTo>
                  <a:cubicBezTo>
                    <a:pt x="13538" y="3356"/>
                    <a:pt x="8134" y="1081"/>
                    <a:pt x="4949" y="0"/>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0" name="Google Shape;1024;p35">
              <a:extLst>
                <a:ext uri="{FF2B5EF4-FFF2-40B4-BE49-F238E27FC236}">
                  <a16:creationId xmlns:a16="http://schemas.microsoft.com/office/drawing/2014/main" id="{9466E4B9-9088-1786-2B8E-47D88017733F}"/>
                </a:ext>
              </a:extLst>
            </p:cNvPr>
            <p:cNvSpPr/>
            <p:nvPr/>
          </p:nvSpPr>
          <p:spPr>
            <a:xfrm>
              <a:off x="811125" y="3673805"/>
              <a:ext cx="2885109" cy="1039739"/>
            </a:xfrm>
            <a:custGeom>
              <a:avLst/>
              <a:gdLst/>
              <a:ahLst/>
              <a:cxnLst/>
              <a:rect l="l" t="t" r="r" b="b"/>
              <a:pathLst>
                <a:path w="131680" h="47455" extrusionOk="0">
                  <a:moveTo>
                    <a:pt x="31067" y="0"/>
                  </a:moveTo>
                  <a:cubicBezTo>
                    <a:pt x="20107" y="0"/>
                    <a:pt x="6351" y="6633"/>
                    <a:pt x="3299" y="23678"/>
                  </a:cubicBezTo>
                  <a:cubicBezTo>
                    <a:pt x="0" y="42108"/>
                    <a:pt x="20762" y="46033"/>
                    <a:pt x="36916" y="46033"/>
                  </a:cubicBezTo>
                  <a:cubicBezTo>
                    <a:pt x="53013" y="46089"/>
                    <a:pt x="114445" y="47455"/>
                    <a:pt x="114445" y="47455"/>
                  </a:cubicBezTo>
                  <a:cubicBezTo>
                    <a:pt x="114445" y="47455"/>
                    <a:pt x="131680" y="37500"/>
                    <a:pt x="124456" y="16909"/>
                  </a:cubicBezTo>
                  <a:cubicBezTo>
                    <a:pt x="124456" y="16909"/>
                    <a:pt x="44936" y="1267"/>
                    <a:pt x="33674" y="130"/>
                  </a:cubicBezTo>
                  <a:cubicBezTo>
                    <a:pt x="32828" y="44"/>
                    <a:pt x="31956" y="0"/>
                    <a:pt x="31067" y="0"/>
                  </a:cubicBezTo>
                  <a:close/>
                </a:path>
              </a:pathLst>
            </a:custGeom>
            <a:solidFill>
              <a:srgbClr val="01525D"/>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1" name="Google Shape;1025;p35">
              <a:extLst>
                <a:ext uri="{FF2B5EF4-FFF2-40B4-BE49-F238E27FC236}">
                  <a16:creationId xmlns:a16="http://schemas.microsoft.com/office/drawing/2014/main" id="{C788D471-7E72-907F-8EEC-0DD21B06B519}"/>
                </a:ext>
              </a:extLst>
            </p:cNvPr>
            <p:cNvSpPr/>
            <p:nvPr/>
          </p:nvSpPr>
          <p:spPr>
            <a:xfrm>
              <a:off x="2972010" y="3976957"/>
              <a:ext cx="724104" cy="737819"/>
            </a:xfrm>
            <a:custGeom>
              <a:avLst/>
              <a:gdLst/>
              <a:ahLst/>
              <a:cxnLst/>
              <a:rect l="l" t="t" r="r" b="b"/>
              <a:pathLst>
                <a:path w="33049" h="33675" extrusionOk="0">
                  <a:moveTo>
                    <a:pt x="9898" y="1"/>
                  </a:moveTo>
                  <a:lnTo>
                    <a:pt x="9898" y="1"/>
                  </a:lnTo>
                  <a:cubicBezTo>
                    <a:pt x="10922" y="6599"/>
                    <a:pt x="11377" y="20592"/>
                    <a:pt x="1" y="33276"/>
                  </a:cubicBezTo>
                  <a:cubicBezTo>
                    <a:pt x="9329" y="33504"/>
                    <a:pt x="15814" y="33675"/>
                    <a:pt x="15814" y="33675"/>
                  </a:cubicBezTo>
                  <a:cubicBezTo>
                    <a:pt x="15814" y="33675"/>
                    <a:pt x="33049" y="23663"/>
                    <a:pt x="25825" y="3072"/>
                  </a:cubicBezTo>
                  <a:cubicBezTo>
                    <a:pt x="25825" y="3072"/>
                    <a:pt x="19397" y="1821"/>
                    <a:pt x="9898"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2" name="Google Shape;1026;p35">
              <a:extLst>
                <a:ext uri="{FF2B5EF4-FFF2-40B4-BE49-F238E27FC236}">
                  <a16:creationId xmlns:a16="http://schemas.microsoft.com/office/drawing/2014/main" id="{E079BFCB-ADD7-6A4C-F2EE-7F9EA334075A}"/>
                </a:ext>
              </a:extLst>
            </p:cNvPr>
            <p:cNvSpPr/>
            <p:nvPr/>
          </p:nvSpPr>
          <p:spPr>
            <a:xfrm>
              <a:off x="826067" y="3892213"/>
              <a:ext cx="701668" cy="776447"/>
            </a:xfrm>
            <a:custGeom>
              <a:avLst/>
              <a:gdLst/>
              <a:ahLst/>
              <a:cxnLst/>
              <a:rect l="l" t="t" r="r" b="b"/>
              <a:pathLst>
                <a:path w="32025" h="35438" extrusionOk="0">
                  <a:moveTo>
                    <a:pt x="11434" y="1"/>
                  </a:moveTo>
                  <a:cubicBezTo>
                    <a:pt x="10467" y="1"/>
                    <a:pt x="9500" y="58"/>
                    <a:pt x="8590" y="172"/>
                  </a:cubicBezTo>
                  <a:cubicBezTo>
                    <a:pt x="5746" y="3698"/>
                    <a:pt x="3641" y="8135"/>
                    <a:pt x="2617" y="13709"/>
                  </a:cubicBezTo>
                  <a:cubicBezTo>
                    <a:pt x="1" y="28328"/>
                    <a:pt x="12458" y="33788"/>
                    <a:pt x="25768" y="35438"/>
                  </a:cubicBezTo>
                  <a:cubicBezTo>
                    <a:pt x="29636" y="31684"/>
                    <a:pt x="32025" y="26451"/>
                    <a:pt x="32025" y="20649"/>
                  </a:cubicBezTo>
                  <a:cubicBezTo>
                    <a:pt x="32025" y="9216"/>
                    <a:pt x="22810" y="1"/>
                    <a:pt x="11434" y="1"/>
                  </a:cubicBezTo>
                  <a:close/>
                </a:path>
              </a:pathLst>
            </a:custGeom>
            <a:solidFill>
              <a:srgbClr val="191919">
                <a:alpha val="24650"/>
              </a:srgbClr>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3" name="Google Shape;1027;p35">
              <a:extLst>
                <a:ext uri="{FF2B5EF4-FFF2-40B4-BE49-F238E27FC236}">
                  <a16:creationId xmlns:a16="http://schemas.microsoft.com/office/drawing/2014/main" id="{A301DAF9-5DC6-A2ED-6B68-FEA1AF3202E5}"/>
                </a:ext>
              </a:extLst>
            </p:cNvPr>
            <p:cNvSpPr/>
            <p:nvPr/>
          </p:nvSpPr>
          <p:spPr>
            <a:xfrm>
              <a:off x="4025056" y="4247859"/>
              <a:ext cx="128283" cy="417057"/>
            </a:xfrm>
            <a:custGeom>
              <a:avLst/>
              <a:gdLst/>
              <a:ahLst/>
              <a:cxnLst/>
              <a:rect l="l" t="t" r="r" b="b"/>
              <a:pathLst>
                <a:path w="5855" h="19035" extrusionOk="0">
                  <a:moveTo>
                    <a:pt x="4151" y="0"/>
                  </a:moveTo>
                  <a:cubicBezTo>
                    <a:pt x="3625" y="0"/>
                    <a:pt x="2947" y="581"/>
                    <a:pt x="2105" y="2027"/>
                  </a:cubicBezTo>
                  <a:cubicBezTo>
                    <a:pt x="0" y="5667"/>
                    <a:pt x="569" y="13631"/>
                    <a:pt x="1081" y="18067"/>
                  </a:cubicBezTo>
                  <a:cubicBezTo>
                    <a:pt x="1991" y="18238"/>
                    <a:pt x="3584" y="18579"/>
                    <a:pt x="5575" y="19034"/>
                  </a:cubicBezTo>
                  <a:cubicBezTo>
                    <a:pt x="5290" y="15678"/>
                    <a:pt x="4949" y="9535"/>
                    <a:pt x="5404" y="6691"/>
                  </a:cubicBezTo>
                  <a:cubicBezTo>
                    <a:pt x="5855" y="3863"/>
                    <a:pt x="5508" y="0"/>
                    <a:pt x="4151"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4" name="Google Shape;1028;p35">
              <a:extLst>
                <a:ext uri="{FF2B5EF4-FFF2-40B4-BE49-F238E27FC236}">
                  <a16:creationId xmlns:a16="http://schemas.microsoft.com/office/drawing/2014/main" id="{49D18827-F2F5-1A4A-F9D3-6D7A6D25D2D1}"/>
                </a:ext>
              </a:extLst>
            </p:cNvPr>
            <p:cNvSpPr/>
            <p:nvPr/>
          </p:nvSpPr>
          <p:spPr>
            <a:xfrm>
              <a:off x="4210733" y="4304362"/>
              <a:ext cx="111522" cy="399178"/>
            </a:xfrm>
            <a:custGeom>
              <a:avLst/>
              <a:gdLst/>
              <a:ahLst/>
              <a:cxnLst/>
              <a:rect l="l" t="t" r="r" b="b"/>
              <a:pathLst>
                <a:path w="5090" h="18219" extrusionOk="0">
                  <a:moveTo>
                    <a:pt x="2824" y="0"/>
                  </a:moveTo>
                  <a:cubicBezTo>
                    <a:pt x="2691" y="0"/>
                    <a:pt x="2547" y="42"/>
                    <a:pt x="2389" y="130"/>
                  </a:cubicBezTo>
                  <a:cubicBezTo>
                    <a:pt x="0" y="1439"/>
                    <a:pt x="569" y="12075"/>
                    <a:pt x="1024" y="17308"/>
                  </a:cubicBezTo>
                  <a:cubicBezTo>
                    <a:pt x="2276" y="17593"/>
                    <a:pt x="3527" y="17877"/>
                    <a:pt x="4835" y="18219"/>
                  </a:cubicBezTo>
                  <a:cubicBezTo>
                    <a:pt x="3922" y="12308"/>
                    <a:pt x="5090" y="0"/>
                    <a:pt x="2824" y="0"/>
                  </a:cubicBezTo>
                  <a:close/>
                </a:path>
              </a:pathLst>
            </a:custGeom>
            <a:solidFill>
              <a:srgbClr val="FFFFFF"/>
            </a:solidFill>
            <a:ln>
              <a:noFill/>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5" name="Google Shape;1029;p35">
              <a:extLst>
                <a:ext uri="{FF2B5EF4-FFF2-40B4-BE49-F238E27FC236}">
                  <a16:creationId xmlns:a16="http://schemas.microsoft.com/office/drawing/2014/main" id="{21D51462-F0F1-2E85-A3AC-FF575F25CADB}"/>
                </a:ext>
              </a:extLst>
            </p:cNvPr>
            <p:cNvSpPr/>
            <p:nvPr/>
          </p:nvSpPr>
          <p:spPr>
            <a:xfrm>
              <a:off x="1280937" y="3710283"/>
              <a:ext cx="2279429" cy="410046"/>
            </a:xfrm>
            <a:custGeom>
              <a:avLst/>
              <a:gdLst/>
              <a:ahLst/>
              <a:cxnLst/>
              <a:rect l="l" t="t" r="r" b="b"/>
              <a:pathLst>
                <a:path w="104036" h="18715" fill="none" extrusionOk="0">
                  <a:moveTo>
                    <a:pt x="0" y="0"/>
                  </a:moveTo>
                  <a:cubicBezTo>
                    <a:pt x="0" y="0"/>
                    <a:pt x="13879" y="1195"/>
                    <a:pt x="34868" y="5404"/>
                  </a:cubicBezTo>
                  <a:cubicBezTo>
                    <a:pt x="55857" y="9613"/>
                    <a:pt x="104036" y="18714"/>
                    <a:pt x="104036" y="18714"/>
                  </a:cubicBezTo>
                </a:path>
              </a:pathLst>
            </a:custGeom>
            <a:noFill/>
            <a:ln w="18475" cap="flat" cmpd="sng">
              <a:solidFill>
                <a:srgbClr val="191919"/>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sp>
          <p:nvSpPr>
            <p:cNvPr id="236" name="Google Shape;1030;p35">
              <a:extLst>
                <a:ext uri="{FF2B5EF4-FFF2-40B4-BE49-F238E27FC236}">
                  <a16:creationId xmlns:a16="http://schemas.microsoft.com/office/drawing/2014/main" id="{2659D53C-CF27-1453-ED6B-EF13BB756133}"/>
                </a:ext>
              </a:extLst>
            </p:cNvPr>
            <p:cNvSpPr/>
            <p:nvPr/>
          </p:nvSpPr>
          <p:spPr>
            <a:xfrm>
              <a:off x="4339096" y="4304712"/>
              <a:ext cx="43645" cy="345236"/>
            </a:xfrm>
            <a:custGeom>
              <a:avLst/>
              <a:gdLst/>
              <a:ahLst/>
              <a:cxnLst/>
              <a:rect l="l" t="t" r="r" b="b"/>
              <a:pathLst>
                <a:path w="1992" h="15757" fill="none" extrusionOk="0">
                  <a:moveTo>
                    <a:pt x="1991" y="1"/>
                  </a:moveTo>
                  <a:cubicBezTo>
                    <a:pt x="1991" y="1"/>
                    <a:pt x="0" y="6087"/>
                    <a:pt x="740" y="15757"/>
                  </a:cubicBezTo>
                </a:path>
              </a:pathLst>
            </a:custGeom>
            <a:noFill/>
            <a:ln w="18475" cap="flat" cmpd="sng">
              <a:solidFill>
                <a:srgbClr val="191919"/>
              </a:solidFill>
              <a:prstDash val="solid"/>
              <a:miter lim="56881"/>
              <a:headEnd type="none" w="sm" len="sm"/>
              <a:tailEnd type="none" w="sm" len="sm"/>
            </a:ln>
          </p:spPr>
          <p:txBody>
            <a:bodyPr spcFirstLastPara="1" wrap="square" lIns="121900" tIns="121900" rIns="121900" bIns="121900"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UTM Avo" panose="02040603050506020204" pitchFamily="18"/>
                <a:cs typeface="Arial" panose="020B0604020202020204" pitchFamily="34" charset="0"/>
              </a:endParaRPr>
            </a:p>
          </p:txBody>
        </p:sp>
      </p:grpSp>
      <p:grpSp>
        <p:nvGrpSpPr>
          <p:cNvPr id="244" name="Group 243">
            <a:extLst>
              <a:ext uri="{FF2B5EF4-FFF2-40B4-BE49-F238E27FC236}">
                <a16:creationId xmlns:a16="http://schemas.microsoft.com/office/drawing/2014/main" id="{66DF0093-F757-F02E-FE87-1F3D34928783}"/>
              </a:ext>
            </a:extLst>
          </p:cNvPr>
          <p:cNvGrpSpPr/>
          <p:nvPr/>
        </p:nvGrpSpPr>
        <p:grpSpPr>
          <a:xfrm flipH="1">
            <a:off x="205823" y="2756368"/>
            <a:ext cx="3978575" cy="1510360"/>
            <a:chOff x="-23426" y="807680"/>
            <a:chExt cx="6195625" cy="3081337"/>
          </a:xfrm>
        </p:grpSpPr>
        <p:pic>
          <p:nvPicPr>
            <p:cNvPr id="245" name="Picture 244">
              <a:extLst>
                <a:ext uri="{FF2B5EF4-FFF2-40B4-BE49-F238E27FC236}">
                  <a16:creationId xmlns:a16="http://schemas.microsoft.com/office/drawing/2014/main" id="{FC1459D2-433E-8909-C4FE-6315F2D203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23426" y="807680"/>
              <a:ext cx="6195625" cy="3081337"/>
            </a:xfrm>
            <a:prstGeom prst="rect">
              <a:avLst/>
            </a:prstGeom>
          </p:spPr>
        </p:pic>
        <p:sp>
          <p:nvSpPr>
            <p:cNvPr id="246" name="Rectangle: Rounded Corners 7">
              <a:extLst>
                <a:ext uri="{FF2B5EF4-FFF2-40B4-BE49-F238E27FC236}">
                  <a16:creationId xmlns:a16="http://schemas.microsoft.com/office/drawing/2014/main" id="{B2D21FB6-80F5-D4F9-D1B1-39CAACDAF1D7}"/>
                </a:ext>
              </a:extLst>
            </p:cNvPr>
            <p:cNvSpPr/>
            <p:nvPr/>
          </p:nvSpPr>
          <p:spPr>
            <a:xfrm>
              <a:off x="1605934" y="1257301"/>
              <a:ext cx="2831506" cy="1776611"/>
            </a:xfrm>
            <a:prstGeom prst="roundRect">
              <a:avLst>
                <a:gd name="adj" fmla="val 30595"/>
              </a:avLst>
            </a:prstGeom>
            <a:solidFill>
              <a:srgbClr val="F6E75C"/>
            </a:solidFill>
            <a:ln w="25400" cap="flat" cmpd="sng" algn="ctr">
              <a:noFill/>
              <a:prstDash val="solid"/>
            </a:ln>
            <a:effectLst/>
          </p:spPr>
          <p:txBody>
            <a:bodyPr rtlCol="0" anchor="ctr"/>
            <a:lstStyle/>
            <a:p>
              <a:pPr marL="0" marR="0" lvl="0" indent="0" algn="ctr" defTabSz="81282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Ghi</a:t>
              </a:r>
              <a:r>
                <a:rPr kumimoji="0" lang="en-US" sz="2800" b="1"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rPr>
                <a:t> </a:t>
              </a:r>
              <a:r>
                <a:rPr kumimoji="0" lang="en-US" sz="2800" b="1" i="0" u="none" strike="noStrike" kern="1200" cap="none" spc="0" normalizeH="0" baseline="0" noProof="0" dirty="0" err="1">
                  <a:ln>
                    <a:noFill/>
                  </a:ln>
                  <a:solidFill>
                    <a:prstClr val="black"/>
                  </a:solidFill>
                  <a:effectLst/>
                  <a:uLnTx/>
                  <a:uFillTx/>
                  <a:latin typeface="UTM Avo" panose="02040603050506020204" pitchFamily="18"/>
                  <a:ea typeface="+mn-ea"/>
                  <a:cs typeface="Arial" panose="020B0604020202020204" pitchFamily="34" charset="0"/>
                </a:rPr>
                <a:t>chú</a:t>
              </a:r>
              <a:endParaRPr kumimoji="0" lang="en-US" sz="2800" b="1"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grpSp>
      <mc:AlternateContent xmlns:mc="http://schemas.openxmlformats.org/markup-compatibility/2006">
        <mc:Choice xmlns:a14="http://schemas.microsoft.com/office/drawing/2010/main" Requires="a14">
          <p:sp>
            <p:nvSpPr>
              <p:cNvPr id="247" name="TextBox 246">
                <a:extLst>
                  <a:ext uri="{FF2B5EF4-FFF2-40B4-BE49-F238E27FC236}">
                    <a16:creationId xmlns:a16="http://schemas.microsoft.com/office/drawing/2014/main" id="{D19C4258-35B1-29D0-3FE6-FFC03C24EC75}"/>
                  </a:ext>
                </a:extLst>
              </p:cNvPr>
              <p:cNvSpPr txBox="1"/>
              <p:nvPr/>
            </p:nvSpPr>
            <p:spPr>
              <a:xfrm>
                <a:off x="3886983" y="1871783"/>
                <a:ext cx="7909304" cy="3978782"/>
              </a:xfrm>
              <a:prstGeom prst="rect">
                <a:avLst/>
              </a:prstGeom>
              <a:solidFill>
                <a:srgbClr val="FCA90A">
                  <a:lumMod val="40000"/>
                  <a:lumOff val="60000"/>
                </a:srgbClr>
              </a:solidFill>
            </p:spPr>
            <p:txBody>
              <a:bodyPr wrap="square">
                <a:spAutoFit/>
              </a:bodyPr>
              <a:lstStyle/>
              <a:p>
                <a:pPr marL="0" marR="0" lvl="0" indent="0" algn="just" defTabSz="914400" eaLnBrk="1" fontAlgn="auto" latinLnBrk="0" hangingPunct="1">
                  <a:lnSpc>
                    <a:spcPct val="150000"/>
                  </a:lnSpc>
                  <a:spcBef>
                    <a:spcPts val="133"/>
                  </a:spcBef>
                  <a:spcAft>
                    <a:spcPts val="133"/>
                  </a:spcAft>
                  <a:buClrTx/>
                  <a:buSzTx/>
                  <a:buFontTx/>
                  <a:buNone/>
                  <a:tabLst/>
                  <a:defRPr/>
                </a:pP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Times New Roman" panose="02020603050405020304" pitchFamily="18" charset="0"/>
                  </a:rPr>
                  <a:t>Trong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a:ea typeface="Times New Roman" panose="02020603050405020304" pitchFamily="18" charset="0"/>
                    <a:cs typeface="Times New Roman" panose="02020603050405020304" pitchFamily="18" charset="0"/>
                  </a:rPr>
                  <a:t>tứ</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a:ea typeface="Times New Roman" panose="02020603050405020304" pitchFamily="18" charset="0"/>
                    <a:cs typeface="Times New Roman" panose="02020603050405020304" pitchFamily="18" charset="0"/>
                  </a:rPr>
                  <a:t>giác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ABCD</m:t>
                    </m:r>
                  </m:oMath>
                </a14:m>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133"/>
                  </a:spcBef>
                  <a:spcAft>
                    <a:spcPts val="133"/>
                  </a:spcAft>
                  <a:buClrTx/>
                  <a:buSzTx/>
                  <a:buFontTx/>
                  <a:buNone/>
                  <a:tabLst/>
                  <a:defRPr/>
                </a:pP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  Hai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cạnh</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kề</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nhau</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chẳng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hạn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a:t>
                </a:r>
                <a:r>
                  <a:rPr kumimoji="0" lang="en-US" sz="2400" b="0" i="0" u="none" strike="noStrike" kern="100" cap="none" spc="0" normalizeH="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AB</m:t>
                    </m:r>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 </m:t>
                    </m:r>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BC</m:t>
                    </m:r>
                  </m:oMath>
                </a14:m>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không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cùng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thuộc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một</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đường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thẳng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133"/>
                  </a:spcBef>
                  <a:spcAft>
                    <a:spcPts val="133"/>
                  </a:spcAft>
                  <a:buClrTx/>
                  <a:buSzTx/>
                  <a:buFontTx/>
                  <a:buNone/>
                  <a:tabLst/>
                  <a:defRPr/>
                </a:pP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Không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có</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ba</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đỉnh</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nào</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thẳng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hàng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a:p>
                <a:pPr marL="0" marR="0" lvl="0" indent="0" algn="just" defTabSz="914400" eaLnBrk="1" fontAlgn="auto" latinLnBrk="0" hangingPunct="1">
                  <a:lnSpc>
                    <a:spcPct val="150000"/>
                  </a:lnSpc>
                  <a:spcBef>
                    <a:spcPts val="133"/>
                  </a:spcBef>
                  <a:spcAft>
                    <a:spcPts val="133"/>
                  </a:spcAft>
                  <a:buClrTx/>
                  <a:buSzTx/>
                  <a:buFontTx/>
                  <a:buNone/>
                  <a:tabLst/>
                  <a:defRPr/>
                </a:pP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Có</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thể</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đọc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tên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góc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theo</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tên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đỉnh</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chẳng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hạn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góc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ABC</m:t>
                    </m:r>
                  </m:oMath>
                </a14:m>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còn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gọi</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là</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góc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kumimoji="0" lang="en-US" sz="2400" b="0" i="0" u="none" strike="noStrike" kern="100" cap="none" spc="0" normalizeH="0" baseline="0" noProof="0" smtClean="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m:t>B</m:t>
                    </m:r>
                  </m:oMath>
                </a14:m>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và</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góc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đó</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còn</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gọi</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là</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góc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trong</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của</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tứ</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 </a:t>
                </a:r>
                <a:r>
                  <a:rPr kumimoji="0" lang="en-US" sz="2400" b="0" i="0" u="none" strike="noStrike" kern="100" cap="none" spc="0" normalizeH="0" baseline="0" noProof="0" dirty="0" err="1">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giác</a:t>
                </a:r>
                <a:r>
                  <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Times New Roman" panose="02020603050405020304" pitchFamily="18" charset="0"/>
                    <a:cs typeface="Times New Roman" panose="02020603050405020304" pitchFamily="18" charset="0"/>
                  </a:rPr>
                  <a:t>.</a:t>
                </a:r>
                <a:endParaRPr kumimoji="0" lang="en-US" sz="2400" b="0" i="0" u="none" strike="noStrike" kern="100" cap="none" spc="0" normalizeH="0" baseline="0" noProof="0" dirty="0">
                  <a:ln>
                    <a:noFill/>
                  </a:ln>
                  <a:solidFill>
                    <a:sysClr val="windowText" lastClr="000000"/>
                  </a:solidFill>
                  <a:effectLst/>
                  <a:uLnTx/>
                  <a:uFillTx/>
                  <a:latin typeface="UTM Avo" panose="02040603050506020204" pitchFamily="18" charset="0"/>
                  <a:ea typeface="Calibri" panose="020F0502020204030204" pitchFamily="34" charset="0"/>
                  <a:cs typeface="Times New Roman" panose="02020603050405020304" pitchFamily="18" charset="0"/>
                </a:endParaRPr>
              </a:p>
            </p:txBody>
          </p:sp>
        </mc:Choice>
        <mc:Fallback>
          <p:sp>
            <p:nvSpPr>
              <p:cNvPr id="247" name="TextBox 246">
                <a:extLst>
                  <a:ext uri="{FF2B5EF4-FFF2-40B4-BE49-F238E27FC236}">
                    <a16:creationId xmlns:a16="http://schemas.microsoft.com/office/drawing/2014/main" id="{D19C4258-35B1-29D0-3FE6-FFC03C24EC75}"/>
                  </a:ext>
                </a:extLst>
              </p:cNvPr>
              <p:cNvSpPr txBox="1">
                <a:spLocks noRot="1" noChangeAspect="1" noMove="1" noResize="1" noEditPoints="1" noAdjustHandles="1" noChangeArrowheads="1" noChangeShapeType="1" noTextEdit="1"/>
              </p:cNvSpPr>
              <p:nvPr/>
            </p:nvSpPr>
            <p:spPr>
              <a:xfrm>
                <a:off x="3886983" y="1871783"/>
                <a:ext cx="7909304" cy="3978782"/>
              </a:xfrm>
              <a:prstGeom prst="rect">
                <a:avLst/>
              </a:prstGeom>
              <a:blipFill>
                <a:blip r:embed="rId5"/>
                <a:stretch>
                  <a:fillRect l="-1234" r="-1157" b="-2297"/>
                </a:stretch>
              </a:blipFill>
            </p:spPr>
            <p:txBody>
              <a:bodyPr/>
              <a:lstStyle/>
              <a:p>
                <a:r>
                  <a:rPr lang="en-US">
                    <a:noFill/>
                  </a:rPr>
                  <a:t> </a:t>
                </a:r>
              </a:p>
            </p:txBody>
          </p:sp>
        </mc:Fallback>
      </mc:AlternateContent>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4"/>
                                        </p:tgtEl>
                                        <p:attrNameLst>
                                          <p:attrName>style.visibility</p:attrName>
                                        </p:attrNameLst>
                                      </p:cBhvr>
                                      <p:to>
                                        <p:strVal val="visible"/>
                                      </p:to>
                                    </p:set>
                                    <p:animEffect transition="in" filter="barn(inVertical)">
                                      <p:cBhvr>
                                        <p:cTn id="7" dur="500"/>
                                        <p:tgtEl>
                                          <p:spTgt spid="24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7">
                                            <p:txEl>
                                              <p:pRg st="0" end="0"/>
                                            </p:txEl>
                                          </p:spTgt>
                                        </p:tgtEl>
                                        <p:attrNameLst>
                                          <p:attrName>style.visibility</p:attrName>
                                        </p:attrNameLst>
                                      </p:cBhvr>
                                      <p:to>
                                        <p:strVal val="visible"/>
                                      </p:to>
                                    </p:set>
                                    <p:animEffect transition="in" filter="fade">
                                      <p:cBhvr>
                                        <p:cTn id="12" dur="500"/>
                                        <p:tgtEl>
                                          <p:spTgt spid="247">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47">
                                            <p:txEl>
                                              <p:pRg st="1" end="1"/>
                                            </p:txEl>
                                          </p:spTgt>
                                        </p:tgtEl>
                                        <p:attrNameLst>
                                          <p:attrName>style.visibility</p:attrName>
                                        </p:attrNameLst>
                                      </p:cBhvr>
                                      <p:to>
                                        <p:strVal val="visible"/>
                                      </p:to>
                                    </p:set>
                                    <p:animEffect transition="in" filter="fade">
                                      <p:cBhvr>
                                        <p:cTn id="15" dur="500"/>
                                        <p:tgtEl>
                                          <p:spTgt spid="24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247">
                                            <p:txEl>
                                              <p:pRg st="2" end="2"/>
                                            </p:txEl>
                                          </p:spTgt>
                                        </p:tgtEl>
                                        <p:attrNameLst>
                                          <p:attrName>style.visibility</p:attrName>
                                        </p:attrNameLst>
                                      </p:cBhvr>
                                      <p:to>
                                        <p:strVal val="visible"/>
                                      </p:to>
                                    </p:set>
                                    <p:animEffect transition="in" filter="barn(inVertical)">
                                      <p:cBhvr>
                                        <p:cTn id="20" dur="500"/>
                                        <p:tgtEl>
                                          <p:spTgt spid="24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247">
                                            <p:txEl>
                                              <p:pRg st="3" end="3"/>
                                            </p:txEl>
                                          </p:spTgt>
                                        </p:tgtEl>
                                        <p:attrNameLst>
                                          <p:attrName>style.visibility</p:attrName>
                                        </p:attrNameLst>
                                      </p:cBhvr>
                                      <p:to>
                                        <p:strVal val="visible"/>
                                      </p:to>
                                    </p:set>
                                    <p:animEffect transition="in" filter="wipe(left)">
                                      <p:cBhvr>
                                        <p:cTn id="25" dur="500"/>
                                        <p:tgtEl>
                                          <p:spTgt spid="2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3" name="Rounded Rectangle 16">
            <a:extLst>
              <a:ext uri="{FF2B5EF4-FFF2-40B4-BE49-F238E27FC236}">
                <a16:creationId xmlns:a16="http://schemas.microsoft.com/office/drawing/2014/main" id="{F9528B62-B7DD-D34E-0F6B-272CE9E8FB4C}"/>
              </a:ext>
            </a:extLst>
          </p:cNvPr>
          <p:cNvSpPr/>
          <p:nvPr/>
        </p:nvSpPr>
        <p:spPr>
          <a:xfrm>
            <a:off x="657101" y="1730162"/>
            <a:ext cx="3881474" cy="574388"/>
          </a:xfrm>
          <a:prstGeom prst="roundRect">
            <a:avLst/>
          </a:prstGeom>
          <a:solidFill>
            <a:srgbClr val="C9F1F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b="1" kern="1200" dirty="0">
                <a:latin typeface="UTM Avo" panose="02040603050506020204" pitchFamily="18"/>
                <a:ea typeface="+mn-ea"/>
                <a:cs typeface="Arial" panose="020B0604020202020204" pitchFamily="34" charset="0"/>
              </a:rPr>
              <a:t>2. </a:t>
            </a:r>
            <a:r>
              <a:rPr lang="en-US" sz="2400" b="1" kern="1200" dirty="0" err="1">
                <a:latin typeface="UTM Avo" panose="02040603050506020204" pitchFamily="18"/>
                <a:ea typeface="+mn-ea"/>
                <a:cs typeface="Arial" panose="020B0604020202020204" pitchFamily="34" charset="0"/>
              </a:rPr>
              <a:t>Nhận</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biết</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tứ</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giác</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lồi</a:t>
            </a:r>
            <a:endParaRPr lang="en-US" sz="2400" b="1" kern="1200" dirty="0">
              <a:latin typeface="UTM Avo" panose="02040603050506020204" pitchFamily="18"/>
              <a:ea typeface="+mn-ea"/>
              <a:cs typeface="Arial" panose="020B0604020202020204" pitchFamily="34" charset="0"/>
            </a:endParaRPr>
          </a:p>
        </p:txBody>
      </p:sp>
      <p:sp>
        <p:nvSpPr>
          <p:cNvPr id="12" name="Rectangle 11">
            <a:extLst>
              <a:ext uri="{FF2B5EF4-FFF2-40B4-BE49-F238E27FC236}">
                <a16:creationId xmlns:a16="http://schemas.microsoft.com/office/drawing/2014/main" id="{C8DEB2B2-B643-EBEC-A90F-BECC8BAB0259}"/>
              </a:ext>
            </a:extLst>
          </p:cNvPr>
          <p:cNvSpPr/>
          <p:nvPr/>
        </p:nvSpPr>
        <p:spPr>
          <a:xfrm>
            <a:off x="749465" y="2922135"/>
            <a:ext cx="1176925" cy="523220"/>
          </a:xfrm>
          <a:prstGeom prst="rect">
            <a:avLst/>
          </a:prstGeom>
        </p:spPr>
        <p:txBody>
          <a:bodyPr wrap="none">
            <a:spAutoFit/>
          </a:bodyPr>
          <a:lstStyle/>
          <a:p>
            <a:pPr algn="ctr">
              <a:buClrTx/>
              <a:buFontTx/>
              <a:buNone/>
              <a:defRPr/>
            </a:pPr>
            <a:r>
              <a:rPr lang="en-US" sz="2800" b="1" kern="1200" dirty="0">
                <a:solidFill>
                  <a:prstClr val="black"/>
                </a:solidFill>
                <a:latin typeface="UTM Avo" panose="02040603050506020204" pitchFamily="18"/>
                <a:ea typeface="+mn-ea"/>
                <a:cs typeface="Arial" panose="020B0604020202020204" pitchFamily="34" charset="0"/>
              </a:rPr>
              <a:t>HĐ 2.</a:t>
            </a:r>
          </a:p>
        </p:txBody>
      </p:sp>
      <p:sp>
        <p:nvSpPr>
          <p:cNvPr id="13" name="Rectangle 12">
            <a:extLst>
              <a:ext uri="{FF2B5EF4-FFF2-40B4-BE49-F238E27FC236}">
                <a16:creationId xmlns:a16="http://schemas.microsoft.com/office/drawing/2014/main" id="{E97D2F80-09C3-78CD-646B-DE51B206022B}"/>
              </a:ext>
            </a:extLst>
          </p:cNvPr>
          <p:cNvSpPr/>
          <p:nvPr/>
        </p:nvSpPr>
        <p:spPr>
          <a:xfrm>
            <a:off x="1834026" y="2857942"/>
            <a:ext cx="9853149" cy="1121846"/>
          </a:xfrm>
          <a:prstGeom prst="rect">
            <a:avLst/>
          </a:prstGeom>
        </p:spPr>
        <p:txBody>
          <a:bodyPr wrap="square">
            <a:spAutoFit/>
          </a:bodyPr>
          <a:lstStyle/>
          <a:p>
            <a:pPr marL="40639" marR="40639" algn="just">
              <a:lnSpc>
                <a:spcPct val="150000"/>
              </a:lnSpc>
              <a:buClrTx/>
              <a:defRPr/>
            </a:pPr>
            <a:r>
              <a:rPr lang="vi-VN" sz="2400" dirty="0">
                <a:latin typeface="UTM Avo" panose="02040603050506020204" pitchFamily="18"/>
              </a:rPr>
              <a:t>Quan sát các hình </a:t>
            </a:r>
            <a:r>
              <a:rPr lang="vi-VN" sz="2400" i="1" dirty="0">
                <a:latin typeface="UTM Avo" panose="02040603050506020204" pitchFamily="18"/>
              </a:rPr>
              <a:t>14a, 14b </a:t>
            </a:r>
            <a:r>
              <a:rPr lang="vi-VN" sz="2400" dirty="0">
                <a:latin typeface="UTM Avo" panose="02040603050506020204" pitchFamily="18"/>
              </a:rPr>
              <a:t>và nêu nhận 𝑥ét về vị trí của mỗi tứ giác so với đường thẳng chứa một cạnh bất kì của tứ giác đó.</a:t>
            </a:r>
            <a:endParaRPr lang="en-US" sz="2400" kern="1200" dirty="0">
              <a:solidFill>
                <a:prstClr val="black"/>
              </a:solidFill>
              <a:latin typeface="UTM Avo" panose="02040603050506020204" pitchFamily="18"/>
              <a:ea typeface="Times New Roman" panose="02020603050405020304" pitchFamily="18" charset="0"/>
              <a:cs typeface="+mn-cs"/>
            </a:endParaRPr>
          </a:p>
        </p:txBody>
      </p:sp>
      <p:pic>
        <p:nvPicPr>
          <p:cNvPr id="14" name="Picture 13">
            <a:extLst>
              <a:ext uri="{FF2B5EF4-FFF2-40B4-BE49-F238E27FC236}">
                <a16:creationId xmlns:a16="http://schemas.microsoft.com/office/drawing/2014/main" id="{74D8886E-764A-DCCE-A28D-8DB2999682C2}"/>
              </a:ext>
            </a:extLst>
          </p:cNvPr>
          <p:cNvPicPr>
            <a:picLocks noChangeAspect="1"/>
          </p:cNvPicPr>
          <p:nvPr/>
        </p:nvPicPr>
        <p:blipFill rotWithShape="1">
          <a:blip r:embed="rId4"/>
          <a:srcRect l="27532" r="27190"/>
          <a:stretch/>
        </p:blipFill>
        <p:spPr>
          <a:xfrm>
            <a:off x="9670194" y="4352229"/>
            <a:ext cx="2016981" cy="2505771"/>
          </a:xfrm>
          <a:prstGeom prst="rect">
            <a:avLst/>
          </a:prstGeom>
        </p:spPr>
      </p:pic>
      <p:grpSp>
        <p:nvGrpSpPr>
          <p:cNvPr id="15" name="Group 14">
            <a:extLst>
              <a:ext uri="{FF2B5EF4-FFF2-40B4-BE49-F238E27FC236}">
                <a16:creationId xmlns:a16="http://schemas.microsoft.com/office/drawing/2014/main" id="{1800F061-80FF-7827-FBF8-1C768F63B1F5}"/>
              </a:ext>
            </a:extLst>
          </p:cNvPr>
          <p:cNvGrpSpPr/>
          <p:nvPr/>
        </p:nvGrpSpPr>
        <p:grpSpPr>
          <a:xfrm>
            <a:off x="2785517" y="2375634"/>
            <a:ext cx="6620966" cy="492443"/>
            <a:chOff x="4770114" y="1099691"/>
            <a:chExt cx="4965725" cy="369332"/>
          </a:xfrm>
        </p:grpSpPr>
        <p:sp>
          <p:nvSpPr>
            <p:cNvPr id="16" name="Rectangle 1">
              <a:extLst>
                <a:ext uri="{FF2B5EF4-FFF2-40B4-BE49-F238E27FC236}">
                  <a16:creationId xmlns:a16="http://schemas.microsoft.com/office/drawing/2014/main" id="{299CA5A0-A162-6CC1-6069-3677D2F29907}"/>
                </a:ext>
              </a:extLst>
            </p:cNvPr>
            <p:cNvSpPr>
              <a:spLocks noChangeArrowheads="1"/>
            </p:cNvSpPr>
            <p:nvPr/>
          </p:nvSpPr>
          <p:spPr bwMode="auto">
            <a:xfrm>
              <a:off x="5134098" y="1099691"/>
              <a:ext cx="46017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buClrTx/>
              </a:pPr>
              <a:r>
                <a:rPr lang="en-US" altLang="en-US" sz="2400" dirty="0">
                  <a:solidFill>
                    <a:schemeClr val="tx1"/>
                  </a:solidFill>
                  <a:latin typeface="UTM Avo" panose="02040603050506020204" pitchFamily="18"/>
                </a:rPr>
                <a:t>  </a:t>
              </a:r>
              <a:r>
                <a:rPr lang="en-US" altLang="en-US" sz="2400" i="1" dirty="0" err="1">
                  <a:latin typeface="UTM Avo" panose="02040603050506020204" pitchFamily="18"/>
                  <a:cs typeface="Arial" panose="020B0604020202020204" pitchFamily="34" charset="0"/>
                </a:rPr>
                <a:t>Thảo</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luận</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nhóm</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đôi</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hoàn</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thành</a:t>
              </a:r>
              <a:r>
                <a:rPr lang="en-US" altLang="en-US" sz="2400" i="1" dirty="0">
                  <a:latin typeface="UTM Avo" panose="02040603050506020204" pitchFamily="18"/>
                  <a:cs typeface="Arial" panose="020B0604020202020204" pitchFamily="34" charset="0"/>
                </a:rPr>
                <a:t> </a:t>
              </a:r>
              <a:r>
                <a:rPr lang="en-US" altLang="en-US" sz="2400" b="1" i="1" dirty="0">
                  <a:latin typeface="UTM Avo" panose="02040603050506020204" pitchFamily="18"/>
                  <a:cs typeface="Arial" panose="020B0604020202020204" pitchFamily="34" charset="0"/>
                </a:rPr>
                <a:t>HĐ2</a:t>
              </a:r>
              <a:r>
                <a:rPr lang="en-US" altLang="en-US" sz="2400" i="1" dirty="0">
                  <a:latin typeface="UTM Avo" panose="02040603050506020204" pitchFamily="18"/>
                  <a:cs typeface="Arial" panose="020B0604020202020204" pitchFamily="34" charset="0"/>
                </a:rPr>
                <a:t>.</a:t>
              </a:r>
              <a:endParaRPr lang="en-US" altLang="en-US" sz="2400" dirty="0">
                <a:solidFill>
                  <a:schemeClr val="tx1"/>
                </a:solidFill>
                <a:latin typeface="UTM Avo" panose="02040603050506020204" pitchFamily="18"/>
              </a:endParaRPr>
            </a:p>
          </p:txBody>
        </p:sp>
        <p:pic>
          <p:nvPicPr>
            <p:cNvPr id="17" name="Picture 16">
              <a:extLst>
                <a:ext uri="{FF2B5EF4-FFF2-40B4-BE49-F238E27FC236}">
                  <a16:creationId xmlns:a16="http://schemas.microsoft.com/office/drawing/2014/main" id="{6E847320-FBCC-FDAC-5AAC-9748E3B0C897}"/>
                </a:ext>
              </a:extLst>
            </p:cNvPr>
            <p:cNvPicPr>
              <a:picLocks noChangeAspect="1"/>
            </p:cNvPicPr>
            <p:nvPr/>
          </p:nvPicPr>
          <p:blipFill>
            <a:blip r:embed="rId5"/>
            <a:stretch>
              <a:fillRect/>
            </a:stretch>
          </p:blipFill>
          <p:spPr>
            <a:xfrm>
              <a:off x="4770114" y="1132700"/>
              <a:ext cx="563298" cy="303314"/>
            </a:xfrm>
            <a:prstGeom prst="rect">
              <a:avLst/>
            </a:prstGeom>
          </p:spPr>
        </p:pic>
      </p:grpSp>
      <p:pic>
        <p:nvPicPr>
          <p:cNvPr id="2" name="Picture 1">
            <a:extLst>
              <a:ext uri="{FF2B5EF4-FFF2-40B4-BE49-F238E27FC236}">
                <a16:creationId xmlns:a16="http://schemas.microsoft.com/office/drawing/2014/main" id="{09FFD29A-3169-FCF9-DB70-DF7E759E4B11}"/>
              </a:ext>
            </a:extLst>
          </p:cNvPr>
          <p:cNvPicPr>
            <a:picLocks noChangeAspect="1"/>
          </p:cNvPicPr>
          <p:nvPr/>
        </p:nvPicPr>
        <p:blipFill>
          <a:blip r:embed="rId6"/>
          <a:stretch>
            <a:fillRect/>
          </a:stretch>
        </p:blipFill>
        <p:spPr>
          <a:xfrm>
            <a:off x="3161049" y="4033935"/>
            <a:ext cx="5104540" cy="2733813"/>
          </a:xfrm>
          <a:prstGeom prst="rect">
            <a:avLst/>
          </a:prstGeom>
        </p:spPr>
      </p:pic>
    </p:spTree>
    <p:extLst>
      <p:ext uri="{BB962C8B-B14F-4D97-AF65-F5344CB8AC3E}">
        <p14:creationId xmlns:p14="http://schemas.microsoft.com/office/powerpoint/2010/main" val="659295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anim calcmode="lin" valueType="num">
                                      <p:cBhvr>
                                        <p:cTn id="18" dur="500" fill="hold"/>
                                        <p:tgtEl>
                                          <p:spTgt spid="12"/>
                                        </p:tgtEl>
                                        <p:attrNameLst>
                                          <p:attrName>ppt_x</p:attrName>
                                        </p:attrNameLst>
                                      </p:cBhvr>
                                      <p:tavLst>
                                        <p:tav tm="0">
                                          <p:val>
                                            <p:strVal val="#ppt_x"/>
                                          </p:val>
                                        </p:tav>
                                        <p:tav tm="100000">
                                          <p:val>
                                            <p:strVal val="#ppt_x"/>
                                          </p:val>
                                        </p:tav>
                                      </p:tavLst>
                                    </p:anim>
                                    <p:anim calcmode="lin" valueType="num">
                                      <p:cBhvr>
                                        <p:cTn id="19" dur="500" fill="hold"/>
                                        <p:tgtEl>
                                          <p:spTgt spid="12"/>
                                        </p:tgtEl>
                                        <p:attrNameLst>
                                          <p:attrName>ppt_y</p:attrName>
                                        </p:attrNameLst>
                                      </p:cBhvr>
                                      <p:tavLst>
                                        <p:tav tm="0">
                                          <p:val>
                                            <p:strVal val="#ppt_y+.1"/>
                                          </p:val>
                                        </p:tav>
                                        <p:tav tm="100000">
                                          <p:val>
                                            <p:strVal val="#ppt_y"/>
                                          </p:val>
                                        </p:tav>
                                      </p:tavLst>
                                    </p:anim>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2"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3" name="Rounded Rectangle 16">
            <a:extLst>
              <a:ext uri="{FF2B5EF4-FFF2-40B4-BE49-F238E27FC236}">
                <a16:creationId xmlns:a16="http://schemas.microsoft.com/office/drawing/2014/main" id="{F9528B62-B7DD-D34E-0F6B-272CE9E8FB4C}"/>
              </a:ext>
            </a:extLst>
          </p:cNvPr>
          <p:cNvSpPr/>
          <p:nvPr/>
        </p:nvSpPr>
        <p:spPr>
          <a:xfrm>
            <a:off x="742826" y="1730805"/>
            <a:ext cx="3881474" cy="574388"/>
          </a:xfrm>
          <a:prstGeom prst="roundRect">
            <a:avLst/>
          </a:prstGeom>
          <a:solidFill>
            <a:srgbClr val="C9F1F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lnSpc>
                <a:spcPct val="150000"/>
              </a:lnSpc>
              <a:buClrTx/>
              <a:defRPr/>
            </a:pPr>
            <a:r>
              <a:rPr lang="en-US" sz="2400" b="1" kern="1200" dirty="0">
                <a:latin typeface="UTM Avo" panose="02040603050506020204" pitchFamily="18"/>
                <a:ea typeface="+mn-ea"/>
                <a:cs typeface="Arial" panose="020B0604020202020204" pitchFamily="34" charset="0"/>
              </a:rPr>
              <a:t>2. </a:t>
            </a:r>
            <a:r>
              <a:rPr lang="en-US" sz="2400" b="1" kern="1200" dirty="0" err="1">
                <a:latin typeface="UTM Avo" panose="02040603050506020204" pitchFamily="18"/>
                <a:ea typeface="+mn-ea"/>
                <a:cs typeface="Arial" panose="020B0604020202020204" pitchFamily="34" charset="0"/>
              </a:rPr>
              <a:t>Nhận</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biết</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tứ</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giác</a:t>
            </a:r>
            <a:r>
              <a:rPr lang="en-US" sz="2400" b="1" kern="1200" dirty="0">
                <a:latin typeface="UTM Avo" panose="02040603050506020204" pitchFamily="18"/>
                <a:ea typeface="+mn-ea"/>
                <a:cs typeface="Arial" panose="020B0604020202020204" pitchFamily="34" charset="0"/>
              </a:rPr>
              <a:t> </a:t>
            </a:r>
            <a:r>
              <a:rPr lang="en-US" sz="2400" b="1" kern="1200" dirty="0" err="1">
                <a:latin typeface="UTM Avo" panose="02040603050506020204" pitchFamily="18"/>
                <a:ea typeface="+mn-ea"/>
                <a:cs typeface="Arial" panose="020B0604020202020204" pitchFamily="34" charset="0"/>
              </a:rPr>
              <a:t>lồi</a:t>
            </a:r>
            <a:endParaRPr lang="en-US" sz="2400" b="1" kern="1200" dirty="0">
              <a:latin typeface="UTM Avo" panose="02040603050506020204" pitchFamily="18"/>
              <a:ea typeface="+mn-ea"/>
              <a:cs typeface="Arial" panose="020B0604020202020204" pitchFamily="34" charset="0"/>
            </a:endParaRPr>
          </a:p>
        </p:txBody>
      </p:sp>
      <p:sp>
        <p:nvSpPr>
          <p:cNvPr id="12" name="Rectangle 11">
            <a:extLst>
              <a:ext uri="{FF2B5EF4-FFF2-40B4-BE49-F238E27FC236}">
                <a16:creationId xmlns:a16="http://schemas.microsoft.com/office/drawing/2014/main" id="{C8DEB2B2-B643-EBEC-A90F-BECC8BAB0259}"/>
              </a:ext>
            </a:extLst>
          </p:cNvPr>
          <p:cNvSpPr/>
          <p:nvPr/>
        </p:nvSpPr>
        <p:spPr>
          <a:xfrm>
            <a:off x="742826" y="2378333"/>
            <a:ext cx="1176925" cy="523220"/>
          </a:xfrm>
          <a:prstGeom prst="rect">
            <a:avLst/>
          </a:prstGeom>
        </p:spPr>
        <p:txBody>
          <a:bodyPr wrap="none">
            <a:spAutoFit/>
          </a:bodyPr>
          <a:lstStyle/>
          <a:p>
            <a:pPr algn="ctr">
              <a:buClrTx/>
              <a:buFontTx/>
              <a:buNone/>
              <a:defRPr/>
            </a:pPr>
            <a:r>
              <a:rPr lang="en-US" sz="2800" b="1" kern="1200" dirty="0">
                <a:solidFill>
                  <a:prstClr val="black"/>
                </a:solidFill>
                <a:latin typeface="UTM Avo" panose="02040603050506020204" pitchFamily="18"/>
                <a:ea typeface="+mn-ea"/>
                <a:cs typeface="Arial" panose="020B0604020202020204" pitchFamily="34" charset="0"/>
              </a:rPr>
              <a:t>HĐ 2.</a:t>
            </a:r>
          </a:p>
        </p:txBody>
      </p:sp>
      <p:grpSp>
        <p:nvGrpSpPr>
          <p:cNvPr id="2" name="Group 1">
            <a:extLst>
              <a:ext uri="{FF2B5EF4-FFF2-40B4-BE49-F238E27FC236}">
                <a16:creationId xmlns:a16="http://schemas.microsoft.com/office/drawing/2014/main" id="{3E1EAAD0-43EB-92A0-2BC2-11C9531D1B95}"/>
              </a:ext>
            </a:extLst>
          </p:cNvPr>
          <p:cNvGrpSpPr/>
          <p:nvPr/>
        </p:nvGrpSpPr>
        <p:grpSpPr>
          <a:xfrm>
            <a:off x="2683563" y="2543377"/>
            <a:ext cx="1723009" cy="716352"/>
            <a:chOff x="8441668" y="4587774"/>
            <a:chExt cx="1263473" cy="823613"/>
          </a:xfrm>
        </p:grpSpPr>
        <p:pic>
          <p:nvPicPr>
            <p:cNvPr id="4" name="Picture 3">
              <a:extLst>
                <a:ext uri="{FF2B5EF4-FFF2-40B4-BE49-F238E27FC236}">
                  <a16:creationId xmlns:a16="http://schemas.microsoft.com/office/drawing/2014/main" id="{14F3A75D-C8B0-2B64-5116-DA02256CAD0A}"/>
                </a:ext>
              </a:extLst>
            </p:cNvPr>
            <p:cNvPicPr>
              <a:picLocks noChangeAspect="1"/>
            </p:cNvPicPr>
            <p:nvPr/>
          </p:nvPicPr>
          <p:blipFill>
            <a:blip r:embed="rId4"/>
            <a:stretch>
              <a:fillRect/>
            </a:stretch>
          </p:blipFill>
          <p:spPr>
            <a:xfrm>
              <a:off x="8553553" y="4587774"/>
              <a:ext cx="962685" cy="823613"/>
            </a:xfrm>
            <a:prstGeom prst="rect">
              <a:avLst/>
            </a:prstGeom>
          </p:spPr>
        </p:pic>
        <p:sp>
          <p:nvSpPr>
            <p:cNvPr id="5" name="TextBox 4">
              <a:extLst>
                <a:ext uri="{FF2B5EF4-FFF2-40B4-BE49-F238E27FC236}">
                  <a16:creationId xmlns:a16="http://schemas.microsoft.com/office/drawing/2014/main" id="{1D9621F7-7048-8463-620D-3AAC21D4C51E}"/>
                </a:ext>
              </a:extLst>
            </p:cNvPr>
            <p:cNvSpPr txBox="1"/>
            <p:nvPr/>
          </p:nvSpPr>
          <p:spPr>
            <a:xfrm>
              <a:off x="8441668" y="4629957"/>
              <a:ext cx="1263473" cy="625081"/>
            </a:xfrm>
            <a:prstGeom prst="rect">
              <a:avLst/>
            </a:prstGeom>
            <a:noFill/>
          </p:spPr>
          <p:txBody>
            <a:bodyPr wrap="square" rtlCol="0">
              <a:spAutoFit/>
            </a:bodyPr>
            <a:lstStyle/>
            <a:p>
              <a:pPr algn="ctr" defTabSz="1219170">
                <a:buClrTx/>
                <a:defRPr/>
              </a:pPr>
              <a:r>
                <a:rPr lang="en-US" sz="2800" b="1" kern="1200" dirty="0" err="1">
                  <a:solidFill>
                    <a:prstClr val="black"/>
                  </a:solidFill>
                  <a:latin typeface="UTM Avo" panose="02040603050506020204" pitchFamily="18"/>
                  <a:ea typeface="+mn-ea"/>
                  <a:cs typeface="Arial" panose="020B0604020202020204" pitchFamily="34" charset="0"/>
                </a:rPr>
                <a:t>Giải</a:t>
              </a:r>
              <a:endParaRPr lang="en-US" sz="2800" b="1" kern="1200" dirty="0">
                <a:solidFill>
                  <a:prstClr val="black"/>
                </a:solidFill>
                <a:latin typeface="UTM Avo" panose="02040603050506020204" pitchFamily="18"/>
                <a:ea typeface="+mn-ea"/>
                <a:cs typeface="Arial" panose="020B0604020202020204" pitchFamily="34" charset="0"/>
              </a:endParaRPr>
            </a:p>
          </p:txBody>
        </p: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C74AD9DD-11C8-FE11-022C-19BC02FEC233}"/>
                  </a:ext>
                </a:extLst>
              </p:cNvPr>
              <p:cNvSpPr txBox="1"/>
              <p:nvPr/>
            </p:nvSpPr>
            <p:spPr>
              <a:xfrm>
                <a:off x="785995" y="3376231"/>
                <a:ext cx="5518143" cy="1685846"/>
              </a:xfrm>
              <a:prstGeom prst="rect">
                <a:avLst/>
              </a:prstGeom>
              <a:noFill/>
            </p:spPr>
            <p:txBody>
              <a:bodyPr wrap="square">
                <a:spAutoFit/>
              </a:bodyPr>
              <a:lstStyle/>
              <a:p>
                <a:pPr algn="just">
                  <a:lnSpc>
                    <a:spcPct val="150000"/>
                  </a:lnSpc>
                  <a:spcBef>
                    <a:spcPts val="133"/>
                  </a:spcBef>
                  <a:spcAft>
                    <a:spcPts val="133"/>
                  </a:spcAft>
                </a:pPr>
                <a:r>
                  <a:rPr lang="en-US" sz="2400" kern="100" dirty="0">
                    <a:latin typeface="UTM Avo" panose="02040603050506020204" pitchFamily="18"/>
                    <a:ea typeface="Times New Roman" panose="02020603050405020304" pitchFamily="18" charset="0"/>
                    <a:cs typeface="Times New Roman" panose="02020603050405020304" pitchFamily="18" charset="0"/>
                  </a:rPr>
                  <a:t> +  </a:t>
                </a:r>
                <a:r>
                  <a:rPr lang="en-US" sz="2400" kern="100" dirty="0" err="1">
                    <a:latin typeface="UTM Avo" panose="02040603050506020204" pitchFamily="18"/>
                    <a:ea typeface="Times New Roman" panose="02020603050405020304" pitchFamily="18" charset="0"/>
                    <a:cs typeface="Times New Roman" panose="02020603050405020304" pitchFamily="18" charset="0"/>
                  </a:rPr>
                  <a:t>Hình</a:t>
                </a:r>
                <a:r>
                  <a:rPr lang="en-US" sz="2400" kern="100" dirty="0">
                    <a:latin typeface="UTM Avo" panose="02040603050506020204" pitchFamily="18"/>
                    <a:ea typeface="Times New Roman" panose="02020603050405020304" pitchFamily="18" charset="0"/>
                    <a:cs typeface="Times New Roman" panose="02020603050405020304" pitchFamily="18" charset="0"/>
                  </a:rPr>
                  <a:t> </a:t>
                </a:r>
                <a:r>
                  <a:rPr lang="en-US" sz="2400" i="1" kern="100" dirty="0">
                    <a:latin typeface="UTM Avo" panose="02040603050506020204" pitchFamily="18"/>
                    <a:ea typeface="Times New Roman" panose="02020603050405020304" pitchFamily="18" charset="0"/>
                    <a:cs typeface="Times New Roman" panose="02020603050405020304" pitchFamily="18" charset="0"/>
                  </a:rPr>
                  <a:t>14a</a:t>
                </a:r>
                <a:r>
                  <a:rPr lang="en-US" sz="2400" kern="100" dirty="0">
                    <a:latin typeface="UTM Avo" panose="02040603050506020204" pitchFamily="18"/>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Tứ</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ABCD</m:t>
                    </m:r>
                  </m:oMath>
                </a14:m>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nằm</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về</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một</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phía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đường</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thẳng</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chứa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một</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cạnh</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bất</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kì</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tứ</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đó</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6" name="TextBox 5">
                <a:extLst>
                  <a:ext uri="{FF2B5EF4-FFF2-40B4-BE49-F238E27FC236}">
                    <a16:creationId xmlns:a16="http://schemas.microsoft.com/office/drawing/2014/main" id="{C74AD9DD-11C8-FE11-022C-19BC02FEC233}"/>
                  </a:ext>
                </a:extLst>
              </p:cNvPr>
              <p:cNvSpPr txBox="1">
                <a:spLocks noRot="1" noChangeAspect="1" noMove="1" noResize="1" noEditPoints="1" noAdjustHandles="1" noChangeArrowheads="1" noChangeShapeType="1" noTextEdit="1"/>
              </p:cNvSpPr>
              <p:nvPr/>
            </p:nvSpPr>
            <p:spPr>
              <a:xfrm>
                <a:off x="785995" y="3376231"/>
                <a:ext cx="5518143" cy="1685846"/>
              </a:xfrm>
              <a:prstGeom prst="rect">
                <a:avLst/>
              </a:prstGeom>
              <a:blipFill>
                <a:blip r:embed="rId5"/>
                <a:stretch>
                  <a:fillRect l="-1768" r="-1657" b="-72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3D9D3A4-AB3E-9D1B-7BBD-3799456BFE67}"/>
                  </a:ext>
                </a:extLst>
              </p:cNvPr>
              <p:cNvSpPr txBox="1"/>
              <p:nvPr/>
            </p:nvSpPr>
            <p:spPr>
              <a:xfrm>
                <a:off x="742826" y="5281736"/>
                <a:ext cx="10997952" cy="1131848"/>
              </a:xfrm>
              <a:prstGeom prst="rect">
                <a:avLst/>
              </a:prstGeom>
              <a:noFill/>
            </p:spPr>
            <p:txBody>
              <a:bodyPr wrap="square">
                <a:spAutoFit/>
              </a:bodyPr>
              <a:lstStyle/>
              <a:p>
                <a:pPr algn="just">
                  <a:lnSpc>
                    <a:spcPct val="150000"/>
                  </a:lnSpc>
                  <a:spcBef>
                    <a:spcPts val="133"/>
                  </a:spcBef>
                  <a:spcAft>
                    <a:spcPts val="133"/>
                  </a:spcAft>
                </a:pPr>
                <a:r>
                  <a:rPr lang="en-US" sz="2400" kern="100" dirty="0">
                    <a:latin typeface="UTM Avo" panose="02040603050506020204" pitchFamily="18"/>
                    <a:ea typeface="Times New Roman" panose="02020603050405020304" pitchFamily="18" charset="0"/>
                    <a:cs typeface="Times New Roman" panose="02020603050405020304" pitchFamily="18" charset="0"/>
                  </a:rPr>
                  <a:t> +  </a:t>
                </a:r>
                <a:r>
                  <a:rPr lang="en-US" sz="2400" kern="100" dirty="0" err="1">
                    <a:latin typeface="UTM Avo" panose="02040603050506020204" pitchFamily="18"/>
                    <a:ea typeface="Times New Roman" panose="02020603050405020304" pitchFamily="18" charset="0"/>
                    <a:cs typeface="Times New Roman" panose="02020603050405020304" pitchFamily="18" charset="0"/>
                  </a:rPr>
                  <a:t>Hình</a:t>
                </a:r>
                <a:r>
                  <a:rPr lang="en-US" sz="2400" kern="100" dirty="0">
                    <a:latin typeface="UTM Avo" panose="02040603050506020204" pitchFamily="18"/>
                    <a:ea typeface="Times New Roman" panose="02020603050405020304" pitchFamily="18" charset="0"/>
                    <a:cs typeface="Times New Roman" panose="02020603050405020304" pitchFamily="18" charset="0"/>
                  </a:rPr>
                  <a:t> </a:t>
                </a:r>
                <a:r>
                  <a:rPr lang="en-US" sz="2400" i="1" kern="100" dirty="0">
                    <a:latin typeface="UTM Avo" panose="02040603050506020204" pitchFamily="18"/>
                    <a:ea typeface="Times New Roman" panose="02020603050405020304" pitchFamily="18" charset="0"/>
                    <a:cs typeface="Times New Roman" panose="02020603050405020304" pitchFamily="18" charset="0"/>
                  </a:rPr>
                  <a:t>14b</a:t>
                </a:r>
                <a:r>
                  <a:rPr lang="en-US" sz="2400" kern="100" dirty="0">
                    <a:latin typeface="UTM Avo" panose="02040603050506020204" pitchFamily="18"/>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Tứ</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MNPQ</m:t>
                    </m:r>
                  </m:oMath>
                </a14:m>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không</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nằm</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về</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một</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phía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đường</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thẳng</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chứa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cạnh</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NP</m:t>
                    </m:r>
                  </m:oMath>
                </a14:m>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hoặc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cạnh</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PQ</m:t>
                    </m:r>
                  </m:oMath>
                </a14:m>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tứ</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7" name="TextBox 6">
                <a:extLst>
                  <a:ext uri="{FF2B5EF4-FFF2-40B4-BE49-F238E27FC236}">
                    <a16:creationId xmlns:a16="http://schemas.microsoft.com/office/drawing/2014/main" id="{53D9D3A4-AB3E-9D1B-7BBD-3799456BFE67}"/>
                  </a:ext>
                </a:extLst>
              </p:cNvPr>
              <p:cNvSpPr txBox="1">
                <a:spLocks noRot="1" noChangeAspect="1" noMove="1" noResize="1" noEditPoints="1" noAdjustHandles="1" noChangeArrowheads="1" noChangeShapeType="1" noTextEdit="1"/>
              </p:cNvSpPr>
              <p:nvPr/>
            </p:nvSpPr>
            <p:spPr>
              <a:xfrm>
                <a:off x="742826" y="5281736"/>
                <a:ext cx="10997952" cy="1131848"/>
              </a:xfrm>
              <a:prstGeom prst="rect">
                <a:avLst/>
              </a:prstGeom>
              <a:blipFill>
                <a:blip r:embed="rId6"/>
                <a:stretch>
                  <a:fillRect l="-887" r="-831" b="-10753"/>
                </a:stretch>
              </a:blipFill>
            </p:spPr>
            <p:txBody>
              <a:bodyPr/>
              <a:lstStyle/>
              <a:p>
                <a:r>
                  <a:rPr lang="en-US">
                    <a:noFill/>
                  </a:rPr>
                  <a:t> </a:t>
                </a:r>
              </a:p>
            </p:txBody>
          </p:sp>
        </mc:Fallback>
      </mc:AlternateContent>
      <p:pic>
        <p:nvPicPr>
          <p:cNvPr id="9" name="Picture 8">
            <a:extLst>
              <a:ext uri="{FF2B5EF4-FFF2-40B4-BE49-F238E27FC236}">
                <a16:creationId xmlns:a16="http://schemas.microsoft.com/office/drawing/2014/main" id="{2008C0DF-3FD4-07BB-4765-0D198EAA8C2E}"/>
              </a:ext>
            </a:extLst>
          </p:cNvPr>
          <p:cNvPicPr>
            <a:picLocks noChangeAspect="1"/>
          </p:cNvPicPr>
          <p:nvPr/>
        </p:nvPicPr>
        <p:blipFill>
          <a:blip r:embed="rId7"/>
          <a:stretch>
            <a:fillRect/>
          </a:stretch>
        </p:blipFill>
        <p:spPr>
          <a:xfrm>
            <a:off x="6956167" y="2543377"/>
            <a:ext cx="5104540" cy="2733813"/>
          </a:xfrm>
          <a:prstGeom prst="rect">
            <a:avLst/>
          </a:prstGeom>
        </p:spPr>
      </p:pic>
    </p:spTree>
    <p:extLst>
      <p:ext uri="{BB962C8B-B14F-4D97-AF65-F5344CB8AC3E}">
        <p14:creationId xmlns:p14="http://schemas.microsoft.com/office/powerpoint/2010/main" val="399560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barn(inVertical)">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p:sp>
        <p:nvSpPr>
          <p:cNvPr id="4" name="TextBox 3">
            <a:extLst>
              <a:ext uri="{FF2B5EF4-FFF2-40B4-BE49-F238E27FC236}">
                <a16:creationId xmlns:a16="http://schemas.microsoft.com/office/drawing/2014/main" id="{E876D2C7-DDEB-E877-44E5-AE94A5B1EC23}"/>
              </a:ext>
            </a:extLst>
          </p:cNvPr>
          <p:cNvSpPr txBox="1"/>
          <p:nvPr/>
        </p:nvSpPr>
        <p:spPr>
          <a:xfrm>
            <a:off x="843499" y="3456085"/>
            <a:ext cx="6272398" cy="1939826"/>
          </a:xfrm>
          <a:prstGeom prst="rect">
            <a:avLst/>
          </a:prstGeom>
          <a:solidFill>
            <a:schemeClr val="accent5">
              <a:lumMod val="40000"/>
              <a:lumOff val="60000"/>
            </a:schemeClr>
          </a:solidFill>
        </p:spPr>
        <p:txBody>
          <a:bodyPr wrap="square">
            <a:spAutoFit/>
          </a:bodyPr>
          <a:lstStyle/>
          <a:p>
            <a:pPr algn="just">
              <a:lnSpc>
                <a:spcPct val="150000"/>
              </a:lnSpc>
              <a:spcBef>
                <a:spcPts val="133"/>
              </a:spcBef>
              <a:spcAft>
                <a:spcPts val="133"/>
              </a:spcAft>
            </a:pP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Tứ</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giác</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lồi</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là</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tứ</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giác</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luôn</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nằm</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về</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một</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phía</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của</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đường</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thẳng</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chứa</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một</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cạnh</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bất</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kì</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của</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tứ</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giác</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 </a:t>
            </a:r>
            <a:r>
              <a:rPr lang="en-US" sz="2800" kern="100" dirty="0" err="1">
                <a:solidFill>
                  <a:schemeClr val="tx1"/>
                </a:solidFill>
                <a:latin typeface="UTM Avo" panose="02040603050506020204" pitchFamily="18"/>
                <a:ea typeface="Times New Roman" panose="02020603050405020304" pitchFamily="18" charset="0"/>
                <a:cs typeface="Times New Roman" panose="02020603050405020304" pitchFamily="18" charset="0"/>
              </a:rPr>
              <a:t>đó</a:t>
            </a:r>
            <a:r>
              <a:rPr lang="en-US" sz="28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a:t>
            </a:r>
            <a:endParaRPr lang="en-US" sz="2000" kern="1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sp>
        <p:nvSpPr>
          <p:cNvPr id="5" name="Google Shape;802;p36">
            <a:extLst>
              <a:ext uri="{FF2B5EF4-FFF2-40B4-BE49-F238E27FC236}">
                <a16:creationId xmlns:a16="http://schemas.microsoft.com/office/drawing/2014/main" id="{2F401B14-665B-56B0-07E2-C61F81767337}"/>
              </a:ext>
            </a:extLst>
          </p:cNvPr>
          <p:cNvSpPr txBox="1">
            <a:spLocks/>
          </p:cNvSpPr>
          <p:nvPr/>
        </p:nvSpPr>
        <p:spPr>
          <a:xfrm>
            <a:off x="2071309" y="2220610"/>
            <a:ext cx="3558160" cy="998888"/>
          </a:xfrm>
          <a:prstGeom prst="roundRect">
            <a:avLst/>
          </a:prstGeom>
          <a:solidFill>
            <a:srgbClr val="FFFFFF"/>
          </a:solidFill>
          <a:ln w="25400" cap="flat" cmpd="sng" algn="ctr">
            <a:solidFill>
              <a:srgbClr val="FCA90A"/>
            </a:solidFill>
            <a:prstDash val="solid"/>
          </a:ln>
          <a:effectLst/>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3200" b="1" i="0" u="none" strike="noStrike" kern="0" cap="none" spc="0" normalizeH="0" baseline="0" noProof="0" dirty="0">
                <a:ln>
                  <a:noFill/>
                </a:ln>
                <a:solidFill>
                  <a:schemeClr val="tx1"/>
                </a:solidFill>
                <a:effectLst/>
                <a:uLnTx/>
                <a:uFillTx/>
                <a:latin typeface="UTM Avo" panose="02040603050506020204" pitchFamily="18"/>
                <a:sym typeface="Arial"/>
              </a:rPr>
              <a:t>KHÁI NIỆM</a:t>
            </a:r>
          </a:p>
        </p:txBody>
      </p:sp>
    </p:spTree>
    <p:extLst>
      <p:ext uri="{BB962C8B-B14F-4D97-AF65-F5344CB8AC3E}">
        <p14:creationId xmlns:p14="http://schemas.microsoft.com/office/powerpoint/2010/main" val="60566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5" name="TextBox 14">
            <a:extLst>
              <a:ext uri="{FF2B5EF4-FFF2-40B4-BE49-F238E27FC236}">
                <a16:creationId xmlns:a16="http://schemas.microsoft.com/office/drawing/2014/main" id="{4AC81D85-2BFC-FF30-BEED-FE5743B14593}"/>
              </a:ext>
            </a:extLst>
          </p:cNvPr>
          <p:cNvSpPr txBox="1"/>
          <p:nvPr/>
        </p:nvSpPr>
        <p:spPr>
          <a:xfrm>
            <a:off x="712904" y="1693623"/>
            <a:ext cx="3459047" cy="649188"/>
          </a:xfrm>
          <a:prstGeom prst="flowChartTerminator">
            <a:avLst/>
          </a:prstGeom>
          <a:solidFill>
            <a:srgbClr val="FFFFFF"/>
          </a:solidFill>
          <a:ln w="38100">
            <a:solidFill>
              <a:srgbClr val="FF0000"/>
            </a:solidFill>
            <a:prstDash val="solid"/>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Ví</a:t>
            </a:r>
            <a:r>
              <a:rPr kumimoji="0" lang="nl-NL"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nl-NL"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dụ</a:t>
            </a:r>
            <a:r>
              <a:rPr kumimoji="0" lang="nl-NL"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1: SGK – tr.99</a:t>
            </a:r>
            <a:endPar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16" name="TextBox 15">
            <a:extLst>
              <a:ext uri="{FF2B5EF4-FFF2-40B4-BE49-F238E27FC236}">
                <a16:creationId xmlns:a16="http://schemas.microsoft.com/office/drawing/2014/main" id="{70B003A3-4EC6-56B9-6E80-97F429C49AFB}"/>
              </a:ext>
            </a:extLst>
          </p:cNvPr>
          <p:cNvSpPr txBox="1"/>
          <p:nvPr/>
        </p:nvSpPr>
        <p:spPr>
          <a:xfrm>
            <a:off x="712905" y="1572440"/>
            <a:ext cx="10545646" cy="1455014"/>
          </a:xfrm>
          <a:prstGeom prst="rect">
            <a:avLst/>
          </a:prstGeom>
          <a:noFill/>
        </p:spPr>
        <p:txBody>
          <a:bodyPr wrap="square">
            <a:spAutoFit/>
          </a:bodyPr>
          <a:lstStyle/>
          <a:p>
            <a:pPr algn="just">
              <a:lnSpc>
                <a:spcPct val="200000"/>
              </a:lnSpc>
              <a:buClrTx/>
              <a:buFontTx/>
              <a:buNone/>
            </a:pPr>
            <a:r>
              <a:rPr lang="en-US" sz="2400" kern="1200" dirty="0">
                <a:solidFill>
                  <a:schemeClr val="tx1"/>
                </a:solidFill>
                <a:latin typeface="UTM Avo" panose="02040603050506020204" pitchFamily="18"/>
                <a:ea typeface="+mn-ea"/>
                <a:cs typeface="Arial" panose="020B0604020202020204" pitchFamily="34" charset="0"/>
              </a:rPr>
              <a:t>			         Quan </a:t>
            </a:r>
            <a:r>
              <a:rPr lang="en-US" sz="2400" kern="1200" dirty="0" err="1">
                <a:solidFill>
                  <a:schemeClr val="tx1"/>
                </a:solidFill>
                <a:latin typeface="UTM Avo" panose="02040603050506020204" pitchFamily="18"/>
                <a:ea typeface="+mn-ea"/>
                <a:cs typeface="Arial" panose="020B0604020202020204" pitchFamily="34" charset="0"/>
              </a:rPr>
              <a:t>sát</a:t>
            </a:r>
            <a:r>
              <a:rPr lang="en-US" sz="2400" kern="1200" dirty="0">
                <a:solidFill>
                  <a:schemeClr val="tx1"/>
                </a:solidFill>
                <a:latin typeface="UTM Avo" panose="02040603050506020204" pitchFamily="18"/>
                <a:ea typeface="+mn-ea"/>
                <a:cs typeface="Arial" panose="020B0604020202020204" pitchFamily="34" charset="0"/>
              </a:rPr>
              <a:t> </a:t>
            </a:r>
            <a:r>
              <a:rPr lang="en-US" sz="2400" i="1" kern="1200" dirty="0" err="1">
                <a:solidFill>
                  <a:schemeClr val="tx1"/>
                </a:solidFill>
                <a:latin typeface="UTM Avo" panose="02040603050506020204" pitchFamily="18"/>
                <a:ea typeface="+mn-ea"/>
                <a:cs typeface="Arial" panose="020B0604020202020204" pitchFamily="34" charset="0"/>
              </a:rPr>
              <a:t>Hình</a:t>
            </a:r>
            <a:r>
              <a:rPr lang="en-US" sz="2400" i="1" kern="1200" dirty="0">
                <a:solidFill>
                  <a:schemeClr val="tx1"/>
                </a:solidFill>
                <a:latin typeface="UTM Avo" panose="02040603050506020204" pitchFamily="18"/>
                <a:ea typeface="+mn-ea"/>
                <a:cs typeface="Arial" panose="020B0604020202020204" pitchFamily="34" charset="0"/>
              </a:rPr>
              <a:t> 15</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tứ</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giác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nào</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là</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tứ</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giác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lồi</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Đọc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tên</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các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cạnh</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các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đỉnh</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các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góc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của</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tứ</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giác</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lồi</a:t>
            </a:r>
            <a:r>
              <a:rPr lang="en-US" sz="2400" kern="1200" dirty="0">
                <a:solidFill>
                  <a:schemeClr val="tx1"/>
                </a:solidFill>
                <a:latin typeface="UTM Avo" panose="02040603050506020204" pitchFamily="18"/>
                <a:ea typeface="+mn-ea"/>
                <a:cs typeface="Arial" panose="020B0604020202020204" pitchFamily="34" charset="0"/>
              </a:rPr>
              <a:t> </a:t>
            </a:r>
            <a:r>
              <a:rPr lang="en-US" sz="2400" kern="1200" dirty="0" err="1">
                <a:solidFill>
                  <a:schemeClr val="tx1"/>
                </a:solidFill>
                <a:latin typeface="UTM Avo" panose="02040603050506020204" pitchFamily="18"/>
                <a:ea typeface="+mn-ea"/>
                <a:cs typeface="Arial" panose="020B0604020202020204" pitchFamily="34" charset="0"/>
              </a:rPr>
              <a:t>đó</a:t>
            </a:r>
            <a:r>
              <a:rPr lang="en-US" sz="2400" kern="1200" dirty="0">
                <a:solidFill>
                  <a:schemeClr val="tx1"/>
                </a:solidFill>
                <a:latin typeface="UTM Avo" panose="02040603050506020204" pitchFamily="18"/>
                <a:ea typeface="+mn-ea"/>
                <a:cs typeface="Arial" panose="020B0604020202020204" pitchFamily="34" charset="0"/>
              </a:rPr>
              <a:t>.</a:t>
            </a:r>
          </a:p>
        </p:txBody>
      </p:sp>
      <p:pic>
        <p:nvPicPr>
          <p:cNvPr id="2" name="Picture 1">
            <a:extLst>
              <a:ext uri="{FF2B5EF4-FFF2-40B4-BE49-F238E27FC236}">
                <a16:creationId xmlns:a16="http://schemas.microsoft.com/office/drawing/2014/main" id="{6FF1C85C-DD4B-C11C-BF5B-C07E321957B3}"/>
              </a:ext>
            </a:extLst>
          </p:cNvPr>
          <p:cNvPicPr>
            <a:picLocks noChangeAspect="1"/>
          </p:cNvPicPr>
          <p:nvPr/>
        </p:nvPicPr>
        <p:blipFill>
          <a:blip r:embed="rId4"/>
          <a:stretch>
            <a:fillRect/>
          </a:stretch>
        </p:blipFill>
        <p:spPr>
          <a:xfrm>
            <a:off x="3341046" y="3554256"/>
            <a:ext cx="6613725" cy="2431764"/>
          </a:xfrm>
          <a:prstGeom prst="rect">
            <a:avLst/>
          </a:prstGeom>
        </p:spPr>
      </p:pic>
    </p:spTree>
    <p:extLst>
      <p:ext uri="{BB962C8B-B14F-4D97-AF65-F5344CB8AC3E}">
        <p14:creationId xmlns:p14="http://schemas.microsoft.com/office/powerpoint/2010/main" val="207474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1"/>
                                          </p:val>
                                        </p:tav>
                                        <p:tav tm="100000">
                                          <p:val>
                                            <p:strVal val="#ppt_y"/>
                                          </p:val>
                                        </p:tav>
                                      </p:tavLst>
                                    </p:anim>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15" name="TextBox 14">
            <a:extLst>
              <a:ext uri="{FF2B5EF4-FFF2-40B4-BE49-F238E27FC236}">
                <a16:creationId xmlns:a16="http://schemas.microsoft.com/office/drawing/2014/main" id="{4AC81D85-2BFC-FF30-BEED-FE5743B14593}"/>
              </a:ext>
            </a:extLst>
          </p:cNvPr>
          <p:cNvSpPr txBox="1"/>
          <p:nvPr/>
        </p:nvSpPr>
        <p:spPr>
          <a:xfrm>
            <a:off x="712904" y="1693623"/>
            <a:ext cx="3459047" cy="649188"/>
          </a:xfrm>
          <a:prstGeom prst="flowChartTerminator">
            <a:avLst/>
          </a:prstGeom>
          <a:solidFill>
            <a:srgbClr val="FFFFFF"/>
          </a:solidFill>
          <a:ln w="38100">
            <a:solidFill>
              <a:srgbClr val="FF0000"/>
            </a:solidFill>
            <a:prstDash val="solid"/>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Ví</a:t>
            </a:r>
            <a:r>
              <a:rPr kumimoji="0" lang="nl-NL"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a:t>
            </a:r>
            <a:r>
              <a:rPr kumimoji="0" lang="nl-NL" sz="2400" b="1" i="0" u="none" strike="noStrike" kern="1200" cap="none" spc="0" normalizeH="0" baseline="0" noProof="0" dirty="0" err="1">
                <a:ln>
                  <a:noFill/>
                </a:ln>
                <a:solidFill>
                  <a:schemeClr val="tx1"/>
                </a:solidFill>
                <a:effectLst/>
                <a:uLnTx/>
                <a:uFillTx/>
                <a:latin typeface="UTM Avo" panose="02040603050506020204" pitchFamily="18"/>
                <a:ea typeface="+mn-ea"/>
                <a:cs typeface="Arial" panose="020B0604020202020204" pitchFamily="34" charset="0"/>
              </a:rPr>
              <a:t>dụ</a:t>
            </a:r>
            <a:r>
              <a:rPr kumimoji="0" lang="nl-NL" sz="2400" b="1"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rPr>
              <a:t> 1: SGK – tr.99</a:t>
            </a:r>
            <a:endParaRPr kumimoji="0" lang="en-US" sz="2400" b="0" i="0" u="none" strike="noStrike" kern="1200" cap="none" spc="0" normalizeH="0" baseline="0" noProof="0" dirty="0">
              <a:ln>
                <a:noFill/>
              </a:ln>
              <a:solidFill>
                <a:schemeClr val="tx1"/>
              </a:solidFill>
              <a:effectLst/>
              <a:uLnTx/>
              <a:uFillTx/>
              <a:latin typeface="UTM Avo" panose="02040603050506020204" pitchFamily="18"/>
              <a:ea typeface="+mn-ea"/>
              <a:cs typeface="Arial" panose="020B0604020202020204" pitchFamily="34" charset="0"/>
            </a:endParaRPr>
          </a:p>
        </p:txBody>
      </p:sp>
      <p:sp>
        <p:nvSpPr>
          <p:cNvPr id="17" name="Oval Callout 29">
            <a:extLst>
              <a:ext uri="{FF2B5EF4-FFF2-40B4-BE49-F238E27FC236}">
                <a16:creationId xmlns:a16="http://schemas.microsoft.com/office/drawing/2014/main" id="{55C147D0-309A-4BF2-5FF2-48ED1D776F05}"/>
              </a:ext>
            </a:extLst>
          </p:cNvPr>
          <p:cNvSpPr/>
          <p:nvPr/>
        </p:nvSpPr>
        <p:spPr>
          <a:xfrm>
            <a:off x="4394377" y="1693623"/>
            <a:ext cx="1297003" cy="567407"/>
          </a:xfrm>
          <a:prstGeom prst="wedgeEllipseCallout">
            <a:avLst>
              <a:gd name="adj1" fmla="val -12693"/>
              <a:gd name="adj2" fmla="val 102278"/>
            </a:avLst>
          </a:prstGeom>
          <a:solidFill>
            <a:srgbClr val="53BC73"/>
          </a:solidFill>
          <a:ln w="38100" cap="flat" cmpd="sng" algn="ctr">
            <a:solidFill>
              <a:srgbClr val="FFFFFF"/>
            </a:solidFill>
            <a:prstDash val="solid"/>
          </a:ln>
          <a:effectLst>
            <a:outerShdw blurRad="40000" dist="20000" dir="5400000" rotWithShape="0">
              <a:srgbClr val="000000">
                <a:alpha val="38000"/>
              </a:srgb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a:ea typeface="+mn-ea"/>
                <a:cs typeface="+mn-cs"/>
              </a:rPr>
              <a:t>Giải</a:t>
            </a:r>
            <a:endParaRPr kumimoji="0" lang="en-US" sz="2400" b="1" i="0" u="none" strike="noStrike" kern="1200" cap="none" spc="0" normalizeH="0" baseline="0" noProof="0" dirty="0">
              <a:ln>
                <a:noFill/>
              </a:ln>
              <a:solidFill>
                <a:schemeClr val="tx1"/>
              </a:solidFill>
              <a:effectLst/>
              <a:uLnTx/>
              <a:uFillTx/>
              <a:latin typeface="UTM Avo" panose="02040603050506020204" pitchFamily="18"/>
              <a:ea typeface="+mn-ea"/>
              <a:cs typeface="+mn-cs"/>
            </a:endParaRPr>
          </a:p>
        </p:txBody>
      </p:sp>
      <p:sp>
        <p:nvSpPr>
          <p:cNvPr id="18" name="TextBox 17">
            <a:extLst>
              <a:ext uri="{FF2B5EF4-FFF2-40B4-BE49-F238E27FC236}">
                <a16:creationId xmlns:a16="http://schemas.microsoft.com/office/drawing/2014/main" id="{DFCA74B2-181F-908C-3F2D-4D95A3B8D4CE}"/>
              </a:ext>
            </a:extLst>
          </p:cNvPr>
          <p:cNvSpPr txBox="1"/>
          <p:nvPr/>
        </p:nvSpPr>
        <p:spPr>
          <a:xfrm>
            <a:off x="166150" y="2563101"/>
            <a:ext cx="6401135" cy="2237920"/>
          </a:xfrm>
          <a:prstGeom prst="rect">
            <a:avLst/>
          </a:prstGeom>
          <a:noFill/>
        </p:spPr>
        <p:txBody>
          <a:bodyPr wrap="square">
            <a:spAutoFit/>
          </a:bodyPr>
          <a:lstStyle/>
          <a:p>
            <a:pPr lvl="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Trong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hai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ở </a:t>
            </a:r>
            <a:r>
              <a:rPr kumimoji="0" lang="en-US" sz="2400" b="0" i="1" u="none" strike="noStrike" kern="0" cap="none" spc="0" normalizeH="0" baseline="0" noProof="0" dirty="0" err="1">
                <a:ln>
                  <a:noFill/>
                </a:ln>
                <a:solidFill>
                  <a:schemeClr val="tx1"/>
                </a:solidFill>
                <a:effectLst/>
                <a:uLnTx/>
                <a:uFillTx/>
                <a:latin typeface="UTM Avo" panose="02040603050506020204" pitchFamily="18" charset="0"/>
              </a:rPr>
              <a:t>Hình</a:t>
            </a:r>
            <a:r>
              <a:rPr kumimoji="0" lang="en-US" sz="2400" b="0" i="1" u="none" strike="noStrike" kern="0" cap="none" spc="0" normalizeH="0" baseline="0" noProof="0" dirty="0">
                <a:ln>
                  <a:noFill/>
                </a:ln>
                <a:solidFill>
                  <a:schemeClr val="tx1"/>
                </a:solidFill>
                <a:effectLst/>
                <a:uLnTx/>
                <a:uFillTx/>
                <a:latin typeface="UTM Avo" panose="02040603050506020204" pitchFamily="18" charset="0"/>
              </a:rPr>
              <a:t> 15</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chỉ</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ea typeface="Cambria Math" panose="02040503050406030204" pitchFamily="18" charset="0"/>
              </a:rPr>
              <a:t>GHIK</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luôn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nằm</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về</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phía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đường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thẳng</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chứa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cạnh</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bất</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kì</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của</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đó</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nên</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lang="en-US" sz="2400" dirty="0">
                <a:solidFill>
                  <a:schemeClr val="tx1"/>
                </a:solidFill>
                <a:latin typeface="UTM Avo" panose="02040603050506020204" pitchFamily="18" charset="0"/>
                <a:ea typeface="Cambria Math" panose="02040503050406030204" pitchFamily="18" charset="0"/>
              </a:rPr>
              <a:t>GHIK</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là</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lồi</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a:t>
            </a:r>
          </a:p>
        </p:txBody>
      </p:sp>
      <p:pic>
        <p:nvPicPr>
          <p:cNvPr id="2" name="Picture 1">
            <a:extLst>
              <a:ext uri="{FF2B5EF4-FFF2-40B4-BE49-F238E27FC236}">
                <a16:creationId xmlns:a16="http://schemas.microsoft.com/office/drawing/2014/main" id="{6FF1C85C-DD4B-C11C-BF5B-C07E321957B3}"/>
              </a:ext>
            </a:extLst>
          </p:cNvPr>
          <p:cNvPicPr>
            <a:picLocks noChangeAspect="1"/>
          </p:cNvPicPr>
          <p:nvPr/>
        </p:nvPicPr>
        <p:blipFill>
          <a:blip r:embed="rId4"/>
          <a:stretch>
            <a:fillRect/>
          </a:stretch>
        </p:blipFill>
        <p:spPr>
          <a:xfrm>
            <a:off x="6696563" y="2261030"/>
            <a:ext cx="5458564" cy="2007029"/>
          </a:xfrm>
          <a:prstGeom prst="rect">
            <a:avLst/>
          </a:prstGeom>
        </p:spPr>
      </p:pic>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F11B7D78-7497-6E0B-589B-281A244E2BE2}"/>
                  </a:ext>
                </a:extLst>
              </p:cNvPr>
              <p:cNvSpPr txBox="1"/>
              <p:nvPr/>
            </p:nvSpPr>
            <p:spPr>
              <a:xfrm>
                <a:off x="166150" y="4938133"/>
                <a:ext cx="11698664" cy="1179938"/>
              </a:xfrm>
              <a:prstGeom prst="rect">
                <a:avLst/>
              </a:prstGeom>
              <a:noFill/>
            </p:spPr>
            <p:txBody>
              <a:bodyPr wrap="square">
                <a:spAutoFit/>
              </a:bodyPr>
              <a:lstStyle/>
              <a:p>
                <a:pPr lvl="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Tứ</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lang="en-US" sz="2400" i="1" dirty="0">
                    <a:solidFill>
                      <a:schemeClr val="tx1"/>
                    </a:solidFill>
                    <a:latin typeface="UTM Avo" panose="02040603050506020204" pitchFamily="18" charset="0"/>
                    <a:ea typeface="Cambria Math" panose="02040503050406030204" pitchFamily="18" charset="0"/>
                  </a:rPr>
                  <a:t>GHIK</a:t>
                </a:r>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các</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cạnh</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là</a:t>
                </a:r>
                <a:r>
                  <a:rPr kumimoji="0" lang="en-US" sz="2400" b="0" u="none" strike="noStrike" kern="0" cap="none" spc="0" normalizeH="0" noProof="0" dirty="0">
                    <a:ln>
                      <a:noFill/>
                    </a:ln>
                    <a:solidFill>
                      <a:schemeClr val="tx1"/>
                    </a:solidFill>
                    <a:effectLst/>
                    <a:uLnTx/>
                    <a:uFillTx/>
                    <a:latin typeface="UTM Avo" panose="02040603050506020204" pitchFamily="18" charset="0"/>
                  </a:rPr>
                  <a:t>:</a:t>
                </a:r>
                <a:r>
                  <a:rPr kumimoji="0" lang="en-US" sz="2400" b="0" i="1" u="none" strike="noStrike" kern="0" cap="none" spc="0" normalizeH="0" noProof="0" dirty="0">
                    <a:ln>
                      <a:noFill/>
                    </a:ln>
                    <a:solidFill>
                      <a:schemeClr val="tx1"/>
                    </a:solidFill>
                    <a:effectLst/>
                    <a:uLnTx/>
                    <a:uFillTx/>
                    <a:latin typeface="UTM Avo" panose="02040603050506020204" pitchFamily="18" charset="0"/>
                  </a:rPr>
                  <a:t> </a:t>
                </a:r>
                <a:r>
                  <a:rPr kumimoji="0" lang="en-US" sz="2400" b="0" i="1" u="none" strike="noStrike" kern="0" cap="none" spc="0" normalizeH="0" noProof="0" dirty="0">
                    <a:ln>
                      <a:noFill/>
                    </a:ln>
                    <a:solidFill>
                      <a:schemeClr val="tx1"/>
                    </a:solidFill>
                    <a:effectLst/>
                    <a:uLnTx/>
                    <a:uFillTx/>
                    <a:latin typeface="UTM Avo" panose="02040603050506020204" pitchFamily="18" charset="0"/>
                    <a:ea typeface="Cambria Math" panose="02040503050406030204" pitchFamily="18" charset="0"/>
                  </a:rPr>
                  <a:t>GH, HI, IK, KG</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các</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đỉnh</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là</a:t>
                </a:r>
                <a:r>
                  <a:rPr kumimoji="0" lang="en-US" sz="2400" b="0" i="0" u="none" strike="noStrike" kern="0" cap="none" spc="0" normalizeH="0" noProof="0" dirty="0">
                    <a:ln>
                      <a:noFill/>
                    </a:ln>
                    <a:solidFill>
                      <a:schemeClr val="tx1"/>
                    </a:solidFill>
                    <a:effectLst/>
                    <a:uLnTx/>
                    <a:uFillTx/>
                    <a:latin typeface="UTM Avo" panose="02040603050506020204" pitchFamily="18" charset="0"/>
                  </a:rPr>
                  <a:t> : </a:t>
                </a:r>
                <a:r>
                  <a:rPr kumimoji="0" lang="en-US" sz="2400" b="0" i="1" u="none" strike="noStrike" kern="0" cap="none" spc="0" normalizeH="0" noProof="0" dirty="0">
                    <a:ln>
                      <a:noFill/>
                    </a:ln>
                    <a:solidFill>
                      <a:schemeClr val="tx1"/>
                    </a:solidFill>
                    <a:effectLst/>
                    <a:uLnTx/>
                    <a:uFillTx/>
                    <a:latin typeface="UTM Avo" panose="02040603050506020204" pitchFamily="18" charset="0"/>
                    <a:ea typeface="Cambria Math" panose="02040503050406030204" pitchFamily="18" charset="0"/>
                  </a:rPr>
                  <a:t>G, H, I, K</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các</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góc</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r>
                  <a:rPr kumimoji="0" lang="en-US" sz="2400" b="0" i="0" u="none" strike="noStrike" kern="0" cap="none" spc="0" normalizeH="0" noProof="0" dirty="0" err="1">
                    <a:ln>
                      <a:noFill/>
                    </a:ln>
                    <a:solidFill>
                      <a:schemeClr val="tx1"/>
                    </a:solidFill>
                    <a:effectLst/>
                    <a:uLnTx/>
                    <a:uFillTx/>
                    <a:latin typeface="UTM Avo" panose="02040603050506020204" pitchFamily="18" charset="0"/>
                  </a:rPr>
                  <a:t>là</a:t>
                </a:r>
                <a:r>
                  <a:rPr kumimoji="0" lang="en-US" sz="2400" b="0" i="0" u="none" strike="noStrike" kern="0" cap="none" spc="0" normalizeH="0" noProof="0" dirty="0">
                    <a:ln>
                      <a:noFill/>
                    </a:ln>
                    <a:solidFill>
                      <a:schemeClr val="tx1"/>
                    </a:solidFill>
                    <a:effectLst/>
                    <a:uLnTx/>
                    <a:uFillTx/>
                    <a:latin typeface="UTM Avo" panose="02040603050506020204" pitchFamily="18" charset="0"/>
                  </a:rPr>
                  <a:t>: </a:t>
                </a:r>
                <a14:m>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G</m:t>
                        </m:r>
                      </m:e>
                    </m:acc>
                  </m:oMath>
                </a14:m>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14:m>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H</m:t>
                        </m:r>
                      </m:e>
                    </m:acc>
                  </m:oMath>
                </a14:m>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14:m>
                  <m:oMath xmlns:m="http://schemas.openxmlformats.org/officeDocument/2006/math">
                    <m:acc>
                      <m:accPr>
                        <m:chr m:val="̂"/>
                        <m:ctrlPr>
                          <a:rPr lang="en-US" sz="2400" i="1" kern="100" smtClean="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I</m:t>
                        </m:r>
                      </m:e>
                    </m:acc>
                  </m:oMath>
                </a14:m>
                <a:r>
                  <a:rPr kumimoji="0" lang="en-US" sz="2400" b="0" i="0" u="none" strike="noStrike" kern="0" cap="none" spc="0" normalizeH="0" baseline="0" noProof="0" dirty="0">
                    <a:ln>
                      <a:noFill/>
                    </a:ln>
                    <a:solidFill>
                      <a:schemeClr val="tx1"/>
                    </a:solidFill>
                    <a:effectLst/>
                    <a:uLnTx/>
                    <a:uFillTx/>
                    <a:latin typeface="UTM Avo" panose="02040603050506020204" pitchFamily="18" charset="0"/>
                  </a:rPr>
                  <a:t>, </a:t>
                </a:r>
                <a14:m>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K</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m:t>
                        </m:r>
                      </m:e>
                    </m:acc>
                  </m:oMath>
                </a14:m>
                <a:endParaRPr kumimoji="0" lang="en-US" sz="2400" b="0" i="0" u="none" strike="noStrike" kern="0" cap="none" spc="0" normalizeH="0" baseline="0" noProof="0" dirty="0">
                  <a:ln>
                    <a:noFill/>
                  </a:ln>
                  <a:solidFill>
                    <a:schemeClr val="tx1"/>
                  </a:solidFill>
                  <a:effectLst/>
                  <a:uLnTx/>
                  <a:uFillTx/>
                  <a:latin typeface="UTM Avo" panose="02040603050506020204" pitchFamily="18" charset="0"/>
                </a:endParaRPr>
              </a:p>
            </p:txBody>
          </p:sp>
        </mc:Choice>
        <mc:Fallback xmlns="">
          <p:sp>
            <p:nvSpPr>
              <p:cNvPr id="3" name="TextBox 2">
                <a:extLst>
                  <a:ext uri="{FF2B5EF4-FFF2-40B4-BE49-F238E27FC236}">
                    <a16:creationId xmlns:a16="http://schemas.microsoft.com/office/drawing/2014/main" id="{F11B7D78-7497-6E0B-589B-281A244E2BE2}"/>
                  </a:ext>
                </a:extLst>
              </p:cNvPr>
              <p:cNvSpPr txBox="1">
                <a:spLocks noRot="1" noChangeAspect="1" noMove="1" noResize="1" noEditPoints="1" noAdjustHandles="1" noChangeArrowheads="1" noChangeShapeType="1" noTextEdit="1"/>
              </p:cNvSpPr>
              <p:nvPr/>
            </p:nvSpPr>
            <p:spPr>
              <a:xfrm>
                <a:off x="166150" y="4938133"/>
                <a:ext cx="11698664" cy="1179938"/>
              </a:xfrm>
              <a:prstGeom prst="rect">
                <a:avLst/>
              </a:prstGeom>
              <a:blipFill>
                <a:blip r:embed="rId5"/>
                <a:stretch>
                  <a:fillRect l="-782" b="-9278"/>
                </a:stretch>
              </a:blipFill>
            </p:spPr>
            <p:txBody>
              <a:bodyPr/>
              <a:lstStyle/>
              <a:p>
                <a:r>
                  <a:rPr lang="en-US">
                    <a:noFill/>
                  </a:rPr>
                  <a:t> </a:t>
                </a:r>
              </a:p>
            </p:txBody>
          </p:sp>
        </mc:Fallback>
      </mc:AlternateContent>
    </p:spTree>
    <p:extLst>
      <p:ext uri="{BB962C8B-B14F-4D97-AF65-F5344CB8AC3E}">
        <p14:creationId xmlns:p14="http://schemas.microsoft.com/office/powerpoint/2010/main" val="870172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randombar(horizontal)">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499"/>
                                          </p:stCondLst>
                                        </p:cTn>
                                        <p:tgtEl>
                                          <p:spTgt spid="1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2" name="Rectangle 1">
            <a:extLst>
              <a:ext uri="{FF2B5EF4-FFF2-40B4-BE49-F238E27FC236}">
                <a16:creationId xmlns:a16="http://schemas.microsoft.com/office/drawing/2014/main" id="{E5E7CEAC-C204-2D45-9CE2-4DFB99853D2E}"/>
              </a:ext>
            </a:extLst>
          </p:cNvPr>
          <p:cNvSpPr/>
          <p:nvPr/>
        </p:nvSpPr>
        <p:spPr>
          <a:xfrm>
            <a:off x="3163454" y="1663559"/>
            <a:ext cx="5865092" cy="574388"/>
          </a:xfrm>
          <a:prstGeom prst="rect">
            <a:avLst/>
          </a:prstGeom>
          <a:solidFill>
            <a:schemeClr val="accent4">
              <a:lumMod val="20000"/>
              <a:lumOff val="80000"/>
            </a:schemeClr>
          </a:solidFill>
        </p:spPr>
        <p:txBody>
          <a:bodyPr wrap="square">
            <a:spAutoFit/>
          </a:bodyPr>
          <a:lstStyle/>
          <a:p>
            <a:pPr algn="ctr" defTabSz="609630">
              <a:lnSpc>
                <a:spcPct val="150000"/>
              </a:lnSpc>
              <a:buFont typeface="Arial"/>
              <a:buNone/>
              <a:defRPr/>
            </a:pPr>
            <a:r>
              <a:rPr lang="en-US" sz="2400" b="1" dirty="0">
                <a:solidFill>
                  <a:srgbClr val="262624"/>
                </a:solidFill>
                <a:latin typeface="UTM Avo" panose="02040603050506020204" pitchFamily="18"/>
              </a:rPr>
              <a:t>TỔNG CÁC GÓC CỦA MỘT TỨ GIÁC</a:t>
            </a:r>
            <a:endParaRPr lang="en-US" sz="2400" b="1" kern="0" dirty="0">
              <a:solidFill>
                <a:srgbClr val="262624"/>
              </a:solidFill>
              <a:latin typeface="UTM Avo" panose="02040603050506020204" pitchFamily="18"/>
              <a:cs typeface="Arial"/>
              <a:sym typeface="Arial"/>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2916765-9253-C856-C9DC-59DDECEDF444}"/>
                  </a:ext>
                </a:extLst>
              </p:cNvPr>
              <p:cNvSpPr txBox="1"/>
              <p:nvPr/>
            </p:nvSpPr>
            <p:spPr>
              <a:xfrm>
                <a:off x="640949" y="3047739"/>
                <a:ext cx="7200724" cy="3265381"/>
              </a:xfrm>
              <a:prstGeom prst="rect">
                <a:avLst/>
              </a:prstGeom>
              <a:noFill/>
            </p:spPr>
            <p:txBody>
              <a:bodyPr wrap="square">
                <a:spAutoFit/>
              </a:bodyPr>
              <a:lstStyle/>
              <a:p>
                <a:pPr indent="941388" algn="just">
                  <a:lnSpc>
                    <a:spcPct val="150000"/>
                  </a:lnSpc>
                </a:pPr>
                <a:r>
                  <a:rPr lang="vi-VN" sz="2000" dirty="0">
                    <a:latin typeface="UTM Avo" panose="02040603050506020204" pitchFamily="18"/>
                  </a:rPr>
                  <a:t>Quan sát tứ giác ABCD ở Hình 16, đường chéo AC chia nó thành hai tam giác ABC và ACD.</a:t>
                </a:r>
              </a:p>
              <a:p>
                <a:pPr algn="just">
                  <a:lnSpc>
                    <a:spcPct val="150000"/>
                  </a:lnSpc>
                </a:pPr>
                <a:r>
                  <a:rPr lang="vi-VN" sz="2000" dirty="0">
                    <a:latin typeface="UTM Avo" panose="02040603050506020204" pitchFamily="18"/>
                  </a:rPr>
                  <a:t>a) Gọi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i="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1</m:t>
                        </m:r>
                      </m:sub>
                    </m:s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vi-VN" sz="2000" dirty="0">
                    <a:latin typeface="UTM Avo" panose="02040603050506020204" pitchFamily="18"/>
                  </a:rPr>
                  <a:t>và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b="0" i="1" kern="100" smtClean="0">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vi-VN" sz="2000" dirty="0">
                    <a:latin typeface="UTM Avo" panose="02040603050506020204" pitchFamily="18"/>
                  </a:rPr>
                  <a:t>lần lượt là tổng các góc của tam giác ABC và tam giác ACD. Tổng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1</m:t>
                        </m:r>
                      </m:sub>
                    </m:s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vi-VN" sz="2000" dirty="0">
                    <a:latin typeface="UTM Avo" panose="02040603050506020204" pitchFamily="18"/>
                  </a:rPr>
                  <a:t>  +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2</m:t>
                        </m:r>
                      </m:sub>
                    </m:s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vi-VN" sz="2000" dirty="0">
                    <a:latin typeface="UTM Avo" panose="02040603050506020204" pitchFamily="18"/>
                  </a:rPr>
                  <a:t>bằng bao nhiêu độ?</a:t>
                </a:r>
              </a:p>
              <a:p>
                <a:pPr algn="just">
                  <a:lnSpc>
                    <a:spcPct val="150000"/>
                  </a:lnSpc>
                </a:pPr>
                <a:r>
                  <a:rPr lang="vi-VN" sz="2000" dirty="0">
                    <a:latin typeface="UTM Avo" panose="02040603050506020204" pitchFamily="18"/>
                  </a:rPr>
                  <a:t>b) Gọi T là tổng các góc của tứ giác ABCD. So sánh T với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1</m:t>
                        </m:r>
                      </m:sub>
                    </m:s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 </m:t>
                    </m:r>
                  </m:oMath>
                </a14:m>
                <a:r>
                  <a:rPr lang="vi-VN" sz="2000" dirty="0">
                    <a:latin typeface="UTM Avo" panose="02040603050506020204" pitchFamily="18"/>
                  </a:rPr>
                  <a:t>  +  </a:t>
                </a:r>
                <a14:m>
                  <m:oMath xmlns:m="http://schemas.openxmlformats.org/officeDocument/2006/math">
                    <m:sSub>
                      <m:sSubPr>
                        <m:ctrlPr>
                          <a:rPr lang="en-US" sz="20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0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000" i="1" kern="100">
                            <a:latin typeface="Cambria Math" panose="02040503050406030204" pitchFamily="18" charset="0"/>
                            <a:ea typeface="Times New Roman" panose="02020603050405020304" pitchFamily="18" charset="0"/>
                            <a:cs typeface="Times New Roman" panose="02020603050405020304" pitchFamily="18" charset="0"/>
                          </a:rPr>
                          <m:t>2</m:t>
                        </m:r>
                      </m:sub>
                    </m:sSub>
                  </m:oMath>
                </a14:m>
                <a:r>
                  <a:rPr lang="vi-VN" sz="2000" dirty="0">
                    <a:latin typeface="UTM Avo" panose="02040603050506020204" pitchFamily="18"/>
                  </a:rPr>
                  <a:t>.</a:t>
                </a:r>
              </a:p>
            </p:txBody>
          </p:sp>
        </mc:Choice>
        <mc:Fallback xmlns="">
          <p:sp>
            <p:nvSpPr>
              <p:cNvPr id="12" name="TextBox 11">
                <a:extLst>
                  <a:ext uri="{FF2B5EF4-FFF2-40B4-BE49-F238E27FC236}">
                    <a16:creationId xmlns:a16="http://schemas.microsoft.com/office/drawing/2014/main" id="{E2916765-9253-C856-C9DC-59DDECEDF444}"/>
                  </a:ext>
                </a:extLst>
              </p:cNvPr>
              <p:cNvSpPr txBox="1">
                <a:spLocks noRot="1" noChangeAspect="1" noMove="1" noResize="1" noEditPoints="1" noAdjustHandles="1" noChangeArrowheads="1" noChangeShapeType="1" noTextEdit="1"/>
              </p:cNvSpPr>
              <p:nvPr/>
            </p:nvSpPr>
            <p:spPr>
              <a:xfrm>
                <a:off x="640949" y="3047739"/>
                <a:ext cx="7200724" cy="3265381"/>
              </a:xfrm>
              <a:prstGeom prst="rect">
                <a:avLst/>
              </a:prstGeom>
              <a:blipFill>
                <a:blip r:embed="rId4"/>
                <a:stretch>
                  <a:fillRect l="-847" r="-931" b="-2052"/>
                </a:stretch>
              </a:blipFill>
            </p:spPr>
            <p:txBody>
              <a:bodyPr/>
              <a:lstStyle/>
              <a:p>
                <a:r>
                  <a:rPr lang="en-US">
                    <a:noFill/>
                  </a:rPr>
                  <a:t> </a:t>
                </a:r>
              </a:p>
            </p:txBody>
          </p:sp>
        </mc:Fallback>
      </mc:AlternateContent>
      <p:grpSp>
        <p:nvGrpSpPr>
          <p:cNvPr id="15" name="Group 14">
            <a:extLst>
              <a:ext uri="{FF2B5EF4-FFF2-40B4-BE49-F238E27FC236}">
                <a16:creationId xmlns:a16="http://schemas.microsoft.com/office/drawing/2014/main" id="{0DC522FD-8CAE-66B1-F94D-788C81E72F57}"/>
              </a:ext>
            </a:extLst>
          </p:cNvPr>
          <p:cNvGrpSpPr/>
          <p:nvPr/>
        </p:nvGrpSpPr>
        <p:grpSpPr>
          <a:xfrm>
            <a:off x="2769103" y="2356042"/>
            <a:ext cx="6653792" cy="492443"/>
            <a:chOff x="4705820" y="1099691"/>
            <a:chExt cx="4990344" cy="369332"/>
          </a:xfrm>
        </p:grpSpPr>
        <p:sp>
          <p:nvSpPr>
            <p:cNvPr id="16" name="Rectangle 1">
              <a:extLst>
                <a:ext uri="{FF2B5EF4-FFF2-40B4-BE49-F238E27FC236}">
                  <a16:creationId xmlns:a16="http://schemas.microsoft.com/office/drawing/2014/main" id="{62A4733E-E148-E770-7628-9D6BFFDA051F}"/>
                </a:ext>
              </a:extLst>
            </p:cNvPr>
            <p:cNvSpPr>
              <a:spLocks noChangeArrowheads="1"/>
            </p:cNvSpPr>
            <p:nvPr/>
          </p:nvSpPr>
          <p:spPr bwMode="auto">
            <a:xfrm>
              <a:off x="5134098" y="1099691"/>
              <a:ext cx="45620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buClrTx/>
              </a:pPr>
              <a:r>
                <a:rPr lang="en-US" altLang="en-US" sz="2400" dirty="0">
                  <a:solidFill>
                    <a:schemeClr val="tx1"/>
                  </a:solidFill>
                  <a:latin typeface="UTM Avo" panose="02040603050506020204" pitchFamily="18"/>
                </a:rPr>
                <a:t>  </a:t>
              </a:r>
              <a:r>
                <a:rPr lang="en-US" altLang="en-US" sz="2400" i="1" dirty="0" err="1">
                  <a:latin typeface="UTM Avo" panose="02040603050506020204" pitchFamily="18"/>
                  <a:cs typeface="Arial" panose="020B0604020202020204" pitchFamily="34" charset="0"/>
                </a:rPr>
                <a:t>Thảo</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luận</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nhóm</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ba</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hoàn</a:t>
              </a:r>
              <a:r>
                <a:rPr lang="en-US" altLang="en-US" sz="2400" i="1" dirty="0">
                  <a:latin typeface="UTM Avo" panose="02040603050506020204" pitchFamily="18"/>
                  <a:cs typeface="Arial" panose="020B0604020202020204" pitchFamily="34" charset="0"/>
                </a:rPr>
                <a:t> </a:t>
              </a:r>
              <a:r>
                <a:rPr lang="en-US" altLang="en-US" sz="2400" i="1" dirty="0" err="1">
                  <a:latin typeface="UTM Avo" panose="02040603050506020204" pitchFamily="18"/>
                  <a:cs typeface="Arial" panose="020B0604020202020204" pitchFamily="34" charset="0"/>
                </a:rPr>
                <a:t>thành</a:t>
              </a:r>
              <a:r>
                <a:rPr lang="en-US" altLang="en-US" sz="2400" i="1" dirty="0">
                  <a:latin typeface="UTM Avo" panose="02040603050506020204" pitchFamily="18"/>
                  <a:cs typeface="Arial" panose="020B0604020202020204" pitchFamily="34" charset="0"/>
                </a:rPr>
                <a:t> </a:t>
              </a:r>
              <a:r>
                <a:rPr lang="en-US" altLang="en-US" sz="2400" b="1" i="1" dirty="0">
                  <a:latin typeface="UTM Avo" panose="02040603050506020204" pitchFamily="18"/>
                  <a:cs typeface="Arial" panose="020B0604020202020204" pitchFamily="34" charset="0"/>
                </a:rPr>
                <a:t>HĐ3</a:t>
              </a:r>
              <a:r>
                <a:rPr lang="en-US" altLang="en-US" sz="2400" i="1" dirty="0">
                  <a:latin typeface="UTM Avo" panose="02040603050506020204" pitchFamily="18"/>
                  <a:cs typeface="Arial" panose="020B0604020202020204" pitchFamily="34" charset="0"/>
                </a:rPr>
                <a:t>.</a:t>
              </a:r>
              <a:endParaRPr lang="en-US" altLang="en-US" sz="2400" dirty="0">
                <a:solidFill>
                  <a:schemeClr val="tx1"/>
                </a:solidFill>
                <a:latin typeface="UTM Avo" panose="02040603050506020204" pitchFamily="18"/>
              </a:endParaRPr>
            </a:p>
          </p:txBody>
        </p:sp>
        <p:pic>
          <p:nvPicPr>
            <p:cNvPr id="17" name="Picture 16">
              <a:extLst>
                <a:ext uri="{FF2B5EF4-FFF2-40B4-BE49-F238E27FC236}">
                  <a16:creationId xmlns:a16="http://schemas.microsoft.com/office/drawing/2014/main" id="{0F60D828-9FDD-3813-2EC3-9FC59CA0B15B}"/>
                </a:ext>
              </a:extLst>
            </p:cNvPr>
            <p:cNvPicPr>
              <a:picLocks noChangeAspect="1"/>
            </p:cNvPicPr>
            <p:nvPr/>
          </p:nvPicPr>
          <p:blipFill>
            <a:blip r:embed="rId5"/>
            <a:stretch>
              <a:fillRect/>
            </a:stretch>
          </p:blipFill>
          <p:spPr>
            <a:xfrm>
              <a:off x="4705820" y="1125925"/>
              <a:ext cx="563298" cy="303314"/>
            </a:xfrm>
            <a:prstGeom prst="rect">
              <a:avLst/>
            </a:prstGeom>
          </p:spPr>
        </p:pic>
      </p:grpSp>
      <p:sp>
        <p:nvSpPr>
          <p:cNvPr id="18" name="Rectangle 17">
            <a:extLst>
              <a:ext uri="{FF2B5EF4-FFF2-40B4-BE49-F238E27FC236}">
                <a16:creationId xmlns:a16="http://schemas.microsoft.com/office/drawing/2014/main" id="{3F5BBBCF-7F92-E02A-BC61-FDB0D3DD958F}"/>
              </a:ext>
            </a:extLst>
          </p:cNvPr>
          <p:cNvSpPr/>
          <p:nvPr/>
        </p:nvSpPr>
        <p:spPr>
          <a:xfrm>
            <a:off x="567058" y="3095231"/>
            <a:ext cx="1035861" cy="461665"/>
          </a:xfrm>
          <a:prstGeom prst="rect">
            <a:avLst/>
          </a:prstGeom>
        </p:spPr>
        <p:txBody>
          <a:bodyPr wrap="none">
            <a:spAutoFit/>
          </a:bodyPr>
          <a:lstStyle/>
          <a:p>
            <a:pPr algn="ctr" defTabSz="1219170">
              <a:buClrTx/>
              <a:defRPr/>
            </a:pPr>
            <a:r>
              <a:rPr lang="en-US" sz="2400" b="1" kern="1200" dirty="0">
                <a:solidFill>
                  <a:prstClr val="black"/>
                </a:solidFill>
                <a:latin typeface="UTM Avo" panose="02040603050506020204" pitchFamily="18"/>
                <a:ea typeface="+mn-ea"/>
                <a:cs typeface="Arial" panose="020B0604020202020204" pitchFamily="34" charset="0"/>
              </a:rPr>
              <a:t>HĐ 3.</a:t>
            </a:r>
          </a:p>
        </p:txBody>
      </p:sp>
      <p:pic>
        <p:nvPicPr>
          <p:cNvPr id="3" name="Picture 2">
            <a:extLst>
              <a:ext uri="{FF2B5EF4-FFF2-40B4-BE49-F238E27FC236}">
                <a16:creationId xmlns:a16="http://schemas.microsoft.com/office/drawing/2014/main" id="{806D1C1D-0963-8E99-9787-D2B48F023BF8}"/>
              </a:ext>
            </a:extLst>
          </p:cNvPr>
          <p:cNvPicPr>
            <a:picLocks noChangeAspect="1"/>
          </p:cNvPicPr>
          <p:nvPr/>
        </p:nvPicPr>
        <p:blipFill>
          <a:blip r:embed="rId6"/>
          <a:stretch>
            <a:fillRect/>
          </a:stretch>
        </p:blipFill>
        <p:spPr>
          <a:xfrm>
            <a:off x="8433153" y="3283943"/>
            <a:ext cx="3342857" cy="2961905"/>
          </a:xfrm>
          <a:prstGeom prst="rect">
            <a:avLst/>
          </a:prstGeom>
        </p:spPr>
      </p:pic>
    </p:spTree>
    <p:extLst>
      <p:ext uri="{BB962C8B-B14F-4D97-AF65-F5344CB8AC3E}">
        <p14:creationId xmlns:p14="http://schemas.microsoft.com/office/powerpoint/2010/main" val="1429225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2">
                                            <p:txEl>
                                              <p:pRg st="1" end="1"/>
                                            </p:txEl>
                                          </p:spTgt>
                                        </p:tgtEl>
                                        <p:attrNameLst>
                                          <p:attrName>style.visibility</p:attrName>
                                        </p:attrNameLst>
                                      </p:cBhvr>
                                      <p:to>
                                        <p:strVal val="visible"/>
                                      </p:to>
                                    </p:set>
                                    <p:animEffect transition="in" filter="fade">
                                      <p:cBhvr>
                                        <p:cTn id="25" dur="500"/>
                                        <p:tgtEl>
                                          <p:spTgt spid="12">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2">
                                            <p:txEl>
                                              <p:pRg st="2" end="2"/>
                                            </p:txEl>
                                          </p:spTgt>
                                        </p:tgtEl>
                                        <p:attrNameLst>
                                          <p:attrName>style.visibility</p:attrName>
                                        </p:attrNameLst>
                                      </p:cBhvr>
                                      <p:to>
                                        <p:strVal val="visible"/>
                                      </p:to>
                                    </p:set>
                                    <p:animEffect transition="in" filter="fade">
                                      <p:cBhvr>
                                        <p:cTn id="30" dur="500"/>
                                        <p:tgtEl>
                                          <p:spTgt spid="12">
                                            <p:txEl>
                                              <p:pRg st="2" end="2"/>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gtEl>
                                        <p:attrNameLst>
                                          <p:attrName>style.visibility</p:attrName>
                                        </p:attrNameLst>
                                      </p:cBhvr>
                                      <p:to>
                                        <p:strVal val="visible"/>
                                      </p:to>
                                    </p:set>
                                    <p:animEffect transition="in" filter="fade">
                                      <p:cBhvr>
                                        <p:cTn id="3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grpSp>
        <p:nvGrpSpPr>
          <p:cNvPr id="3" name="Group 2">
            <a:extLst>
              <a:ext uri="{FF2B5EF4-FFF2-40B4-BE49-F238E27FC236}">
                <a16:creationId xmlns:a16="http://schemas.microsoft.com/office/drawing/2014/main" id="{07BC5CCE-DFE7-CAA5-797D-CBF021E5D883}"/>
              </a:ext>
            </a:extLst>
          </p:cNvPr>
          <p:cNvGrpSpPr/>
          <p:nvPr/>
        </p:nvGrpSpPr>
        <p:grpSpPr>
          <a:xfrm flipH="1">
            <a:off x="571617" y="1754702"/>
            <a:ext cx="1440860" cy="716352"/>
            <a:chOff x="8441668" y="4587774"/>
            <a:chExt cx="1263473" cy="823613"/>
          </a:xfrm>
        </p:grpSpPr>
        <p:pic>
          <p:nvPicPr>
            <p:cNvPr id="4" name="Picture 3">
              <a:extLst>
                <a:ext uri="{FF2B5EF4-FFF2-40B4-BE49-F238E27FC236}">
                  <a16:creationId xmlns:a16="http://schemas.microsoft.com/office/drawing/2014/main" id="{F9E293FB-A73D-3442-A0B7-AD9E2E346937}"/>
                </a:ext>
              </a:extLst>
            </p:cNvPr>
            <p:cNvPicPr>
              <a:picLocks noChangeAspect="1"/>
            </p:cNvPicPr>
            <p:nvPr/>
          </p:nvPicPr>
          <p:blipFill>
            <a:blip r:embed="rId4"/>
            <a:stretch>
              <a:fillRect/>
            </a:stretch>
          </p:blipFill>
          <p:spPr>
            <a:xfrm>
              <a:off x="8553553" y="4587774"/>
              <a:ext cx="962685" cy="823613"/>
            </a:xfrm>
            <a:prstGeom prst="rect">
              <a:avLst/>
            </a:prstGeom>
          </p:spPr>
        </p:pic>
        <p:sp>
          <p:nvSpPr>
            <p:cNvPr id="5" name="TextBox 4">
              <a:extLst>
                <a:ext uri="{FF2B5EF4-FFF2-40B4-BE49-F238E27FC236}">
                  <a16:creationId xmlns:a16="http://schemas.microsoft.com/office/drawing/2014/main" id="{B8EE618B-2BC7-12BC-2D32-0B3E57FA0452}"/>
                </a:ext>
              </a:extLst>
            </p:cNvPr>
            <p:cNvSpPr txBox="1"/>
            <p:nvPr/>
          </p:nvSpPr>
          <p:spPr>
            <a:xfrm>
              <a:off x="8441668" y="4629957"/>
              <a:ext cx="1263473" cy="530791"/>
            </a:xfrm>
            <a:prstGeom prst="rect">
              <a:avLst/>
            </a:prstGeom>
            <a:noFill/>
          </p:spPr>
          <p:txBody>
            <a:bodyPr wrap="square" rtlCol="0">
              <a:spAutoFit/>
            </a:bodyPr>
            <a:lstStyle/>
            <a:p>
              <a:pPr algn="ctr" defTabSz="1219170">
                <a:buClrTx/>
                <a:defRPr/>
              </a:pPr>
              <a:r>
                <a:rPr lang="en-US" sz="2400" b="1" kern="1200" dirty="0" err="1">
                  <a:solidFill>
                    <a:prstClr val="black"/>
                  </a:solidFill>
                  <a:latin typeface="UTM Avo" panose="02040603050506020204" pitchFamily="18"/>
                  <a:ea typeface="+mn-ea"/>
                  <a:cs typeface="Arial" panose="020B0604020202020204" pitchFamily="34" charset="0"/>
                </a:rPr>
                <a:t>Giải</a:t>
              </a:r>
              <a:endParaRPr lang="en-US" sz="2400" b="1" kern="1200" dirty="0">
                <a:solidFill>
                  <a:prstClr val="black"/>
                </a:solidFill>
                <a:latin typeface="UTM Avo" panose="02040603050506020204" pitchFamily="18"/>
                <a:ea typeface="+mn-ea"/>
                <a:cs typeface="Arial" panose="020B0604020202020204" pitchFamily="34" charset="0"/>
              </a:endParaRPr>
            </a:p>
          </p:txBody>
        </p:sp>
      </p:grpSp>
      <p:pic>
        <p:nvPicPr>
          <p:cNvPr id="6" name="Picture 5">
            <a:extLst>
              <a:ext uri="{FF2B5EF4-FFF2-40B4-BE49-F238E27FC236}">
                <a16:creationId xmlns:a16="http://schemas.microsoft.com/office/drawing/2014/main" id="{3EA35B3E-932F-329D-E427-A6924EDC0FAE}"/>
              </a:ext>
            </a:extLst>
          </p:cNvPr>
          <p:cNvPicPr>
            <a:picLocks noChangeAspect="1"/>
          </p:cNvPicPr>
          <p:nvPr/>
        </p:nvPicPr>
        <p:blipFill>
          <a:blip r:embed="rId5"/>
          <a:stretch>
            <a:fillRect/>
          </a:stretch>
        </p:blipFill>
        <p:spPr>
          <a:xfrm>
            <a:off x="-365406" y="5351670"/>
            <a:ext cx="2677921" cy="1506330"/>
          </a:xfrm>
          <a:prstGeom prst="rect">
            <a:avLst/>
          </a:prstGeom>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7AB37299-962E-3D23-1B4C-9E646F7D83A9}"/>
                  </a:ext>
                </a:extLst>
              </p:cNvPr>
              <p:cNvSpPr txBox="1"/>
              <p:nvPr/>
            </p:nvSpPr>
            <p:spPr>
              <a:xfrm>
                <a:off x="2227901" y="1568795"/>
                <a:ext cx="8765060" cy="5056512"/>
              </a:xfrm>
              <a:prstGeom prst="rect">
                <a:avLst/>
              </a:prstGeom>
              <a:noFill/>
            </p:spPr>
            <p:txBody>
              <a:bodyPr wrap="square">
                <a:spAutoFit/>
              </a:bodyPr>
              <a:lstStyle/>
              <a:p>
                <a:pPr algn="just">
                  <a:lnSpc>
                    <a:spcPct val="150000"/>
                  </a:lnSpc>
                  <a:spcBef>
                    <a:spcPts val="133"/>
                  </a:spcBef>
                  <a:spcAft>
                    <a:spcPts val="133"/>
                  </a:spcAft>
                </a:pPr>
                <a:r>
                  <a:rPr lang="en-US" sz="2100" kern="100" dirty="0">
                    <a:latin typeface="UTM Avo" panose="02040603050506020204" pitchFamily="18"/>
                    <a:ea typeface="Calibri" panose="020F0502020204030204" pitchFamily="34" charset="0"/>
                    <a:cs typeface="Times New Roman" panose="02020603050405020304" pitchFamily="18" charset="0"/>
                  </a:rPr>
                  <a:t>a) </a:t>
                </a:r>
                <a:r>
                  <a:rPr lang="en-US" sz="2100" kern="100" dirty="0">
                    <a:latin typeface="UTM Avo" panose="02040603050506020204" pitchFamily="18" charset="0"/>
                    <a:ea typeface="Calibri" panose="020F0502020204030204" pitchFamily="34" charset="0"/>
                    <a:cs typeface="Times New Roman" panose="02020603050405020304" pitchFamily="18" charset="0"/>
                  </a:rPr>
                  <a:t>Theo </a:t>
                </a:r>
                <a:r>
                  <a:rPr lang="en-US" sz="2100" kern="100" dirty="0" err="1">
                    <a:latin typeface="UTM Avo" panose="02040603050506020204" pitchFamily="18" charset="0"/>
                    <a:ea typeface="Calibri" panose="020F0502020204030204" pitchFamily="34" charset="0"/>
                    <a:cs typeface="Times New Roman" panose="02020603050405020304" pitchFamily="18" charset="0"/>
                  </a:rPr>
                  <a:t>định</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lí</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tổng</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ba</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góc</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trong</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r>
                  <a:rPr lang="en-US" sz="2100" kern="100" dirty="0" err="1">
                    <a:latin typeface="UTM Avo" panose="02040603050506020204" pitchFamily="18" charset="0"/>
                    <a:ea typeface="Calibri" panose="020F0502020204030204" pitchFamily="34" charset="0"/>
                    <a:cs typeface="Times New Roman" panose="02020603050405020304" pitchFamily="18" charset="0"/>
                  </a:rPr>
                  <a:t>một</a:t>
                </a:r>
                <a:r>
                  <a:rPr lang="en-US" sz="2100" kern="100" dirty="0">
                    <a:latin typeface="UTM Avo" panose="02040603050506020204" pitchFamily="18" charset="0"/>
                    <a:ea typeface="Calibri" panose="020F0502020204030204" pitchFamily="34" charset="0"/>
                    <a:cs typeface="Times New Roman" panose="02020603050405020304" pitchFamily="18" charset="0"/>
                  </a:rPr>
                  <a:t> tam </a:t>
                </a:r>
                <a:r>
                  <a:rPr lang="en-US" sz="2100" kern="100" dirty="0" err="1">
                    <a:latin typeface="UTM Avo" panose="02040603050506020204" pitchFamily="18" charset="0"/>
                    <a:ea typeface="Calibri" panose="020F0502020204030204" pitchFamily="34" charset="0"/>
                    <a:cs typeface="Times New Roman" panose="02020603050405020304" pitchFamily="18" charset="0"/>
                  </a:rPr>
                  <a:t>giác</a:t>
                </a:r>
                <a:r>
                  <a:rPr lang="en-US" sz="2100" kern="100" dirty="0">
                    <a:latin typeface="UTM Avo" panose="02040603050506020204" pitchFamily="18" charset="0"/>
                    <a:ea typeface="Calibri" panose="020F0502020204030204" pitchFamily="34" charset="0"/>
                    <a:cs typeface="Times New Roman" panose="02020603050405020304" pitchFamily="18" charset="0"/>
                  </a:rPr>
                  <a:t> ta </a:t>
                </a:r>
                <a:r>
                  <a:rPr lang="en-US" sz="2100" kern="100" dirty="0" err="1">
                    <a:latin typeface="UTM Avo" panose="02040603050506020204" pitchFamily="18" charset="0"/>
                    <a:ea typeface="Calibri" panose="020F0502020204030204" pitchFamily="34" charset="0"/>
                    <a:cs typeface="Times New Roman" panose="02020603050405020304" pitchFamily="18" charset="0"/>
                  </a:rPr>
                  <a:t>có</a:t>
                </a:r>
                <a:r>
                  <a:rPr lang="en-US" sz="2100" kern="100" dirty="0">
                    <a:latin typeface="UTM Avo" panose="02040603050506020204" pitchFamily="18" charset="0"/>
                    <a:ea typeface="Calibri" panose="020F0502020204030204" pitchFamily="34" charset="0"/>
                    <a:cs typeface="Times New Roman" panose="02020603050405020304" pitchFamily="18" charset="0"/>
                  </a:rPr>
                  <a:t>:</a:t>
                </a:r>
              </a:p>
              <a:p>
                <a:pPr algn="just">
                  <a:lnSpc>
                    <a:spcPct val="150000"/>
                  </a:lnSpc>
                  <a:spcBef>
                    <a:spcPts val="133"/>
                  </a:spcBef>
                  <a:spcAft>
                    <a:spcPts val="133"/>
                  </a:spcAft>
                </a:pPr>
                <a:r>
                  <a:rPr lang="en-US" sz="2100" kern="100" dirty="0">
                    <a:latin typeface="UTM Avo" panose="02040603050506020204" pitchFamily="18" charset="0"/>
                    <a:ea typeface="Times New Roman" panose="02020603050405020304" pitchFamily="18" charset="0"/>
                    <a:cs typeface="Times New Roman" panose="02020603050405020304" pitchFamily="18" charset="0"/>
                  </a:rPr>
                  <a:t> + ) </a:t>
                </a:r>
                <a14:m>
                  <m:oMath xmlns:m="http://schemas.openxmlformats.org/officeDocument/2006/math">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a:rPr lang="en-US" sz="2100" i="0" kern="100">
                            <a:latin typeface="Cambria Math" panose="02040503050406030204" pitchFamily="18" charset="0"/>
                            <a:ea typeface="Calibri" panose="020F0502020204030204" pitchFamily="34" charset="0"/>
                            <a:cs typeface="Times New Roman" panose="02020603050405020304" pitchFamily="18" charset="0"/>
                          </a:rPr>
                          <m:t>1</m:t>
                        </m:r>
                      </m:sub>
                    </m:sSub>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là</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tổng</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các</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góc</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ABC</m:t>
                    </m:r>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100" i="0" kern="100">
                            <a:latin typeface="Cambria Math" panose="02040503050406030204" pitchFamily="18" charset="0"/>
                            <a:ea typeface="Times New Roman" panose="02020603050405020304" pitchFamily="18" charset="0"/>
                            <a:cs typeface="Times New Roman" panose="02020603050405020304" pitchFamily="18" charset="0"/>
                          </a:rPr>
                          <m:t>1</m:t>
                        </m:r>
                      </m:sub>
                    </m:sSub>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BAC</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B</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ACB</m:t>
                        </m:r>
                        <m:r>
                          <m:rPr>
                            <m:nor/>
                          </m:rPr>
                          <a:rPr lang="en-US" sz="2100" b="0" i="0" kern="100" smtClean="0">
                            <a:latin typeface="UTM Avo" panose="02040603050506020204" pitchFamily="18" charset="0"/>
                            <a:ea typeface="Times New Roman" panose="02020603050405020304" pitchFamily="18" charset="0"/>
                            <a:cs typeface="Times New Roman" panose="02020603050405020304" pitchFamily="18" charset="0"/>
                          </a:rPr>
                          <m:t> </m:t>
                        </m:r>
                      </m:e>
                    </m:acc>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r>
                      <m:rPr>
                        <m:nor/>
                      </m:rPr>
                      <a:rPr lang="en-US" sz="2100" b="0" i="0" kern="100" smtClean="0">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en-US" sz="2100" i="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en-US" sz="2100" kern="100" dirty="0">
                    <a:latin typeface="UTM Avo" panose="02040603050506020204" pitchFamily="18" charset="0"/>
                    <a:ea typeface="Times New Roman" panose="02020603050405020304" pitchFamily="18" charset="0"/>
                    <a:cs typeface="Times New Roman" panose="02020603050405020304" pitchFamily="18" charset="0"/>
                  </a:rPr>
                  <a:t> + ) </a:t>
                </a:r>
                <a14:m>
                  <m:oMath xmlns:m="http://schemas.openxmlformats.org/officeDocument/2006/math">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a:rPr lang="en-US" sz="2100" i="0" kern="100">
                            <a:latin typeface="Cambria Math" panose="02040503050406030204" pitchFamily="18" charset="0"/>
                            <a:ea typeface="Calibri" panose="020F0502020204030204" pitchFamily="34" charset="0"/>
                            <a:cs typeface="Times New Roman" panose="02020603050405020304" pitchFamily="18" charset="0"/>
                          </a:rPr>
                          <m:t>2</m:t>
                        </m:r>
                      </m:sub>
                    </m:sSub>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là</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tổng</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các</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góc</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100" kern="100" dirty="0" err="1">
                    <a:latin typeface="UTM Avo" panose="02040603050506020204" pitchFamily="18" charset="0"/>
                    <a:ea typeface="Times New Roman" panose="02020603050405020304" pitchFamily="18" charset="0"/>
                    <a:cs typeface="Times New Roman" panose="02020603050405020304" pitchFamily="18" charset="0"/>
                  </a:rPr>
                  <a:t>của</a:t>
                </a:r>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ACD</m:t>
                    </m:r>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sSub>
                      <m:sSubPr>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sSub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T</m:t>
                        </m:r>
                      </m:e>
                      <m:sub>
                        <m:r>
                          <a:rPr lang="en-US" sz="2100" i="0" kern="100">
                            <a:latin typeface="Cambria Math" panose="02040503050406030204" pitchFamily="18" charset="0"/>
                            <a:ea typeface="Times New Roman" panose="02020603050405020304" pitchFamily="18" charset="0"/>
                            <a:cs typeface="Times New Roman" panose="02020603050405020304" pitchFamily="18" charset="0"/>
                          </a:rPr>
                          <m:t>2</m:t>
                        </m:r>
                      </m:sub>
                    </m:sSub>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DAC</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ACD</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sSup>
                      <m:sSupPr>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1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en-US" sz="21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en-US" sz="2100" kern="100" dirty="0" err="1">
                    <a:latin typeface="UTM Avo" panose="02040603050506020204" pitchFamily="18" charset="0"/>
                    <a:ea typeface="Calibri" panose="020F0502020204030204" pitchFamily="34" charset="0"/>
                    <a:cs typeface="Times New Roman" panose="02020603050405020304" pitchFamily="18" charset="0"/>
                  </a:rPr>
                  <a:t>Vậy</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m:rPr>
                            <m:nor/>
                          </m:rPr>
                          <a:rPr lang="en-US" sz="2100" kern="100">
                            <a:latin typeface="UTM Avo" panose="02040603050506020204" pitchFamily="18" charset="0"/>
                            <a:ea typeface="Calibri" panose="020F0502020204030204" pitchFamily="34" charset="0"/>
                            <a:cs typeface="Times New Roman" panose="02020603050405020304" pitchFamily="18" charset="0"/>
                          </a:rPr>
                          <m:t>1</m:t>
                        </m:r>
                      </m:sub>
                    </m:sSub>
                    <m:r>
                      <a:rPr lang="en-US" sz="2100" i="1" kern="100" smtClean="0">
                        <a:latin typeface="Cambria Math" panose="02040503050406030204" pitchFamily="18" charset="0"/>
                        <a:ea typeface="Calibri" panose="020F0502020204030204" pitchFamily="34" charset="0"/>
                        <a:cs typeface="Times New Roman" panose="02020603050405020304" pitchFamily="18" charset="0"/>
                      </a:rPr>
                      <m:t> + </m:t>
                    </m:r>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m:rPr>
                            <m:nor/>
                          </m:rPr>
                          <a:rPr lang="en-US" sz="2100" kern="100">
                            <a:latin typeface="UTM Avo" panose="02040603050506020204" pitchFamily="18" charset="0"/>
                            <a:ea typeface="Calibri" panose="020F0502020204030204" pitchFamily="34" charset="0"/>
                            <a:cs typeface="Times New Roman" panose="02020603050405020304" pitchFamily="18" charset="0"/>
                          </a:rPr>
                          <m:t>2</m:t>
                        </m:r>
                      </m:sub>
                    </m:sSub>
                    <m:r>
                      <m:rPr>
                        <m:nor/>
                      </m:rPr>
                      <a:rPr lang="en-US" sz="2100" b="0" i="0" kern="100" smtClean="0">
                        <a:latin typeface="Cambria Math" panose="02040503050406030204" pitchFamily="18" charset="0"/>
                        <a:ea typeface="Calibri" panose="020F0502020204030204" pitchFamily="34" charset="0"/>
                        <a:cs typeface="Times New Roman" panose="02020603050405020304" pitchFamily="18" charset="0"/>
                      </a:rPr>
                      <m:t> </m:t>
                    </m:r>
                    <m:r>
                      <m:rPr>
                        <m:nor/>
                      </m:rPr>
                      <a:rPr lang="en-US" sz="2100" kern="100">
                        <a:latin typeface="UTM Avo" panose="02040603050506020204" pitchFamily="18" charset="0"/>
                        <a:ea typeface="Calibri" panose="020F0502020204030204" pitchFamily="34" charset="0"/>
                        <a:cs typeface="Times New Roman" panose="02020603050405020304" pitchFamily="18" charset="0"/>
                      </a:rPr>
                      <m:t>=</m:t>
                    </m:r>
                    <m:r>
                      <m:rPr>
                        <m:nor/>
                      </m:rPr>
                      <a:rPr lang="en-US" sz="2100" b="0" i="0" kern="100" smtClean="0">
                        <a:latin typeface="UTM Avo" panose="02040603050506020204" pitchFamily="18" charset="0"/>
                        <a:ea typeface="Calibri" panose="020F0502020204030204" pitchFamily="34" charset="0"/>
                        <a:cs typeface="Times New Roman" panose="02020603050405020304" pitchFamily="18" charset="0"/>
                      </a:rPr>
                      <m:t> </m:t>
                    </m:r>
                    <m:sSup>
                      <m:sSup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360</m:t>
                        </m:r>
                      </m:e>
                      <m:sup>
                        <m:r>
                          <m:rPr>
                            <m:sty m:val="p"/>
                          </m:rPr>
                          <a:rPr lang="en-US" sz="2100" i="0" kern="100">
                            <a:latin typeface="Cambria Math" panose="02040503050406030204" pitchFamily="18" charset="0"/>
                            <a:ea typeface="Calibri" panose="020F0502020204030204" pitchFamily="34" charset="0"/>
                            <a:cs typeface="Times New Roman" panose="02020603050405020304" pitchFamily="18" charset="0"/>
                          </a:rPr>
                          <m:t>o</m:t>
                        </m:r>
                      </m:sup>
                    </m:sSup>
                  </m:oMath>
                </a14:m>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en-US" sz="2100" kern="100" dirty="0">
                    <a:latin typeface="UTM Avo" panose="02040603050506020204" pitchFamily="18" charset="0"/>
                    <a:ea typeface="Calibri" panose="020F0502020204030204" pitchFamily="34" charset="0"/>
                    <a:cs typeface="Times New Roman" panose="02020603050405020304" pitchFamily="18" charset="0"/>
                  </a:rPr>
                  <a:t>b) Ta </a:t>
                </a:r>
                <a:r>
                  <a:rPr lang="en-US" sz="2100" kern="100" dirty="0" err="1">
                    <a:latin typeface="UTM Avo" panose="02040603050506020204" pitchFamily="18" charset="0"/>
                    <a:ea typeface="Calibri" panose="020F0502020204030204" pitchFamily="34" charset="0"/>
                    <a:cs typeface="Times New Roman" panose="02020603050405020304" pitchFamily="18" charset="0"/>
                  </a:rPr>
                  <a:t>có</a:t>
                </a:r>
                <a:r>
                  <a:rPr lang="en-US" sz="21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T</m:t>
                    </m:r>
                    <m:r>
                      <m:rPr>
                        <m:nor/>
                      </m:rPr>
                      <a:rPr lang="en-US" sz="2100" b="0" i="0" kern="10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m:t>
                    </m:r>
                    <m:r>
                      <m:rPr>
                        <m:nor/>
                      </m:rPr>
                      <a:rPr lang="en-US" sz="2100" b="0" i="0" kern="100" smtClean="0">
                        <a:latin typeface="UTM Avo" panose="02040603050506020204" pitchFamily="18" charset="0"/>
                        <a:ea typeface="Times New Roman" panose="02020603050405020304" pitchFamily="18" charset="0"/>
                        <a:cs typeface="Times New Roman" panose="02020603050405020304" pitchFamily="18" charset="0"/>
                      </a:rPr>
                      <m:t> </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m:t>
                        </m:r>
                      </m:e>
                    </m:acc>
                    <m:r>
                      <a:rPr lang="en-US" sz="2100" b="0" i="1" kern="100" smtClean="0">
                        <a:latin typeface="Cambria Math" panose="02040503050406030204" pitchFamily="18" charset="0"/>
                        <a:ea typeface="Times New Roman" panose="02020603050405020304" pitchFamily="18" charset="0"/>
                        <a:cs typeface="Times New Roman" panose="02020603050405020304" pitchFamily="18" charset="0"/>
                      </a:rPr>
                      <m:t>+</m:t>
                    </m:r>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B</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C</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D</m:t>
                        </m:r>
                      </m:e>
                    </m:acc>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en-US" sz="2100" kern="100" smtClean="0">
                        <a:latin typeface="UTM Avo" panose="02040603050506020204" pitchFamily="18" charset="0"/>
                        <a:ea typeface="Calibri" panose="020F0502020204030204" pitchFamily="34" charset="0"/>
                        <a:cs typeface="Times New Roman" panose="02020603050405020304" pitchFamily="18" charset="0"/>
                      </a:rPr>
                      <m:t>T</m:t>
                    </m:r>
                    <m:r>
                      <a:rPr lang="en-US" sz="2100" b="0" i="0" kern="100" smtClean="0">
                        <a:latin typeface="Cambria Math" panose="02040503050406030204" pitchFamily="18" charset="0"/>
                        <a:ea typeface="Calibri" panose="020F0502020204030204" pitchFamily="34"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BAC</m:t>
                        </m:r>
                      </m:e>
                    </m:acc>
                    <m: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smtClean="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B</m:t>
                        </m:r>
                      </m:e>
                    </m:acc>
                    <m:r>
                      <a:rPr lang="en-US" sz="2100" i="1" kern="10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b="0" i="0" kern="100" smtClean="0">
                            <a:latin typeface="UTM Avo" panose="02040603050506020204" pitchFamily="18" charset="0"/>
                            <a:ea typeface="Times New Roman" panose="02020603050405020304" pitchFamily="18" charset="0"/>
                            <a:cs typeface="Times New Roman" panose="02020603050405020304" pitchFamily="18" charset="0"/>
                          </a:rPr>
                          <m:t>ACB</m:t>
                        </m:r>
                      </m:e>
                    </m:acc>
                    <m:r>
                      <a:rPr lang="en-US" sz="2100" b="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DAC</m:t>
                        </m:r>
                      </m:e>
                    </m:acc>
                    <m:r>
                      <a:rPr lang="en-US" sz="2100" b="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ACD</m:t>
                        </m:r>
                      </m:e>
                    </m:acc>
                    <m:r>
                      <a:rPr lang="en-US" sz="2100" b="0" i="1" kern="100" smtClean="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1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100" kern="100">
                        <a:latin typeface="UTM Avo" panose="02040603050506020204" pitchFamily="18" charset="0"/>
                        <a:ea typeface="Times New Roman" panose="02020603050405020304" pitchFamily="18" charset="0"/>
                        <a:cs typeface="Times New Roman" panose="02020603050405020304" pitchFamily="18" charset="0"/>
                      </a:rPr>
                      <m:t> </m:t>
                    </m:r>
                  </m:oMath>
                </a14:m>
                <a:r>
                  <a:rPr lang="en-US" sz="2100" kern="100" dirty="0">
                    <a:latin typeface="UTM Avo" panose="02040603050506020204" pitchFamily="18" charset="0"/>
                    <a:ea typeface="Times New Roman" panose="02020603050405020304" pitchFamily="18" charset="0"/>
                    <a:cs typeface="Times New Roman" panose="02020603050405020304" pitchFamily="18" charset="0"/>
                  </a:rPr>
                  <a:t> </a:t>
                </a:r>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Para xmlns:m="http://schemas.openxmlformats.org/officeDocument/2006/math">
                    <m:oMathParaPr>
                      <m:jc m:val="left"/>
                    </m:oMathParaPr>
                    <m:oMath xmlns:m="http://schemas.openxmlformats.org/officeDocument/2006/math">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r>
                        <m:rPr>
                          <m:nor/>
                        </m:rPr>
                        <a:rPr lang="en-US" sz="2100" b="0" i="0" kern="100" smtClean="0">
                          <a:latin typeface="UTM Avo" panose="02040603050506020204" pitchFamily="18" charset="0"/>
                          <a:ea typeface="Calibri" panose="020F0502020204030204" pitchFamily="34" charset="0"/>
                          <a:cs typeface="Times New Roman" panose="02020603050405020304" pitchFamily="18" charset="0"/>
                        </a:rPr>
                        <m:t> </m:t>
                      </m:r>
                      <m:r>
                        <m:rPr>
                          <m:nor/>
                        </m:rPr>
                        <a:rPr lang="en-US" sz="2100" kern="100">
                          <a:latin typeface="UTM Avo" panose="02040603050506020204" pitchFamily="18" charset="0"/>
                          <a:ea typeface="Calibri" panose="020F0502020204030204" pitchFamily="34" charset="0"/>
                          <a:cs typeface="Times New Roman" panose="02020603050405020304" pitchFamily="18" charset="0"/>
                        </a:rPr>
                        <m:t>=</m:t>
                      </m:r>
                      <m:r>
                        <m:rPr>
                          <m:nor/>
                        </m:rPr>
                        <a:rPr lang="en-US" sz="2100" b="0" i="0" kern="100" smtClean="0">
                          <a:latin typeface="UTM Avo" panose="02040603050506020204" pitchFamily="18" charset="0"/>
                          <a:ea typeface="Calibri" panose="020F0502020204030204" pitchFamily="34" charset="0"/>
                          <a:cs typeface="Times New Roman" panose="02020603050405020304" pitchFamily="18" charset="0"/>
                        </a:rPr>
                        <m:t> </m:t>
                      </m:r>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a:rPr lang="en-US" sz="2100" i="0" kern="100">
                              <a:latin typeface="Cambria Math" panose="02040503050406030204" pitchFamily="18" charset="0"/>
                              <a:ea typeface="Calibri" panose="020F0502020204030204" pitchFamily="34" charset="0"/>
                              <a:cs typeface="Times New Roman" panose="02020603050405020304" pitchFamily="18" charset="0"/>
                            </a:rPr>
                            <m:t>1</m:t>
                          </m:r>
                        </m:sub>
                      </m:sSub>
                      <m:r>
                        <a:rPr lang="en-US" sz="2100" i="1" kern="100" smtClean="0">
                          <a:latin typeface="Cambria Math" panose="02040503050406030204" pitchFamily="18" charset="0"/>
                          <a:ea typeface="Calibri" panose="020F0502020204030204" pitchFamily="34" charset="0"/>
                          <a:cs typeface="Times New Roman" panose="02020603050405020304" pitchFamily="18" charset="0"/>
                        </a:rPr>
                        <m:t>+</m:t>
                      </m:r>
                      <m:sSub>
                        <m:sSub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b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T</m:t>
                          </m:r>
                        </m:e>
                        <m:sub>
                          <m:r>
                            <a:rPr lang="en-US" sz="2100" i="0" kern="100">
                              <a:latin typeface="Cambria Math" panose="02040503050406030204" pitchFamily="18" charset="0"/>
                              <a:ea typeface="Calibri" panose="020F0502020204030204" pitchFamily="34" charset="0"/>
                              <a:cs typeface="Times New Roman" panose="02020603050405020304" pitchFamily="18" charset="0"/>
                            </a:rPr>
                            <m:t>2</m:t>
                          </m:r>
                        </m:sub>
                      </m:sSub>
                      <m:r>
                        <m:rPr>
                          <m:nor/>
                        </m:rPr>
                        <a:rPr lang="en-US" sz="2100" kern="100">
                          <a:latin typeface="UTM Avo" panose="02040603050506020204" pitchFamily="18" charset="0"/>
                          <a:ea typeface="Calibri" panose="020F0502020204030204" pitchFamily="34" charset="0"/>
                          <a:cs typeface="Times New Roman" panose="02020603050405020304" pitchFamily="18" charset="0"/>
                        </a:rPr>
                        <m:t>=</m:t>
                      </m:r>
                      <m:r>
                        <m:rPr>
                          <m:nor/>
                        </m:rPr>
                        <a:rPr lang="en-US" sz="2100" b="0" i="0" kern="100" smtClean="0">
                          <a:latin typeface="UTM Avo" panose="02040603050506020204" pitchFamily="18" charset="0"/>
                          <a:ea typeface="Calibri" panose="020F0502020204030204" pitchFamily="34" charset="0"/>
                          <a:cs typeface="Times New Roman" panose="02020603050405020304" pitchFamily="18" charset="0"/>
                        </a:rPr>
                        <m:t> </m:t>
                      </m:r>
                      <m:sSup>
                        <m:sSupPr>
                          <m:ctrlPr>
                            <a:rPr lang="en-US" sz="21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100" kern="100">
                              <a:latin typeface="UTM Avo" panose="02040603050506020204" pitchFamily="18" charset="0"/>
                              <a:ea typeface="Calibri" panose="020F0502020204030204" pitchFamily="34" charset="0"/>
                              <a:cs typeface="Times New Roman" panose="02020603050405020304" pitchFamily="18" charset="0"/>
                            </a:rPr>
                            <m:t>360</m:t>
                          </m:r>
                        </m:e>
                        <m:sup>
                          <m:r>
                            <m:rPr>
                              <m:sty m:val="p"/>
                            </m:rPr>
                            <a:rPr lang="en-US" sz="2100" i="0" kern="100">
                              <a:latin typeface="Cambria Math" panose="02040503050406030204" pitchFamily="18" charset="0"/>
                              <a:ea typeface="Calibri" panose="020F0502020204030204" pitchFamily="34" charset="0"/>
                              <a:cs typeface="Times New Roman" panose="02020603050405020304" pitchFamily="18" charset="0"/>
                            </a:rPr>
                            <m:t>o</m:t>
                          </m:r>
                        </m:sup>
                      </m:sSup>
                      <m:r>
                        <m:rPr>
                          <m:nor/>
                        </m:rPr>
                        <a:rPr lang="en-US" sz="2100" b="0" kern="100" smtClean="0">
                          <a:latin typeface="UTM Avo" panose="02040603050506020204" pitchFamily="18" charset="0"/>
                          <a:ea typeface="Calibri" panose="020F0502020204030204" pitchFamily="34" charset="0"/>
                          <a:cs typeface="Times New Roman" panose="02020603050405020304" pitchFamily="18" charset="0"/>
                        </a:rPr>
                        <m:t>.</m:t>
                      </m:r>
                    </m:oMath>
                  </m:oMathPara>
                </a14:m>
                <a:endParaRPr lang="en-US" sz="21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7AB37299-962E-3D23-1B4C-9E646F7D83A9}"/>
                  </a:ext>
                </a:extLst>
              </p:cNvPr>
              <p:cNvSpPr txBox="1">
                <a:spLocks noRot="1" noChangeAspect="1" noMove="1" noResize="1" noEditPoints="1" noAdjustHandles="1" noChangeArrowheads="1" noChangeShapeType="1" noTextEdit="1"/>
              </p:cNvSpPr>
              <p:nvPr/>
            </p:nvSpPr>
            <p:spPr>
              <a:xfrm>
                <a:off x="2227901" y="1568795"/>
                <a:ext cx="8765060" cy="5056512"/>
              </a:xfrm>
              <a:prstGeom prst="rect">
                <a:avLst/>
              </a:prstGeom>
              <a:blipFill>
                <a:blip r:embed="rId6"/>
                <a:stretch>
                  <a:fillRect l="-834"/>
                </a:stretch>
              </a:blipFill>
            </p:spPr>
            <p:txBody>
              <a:bodyPr/>
              <a:lstStyle/>
              <a:p>
                <a:r>
                  <a:rPr lang="en-US">
                    <a:noFill/>
                  </a:rPr>
                  <a:t> </a:t>
                </a:r>
              </a:p>
            </p:txBody>
          </p:sp>
        </mc:Fallback>
      </mc:AlternateContent>
      <p:pic>
        <p:nvPicPr>
          <p:cNvPr id="2" name="Picture 1">
            <a:extLst>
              <a:ext uri="{FF2B5EF4-FFF2-40B4-BE49-F238E27FC236}">
                <a16:creationId xmlns:a16="http://schemas.microsoft.com/office/drawing/2014/main" id="{4F25C0FC-F3B9-BF43-C32E-3B697E8721D3}"/>
              </a:ext>
            </a:extLst>
          </p:cNvPr>
          <p:cNvPicPr>
            <a:picLocks noChangeAspect="1"/>
          </p:cNvPicPr>
          <p:nvPr/>
        </p:nvPicPr>
        <p:blipFill>
          <a:blip r:embed="rId7"/>
          <a:stretch>
            <a:fillRect/>
          </a:stretch>
        </p:blipFill>
        <p:spPr>
          <a:xfrm>
            <a:off x="8499140" y="2652347"/>
            <a:ext cx="3342857" cy="2961905"/>
          </a:xfrm>
          <a:prstGeom prst="rect">
            <a:avLst/>
          </a:prstGeom>
        </p:spPr>
      </p:pic>
    </p:spTree>
    <p:extLst>
      <p:ext uri="{BB962C8B-B14F-4D97-AF65-F5344CB8AC3E}">
        <p14:creationId xmlns:p14="http://schemas.microsoft.com/office/powerpoint/2010/main" val="24266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animEffect transition="in" filter="fade">
                                      <p:cBhvr>
                                        <p:cTn id="15" dur="500"/>
                                        <p:tgtEl>
                                          <p:spTgt spid="7">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Effect transition="in" filter="fade">
                                      <p:cBhvr>
                                        <p:cTn id="25" dur="500"/>
                                        <p:tgtEl>
                                          <p:spTgt spid="7">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xEl>
                                              <p:pRg st="3" end="3"/>
                                            </p:txEl>
                                          </p:spTgt>
                                        </p:tgtEl>
                                        <p:attrNameLst>
                                          <p:attrName>style.visibility</p:attrName>
                                        </p:attrNameLst>
                                      </p:cBhvr>
                                      <p:to>
                                        <p:strVal val="visible"/>
                                      </p:to>
                                    </p:set>
                                    <p:animEffect transition="in" filter="fade">
                                      <p:cBhvr>
                                        <p:cTn id="30" dur="500"/>
                                        <p:tgtEl>
                                          <p:spTgt spid="7">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7">
                                            <p:txEl>
                                              <p:pRg st="4" end="4"/>
                                            </p:txEl>
                                          </p:spTgt>
                                        </p:tgtEl>
                                        <p:attrNameLst>
                                          <p:attrName>style.visibility</p:attrName>
                                        </p:attrNameLst>
                                      </p:cBhvr>
                                      <p:to>
                                        <p:strVal val="visible"/>
                                      </p:to>
                                    </p:set>
                                    <p:animEffect transition="in" filter="fade">
                                      <p:cBhvr>
                                        <p:cTn id="35" dur="500"/>
                                        <p:tgtEl>
                                          <p:spTgt spid="7">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7">
                                            <p:txEl>
                                              <p:pRg st="5" end="5"/>
                                            </p:txEl>
                                          </p:spTgt>
                                        </p:tgtEl>
                                        <p:attrNameLst>
                                          <p:attrName>style.visibility</p:attrName>
                                        </p:attrNameLst>
                                      </p:cBhvr>
                                      <p:to>
                                        <p:strVal val="visible"/>
                                      </p:to>
                                    </p:set>
                                    <p:animEffect transition="in" filter="fade">
                                      <p:cBhvr>
                                        <p:cTn id="40" dur="500"/>
                                        <p:tgtEl>
                                          <p:spTgt spid="7">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xEl>
                                              <p:pRg st="6" end="6"/>
                                            </p:txEl>
                                          </p:spTgt>
                                        </p:tgtEl>
                                        <p:attrNameLst>
                                          <p:attrName>style.visibility</p:attrName>
                                        </p:attrNameLst>
                                      </p:cBhvr>
                                      <p:to>
                                        <p:strVal val="visible"/>
                                      </p:to>
                                    </p:set>
                                    <p:animEffect transition="in" filter="fade">
                                      <p:cBhvr>
                                        <p:cTn id="45" dur="500"/>
                                        <p:tgtEl>
                                          <p:spTgt spid="7">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
                                            <p:txEl>
                                              <p:pRg st="7" end="7"/>
                                            </p:txEl>
                                          </p:spTgt>
                                        </p:tgtEl>
                                        <p:attrNameLst>
                                          <p:attrName>style.visibility</p:attrName>
                                        </p:attrNameLst>
                                      </p:cBhvr>
                                      <p:to>
                                        <p:strVal val="visible"/>
                                      </p:to>
                                    </p:set>
                                    <p:animEffect transition="in" filter="fade">
                                      <p:cBhvr>
                                        <p:cTn id="50" dur="500"/>
                                        <p:tgtEl>
                                          <p:spTgt spid="7">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7">
                                            <p:txEl>
                                              <p:pRg st="8" end="8"/>
                                            </p:txEl>
                                          </p:spTgt>
                                        </p:tgtEl>
                                        <p:attrNameLst>
                                          <p:attrName>style.visibility</p:attrName>
                                        </p:attrNameLst>
                                      </p:cBhvr>
                                      <p:to>
                                        <p:strVal val="visible"/>
                                      </p:to>
                                    </p:set>
                                    <p:animEffect transition="in" filter="fade">
                                      <p:cBhvr>
                                        <p:cTn id="55" dur="500"/>
                                        <p:tgtEl>
                                          <p:spTgt spid="7">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1"/>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E876D2C7-DDEB-E877-44E5-AE94A5B1EC23}"/>
                  </a:ext>
                </a:extLst>
              </p:cNvPr>
              <p:cNvSpPr txBox="1"/>
              <p:nvPr/>
            </p:nvSpPr>
            <p:spPr>
              <a:xfrm>
                <a:off x="1430465" y="2600657"/>
                <a:ext cx="8034288" cy="656462"/>
              </a:xfrm>
              <a:prstGeom prst="rect">
                <a:avLst/>
              </a:prstGeom>
              <a:solidFill>
                <a:schemeClr val="accent5">
                  <a:lumMod val="60000"/>
                  <a:lumOff val="40000"/>
                </a:schemeClr>
              </a:solidFill>
            </p:spPr>
            <p:txBody>
              <a:bodyPr wrap="square">
                <a:spAutoFit/>
              </a:bodyPr>
              <a:lstStyle/>
              <a:p>
                <a:pPr algn="just">
                  <a:lnSpc>
                    <a:spcPct val="150000"/>
                  </a:lnSpc>
                  <a:spcBef>
                    <a:spcPts val="133"/>
                  </a:spcBef>
                  <a:spcAft>
                    <a:spcPts val="133"/>
                  </a:spcAft>
                </a:pPr>
                <a:r>
                  <a:rPr lang="en-US" sz="2800" b="1" kern="100" dirty="0">
                    <a:latin typeface="UTM Avo" panose="02040603050506020204" pitchFamily="18"/>
                    <a:ea typeface="Calibri" panose="020F0502020204030204" pitchFamily="34" charset="0"/>
                    <a:cs typeface="Times New Roman" panose="02020603050405020304" pitchFamily="18" charset="0"/>
                  </a:rPr>
                  <a:t>Tổng </a:t>
                </a:r>
                <a:r>
                  <a:rPr lang="en-US" sz="2800" b="1" kern="100" dirty="0" err="1">
                    <a:latin typeface="UTM Avo" panose="02040603050506020204" pitchFamily="18"/>
                    <a:ea typeface="Calibri" panose="020F0502020204030204" pitchFamily="34" charset="0"/>
                    <a:cs typeface="Times New Roman" panose="02020603050405020304" pitchFamily="18" charset="0"/>
                  </a:rPr>
                  <a:t>các</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góc</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của</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một</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tứ</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giác</a:t>
                </a:r>
                <a:r>
                  <a:rPr lang="en-US" sz="2800" b="1" kern="100" dirty="0">
                    <a:latin typeface="UTM Avo" panose="02040603050506020204" pitchFamily="18"/>
                    <a:ea typeface="Calibri" panose="020F0502020204030204" pitchFamily="34" charset="0"/>
                    <a:cs typeface="Times New Roman" panose="02020603050405020304" pitchFamily="18" charset="0"/>
                  </a:rPr>
                  <a:t> </a:t>
                </a:r>
                <a:r>
                  <a:rPr lang="en-US" sz="2800" b="1" kern="100" dirty="0" err="1">
                    <a:latin typeface="UTM Avo" panose="02040603050506020204" pitchFamily="18"/>
                    <a:ea typeface="Calibri" panose="020F0502020204030204" pitchFamily="34" charset="0"/>
                    <a:cs typeface="Times New Roman" panose="02020603050405020304" pitchFamily="18" charset="0"/>
                  </a:rPr>
                  <a:t>bằng</a:t>
                </a:r>
                <a:r>
                  <a:rPr lang="en-US" sz="2800" b="1"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sSup>
                      <m:sSupPr>
                        <m:ctrlPr>
                          <a:rPr lang="en-US" sz="2800" b="1"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800" b="1" i="0" kern="100">
                            <a:latin typeface="UTM Avo" panose="02040603050506020204" pitchFamily="18" charset="0"/>
                            <a:ea typeface="Calibri" panose="020F0502020204030204" pitchFamily="34" charset="0"/>
                            <a:cs typeface="Times New Roman" panose="02020603050405020304" pitchFamily="18" charset="0"/>
                          </a:rPr>
                          <m:t>360</m:t>
                        </m:r>
                      </m:e>
                      <m:sup>
                        <m:r>
                          <a:rPr lang="en-US" sz="2800" b="1" i="0" kern="100">
                            <a:latin typeface="Cambria Math" panose="02040503050406030204" pitchFamily="18" charset="0"/>
                            <a:ea typeface="Calibri" panose="020F0502020204030204" pitchFamily="34" charset="0"/>
                            <a:cs typeface="Times New Roman" panose="02020603050405020304" pitchFamily="18" charset="0"/>
                          </a:rPr>
                          <m:t>𝐨</m:t>
                        </m:r>
                      </m:sup>
                    </m:sSup>
                  </m:oMath>
                </a14:m>
                <a:r>
                  <a:rPr lang="en-US" sz="2800" b="1" kern="100" dirty="0">
                    <a:latin typeface="UTM Avo" panose="02040603050506020204" pitchFamily="18"/>
                    <a:ea typeface="Times New Roman" panose="02020603050405020304" pitchFamily="18" charset="0"/>
                    <a:cs typeface="Times New Roman" panose="02020603050405020304" pitchFamily="18" charset="0"/>
                  </a:rPr>
                  <a:t>.</a:t>
                </a:r>
                <a:endParaRPr lang="en-US" sz="2800" b="1" kern="100" dirty="0">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4" name="TextBox 3">
                <a:extLst>
                  <a:ext uri="{FF2B5EF4-FFF2-40B4-BE49-F238E27FC236}">
                    <a16:creationId xmlns:a16="http://schemas.microsoft.com/office/drawing/2014/main" id="{E876D2C7-DDEB-E877-44E5-AE94A5B1EC23}"/>
                  </a:ext>
                </a:extLst>
              </p:cNvPr>
              <p:cNvSpPr txBox="1">
                <a:spLocks noRot="1" noChangeAspect="1" noMove="1" noResize="1" noEditPoints="1" noAdjustHandles="1" noChangeArrowheads="1" noChangeShapeType="1" noTextEdit="1"/>
              </p:cNvSpPr>
              <p:nvPr/>
            </p:nvSpPr>
            <p:spPr>
              <a:xfrm>
                <a:off x="1430465" y="2600657"/>
                <a:ext cx="8034288" cy="656462"/>
              </a:xfrm>
              <a:prstGeom prst="rect">
                <a:avLst/>
              </a:prstGeom>
              <a:blipFill>
                <a:blip r:embed="rId4"/>
                <a:stretch>
                  <a:fillRect l="-1593" b="-25234"/>
                </a:stretch>
              </a:blipFill>
            </p:spPr>
            <p:txBody>
              <a:bodyPr/>
              <a:lstStyle/>
              <a:p>
                <a:r>
                  <a:rPr lang="en-US">
                    <a:noFill/>
                  </a:rPr>
                  <a:t> </a:t>
                </a:r>
              </a:p>
            </p:txBody>
          </p:sp>
        </mc:Fallback>
      </mc:AlternateContent>
      <p:sp>
        <p:nvSpPr>
          <p:cNvPr id="5" name="Google Shape;802;p36">
            <a:extLst>
              <a:ext uri="{FF2B5EF4-FFF2-40B4-BE49-F238E27FC236}">
                <a16:creationId xmlns:a16="http://schemas.microsoft.com/office/drawing/2014/main" id="{2F401B14-665B-56B0-07E2-C61F81767337}"/>
              </a:ext>
            </a:extLst>
          </p:cNvPr>
          <p:cNvSpPr txBox="1">
            <a:spLocks/>
          </p:cNvSpPr>
          <p:nvPr/>
        </p:nvSpPr>
        <p:spPr>
          <a:xfrm>
            <a:off x="4316920" y="1523594"/>
            <a:ext cx="3558160" cy="998888"/>
          </a:xfrm>
          <a:prstGeom prst="roundRect">
            <a:avLst/>
          </a:prstGeom>
          <a:solidFill>
            <a:srgbClr val="FFFFFF"/>
          </a:solidFill>
          <a:ln w="25400" cap="flat" cmpd="sng" algn="ctr">
            <a:solidFill>
              <a:srgbClr val="FCA90A"/>
            </a:solidFill>
            <a:prstDash val="solid"/>
          </a:ln>
          <a:effectLst/>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 sz="3200" b="1" dirty="0">
                <a:latin typeface="UTM Avo" panose="02040603050506020204" pitchFamily="18"/>
              </a:rPr>
              <a:t>ĐỊNH LÍ</a:t>
            </a:r>
          </a:p>
        </p:txBody>
      </p: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12AD7AD3-74CF-B02A-9FB3-A77293CA92FF}"/>
                  </a:ext>
                </a:extLst>
              </p:cNvPr>
              <p:cNvSpPr txBox="1"/>
              <p:nvPr/>
            </p:nvSpPr>
            <p:spPr>
              <a:xfrm>
                <a:off x="3896171" y="3757230"/>
                <a:ext cx="5106428" cy="1859868"/>
              </a:xfrm>
              <a:prstGeom prst="rect">
                <a:avLst/>
              </a:prstGeom>
              <a:noFill/>
            </p:spPr>
            <p:txBody>
              <a:bodyPr wrap="square">
                <a:spAutoFit/>
              </a:bodyPr>
              <a:lstStyle/>
              <a:p>
                <a:pPr algn="just">
                  <a:lnSpc>
                    <a:spcPct val="150000"/>
                  </a:lnSpc>
                  <a:spcBef>
                    <a:spcPts val="133"/>
                  </a:spcBef>
                  <a:spcAft>
                    <a:spcPts val="133"/>
                  </a:spcAft>
                </a:pPr>
                <a:r>
                  <a:rPr lang="en-US" sz="2400" kern="100" dirty="0" err="1">
                    <a:latin typeface="UTM Avo" panose="02040603050506020204" pitchFamily="18" charset="0"/>
                    <a:ea typeface="Calibri" panose="020F0502020204030204" pitchFamily="34" charset="0"/>
                    <a:cs typeface="Times New Roman" panose="02020603050405020304" pitchFamily="18" charset="0"/>
                  </a:rPr>
                  <a:t>Chẳng</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hạn</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với</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tứ</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r>
                  <a:rPr lang="en-US" sz="2400" kern="100" dirty="0" err="1">
                    <a:latin typeface="UTM Avo" panose="02040603050506020204" pitchFamily="18" charset="0"/>
                    <a:ea typeface="Calibri" panose="020F0502020204030204" pitchFamily="34" charset="0"/>
                    <a:cs typeface="Times New Roman" panose="02020603050405020304" pitchFamily="18" charset="0"/>
                  </a:rPr>
                  <a:t>giác</a:t>
                </a:r>
                <a:r>
                  <a:rPr lang="en-US" sz="2400" kern="100" dirty="0">
                    <a:latin typeface="UTM Avo" panose="02040603050506020204" pitchFamily="18" charset="0"/>
                    <a:ea typeface="Calibri" panose="020F0502020204030204" pitchFamily="34" charset="0"/>
                    <a:cs typeface="Times New Roman" panose="02020603050405020304" pitchFamily="18" charset="0"/>
                  </a:rPr>
                  <a:t> </a:t>
                </a:r>
                <a14:m>
                  <m:oMath xmlns:m="http://schemas.openxmlformats.org/officeDocument/2006/math">
                    <m:r>
                      <m:rPr>
                        <m:nor/>
                      </m:rPr>
                      <a:rPr lang="en-US" sz="2400" i="0" kern="100">
                        <a:latin typeface="UTM Avo" panose="02040603050506020204" pitchFamily="18" charset="0"/>
                        <a:ea typeface="Calibri" panose="020F0502020204030204" pitchFamily="34" charset="0"/>
                        <a:cs typeface="Times New Roman" panose="02020603050405020304" pitchFamily="18" charset="0"/>
                      </a:rPr>
                      <m:t>ABCD</m:t>
                    </m:r>
                  </m:oMath>
                </a14:m>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en-US" sz="2400" kern="100" dirty="0">
                    <a:latin typeface="UTM Avo" panose="02040603050506020204" pitchFamily="18" charset="0"/>
                    <a:ea typeface="Times New Roman" panose="02020603050405020304" pitchFamily="18" charset="0"/>
                    <a:cs typeface="Times New Roman" panose="02020603050405020304" pitchFamily="18" charset="0"/>
                  </a:rPr>
                  <a:t>Ta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có</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Para xmlns:m="http://schemas.openxmlformats.org/officeDocument/2006/math">
                    <m:oMathParaPr>
                      <m:jc m:val="centerGroup"/>
                    </m:oMathParaPr>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A</m:t>
                          </m:r>
                        </m:e>
                      </m:acc>
                      <m:r>
                        <m:rPr>
                          <m:nor/>
                        </m:rPr>
                        <a:rPr lang="en-US" sz="2400" i="0" kern="100" smtClean="0">
                          <a:latin typeface="UTM Avo" panose="02040603050506020204" pitchFamily="18" charset="0"/>
                          <a:ea typeface="Calibri" panose="020F0502020204030204" pitchFamily="34" charset="0"/>
                          <a:cs typeface="Times New Roman" panose="02020603050405020304" pitchFamily="18" charset="0"/>
                        </a:rPr>
                        <m:t> + </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B</m:t>
                          </m:r>
                        </m:e>
                      </m:acc>
                      <m:r>
                        <m:rPr>
                          <m:nor/>
                        </m:rPr>
                        <a:rPr lang="en-US" sz="2400" i="0" kern="100" smtClean="0">
                          <a:latin typeface="UTM Avo" panose="02040603050506020204" pitchFamily="18" charset="0"/>
                          <a:ea typeface="Calibri" panose="020F0502020204030204" pitchFamily="34" charset="0"/>
                          <a:cs typeface="Times New Roman" panose="02020603050405020304" pitchFamily="18" charset="0"/>
                        </a:rPr>
                        <m:t> + </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C</m:t>
                          </m:r>
                        </m:e>
                      </m:acc>
                      <m:r>
                        <m:rPr>
                          <m:nor/>
                        </m:rPr>
                        <a:rPr lang="en-US" sz="2400" i="0" kern="100" smtClean="0">
                          <a:latin typeface="UTM Avo" panose="02040603050506020204" pitchFamily="18" charset="0"/>
                          <a:ea typeface="Calibri" panose="020F0502020204030204" pitchFamily="34" charset="0"/>
                          <a:cs typeface="Times New Roman" panose="02020603050405020304" pitchFamily="18" charset="0"/>
                        </a:rPr>
                        <m:t> + </m:t>
                      </m:r>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en-US" sz="2400" i="0" kern="100">
                              <a:latin typeface="UTM Avo" panose="02040603050506020204" pitchFamily="18" charset="0"/>
                              <a:ea typeface="Calibri" panose="020F0502020204030204" pitchFamily="34" charset="0"/>
                              <a:cs typeface="Times New Roman" panose="02020603050405020304" pitchFamily="18" charset="0"/>
                            </a:rPr>
                            <m:t>D</m:t>
                          </m:r>
                        </m:e>
                      </m:acc>
                      <m:r>
                        <m:rPr>
                          <m:nor/>
                        </m:rPr>
                        <a:rPr lang="en-US" sz="2400" b="0" i="0" kern="100" smtClean="0">
                          <a:latin typeface="Cambria Math" panose="02040503050406030204" pitchFamily="18" charset="0"/>
                          <a:ea typeface="Calibri" panose="020F0502020204030204" pitchFamily="34" charset="0"/>
                          <a:cs typeface="Times New Roman" panose="02020603050405020304" pitchFamily="18" charset="0"/>
                        </a:rPr>
                        <m:t> </m:t>
                      </m:r>
                      <m:r>
                        <m:rPr>
                          <m:nor/>
                        </m:rPr>
                        <a:rPr lang="en-US" sz="2400" i="0" kern="100">
                          <a:latin typeface="UTM Avo" panose="02040603050506020204" pitchFamily="18" charset="0"/>
                          <a:ea typeface="Calibri" panose="020F0502020204030204" pitchFamily="34" charset="0"/>
                          <a:cs typeface="Times New Roman" panose="02020603050405020304" pitchFamily="18" charset="0"/>
                        </a:rPr>
                        <m:t>=</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 </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en-US" sz="2400" kern="100">
                              <a:latin typeface="UTM Avo" panose="02040603050506020204" pitchFamily="18" charset="0"/>
                              <a:ea typeface="Calibri" panose="020F0502020204030204" pitchFamily="34" charset="0"/>
                              <a:cs typeface="Times New Roman" panose="02020603050405020304" pitchFamily="18" charset="0"/>
                            </a:rPr>
                            <m:t>360</m:t>
                          </m:r>
                        </m:e>
                        <m:sup>
                          <m:r>
                            <m:rPr>
                              <m:sty m:val="p"/>
                            </m:rPr>
                            <a:rPr lang="en-US" sz="2400" i="0" kern="100">
                              <a:latin typeface="Cambria Math" panose="02040503050406030204" pitchFamily="18" charset="0"/>
                              <a:ea typeface="Calibri" panose="020F0502020204030204" pitchFamily="34" charset="0"/>
                              <a:cs typeface="Times New Roman" panose="02020603050405020304" pitchFamily="18" charset="0"/>
                            </a:rPr>
                            <m:t>o</m:t>
                          </m:r>
                        </m:sup>
                      </m:sSup>
                    </m:oMath>
                  </m:oMathPara>
                </a14:m>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3" name="TextBox 2">
                <a:extLst>
                  <a:ext uri="{FF2B5EF4-FFF2-40B4-BE49-F238E27FC236}">
                    <a16:creationId xmlns:a16="http://schemas.microsoft.com/office/drawing/2014/main" id="{12AD7AD3-74CF-B02A-9FB3-A77293CA92FF}"/>
                  </a:ext>
                </a:extLst>
              </p:cNvPr>
              <p:cNvSpPr txBox="1">
                <a:spLocks noRot="1" noChangeAspect="1" noMove="1" noResize="1" noEditPoints="1" noAdjustHandles="1" noChangeArrowheads="1" noChangeShapeType="1" noTextEdit="1"/>
              </p:cNvSpPr>
              <p:nvPr/>
            </p:nvSpPr>
            <p:spPr>
              <a:xfrm>
                <a:off x="3896171" y="3757230"/>
                <a:ext cx="5106428" cy="1859868"/>
              </a:xfrm>
              <a:prstGeom prst="rect">
                <a:avLst/>
              </a:prstGeom>
              <a:blipFill>
                <a:blip r:embed="rId5"/>
                <a:stretch>
                  <a:fillRect l="-1790"/>
                </a:stretch>
              </a:blipFill>
            </p:spPr>
            <p:txBody>
              <a:bodyPr/>
              <a:lstStyle/>
              <a:p>
                <a:r>
                  <a:rPr lang="en-US">
                    <a:noFill/>
                  </a:rPr>
                  <a:t> </a:t>
                </a:r>
              </a:p>
            </p:txBody>
          </p:sp>
        </mc:Fallback>
      </mc:AlternateContent>
      <p:pic>
        <p:nvPicPr>
          <p:cNvPr id="6" name="Picture 5">
            <a:extLst>
              <a:ext uri="{FF2B5EF4-FFF2-40B4-BE49-F238E27FC236}">
                <a16:creationId xmlns:a16="http://schemas.microsoft.com/office/drawing/2014/main" id="{1709A0C5-C5AD-ECF8-8E89-6C66DC323F73}"/>
              </a:ext>
            </a:extLst>
          </p:cNvPr>
          <p:cNvPicPr>
            <a:picLocks noChangeAspect="1"/>
          </p:cNvPicPr>
          <p:nvPr/>
        </p:nvPicPr>
        <p:blipFill>
          <a:blip r:embed="rId6"/>
          <a:stretch>
            <a:fillRect/>
          </a:stretch>
        </p:blipFill>
        <p:spPr>
          <a:xfrm>
            <a:off x="295049" y="3429000"/>
            <a:ext cx="3457143" cy="2866667"/>
          </a:xfrm>
          <a:prstGeom prst="rect">
            <a:avLst/>
          </a:prstGeom>
        </p:spPr>
      </p:pic>
    </p:spTree>
    <p:extLst>
      <p:ext uri="{BB962C8B-B14F-4D97-AF65-F5344CB8AC3E}">
        <p14:creationId xmlns:p14="http://schemas.microsoft.com/office/powerpoint/2010/main" val="778885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4" presetClass="entr" presetSubtype="10"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randombar(horizontal)">
                                      <p:cBhvr>
                                        <p:cTn id="18" dur="500"/>
                                        <p:tgtEl>
                                          <p:spTgt spid="3"/>
                                        </p:tgtEl>
                                      </p:cBhvr>
                                    </p:animEffect>
                                  </p:childTnLst>
                                </p:cTn>
                              </p:par>
                              <p:par>
                                <p:cTn id="19" presetID="10" presetClass="entr" presetSubtype="0" fill="hold"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p:sp>
        <p:nvSpPr>
          <p:cNvPr id="2" name="TextBox 1">
            <a:extLst>
              <a:ext uri="{FF2B5EF4-FFF2-40B4-BE49-F238E27FC236}">
                <a16:creationId xmlns:a16="http://schemas.microsoft.com/office/drawing/2014/main" id="{A3CBEB76-CDF1-41B0-1926-A7D48DFA9AB0}"/>
              </a:ext>
            </a:extLst>
          </p:cNvPr>
          <p:cNvSpPr txBox="1"/>
          <p:nvPr/>
        </p:nvSpPr>
        <p:spPr>
          <a:xfrm>
            <a:off x="714084" y="1699412"/>
            <a:ext cx="3785332" cy="649188"/>
          </a:xfrm>
          <a:prstGeom prst="flowChartTerminator">
            <a:avLst/>
          </a:prstGeom>
          <a:solidFill>
            <a:schemeClr val="bg1"/>
          </a:solidFill>
          <a:ln w="38100">
            <a:solidFill>
              <a:srgbClr val="FF0000"/>
            </a:solidFill>
            <a:prstDash val="solid"/>
          </a:ln>
        </p:spPr>
        <p:txBody>
          <a:bodyPr wrap="square" rtlCol="0" anchor="ctr">
            <a:spAutoFit/>
          </a:bodyPr>
          <a:lstStyle/>
          <a:p>
            <a:pPr algn="ctr">
              <a:buClrTx/>
              <a:buFontTx/>
              <a:buNone/>
            </a:pPr>
            <a:r>
              <a:rPr lang="nl-NL" sz="2400" b="1" kern="1200" dirty="0" err="1">
                <a:solidFill>
                  <a:schemeClr val="tx1"/>
                </a:solidFill>
                <a:latin typeface="UTM Avo" panose="02040603050506020204" pitchFamily="18"/>
                <a:ea typeface="+mn-ea"/>
                <a:cs typeface="Arial" panose="020B0604020202020204" pitchFamily="34" charset="0"/>
              </a:rPr>
              <a:t>Ví</a:t>
            </a:r>
            <a:r>
              <a:rPr lang="nl-NL" sz="2400" b="1" kern="1200" dirty="0">
                <a:solidFill>
                  <a:schemeClr val="tx1"/>
                </a:solidFill>
                <a:latin typeface="UTM Avo" panose="02040603050506020204" pitchFamily="18"/>
                <a:ea typeface="+mn-ea"/>
                <a:cs typeface="Arial" panose="020B0604020202020204" pitchFamily="34" charset="0"/>
              </a:rPr>
              <a:t> </a:t>
            </a:r>
            <a:r>
              <a:rPr lang="nl-NL" sz="2400" b="1" kern="1200" dirty="0" err="1">
                <a:solidFill>
                  <a:schemeClr val="tx1"/>
                </a:solidFill>
                <a:latin typeface="UTM Avo" panose="02040603050506020204" pitchFamily="18"/>
                <a:ea typeface="+mn-ea"/>
                <a:cs typeface="Arial" panose="020B0604020202020204" pitchFamily="34" charset="0"/>
              </a:rPr>
              <a:t>dụ</a:t>
            </a:r>
            <a:r>
              <a:rPr lang="nl-NL" sz="2400" b="1" kern="1200" dirty="0">
                <a:solidFill>
                  <a:schemeClr val="tx1"/>
                </a:solidFill>
                <a:latin typeface="UTM Avo" panose="02040603050506020204" pitchFamily="18"/>
                <a:ea typeface="+mn-ea"/>
                <a:cs typeface="Arial" panose="020B0604020202020204" pitchFamily="34" charset="0"/>
              </a:rPr>
              <a:t> 2: SGK – tr.100</a:t>
            </a:r>
            <a:endParaRPr lang="en-US" sz="2400" kern="1200" dirty="0">
              <a:solidFill>
                <a:schemeClr val="tx1"/>
              </a:solidFill>
              <a:latin typeface="UTM Avo" panose="02040603050506020204" pitchFamily="18"/>
              <a:ea typeface="+mn-ea"/>
              <a:cs typeface="Arial" panose="020B0604020202020204" pitchFamily="34" charset="0"/>
            </a:endParaRPr>
          </a:p>
        </p:txBody>
      </p:sp>
      <mc:AlternateContent xmlns:mc="http://schemas.openxmlformats.org/markup-compatibility/2006">
        <mc:Choice xmlns:a14="http://schemas.microsoft.com/office/drawing/2010/main" Requires="a14">
          <p:sp>
            <p:nvSpPr>
              <p:cNvPr id="9" name="TextBox 8">
                <a:extLst>
                  <a:ext uri="{FF2B5EF4-FFF2-40B4-BE49-F238E27FC236}">
                    <a16:creationId xmlns:a16="http://schemas.microsoft.com/office/drawing/2014/main" id="{2DE11148-9C0F-9D5A-56BC-40298D6242E7}"/>
                  </a:ext>
                </a:extLst>
              </p:cNvPr>
              <p:cNvSpPr txBox="1"/>
              <p:nvPr/>
            </p:nvSpPr>
            <p:spPr>
              <a:xfrm>
                <a:off x="714081" y="1465018"/>
                <a:ext cx="10763831" cy="1524776"/>
              </a:xfrm>
              <a:prstGeom prst="rect">
                <a:avLst/>
              </a:prstGeom>
              <a:noFill/>
            </p:spPr>
            <p:txBody>
              <a:bodyPr wrap="square">
                <a:spAutoFit/>
              </a:bodyPr>
              <a:lstStyle/>
              <a:p>
                <a:pPr indent="3822700" algn="just">
                  <a:lnSpc>
                    <a:spcPct val="200000"/>
                  </a:lnSpc>
                  <a:buClrTx/>
                  <a:buFontTx/>
                  <a:buNone/>
                </a:pPr>
                <a:r>
                  <a:rPr lang="en-US" sz="2400" kern="1200" dirty="0" err="1">
                    <a:solidFill>
                      <a:schemeClr val="tx1"/>
                    </a:solidFill>
                    <a:latin typeface="UTM Avo" panose="02040603050506020204" pitchFamily="18" charset="0"/>
                    <a:ea typeface="+mn-ea"/>
                    <a:cs typeface="Arial" panose="020B0604020202020204" pitchFamily="34" charset="0"/>
                  </a:rPr>
                  <a:t>Tứ</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giác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a:solidFill>
                      <a:schemeClr val="tx1"/>
                    </a:solidFill>
                    <a:latin typeface="UTM Avo" panose="02040603050506020204" pitchFamily="18" charset="0"/>
                    <a:ea typeface="Cambria Math" panose="02040503050406030204" pitchFamily="18" charset="0"/>
                    <a:cs typeface="Arial" panose="020B0604020202020204" pitchFamily="34" charset="0"/>
                  </a:rPr>
                  <a:t>MNPQ</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có</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số</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đo</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của</a:t>
                </a:r>
                <a:r>
                  <a:rPr lang="en-US" sz="2400" kern="1200" dirty="0">
                    <a:solidFill>
                      <a:schemeClr val="tx1"/>
                    </a:solidFill>
                    <a:latin typeface="UTM Avo" panose="02040603050506020204" pitchFamily="18" charset="0"/>
                    <a:ea typeface="+mn-ea"/>
                    <a:cs typeface="Arial" panose="020B0604020202020204" pitchFamily="34" charset="0"/>
                  </a:rPr>
                  <a:t> </a:t>
                </a:r>
                <a14:m>
                  <m:oMath xmlns:m="http://schemas.openxmlformats.org/officeDocument/2006/math">
                    <m:acc>
                      <m:accPr>
                        <m:chr m:val="̂"/>
                        <m:ctrlPr>
                          <a:rPr lang="en-US" sz="2400" kern="1200">
                            <a:solidFill>
                              <a:schemeClr val="tx1"/>
                            </a:solidFill>
                            <a:latin typeface="Cambria Math" panose="02040503050406030204" pitchFamily="18" charset="0"/>
                            <a:ea typeface="+mn-ea"/>
                            <a:cs typeface="Arial" panose="020B0604020202020204" pitchFamily="34" charset="0"/>
                          </a:rPr>
                        </m:ctrlPr>
                      </m:accPr>
                      <m:e>
                        <m:r>
                          <m:rPr>
                            <m:nor/>
                          </m:rPr>
                          <a:rPr lang="en-US" sz="2400" kern="1200">
                            <a:solidFill>
                              <a:schemeClr val="tx1"/>
                            </a:solidFill>
                            <a:latin typeface="UTM Avo" panose="02040603050506020204" pitchFamily="18" charset="0"/>
                            <a:ea typeface="+mn-ea"/>
                            <a:cs typeface="Arial" panose="020B0604020202020204" pitchFamily="34" charset="0"/>
                          </a:rPr>
                          <m:t>M</m:t>
                        </m:r>
                      </m:e>
                    </m:acc>
                    <m:r>
                      <m:rPr>
                        <m:nor/>
                      </m:rPr>
                      <a:rPr lang="en-US" sz="2400" kern="1200" dirty="0">
                        <a:solidFill>
                          <a:schemeClr val="tx1"/>
                        </a:solidFill>
                        <a:latin typeface="UTM Avo" panose="02040603050506020204" pitchFamily="18" charset="0"/>
                        <a:ea typeface="+mn-ea"/>
                        <a:cs typeface="Arial" panose="020B0604020202020204" pitchFamily="34" charset="0"/>
                      </a:rPr>
                      <m:t>, </m:t>
                    </m:r>
                    <m:acc>
                      <m:accPr>
                        <m:chr m:val="̂"/>
                        <m:ctrlPr>
                          <a:rPr lang="en-US" sz="2400" kern="1200" dirty="0">
                            <a:solidFill>
                              <a:schemeClr val="tx1"/>
                            </a:solidFill>
                            <a:latin typeface="Cambria Math" panose="02040503050406030204" pitchFamily="18" charset="0"/>
                            <a:ea typeface="+mn-ea"/>
                            <a:cs typeface="Arial" panose="020B0604020202020204" pitchFamily="34" charset="0"/>
                          </a:rPr>
                        </m:ctrlPr>
                      </m:accPr>
                      <m:e>
                        <m:r>
                          <m:rPr>
                            <m:nor/>
                          </m:rPr>
                          <a:rPr lang="en-US" sz="2400" kern="1200" dirty="0">
                            <a:solidFill>
                              <a:schemeClr val="tx1"/>
                            </a:solidFill>
                            <a:latin typeface="UTM Avo" panose="02040603050506020204" pitchFamily="18" charset="0"/>
                            <a:ea typeface="+mn-ea"/>
                            <a:cs typeface="Arial" panose="020B0604020202020204" pitchFamily="34" charset="0"/>
                          </a:rPr>
                          <m:t>N</m:t>
                        </m:r>
                      </m:e>
                    </m:acc>
                    <m:r>
                      <m:rPr>
                        <m:nor/>
                      </m:rPr>
                      <a:rPr lang="en-US" sz="2400" kern="1200" dirty="0">
                        <a:solidFill>
                          <a:schemeClr val="tx1"/>
                        </a:solidFill>
                        <a:latin typeface="UTM Avo" panose="02040603050506020204" pitchFamily="18" charset="0"/>
                        <a:ea typeface="+mn-ea"/>
                        <a:cs typeface="Arial" panose="020B0604020202020204" pitchFamily="34" charset="0"/>
                      </a:rPr>
                      <m:t>, </m:t>
                    </m:r>
                    <m:acc>
                      <m:accPr>
                        <m:chr m:val="̂"/>
                        <m:ctrlPr>
                          <a:rPr lang="en-US" sz="2400" kern="1200" dirty="0">
                            <a:solidFill>
                              <a:schemeClr val="tx1"/>
                            </a:solidFill>
                            <a:latin typeface="Cambria Math" panose="02040503050406030204" pitchFamily="18" charset="0"/>
                            <a:ea typeface="+mn-ea"/>
                            <a:cs typeface="Arial" panose="020B0604020202020204" pitchFamily="34" charset="0"/>
                          </a:rPr>
                        </m:ctrlPr>
                      </m:accPr>
                      <m:e>
                        <m:r>
                          <m:rPr>
                            <m:nor/>
                          </m:rPr>
                          <a:rPr lang="en-US" sz="2400" kern="1200" dirty="0">
                            <a:solidFill>
                              <a:schemeClr val="tx1"/>
                            </a:solidFill>
                            <a:latin typeface="UTM Avo" panose="02040603050506020204" pitchFamily="18" charset="0"/>
                            <a:ea typeface="+mn-ea"/>
                            <a:cs typeface="Arial" panose="020B0604020202020204" pitchFamily="34" charset="0"/>
                          </a:rPr>
                          <m:t>P</m:t>
                        </m:r>
                      </m:e>
                    </m:acc>
                    <m:r>
                      <m:rPr>
                        <m:nor/>
                      </m:rPr>
                      <a:rPr lang="en-US" sz="2400" kern="1200" dirty="0">
                        <a:solidFill>
                          <a:schemeClr val="tx1"/>
                        </a:solidFill>
                        <a:latin typeface="UTM Avo" panose="02040603050506020204" pitchFamily="18" charset="0"/>
                        <a:ea typeface="+mn-ea"/>
                        <a:cs typeface="Arial" panose="020B0604020202020204" pitchFamily="34" charset="0"/>
                      </a:rPr>
                      <m:t>, </m:t>
                    </m:r>
                    <m:acc>
                      <m:accPr>
                        <m:chr m:val="̂"/>
                        <m:ctrlPr>
                          <a:rPr lang="en-US" sz="2400" kern="1200" dirty="0">
                            <a:solidFill>
                              <a:schemeClr val="tx1"/>
                            </a:solidFill>
                            <a:latin typeface="Cambria Math" panose="02040503050406030204" pitchFamily="18" charset="0"/>
                            <a:ea typeface="+mn-ea"/>
                            <a:cs typeface="Arial" panose="020B0604020202020204" pitchFamily="34" charset="0"/>
                          </a:rPr>
                        </m:ctrlPr>
                      </m:accPr>
                      <m:e>
                        <m:r>
                          <m:rPr>
                            <m:nor/>
                          </m:rPr>
                          <a:rPr lang="en-US" sz="2400" kern="1200" dirty="0">
                            <a:solidFill>
                              <a:schemeClr val="tx1"/>
                            </a:solidFill>
                            <a:latin typeface="UTM Avo" panose="02040603050506020204" pitchFamily="18" charset="0"/>
                            <a:ea typeface="+mn-ea"/>
                            <a:cs typeface="Arial" panose="020B0604020202020204" pitchFamily="34" charset="0"/>
                          </a:rPr>
                          <m:t>Q</m:t>
                        </m:r>
                      </m:e>
                    </m:acc>
                  </m:oMath>
                </a14:m>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lần</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lượt</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là</a:t>
                </a:r>
                <a:r>
                  <a:rPr lang="en-US" sz="2400" kern="1200" dirty="0">
                    <a:solidFill>
                      <a:schemeClr val="tx1"/>
                    </a:solidFill>
                    <a:latin typeface="UTM Avo" panose="02040603050506020204" pitchFamily="18" charset="0"/>
                    <a:ea typeface="+mn-ea"/>
                    <a:cs typeface="Arial" panose="020B0604020202020204" pitchFamily="34" charset="0"/>
                  </a:rPr>
                  <a:t> </a:t>
                </a:r>
                <a14:m>
                  <m:oMath xmlns:m="http://schemas.openxmlformats.org/officeDocument/2006/math">
                    <m:r>
                      <a:rPr lang="en-US" sz="2400" i="1" kern="1200" smtClean="0">
                        <a:solidFill>
                          <a:schemeClr val="tx1"/>
                        </a:solidFill>
                        <a:latin typeface="Cambria Math" panose="02040503050406030204" pitchFamily="18" charset="0"/>
                        <a:ea typeface="+mn-ea"/>
                        <a:cs typeface="Arial" panose="020B0604020202020204" pitchFamily="34" charset="0"/>
                      </a:rPr>
                      <m:t>𝑥</m:t>
                    </m:r>
                    <m:r>
                      <m:rPr>
                        <m:nor/>
                      </m:rPr>
                      <a:rPr lang="en-US" sz="2400" i="1" kern="1200">
                        <a:solidFill>
                          <a:schemeClr val="tx1"/>
                        </a:solidFill>
                        <a:latin typeface="UTM Avo" panose="02040603050506020204" pitchFamily="18" charset="0"/>
                        <a:ea typeface="+mn-ea"/>
                        <a:cs typeface="Arial" panose="020B0604020202020204" pitchFamily="34" charset="0"/>
                      </a:rPr>
                      <m:t>, </m:t>
                    </m:r>
                    <m:r>
                      <m:rPr>
                        <m:nor/>
                      </m:rPr>
                      <a:rPr lang="en-US" sz="2400" kern="1200">
                        <a:solidFill>
                          <a:schemeClr val="tx1"/>
                        </a:solidFill>
                        <a:latin typeface="UTM Avo" panose="02040603050506020204" pitchFamily="18" charset="0"/>
                        <a:ea typeface="+mn-ea"/>
                        <a:cs typeface="Arial" panose="020B0604020202020204" pitchFamily="34" charset="0"/>
                      </a:rPr>
                      <m:t>2</m:t>
                    </m:r>
                    <m:r>
                      <a:rPr lang="en-US" sz="2400" i="1" kern="1200" smtClean="0">
                        <a:solidFill>
                          <a:schemeClr val="tx1"/>
                        </a:solidFill>
                        <a:latin typeface="Cambria Math" panose="02040503050406030204" pitchFamily="18" charset="0"/>
                        <a:ea typeface="+mn-ea"/>
                        <a:cs typeface="Arial" panose="020B0604020202020204" pitchFamily="34" charset="0"/>
                      </a:rPr>
                      <m:t>𝑥</m:t>
                    </m:r>
                    <m:r>
                      <m:rPr>
                        <m:nor/>
                      </m:rPr>
                      <a:rPr lang="en-US" sz="2400" i="1" kern="1200">
                        <a:solidFill>
                          <a:schemeClr val="tx1"/>
                        </a:solidFill>
                        <a:latin typeface="UTM Avo" panose="02040603050506020204" pitchFamily="18" charset="0"/>
                        <a:ea typeface="+mn-ea"/>
                        <a:cs typeface="Arial" panose="020B0604020202020204" pitchFamily="34" charset="0"/>
                      </a:rPr>
                      <m:t>, </m:t>
                    </m:r>
                    <m:r>
                      <m:rPr>
                        <m:nor/>
                      </m:rPr>
                      <a:rPr lang="en-US" sz="2400" kern="1200">
                        <a:solidFill>
                          <a:schemeClr val="tx1"/>
                        </a:solidFill>
                        <a:latin typeface="UTM Avo" panose="02040603050506020204" pitchFamily="18" charset="0"/>
                        <a:ea typeface="+mn-ea"/>
                        <a:cs typeface="Arial" panose="020B0604020202020204" pitchFamily="34" charset="0"/>
                      </a:rPr>
                      <m:t>3</m:t>
                    </m:r>
                    <m:r>
                      <a:rPr lang="en-US" sz="2400" i="1" kern="1200" smtClean="0">
                        <a:solidFill>
                          <a:schemeClr val="tx1"/>
                        </a:solidFill>
                        <a:latin typeface="Cambria Math" panose="02040503050406030204" pitchFamily="18" charset="0"/>
                        <a:ea typeface="+mn-ea"/>
                        <a:cs typeface="Arial" panose="020B0604020202020204" pitchFamily="34" charset="0"/>
                      </a:rPr>
                      <m:t>𝑥</m:t>
                    </m:r>
                  </m:oMath>
                </a14:m>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và</a:t>
                </a:r>
                <a:r>
                  <a:rPr lang="en-US" sz="2400" kern="1200" dirty="0">
                    <a:solidFill>
                      <a:schemeClr val="tx1"/>
                    </a:solidFill>
                    <a:latin typeface="UTM Avo" panose="02040603050506020204" pitchFamily="18" charset="0"/>
                    <a:ea typeface="+mn-ea"/>
                    <a:cs typeface="Arial" panose="020B0604020202020204" pitchFamily="34" charset="0"/>
                  </a:rPr>
                  <a:t> </a:t>
                </a:r>
                <a14:m>
                  <m:oMath xmlns:m="http://schemas.openxmlformats.org/officeDocument/2006/math">
                    <m:r>
                      <m:rPr>
                        <m:nor/>
                      </m:rPr>
                      <a:rPr lang="en-US" sz="2400" kern="1200">
                        <a:solidFill>
                          <a:schemeClr val="tx1"/>
                        </a:solidFill>
                        <a:latin typeface="UTM Avo" panose="02040603050506020204" pitchFamily="18" charset="0"/>
                        <a:ea typeface="+mn-ea"/>
                        <a:cs typeface="Arial" panose="020B0604020202020204" pitchFamily="34" charset="0"/>
                      </a:rPr>
                      <m:t>4</m:t>
                    </m:r>
                    <m:r>
                      <a:rPr lang="en-US" sz="2400" i="1" kern="1200" smtClean="0">
                        <a:solidFill>
                          <a:schemeClr val="tx1"/>
                        </a:solidFill>
                        <a:latin typeface="Cambria Math" panose="02040503050406030204" pitchFamily="18" charset="0"/>
                        <a:ea typeface="+mn-ea"/>
                        <a:cs typeface="Arial" panose="020B0604020202020204" pitchFamily="34" charset="0"/>
                      </a:rPr>
                      <m:t>𝑥</m:t>
                    </m:r>
                  </m:oMath>
                </a14:m>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Tính</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số</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đo</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mỗi</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góc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của</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tứ</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err="1">
                    <a:solidFill>
                      <a:schemeClr val="tx1"/>
                    </a:solidFill>
                    <a:latin typeface="UTM Avo" panose="02040603050506020204" pitchFamily="18" charset="0"/>
                    <a:ea typeface="+mn-ea"/>
                    <a:cs typeface="Arial" panose="020B0604020202020204" pitchFamily="34" charset="0"/>
                  </a:rPr>
                  <a:t>giác</a:t>
                </a:r>
                <a:r>
                  <a:rPr lang="en-US" sz="2400" kern="1200" dirty="0">
                    <a:solidFill>
                      <a:schemeClr val="tx1"/>
                    </a:solidFill>
                    <a:latin typeface="UTM Avo" panose="02040603050506020204" pitchFamily="18" charset="0"/>
                    <a:ea typeface="+mn-ea"/>
                    <a:cs typeface="Arial" panose="020B0604020202020204" pitchFamily="34" charset="0"/>
                  </a:rPr>
                  <a:t> </a:t>
                </a:r>
                <a:r>
                  <a:rPr lang="en-US" sz="2400" kern="1200" dirty="0">
                    <a:solidFill>
                      <a:schemeClr val="tx1"/>
                    </a:solidFill>
                    <a:latin typeface="UTM Avo" panose="02040603050506020204" pitchFamily="18" charset="0"/>
                    <a:ea typeface="Cambria Math" panose="02040503050406030204" pitchFamily="18" charset="0"/>
                    <a:cs typeface="Arial" panose="020B0604020202020204" pitchFamily="34" charset="0"/>
                  </a:rPr>
                  <a:t>MNPQ.</a:t>
                </a:r>
                <a:endParaRPr lang="en-US" sz="2400" kern="1200" dirty="0">
                  <a:solidFill>
                    <a:schemeClr val="tx1"/>
                  </a:solidFill>
                  <a:latin typeface="UTM Avo" panose="02040603050506020204" pitchFamily="18" charset="0"/>
                  <a:ea typeface="+mn-ea"/>
                  <a:cs typeface="Arial" panose="020B0604020202020204" pitchFamily="34" charset="0"/>
                </a:endParaRPr>
              </a:p>
            </p:txBody>
          </p:sp>
        </mc:Choice>
        <mc:Fallback>
          <p:sp>
            <p:nvSpPr>
              <p:cNvPr id="9" name="TextBox 8">
                <a:extLst>
                  <a:ext uri="{FF2B5EF4-FFF2-40B4-BE49-F238E27FC236}">
                    <a16:creationId xmlns:a16="http://schemas.microsoft.com/office/drawing/2014/main" id="{2DE11148-9C0F-9D5A-56BC-40298D6242E7}"/>
                  </a:ext>
                </a:extLst>
              </p:cNvPr>
              <p:cNvSpPr txBox="1">
                <a:spLocks noRot="1" noChangeAspect="1" noMove="1" noResize="1" noEditPoints="1" noAdjustHandles="1" noChangeArrowheads="1" noChangeShapeType="1" noTextEdit="1"/>
              </p:cNvSpPr>
              <p:nvPr/>
            </p:nvSpPr>
            <p:spPr>
              <a:xfrm>
                <a:off x="714081" y="1465018"/>
                <a:ext cx="10763831" cy="1524776"/>
              </a:xfrm>
              <a:prstGeom prst="rect">
                <a:avLst/>
              </a:prstGeom>
              <a:blipFill>
                <a:blip r:embed="rId4"/>
                <a:stretch>
                  <a:fillRect l="-849" r="-906" b="-8000"/>
                </a:stretch>
              </a:blipFill>
            </p:spPr>
            <p:txBody>
              <a:bodyPr/>
              <a:lstStyle/>
              <a:p>
                <a:r>
                  <a:rPr lang="en-US">
                    <a:noFill/>
                  </a:rPr>
                  <a:t> </a:t>
                </a:r>
              </a:p>
            </p:txBody>
          </p:sp>
        </mc:Fallback>
      </mc:AlternateContent>
      <p:sp>
        <p:nvSpPr>
          <p:cNvPr id="10" name="Oval Callout 29">
            <a:extLst>
              <a:ext uri="{FF2B5EF4-FFF2-40B4-BE49-F238E27FC236}">
                <a16:creationId xmlns:a16="http://schemas.microsoft.com/office/drawing/2014/main" id="{184C5900-B368-6DF4-1F70-EBA2859E265D}"/>
              </a:ext>
            </a:extLst>
          </p:cNvPr>
          <p:cNvSpPr/>
          <p:nvPr/>
        </p:nvSpPr>
        <p:spPr>
          <a:xfrm>
            <a:off x="5382587" y="2989794"/>
            <a:ext cx="1426820" cy="471737"/>
          </a:xfrm>
          <a:prstGeom prst="wedgeEllipseCallout">
            <a:avLst>
              <a:gd name="adj1" fmla="val -7375"/>
              <a:gd name="adj2" fmla="val 83765"/>
            </a:avLst>
          </a:prstGeom>
          <a:ln/>
        </p:spPr>
        <p:style>
          <a:lnRef idx="3">
            <a:schemeClr val="lt1"/>
          </a:lnRef>
          <a:fillRef idx="1">
            <a:schemeClr val="accent4"/>
          </a:fillRef>
          <a:effectRef idx="1">
            <a:schemeClr val="accent4"/>
          </a:effectRef>
          <a:fontRef idx="minor">
            <a:schemeClr val="lt1"/>
          </a:fontRef>
        </p:style>
        <p:txBody>
          <a:bodyPr rtlCol="0" anchor="ctr"/>
          <a:lstStyle/>
          <a:p>
            <a:pPr algn="ctr" defTabSz="1219170">
              <a:buClrTx/>
              <a:defRPr/>
            </a:pPr>
            <a:r>
              <a:rPr lang="vi-VN" sz="2800" b="1" kern="1200" dirty="0">
                <a:solidFill>
                  <a:schemeClr val="tx1"/>
                </a:solidFill>
                <a:latin typeface="UTM Avo" panose="02040603050506020204" pitchFamily="18"/>
              </a:rPr>
              <a:t>Giải</a:t>
            </a:r>
            <a:endParaRPr lang="en-US" sz="2800" b="1" kern="1200" dirty="0">
              <a:solidFill>
                <a:schemeClr val="tx1"/>
              </a:solidFill>
              <a:latin typeface="UTM Avo" panose="02040603050506020204" pitchFamily="18"/>
            </a:endParaRPr>
          </a:p>
        </p:txBody>
      </p:sp>
      <mc:AlternateContent xmlns:mc="http://schemas.openxmlformats.org/markup-compatibility/2006">
        <mc:Choice xmlns:a14="http://schemas.microsoft.com/office/drawing/2010/main" Requires="a14">
          <p:sp>
            <p:nvSpPr>
              <p:cNvPr id="11" name="TextBox 10">
                <a:extLst>
                  <a:ext uri="{FF2B5EF4-FFF2-40B4-BE49-F238E27FC236}">
                    <a16:creationId xmlns:a16="http://schemas.microsoft.com/office/drawing/2014/main" id="{C885EDEC-CB30-BD79-2D85-A574DA520E87}"/>
                  </a:ext>
                </a:extLst>
              </p:cNvPr>
              <p:cNvSpPr txBox="1"/>
              <p:nvPr/>
            </p:nvSpPr>
            <p:spPr>
              <a:xfrm>
                <a:off x="2155784" y="3481342"/>
                <a:ext cx="7566390" cy="3025380"/>
              </a:xfrm>
              <a:prstGeom prst="rect">
                <a:avLst/>
              </a:prstGeom>
              <a:noFill/>
            </p:spPr>
            <p:txBody>
              <a:bodyPr wrap="square">
                <a:spAutoFit/>
              </a:bodyPr>
              <a:lstStyle/>
              <a:p>
                <a:pPr>
                  <a:lnSpc>
                    <a:spcPct val="150000"/>
                  </a:lnSpc>
                </a:pPr>
                <a:r>
                  <a:rPr lang="en-US" sz="2400" dirty="0">
                    <a:solidFill>
                      <a:schemeClr val="tx1"/>
                    </a:solidFill>
                    <a:latin typeface="UTM Avo" panose="02040603050506020204" pitchFamily="18" charset="0"/>
                  </a:rPr>
                  <a:t>Trong </a:t>
                </a:r>
                <a:r>
                  <a:rPr lang="en-US" sz="2400" dirty="0" err="1">
                    <a:solidFill>
                      <a:schemeClr val="tx1"/>
                    </a:solidFill>
                    <a:latin typeface="UTM Avo" panose="02040603050506020204" pitchFamily="18" charset="0"/>
                  </a:rPr>
                  <a:t>tứ</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giác</a:t>
                </a:r>
                <a:r>
                  <a:rPr lang="en-US" sz="2400" dirty="0">
                    <a:solidFill>
                      <a:schemeClr val="tx1"/>
                    </a:solidFill>
                    <a:latin typeface="UTM Avo" panose="02040603050506020204" pitchFamily="18" charset="0"/>
                  </a:rPr>
                  <a:t> MNPQ, ta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14:m>
                  <m:oMath xmlns:m="http://schemas.openxmlformats.org/officeDocument/2006/math">
                    <m:acc>
                      <m:accPr>
                        <m:chr m:val="̂"/>
                        <m:ctrlPr>
                          <a:rPr lang="en-US" sz="2400">
                            <a:solidFill>
                              <a:schemeClr val="tx1"/>
                            </a:solidFill>
                            <a:latin typeface="Cambria Math" panose="02040503050406030204" pitchFamily="18" charset="0"/>
                          </a:rPr>
                        </m:ctrlPr>
                      </m:accPr>
                      <m:e>
                        <m:r>
                          <m:rPr>
                            <m:nor/>
                          </m:rPr>
                          <a:rPr lang="en-US" sz="2400" smtClean="0">
                            <a:solidFill>
                              <a:schemeClr val="tx1"/>
                            </a:solidFill>
                            <a:latin typeface="UTM Avo" panose="02040603050506020204" pitchFamily="18" charset="0"/>
                          </a:rPr>
                          <m:t>M</m:t>
                        </m:r>
                      </m:e>
                    </m:acc>
                    <m:r>
                      <m:rPr>
                        <m:nor/>
                      </m:rPr>
                      <a:rPr lang="en-US" sz="2400" dirty="0" smtClean="0">
                        <a:solidFill>
                          <a:schemeClr val="tx1"/>
                        </a:solidFill>
                        <a:latin typeface="UTM Avo" panose="02040603050506020204" pitchFamily="18" charset="0"/>
                      </a:rPr>
                      <m:t> + </m:t>
                    </m:r>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N</m:t>
                        </m:r>
                      </m:e>
                    </m:acc>
                    <m:r>
                      <m:rPr>
                        <m:nor/>
                      </m:rPr>
                      <a:rPr lang="en-US" sz="2400" dirty="0" smtClean="0">
                        <a:solidFill>
                          <a:schemeClr val="tx1"/>
                        </a:solidFill>
                        <a:latin typeface="UTM Avo" panose="02040603050506020204" pitchFamily="18" charset="0"/>
                      </a:rPr>
                      <m:t> + </m:t>
                    </m:r>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P</m:t>
                        </m:r>
                      </m:e>
                    </m:acc>
                    <m:r>
                      <m:rPr>
                        <m:nor/>
                      </m:rPr>
                      <a:rPr lang="en-US" sz="2400" dirty="0" smtClean="0">
                        <a:solidFill>
                          <a:schemeClr val="tx1"/>
                        </a:solidFill>
                        <a:latin typeface="UTM Avo" panose="02040603050506020204" pitchFamily="18" charset="0"/>
                      </a:rPr>
                      <m:t> + </m:t>
                    </m:r>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Q</m:t>
                        </m:r>
                      </m:e>
                    </m:acc>
                    <m:r>
                      <m:rPr>
                        <m:nor/>
                      </m:rPr>
                      <a:rPr lang="en-US" sz="2400" b="0" dirty="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sSup>
                      <m:sSupPr>
                        <m:ctrlPr>
                          <a:rPr lang="en-US" sz="2400">
                            <a:solidFill>
                              <a:schemeClr val="tx1"/>
                            </a:solidFill>
                            <a:latin typeface="Cambria Math" panose="02040503050406030204" pitchFamily="18" charset="0"/>
                          </a:rPr>
                        </m:ctrlPr>
                      </m:sSupPr>
                      <m:e>
                        <m:r>
                          <m:rPr>
                            <m:nor/>
                          </m:rPr>
                          <a:rPr lang="en-US" sz="2400" dirty="0">
                            <a:solidFill>
                              <a:schemeClr val="tx1"/>
                            </a:solidFill>
                            <a:latin typeface="UTM Avo" panose="02040603050506020204" pitchFamily="18" charset="0"/>
                          </a:rPr>
                          <m:t>360</m:t>
                        </m:r>
                      </m:e>
                      <m:sup>
                        <m:r>
                          <m:rPr>
                            <m:sty m:val="p"/>
                          </m:rPr>
                          <a:rPr lang="en-US" sz="2400" i="0" smtClean="0">
                            <a:solidFill>
                              <a:schemeClr val="tx1"/>
                            </a:solidFill>
                            <a:latin typeface="Cambria Math" panose="02040503050406030204" pitchFamily="18" charset="0"/>
                          </a:rPr>
                          <m:t>o</m:t>
                        </m:r>
                      </m:sup>
                    </m:sSup>
                  </m:oMath>
                </a14:m>
                <a:endParaRPr lang="en-US" sz="2400" dirty="0">
                  <a:solidFill>
                    <a:schemeClr val="tx1"/>
                  </a:solidFill>
                  <a:latin typeface="UTM Avo" panose="02040603050506020204" pitchFamily="18" charset="0"/>
                </a:endParaRPr>
              </a:p>
              <a:p>
                <a:pPr>
                  <a:lnSpc>
                    <a:spcPct val="150000"/>
                  </a:lnSpc>
                </a:pPr>
                <a:r>
                  <a:rPr lang="en-US" sz="2400" dirty="0">
                    <a:solidFill>
                      <a:schemeClr val="tx1"/>
                    </a:solidFill>
                    <a:latin typeface="UTM Avo" panose="02040603050506020204" pitchFamily="18" charset="0"/>
                  </a:rPr>
                  <a:t>Do </a:t>
                </a:r>
                <a:r>
                  <a:rPr lang="en-US" sz="2400" dirty="0" err="1">
                    <a:solidFill>
                      <a:schemeClr val="tx1"/>
                    </a:solidFill>
                    <a:latin typeface="UTM Avo" panose="02040603050506020204" pitchFamily="18" charset="0"/>
                  </a:rPr>
                  <a:t>đó</a:t>
                </a:r>
                <a:r>
                  <a:rPr lang="en-US" sz="2400" dirty="0">
                    <a:solidFill>
                      <a:schemeClr val="tx1"/>
                    </a:solidFill>
                    <a:latin typeface="UTM Avo" panose="02040603050506020204" pitchFamily="18" charset="0"/>
                  </a:rPr>
                  <a:t>: </a:t>
                </a:r>
                <a14:m>
                  <m:oMath xmlns:m="http://schemas.openxmlformats.org/officeDocument/2006/math">
                    <m:r>
                      <a:rPr lang="en-US" sz="2400" i="1" smtClean="0">
                        <a:solidFill>
                          <a:schemeClr val="tx1"/>
                        </a:solidFill>
                        <a:latin typeface="Cambria Math" panose="02040503050406030204" pitchFamily="18" charset="0"/>
                      </a:rPr>
                      <m:t>𝑥</m:t>
                    </m:r>
                    <m:r>
                      <m:rPr>
                        <m:nor/>
                      </m:rPr>
                      <a:rPr lang="en-US" sz="2400" smtClean="0">
                        <a:solidFill>
                          <a:schemeClr val="tx1"/>
                        </a:solidFill>
                        <a:latin typeface="UTM Avo" panose="02040603050506020204" pitchFamily="18" charset="0"/>
                      </a:rPr>
                      <m:t> + </m:t>
                    </m:r>
                    <m:r>
                      <m:rPr>
                        <m:nor/>
                      </m:rPr>
                      <a:rPr lang="en-US" sz="2400">
                        <a:solidFill>
                          <a:schemeClr val="tx1"/>
                        </a:solidFill>
                        <a:latin typeface="UTM Avo" panose="02040603050506020204" pitchFamily="18" charset="0"/>
                      </a:rPr>
                      <m:t>2</m:t>
                    </m:r>
                    <m:r>
                      <a:rPr lang="en-US" sz="2400" i="1" smtClean="0">
                        <a:solidFill>
                          <a:schemeClr val="tx1"/>
                        </a:solidFill>
                        <a:latin typeface="Cambria Math" panose="02040503050406030204" pitchFamily="18" charset="0"/>
                      </a:rPr>
                      <m:t>𝑥</m:t>
                    </m:r>
                    <m:r>
                      <m:rPr>
                        <m:nor/>
                      </m:rPr>
                      <a:rPr lang="en-US" sz="2400" smtClean="0">
                        <a:solidFill>
                          <a:schemeClr val="tx1"/>
                        </a:solidFill>
                        <a:latin typeface="UTM Avo" panose="02040603050506020204" pitchFamily="18" charset="0"/>
                      </a:rPr>
                      <m:t> + </m:t>
                    </m:r>
                    <m:r>
                      <m:rPr>
                        <m:nor/>
                      </m:rPr>
                      <a:rPr lang="en-US" sz="2400">
                        <a:solidFill>
                          <a:schemeClr val="tx1"/>
                        </a:solidFill>
                        <a:latin typeface="UTM Avo" panose="02040603050506020204" pitchFamily="18" charset="0"/>
                      </a:rPr>
                      <m:t>3</m:t>
                    </m:r>
                    <m:r>
                      <a:rPr lang="en-US" sz="2400" i="1" smtClean="0">
                        <a:solidFill>
                          <a:schemeClr val="tx1"/>
                        </a:solidFill>
                        <a:latin typeface="Cambria Math" panose="02040503050406030204" pitchFamily="18" charset="0"/>
                      </a:rPr>
                      <m:t>𝑥</m:t>
                    </m:r>
                    <m:r>
                      <m:rPr>
                        <m:nor/>
                      </m:rPr>
                      <a:rPr lang="en-US" sz="2400" smtClean="0">
                        <a:solidFill>
                          <a:schemeClr val="tx1"/>
                        </a:solidFill>
                        <a:latin typeface="UTM Avo" panose="02040603050506020204" pitchFamily="18" charset="0"/>
                      </a:rPr>
                      <m:t> + </m:t>
                    </m:r>
                    <m:r>
                      <m:rPr>
                        <m:nor/>
                      </m:rPr>
                      <a:rPr lang="en-US" sz="2400">
                        <a:solidFill>
                          <a:schemeClr val="tx1"/>
                        </a:solidFill>
                        <a:latin typeface="UTM Avo" panose="02040603050506020204" pitchFamily="18" charset="0"/>
                      </a:rPr>
                      <m:t>4</m:t>
                    </m:r>
                    <m:r>
                      <a:rPr lang="en-US" sz="2400" i="1" smtClean="0">
                        <a:solidFill>
                          <a:schemeClr val="tx1"/>
                        </a:solidFill>
                        <a:latin typeface="Cambria Math" panose="02040503050406030204" pitchFamily="18" charset="0"/>
                      </a:rPr>
                      <m:t>𝑥</m:t>
                    </m:r>
                    <m:r>
                      <a:rPr lang="en-US" sz="2400" b="0" i="0" smtClean="0">
                        <a:solidFill>
                          <a:schemeClr val="tx1"/>
                        </a:solidFill>
                        <a:latin typeface="Cambria Math" panose="02040503050406030204" pitchFamily="18" charset="0"/>
                      </a:rPr>
                      <m:t> </m:t>
                    </m:r>
                    <m:r>
                      <m:rPr>
                        <m:nor/>
                      </m:rPr>
                      <a:rPr lang="en-US" sz="2400" smtClean="0">
                        <a:solidFill>
                          <a:schemeClr val="tx1"/>
                        </a:solidFill>
                        <a:latin typeface="UTM Avo" panose="02040603050506020204" pitchFamily="18" charset="0"/>
                      </a:rPr>
                      <m:t>=</m:t>
                    </m:r>
                    <m:r>
                      <m:rPr>
                        <m:nor/>
                      </m:rPr>
                      <a:rPr lang="en-US" sz="2400" b="0" smtClean="0">
                        <a:solidFill>
                          <a:schemeClr val="tx1"/>
                        </a:solidFill>
                        <a:latin typeface="UTM Avo" panose="02040603050506020204" pitchFamily="18" charset="0"/>
                      </a:rPr>
                      <m:t> </m:t>
                    </m:r>
                    <m:sSup>
                      <m:sSupPr>
                        <m:ctrlPr>
                          <a:rPr lang="en-US" sz="2400">
                            <a:solidFill>
                              <a:schemeClr val="tx1"/>
                            </a:solidFill>
                            <a:latin typeface="Cambria Math" panose="02040503050406030204" pitchFamily="18" charset="0"/>
                          </a:rPr>
                        </m:ctrlPr>
                      </m:sSupPr>
                      <m:e>
                        <m:r>
                          <m:rPr>
                            <m:nor/>
                          </m:rPr>
                          <a:rPr lang="en-US" sz="2400" dirty="0">
                            <a:solidFill>
                              <a:schemeClr val="tx1"/>
                            </a:solidFill>
                            <a:latin typeface="UTM Avo" panose="02040603050506020204" pitchFamily="18" charset="0"/>
                          </a:rPr>
                          <m:t>360</m:t>
                        </m:r>
                      </m:e>
                      <m:sup>
                        <m:r>
                          <m:rPr>
                            <m:sty m:val="p"/>
                          </m:rPr>
                          <a:rPr lang="en-US" sz="2400" i="0" smtClean="0">
                            <a:solidFill>
                              <a:schemeClr val="tx1"/>
                            </a:solidFill>
                            <a:latin typeface="Cambria Math" panose="02040503050406030204" pitchFamily="18" charset="0"/>
                          </a:rPr>
                          <m:t>o</m:t>
                        </m:r>
                        <m:r>
                          <m:rPr>
                            <m:nor/>
                          </m:rPr>
                          <a:rPr lang="en-US" sz="2400" b="0" smtClean="0">
                            <a:solidFill>
                              <a:schemeClr val="tx1"/>
                            </a:solidFill>
                            <a:latin typeface="UTM Avo" panose="02040603050506020204" pitchFamily="18" charset="0"/>
                          </a:rPr>
                          <m:t> </m:t>
                        </m:r>
                      </m:sup>
                    </m:sSup>
                  </m:oMath>
                </a14:m>
                <a:r>
                  <a:rPr lang="en-US" sz="2400" dirty="0">
                    <a:solidFill>
                      <a:schemeClr val="tx1"/>
                    </a:solidFill>
                    <a:latin typeface="UTM Avo" panose="02040603050506020204" pitchFamily="18" charset="0"/>
                  </a:rPr>
                  <a:t>hay </a:t>
                </a:r>
                <a14:m>
                  <m:oMath xmlns:m="http://schemas.openxmlformats.org/officeDocument/2006/math">
                    <m:r>
                      <m:rPr>
                        <m:nor/>
                      </m:rPr>
                      <a:rPr lang="en-US" sz="2400">
                        <a:solidFill>
                          <a:schemeClr val="tx1"/>
                        </a:solidFill>
                        <a:latin typeface="UTM Avo" panose="02040603050506020204" pitchFamily="18" charset="0"/>
                      </a:rPr>
                      <m:t>10</m:t>
                    </m:r>
                    <m:r>
                      <a:rPr lang="en-US" sz="2400" i="1" smtClean="0">
                        <a:solidFill>
                          <a:schemeClr val="tx1"/>
                        </a:solidFill>
                        <a:latin typeface="Cambria Math" panose="02040503050406030204" pitchFamily="18" charset="0"/>
                      </a:rPr>
                      <m:t>𝑥</m:t>
                    </m:r>
                    <m:r>
                      <a:rPr lang="en-US" sz="2400" b="0" i="0" smtClean="0">
                        <a:solidFill>
                          <a:schemeClr val="tx1"/>
                        </a:solidFill>
                        <a:latin typeface="Cambria Math" panose="02040503050406030204" pitchFamily="18" charset="0"/>
                      </a:rPr>
                      <m:t> </m:t>
                    </m:r>
                    <m:r>
                      <m:rPr>
                        <m:nor/>
                      </m:rPr>
                      <a:rPr lang="en-US" sz="2400" smtClean="0">
                        <a:solidFill>
                          <a:schemeClr val="tx1"/>
                        </a:solidFill>
                        <a:latin typeface="UTM Avo" panose="02040603050506020204" pitchFamily="18" charset="0"/>
                      </a:rPr>
                      <m:t>=</m:t>
                    </m:r>
                    <m:r>
                      <m:rPr>
                        <m:nor/>
                      </m:rPr>
                      <a:rPr lang="en-US" sz="2400" b="0" smtClean="0">
                        <a:solidFill>
                          <a:schemeClr val="tx1"/>
                        </a:solidFill>
                        <a:latin typeface="UTM Avo" panose="02040603050506020204" pitchFamily="18" charset="0"/>
                      </a:rPr>
                      <m:t> </m:t>
                    </m:r>
                    <m:sSup>
                      <m:sSupPr>
                        <m:ctrlPr>
                          <a:rPr lang="en-US" sz="2400">
                            <a:solidFill>
                              <a:schemeClr val="tx1"/>
                            </a:solidFill>
                            <a:latin typeface="Cambria Math" panose="02040503050406030204" pitchFamily="18" charset="0"/>
                          </a:rPr>
                        </m:ctrlPr>
                      </m:sSupPr>
                      <m:e>
                        <m:r>
                          <m:rPr>
                            <m:nor/>
                          </m:rPr>
                          <a:rPr lang="en-US" sz="2400" dirty="0">
                            <a:solidFill>
                              <a:schemeClr val="tx1"/>
                            </a:solidFill>
                            <a:latin typeface="UTM Avo" panose="02040603050506020204" pitchFamily="18" charset="0"/>
                          </a:rPr>
                          <m:t>360</m:t>
                        </m:r>
                      </m:e>
                      <m:sup>
                        <m:r>
                          <m:rPr>
                            <m:sty m:val="p"/>
                          </m:rPr>
                          <a:rPr lang="en-US" sz="2400" i="0" smtClean="0">
                            <a:solidFill>
                              <a:schemeClr val="tx1"/>
                            </a:solidFill>
                            <a:latin typeface="Cambria Math" panose="02040503050406030204" pitchFamily="18" charset="0"/>
                          </a:rPr>
                          <m:t>o</m:t>
                        </m:r>
                      </m:sup>
                    </m:sSup>
                  </m:oMath>
                </a14:m>
                <a:endParaRPr lang="en-US" sz="2400" dirty="0">
                  <a:solidFill>
                    <a:schemeClr val="tx1"/>
                  </a:solidFill>
                  <a:latin typeface="UTM Avo" panose="02040603050506020204" pitchFamily="18" charset="0"/>
                </a:endParaRPr>
              </a:p>
              <a:p>
                <a:pPr>
                  <a:lnSpc>
                    <a:spcPct val="150000"/>
                  </a:lnSpc>
                </a:pPr>
                <a:r>
                  <a:rPr lang="en-US" sz="2400" dirty="0" err="1">
                    <a:solidFill>
                      <a:schemeClr val="tx1"/>
                    </a:solidFill>
                    <a:latin typeface="UTM Avo" panose="02040603050506020204" pitchFamily="18" charset="0"/>
                  </a:rPr>
                  <a:t>Suy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ra</a:t>
                </a:r>
                <a:r>
                  <a:rPr lang="en-US" sz="2400" dirty="0">
                    <a:solidFill>
                      <a:schemeClr val="tx1"/>
                    </a:solidFill>
                    <a:latin typeface="UTM Avo" panose="02040603050506020204" pitchFamily="18" charset="0"/>
                  </a:rPr>
                  <a:t> </a:t>
                </a:r>
                <a14:m>
                  <m:oMath xmlns:m="http://schemas.openxmlformats.org/officeDocument/2006/math">
                    <m:r>
                      <a:rPr lang="en-US" sz="2400" i="1" smtClean="0">
                        <a:solidFill>
                          <a:schemeClr val="tx1"/>
                        </a:solidFill>
                        <a:latin typeface="Cambria Math" panose="02040503050406030204" pitchFamily="18" charset="0"/>
                      </a:rPr>
                      <m:t>𝑥</m:t>
                    </m:r>
                    <m:r>
                      <m:rPr>
                        <m:nor/>
                      </m:rPr>
                      <a:rPr lang="en-US" sz="2400" b="0" i="1" smtClean="0">
                        <a:solidFill>
                          <a:schemeClr val="tx1"/>
                        </a:solidFill>
                        <a:latin typeface="UTM Avo" panose="02040603050506020204" pitchFamily="18" charset="0"/>
                      </a:rPr>
                      <m:t> </m:t>
                    </m:r>
                    <m:r>
                      <m:rPr>
                        <m:nor/>
                      </m:rPr>
                      <a:rPr lang="en-US" sz="2400" smtClean="0">
                        <a:solidFill>
                          <a:schemeClr val="tx1"/>
                        </a:solidFill>
                        <a:latin typeface="UTM Avo" panose="02040603050506020204" pitchFamily="18" charset="0"/>
                      </a:rPr>
                      <m:t>=</m:t>
                    </m:r>
                    <m:r>
                      <m:rPr>
                        <m:nor/>
                      </m:rPr>
                      <a:rPr lang="en-US" sz="2400" b="0" smtClean="0">
                        <a:solidFill>
                          <a:schemeClr val="tx1"/>
                        </a:solidFill>
                        <a:latin typeface="UTM Avo" panose="02040603050506020204" pitchFamily="18" charset="0"/>
                      </a:rPr>
                      <m:t> </m:t>
                    </m:r>
                    <m:sSup>
                      <m:sSupPr>
                        <m:ctrlPr>
                          <a:rPr lang="en-US" sz="2400">
                            <a:solidFill>
                              <a:schemeClr val="tx1"/>
                            </a:solidFill>
                            <a:latin typeface="Cambria Math" panose="02040503050406030204" pitchFamily="18" charset="0"/>
                          </a:rPr>
                        </m:ctrlPr>
                      </m:sSupPr>
                      <m:e>
                        <m:r>
                          <m:rPr>
                            <m:nor/>
                          </m:rPr>
                          <a:rPr lang="en-US" sz="2400" dirty="0">
                            <a:solidFill>
                              <a:schemeClr val="tx1"/>
                            </a:solidFill>
                            <a:latin typeface="UTM Avo" panose="02040603050506020204" pitchFamily="18" charset="0"/>
                          </a:rPr>
                          <m:t>36</m:t>
                        </m:r>
                      </m:e>
                      <m:sup>
                        <m:r>
                          <m:rPr>
                            <m:sty m:val="p"/>
                          </m:rPr>
                          <a:rPr lang="en-US" sz="2400" i="0" smtClean="0">
                            <a:solidFill>
                              <a:schemeClr val="tx1"/>
                            </a:solidFill>
                            <a:latin typeface="Cambria Math" panose="02040503050406030204" pitchFamily="18" charset="0"/>
                          </a:rPr>
                          <m:t>o</m:t>
                        </m:r>
                      </m:sup>
                    </m:sSup>
                  </m:oMath>
                </a14:m>
                <a:r>
                  <a:rPr lang="en-US" sz="2400" dirty="0">
                    <a:solidFill>
                      <a:schemeClr val="tx1"/>
                    </a:solidFill>
                    <a:latin typeface="UTM Avo" panose="02040603050506020204" pitchFamily="18" charset="0"/>
                  </a:rPr>
                  <a:t>.</a:t>
                </a:r>
              </a:p>
              <a:p>
                <a:pPr>
                  <a:lnSpc>
                    <a:spcPct val="150000"/>
                  </a:lnSpc>
                </a:pPr>
                <a:r>
                  <a:rPr lang="en-US" sz="2400" dirty="0" err="1">
                    <a:solidFill>
                      <a:schemeClr val="tx1"/>
                    </a:solidFill>
                    <a:latin typeface="UTM Avo" panose="02040603050506020204" pitchFamily="18" charset="0"/>
                  </a:rPr>
                  <a:t>Vậy</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tứ</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giác</a:t>
                </a:r>
                <a:r>
                  <a:rPr lang="en-US" sz="2400" dirty="0">
                    <a:solidFill>
                      <a:schemeClr val="tx1"/>
                    </a:solidFill>
                    <a:latin typeface="UTM Avo" panose="02040603050506020204" pitchFamily="18" charset="0"/>
                  </a:rPr>
                  <a:t> MNPQ </a:t>
                </a:r>
                <a:r>
                  <a:rPr lang="en-US" sz="2400" dirty="0" err="1">
                    <a:solidFill>
                      <a:schemeClr val="tx1"/>
                    </a:solidFill>
                    <a:latin typeface="UTM Avo" panose="02040603050506020204" pitchFamily="18" charset="0"/>
                  </a:rPr>
                  <a:t>có</a:t>
                </a:r>
                <a:r>
                  <a:rPr lang="en-US" sz="2400" dirty="0">
                    <a:solidFill>
                      <a:schemeClr val="tx1"/>
                    </a:solidFill>
                    <a:latin typeface="UTM Avo" panose="02040603050506020204" pitchFamily="18" charset="0"/>
                  </a:rPr>
                  <a:t>: </a:t>
                </a:r>
                <a14:m>
                  <m:oMath xmlns:m="http://schemas.openxmlformats.org/officeDocument/2006/math">
                    <m:acc>
                      <m:accPr>
                        <m:chr m:val="̂"/>
                        <m:ctrlPr>
                          <a:rPr lang="en-US" sz="2400">
                            <a:solidFill>
                              <a:schemeClr val="tx1"/>
                            </a:solidFill>
                            <a:latin typeface="Cambria Math" panose="02040503050406030204" pitchFamily="18" charset="0"/>
                          </a:rPr>
                        </m:ctrlPr>
                      </m:accPr>
                      <m:e>
                        <m:r>
                          <m:rPr>
                            <m:nor/>
                          </m:rPr>
                          <a:rPr lang="en-US" sz="2400" smtClean="0">
                            <a:solidFill>
                              <a:schemeClr val="tx1"/>
                            </a:solidFill>
                            <a:latin typeface="UTM Avo" panose="02040603050506020204" pitchFamily="18" charset="0"/>
                          </a:rPr>
                          <m:t>M</m:t>
                        </m:r>
                      </m:e>
                    </m:acc>
                    <m:r>
                      <m:rPr>
                        <m:nor/>
                      </m:rPr>
                      <a:rPr lang="en-US" sz="2400" b="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r>
                      <a:rPr lang="en-US" sz="2400" i="1" dirty="0" smtClean="0">
                        <a:solidFill>
                          <a:schemeClr val="tx1"/>
                        </a:solidFill>
                        <a:latin typeface="Cambria Math" panose="02040503050406030204" pitchFamily="18" charset="0"/>
                      </a:rPr>
                      <m:t>𝑥</m:t>
                    </m:r>
                    <m:r>
                      <m:rPr>
                        <m:nor/>
                      </m:rPr>
                      <a:rPr lang="en-US" sz="2400" b="0" dirty="0" smtClean="0">
                        <a:solidFill>
                          <a:schemeClr val="tx1"/>
                        </a:solidFill>
                        <a:latin typeface="UTM Avo" panose="02040603050506020204" pitchFamily="18" charset="0"/>
                      </a:rPr>
                      <m:t> </m:t>
                    </m:r>
                    <m:r>
                      <m:rPr>
                        <m:nor/>
                      </m:rPr>
                      <a:rPr lang="en-US" sz="2400" dirty="0" smtClean="0">
                        <a:solidFill>
                          <a:schemeClr val="tx1"/>
                        </a:solidFill>
                        <a:latin typeface="UTM Avo" panose="02040603050506020204" pitchFamily="18" charset="0"/>
                      </a:rPr>
                      <m:t>=</m:t>
                    </m:r>
                    <m:sSup>
                      <m:sSupPr>
                        <m:ctrlPr>
                          <a:rPr lang="en-US" sz="2400" dirty="0">
                            <a:solidFill>
                              <a:schemeClr val="tx1"/>
                            </a:solidFill>
                            <a:latin typeface="Cambria Math" panose="02040503050406030204" pitchFamily="18" charset="0"/>
                          </a:rPr>
                        </m:ctrlPr>
                      </m:sSupPr>
                      <m:e>
                        <m:r>
                          <m:rPr>
                            <m:nor/>
                          </m:rPr>
                          <a:rPr lang="en-US" sz="2400" b="0" dirty="0" smtClean="0">
                            <a:solidFill>
                              <a:schemeClr val="tx1"/>
                            </a:solidFill>
                            <a:latin typeface="Cambria Math" panose="02040503050406030204" pitchFamily="18" charset="0"/>
                          </a:rPr>
                          <m:t> </m:t>
                        </m:r>
                        <m:r>
                          <m:rPr>
                            <m:nor/>
                          </m:rPr>
                          <a:rPr lang="en-US" sz="2400" dirty="0">
                            <a:solidFill>
                              <a:schemeClr val="tx1"/>
                            </a:solidFill>
                            <a:latin typeface="UTM Avo" panose="02040603050506020204" pitchFamily="18" charset="0"/>
                          </a:rPr>
                          <m:t>36</m:t>
                        </m:r>
                      </m:e>
                      <m:sup>
                        <m:r>
                          <m:rPr>
                            <m:sty m:val="p"/>
                          </m:rPr>
                          <a:rPr lang="en-US" sz="2400" i="0" dirty="0" smtClean="0">
                            <a:solidFill>
                              <a:schemeClr val="tx1"/>
                            </a:solidFill>
                            <a:latin typeface="Cambria Math" panose="02040503050406030204" pitchFamily="18" charset="0"/>
                          </a:rPr>
                          <m:t>o</m:t>
                        </m:r>
                      </m:sup>
                    </m:sSup>
                    <m:r>
                      <m:rPr>
                        <m:nor/>
                      </m:rPr>
                      <a:rPr lang="en-US" sz="2400" b="0" i="0" dirty="0" smtClean="0">
                        <a:solidFill>
                          <a:schemeClr val="tx1"/>
                        </a:solidFill>
                        <a:latin typeface="Cambria Math" panose="02040503050406030204" pitchFamily="18" charset="0"/>
                      </a:rPr>
                      <m:t>;</m:t>
                    </m:r>
                    <m:r>
                      <m:rPr>
                        <m:nor/>
                      </m:rPr>
                      <a:rPr lang="en-US" sz="2400" b="0" i="0" dirty="0" smtClean="0">
                        <a:solidFill>
                          <a:schemeClr val="tx1"/>
                        </a:solidFill>
                        <a:latin typeface="UTM Avo" panose="02040603050506020204" pitchFamily="18" charset="0"/>
                      </a:rPr>
                      <m:t> </m:t>
                    </m:r>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N</m:t>
                        </m:r>
                      </m:e>
                    </m:acc>
                    <m:r>
                      <m:rPr>
                        <m:nor/>
                      </m:rPr>
                      <a:rPr lang="en-US" sz="2400" b="0" dirty="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r>
                      <m:rPr>
                        <m:nor/>
                      </m:rPr>
                      <a:rPr lang="en-US" sz="2400" dirty="0">
                        <a:solidFill>
                          <a:schemeClr val="tx1"/>
                        </a:solidFill>
                        <a:latin typeface="UTM Avo" panose="02040603050506020204" pitchFamily="18" charset="0"/>
                      </a:rPr>
                      <m:t>2</m:t>
                    </m:r>
                    <m:r>
                      <a:rPr lang="en-US" sz="2400" i="1" dirty="0" smtClean="0">
                        <a:solidFill>
                          <a:schemeClr val="tx1"/>
                        </a:solidFill>
                        <a:latin typeface="Cambria Math" panose="02040503050406030204" pitchFamily="18" charset="0"/>
                      </a:rPr>
                      <m:t>𝑥</m:t>
                    </m:r>
                    <m:r>
                      <m:rPr>
                        <m:nor/>
                      </m:rPr>
                      <a:rPr lang="en-US" sz="2400" b="0" dirty="0" smtClean="0">
                        <a:solidFill>
                          <a:schemeClr val="tx1"/>
                        </a:solidFill>
                        <a:latin typeface="UTM Avo" panose="02040603050506020204" pitchFamily="18" charset="0"/>
                      </a:rPr>
                      <m:t> </m:t>
                    </m:r>
                    <m:r>
                      <m:rPr>
                        <m:nor/>
                      </m:rPr>
                      <a:rPr lang="en-US" sz="2400" dirty="0" smtClean="0">
                        <a:solidFill>
                          <a:schemeClr val="tx1"/>
                        </a:solidFill>
                        <a:latin typeface="UTM Avo" panose="02040603050506020204" pitchFamily="18" charset="0"/>
                      </a:rPr>
                      <m:t>=</m:t>
                    </m:r>
                    <m:sSup>
                      <m:sSupPr>
                        <m:ctrlPr>
                          <a:rPr lang="en-US" sz="2400" dirty="0">
                            <a:solidFill>
                              <a:schemeClr val="tx1"/>
                            </a:solidFill>
                            <a:latin typeface="Cambria Math" panose="02040503050406030204" pitchFamily="18" charset="0"/>
                          </a:rPr>
                        </m:ctrlPr>
                      </m:sSupPr>
                      <m:e>
                        <m:r>
                          <m:rPr>
                            <m:nor/>
                          </m:rPr>
                          <a:rPr lang="en-US" sz="2400" b="0" dirty="0" smtClean="0">
                            <a:solidFill>
                              <a:schemeClr val="tx1"/>
                            </a:solidFill>
                            <a:latin typeface="Cambria Math" panose="02040503050406030204" pitchFamily="18" charset="0"/>
                          </a:rPr>
                          <m:t> </m:t>
                        </m:r>
                        <m:r>
                          <m:rPr>
                            <m:nor/>
                          </m:rPr>
                          <a:rPr lang="en-US" sz="2400" b="0" dirty="0" smtClean="0">
                            <a:solidFill>
                              <a:schemeClr val="tx1"/>
                            </a:solidFill>
                            <a:latin typeface="UTM Avo" panose="02040603050506020204" pitchFamily="18" charset="0"/>
                          </a:rPr>
                          <m:t>72</m:t>
                        </m:r>
                      </m:e>
                      <m:sup>
                        <m:r>
                          <m:rPr>
                            <m:sty m:val="p"/>
                          </m:rPr>
                          <a:rPr lang="en-US" sz="2400" i="0" dirty="0" smtClean="0">
                            <a:solidFill>
                              <a:schemeClr val="tx1"/>
                            </a:solidFill>
                            <a:latin typeface="Cambria Math" panose="02040503050406030204" pitchFamily="18" charset="0"/>
                          </a:rPr>
                          <m:t>o</m:t>
                        </m:r>
                      </m:sup>
                    </m:sSup>
                    <m:r>
                      <m:rPr>
                        <m:nor/>
                      </m:rPr>
                      <a:rPr lang="en-US" sz="2400" dirty="0" smtClean="0">
                        <a:solidFill>
                          <a:schemeClr val="tx1"/>
                        </a:solidFill>
                        <a:latin typeface="UTM Avo" panose="02040603050506020204" pitchFamily="18" charset="0"/>
                      </a:rPr>
                      <m:t>;</m:t>
                    </m:r>
                  </m:oMath>
                </a14:m>
                <a:endParaRPr lang="en-US" sz="2400" dirty="0">
                  <a:solidFill>
                    <a:schemeClr val="tx1"/>
                  </a:solidFill>
                  <a:latin typeface="UTM Avo" panose="02040603050506020204" pitchFamily="18" charset="0"/>
                </a:endParaRPr>
              </a:p>
              <a:p>
                <a:pPr>
                  <a:lnSpc>
                    <a:spcPct val="150000"/>
                  </a:lnSpc>
                </a:pPr>
                <a:r>
                  <a:rPr lang="en-US" sz="2400" dirty="0">
                    <a:solidFill>
                      <a:schemeClr val="tx1"/>
                    </a:solidFill>
                    <a:latin typeface="UTM Avo" panose="02040603050506020204" pitchFamily="18" charset="0"/>
                  </a:rPr>
                  <a:t>			</a:t>
                </a:r>
                <a14:m>
                  <m:oMath xmlns:m="http://schemas.openxmlformats.org/officeDocument/2006/math">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P</m:t>
                        </m:r>
                      </m:e>
                    </m:acc>
                    <m:r>
                      <m:rPr>
                        <m:nor/>
                      </m:rPr>
                      <a:rPr lang="en-US" sz="2400" b="0" dirty="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r>
                      <m:rPr>
                        <m:nor/>
                      </m:rPr>
                      <a:rPr lang="en-US" sz="2400" dirty="0">
                        <a:solidFill>
                          <a:schemeClr val="tx1"/>
                        </a:solidFill>
                        <a:latin typeface="UTM Avo" panose="02040603050506020204" pitchFamily="18" charset="0"/>
                      </a:rPr>
                      <m:t>3</m:t>
                    </m:r>
                    <m:r>
                      <a:rPr lang="en-US" sz="2400" i="1" dirty="0" smtClean="0">
                        <a:solidFill>
                          <a:schemeClr val="tx1"/>
                        </a:solidFill>
                        <a:latin typeface="Cambria Math" panose="02040503050406030204" pitchFamily="18" charset="0"/>
                      </a:rPr>
                      <m:t>𝑥</m:t>
                    </m:r>
                    <m:r>
                      <m:rPr>
                        <m:nor/>
                      </m:rPr>
                      <a:rPr lang="en-US" sz="2400" b="0" dirty="0" smtClean="0">
                        <a:solidFill>
                          <a:schemeClr val="tx1"/>
                        </a:solidFill>
                        <a:latin typeface="UTM Avo" panose="0204060305050602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sSup>
                      <m:sSupPr>
                        <m:ctrlPr>
                          <a:rPr lang="en-US" sz="2400" dirty="0">
                            <a:solidFill>
                              <a:schemeClr val="tx1"/>
                            </a:solidFill>
                            <a:latin typeface="Cambria Math" panose="02040503050406030204" pitchFamily="18" charset="0"/>
                          </a:rPr>
                        </m:ctrlPr>
                      </m:sSupPr>
                      <m:e>
                        <m:r>
                          <m:rPr>
                            <m:nor/>
                          </m:rPr>
                          <a:rPr lang="en-US" sz="2400" b="0" dirty="0" smtClean="0">
                            <a:solidFill>
                              <a:schemeClr val="tx1"/>
                            </a:solidFill>
                            <a:latin typeface="UTM Avo" panose="02040603050506020204" pitchFamily="18" charset="0"/>
                          </a:rPr>
                          <m:t>108</m:t>
                        </m:r>
                      </m:e>
                      <m:sup>
                        <m:r>
                          <m:rPr>
                            <m:sty m:val="p"/>
                          </m:rPr>
                          <a:rPr lang="en-US" sz="2400" i="0" dirty="0" smtClean="0">
                            <a:solidFill>
                              <a:schemeClr val="tx1"/>
                            </a:solidFill>
                            <a:latin typeface="Cambria Math" panose="02040503050406030204" pitchFamily="18" charset="0"/>
                          </a:rPr>
                          <m:t>o</m:t>
                        </m:r>
                      </m:sup>
                    </m:sSup>
                    <m:r>
                      <m:rPr>
                        <m:nor/>
                      </m:rPr>
                      <a:rPr lang="en-US" sz="2400" dirty="0" smtClean="0">
                        <a:solidFill>
                          <a:schemeClr val="tx1"/>
                        </a:solidFill>
                        <a:latin typeface="UTM Avo" panose="02040603050506020204" pitchFamily="18" charset="0"/>
                      </a:rPr>
                      <m:t>;</m:t>
                    </m:r>
                    <m:r>
                      <a:rPr lang="en-US" sz="2400" b="0" i="0" dirty="0" smtClean="0">
                        <a:solidFill>
                          <a:schemeClr val="tx1"/>
                        </a:solidFill>
                        <a:latin typeface="Cambria Math" panose="02040503050406030204" pitchFamily="18" charset="0"/>
                      </a:rPr>
                      <m:t> </m:t>
                    </m:r>
                    <m:acc>
                      <m:accPr>
                        <m:chr m:val="̂"/>
                        <m:ctrlPr>
                          <a:rPr lang="en-US" sz="2400" dirty="0">
                            <a:solidFill>
                              <a:schemeClr val="tx1"/>
                            </a:solidFill>
                            <a:latin typeface="Cambria Math" panose="02040503050406030204" pitchFamily="18" charset="0"/>
                          </a:rPr>
                        </m:ctrlPr>
                      </m:accPr>
                      <m:e>
                        <m:r>
                          <m:rPr>
                            <m:nor/>
                          </m:rPr>
                          <a:rPr lang="en-US" sz="2400" dirty="0" smtClean="0">
                            <a:solidFill>
                              <a:schemeClr val="tx1"/>
                            </a:solidFill>
                            <a:latin typeface="UTM Avo" panose="02040603050506020204" pitchFamily="18" charset="0"/>
                          </a:rPr>
                          <m:t>Q</m:t>
                        </m:r>
                      </m:e>
                    </m:acc>
                    <m:r>
                      <m:rPr>
                        <m:nor/>
                      </m:rPr>
                      <a:rPr lang="en-US" sz="2400" b="0" dirty="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r>
                      <m:rPr>
                        <m:nor/>
                      </m:rPr>
                      <a:rPr lang="en-US" sz="2400" dirty="0">
                        <a:solidFill>
                          <a:schemeClr val="tx1"/>
                        </a:solidFill>
                        <a:latin typeface="UTM Avo" panose="02040603050506020204" pitchFamily="18" charset="0"/>
                      </a:rPr>
                      <m:t>4</m:t>
                    </m:r>
                    <m:r>
                      <a:rPr lang="en-US" sz="2400" i="1" dirty="0" smtClean="0">
                        <a:solidFill>
                          <a:schemeClr val="tx1"/>
                        </a:solidFill>
                        <a:latin typeface="Cambria Math" panose="02040503050406030204" pitchFamily="18" charset="0"/>
                      </a:rPr>
                      <m:t>𝑥</m:t>
                    </m:r>
                    <m:r>
                      <a:rPr lang="en-US" sz="2400" b="0" i="0" dirty="0" smtClean="0">
                        <a:solidFill>
                          <a:schemeClr val="tx1"/>
                        </a:solidFill>
                        <a:latin typeface="Cambria Math" panose="02040503050406030204" pitchFamily="18" charset="0"/>
                      </a:rPr>
                      <m:t> </m:t>
                    </m:r>
                    <m:r>
                      <m:rPr>
                        <m:nor/>
                      </m:rPr>
                      <a:rPr lang="en-US" sz="2400" dirty="0" smtClean="0">
                        <a:solidFill>
                          <a:schemeClr val="tx1"/>
                        </a:solidFill>
                        <a:latin typeface="UTM Avo" panose="02040603050506020204" pitchFamily="18" charset="0"/>
                      </a:rPr>
                      <m:t>=</m:t>
                    </m:r>
                    <m:r>
                      <m:rPr>
                        <m:nor/>
                      </m:rPr>
                      <a:rPr lang="en-US" sz="2400" b="0" dirty="0" smtClean="0">
                        <a:solidFill>
                          <a:schemeClr val="tx1"/>
                        </a:solidFill>
                        <a:latin typeface="UTM Avo" panose="02040603050506020204" pitchFamily="18" charset="0"/>
                      </a:rPr>
                      <m:t> </m:t>
                    </m:r>
                    <m:sSup>
                      <m:sSupPr>
                        <m:ctrlPr>
                          <a:rPr lang="en-US" sz="2400" dirty="0">
                            <a:solidFill>
                              <a:schemeClr val="tx1"/>
                            </a:solidFill>
                            <a:latin typeface="Cambria Math" panose="02040503050406030204" pitchFamily="18" charset="0"/>
                          </a:rPr>
                        </m:ctrlPr>
                      </m:sSupPr>
                      <m:e>
                        <m:r>
                          <m:rPr>
                            <m:nor/>
                          </m:rPr>
                          <a:rPr lang="en-US" sz="2400" b="0" dirty="0" smtClean="0">
                            <a:solidFill>
                              <a:schemeClr val="tx1"/>
                            </a:solidFill>
                            <a:latin typeface="UTM Avo" panose="02040603050506020204" pitchFamily="18" charset="0"/>
                          </a:rPr>
                          <m:t>144</m:t>
                        </m:r>
                      </m:e>
                      <m:sup>
                        <m:r>
                          <m:rPr>
                            <m:sty m:val="p"/>
                          </m:rPr>
                          <a:rPr lang="en-US" sz="2400" i="0" dirty="0" smtClean="0">
                            <a:solidFill>
                              <a:schemeClr val="tx1"/>
                            </a:solidFill>
                            <a:latin typeface="Cambria Math" panose="02040503050406030204" pitchFamily="18" charset="0"/>
                          </a:rPr>
                          <m:t>o</m:t>
                        </m:r>
                      </m:sup>
                    </m:sSup>
                  </m:oMath>
                </a14:m>
                <a:r>
                  <a:rPr lang="en-US" sz="2400" dirty="0">
                    <a:solidFill>
                      <a:schemeClr val="tx1"/>
                    </a:solidFill>
                    <a:latin typeface="UTM Avo" panose="02040603050506020204" pitchFamily="18" charset="0"/>
                  </a:rPr>
                  <a:t>.</a:t>
                </a:r>
              </a:p>
            </p:txBody>
          </p:sp>
        </mc:Choice>
        <mc:Fallback>
          <p:sp>
            <p:nvSpPr>
              <p:cNvPr id="11" name="TextBox 10">
                <a:extLst>
                  <a:ext uri="{FF2B5EF4-FFF2-40B4-BE49-F238E27FC236}">
                    <a16:creationId xmlns:a16="http://schemas.microsoft.com/office/drawing/2014/main" id="{C885EDEC-CB30-BD79-2D85-A574DA520E87}"/>
                  </a:ext>
                </a:extLst>
              </p:cNvPr>
              <p:cNvSpPr txBox="1">
                <a:spLocks noRot="1" noChangeAspect="1" noMove="1" noResize="1" noEditPoints="1" noAdjustHandles="1" noChangeArrowheads="1" noChangeShapeType="1" noTextEdit="1"/>
              </p:cNvSpPr>
              <p:nvPr/>
            </p:nvSpPr>
            <p:spPr>
              <a:xfrm>
                <a:off x="2155784" y="3481342"/>
                <a:ext cx="7566390" cy="3025380"/>
              </a:xfrm>
              <a:prstGeom prst="rect">
                <a:avLst/>
              </a:prstGeom>
              <a:blipFill>
                <a:blip r:embed="rId5"/>
                <a:stretch>
                  <a:fillRect l="-1289" b="-605"/>
                </a:stretch>
              </a:blipFill>
            </p:spPr>
            <p:txBody>
              <a:bodyPr/>
              <a:lstStyle/>
              <a:p>
                <a:r>
                  <a:rPr lang="en-US">
                    <a:noFill/>
                  </a:rPr>
                  <a:t> </a:t>
                </a:r>
              </a:p>
            </p:txBody>
          </p:sp>
        </mc:Fallback>
      </mc:AlternateContent>
    </p:spTree>
    <p:extLst>
      <p:ext uri="{BB962C8B-B14F-4D97-AF65-F5344CB8AC3E}">
        <p14:creationId xmlns:p14="http://schemas.microsoft.com/office/powerpoint/2010/main" val="856537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499"/>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p:bldP spid="10" grpId="0" animBg="1"/>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5"/>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DAAA9786-BFE2-D091-F2F0-58165C2318BE}"/>
                  </a:ext>
                </a:extLst>
              </p:cNvPr>
              <p:cNvSpPr txBox="1"/>
              <p:nvPr/>
            </p:nvSpPr>
            <p:spPr>
              <a:xfrm>
                <a:off x="3751863" y="1914472"/>
                <a:ext cx="3899540" cy="577850"/>
              </a:xfrm>
              <a:prstGeom prst="rect">
                <a:avLst/>
              </a:prstGeom>
              <a:noFill/>
            </p:spPr>
            <p:txBody>
              <a:bodyPr wrap="square">
                <a:spAutoFit/>
              </a:bodyPr>
              <a:lstStyle/>
              <a:p>
                <a:pPr algn="just" defTabSz="812820">
                  <a:lnSpc>
                    <a:spcPct val="150000"/>
                  </a:lnSpc>
                  <a:buClrTx/>
                  <a:defRPr/>
                </a:pPr>
                <a:r>
                  <a:rPr lang="en-US" sz="2400" kern="1200" dirty="0">
                    <a:solidFill>
                      <a:prstClr val="black"/>
                    </a:solidFill>
                    <a:latin typeface="UTM Avo" panose="02040603050506020204" pitchFamily="18"/>
                    <a:ea typeface="+mn-ea"/>
                    <a:cs typeface="Arial" panose="020B0604020202020204" pitchFamily="34" charset="0"/>
                  </a:rPr>
                  <a:t>Tìm </a:t>
                </a:r>
                <a14:m>
                  <m:oMath xmlns:m="http://schemas.openxmlformats.org/officeDocument/2006/math">
                    <m:r>
                      <a:rPr lang="en-US" sz="2400" i="1" kern="1200">
                        <a:solidFill>
                          <a:prstClr val="black"/>
                        </a:solidFill>
                        <a:latin typeface="Cambria Math" panose="02040503050406030204" pitchFamily="18" charset="0"/>
                        <a:ea typeface="+mn-ea"/>
                        <a:cs typeface="Arial" panose="020B0604020202020204" pitchFamily="34" charset="0"/>
                      </a:rPr>
                      <m:t>𝑥</m:t>
                    </m:r>
                  </m:oMath>
                </a14:m>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trong</a:t>
                </a:r>
                <a:r>
                  <a:rPr lang="en-US" sz="2400" kern="1200" dirty="0">
                    <a:solidFill>
                      <a:prstClr val="black"/>
                    </a:solidFill>
                    <a:latin typeface="UTM Avo" panose="02040603050506020204" pitchFamily="18"/>
                    <a:ea typeface="+mn-ea"/>
                    <a:cs typeface="Arial" panose="020B0604020202020204" pitchFamily="34" charset="0"/>
                  </a:rPr>
                  <a:t> </a:t>
                </a:r>
                <a:r>
                  <a:rPr lang="en-US" sz="2400" i="1" kern="1200" dirty="0" err="1">
                    <a:solidFill>
                      <a:prstClr val="black"/>
                    </a:solidFill>
                    <a:latin typeface="UTM Avo" panose="02040603050506020204" pitchFamily="18"/>
                    <a:ea typeface="+mn-ea"/>
                    <a:cs typeface="Arial" panose="020B0604020202020204" pitchFamily="34" charset="0"/>
                  </a:rPr>
                  <a:t>Hình</a:t>
                </a:r>
                <a:r>
                  <a:rPr lang="en-US" sz="2400" i="1" kern="1200" dirty="0">
                    <a:solidFill>
                      <a:prstClr val="black"/>
                    </a:solidFill>
                    <a:latin typeface="UTM Avo" panose="02040603050506020204" pitchFamily="18"/>
                    <a:ea typeface="+mn-ea"/>
                    <a:cs typeface="Arial" panose="020B0604020202020204" pitchFamily="34" charset="0"/>
                  </a:rPr>
                  <a:t> 18.</a:t>
                </a:r>
              </a:p>
            </p:txBody>
          </p:sp>
        </mc:Choice>
        <mc:Fallback xmlns="">
          <p:sp>
            <p:nvSpPr>
              <p:cNvPr id="3" name="TextBox 2">
                <a:extLst>
                  <a:ext uri="{FF2B5EF4-FFF2-40B4-BE49-F238E27FC236}">
                    <a16:creationId xmlns:a16="http://schemas.microsoft.com/office/drawing/2014/main" id="{DAAA9786-BFE2-D091-F2F0-58165C2318BE}"/>
                  </a:ext>
                </a:extLst>
              </p:cNvPr>
              <p:cNvSpPr txBox="1">
                <a:spLocks noRot="1" noChangeAspect="1" noMove="1" noResize="1" noEditPoints="1" noAdjustHandles="1" noChangeArrowheads="1" noChangeShapeType="1" noTextEdit="1"/>
              </p:cNvSpPr>
              <p:nvPr/>
            </p:nvSpPr>
            <p:spPr>
              <a:xfrm>
                <a:off x="3751863" y="1914472"/>
                <a:ext cx="3899540" cy="577850"/>
              </a:xfrm>
              <a:prstGeom prst="rect">
                <a:avLst/>
              </a:prstGeom>
              <a:blipFill>
                <a:blip r:embed="rId4"/>
                <a:stretch>
                  <a:fillRect l="-2344" b="-22105"/>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36B9237B-18CB-8076-A552-0A7C0ED27C2D}"/>
              </a:ext>
            </a:extLst>
          </p:cNvPr>
          <p:cNvSpPr/>
          <p:nvPr/>
        </p:nvSpPr>
        <p:spPr>
          <a:xfrm>
            <a:off x="4404514" y="3054044"/>
            <a:ext cx="1038435" cy="577850"/>
          </a:xfrm>
          <a:prstGeom prst="rect">
            <a:avLst/>
          </a:prstGeom>
        </p:spPr>
        <p:txBody>
          <a:bodyPr wrap="square">
            <a:spAutoFit/>
          </a:bodyPr>
          <a:lstStyle/>
          <a:p>
            <a:pPr algn="just" defTabSz="812820">
              <a:lnSpc>
                <a:spcPct val="150000"/>
              </a:lnSpc>
              <a:buClrTx/>
              <a:defRPr/>
            </a:pPr>
            <a:r>
              <a:rPr lang="vi-VN" sz="2400" b="1" u="sng" kern="1200" dirty="0">
                <a:solidFill>
                  <a:prstClr val="black"/>
                </a:solidFill>
                <a:latin typeface="UTM Avo" panose="02040603050506020204" pitchFamily="18"/>
                <a:ea typeface="+mn-ea"/>
                <a:cs typeface="Arial" panose="020B0604020202020204" pitchFamily="34" charset="0"/>
              </a:rPr>
              <a:t>Giải</a:t>
            </a:r>
            <a:endParaRPr lang="en-US" sz="2400" b="1" u="sng" kern="1200" dirty="0">
              <a:solidFill>
                <a:prstClr val="black"/>
              </a:solidFill>
              <a:latin typeface="UTM Avo" panose="02040603050506020204" pitchFamily="18"/>
              <a:ea typeface="+mn-ea"/>
              <a:cs typeface="Arial" panose="020B0604020202020204" pitchFamily="34" charset="0"/>
            </a:endParaRPr>
          </a:p>
        </p:txBody>
      </p:sp>
      <p:grpSp>
        <p:nvGrpSpPr>
          <p:cNvPr id="5" name="Group 4">
            <a:extLst>
              <a:ext uri="{FF2B5EF4-FFF2-40B4-BE49-F238E27FC236}">
                <a16:creationId xmlns:a16="http://schemas.microsoft.com/office/drawing/2014/main" id="{1DF2C810-5724-A3C3-6FB9-960F79D8E7D3}"/>
              </a:ext>
            </a:extLst>
          </p:cNvPr>
          <p:cNvGrpSpPr/>
          <p:nvPr/>
        </p:nvGrpSpPr>
        <p:grpSpPr>
          <a:xfrm>
            <a:off x="795715" y="1735031"/>
            <a:ext cx="2819124" cy="936732"/>
            <a:chOff x="1624734" y="1360680"/>
            <a:chExt cx="5309466" cy="1569778"/>
          </a:xfrm>
        </p:grpSpPr>
        <p:sp>
          <p:nvSpPr>
            <p:cNvPr id="6" name="Rectangle 5">
              <a:extLst>
                <a:ext uri="{FF2B5EF4-FFF2-40B4-BE49-F238E27FC236}">
                  <a16:creationId xmlns:a16="http://schemas.microsoft.com/office/drawing/2014/main" id="{70481485-31E6-D4DD-0C9F-22FFFD693F68}"/>
                </a:ext>
              </a:extLst>
            </p:cNvPr>
            <p:cNvSpPr/>
            <p:nvPr/>
          </p:nvSpPr>
          <p:spPr>
            <a:xfrm>
              <a:off x="1624734" y="1360680"/>
              <a:ext cx="5309466" cy="1569778"/>
            </a:xfrm>
            <a:prstGeom prst="rect">
              <a:avLst/>
            </a:prstGeom>
            <a:solidFill>
              <a:sysClr val="window" lastClr="FFFFFF"/>
            </a:solidFill>
            <a:ln w="25400" cap="flat" cmpd="sng" algn="ctr">
              <a:noFill/>
              <a:prstDash val="solid"/>
            </a:ln>
            <a:effectLst/>
            <a:scene3d>
              <a:camera prst="orthographicFront"/>
              <a:lightRig rig="threePt" dir="t"/>
            </a:scene3d>
            <a:sp3d>
              <a:bevelT w="165100" prst="coolSlant"/>
            </a:sp3d>
          </p:spPr>
          <p:txBody>
            <a:bodyPr rtlCol="0" anchor="ctr"/>
            <a:lstStyle/>
            <a:p>
              <a:pPr algn="ctr" defTabSz="1219170">
                <a:buClrTx/>
                <a:defRPr/>
              </a:pPr>
              <a:endParaRPr lang="en-US" sz="2800" b="1" kern="1200" dirty="0">
                <a:solidFill>
                  <a:prstClr val="black"/>
                </a:solidFill>
                <a:latin typeface="UTM Avo" panose="02040603050506020204" pitchFamily="18"/>
                <a:ea typeface="+mn-ea"/>
                <a:cs typeface="Arial" panose="020B0604020202020204" pitchFamily="34" charset="0"/>
              </a:endParaRPr>
            </a:p>
          </p:txBody>
        </p:sp>
        <p:sp>
          <p:nvSpPr>
            <p:cNvPr id="7" name="Rectangle 6">
              <a:extLst>
                <a:ext uri="{FF2B5EF4-FFF2-40B4-BE49-F238E27FC236}">
                  <a16:creationId xmlns:a16="http://schemas.microsoft.com/office/drawing/2014/main" id="{5973AFDB-5A68-5941-66F5-10C0641FCD22}"/>
                </a:ext>
              </a:extLst>
            </p:cNvPr>
            <p:cNvSpPr/>
            <p:nvPr/>
          </p:nvSpPr>
          <p:spPr>
            <a:xfrm>
              <a:off x="1882801" y="1549559"/>
              <a:ext cx="4793328" cy="1192020"/>
            </a:xfrm>
            <a:prstGeom prst="rect">
              <a:avLst/>
            </a:prstGeom>
            <a:solidFill>
              <a:srgbClr val="CEEB99"/>
            </a:solidFill>
            <a:ln w="9525" cap="flat" cmpd="sng" algn="ctr">
              <a:no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en-US" sz="2800" b="1" kern="1200" dirty="0" err="1">
                  <a:solidFill>
                    <a:prstClr val="black"/>
                  </a:solidFill>
                  <a:latin typeface="UTM Avo" panose="02040603050506020204" pitchFamily="18"/>
                  <a:ea typeface="+mn-ea"/>
                  <a:cs typeface="Arial" panose="020B0604020202020204" pitchFamily="34" charset="0"/>
                </a:rPr>
                <a:t>Luyện</a:t>
              </a:r>
              <a:r>
                <a:rPr lang="en-US" sz="2800" b="1" kern="1200" dirty="0">
                  <a:solidFill>
                    <a:prstClr val="black"/>
                  </a:solidFill>
                  <a:latin typeface="UTM Avo" panose="02040603050506020204" pitchFamily="18"/>
                  <a:ea typeface="+mn-ea"/>
                  <a:cs typeface="Arial" panose="020B0604020202020204" pitchFamily="34" charset="0"/>
                </a:rPr>
                <a:t> </a:t>
              </a:r>
              <a:r>
                <a:rPr lang="en-US" sz="2800" b="1" kern="1200" dirty="0" err="1">
                  <a:solidFill>
                    <a:prstClr val="black"/>
                  </a:solidFill>
                  <a:latin typeface="UTM Avo" panose="02040603050506020204" pitchFamily="18"/>
                  <a:ea typeface="+mn-ea"/>
                  <a:cs typeface="Arial" panose="020B0604020202020204" pitchFamily="34" charset="0"/>
                </a:rPr>
                <a:t>tập</a:t>
              </a:r>
              <a:r>
                <a:rPr lang="en-US" sz="2800" b="1" kern="1200" dirty="0">
                  <a:solidFill>
                    <a:prstClr val="black"/>
                  </a:solidFill>
                  <a:latin typeface="UTM Avo" panose="02040603050506020204" pitchFamily="18"/>
                  <a:ea typeface="+mn-ea"/>
                  <a:cs typeface="Arial" panose="020B0604020202020204" pitchFamily="34" charset="0"/>
                </a:rPr>
                <a:t> </a:t>
              </a:r>
            </a:p>
          </p:txBody>
        </p:sp>
      </p:grpSp>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C2BE5E6-A83C-EE4F-D369-0E4682530820}"/>
                  </a:ext>
                </a:extLst>
              </p:cNvPr>
              <p:cNvSpPr txBox="1"/>
              <p:nvPr/>
            </p:nvSpPr>
            <p:spPr>
              <a:xfrm>
                <a:off x="795715" y="3912197"/>
                <a:ext cx="8256036" cy="2123658"/>
              </a:xfrm>
              <a:prstGeom prst="rect">
                <a:avLst/>
              </a:prstGeom>
              <a:noFill/>
            </p:spPr>
            <p:txBody>
              <a:bodyPr wrap="square">
                <a:spAutoFit/>
              </a:bodyPr>
              <a:lstStyle/>
              <a:p>
                <a:pPr algn="just">
                  <a:lnSpc>
                    <a:spcPct val="150000"/>
                  </a:lnSpc>
                  <a:spcBef>
                    <a:spcPts val="800"/>
                  </a:spcBef>
                  <a:spcAft>
                    <a:spcPts val="400"/>
                  </a:spcAft>
                </a:pPr>
                <a:r>
                  <a:rPr lang="en-US" sz="2400" kern="100" dirty="0">
                    <a:latin typeface="UTM Avo" panose="02040603050506020204" pitchFamily="18" charset="0"/>
                    <a:ea typeface="Times New Roman" panose="02020603050405020304" pitchFamily="18" charset="0"/>
                    <a:cs typeface="Times New Roman" panose="02020603050405020304" pitchFamily="18" charset="0"/>
                  </a:rPr>
                  <a:t>X</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ét</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tứ</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giác</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ABCD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có</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A</m:t>
                        </m:r>
                      </m:e>
                    </m:acc>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B</m:t>
                        </m:r>
                      </m:e>
                    </m:acc>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C</m:t>
                        </m:r>
                      </m:e>
                    </m:acc>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400" b="0" i="0" kern="100" dirty="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dirty="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kern="100" dirty="0" smtClean="0">
                            <a:latin typeface="UTM Avo" panose="02040603050506020204" pitchFamily="18" charset="0"/>
                            <a:ea typeface="Times New Roman" panose="02020603050405020304" pitchFamily="18" charset="0"/>
                            <a:cs typeface="Times New Roman" panose="02020603050405020304" pitchFamily="18" charset="0"/>
                          </a:rPr>
                          <m:t>360</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400" kern="100" dirty="0">
                  <a:latin typeface="UTM Avo" panose="02040603050506020204" pitchFamily="18" charset="0"/>
                  <a:ea typeface="Times New Roman" panose="02020603050405020304" pitchFamily="18" charset="0"/>
                  <a:cs typeface="Times New Roman" panose="02020603050405020304" pitchFamily="18" charset="0"/>
                </a:endParaRPr>
              </a:p>
              <a:p>
                <a:pPr algn="just">
                  <a:lnSpc>
                    <a:spcPct val="150000"/>
                  </a:lnSpc>
                  <a:spcBef>
                    <a:spcPts val="800"/>
                  </a:spcBef>
                  <a:spcAft>
                    <a:spcPts val="400"/>
                  </a:spcAft>
                </a:pP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Suy</a:t>
                </a:r>
                <a:r>
                  <a:rPr lang="en-US" sz="2400" kern="100" dirty="0">
                    <a:latin typeface="UTM Avo" panose="02040603050506020204" pitchFamily="18" charset="0"/>
                    <a:ea typeface="Times New Roman" panose="02020603050405020304" pitchFamily="18" charset="0"/>
                    <a:cs typeface="Times New Roman" panose="02020603050405020304" pitchFamily="18" charset="0"/>
                  </a:rPr>
                  <a:t>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ra</a:t>
                </a:r>
                <a14:m>
                  <m:oMath xmlns:m="http://schemas.openxmlformats.org/officeDocument/2006/math">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 </m:t>
                        </m:r>
                        <m:r>
                          <m:rPr>
                            <m:nor/>
                          </m:rPr>
                          <a:rPr lang="en-US" sz="2400" b="0" i="0" kern="100" dirty="0" smtClean="0">
                            <a:latin typeface="UTM Avo" panose="02040603050506020204" pitchFamily="18" charset="0"/>
                            <a:ea typeface="Times New Roman" panose="02020603050405020304" pitchFamily="18" charset="0"/>
                            <a:cs typeface="Times New Roman" panose="02020603050405020304" pitchFamily="18" charset="0"/>
                          </a:rPr>
                          <m:t>8</m:t>
                        </m:r>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m:t>
                    </m:r>
                    <m:r>
                      <a:rPr lang="en-US" sz="2400" b="0" i="1" kern="100" dirty="0" smtClean="0">
                        <a:latin typeface="Cambria Math" panose="02040503050406030204" pitchFamily="18" charset="0"/>
                        <a:ea typeface="Times New Roman" panose="02020603050405020304" pitchFamily="18" charset="0"/>
                        <a:cs typeface="Times New Roman" panose="02020603050405020304" pitchFamily="18" charset="0"/>
                      </a:rPr>
                      <m:t> </m:t>
                    </m:r>
                    <m:r>
                      <a:rPr lang="en-US" sz="2400" i="1" kern="1200">
                        <a:solidFill>
                          <a:prstClr val="black"/>
                        </a:solidFill>
                        <a:latin typeface="Cambria Math" panose="02040503050406030204" pitchFamily="18" charset="0"/>
                        <a:cs typeface="Arial" panose="020B0604020202020204" pitchFamily="34" charset="0"/>
                      </a:rPr>
                      <m:t>𝑥</m:t>
                    </m:r>
                    <m:r>
                      <a:rPr lang="en-US" sz="2400" b="0" i="1" kern="1200" smtClean="0">
                        <a:solidFill>
                          <a:prstClr val="black"/>
                        </a:solidFill>
                        <a:latin typeface="Cambria Math" panose="02040503050406030204" pitchFamily="18" charset="0"/>
                        <a:cs typeface="Arial" panose="020B0604020202020204" pitchFamily="34" charset="0"/>
                      </a:rPr>
                      <m:t> </m:t>
                    </m:r>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dirty="0" smtClean="0">
                            <a:latin typeface="UTM Avo" panose="02040603050506020204" pitchFamily="18" charset="0"/>
                            <a:ea typeface="Times New Roman" panose="02020603050405020304" pitchFamily="18" charset="0"/>
                            <a:cs typeface="Times New Roman" panose="02020603050405020304" pitchFamily="18" charset="0"/>
                          </a:rPr>
                          <m:t>6</m:t>
                        </m:r>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i="0" kern="100" dirty="0" smtClean="0">
                        <a:latin typeface="UTM Avo" panose="02040603050506020204" pitchFamily="18" charset="0"/>
                        <a:ea typeface="Times New Roman" panose="02020603050405020304" pitchFamily="18" charset="0"/>
                        <a:cs typeface="Times New Roman" panose="02020603050405020304" pitchFamily="18" charset="0"/>
                      </a:rPr>
                      <m:t>+</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dirty="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b="0" i="0" kern="100" dirty="0" smtClean="0">
                            <a:latin typeface="UTM Avo" panose="02040603050506020204" pitchFamily="18" charset="0"/>
                            <a:ea typeface="Times New Roman" panose="02020603050405020304" pitchFamily="18" charset="0"/>
                            <a:cs typeface="Times New Roman" panose="02020603050405020304" pitchFamily="18" charset="0"/>
                          </a:rPr>
                          <m:t>75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dirty="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360</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400" kern="100" dirty="0">
                  <a:latin typeface="UTM Avo" panose="02040603050506020204" pitchFamily="18" charset="0"/>
                  <a:ea typeface="Times New Roman" panose="02020603050405020304" pitchFamily="18" charset="0"/>
                  <a:cs typeface="Times New Roman" panose="02020603050405020304" pitchFamily="18" charset="0"/>
                </a:endParaRPr>
              </a:p>
              <a:p>
                <a:pPr algn="just">
                  <a:lnSpc>
                    <a:spcPct val="150000"/>
                  </a:lnSpc>
                  <a:spcBef>
                    <a:spcPts val="800"/>
                  </a:spcBef>
                  <a:spcAft>
                    <a:spcPts val="400"/>
                  </a:spcAft>
                </a:pPr>
                <a:r>
                  <a:rPr lang="en-US" sz="2400" kern="100" dirty="0">
                    <a:latin typeface="UTM Avo" panose="02040603050506020204" pitchFamily="18" charset="0"/>
                    <a:ea typeface="Times New Roman" panose="02020603050405020304" pitchFamily="18" charset="0"/>
                    <a:cs typeface="Times New Roman" panose="02020603050405020304" pitchFamily="18" charset="0"/>
                  </a:rPr>
                  <a:t>Do </a:t>
                </a:r>
                <a:r>
                  <a:rPr lang="en-US" sz="2400" kern="100" dirty="0" err="1">
                    <a:latin typeface="UTM Avo" panose="02040603050506020204" pitchFamily="18" charset="0"/>
                    <a:ea typeface="Times New Roman" panose="02020603050405020304" pitchFamily="18" charset="0"/>
                    <a:cs typeface="Times New Roman" panose="02020603050405020304" pitchFamily="18" charset="0"/>
                  </a:rPr>
                  <a:t>đó</a:t>
                </a:r>
                <a14:m>
                  <m:oMath xmlns:m="http://schemas.openxmlformats.org/officeDocument/2006/math">
                    <m:r>
                      <a:rPr lang="en-US" sz="2400" b="0" i="0" kern="1200" smtClean="0">
                        <a:solidFill>
                          <a:prstClr val="black"/>
                        </a:solidFill>
                        <a:latin typeface="Cambria Math" panose="02040503050406030204" pitchFamily="18" charset="0"/>
                        <a:cs typeface="Arial" panose="020B0604020202020204" pitchFamily="34" charset="0"/>
                      </a:rPr>
                      <m:t> </m:t>
                    </m:r>
                    <m:r>
                      <a:rPr lang="en-US" sz="2400" i="1" kern="1200">
                        <a:solidFill>
                          <a:prstClr val="black"/>
                        </a:solidFill>
                        <a:latin typeface="Cambria Math" panose="02040503050406030204" pitchFamily="18" charset="0"/>
                        <a:cs typeface="Arial" panose="020B0604020202020204" pitchFamily="34" charset="0"/>
                      </a:rPr>
                      <m:t>𝑥</m:t>
                    </m:r>
                    <m:r>
                      <m:rPr>
                        <m:nor/>
                      </m:rPr>
                      <a:rPr lang="en-US" sz="2400" b="0" i="0" kern="1200" smtClean="0">
                        <a:solidFill>
                          <a:prstClr val="black"/>
                        </a:solidFill>
                        <a:latin typeface="Cambria Math" panose="02040503050406030204" pitchFamily="18" charset="0"/>
                        <a:cs typeface="Arial" panose="020B0604020202020204" pitchFamily="34" charset="0"/>
                      </a:rPr>
                      <m:t> </m:t>
                    </m:r>
                    <m:r>
                      <m:rPr>
                        <m:nor/>
                      </m:rPr>
                      <a:rPr lang="en-US" sz="2400" i="0" kern="100">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kern="100" smtClean="0">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360</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a:rPr lang="en-US" sz="2400" b="0" i="1" kern="100" dirty="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 85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t>−</m:t>
                        </m:r>
                        <m:r>
                          <m:rPr>
                            <m:nor/>
                          </m:rPr>
                          <a:rPr lang="en-US" sz="2400" b="0" i="0" kern="100" dirty="0" smtClean="0">
                            <a:latin typeface="UTM Avo" panose="02040603050506020204" pitchFamily="18" charset="0"/>
                            <a:ea typeface="Times New Roman" panose="02020603050405020304" pitchFamily="18" charset="0"/>
                            <a:cs typeface="Times New Roman" panose="02020603050405020304" pitchFamily="18" charset="0"/>
                          </a:rPr>
                          <m:t> </m:t>
                        </m:r>
                        <m:r>
                          <m:rPr>
                            <m:nor/>
                          </m:rPr>
                          <a:rPr lang="en-US" sz="2400" kern="100" dirty="0">
                            <a:latin typeface="UTM Avo" panose="02040603050506020204" pitchFamily="18" charset="0"/>
                            <a:ea typeface="Times New Roman" panose="02020603050405020304" pitchFamily="18" charset="0"/>
                            <a:cs typeface="Times New Roman" panose="02020603050405020304" pitchFamily="18" charset="0"/>
                          </a:rPr>
                          <m:t>65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ctrlPr>
                      </m:sSupPr>
                      <m:e>
                        <m:r>
                          <a:rPr lang="en-US" sz="2400" i="1" kern="100" dirty="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75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b="0" i="0" kern="100" dirty="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en-US" sz="2400" i="0" kern="100" dirty="0">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kern="100" dirty="0" smtClean="0">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i="0" kern="100" smtClean="0">
                            <a:latin typeface="UTM Avo" panose="02040603050506020204" pitchFamily="18" charset="0"/>
                            <a:ea typeface="Times New Roman" panose="02020603050405020304" pitchFamily="18" charset="0"/>
                            <a:cs typeface="Times New Roman" panose="02020603050405020304" pitchFamily="18" charset="0"/>
                          </a:rPr>
                          <m:t>135</m:t>
                        </m:r>
                      </m:e>
                      <m:sup>
                        <m:r>
                          <m:rPr>
                            <m:sty m:val="p"/>
                          </m:rPr>
                          <a:rPr lang="en-US" sz="2400" i="0" kern="100" dirty="0">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b="0" i="0" kern="100" smtClean="0">
                        <a:latin typeface="UTM Avo" panose="02040603050506020204" pitchFamily="18" charset="0"/>
                        <a:ea typeface="Times New Roman" panose="02020603050405020304" pitchFamily="18" charset="0"/>
                        <a:cs typeface="Times New Roman" panose="02020603050405020304" pitchFamily="18" charset="0"/>
                      </a:rPr>
                      <m:t>.</m:t>
                    </m:r>
                  </m:oMath>
                </a14:m>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mc:Choice>
        <mc:Fallback xmlns="">
          <p:sp>
            <p:nvSpPr>
              <p:cNvPr id="8" name="TextBox 7">
                <a:extLst>
                  <a:ext uri="{FF2B5EF4-FFF2-40B4-BE49-F238E27FC236}">
                    <a16:creationId xmlns:a16="http://schemas.microsoft.com/office/drawing/2014/main" id="{5C2BE5E6-A83C-EE4F-D369-0E4682530820}"/>
                  </a:ext>
                </a:extLst>
              </p:cNvPr>
              <p:cNvSpPr txBox="1">
                <a:spLocks noRot="1" noChangeAspect="1" noMove="1" noResize="1" noEditPoints="1" noAdjustHandles="1" noChangeArrowheads="1" noChangeShapeType="1" noTextEdit="1"/>
              </p:cNvSpPr>
              <p:nvPr/>
            </p:nvSpPr>
            <p:spPr>
              <a:xfrm>
                <a:off x="795715" y="3912197"/>
                <a:ext cx="8256036" cy="2123658"/>
              </a:xfrm>
              <a:prstGeom prst="rect">
                <a:avLst/>
              </a:prstGeom>
              <a:blipFill>
                <a:blip r:embed="rId5"/>
                <a:stretch>
                  <a:fillRect l="-1182" b="-1724"/>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CD1D244D-DA14-2878-C80C-299F5244161D}"/>
              </a:ext>
            </a:extLst>
          </p:cNvPr>
          <p:cNvPicPr>
            <a:picLocks noChangeAspect="1"/>
          </p:cNvPicPr>
          <p:nvPr/>
        </p:nvPicPr>
        <p:blipFill rotWithShape="1">
          <a:blip r:embed="rId6"/>
          <a:srcRect l="37678" t="25105" r="34730" b="10992"/>
          <a:stretch/>
        </p:blipFill>
        <p:spPr>
          <a:xfrm>
            <a:off x="7803036" y="2409264"/>
            <a:ext cx="3593249" cy="3282955"/>
          </a:xfrm>
          <a:prstGeom prst="rect">
            <a:avLst/>
          </a:prstGeom>
        </p:spPr>
      </p:pic>
    </p:spTree>
    <p:extLst>
      <p:ext uri="{BB962C8B-B14F-4D97-AF65-F5344CB8AC3E}">
        <p14:creationId xmlns:p14="http://schemas.microsoft.com/office/powerpoint/2010/main" val="4237561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barn(inVertical)">
                                      <p:cBhvr>
                                        <p:cTn id="2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9"/>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4120BC0B-0DF4-8ECD-CE1B-2640EAD2E734}"/>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997361EB-20CC-6631-9399-61DC6BD18F29}"/>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42CBE05E-D4BB-DA52-65B4-CC4E988B68E3}"/>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1: SGK – </a:t>
            </a:r>
            <a:r>
              <a:rPr lang="nl-NL" sz="2400" b="1" kern="1200" dirty="0" err="1">
                <a:latin typeface="UTM Avo" panose="02040603050506020204" pitchFamily="18"/>
                <a:ea typeface="+mn-ea"/>
                <a:cs typeface="Arial" panose="020B0604020202020204" pitchFamily="34" charset="0"/>
              </a:rPr>
              <a:t>tr</a:t>
            </a:r>
            <a:r>
              <a:rPr lang="nl-NL" sz="2400" b="1" kern="1200" dirty="0">
                <a:latin typeface="UTM Avo" panose="02040603050506020204" pitchFamily="18"/>
                <a:ea typeface="+mn-ea"/>
                <a:cs typeface="Arial" panose="020B0604020202020204" pitchFamily="34" charset="0"/>
              </a:rPr>
              <a:t>.100</a:t>
            </a:r>
            <a:endParaRPr lang="en-US" sz="2400" kern="1200" dirty="0">
              <a:latin typeface="UTM Avo" panose="02040603050506020204" pitchFamily="18"/>
              <a:ea typeface="+mn-ea"/>
              <a:cs typeface="Arial" panose="020B0604020202020204" pitchFamily="34" charset="0"/>
            </a:endParaRPr>
          </a:p>
        </p:txBody>
      </p:sp>
      <p:sp>
        <p:nvSpPr>
          <p:cNvPr id="7" name="TextBox 6">
            <a:extLst>
              <a:ext uri="{FF2B5EF4-FFF2-40B4-BE49-F238E27FC236}">
                <a16:creationId xmlns:a16="http://schemas.microsoft.com/office/drawing/2014/main" id="{A3A5B715-8F34-0729-417B-433553259449}"/>
              </a:ext>
            </a:extLst>
          </p:cNvPr>
          <p:cNvSpPr txBox="1"/>
          <p:nvPr/>
        </p:nvSpPr>
        <p:spPr>
          <a:xfrm>
            <a:off x="741406" y="1605554"/>
            <a:ext cx="11093043" cy="1455014"/>
          </a:xfrm>
          <a:prstGeom prst="rect">
            <a:avLst/>
          </a:prstGeom>
          <a:noFill/>
        </p:spPr>
        <p:txBody>
          <a:bodyPr wrap="square">
            <a:spAutoFit/>
          </a:bodyPr>
          <a:lstStyle/>
          <a:p>
            <a:pPr marL="0" marR="0" lvl="0" indent="0" algn="just" defTabSz="914400" eaLnBrk="1" fontAlgn="auto" latinLnBrk="0" hangingPunct="1">
              <a:lnSpc>
                <a:spcPct val="20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Trong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các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tứ</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giác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ở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hình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a:rPr>
              <a:t>19a, 19b, 19c, 19d</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1" u="none" strike="noStrike" kern="0" cap="none" spc="0" normalizeH="0" baseline="0" noProof="0" dirty="0">
                <a:ln>
                  <a:noFill/>
                </a:ln>
                <a:solidFill>
                  <a:sysClr val="windowText" lastClr="000000"/>
                </a:solidFill>
                <a:effectLst/>
                <a:uLnTx/>
                <a:uFillTx/>
                <a:latin typeface="UTM Avo" panose="02040603050506020204" pitchFamily="18"/>
              </a:rPr>
              <a:t>19e, 19g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tứ</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giác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nào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không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phải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là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tứ</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giác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lồi</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Vì</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a:rPr>
              <a:t>sao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a:rPr>
              <a:t>?</a:t>
            </a:r>
            <a:endParaRPr kumimoji="0" lang="en-US" sz="2400" b="0" i="0" u="none" strike="noStrike" kern="1200" cap="none" spc="0" normalizeH="0" baseline="0" noProof="0" dirty="0">
              <a:ln>
                <a:noFill/>
              </a:ln>
              <a:solidFill>
                <a:prstClr val="black"/>
              </a:solidFill>
              <a:effectLst/>
              <a:uLnTx/>
              <a:uFillTx/>
              <a:latin typeface="UTM Avo" panose="02040603050506020204" pitchFamily="18"/>
              <a:ea typeface="+mn-ea"/>
              <a:cs typeface="Arial" panose="020B0604020202020204" pitchFamily="34" charset="0"/>
            </a:endParaRPr>
          </a:p>
        </p:txBody>
      </p:sp>
      <p:pic>
        <p:nvPicPr>
          <p:cNvPr id="8" name="Picture 7">
            <a:extLst>
              <a:ext uri="{FF2B5EF4-FFF2-40B4-BE49-F238E27FC236}">
                <a16:creationId xmlns:a16="http://schemas.microsoft.com/office/drawing/2014/main" id="{44CD42E8-96F7-DADB-A9CB-5C33B1C2C7DF}"/>
              </a:ext>
            </a:extLst>
          </p:cNvPr>
          <p:cNvPicPr>
            <a:picLocks noChangeAspect="1"/>
          </p:cNvPicPr>
          <p:nvPr/>
        </p:nvPicPr>
        <p:blipFill>
          <a:blip r:embed="rId4"/>
          <a:stretch>
            <a:fillRect/>
          </a:stretch>
        </p:blipFill>
        <p:spPr>
          <a:xfrm>
            <a:off x="9186863" y="4930456"/>
            <a:ext cx="3426744" cy="1927544"/>
          </a:xfrm>
          <a:prstGeom prst="rect">
            <a:avLst/>
          </a:prstGeom>
        </p:spPr>
      </p:pic>
      <p:pic>
        <p:nvPicPr>
          <p:cNvPr id="2" name="Picture 1">
            <a:extLst>
              <a:ext uri="{FF2B5EF4-FFF2-40B4-BE49-F238E27FC236}">
                <a16:creationId xmlns:a16="http://schemas.microsoft.com/office/drawing/2014/main" id="{121F1634-54FD-0789-1B02-AA77B458C8FD}"/>
              </a:ext>
            </a:extLst>
          </p:cNvPr>
          <p:cNvPicPr>
            <a:picLocks noChangeAspect="1"/>
          </p:cNvPicPr>
          <p:nvPr/>
        </p:nvPicPr>
        <p:blipFill>
          <a:blip r:embed="rId5"/>
          <a:stretch>
            <a:fillRect/>
          </a:stretch>
        </p:blipFill>
        <p:spPr>
          <a:xfrm>
            <a:off x="2283850" y="3188077"/>
            <a:ext cx="7443225" cy="366992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par>
                                <p:cTn id="13" presetID="16" presetClass="entr" presetSubtype="21"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Vertic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1: SGK – </a:t>
            </a:r>
            <a:r>
              <a:rPr lang="nl-NL" sz="2400" b="1" kern="1200" dirty="0" err="1">
                <a:latin typeface="UTM Avo" panose="02040603050506020204" pitchFamily="18"/>
                <a:ea typeface="+mn-ea"/>
                <a:cs typeface="Arial" panose="020B0604020202020204" pitchFamily="34" charset="0"/>
              </a:rPr>
              <a:t>tr</a:t>
            </a:r>
            <a:r>
              <a:rPr lang="nl-NL" sz="2400" b="1" kern="1200" dirty="0">
                <a:latin typeface="UTM Avo" panose="02040603050506020204" pitchFamily="18"/>
                <a:ea typeface="+mn-ea"/>
                <a:cs typeface="Arial" panose="020B0604020202020204" pitchFamily="34" charset="0"/>
              </a:rPr>
              <a:t>.100</a:t>
            </a:r>
            <a:endParaRPr lang="en-US" sz="2400" kern="1200" dirty="0">
              <a:latin typeface="UTM Avo" panose="02040603050506020204" pitchFamily="18"/>
              <a:ea typeface="+mn-ea"/>
              <a:cs typeface="Arial" panose="020B0604020202020204" pitchFamily="34" charset="0"/>
            </a:endParaRPr>
          </a:p>
        </p:txBody>
      </p:sp>
      <p:sp>
        <p:nvSpPr>
          <p:cNvPr id="3" name="TextBox 2">
            <a:extLst>
              <a:ext uri="{FF2B5EF4-FFF2-40B4-BE49-F238E27FC236}">
                <a16:creationId xmlns:a16="http://schemas.microsoft.com/office/drawing/2014/main" id="{50E03664-621D-E06B-27BB-F6CE4AAEDDFD}"/>
              </a:ext>
            </a:extLst>
          </p:cNvPr>
          <p:cNvSpPr txBox="1"/>
          <p:nvPr/>
        </p:nvSpPr>
        <p:spPr>
          <a:xfrm>
            <a:off x="306054" y="3140963"/>
            <a:ext cx="6003581" cy="3337837"/>
          </a:xfrm>
          <a:prstGeom prst="rect">
            <a:avLst/>
          </a:prstGeom>
          <a:noFill/>
        </p:spPr>
        <p:txBody>
          <a:bodyPr wrap="square">
            <a:spAutoFit/>
          </a:bodyPr>
          <a:lstStyle/>
          <a:p>
            <a:pPr algn="just">
              <a:lnSpc>
                <a:spcPct val="150000"/>
              </a:lnSpc>
              <a:spcBef>
                <a:spcPts val="100"/>
              </a:spcBef>
              <a:spcAft>
                <a:spcPts val="100"/>
              </a:spcAft>
            </a:pPr>
            <a:r>
              <a:rPr lang="fr-FR" sz="2400" kern="100" dirty="0" err="1">
                <a:latin typeface="UTM Avo" panose="02040603050506020204" pitchFamily="18" charset="0"/>
                <a:ea typeface="Calibri" panose="020F0502020204030204" pitchFamily="34" charset="0"/>
                <a:cs typeface="Times New Roman" panose="02020603050405020304" pitchFamily="18" charset="0"/>
              </a:rPr>
              <a:t>Trong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các</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400" kern="100" dirty="0">
                <a:latin typeface="UTM Avo" panose="02040603050506020204" pitchFamily="18" charset="0"/>
                <a:ea typeface="Calibri" panose="020F0502020204030204" pitchFamily="34" charset="0"/>
                <a:cs typeface="Times New Roman" panose="02020603050405020304" pitchFamily="18" charset="0"/>
              </a:rPr>
              <a:t> ở </a:t>
            </a:r>
            <a:r>
              <a:rPr lang="fr-FR" sz="2400" i="1"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400" i="1" kern="100" dirty="0">
                <a:latin typeface="UTM Avo" panose="02040603050506020204" pitchFamily="18" charset="0"/>
                <a:ea typeface="Calibri" panose="020F0502020204030204" pitchFamily="34" charset="0"/>
                <a:cs typeface="Times New Roman" panose="02020603050405020304" pitchFamily="18" charset="0"/>
              </a:rPr>
              <a:t> 19</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400" kern="100" dirty="0">
                <a:latin typeface="UTM Avo" panose="02040603050506020204" pitchFamily="18" charset="0"/>
                <a:ea typeface="Calibri" panose="020F0502020204030204" pitchFamily="34" charset="0"/>
                <a:cs typeface="Times New Roman" panose="02020603050405020304" pitchFamily="18" charset="0"/>
              </a:rPr>
              <a:t> ở </a:t>
            </a:r>
            <a:r>
              <a:rPr lang="fr-FR" sz="2400" b="1"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400" b="1" kern="100" dirty="0">
                <a:latin typeface="UTM Avo" panose="02040603050506020204" pitchFamily="18" charset="0"/>
                <a:ea typeface="Calibri" panose="020F0502020204030204" pitchFamily="34" charset="0"/>
                <a:cs typeface="Times New Roman" panose="02020603050405020304" pitchFamily="18" charset="0"/>
              </a:rPr>
              <a:t> 19c </a:t>
            </a:r>
            <a:r>
              <a:rPr lang="fr-FR" sz="2400" kern="100" dirty="0" err="1">
                <a:latin typeface="UTM Avo" panose="02040603050506020204" pitchFamily="18" charset="0"/>
                <a:ea typeface="Calibri" panose="020F0502020204030204" pitchFamily="34" charset="0"/>
                <a:cs typeface="Times New Roman" panose="02020603050405020304" pitchFamily="18" charset="0"/>
              </a:rPr>
              <a:t>không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phải</a:t>
            </a:r>
            <a:r>
              <a:rPr lang="fr-FR" sz="2400" kern="100" dirty="0">
                <a:latin typeface="UTM Avo" panose="02040603050506020204" pitchFamily="18" charset="0"/>
                <a:ea typeface="Calibri" panose="020F0502020204030204" pitchFamily="34" charset="0"/>
                <a:cs typeface="Times New Roman" panose="02020603050405020304" pitchFamily="18" charset="0"/>
              </a:rPr>
              <a:t> là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lồi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vì</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này</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không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nằm</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về</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một</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phía</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đối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với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thẳng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chứa</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lần</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lượt</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cạnh</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của</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tứ</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giác</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hai</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đường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thẳng</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màu</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đen</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được</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vẽ</a:t>
            </a:r>
            <a:r>
              <a:rPr lang="fr-FR" sz="2400" kern="100" dirty="0">
                <a:latin typeface="UTM Avo" panose="02040603050506020204" pitchFamily="18" charset="0"/>
                <a:ea typeface="Calibri" panose="020F0502020204030204" pitchFamily="34" charset="0"/>
                <a:cs typeface="Times New Roman" panose="02020603050405020304" pitchFamily="18" charset="0"/>
              </a:rPr>
              <a:t> ở </a:t>
            </a:r>
            <a:r>
              <a:rPr lang="fr-FR" sz="2400" kern="100" dirty="0" err="1">
                <a:latin typeface="UTM Avo" panose="02040603050506020204" pitchFamily="18" charset="0"/>
                <a:ea typeface="Calibri" panose="020F0502020204030204" pitchFamily="34" charset="0"/>
                <a:cs typeface="Times New Roman" panose="02020603050405020304" pitchFamily="18" charset="0"/>
              </a:rPr>
              <a:t>hình</a:t>
            </a:r>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err="1">
                <a:latin typeface="UTM Avo" panose="02040603050506020204" pitchFamily="18" charset="0"/>
                <a:ea typeface="Calibri" panose="020F0502020204030204" pitchFamily="34" charset="0"/>
                <a:cs typeface="Times New Roman" panose="02020603050405020304" pitchFamily="18" charset="0"/>
              </a:rPr>
              <a:t>bên</a:t>
            </a:r>
            <a:r>
              <a:rPr lang="fr-FR" sz="2400" kern="100" dirty="0">
                <a:latin typeface="UTM Avo" panose="02040603050506020204" pitchFamily="18" charset="0"/>
                <a:ea typeface="Calibri" panose="020F0502020204030204" pitchFamily="34" charset="0"/>
                <a:cs typeface="Times New Roman" panose="02020603050405020304" pitchFamily="18" charset="0"/>
              </a:rPr>
              <a:t>).</a:t>
            </a:r>
            <a:endParaRPr lang="en-US" sz="2400" kern="1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4" name="Picture 3" descr="A blue triangle with black lines&#10;&#10;Description automatically generated">
            <a:extLst>
              <a:ext uri="{FF2B5EF4-FFF2-40B4-BE49-F238E27FC236}">
                <a16:creationId xmlns:a16="http://schemas.microsoft.com/office/drawing/2014/main" id="{C7DA6163-341B-E06A-CE39-9DB3A6405480}"/>
              </a:ext>
            </a:extLst>
          </p:cNvPr>
          <p:cNvPicPr>
            <a:picLocks noChangeAspect="1"/>
          </p:cNvPicPr>
          <p:nvPr/>
        </p:nvPicPr>
        <p:blipFill>
          <a:blip r:embed="rId4"/>
          <a:stretch>
            <a:fillRect/>
          </a:stretch>
        </p:blipFill>
        <p:spPr>
          <a:xfrm>
            <a:off x="8705046" y="4700015"/>
            <a:ext cx="2063750" cy="1905000"/>
          </a:xfrm>
          <a:prstGeom prst="rect">
            <a:avLst/>
          </a:prstGeom>
        </p:spPr>
      </p:pic>
      <p:sp>
        <p:nvSpPr>
          <p:cNvPr id="5" name="Oval Callout 29">
            <a:extLst>
              <a:ext uri="{FF2B5EF4-FFF2-40B4-BE49-F238E27FC236}">
                <a16:creationId xmlns:a16="http://schemas.microsoft.com/office/drawing/2014/main" id="{23781407-292C-7EA5-AAAB-BFAB4896834A}"/>
              </a:ext>
            </a:extLst>
          </p:cNvPr>
          <p:cNvSpPr/>
          <p:nvPr/>
        </p:nvSpPr>
        <p:spPr>
          <a:xfrm>
            <a:off x="1279053" y="2519503"/>
            <a:ext cx="1404948" cy="528976"/>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rPr>
              <a:t>Giải</a:t>
            </a:r>
            <a:endParaRPr lang="en-US" sz="2400" b="1" kern="1200" dirty="0">
              <a:solidFill>
                <a:schemeClr val="tx1"/>
              </a:solidFill>
              <a:latin typeface="UTM Avo" panose="02040603050506020204" pitchFamily="18"/>
              <a:ea typeface="+mn-ea"/>
            </a:endParaRPr>
          </a:p>
        </p:txBody>
      </p:sp>
      <p:pic>
        <p:nvPicPr>
          <p:cNvPr id="9" name="Picture 8">
            <a:extLst>
              <a:ext uri="{FF2B5EF4-FFF2-40B4-BE49-F238E27FC236}">
                <a16:creationId xmlns:a16="http://schemas.microsoft.com/office/drawing/2014/main" id="{34EF7C6D-CF25-7DE3-26F9-9C6B1FE0CC40}"/>
              </a:ext>
            </a:extLst>
          </p:cNvPr>
          <p:cNvPicPr>
            <a:picLocks noChangeAspect="1"/>
          </p:cNvPicPr>
          <p:nvPr/>
        </p:nvPicPr>
        <p:blipFill>
          <a:blip r:embed="rId5"/>
          <a:stretch>
            <a:fillRect/>
          </a:stretch>
        </p:blipFill>
        <p:spPr>
          <a:xfrm>
            <a:off x="6444623" y="1756610"/>
            <a:ext cx="5615402" cy="2768705"/>
          </a:xfrm>
          <a:prstGeom prst="rect">
            <a:avLst/>
          </a:prstGeom>
        </p:spPr>
      </p:pic>
    </p:spTree>
    <p:extLst>
      <p:ext uri="{BB962C8B-B14F-4D97-AF65-F5344CB8AC3E}">
        <p14:creationId xmlns:p14="http://schemas.microsoft.com/office/powerpoint/2010/main" val="56818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2: SGK – tr.100</a:t>
            </a:r>
            <a:endParaRPr lang="en-US" sz="2400" kern="1200" dirty="0">
              <a:latin typeface="UTM Avo" panose="02040603050506020204" pitchFamily="18"/>
              <a:ea typeface="+mn-ea"/>
              <a:cs typeface="Arial" panose="020B0604020202020204" pitchFamily="34" charset="0"/>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4E962F1F-F7C8-2FBF-A6DA-E7A4179E55EA}"/>
                  </a:ext>
                </a:extLst>
              </p:cNvPr>
              <p:cNvSpPr txBox="1"/>
              <p:nvPr/>
            </p:nvSpPr>
            <p:spPr>
              <a:xfrm>
                <a:off x="741406" y="2357962"/>
                <a:ext cx="10961643" cy="1730089"/>
              </a:xfrm>
              <a:prstGeom prst="rect">
                <a:avLst/>
              </a:prstGeom>
              <a:noFill/>
            </p:spPr>
            <p:txBody>
              <a:bodyPr wrap="square">
                <a:spAutoFit/>
              </a:bodyPr>
              <a:lstStyle/>
              <a:p>
                <a:pPr lvl="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a:ea typeface="Calibri" panose="020F0502020204030204" pitchFamily="34" charset="0"/>
                  </a:rPr>
                  <a:t>a)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mbria Math" panose="02040503050406030204" pitchFamily="18" charset="0"/>
                  </a:rPr>
                  <a:t>ABCD</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14:m>
                  <m:oMath xmlns:m="http://schemas.openxmlformats.org/officeDocument/2006/math">
                    <m:acc>
                      <m:accPr>
                        <m:chr m:val="̂"/>
                        <m:ctrlPr>
                          <a:rPr kumimoji="0" lang="en-US" sz="2400" b="0" i="1" u="none" strike="noStrike" kern="0" cap="none" spc="0" normalizeH="0" baseline="0" noProof="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a:ln>
                              <a:noFill/>
                            </a:ln>
                            <a:solidFill>
                              <a:schemeClr val="tx1"/>
                            </a:solidFill>
                            <a:effectLst/>
                            <a:uLnTx/>
                            <a:uFillTx/>
                            <a:latin typeface="UTM Avo" panose="02040603050506020204" pitchFamily="18" charset="0"/>
                            <a:ea typeface="Calibri" panose="020F0502020204030204" pitchFamily="34" charset="0"/>
                          </a:rPr>
                          <m:t>A</m:t>
                        </m:r>
                      </m:e>
                    </m:acc>
                    <m:r>
                      <m:rPr>
                        <m:nor/>
                      </m:rPr>
                      <a:rPr kumimoji="0" lang="en-US" sz="2400" b="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 </m:t>
                    </m:r>
                    <m:acc>
                      <m:accPr>
                        <m:chr m:val="̂"/>
                        <m:ctrlPr>
                          <a:rPr kumimoji="0" lang="en-US" sz="2400" b="0" i="1" u="none" strike="noStrike" kern="0" cap="none" spc="0" normalizeH="0" baseline="0" noProof="0" dirty="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C</m:t>
                        </m:r>
                      </m:e>
                    </m:acc>
                    <m:r>
                      <m:rPr>
                        <m:nor/>
                      </m:rPr>
                      <a:rPr kumimoji="0" lang="en-US" sz="2400" b="0" i="0" u="none" strike="noStrike" kern="0" cap="none" spc="0" normalizeH="0" baseline="0" noProof="0" dirty="0" smtClean="0">
                        <a:ln>
                          <a:noFill/>
                        </a:ln>
                        <a:solidFill>
                          <a:schemeClr val="tx1"/>
                        </a:solidFill>
                        <a:effectLst/>
                        <a:uLnTx/>
                        <a:uFillTx/>
                        <a:latin typeface="Cambria Math" panose="02040503050406030204" pitchFamily="18" charset="0"/>
                        <a:ea typeface="Calibri" panose="020F0502020204030204" pitchFamily="34" charset="0"/>
                      </a:rPr>
                      <m:t> </m:t>
                    </m:r>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m:t>
                    </m:r>
                    <m:r>
                      <m:rPr>
                        <m:nor/>
                      </m:rPr>
                      <a:rPr kumimoji="0" lang="en-US" sz="2400" b="0" i="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thì</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acc>
                      <m:accPr>
                        <m:chr m:val="̂"/>
                        <m:ctrlPr>
                          <a:rPr kumimoji="0" lang="en-US" sz="2400" b="0" i="1" u="none" strike="noStrike" kern="1200" cap="none" spc="0" normalizeH="0" baseline="0" noProof="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m:t>B</m:t>
                        </m:r>
                      </m:e>
                    </m:acc>
                    <m:r>
                      <m:rPr>
                        <m:nor/>
                      </m:rPr>
                      <a:rPr kumimoji="0" lang="en-US" sz="2400" b="0" u="none" strike="noStrike" kern="1200" cap="none" spc="0" normalizeH="0" baseline="0" noProof="0" dirty="0" smtClean="0">
                        <a:ln>
                          <a:noFill/>
                        </a:ln>
                        <a:solidFill>
                          <a:schemeClr val="tx1"/>
                        </a:solidFill>
                        <a:effectLst/>
                        <a:uLnTx/>
                        <a:uFillTx/>
                        <a:latin typeface="UTM Avo" panose="02040603050506020204" pitchFamily="18" charset="0"/>
                        <a:ea typeface="+mn-ea"/>
                        <a:cs typeface="Arial" panose="020B0604020202020204" pitchFamily="34" charset="0"/>
                      </a:rPr>
                      <m:t> + </m:t>
                    </m:r>
                    <m:acc>
                      <m:accPr>
                        <m:chr m:val="̂"/>
                        <m:ctrlPr>
                          <a:rPr kumimoji="0" lang="en-US" sz="2400" b="0" i="1" u="none" strike="noStrike" kern="1200" cap="none" spc="0" normalizeH="0" baseline="0" noProof="0" dirty="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m:t>D</m:t>
                        </m:r>
                      </m:e>
                    </m:acc>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bằng</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bao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nhiêu</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độ</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b)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tù</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vuông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c)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cả</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4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đều</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là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nhọn</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p:txBody>
          </p:sp>
        </mc:Choice>
        <mc:Fallback xmlns="">
          <p:sp>
            <p:nvSpPr>
              <p:cNvPr id="10" name="TextBox 9">
                <a:extLst>
                  <a:ext uri="{FF2B5EF4-FFF2-40B4-BE49-F238E27FC236}">
                    <a16:creationId xmlns:a16="http://schemas.microsoft.com/office/drawing/2014/main" id="{4E962F1F-F7C8-2FBF-A6DA-E7A4179E55EA}"/>
                  </a:ext>
                </a:extLst>
              </p:cNvPr>
              <p:cNvSpPr txBox="1">
                <a:spLocks noRot="1" noChangeAspect="1" noMove="1" noResize="1" noEditPoints="1" noAdjustHandles="1" noChangeArrowheads="1" noChangeShapeType="1" noTextEdit="1"/>
              </p:cNvSpPr>
              <p:nvPr/>
            </p:nvSpPr>
            <p:spPr>
              <a:xfrm>
                <a:off x="741406" y="2357962"/>
                <a:ext cx="10961643" cy="1730089"/>
              </a:xfrm>
              <a:prstGeom prst="rect">
                <a:avLst/>
              </a:prstGeom>
              <a:blipFill>
                <a:blip r:embed="rId4"/>
                <a:stretch>
                  <a:fillRect l="-890" b="-7042"/>
                </a:stretch>
              </a:blipFill>
            </p:spPr>
            <p:txBody>
              <a:bodyPr/>
              <a:lstStyle/>
              <a:p>
                <a:r>
                  <a:rPr lang="en-US">
                    <a:noFill/>
                  </a:rPr>
                  <a:t> </a:t>
                </a:r>
              </a:p>
            </p:txBody>
          </p:sp>
        </mc:Fallback>
      </mc:AlternateContent>
      <p:sp>
        <p:nvSpPr>
          <p:cNvPr id="11" name="Oval Callout 29">
            <a:extLst>
              <a:ext uri="{FF2B5EF4-FFF2-40B4-BE49-F238E27FC236}">
                <a16:creationId xmlns:a16="http://schemas.microsoft.com/office/drawing/2014/main" id="{297104AE-E3D2-A8D5-B811-DFBB0E671420}"/>
              </a:ext>
            </a:extLst>
          </p:cNvPr>
          <p:cNvSpPr/>
          <p:nvPr/>
        </p:nvSpPr>
        <p:spPr>
          <a:xfrm>
            <a:off x="741406" y="4396114"/>
            <a:ext cx="1404948" cy="528976"/>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rPr>
              <a:t>Giải</a:t>
            </a:r>
            <a:endParaRPr lang="en-US" sz="2400" b="1" kern="1200" dirty="0">
              <a:solidFill>
                <a:schemeClr val="tx1"/>
              </a:solidFill>
              <a:latin typeface="UTM Avo" panose="02040603050506020204" pitchFamily="18"/>
              <a:ea typeface="+mn-ea"/>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BC76910-88C6-CE65-F55A-E7988EBCFEF1}"/>
                  </a:ext>
                </a:extLst>
              </p:cNvPr>
              <p:cNvSpPr txBox="1"/>
              <p:nvPr/>
            </p:nvSpPr>
            <p:spPr>
              <a:xfrm>
                <a:off x="2146354" y="4925090"/>
                <a:ext cx="9319835" cy="1248099"/>
              </a:xfrm>
              <a:prstGeom prst="rect">
                <a:avLst/>
              </a:prstGeom>
              <a:noFill/>
            </p:spPr>
            <p:txBody>
              <a:bodyPr wrap="square">
                <a:spAutoFit/>
              </a:bodyPr>
              <a:lstStyle/>
              <a:p>
                <a:pPr algn="just">
                  <a:lnSpc>
                    <a:spcPct val="150000"/>
                  </a:lnSpc>
                  <a:spcBef>
                    <a:spcPts val="133"/>
                  </a:spcBef>
                  <a:spcAft>
                    <a:spcPts val="133"/>
                  </a:spcAft>
                </a:pPr>
                <a:r>
                  <a:rPr lang="fr-FR" sz="2400" kern="100" dirty="0">
                    <a:solidFill>
                      <a:schemeClr val="tx1"/>
                    </a:solidFill>
                    <a:latin typeface="UTM Avo" panose="02040603050506020204" pitchFamily="18"/>
                    <a:ea typeface="Times New Roman" panose="02020603050405020304" pitchFamily="18" charset="0"/>
                    <a:cs typeface="Times New Roman" panose="02020603050405020304" pitchFamily="18" charset="0"/>
                  </a:rPr>
                  <a:t>a)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Vì</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ABCD</m:t>
                    </m:r>
                  </m:oMath>
                </a14:m>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là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tứ</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giác</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nên</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ta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có</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A</m:t>
                        </m:r>
                      </m:e>
                    </m:acc>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B</m:t>
                        </m:r>
                      </m:e>
                    </m:acc>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C</m:t>
                        </m:r>
                      </m:e>
                    </m:acc>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400" b="0" i="0" kern="100"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360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Ta </a:t>
                </a:r>
                <a:r>
                  <a:rPr lang="fr-FR" sz="2400" kern="100" dirty="0" err="1">
                    <a:solidFill>
                      <a:schemeClr val="tx1"/>
                    </a:solidFill>
                    <a:latin typeface="UTM Avo" panose="02040603050506020204" pitchFamily="18" charset="0"/>
                    <a:ea typeface="Times New Roman" panose="02020603050405020304" pitchFamily="18" charset="0"/>
                    <a:cs typeface="Times New Roman" panose="02020603050405020304" pitchFamily="18" charset="0"/>
                  </a:rPr>
                  <a:t>có</a:t>
                </a:r>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B</m:t>
                        </m:r>
                      </m:e>
                    </m:acc>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400" b="0" i="0" kern="100"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m:t>
                    </m:r>
                    <m:r>
                      <m:rPr>
                        <m:nor/>
                      </m:rPr>
                      <a:rPr lang="en-US" sz="2400" b="0" i="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360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r>
                      <m:rPr>
                        <m:nor/>
                      </m:rPr>
                      <a:rPr lang="en-US"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m:t>⇒</m:t>
                    </m:r>
                  </m:oMath>
                </a14:m>
                <a:r>
                  <a:rPr lang="fr-FR" sz="2400" kern="100" dirty="0">
                    <a:solidFill>
                      <a:schemeClr val="tx1"/>
                    </a:solidFill>
                    <a:latin typeface="UTM Avo" panose="02040603050506020204" pitchFamily="18" charset="0"/>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B</m:t>
                        </m:r>
                      </m:e>
                    </m:acc>
                    <m:r>
                      <m:rPr>
                        <m:nor/>
                      </m:rPr>
                      <a:rPr lang="fr-FR" sz="2400" kern="100" smtClean="0">
                        <a:solidFill>
                          <a:schemeClr val="tx1"/>
                        </a:solidFill>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D</m:t>
                        </m:r>
                      </m:e>
                    </m:acc>
                    <m:r>
                      <m:rPr>
                        <m:nor/>
                      </m:rPr>
                      <a:rPr lang="en-US" sz="2400" b="0" i="0" kern="100" smtClean="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lang="en-US"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a:t>
                </a:r>
              </a:p>
            </p:txBody>
          </p:sp>
        </mc:Choice>
        <mc:Fallback xmlns="">
          <p:sp>
            <p:nvSpPr>
              <p:cNvPr id="12" name="TextBox 11">
                <a:extLst>
                  <a:ext uri="{FF2B5EF4-FFF2-40B4-BE49-F238E27FC236}">
                    <a16:creationId xmlns:a16="http://schemas.microsoft.com/office/drawing/2014/main" id="{4BC76910-88C6-CE65-F55A-E7988EBCFEF1}"/>
                  </a:ext>
                </a:extLst>
              </p:cNvPr>
              <p:cNvSpPr txBox="1">
                <a:spLocks noRot="1" noChangeAspect="1" noMove="1" noResize="1" noEditPoints="1" noAdjustHandles="1" noChangeArrowheads="1" noChangeShapeType="1" noTextEdit="1"/>
              </p:cNvSpPr>
              <p:nvPr/>
            </p:nvSpPr>
            <p:spPr>
              <a:xfrm>
                <a:off x="2146354" y="4925090"/>
                <a:ext cx="9319835" cy="1248099"/>
              </a:xfrm>
              <a:prstGeom prst="rect">
                <a:avLst/>
              </a:prstGeom>
              <a:blipFill>
                <a:blip r:embed="rId5"/>
                <a:stretch>
                  <a:fillRect l="-981" b="-9268"/>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C8732C27-9319-90EC-151D-643A197E48CD}"/>
              </a:ext>
            </a:extLst>
          </p:cNvPr>
          <p:cNvPicPr>
            <a:picLocks noChangeAspect="1"/>
          </p:cNvPicPr>
          <p:nvPr/>
        </p:nvPicPr>
        <p:blipFill>
          <a:blip r:embed="rId6"/>
          <a:stretch>
            <a:fillRect/>
          </a:stretch>
        </p:blipFill>
        <p:spPr>
          <a:xfrm>
            <a:off x="9586913" y="5288938"/>
            <a:ext cx="2789444" cy="1569062"/>
          </a:xfrm>
          <a:prstGeom prst="rect">
            <a:avLst/>
          </a:prstGeom>
        </p:spPr>
      </p:pic>
    </p:spTree>
    <p:extLst>
      <p:ext uri="{BB962C8B-B14F-4D97-AF65-F5344CB8AC3E}">
        <p14:creationId xmlns:p14="http://schemas.microsoft.com/office/powerpoint/2010/main" val="157460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P spid="11" grpId="0" animBg="1"/>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2: SGK – tr.100</a:t>
            </a:r>
            <a:endParaRPr lang="en-US" sz="2400" kern="1200" dirty="0">
              <a:latin typeface="UTM Avo" panose="02040603050506020204" pitchFamily="18"/>
              <a:ea typeface="+mn-ea"/>
              <a:cs typeface="Arial" panose="020B0604020202020204" pitchFamily="34" charset="0"/>
            </a:endParaRPr>
          </a:p>
        </p:txBody>
      </p:sp>
      <p:sp>
        <p:nvSpPr>
          <p:cNvPr id="11" name="Oval Callout 29">
            <a:extLst>
              <a:ext uri="{FF2B5EF4-FFF2-40B4-BE49-F238E27FC236}">
                <a16:creationId xmlns:a16="http://schemas.microsoft.com/office/drawing/2014/main" id="{297104AE-E3D2-A8D5-B811-DFBB0E671420}"/>
              </a:ext>
            </a:extLst>
          </p:cNvPr>
          <p:cNvSpPr/>
          <p:nvPr/>
        </p:nvSpPr>
        <p:spPr>
          <a:xfrm>
            <a:off x="741406" y="4239290"/>
            <a:ext cx="1404948" cy="528976"/>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rPr>
              <a:t>Giải</a:t>
            </a:r>
            <a:endParaRPr lang="en-US" sz="2400" b="1" kern="1200" dirty="0">
              <a:solidFill>
                <a:schemeClr val="tx1"/>
              </a:solidFill>
              <a:latin typeface="UTM Avo" panose="02040603050506020204" pitchFamily="18"/>
              <a:ea typeface="+mn-ea"/>
            </a:endParaRP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4BC76910-88C6-CE65-F55A-E7988EBCFEF1}"/>
                  </a:ext>
                </a:extLst>
              </p:cNvPr>
              <p:cNvSpPr txBox="1"/>
              <p:nvPr/>
            </p:nvSpPr>
            <p:spPr>
              <a:xfrm>
                <a:off x="2246367" y="4239290"/>
                <a:ext cx="9319835" cy="2422073"/>
              </a:xfrm>
              <a:prstGeom prst="rect">
                <a:avLst/>
              </a:prstGeom>
              <a:noFill/>
            </p:spPr>
            <p:txBody>
              <a:bodyPr wrap="square">
                <a:spAutoFit/>
              </a:bodyPr>
              <a:lstStyle/>
              <a:p>
                <a:pPr algn="just">
                  <a:lnSpc>
                    <a:spcPct val="150000"/>
                  </a:lnSpc>
                  <a:spcBef>
                    <a:spcPts val="133"/>
                  </a:spcBef>
                  <a:spcAft>
                    <a:spcPts val="133"/>
                  </a:spcAft>
                </a:pPr>
                <a:r>
                  <a:rPr lang="fr-FR" sz="2400" kern="100" dirty="0">
                    <a:latin typeface="UTM Avo" panose="02040603050506020204" pitchFamily="18"/>
                    <a:ea typeface="Times New Roman" panose="02020603050405020304" pitchFamily="18" charset="0"/>
                    <a:cs typeface="Times New Roman" panose="02020603050405020304" pitchFamily="18" charset="0"/>
                  </a:rPr>
                  <a:t>b)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Giả</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sử</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r>
                      <a:rPr lang="fr-FR" sz="2400" i="1" kern="100">
                        <a:latin typeface="Cambria Math" panose="02040503050406030204" pitchFamily="18" charset="0"/>
                        <a:ea typeface="Times New Roman" panose="02020603050405020304" pitchFamily="18" charset="0"/>
                        <a:cs typeface="Times New Roman" panose="02020603050405020304" pitchFamily="18" charset="0"/>
                      </a:rPr>
                      <m:t>𝐴𝐵𝐶𝐷</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A</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&gt;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i="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B</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&gt;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C</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D</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A</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B</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C</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D</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&gt;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smtClean="0">
                            <a:latin typeface="UTM Avo" panose="02040603050506020204" pitchFamily="18" charset="0"/>
                            <a:ea typeface="Times New Roman" panose="02020603050405020304" pitchFamily="18" charset="0"/>
                            <a:cs typeface="Times New Roman" panose="02020603050405020304" pitchFamily="18" charset="0"/>
                          </a:rPr>
                          <m:t>36</m:t>
                        </m:r>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lang="en-US" sz="2400" kern="100" dirty="0">
                    <a:latin typeface="UTM Avo" panose="02040603050506020204" pitchFamily="18"/>
                    <a:ea typeface="Calibri" panose="020F0502020204030204" pitchFamily="34" charset="0"/>
                    <a:cs typeface="Times New Roman" panose="02020603050405020304" pitchFamily="18" charset="0"/>
                  </a:rPr>
                  <a:t>.</a:t>
                </a: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Không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thỏa</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mãn</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định</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lí</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tổng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góc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trong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một</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Không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tồn</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tại</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2 </a:t>
                </a:r>
                <a:r>
                  <a:rPr lang="fr-FR" sz="2400" kern="100" dirty="0" err="1">
                    <a:latin typeface="UTM Avo" panose="02040603050506020204" pitchFamily="18"/>
                    <a:ea typeface="Times New Roman" panose="02020603050405020304" pitchFamily="18" charset="0"/>
                    <a:cs typeface="Times New Roman" panose="02020603050405020304" pitchFamily="18" charset="0"/>
                  </a:rPr>
                  <a:t>góc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tù</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và</a:t>
                </a:r>
                <a:r>
                  <a:rPr lang="fr-FR" sz="2400" kern="100" dirty="0">
                    <a:latin typeface="UTM Avo" panose="02040603050506020204" pitchFamily="18"/>
                    <a:ea typeface="Times New Roman" panose="02020603050405020304" pitchFamily="18" charset="0"/>
                    <a:cs typeface="Times New Roman" panose="02020603050405020304" pitchFamily="18" charset="0"/>
                  </a:rPr>
                  <a:t> 2 </a:t>
                </a:r>
                <a:r>
                  <a:rPr lang="fr-FR" sz="2400" kern="100" dirty="0" err="1">
                    <a:latin typeface="UTM Avo" panose="02040603050506020204" pitchFamily="18"/>
                    <a:ea typeface="Times New Roman" panose="02020603050405020304" pitchFamily="18" charset="0"/>
                    <a:cs typeface="Times New Roman" panose="02020603050405020304" pitchFamily="18" charset="0"/>
                  </a:rPr>
                  <a:t>góc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vuông</a:t>
                </a:r>
                <a:r>
                  <a:rPr lang="fr-FR" sz="2400" kern="100" dirty="0">
                    <a:latin typeface="UTM Avo" panose="02040603050506020204" pitchFamily="18"/>
                    <a:ea typeface="Times New Roman" panose="02020603050405020304" pitchFamily="18" charset="0"/>
                    <a:cs typeface="Times New Roman" panose="02020603050405020304" pitchFamily="18" charset="0"/>
                  </a:rPr>
                  <a:t>.</a:t>
                </a:r>
                <a:endParaRPr lang="en-US" sz="2400" kern="100" dirty="0">
                  <a:latin typeface="UTM Avo" panose="02040603050506020204" pitchFamily="18"/>
                  <a:ea typeface="Calibri" panose="020F0502020204030204" pitchFamily="34" charset="0"/>
                  <a:cs typeface="Times New Roman" panose="02020603050405020304" pitchFamily="18" charset="0"/>
                </a:endParaRPr>
              </a:p>
            </p:txBody>
          </p:sp>
        </mc:Choice>
        <mc:Fallback xmlns="">
          <p:sp>
            <p:nvSpPr>
              <p:cNvPr id="12" name="TextBox 11">
                <a:extLst>
                  <a:ext uri="{FF2B5EF4-FFF2-40B4-BE49-F238E27FC236}">
                    <a16:creationId xmlns:a16="http://schemas.microsoft.com/office/drawing/2014/main" id="{4BC76910-88C6-CE65-F55A-E7988EBCFEF1}"/>
                  </a:ext>
                </a:extLst>
              </p:cNvPr>
              <p:cNvSpPr txBox="1">
                <a:spLocks noRot="1" noChangeAspect="1" noMove="1" noResize="1" noEditPoints="1" noAdjustHandles="1" noChangeArrowheads="1" noChangeShapeType="1" noTextEdit="1"/>
              </p:cNvSpPr>
              <p:nvPr/>
            </p:nvSpPr>
            <p:spPr>
              <a:xfrm>
                <a:off x="2246367" y="4239290"/>
                <a:ext cx="9319835" cy="2422073"/>
              </a:xfrm>
              <a:prstGeom prst="rect">
                <a:avLst/>
              </a:prstGeom>
              <a:blipFill>
                <a:blip r:embed="rId4"/>
                <a:stretch>
                  <a:fillRect l="-981" b="-4523"/>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C8732C27-9319-90EC-151D-643A197E48CD}"/>
              </a:ext>
            </a:extLst>
          </p:cNvPr>
          <p:cNvPicPr>
            <a:picLocks noChangeAspect="1"/>
          </p:cNvPicPr>
          <p:nvPr/>
        </p:nvPicPr>
        <p:blipFill>
          <a:blip r:embed="rId5"/>
          <a:stretch>
            <a:fillRect/>
          </a:stretch>
        </p:blipFill>
        <p:spPr>
          <a:xfrm>
            <a:off x="-228599" y="5465832"/>
            <a:ext cx="2474966" cy="1392168"/>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D939DC1A-BDCE-EA29-8F85-FC004CA9BA10}"/>
                  </a:ext>
                </a:extLst>
              </p:cNvPr>
              <p:cNvSpPr txBox="1"/>
              <p:nvPr/>
            </p:nvSpPr>
            <p:spPr>
              <a:xfrm>
                <a:off x="741406" y="2371210"/>
                <a:ext cx="10961643" cy="1730089"/>
              </a:xfrm>
              <a:prstGeom prst="rect">
                <a:avLst/>
              </a:prstGeom>
              <a:noFill/>
            </p:spPr>
            <p:txBody>
              <a:bodyPr wrap="square">
                <a:spAutoFit/>
              </a:bodyPr>
              <a:lstStyle/>
              <a:p>
                <a:pPr lvl="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a:ea typeface="Calibri" panose="020F0502020204030204" pitchFamily="34" charset="0"/>
                  </a:rPr>
                  <a:t>a)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mbria Math" panose="02040503050406030204" pitchFamily="18" charset="0"/>
                  </a:rPr>
                  <a:t>ABCD</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14:m>
                  <m:oMath xmlns:m="http://schemas.openxmlformats.org/officeDocument/2006/math">
                    <m:acc>
                      <m:accPr>
                        <m:chr m:val="̂"/>
                        <m:ctrlPr>
                          <a:rPr kumimoji="0" lang="en-US" sz="2400" b="0" i="1" u="none" strike="noStrike" kern="0" cap="none" spc="0" normalizeH="0" baseline="0" noProof="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a:ln>
                              <a:noFill/>
                            </a:ln>
                            <a:solidFill>
                              <a:schemeClr val="tx1"/>
                            </a:solidFill>
                            <a:effectLst/>
                            <a:uLnTx/>
                            <a:uFillTx/>
                            <a:latin typeface="UTM Avo" panose="02040603050506020204" pitchFamily="18" charset="0"/>
                            <a:ea typeface="Calibri" panose="020F0502020204030204" pitchFamily="34" charset="0"/>
                          </a:rPr>
                          <m:t>A</m:t>
                        </m:r>
                      </m:e>
                    </m:acc>
                    <m:r>
                      <m:rPr>
                        <m:nor/>
                      </m:rPr>
                      <a:rPr kumimoji="0" lang="en-US" sz="2400" b="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 </m:t>
                    </m:r>
                    <m:acc>
                      <m:accPr>
                        <m:chr m:val="̂"/>
                        <m:ctrlPr>
                          <a:rPr kumimoji="0" lang="en-US" sz="2400" b="0" i="1" u="none" strike="noStrike" kern="0" cap="none" spc="0" normalizeH="0" baseline="0" noProof="0" dirty="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C</m:t>
                        </m:r>
                      </m:e>
                    </m:acc>
                    <m:r>
                      <m:rPr>
                        <m:nor/>
                      </m:rPr>
                      <a:rPr kumimoji="0" lang="en-US" sz="2400" b="0" i="0" u="none" strike="noStrike" kern="0" cap="none" spc="0" normalizeH="0" baseline="0" noProof="0" dirty="0" smtClean="0">
                        <a:ln>
                          <a:noFill/>
                        </a:ln>
                        <a:solidFill>
                          <a:schemeClr val="tx1"/>
                        </a:solidFill>
                        <a:effectLst/>
                        <a:uLnTx/>
                        <a:uFillTx/>
                        <a:latin typeface="Cambria Math" panose="02040503050406030204" pitchFamily="18" charset="0"/>
                        <a:ea typeface="Calibri" panose="020F0502020204030204" pitchFamily="34" charset="0"/>
                      </a:rPr>
                      <m:t> </m:t>
                    </m:r>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m:t>
                    </m:r>
                    <m:r>
                      <m:rPr>
                        <m:nor/>
                      </m:rPr>
                      <a:rPr kumimoji="0" lang="en-US" sz="2400" b="0" i="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thì</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acc>
                      <m:accPr>
                        <m:chr m:val="̂"/>
                        <m:ctrlPr>
                          <a:rPr kumimoji="0" lang="en-US" sz="2400" b="0" i="1" u="none" strike="noStrike" kern="1200" cap="none" spc="0" normalizeH="0" baseline="0" noProof="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m:t>B</m:t>
                        </m:r>
                      </m:e>
                    </m:acc>
                    <m:r>
                      <m:rPr>
                        <m:nor/>
                      </m:rPr>
                      <a:rPr kumimoji="0" lang="en-US" sz="2400" b="0" u="none" strike="noStrike" kern="1200" cap="none" spc="0" normalizeH="0" baseline="0" noProof="0" dirty="0" smtClean="0">
                        <a:ln>
                          <a:noFill/>
                        </a:ln>
                        <a:solidFill>
                          <a:schemeClr val="tx1"/>
                        </a:solidFill>
                        <a:effectLst/>
                        <a:uLnTx/>
                        <a:uFillTx/>
                        <a:latin typeface="UTM Avo" panose="02040603050506020204" pitchFamily="18" charset="0"/>
                        <a:ea typeface="+mn-ea"/>
                        <a:cs typeface="Arial" panose="020B0604020202020204" pitchFamily="34" charset="0"/>
                      </a:rPr>
                      <m:t> + </m:t>
                    </m:r>
                    <m:acc>
                      <m:accPr>
                        <m:chr m:val="̂"/>
                        <m:ctrlPr>
                          <a:rPr kumimoji="0" lang="en-US" sz="2400" b="0" i="1" u="none" strike="noStrike" kern="1200" cap="none" spc="0" normalizeH="0" baseline="0" noProof="0" dirty="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m:t>D</m:t>
                        </m:r>
                      </m:e>
                    </m:acc>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bằng</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bao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nhiêu</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độ</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b)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tù</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vuông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c)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cả</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4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đều</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là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nhọn</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p:txBody>
          </p:sp>
        </mc:Choice>
        <mc:Fallback xmlns="">
          <p:sp>
            <p:nvSpPr>
              <p:cNvPr id="2" name="TextBox 1">
                <a:extLst>
                  <a:ext uri="{FF2B5EF4-FFF2-40B4-BE49-F238E27FC236}">
                    <a16:creationId xmlns:a16="http://schemas.microsoft.com/office/drawing/2014/main" id="{D939DC1A-BDCE-EA29-8F85-FC004CA9BA10}"/>
                  </a:ext>
                </a:extLst>
              </p:cNvPr>
              <p:cNvSpPr txBox="1">
                <a:spLocks noRot="1" noChangeAspect="1" noMove="1" noResize="1" noEditPoints="1" noAdjustHandles="1" noChangeArrowheads="1" noChangeShapeType="1" noTextEdit="1"/>
              </p:cNvSpPr>
              <p:nvPr/>
            </p:nvSpPr>
            <p:spPr>
              <a:xfrm>
                <a:off x="741406" y="2371210"/>
                <a:ext cx="10961643" cy="1730089"/>
              </a:xfrm>
              <a:prstGeom prst="rect">
                <a:avLst/>
              </a:prstGeom>
              <a:blipFill>
                <a:blip r:embed="rId6"/>
                <a:stretch>
                  <a:fillRect l="-890" b="-7042"/>
                </a:stretch>
              </a:blipFill>
            </p:spPr>
            <p:txBody>
              <a:bodyPr/>
              <a:lstStyle/>
              <a:p>
                <a:r>
                  <a:rPr lang="en-US">
                    <a:noFill/>
                  </a:rPr>
                  <a:t> </a:t>
                </a:r>
              </a:p>
            </p:txBody>
          </p:sp>
        </mc:Fallback>
      </mc:AlternateContent>
    </p:spTree>
    <p:extLst>
      <p:ext uri="{BB962C8B-B14F-4D97-AF65-F5344CB8AC3E}">
        <p14:creationId xmlns:p14="http://schemas.microsoft.com/office/powerpoint/2010/main" val="3695743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2: SGK – tr.100</a:t>
            </a:r>
            <a:endParaRPr lang="en-US" sz="2400" kern="1200" dirty="0">
              <a:latin typeface="UTM Avo" panose="02040603050506020204" pitchFamily="18"/>
              <a:ea typeface="+mn-ea"/>
              <a:cs typeface="Arial" panose="020B0604020202020204" pitchFamily="34" charset="0"/>
            </a:endParaRPr>
          </a:p>
        </p:txBody>
      </p:sp>
      <p:sp>
        <p:nvSpPr>
          <p:cNvPr id="11" name="Oval Callout 29">
            <a:extLst>
              <a:ext uri="{FF2B5EF4-FFF2-40B4-BE49-F238E27FC236}">
                <a16:creationId xmlns:a16="http://schemas.microsoft.com/office/drawing/2014/main" id="{297104AE-E3D2-A8D5-B811-DFBB0E671420}"/>
              </a:ext>
            </a:extLst>
          </p:cNvPr>
          <p:cNvSpPr/>
          <p:nvPr/>
        </p:nvSpPr>
        <p:spPr>
          <a:xfrm>
            <a:off x="741406" y="4239290"/>
            <a:ext cx="1404948" cy="528976"/>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rPr>
              <a:t>Giải</a:t>
            </a:r>
            <a:endParaRPr lang="en-US" sz="2400" b="1" kern="1200" dirty="0">
              <a:solidFill>
                <a:schemeClr val="tx1"/>
              </a:solidFill>
              <a:latin typeface="UTM Avo" panose="02040603050506020204" pitchFamily="18"/>
              <a:ea typeface="+mn-ea"/>
            </a:endParaRPr>
          </a:p>
        </p:txBody>
      </p:sp>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4BC76910-88C6-CE65-F55A-E7988EBCFEF1}"/>
                  </a:ext>
                </a:extLst>
              </p:cNvPr>
              <p:cNvSpPr txBox="1"/>
              <p:nvPr/>
            </p:nvSpPr>
            <p:spPr>
              <a:xfrm>
                <a:off x="2246367" y="4239290"/>
                <a:ext cx="9650069" cy="2422073"/>
              </a:xfrm>
              <a:prstGeom prst="rect">
                <a:avLst/>
              </a:prstGeom>
              <a:noFill/>
            </p:spPr>
            <p:txBody>
              <a:bodyPr wrap="square">
                <a:spAutoFit/>
              </a:bodyPr>
              <a:lstStyle/>
              <a:p>
                <a:pPr algn="just">
                  <a:lnSpc>
                    <a:spcPct val="150000"/>
                  </a:lnSpc>
                  <a:spcBef>
                    <a:spcPts val="133"/>
                  </a:spcBef>
                  <a:spcAft>
                    <a:spcPts val="133"/>
                  </a:spcAft>
                </a:pPr>
                <a:r>
                  <a:rPr lang="fr-FR" sz="2400" kern="100" dirty="0">
                    <a:latin typeface="UTM Avo" panose="02040603050506020204" pitchFamily="18"/>
                    <a:ea typeface="Times New Roman" panose="02020603050405020304" pitchFamily="18" charset="0"/>
                    <a:cs typeface="Times New Roman" panose="02020603050405020304" pitchFamily="18" charset="0"/>
                  </a:rPr>
                  <a:t>c)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Giả</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sử</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en-US" sz="2400" dirty="0">
                    <a:solidFill>
                      <a:schemeClr val="tx1"/>
                    </a:solidFill>
                    <a:latin typeface="UTM Avo" panose="02040603050506020204" pitchFamily="18" charset="0"/>
                    <a:ea typeface="Cambria Math" panose="02040503050406030204" pitchFamily="18" charset="0"/>
                  </a:rPr>
                  <a:t>ABCD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A</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&lt;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B</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&lt;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en-US" sz="2400" b="0" i="1" kern="100" smtClean="0">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C</m:t>
                        </m:r>
                      </m:e>
                    </m:acc>
                    <m:r>
                      <m:rPr>
                        <m:nor/>
                      </m:rPr>
                      <a:rPr lang="en-US" sz="2400" b="0" i="0" kern="100" smtClean="0">
                        <a:latin typeface="Cambria Math" panose="02040503050406030204" pitchFamily="18" charset="0"/>
                        <a:ea typeface="Times New Roman" panose="02020603050405020304" pitchFamily="18" charset="0"/>
                        <a:cs typeface="Times New Roman" panose="02020603050405020304" pitchFamily="18" charset="0"/>
                      </a:rPr>
                      <m:t> </m:t>
                    </m:r>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&lt;</m:t>
                    </m:r>
                    <m:r>
                      <m:rPr>
                        <m:nor/>
                      </m:rPr>
                      <a:rPr lang="en-US" sz="2400" b="0" i="0" kern="100" smtClean="0">
                        <a:latin typeface="UTM Avo" panose="02040603050506020204" pitchFamily="18" charset="0"/>
                        <a:ea typeface="Times New Roman" panose="02020603050405020304" pitchFamily="18" charset="0"/>
                        <a:cs typeface="Times New Roman" panose="02020603050405020304" pitchFamily="18" charset="0"/>
                      </a:rPr>
                      <m:t> </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a:latin typeface="Cambria Math" panose="02040503050406030204" pitchFamily="18" charset="0"/>
                        <a:ea typeface="Times New Roman" panose="02020603050405020304" pitchFamily="18" charset="0"/>
                        <a:cs typeface="Times New Roman" panose="02020603050405020304" pitchFamily="18" charset="0"/>
                      </a:rPr>
                      <m:t>,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D</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&lt;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A</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B</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C</m:t>
                        </m:r>
                      </m:e>
                    </m:acc>
                    <m:r>
                      <m:rPr>
                        <m:nor/>
                      </m:rPr>
                      <a:rPr lang="fr-FR" sz="2400" i="0" kern="100" smtClean="0">
                        <a:latin typeface="UTM Avo" panose="02040603050506020204" pitchFamily="18" charset="0"/>
                        <a:ea typeface="Times New Roman" panose="02020603050405020304" pitchFamily="18" charset="0"/>
                        <a:cs typeface="Times New Roman" panose="02020603050405020304" pitchFamily="18" charset="0"/>
                      </a:rPr>
                      <m:t> + </m:t>
                    </m:r>
                    <m:acc>
                      <m:accPr>
                        <m:chr m:val="̂"/>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accPr>
                      <m:e>
                        <m:r>
                          <m:rPr>
                            <m:nor/>
                          </m:rPr>
                          <a:rPr lang="fr-FR" sz="2400" i="0" kern="100">
                            <a:latin typeface="UTM Avo" panose="02040603050506020204" pitchFamily="18" charset="0"/>
                            <a:ea typeface="Times New Roman" panose="02020603050405020304" pitchFamily="18" charset="0"/>
                            <a:cs typeface="Times New Roman" panose="02020603050405020304" pitchFamily="18" charset="0"/>
                          </a:rPr>
                          <m:t>D</m:t>
                        </m:r>
                      </m:e>
                    </m:acc>
                    <m:r>
                      <a:rPr lang="fr-FR" sz="2400" i="1" kern="100">
                        <a:latin typeface="Cambria Math" panose="02040503050406030204" pitchFamily="18" charset="0"/>
                        <a:ea typeface="Times New Roman" panose="02020603050405020304" pitchFamily="18" charset="0"/>
                        <a:cs typeface="Times New Roman" panose="02020603050405020304" pitchFamily="18" charset="0"/>
                      </a:rPr>
                      <m:t>&lt;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smtClean="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90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r>
                      <a:rPr lang="fr-FR" sz="2400" i="1" kern="100">
                        <a:latin typeface="Cambria Math" panose="02040503050406030204" pitchFamily="18" charset="0"/>
                        <a:ea typeface="Times New Roman" panose="02020603050405020304" pitchFamily="18" charset="0"/>
                        <a:cs typeface="Times New Roman" panose="02020603050405020304" pitchFamily="18" charset="0"/>
                      </a:rPr>
                      <m:t>=</m:t>
                    </m:r>
                    <m:sSup>
                      <m:sSupPr>
                        <m:ctrlPr>
                          <a:rPr lang="en-US" sz="2400" i="1" kern="100">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en-US" sz="2400" b="0" i="0" kern="100" smtClean="0">
                            <a:latin typeface="UTM Avo" panose="02040603050506020204" pitchFamily="18" charset="0"/>
                            <a:ea typeface="Times New Roman" panose="02020603050405020304" pitchFamily="18" charset="0"/>
                            <a:cs typeface="Times New Roman" panose="02020603050405020304" pitchFamily="18" charset="0"/>
                          </a:rPr>
                          <m:t>36</m:t>
                        </m:r>
                        <m:r>
                          <m:rPr>
                            <m:nor/>
                          </m:rPr>
                          <a:rPr lang="fr-FR" sz="2400" kern="100">
                            <a:latin typeface="UTM Avo" panose="02040603050506020204" pitchFamily="18" charset="0"/>
                            <a:ea typeface="Times New Roman" panose="02020603050405020304" pitchFamily="18" charset="0"/>
                            <a:cs typeface="Times New Roman" panose="02020603050405020304" pitchFamily="18" charset="0"/>
                          </a:rPr>
                          <m:t>0</m:t>
                        </m:r>
                      </m:e>
                      <m:sup>
                        <m:r>
                          <m:rPr>
                            <m:sty m:val="p"/>
                          </m:rPr>
                          <a:rPr lang="fr-FR" sz="2400" kern="100">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lang="en-US" sz="2400" kern="100" dirty="0">
                    <a:latin typeface="UTM Avo" panose="02040603050506020204" pitchFamily="18"/>
                    <a:ea typeface="Calibri" panose="020F0502020204030204" pitchFamily="34" charset="0"/>
                    <a:cs typeface="Times New Roman" panose="02020603050405020304" pitchFamily="18" charset="0"/>
                  </a:rPr>
                  <a:t>.</a:t>
                </a: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Không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thỏa</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mãn</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định</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lí</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tổng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góc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trong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một</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a:rPr lang="en-US" sz="2400" i="1" kern="100">
                        <a:latin typeface="Cambria Math" panose="02040503050406030204" pitchFamily="18" charset="0"/>
                        <a:ea typeface="Times New Roman" panose="02020603050405020304" pitchFamily="18" charset="0"/>
                        <a:cs typeface="Times New Roman" panose="02020603050405020304" pitchFamily="18" charset="0"/>
                      </a:rPr>
                      <m:t>⇒</m:t>
                    </m:r>
                  </m:oMath>
                </a14:m>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Không</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tồn</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tại</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tứ</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giác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có</a:t>
                </a:r>
                <a:r>
                  <a:rPr lang="fr-FR" sz="2400" kern="100" dirty="0">
                    <a:latin typeface="UTM Avo" panose="02040603050506020204" pitchFamily="18"/>
                    <a:ea typeface="Times New Roman" panose="02020603050405020304" pitchFamily="18" charset="0"/>
                    <a:cs typeface="Times New Roman" panose="02020603050405020304" pitchFamily="18" charset="0"/>
                  </a:rPr>
                  <a:t> 4 </a:t>
                </a:r>
                <a:r>
                  <a:rPr lang="fr-FR" sz="2400" kern="100" dirty="0" err="1">
                    <a:latin typeface="UTM Avo" panose="02040603050506020204" pitchFamily="18"/>
                    <a:ea typeface="Times New Roman" panose="02020603050405020304" pitchFamily="18" charset="0"/>
                    <a:cs typeface="Times New Roman" panose="02020603050405020304" pitchFamily="18" charset="0"/>
                  </a:rPr>
                  <a:t>góc</a:t>
                </a:r>
                <a:r>
                  <a:rPr lang="fr-FR" sz="2400" kern="100" dirty="0">
                    <a:latin typeface="UTM Avo" panose="02040603050506020204" pitchFamily="18"/>
                    <a:ea typeface="Times New Roman" panose="02020603050405020304" pitchFamily="18" charset="0"/>
                    <a:cs typeface="Times New Roman" panose="02020603050405020304" pitchFamily="18" charset="0"/>
                  </a:rPr>
                  <a:t> </a:t>
                </a:r>
                <a:r>
                  <a:rPr lang="fr-FR" sz="2400" kern="100" dirty="0" err="1">
                    <a:latin typeface="UTM Avo" panose="02040603050506020204" pitchFamily="18"/>
                    <a:ea typeface="Times New Roman" panose="02020603050405020304" pitchFamily="18" charset="0"/>
                    <a:cs typeface="Times New Roman" panose="02020603050405020304" pitchFamily="18" charset="0"/>
                  </a:rPr>
                  <a:t>nhọn</a:t>
                </a:r>
                <a:r>
                  <a:rPr lang="fr-FR" sz="2400" kern="100" dirty="0">
                    <a:latin typeface="UTM Avo" panose="02040603050506020204" pitchFamily="18"/>
                    <a:ea typeface="Times New Roman" panose="02020603050405020304" pitchFamily="18" charset="0"/>
                    <a:cs typeface="Times New Roman" panose="02020603050405020304" pitchFamily="18" charset="0"/>
                  </a:rPr>
                  <a:t>.</a:t>
                </a:r>
                <a:endParaRPr lang="en-US" sz="2400" kern="100" dirty="0">
                  <a:latin typeface="UTM Avo" panose="02040603050506020204" pitchFamily="18"/>
                  <a:ea typeface="Calibri" panose="020F0502020204030204" pitchFamily="34" charset="0"/>
                  <a:cs typeface="Times New Roman" panose="02020603050405020304" pitchFamily="18" charset="0"/>
                </a:endParaRPr>
              </a:p>
            </p:txBody>
          </p:sp>
        </mc:Choice>
        <mc:Fallback>
          <p:sp>
            <p:nvSpPr>
              <p:cNvPr id="12" name="TextBox 11">
                <a:extLst>
                  <a:ext uri="{FF2B5EF4-FFF2-40B4-BE49-F238E27FC236}">
                    <a16:creationId xmlns:a16="http://schemas.microsoft.com/office/drawing/2014/main" id="{4BC76910-88C6-CE65-F55A-E7988EBCFEF1}"/>
                  </a:ext>
                </a:extLst>
              </p:cNvPr>
              <p:cNvSpPr txBox="1">
                <a:spLocks noRot="1" noChangeAspect="1" noMove="1" noResize="1" noEditPoints="1" noAdjustHandles="1" noChangeArrowheads="1" noChangeShapeType="1" noTextEdit="1"/>
              </p:cNvSpPr>
              <p:nvPr/>
            </p:nvSpPr>
            <p:spPr>
              <a:xfrm>
                <a:off x="2246367" y="4239290"/>
                <a:ext cx="9650069" cy="2422073"/>
              </a:xfrm>
              <a:prstGeom prst="rect">
                <a:avLst/>
              </a:prstGeom>
              <a:blipFill>
                <a:blip r:embed="rId4"/>
                <a:stretch>
                  <a:fillRect l="-947" b="-4523"/>
                </a:stretch>
              </a:blipFill>
            </p:spPr>
            <p:txBody>
              <a:bodyPr/>
              <a:lstStyle/>
              <a:p>
                <a:r>
                  <a:rPr lang="en-US">
                    <a:noFill/>
                  </a:rPr>
                  <a:t> </a:t>
                </a:r>
              </a:p>
            </p:txBody>
          </p:sp>
        </mc:Fallback>
      </mc:AlternateContent>
      <p:pic>
        <p:nvPicPr>
          <p:cNvPr id="13" name="Picture 12">
            <a:extLst>
              <a:ext uri="{FF2B5EF4-FFF2-40B4-BE49-F238E27FC236}">
                <a16:creationId xmlns:a16="http://schemas.microsoft.com/office/drawing/2014/main" id="{C8732C27-9319-90EC-151D-643A197E48CD}"/>
              </a:ext>
            </a:extLst>
          </p:cNvPr>
          <p:cNvPicPr>
            <a:picLocks noChangeAspect="1"/>
          </p:cNvPicPr>
          <p:nvPr/>
        </p:nvPicPr>
        <p:blipFill>
          <a:blip r:embed="rId5"/>
          <a:stretch>
            <a:fillRect/>
          </a:stretch>
        </p:blipFill>
        <p:spPr>
          <a:xfrm>
            <a:off x="-228599" y="5465832"/>
            <a:ext cx="2474966" cy="1392168"/>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E8944969-D144-77C4-0486-95D3FA3D4D1B}"/>
                  </a:ext>
                </a:extLst>
              </p:cNvPr>
              <p:cNvSpPr txBox="1"/>
              <p:nvPr/>
            </p:nvSpPr>
            <p:spPr>
              <a:xfrm>
                <a:off x="741406" y="2371210"/>
                <a:ext cx="10961643" cy="1730089"/>
              </a:xfrm>
              <a:prstGeom prst="rect">
                <a:avLst/>
              </a:prstGeom>
              <a:noFill/>
            </p:spPr>
            <p:txBody>
              <a:bodyPr wrap="square">
                <a:spAutoFit/>
              </a:bodyPr>
              <a:lstStyle/>
              <a:p>
                <a:pPr lvl="0">
                  <a:lnSpc>
                    <a:spcPct val="150000"/>
                  </a:lnSpc>
                  <a:buClrTx/>
                  <a:defRPr/>
                </a:pPr>
                <a:r>
                  <a:rPr kumimoji="0" lang="en-US" sz="2400" b="0" i="0" u="none" strike="noStrike" kern="0" cap="none" spc="0" normalizeH="0" baseline="0" noProof="0" dirty="0">
                    <a:ln>
                      <a:noFill/>
                    </a:ln>
                    <a:solidFill>
                      <a:schemeClr val="tx1"/>
                    </a:solidFill>
                    <a:effectLst/>
                    <a:uLnTx/>
                    <a:uFillTx/>
                    <a:latin typeface="UTM Avo" panose="02040603050506020204" pitchFamily="18"/>
                    <a:ea typeface="Calibri" panose="020F0502020204030204" pitchFamily="34" charset="0"/>
                  </a:rPr>
                  <a:t>a)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mbria Math" panose="02040503050406030204" pitchFamily="18" charset="0"/>
                  </a:rPr>
                  <a:t>ABCD</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Calibri" panose="020F0502020204030204" pitchFamily="34"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a:t> </a:t>
                </a:r>
                <a14:m>
                  <m:oMath xmlns:m="http://schemas.openxmlformats.org/officeDocument/2006/math">
                    <m:acc>
                      <m:accPr>
                        <m:chr m:val="̂"/>
                        <m:ctrlPr>
                          <a:rPr kumimoji="0" lang="en-US" sz="2400" b="0" i="1" u="none" strike="noStrike" kern="0" cap="none" spc="0" normalizeH="0" baseline="0" noProof="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a:ln>
                              <a:noFill/>
                            </a:ln>
                            <a:solidFill>
                              <a:schemeClr val="tx1"/>
                            </a:solidFill>
                            <a:effectLst/>
                            <a:uLnTx/>
                            <a:uFillTx/>
                            <a:latin typeface="UTM Avo" panose="02040603050506020204" pitchFamily="18" charset="0"/>
                            <a:ea typeface="Calibri" panose="020F0502020204030204" pitchFamily="34" charset="0"/>
                          </a:rPr>
                          <m:t>A</m:t>
                        </m:r>
                      </m:e>
                    </m:acc>
                    <m:r>
                      <m:rPr>
                        <m:nor/>
                      </m:rPr>
                      <a:rPr kumimoji="0" lang="en-US" sz="2400" b="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 </m:t>
                    </m:r>
                    <m:acc>
                      <m:accPr>
                        <m:chr m:val="̂"/>
                        <m:ctrlPr>
                          <a:rPr kumimoji="0" lang="en-US" sz="2400" b="0" i="1" u="none" strike="noStrike" kern="0" cap="none" spc="0" normalizeH="0" baseline="0" noProof="0" dirty="0">
                            <a:ln>
                              <a:noFill/>
                            </a:ln>
                            <a:solidFill>
                              <a:schemeClr val="tx1"/>
                            </a:solidFill>
                            <a:effectLst/>
                            <a:uLnTx/>
                            <a:uFillTx/>
                            <a:latin typeface="Cambria Math" panose="02040503050406030204" pitchFamily="18" charset="0"/>
                            <a:ea typeface="Calibri" panose="020F0502020204030204" pitchFamily="34" charset="0"/>
                          </a:rPr>
                        </m:ctrlPr>
                      </m:accPr>
                      <m:e>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C</m:t>
                        </m:r>
                      </m:e>
                    </m:acc>
                    <m:r>
                      <m:rPr>
                        <m:nor/>
                      </m:rPr>
                      <a:rPr kumimoji="0" lang="en-US" sz="2400" b="0" i="0" u="none" strike="noStrike" kern="0" cap="none" spc="0" normalizeH="0" baseline="0" noProof="0" dirty="0" smtClean="0">
                        <a:ln>
                          <a:noFill/>
                        </a:ln>
                        <a:solidFill>
                          <a:schemeClr val="tx1"/>
                        </a:solidFill>
                        <a:effectLst/>
                        <a:uLnTx/>
                        <a:uFillTx/>
                        <a:latin typeface="Cambria Math" panose="02040503050406030204" pitchFamily="18" charset="0"/>
                        <a:ea typeface="Calibri" panose="020F0502020204030204" pitchFamily="34" charset="0"/>
                      </a:rPr>
                      <m:t> </m:t>
                    </m:r>
                    <m:r>
                      <m:rPr>
                        <m:nor/>
                      </m:rP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Calibri" panose="020F0502020204030204" pitchFamily="34" charset="0"/>
                      </a:rPr>
                      <m:t>=</m:t>
                    </m:r>
                    <m:r>
                      <m:rPr>
                        <m:nor/>
                      </m:rPr>
                      <a:rPr kumimoji="0" lang="en-US" sz="2400" b="0" i="0" u="none" strike="noStrike" kern="0" cap="none" spc="0" normalizeH="0" baseline="0" noProof="0" dirty="0" smtClean="0">
                        <a:ln>
                          <a:noFill/>
                        </a:ln>
                        <a:solidFill>
                          <a:schemeClr val="tx1"/>
                        </a:solidFill>
                        <a:effectLst/>
                        <a:uLnTx/>
                        <a:uFillTx/>
                        <a:latin typeface="UTM Avo" panose="02040603050506020204" pitchFamily="18" charset="0"/>
                        <a:ea typeface="Calibri" panose="020F0502020204030204" pitchFamily="34" charset="0"/>
                      </a:rPr>
                      <m:t> </m:t>
                    </m:r>
                    <m:sSup>
                      <m:sSupPr>
                        <m:ctrlPr>
                          <a:rPr lang="en-US" sz="2400" i="1"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Times New Roman" panose="02020603050405020304" pitchFamily="18" charset="0"/>
                            <a:cs typeface="Times New Roman" panose="02020603050405020304" pitchFamily="18" charset="0"/>
                          </a:rPr>
                          <m:t>180</m:t>
                        </m:r>
                      </m:e>
                      <m:sup>
                        <m:r>
                          <m:rPr>
                            <m:sty m:val="p"/>
                          </m:rPr>
                          <a:rPr lang="fr-FR" sz="2400" i="0" kern="100">
                            <a:solidFill>
                              <a:schemeClr val="tx1"/>
                            </a:solidFill>
                            <a:latin typeface="Cambria Math" panose="02040503050406030204" pitchFamily="18" charset="0"/>
                            <a:ea typeface="Times New Roman" panose="02020603050405020304" pitchFamily="18" charset="0"/>
                            <a:cs typeface="Times New Roman" panose="02020603050405020304" pitchFamily="18" charset="0"/>
                          </a:rPr>
                          <m:t>o</m:t>
                        </m:r>
                      </m:sup>
                    </m:sSup>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thì</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14:m>
                  <m:oMath xmlns:m="http://schemas.openxmlformats.org/officeDocument/2006/math">
                    <m:acc>
                      <m:accPr>
                        <m:chr m:val="̂"/>
                        <m:ctrlPr>
                          <a:rPr kumimoji="0" lang="en-US" sz="2400" b="0" i="1" u="none" strike="noStrike" kern="1200" cap="none" spc="0" normalizeH="0" baseline="0" noProof="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a:ln>
                              <a:noFill/>
                            </a:ln>
                            <a:solidFill>
                              <a:schemeClr val="tx1"/>
                            </a:solidFill>
                            <a:effectLst/>
                            <a:uLnTx/>
                            <a:uFillTx/>
                            <a:latin typeface="UTM Avo" panose="02040603050506020204" pitchFamily="18" charset="0"/>
                            <a:ea typeface="+mn-ea"/>
                            <a:cs typeface="Arial" panose="020B0604020202020204" pitchFamily="34" charset="0"/>
                          </a:rPr>
                          <m:t>B</m:t>
                        </m:r>
                      </m:e>
                    </m:acc>
                    <m:r>
                      <m:rPr>
                        <m:nor/>
                      </m:rPr>
                      <a:rPr kumimoji="0" lang="en-US" sz="2400" b="0" u="none" strike="noStrike" kern="1200" cap="none" spc="0" normalizeH="0" baseline="0" noProof="0" dirty="0" smtClean="0">
                        <a:ln>
                          <a:noFill/>
                        </a:ln>
                        <a:solidFill>
                          <a:schemeClr val="tx1"/>
                        </a:solidFill>
                        <a:effectLst/>
                        <a:uLnTx/>
                        <a:uFillTx/>
                        <a:latin typeface="UTM Avo" panose="02040603050506020204" pitchFamily="18" charset="0"/>
                        <a:ea typeface="+mn-ea"/>
                        <a:cs typeface="Arial" panose="020B0604020202020204" pitchFamily="34" charset="0"/>
                      </a:rPr>
                      <m:t> + </m:t>
                    </m:r>
                    <m:acc>
                      <m:accPr>
                        <m:chr m:val="̂"/>
                        <m:ctrlPr>
                          <a:rPr kumimoji="0" lang="en-US" sz="2400" b="0" i="1" u="none" strike="noStrike" kern="1200" cap="none" spc="0" normalizeH="0" baseline="0" noProof="0" dirty="0">
                            <a:ln>
                              <a:noFill/>
                            </a:ln>
                            <a:solidFill>
                              <a:schemeClr val="tx1"/>
                            </a:solidFill>
                            <a:effectLst/>
                            <a:uLnTx/>
                            <a:uFillTx/>
                            <a:latin typeface="Cambria Math" panose="02040503050406030204" pitchFamily="18" charset="0"/>
                            <a:ea typeface="+mn-ea"/>
                            <a:cs typeface="Arial" panose="020B0604020202020204" pitchFamily="34" charset="0"/>
                          </a:rPr>
                        </m:ctrlPr>
                      </m:accPr>
                      <m:e>
                        <m:r>
                          <m:rPr>
                            <m:nor/>
                          </m:rP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m:t>D</m:t>
                        </m:r>
                      </m:e>
                    </m:acc>
                  </m:oMath>
                </a14:m>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bằng</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bao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nhiêu</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độ</a:t>
                </a:r>
                <a:r>
                  <a:rPr kumimoji="0" lang="en-US" sz="2400" b="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b)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tù</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2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vuông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a:p>
                <a:pPr marL="0" marR="0" lvl="0" indent="0" algn="just" defTabSz="914400"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c)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hay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không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một</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tứ</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giác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có</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cả</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4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đều</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là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góc</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rPr>
                  <a:t>nhọn</a:t>
                </a:r>
                <a:r>
                  <a:rPr kumimoji="0" lang="en-US" sz="2400" b="0" u="none" strike="noStrike" kern="0" cap="none" spc="0" normalizeH="0" baseline="0" noProof="0" dirty="0">
                    <a:ln>
                      <a:noFill/>
                    </a:ln>
                    <a:solidFill>
                      <a:schemeClr val="tx1"/>
                    </a:solidFill>
                    <a:effectLst/>
                    <a:uLnTx/>
                    <a:uFillTx/>
                    <a:latin typeface="UTM Avo" panose="02040603050506020204" pitchFamily="18" charset="0"/>
                  </a:rPr>
                  <a:t>?</a:t>
                </a:r>
              </a:p>
            </p:txBody>
          </p:sp>
        </mc:Choice>
        <mc:Fallback xmlns="">
          <p:sp>
            <p:nvSpPr>
              <p:cNvPr id="2" name="TextBox 1">
                <a:extLst>
                  <a:ext uri="{FF2B5EF4-FFF2-40B4-BE49-F238E27FC236}">
                    <a16:creationId xmlns:a16="http://schemas.microsoft.com/office/drawing/2014/main" id="{E8944969-D144-77C4-0486-95D3FA3D4D1B}"/>
                  </a:ext>
                </a:extLst>
              </p:cNvPr>
              <p:cNvSpPr txBox="1">
                <a:spLocks noRot="1" noChangeAspect="1" noMove="1" noResize="1" noEditPoints="1" noAdjustHandles="1" noChangeArrowheads="1" noChangeShapeType="1" noTextEdit="1"/>
              </p:cNvSpPr>
              <p:nvPr/>
            </p:nvSpPr>
            <p:spPr>
              <a:xfrm>
                <a:off x="741406" y="2371210"/>
                <a:ext cx="10961643" cy="1730089"/>
              </a:xfrm>
              <a:prstGeom prst="rect">
                <a:avLst/>
              </a:prstGeom>
              <a:blipFill>
                <a:blip r:embed="rId6"/>
                <a:stretch>
                  <a:fillRect l="-890" b="-7042"/>
                </a:stretch>
              </a:blipFill>
            </p:spPr>
            <p:txBody>
              <a:bodyPr/>
              <a:lstStyle/>
              <a:p>
                <a:r>
                  <a:rPr lang="en-US">
                    <a:noFill/>
                  </a:rPr>
                  <a:t> </a:t>
                </a:r>
              </a:p>
            </p:txBody>
          </p:sp>
        </mc:Fallback>
      </mc:AlternateContent>
    </p:spTree>
    <p:extLst>
      <p:ext uri="{BB962C8B-B14F-4D97-AF65-F5344CB8AC3E}">
        <p14:creationId xmlns:p14="http://schemas.microsoft.com/office/powerpoint/2010/main" val="391776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3: SGK – tr.100</a:t>
            </a:r>
            <a:endParaRPr lang="en-US" sz="2400" kern="1200" dirty="0">
              <a:latin typeface="UTM Avo" panose="02040603050506020204" pitchFamily="18"/>
              <a:ea typeface="+mn-ea"/>
              <a:cs typeface="Arial" panose="020B0604020202020204" pitchFamily="34" charset="0"/>
            </a:endParaRPr>
          </a:p>
        </p:txBody>
      </p:sp>
      <p:sp>
        <p:nvSpPr>
          <p:cNvPr id="10" name="TextBox 9">
            <a:extLst>
              <a:ext uri="{FF2B5EF4-FFF2-40B4-BE49-F238E27FC236}">
                <a16:creationId xmlns:a16="http://schemas.microsoft.com/office/drawing/2014/main" id="{4E962F1F-F7C8-2FBF-A6DA-E7A4179E55EA}"/>
              </a:ext>
            </a:extLst>
          </p:cNvPr>
          <p:cNvSpPr txBox="1"/>
          <p:nvPr/>
        </p:nvSpPr>
        <p:spPr>
          <a:xfrm>
            <a:off x="741406" y="2357962"/>
            <a:ext cx="10961643" cy="1685846"/>
          </a:xfrm>
          <a:prstGeom prst="rect">
            <a:avLst/>
          </a:prstGeom>
          <a:noFill/>
        </p:spPr>
        <p:txBody>
          <a:bodyPr wrap="square">
            <a:spAutoFit/>
          </a:bodyPr>
          <a:lstStyle/>
          <a:p>
            <a:pPr algn="just">
              <a:lnSpc>
                <a:spcPct val="150000"/>
              </a:lnSpc>
              <a:buClrTx/>
              <a:defRPr/>
            </a:pPr>
            <a:r>
              <a:rPr lang="vi-VN" sz="2400" i="1" dirty="0">
                <a:latin typeface="UTM Avo" panose="02040603050506020204" pitchFamily="18"/>
              </a:rPr>
              <a:t>Hình 20 </a:t>
            </a:r>
            <a:r>
              <a:rPr lang="vi-VN" sz="2400" dirty="0">
                <a:latin typeface="UTM Avo" panose="02040603050506020204" pitchFamily="18"/>
              </a:rPr>
              <a:t>mô tả mặt cắt dọc phần nổi trên mặt nước của một chiếc tàu thuỷ. Tính chu vi mặt cắt dọc phần nổi trên mặt nước của chiếc tàu thuỷ đó (làm tròn kết quả đến hàng phần mười của mét).</a:t>
            </a:r>
            <a:endParaRPr lang="en-US" sz="2400" kern="1200" dirty="0">
              <a:solidFill>
                <a:prstClr val="black"/>
              </a:solidFill>
              <a:latin typeface="UTM Avo" panose="02040603050506020204" pitchFamily="18"/>
              <a:cs typeface="Arial" panose="020B0604020202020204" pitchFamily="34" charset="0"/>
            </a:endParaRPr>
          </a:p>
        </p:txBody>
      </p:sp>
      <p:pic>
        <p:nvPicPr>
          <p:cNvPr id="3" name="Picture 2">
            <a:extLst>
              <a:ext uri="{FF2B5EF4-FFF2-40B4-BE49-F238E27FC236}">
                <a16:creationId xmlns:a16="http://schemas.microsoft.com/office/drawing/2014/main" id="{D701FC6C-22DA-132E-E8AA-558DD90BCC3A}"/>
              </a:ext>
            </a:extLst>
          </p:cNvPr>
          <p:cNvPicPr>
            <a:picLocks noChangeAspect="1"/>
          </p:cNvPicPr>
          <p:nvPr/>
        </p:nvPicPr>
        <p:blipFill>
          <a:blip r:embed="rId4"/>
          <a:stretch>
            <a:fillRect/>
          </a:stretch>
        </p:blipFill>
        <p:spPr>
          <a:xfrm>
            <a:off x="1762992" y="4362762"/>
            <a:ext cx="9257143" cy="2495238"/>
          </a:xfrm>
          <a:prstGeom prst="rect">
            <a:avLst/>
          </a:prstGeom>
        </p:spPr>
      </p:pic>
    </p:spTree>
    <p:extLst>
      <p:ext uri="{BB962C8B-B14F-4D97-AF65-F5344CB8AC3E}">
        <p14:creationId xmlns:p14="http://schemas.microsoft.com/office/powerpoint/2010/main" val="1316260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499"/>
                                          </p:stCondLst>
                                        </p:cTn>
                                        <p:tgtEl>
                                          <p:spTgt spid="10"/>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3: SGK – tr.100</a:t>
            </a:r>
            <a:endParaRPr lang="en-US" sz="2400" kern="1200" dirty="0">
              <a:latin typeface="UTM Avo" panose="02040603050506020204" pitchFamily="18"/>
              <a:ea typeface="+mn-ea"/>
              <a:cs typeface="Arial" panose="020B0604020202020204" pitchFamily="34" charset="0"/>
            </a:endParaRPr>
          </a:p>
        </p:txBody>
      </p:sp>
      <p:sp>
        <p:nvSpPr>
          <p:cNvPr id="3" name="Oval Callout 29">
            <a:extLst>
              <a:ext uri="{FF2B5EF4-FFF2-40B4-BE49-F238E27FC236}">
                <a16:creationId xmlns:a16="http://schemas.microsoft.com/office/drawing/2014/main" id="{8E46EBCD-CAE6-E648-4CC4-37E8260B37A1}"/>
              </a:ext>
            </a:extLst>
          </p:cNvPr>
          <p:cNvSpPr/>
          <p:nvPr/>
        </p:nvSpPr>
        <p:spPr>
          <a:xfrm>
            <a:off x="741406" y="2493116"/>
            <a:ext cx="1297003" cy="485828"/>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cs typeface="+mn-cs"/>
              </a:rPr>
              <a:t>Giải</a:t>
            </a:r>
            <a:endParaRPr lang="en-US" sz="2400" b="1" kern="1200" dirty="0">
              <a:solidFill>
                <a:schemeClr val="tx1"/>
              </a:solidFill>
              <a:latin typeface="UTM Avo" panose="02040603050506020204" pitchFamily="18"/>
              <a:ea typeface="+mn-ea"/>
              <a:cs typeface="+mn-cs"/>
            </a:endParaRPr>
          </a:p>
        </p:txBody>
      </p:sp>
      <p:sp>
        <p:nvSpPr>
          <p:cNvPr id="4" name="TextBox 3">
            <a:extLst>
              <a:ext uri="{FF2B5EF4-FFF2-40B4-BE49-F238E27FC236}">
                <a16:creationId xmlns:a16="http://schemas.microsoft.com/office/drawing/2014/main" id="{7C086E93-AF03-8854-6728-39092335318B}"/>
              </a:ext>
            </a:extLst>
          </p:cNvPr>
          <p:cNvSpPr txBox="1"/>
          <p:nvPr/>
        </p:nvSpPr>
        <p:spPr>
          <a:xfrm>
            <a:off x="2078697" y="2493116"/>
            <a:ext cx="9371897" cy="1131848"/>
          </a:xfrm>
          <a:prstGeom prst="rect">
            <a:avLst/>
          </a:prstGeom>
          <a:noFill/>
        </p:spPr>
        <p:txBody>
          <a:bodyPr wrap="square">
            <a:spAutoFit/>
          </a:bodyPr>
          <a:lstStyle/>
          <a:p>
            <a:pPr algn="just">
              <a:lnSpc>
                <a:spcPct val="150000"/>
              </a:lnSpc>
              <a:spcBef>
                <a:spcPts val="133"/>
              </a:spcBef>
              <a:spcAft>
                <a:spcPts val="133"/>
              </a:spcAft>
            </a:pP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Giả</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sử</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mặt</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cắt</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dọc</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phần</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nổi</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trên</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mặt</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nước</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cả</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tàu</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thủy</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được</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mô</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tả</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như</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hình</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vẽ</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dưới</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đây</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a:t>
            </a:r>
            <a:endParaRPr lang="en-US" sz="2000" kern="1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5" name="Picture 4" descr="Bài 3 trang 100 Toán 8 Tập 1 Cánh diều | Giải Toán 8">
            <a:extLst>
              <a:ext uri="{FF2B5EF4-FFF2-40B4-BE49-F238E27FC236}">
                <a16:creationId xmlns:a16="http://schemas.microsoft.com/office/drawing/2014/main" id="{B10E5A67-5FAB-6CAF-9C16-54E75A582A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84890" y="3704991"/>
            <a:ext cx="5988473" cy="1727200"/>
          </a:xfrm>
          <a:prstGeom prst="rect">
            <a:avLst/>
          </a:prstGeom>
          <a:noFill/>
          <a:ln>
            <a:noFill/>
          </a:ln>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17CAAA2-4A18-0782-A3AD-3AA2DA8408C5}"/>
                  </a:ext>
                </a:extLst>
              </p:cNvPr>
              <p:cNvSpPr txBox="1"/>
              <p:nvPr/>
            </p:nvSpPr>
            <p:spPr>
              <a:xfrm>
                <a:off x="741406" y="5512219"/>
                <a:ext cx="9886597" cy="1295547"/>
              </a:xfrm>
              <a:prstGeom prst="rect">
                <a:avLst/>
              </a:prstGeom>
              <a:noFill/>
            </p:spPr>
            <p:txBody>
              <a:bodyPr wrap="square">
                <a:spAutoFit/>
              </a:bodyPr>
              <a:lstStyle/>
              <a:p>
                <a:pPr algn="just">
                  <a:lnSpc>
                    <a:spcPct val="150000"/>
                  </a:lnSpc>
                  <a:spcBef>
                    <a:spcPts val="133"/>
                  </a:spcBef>
                  <a:spcAft>
                    <a:spcPts val="133"/>
                  </a:spcAft>
                </a:pP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  </a:t>
                </a:r>
                <a14:m>
                  <m:oMath xmlns:m="http://schemas.openxmlformats.org/officeDocument/2006/math">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AHB</m:t>
                    </m:r>
                  </m:oMath>
                </a14:m>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có </a:t>
                </a:r>
                <a14:m>
                  <m:oMath xmlns:m="http://schemas.openxmlformats.org/officeDocument/2006/math">
                    <m:acc>
                      <m:accPr>
                        <m:chr m:val="̂"/>
                        <m:ctrlPr>
                          <a:rPr lang="en-US" sz="2400" i="1" kern="10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H</m:t>
                        </m:r>
                      </m:e>
                    </m:acc>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Calibri" panose="020F0502020204030204" pitchFamily="34" charset="0"/>
                            <a:cs typeface="Times New Roman" panose="02020603050405020304" pitchFamily="18" charset="0"/>
                          </a:rPr>
                          <m:t>90</m:t>
                        </m:r>
                      </m:e>
                      <m:sup>
                        <m:r>
                          <m:rPr>
                            <m:sty m:val="p"/>
                          </m:rPr>
                          <a:rPr lang="fr-FR" sz="2400" i="0"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o</m:t>
                        </m:r>
                      </m:sup>
                    </m:sSup>
                  </m:oMath>
                </a14:m>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áp</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vi-VN"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d</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ụng</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định</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r>
                  <a:rPr lang="fr-FR" sz="2400" kern="100" dirty="0" err="1">
                    <a:solidFill>
                      <a:schemeClr val="tx1"/>
                    </a:solidFill>
                    <a:latin typeface="UTM Avo" panose="02040603050506020204" pitchFamily="18"/>
                    <a:ea typeface="Calibri" panose="020F0502020204030204" pitchFamily="34" charset="0"/>
                    <a:cs typeface="Times New Roman" panose="02020603050405020304" pitchFamily="18" charset="0"/>
                  </a:rPr>
                  <a:t>lí</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Pythagore :</a:t>
                </a:r>
                <a:endParaRPr lang="en-US" sz="2400" kern="100" dirty="0">
                  <a:solidFill>
                    <a:schemeClr val="tx1"/>
                  </a:solidFill>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A</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B</m:t>
                        </m:r>
                      </m:e>
                      <m:sup>
                        <m:r>
                          <a:rPr lang="fr-FR" sz="2400" i="1" kern="100">
                            <a:solidFill>
                              <a:schemeClr val="tx1"/>
                            </a:solidFill>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A</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H</m:t>
                        </m:r>
                      </m:e>
                      <m:sup>
                        <m:r>
                          <a:rPr lang="fr-FR" sz="2400" i="1" kern="100">
                            <a:solidFill>
                              <a:schemeClr val="tx1"/>
                            </a:solidFill>
                            <a:latin typeface="UTM Avo" panose="02040603050506020204" pitchFamily="18" charset="0"/>
                            <a:ea typeface="Calibri" panose="020F0502020204030204" pitchFamily="34" charset="0"/>
                            <a:cs typeface="Times New Roman" panose="02020603050405020304" pitchFamily="18" charset="0"/>
                          </a:rPr>
                          <m:t>2</m:t>
                        </m:r>
                      </m:sup>
                    </m:sSup>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 </m:t>
                    </m:r>
                    <m:r>
                      <a:rPr lang="fr-FR" sz="2400" i="1" kern="10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H</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B</m:t>
                        </m:r>
                      </m:e>
                      <m:sup>
                        <m:r>
                          <a:rPr lang="fr-FR" sz="2400" i="1" kern="100">
                            <a:solidFill>
                              <a:schemeClr val="tx1"/>
                            </a:solidFill>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Calibri" panose="020F0502020204030204" pitchFamily="34" charset="0"/>
                            <a:cs typeface="Times New Roman" panose="02020603050405020304" pitchFamily="18" charset="0"/>
                          </a:rPr>
                          <m:t>5,6</m:t>
                        </m:r>
                      </m:e>
                      <m:sup>
                        <m:r>
                          <a:rPr lang="fr-FR" sz="2400" i="0"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smtClean="0">
                        <a:solidFill>
                          <a:schemeClr val="tx1"/>
                        </a:solidFill>
                        <a:latin typeface="Cambria Math" panose="02040503050406030204" pitchFamily="18" charset="0"/>
                        <a:ea typeface="Calibri" panose="020F0502020204030204" pitchFamily="34" charset="0"/>
                        <a:cs typeface="Times New Roman" panose="02020603050405020304" pitchFamily="18" charset="0"/>
                      </a:rPr>
                      <m:t> + </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8,4</m:t>
                        </m:r>
                      </m:e>
                      <m:sup>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101,92</m:t>
                    </m:r>
                  </m:oMath>
                </a14:m>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a:rPr lang="en-US" sz="2400" i="1" kern="100" dirty="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m:rPr>
                        <m:nor/>
                      </m:rPr>
                      <a:rPr lang="fr-FR" sz="2400" i="0" kern="100" smtClean="0">
                        <a:solidFill>
                          <a:schemeClr val="tx1"/>
                        </a:solidFill>
                        <a:latin typeface="UTM Avo" panose="02040603050506020204" pitchFamily="18" charset="0"/>
                        <a:ea typeface="Calibri" panose="020F0502020204030204" pitchFamily="34" charset="0"/>
                        <a:cs typeface="Times New Roman" panose="02020603050405020304" pitchFamily="18" charset="0"/>
                      </a:rPr>
                      <m:t>AB</m:t>
                    </m:r>
                    <m:r>
                      <a:rPr lang="fr-FR"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solidFill>
                              <a:schemeClr val="tx1"/>
                            </a:solidFill>
                            <a:latin typeface="UTM Avo" panose="02040603050506020204" pitchFamily="18" charset="0"/>
                            <a:ea typeface="Calibri" panose="020F0502020204030204" pitchFamily="34" charset="0"/>
                            <a:cs typeface="Times New Roman" panose="02020603050405020304" pitchFamily="18" charset="0"/>
                          </a:rPr>
                          <m:t>101,92</m:t>
                        </m:r>
                      </m:e>
                    </m:rad>
                  </m:oMath>
                </a14:m>
                <a:r>
                  <a:rPr lang="fr-FR" sz="2400" kern="100" dirty="0">
                    <a:solidFill>
                      <a:schemeClr val="tx1"/>
                    </a:solidFill>
                    <a:latin typeface="UTM Avo" panose="02040603050506020204" pitchFamily="18" charset="0"/>
                    <a:ea typeface="Calibri" panose="020F0502020204030204" pitchFamily="34" charset="0"/>
                    <a:cs typeface="Times New Roman" panose="02020603050405020304" pitchFamily="18" charset="0"/>
                  </a:rPr>
                  <a:t> </a:t>
                </a:r>
                <a:r>
                  <a:rPr lang="fr-FR" sz="2400" kern="100" dirty="0">
                    <a:solidFill>
                      <a:schemeClr val="tx1"/>
                    </a:solidFill>
                    <a:latin typeface="UTM Avo" panose="02040603050506020204" pitchFamily="18"/>
                    <a:ea typeface="Calibri" panose="020F0502020204030204" pitchFamily="34" charset="0"/>
                    <a:cs typeface="Times New Roman" panose="02020603050405020304" pitchFamily="18" charset="0"/>
                  </a:rPr>
                  <a:t>(m)</a:t>
                </a:r>
                <a:endParaRPr lang="en-US" sz="2400" kern="1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617CAAA2-4A18-0782-A3AD-3AA2DA8408C5}"/>
                  </a:ext>
                </a:extLst>
              </p:cNvPr>
              <p:cNvSpPr txBox="1">
                <a:spLocks noRot="1" noChangeAspect="1" noMove="1" noResize="1" noEditPoints="1" noAdjustHandles="1" noChangeArrowheads="1" noChangeShapeType="1" noTextEdit="1"/>
              </p:cNvSpPr>
              <p:nvPr/>
            </p:nvSpPr>
            <p:spPr>
              <a:xfrm>
                <a:off x="741406" y="5512219"/>
                <a:ext cx="9886597" cy="1295547"/>
              </a:xfrm>
              <a:prstGeom prst="rect">
                <a:avLst/>
              </a:prstGeom>
              <a:blipFill>
                <a:blip r:embed="rId5"/>
                <a:stretch>
                  <a:fillRect l="-123" b="-8920"/>
                </a:stretch>
              </a:blipFill>
            </p:spPr>
            <p:txBody>
              <a:bodyPr/>
              <a:lstStyle/>
              <a:p>
                <a:r>
                  <a:rPr lang="en-US">
                    <a:noFill/>
                  </a:rPr>
                  <a:t> </a:t>
                </a:r>
              </a:p>
            </p:txBody>
          </p:sp>
        </mc:Fallback>
      </mc:AlternateContent>
    </p:spTree>
    <p:extLst>
      <p:ext uri="{BB962C8B-B14F-4D97-AF65-F5344CB8AC3E}">
        <p14:creationId xmlns:p14="http://schemas.microsoft.com/office/powerpoint/2010/main" val="20538544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anim calcmode="lin" valueType="num">
                                      <p:cBhvr>
                                        <p:cTn id="20" dur="500" fill="hold"/>
                                        <p:tgtEl>
                                          <p:spTgt spid="5"/>
                                        </p:tgtEl>
                                        <p:attrNameLst>
                                          <p:attrName>ppt_x</p:attrName>
                                        </p:attrNameLst>
                                      </p:cBhvr>
                                      <p:tavLst>
                                        <p:tav tm="0">
                                          <p:val>
                                            <p:strVal val="#ppt_x"/>
                                          </p:val>
                                        </p:tav>
                                        <p:tav tm="100000">
                                          <p:val>
                                            <p:strVal val="#ppt_x"/>
                                          </p:val>
                                        </p:tav>
                                      </p:tavLst>
                                    </p:anim>
                                    <p:anim calcmode="lin" valueType="num">
                                      <p:cBhvr>
                                        <p:cTn id="21"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500" fill="hold"/>
                                        <p:tgtEl>
                                          <p:spTgt spid="7"/>
                                        </p:tgtEl>
                                        <p:attrNameLst>
                                          <p:attrName>ppt_w</p:attrName>
                                        </p:attrNameLst>
                                      </p:cBhvr>
                                      <p:tavLst>
                                        <p:tav tm="0">
                                          <p:val>
                                            <p:fltVal val="0"/>
                                          </p:val>
                                        </p:tav>
                                        <p:tav tm="100000">
                                          <p:val>
                                            <p:strVal val="#ppt_w"/>
                                          </p:val>
                                        </p:tav>
                                      </p:tavLst>
                                    </p:anim>
                                    <p:anim calcmode="lin" valueType="num">
                                      <p:cBhvr>
                                        <p:cTn id="27" dur="500" fill="hold"/>
                                        <p:tgtEl>
                                          <p:spTgt spid="7"/>
                                        </p:tgtEl>
                                        <p:attrNameLst>
                                          <p:attrName>ppt_h</p:attrName>
                                        </p:attrNameLst>
                                      </p:cBhvr>
                                      <p:tavLst>
                                        <p:tav tm="0">
                                          <p:val>
                                            <p:fltVal val="0"/>
                                          </p:val>
                                        </p:tav>
                                        <p:tav tm="100000">
                                          <p:val>
                                            <p:strVal val="#ppt_h"/>
                                          </p:val>
                                        </p:tav>
                                      </p:tavLst>
                                    </p:anim>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3: SGK – tr.100</a:t>
            </a:r>
            <a:endParaRPr lang="en-US" sz="2400" kern="1200" dirty="0">
              <a:latin typeface="UTM Avo" panose="02040603050506020204" pitchFamily="18"/>
              <a:ea typeface="+mn-ea"/>
              <a:cs typeface="Arial" panose="020B0604020202020204" pitchFamily="34" charset="0"/>
            </a:endParaRPr>
          </a:p>
        </p:txBody>
      </p:sp>
      <p:sp>
        <p:nvSpPr>
          <p:cNvPr id="3" name="Oval Callout 29">
            <a:extLst>
              <a:ext uri="{FF2B5EF4-FFF2-40B4-BE49-F238E27FC236}">
                <a16:creationId xmlns:a16="http://schemas.microsoft.com/office/drawing/2014/main" id="{8E46EBCD-CAE6-E648-4CC4-37E8260B37A1}"/>
              </a:ext>
            </a:extLst>
          </p:cNvPr>
          <p:cNvSpPr/>
          <p:nvPr/>
        </p:nvSpPr>
        <p:spPr>
          <a:xfrm>
            <a:off x="741406" y="2493116"/>
            <a:ext cx="1297003" cy="485828"/>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cs typeface="+mn-cs"/>
              </a:rPr>
              <a:t>Giải</a:t>
            </a:r>
            <a:endParaRPr lang="en-US" sz="2400" b="1" kern="1200" dirty="0">
              <a:solidFill>
                <a:schemeClr val="tx1"/>
              </a:solidFill>
              <a:latin typeface="UTM Avo" panose="02040603050506020204" pitchFamily="18"/>
              <a:ea typeface="+mn-ea"/>
              <a:cs typeface="+mn-cs"/>
            </a:endParaRPr>
          </a:p>
        </p:txBody>
      </p:sp>
      <p:pic>
        <p:nvPicPr>
          <p:cNvPr id="5" name="Picture 4" descr="Bài 3 trang 100 Toán 8 Tập 1 Cánh diều | Giải Toán 8">
            <a:extLst>
              <a:ext uri="{FF2B5EF4-FFF2-40B4-BE49-F238E27FC236}">
                <a16:creationId xmlns:a16="http://schemas.microsoft.com/office/drawing/2014/main" id="{B10E5A67-5FAB-6CAF-9C16-54E75A582A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144362" y="2197552"/>
            <a:ext cx="4842087" cy="1396558"/>
          </a:xfrm>
          <a:prstGeom prst="rect">
            <a:avLst/>
          </a:prstGeom>
          <a:noFill/>
          <a:ln>
            <a:noFill/>
          </a:ln>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17CAAA2-4A18-0782-A3AD-3AA2DA8408C5}"/>
                  </a:ext>
                </a:extLst>
              </p:cNvPr>
              <p:cNvSpPr txBox="1"/>
              <p:nvPr/>
            </p:nvSpPr>
            <p:spPr>
              <a:xfrm>
                <a:off x="741406" y="3632657"/>
                <a:ext cx="9886597" cy="3063211"/>
              </a:xfrm>
              <a:prstGeom prst="rect">
                <a:avLst/>
              </a:prstGeom>
              <a:noFill/>
            </p:spPr>
            <p:txBody>
              <a:bodyPr wrap="square">
                <a:spAutoFit/>
              </a:bodyPr>
              <a:lstStyle/>
              <a:p>
                <a:pPr algn="just">
                  <a:lnSpc>
                    <a:spcPct val="150000"/>
                  </a:lnSpc>
                  <a:spcBef>
                    <a:spcPts val="133"/>
                  </a:spcBef>
                  <a:spcAft>
                    <a:spcPts val="133"/>
                  </a:spcAft>
                </a:pPr>
                <a:r>
                  <a:rPr lang="fr-FR" sz="2400" kern="100" dirty="0">
                    <a:latin typeface="UTM Avo" panose="02040603050506020204" pitchFamily="18"/>
                    <a:ea typeface="Calibri" panose="020F0502020204030204" pitchFamily="34" charset="0"/>
                    <a:cs typeface="Times New Roman" panose="02020603050405020304" pitchFamily="18" charset="0"/>
                  </a:rPr>
                  <a:t> +  </a:t>
                </a:r>
                <a14:m>
                  <m:oMath xmlns:m="http://schemas.openxmlformats.org/officeDocument/2006/math">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CDK</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có</a:t>
                </a:r>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acc>
                      <m:accPr>
                        <m:chr m:val="̂"/>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acc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K</m:t>
                        </m:r>
                      </m:e>
                    </m:acc>
                    <m:r>
                      <a:rPr lang="fr-FR" sz="2400" i="1"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kern="100">
                            <a:solidFill>
                              <a:schemeClr val="tx1"/>
                            </a:solidFill>
                            <a:latin typeface="UTM Avo" panose="02040603050506020204" pitchFamily="18" charset="0"/>
                            <a:ea typeface="Calibri" panose="020F0502020204030204" pitchFamily="34" charset="0"/>
                            <a:cs typeface="Times New Roman" panose="02020603050405020304" pitchFamily="18" charset="0"/>
                          </a:rPr>
                          <m:t>90</m:t>
                        </m:r>
                      </m:e>
                      <m:sup>
                        <m:r>
                          <m:rPr>
                            <m:sty m:val="p"/>
                          </m:rPr>
                          <a:rPr lang="fr-FR" sz="2400" kern="100">
                            <a:solidFill>
                              <a:schemeClr val="tx1"/>
                            </a:solidFill>
                            <a:latin typeface="Cambria Math" panose="02040503050406030204" pitchFamily="18" charset="0"/>
                            <a:ea typeface="Calibri" panose="020F0502020204030204" pitchFamily="34" charset="0"/>
                            <a:cs typeface="Times New Roman" panose="02020603050405020304" pitchFamily="18" charset="0"/>
                          </a:rPr>
                          <m:t>o</m:t>
                        </m:r>
                      </m:sup>
                    </m:sSup>
                  </m:oMath>
                </a14:m>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áp</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dụng</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định</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lí</a:t>
                </a:r>
                <a:r>
                  <a:rPr lang="fr-FR" sz="2400" kern="100" dirty="0">
                    <a:latin typeface="UTM Avo" panose="02040603050506020204" pitchFamily="18"/>
                    <a:ea typeface="Calibri" panose="020F0502020204030204" pitchFamily="34" charset="0"/>
                    <a:cs typeface="Times New Roman" panose="02020603050405020304" pitchFamily="18" charset="0"/>
                  </a:rPr>
                  <a:t> Pythagore</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D</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K</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smtClean="0">
                        <a:latin typeface="Cambria Math" panose="0204050305040603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K</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D</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16,2</m:t>
                        </m:r>
                      </m:e>
                      <m:sup>
                        <m:r>
                          <a:rPr lang="fr-F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smtClean="0">
                        <a:latin typeface="Cambria Math" panose="02040503050406030204" pitchFamily="18" charset="0"/>
                        <a:ea typeface="Calibri" panose="020F0502020204030204" pitchFamily="34" charset="0"/>
                        <a:cs typeface="Times New Roman" panose="02020603050405020304" pitchFamily="18" charset="0"/>
                      </a:rPr>
                      <m:t> + </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10,8</m:t>
                        </m:r>
                      </m:e>
                      <m:sup>
                        <m:r>
                          <a:rPr lang="fr-F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379,08</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a:rPr lang="en-US" sz="2400" i="1" kern="100" dirty="0">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CD</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379,08</m:t>
                        </m:r>
                      </m:e>
                    </m:rad>
                  </m:oMath>
                </a14:m>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a:latin typeface="UTM Avo" panose="02040603050506020204" pitchFamily="18"/>
                    <a:ea typeface="Calibri" panose="020F0502020204030204" pitchFamily="34" charset="0"/>
                    <a:cs typeface="Times New Roman" panose="02020603050405020304" pitchFamily="18" charset="0"/>
                  </a:rPr>
                  <a:t>(m)</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fr-FR" sz="2400" kern="100" dirty="0">
                    <a:latin typeface="UTM Avo" panose="02040603050506020204" pitchFamily="18"/>
                    <a:ea typeface="Calibri" panose="020F0502020204030204" pitchFamily="34" charset="0"/>
                    <a:cs typeface="Times New Roman" panose="02020603050405020304" pitchFamily="18" charset="0"/>
                  </a:rPr>
                  <a:t> +  Ta </a:t>
                </a:r>
                <a:r>
                  <a:rPr lang="fr-FR" sz="2400" kern="100" dirty="0" err="1">
                    <a:latin typeface="UTM Avo" panose="02040603050506020204" pitchFamily="18"/>
                    <a:ea typeface="Calibri" panose="020F0502020204030204" pitchFamily="34" charset="0"/>
                    <a:cs typeface="Times New Roman" panose="02020603050405020304" pitchFamily="18" charset="0"/>
                  </a:rPr>
                  <a:t>có</a:t>
                </a:r>
                <a:r>
                  <a:rPr lang="fr-FR" sz="2400" kern="100" dirty="0">
                    <a:latin typeface="UTM Avo" panose="02040603050506020204" pitchFamily="18"/>
                    <a:ea typeface="Calibri" panose="020F0502020204030204" pitchFamily="34" charset="0"/>
                    <a:cs typeface="Times New Roman" panose="02020603050405020304" pitchFamily="18" charset="0"/>
                  </a:rPr>
                  <a:t> : </a:t>
                </a:r>
              </a:p>
              <a:p>
                <a:pPr algn="just">
                  <a:lnSpc>
                    <a:spcPct val="150000"/>
                  </a:lnSpc>
                  <a:spcBef>
                    <a:spcPts val="133"/>
                  </a:spcBef>
                  <a:spcAft>
                    <a:spcPts val="133"/>
                  </a:spcAft>
                </a:pPr>
                <a14:m>
                  <m:oMath xmlns:m="http://schemas.openxmlformats.org/officeDocument/2006/math">
                    <m:r>
                      <m:rPr>
                        <m:nor/>
                      </m:rPr>
                      <a:rPr lang="fr-FR" sz="2400" i="0" kern="100">
                        <a:latin typeface="UTM Avo" panose="02040603050506020204" pitchFamily="18" charset="0"/>
                        <a:ea typeface="Calibri" panose="020F0502020204030204" pitchFamily="34" charset="0"/>
                        <a:cs typeface="Times New Roman" panose="02020603050405020304" pitchFamily="18" charset="0"/>
                      </a:rPr>
                      <m:t>AI</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HK</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HB</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BC</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CK</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8,4</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a:rPr lang="fr-FR" sz="2400" i="1" kern="100" smtClean="0">
                        <a:latin typeface="Cambria Math" panose="02040503050406030204" pitchFamily="18" charset="0"/>
                        <a:ea typeface="Calibri" panose="020F0502020204030204" pitchFamily="34" charset="0"/>
                        <a:cs typeface="Times New Roman" panose="02020603050405020304" pitchFamily="18" charset="0"/>
                      </a:rPr>
                      <m:t>+</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24</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a:rPr lang="fr-FR" sz="2400" i="1" kern="100" smtClean="0">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16,2</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48,6</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m</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nl-NL" sz="2400" i="0" kern="100">
                        <a:latin typeface="UTM Avo" panose="02040603050506020204" pitchFamily="18" charset="0"/>
                        <a:ea typeface="Calibri" panose="020F0502020204030204" pitchFamily="34" charset="0"/>
                        <a:cs typeface="Times New Roman" panose="02020603050405020304" pitchFamily="18" charset="0"/>
                      </a:rPr>
                      <m:t>DI</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nl-NL" sz="2400" i="0" kern="100">
                        <a:latin typeface="UTM Avo" panose="02040603050506020204" pitchFamily="18" charset="0"/>
                        <a:ea typeface="Calibri" panose="020F0502020204030204" pitchFamily="34" charset="0"/>
                        <a:cs typeface="Times New Roman" panose="02020603050405020304" pitchFamily="18" charset="0"/>
                      </a:rPr>
                      <m:t>DK</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nl-NL" sz="2400" i="0" kern="100">
                        <a:latin typeface="UTM Avo" panose="02040603050506020204" pitchFamily="18" charset="0"/>
                        <a:ea typeface="Calibri" panose="020F0502020204030204" pitchFamily="34" charset="0"/>
                        <a:cs typeface="Times New Roman" panose="02020603050405020304" pitchFamily="18" charset="0"/>
                      </a:rPr>
                      <m:t>IK</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nl-NL" sz="2400" i="0" kern="100">
                        <a:latin typeface="UTM Avo" panose="02040603050506020204" pitchFamily="18" charset="0"/>
                        <a:ea typeface="Calibri" panose="020F0502020204030204" pitchFamily="34" charset="0"/>
                        <a:cs typeface="Times New Roman" panose="02020603050405020304" pitchFamily="18" charset="0"/>
                      </a:rPr>
                      <m:t>DK</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 – </m:t>
                    </m:r>
                    <m:r>
                      <m:rPr>
                        <m:nor/>
                      </m:rPr>
                      <a:rPr lang="nl-NL" sz="2400" i="0" kern="100">
                        <a:latin typeface="UTM Avo" panose="02040603050506020204" pitchFamily="18" charset="0"/>
                        <a:ea typeface="Calibri" panose="020F0502020204030204" pitchFamily="34" charset="0"/>
                        <a:cs typeface="Times New Roman" panose="02020603050405020304" pitchFamily="18" charset="0"/>
                      </a:rPr>
                      <m:t>AH</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10,8</m:t>
                    </m:r>
                    <m:r>
                      <a:rPr lang="fr-FR" sz="2400" i="1" kern="100">
                        <a:latin typeface="Cambria Math" panose="0204050305040603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5,6</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5,2</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m:rPr>
                        <m:nor/>
                      </m:rPr>
                      <a:rPr lang="nl-NL" sz="2400" i="0" kern="100">
                        <a:latin typeface="UTM Avo" panose="02040603050506020204" pitchFamily="18" charset="0"/>
                        <a:ea typeface="Calibri" panose="020F0502020204030204" pitchFamily="34" charset="0"/>
                        <a:cs typeface="Times New Roman" panose="02020603050405020304" pitchFamily="18" charset="0"/>
                      </a:rPr>
                      <m:t>m</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endParaRPr lang="en-US" sz="2400" kern="100" dirty="0">
                  <a:latin typeface="UTM Avo" panose="02040603050506020204" pitchFamily="18"/>
                  <a:ea typeface="Calibri" panose="020F0502020204030204" pitchFamily="34"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617CAAA2-4A18-0782-A3AD-3AA2DA8408C5}"/>
                  </a:ext>
                </a:extLst>
              </p:cNvPr>
              <p:cNvSpPr txBox="1">
                <a:spLocks noRot="1" noChangeAspect="1" noMove="1" noResize="1" noEditPoints="1" noAdjustHandles="1" noChangeArrowheads="1" noChangeShapeType="1" noTextEdit="1"/>
              </p:cNvSpPr>
              <p:nvPr/>
            </p:nvSpPr>
            <p:spPr>
              <a:xfrm>
                <a:off x="741406" y="3632657"/>
                <a:ext cx="9886597" cy="3063211"/>
              </a:xfrm>
              <a:prstGeom prst="rect">
                <a:avLst/>
              </a:prstGeom>
              <a:blipFill>
                <a:blip r:embed="rId5"/>
                <a:stretch>
                  <a:fillRect l="-247" b="-2390"/>
                </a:stretch>
              </a:blipFill>
            </p:spPr>
            <p:txBody>
              <a:bodyPr/>
              <a:lstStyle/>
              <a:p>
                <a:r>
                  <a:rPr lang="en-US">
                    <a:noFill/>
                  </a:rPr>
                  <a:t> </a:t>
                </a:r>
              </a:p>
            </p:txBody>
          </p:sp>
        </mc:Fallback>
      </mc:AlternateContent>
    </p:spTree>
    <p:extLst>
      <p:ext uri="{BB962C8B-B14F-4D97-AF65-F5344CB8AC3E}">
        <p14:creationId xmlns:p14="http://schemas.microsoft.com/office/powerpoint/2010/main" val="1002448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08"/>
        <p:cNvGrpSpPr/>
        <p:nvPr/>
      </p:nvGrpSpPr>
      <p:grpSpPr>
        <a:xfrm>
          <a:off x="0" y="0"/>
          <a:ext cx="0" cy="0"/>
          <a:chOff x="0" y="0"/>
          <a:chExt cx="0" cy="0"/>
        </a:xfrm>
      </p:grpSpPr>
      <p:sp>
        <p:nvSpPr>
          <p:cNvPr id="6" name="TextBox 5">
            <a:extLst>
              <a:ext uri="{FF2B5EF4-FFF2-40B4-BE49-F238E27FC236}">
                <a16:creationId xmlns:a16="http://schemas.microsoft.com/office/drawing/2014/main" id="{A88E1EFC-CD09-16C1-BC8E-E4E06C3C1E3D}"/>
              </a:ext>
            </a:extLst>
          </p:cNvPr>
          <p:cNvSpPr txBox="1"/>
          <p:nvPr/>
        </p:nvSpPr>
        <p:spPr>
          <a:xfrm>
            <a:off x="741406" y="1693737"/>
            <a:ext cx="3885190" cy="639324"/>
          </a:xfrm>
          <a:prstGeom prst="roundRect">
            <a:avLst/>
          </a:prstGeom>
          <a:solidFill>
            <a:srgbClr val="FDD7E2"/>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wrap="square" rtlCol="0" anchor="ctr">
            <a:spAutoFit/>
          </a:bodyPr>
          <a:lstStyle/>
          <a:p>
            <a:pPr algn="ctr" defTabSz="1219170">
              <a:lnSpc>
                <a:spcPct val="150000"/>
              </a:lnSpc>
              <a:buClrTx/>
              <a:defRPr/>
            </a:pPr>
            <a:r>
              <a:rPr lang="nl-NL" sz="2400" b="1" kern="1200" dirty="0" err="1">
                <a:latin typeface="UTM Avo" panose="02040603050506020204" pitchFamily="18"/>
                <a:ea typeface="+mn-ea"/>
                <a:cs typeface="Arial" panose="020B0604020202020204" pitchFamily="34" charset="0"/>
              </a:rPr>
              <a:t>Bài</a:t>
            </a:r>
            <a:r>
              <a:rPr lang="nl-NL" sz="2400" b="1" kern="1200" dirty="0">
                <a:latin typeface="UTM Avo" panose="02040603050506020204" pitchFamily="18"/>
                <a:ea typeface="+mn-ea"/>
                <a:cs typeface="Arial" panose="020B0604020202020204" pitchFamily="34" charset="0"/>
              </a:rPr>
              <a:t> </a:t>
            </a:r>
            <a:r>
              <a:rPr lang="nl-NL" sz="2400" b="1" kern="1200" dirty="0" err="1">
                <a:latin typeface="UTM Avo" panose="02040603050506020204" pitchFamily="18"/>
                <a:ea typeface="+mn-ea"/>
                <a:cs typeface="Arial" panose="020B0604020202020204" pitchFamily="34" charset="0"/>
              </a:rPr>
              <a:t>tập</a:t>
            </a:r>
            <a:r>
              <a:rPr lang="nl-NL" sz="2400" b="1" kern="1200" dirty="0">
                <a:latin typeface="UTM Avo" panose="02040603050506020204" pitchFamily="18"/>
                <a:ea typeface="+mn-ea"/>
                <a:cs typeface="Arial" panose="020B0604020202020204" pitchFamily="34" charset="0"/>
              </a:rPr>
              <a:t> 3: SGK – tr.100</a:t>
            </a:r>
            <a:endParaRPr lang="en-US" sz="2400" kern="1200" dirty="0">
              <a:latin typeface="UTM Avo" panose="02040603050506020204" pitchFamily="18"/>
              <a:ea typeface="+mn-ea"/>
              <a:cs typeface="Arial" panose="020B0604020202020204" pitchFamily="34" charset="0"/>
            </a:endParaRPr>
          </a:p>
        </p:txBody>
      </p:sp>
      <p:sp>
        <p:nvSpPr>
          <p:cNvPr id="3" name="Oval Callout 29">
            <a:extLst>
              <a:ext uri="{FF2B5EF4-FFF2-40B4-BE49-F238E27FC236}">
                <a16:creationId xmlns:a16="http://schemas.microsoft.com/office/drawing/2014/main" id="{8E46EBCD-CAE6-E648-4CC4-37E8260B37A1}"/>
              </a:ext>
            </a:extLst>
          </p:cNvPr>
          <p:cNvSpPr/>
          <p:nvPr/>
        </p:nvSpPr>
        <p:spPr>
          <a:xfrm>
            <a:off x="741406" y="2493116"/>
            <a:ext cx="1297003" cy="485828"/>
          </a:xfrm>
          <a:prstGeom prst="wedgeEllipseCallout">
            <a:avLst>
              <a:gd name="adj1" fmla="val 24988"/>
              <a:gd name="adj2" fmla="val 72622"/>
            </a:avLst>
          </a:prstGeom>
          <a:solidFill>
            <a:srgbClr val="F79646"/>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defTabSz="1219170">
              <a:buClrTx/>
              <a:defRPr/>
            </a:pPr>
            <a:r>
              <a:rPr lang="vi-VN" sz="2400" b="1" kern="1200" dirty="0">
                <a:solidFill>
                  <a:schemeClr val="tx1"/>
                </a:solidFill>
                <a:latin typeface="UTM Avo" panose="02040603050506020204" pitchFamily="18"/>
                <a:ea typeface="+mn-ea"/>
                <a:cs typeface="+mn-cs"/>
              </a:rPr>
              <a:t>Giải</a:t>
            </a:r>
            <a:endParaRPr lang="en-US" sz="2400" b="1" kern="1200" dirty="0">
              <a:solidFill>
                <a:schemeClr val="tx1"/>
              </a:solidFill>
              <a:latin typeface="UTM Avo" panose="02040603050506020204" pitchFamily="18"/>
              <a:ea typeface="+mn-ea"/>
              <a:cs typeface="+mn-cs"/>
            </a:endParaRPr>
          </a:p>
        </p:txBody>
      </p:sp>
      <p:pic>
        <p:nvPicPr>
          <p:cNvPr id="5" name="Picture 4" descr="Bài 3 trang 100 Toán 8 Tập 1 Cánh diều | Giải Toán 8">
            <a:extLst>
              <a:ext uri="{FF2B5EF4-FFF2-40B4-BE49-F238E27FC236}">
                <a16:creationId xmlns:a16="http://schemas.microsoft.com/office/drawing/2014/main" id="{B10E5A67-5FAB-6CAF-9C16-54E75A582A61}"/>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055744" y="2413088"/>
            <a:ext cx="6080511" cy="1753745"/>
          </a:xfrm>
          <a:prstGeom prst="rect">
            <a:avLst/>
          </a:prstGeom>
          <a:noFill/>
          <a:ln>
            <a:noFill/>
          </a:ln>
        </p:spPr>
      </p:pic>
      <mc:AlternateContent xmlns:mc="http://schemas.openxmlformats.org/markup-compatibility/2006">
        <mc:Choice xmlns:a14="http://schemas.microsoft.com/office/drawing/2010/main" Requires="a14">
          <p:sp>
            <p:nvSpPr>
              <p:cNvPr id="7" name="TextBox 6">
                <a:extLst>
                  <a:ext uri="{FF2B5EF4-FFF2-40B4-BE49-F238E27FC236}">
                    <a16:creationId xmlns:a16="http://schemas.microsoft.com/office/drawing/2014/main" id="{617CAAA2-4A18-0782-A3AD-3AA2DA8408C5}"/>
                  </a:ext>
                </a:extLst>
              </p:cNvPr>
              <p:cNvSpPr txBox="1"/>
              <p:nvPr/>
            </p:nvSpPr>
            <p:spPr>
              <a:xfrm>
                <a:off x="741406" y="4166833"/>
                <a:ext cx="11045782" cy="2538837"/>
              </a:xfrm>
              <a:prstGeom prst="rect">
                <a:avLst/>
              </a:prstGeom>
              <a:noFill/>
            </p:spPr>
            <p:txBody>
              <a:bodyPr wrap="square">
                <a:spAutoFit/>
              </a:bodyPr>
              <a:lstStyle/>
              <a:p>
                <a:pPr algn="just">
                  <a:lnSpc>
                    <a:spcPct val="150000"/>
                  </a:lnSpc>
                  <a:spcBef>
                    <a:spcPts val="133"/>
                  </a:spcBef>
                  <a:spcAft>
                    <a:spcPts val="133"/>
                  </a:spcAft>
                </a:pPr>
                <a:r>
                  <a:rPr lang="fr-FR" sz="2400" kern="100" dirty="0">
                    <a:latin typeface="UTM Avo" panose="02040603050506020204" pitchFamily="18"/>
                    <a:ea typeface="Calibri" panose="020F0502020204030204" pitchFamily="34" charset="0"/>
                    <a:cs typeface="Times New Roman" panose="02020603050405020304" pitchFamily="18" charset="0"/>
                  </a:rPr>
                  <a:t> +  </a:t>
                </a:r>
                <a14:m>
                  <m:oMath xmlns:m="http://schemas.openxmlformats.org/officeDocument/2006/math">
                    <m:r>
                      <a:rPr lang="fr-FR" sz="2400" i="1" kern="100">
                        <a:latin typeface="Cambria Math" panose="02040503050406030204" pitchFamily="18" charset="0"/>
                        <a:ea typeface="Calibri" panose="020F0502020204030204" pitchFamily="34" charset="0"/>
                        <a:cs typeface="Times New Roman" panose="02020603050405020304" pitchFamily="18" charset="0"/>
                      </a:rPr>
                      <m:t>∆</m:t>
                    </m:r>
                    <m:r>
                      <a:rPr lang="fr-FR" sz="2400" i="1" kern="100">
                        <a:latin typeface="Cambria Math" panose="02040503050406030204" pitchFamily="18" charset="0"/>
                        <a:ea typeface="Calibri" panose="020F0502020204030204" pitchFamily="34" charset="0"/>
                        <a:cs typeface="Times New Roman" panose="02020603050405020304" pitchFamily="18" charset="0"/>
                      </a:rPr>
                      <m:t>𝐴𝐷𝐼</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vuông</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tại</a:t>
                </a:r>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a:rPr lang="fr-FR" sz="2400" i="1" kern="100">
                        <a:latin typeface="Cambria Math" panose="02040503050406030204" pitchFamily="18" charset="0"/>
                        <a:ea typeface="Calibri" panose="020F0502020204030204" pitchFamily="34" charset="0"/>
                        <a:cs typeface="Times New Roman" panose="02020603050405020304" pitchFamily="18" charset="0"/>
                      </a:rPr>
                      <m:t>𝐼</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áp</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vi-VN" sz="2400" kern="100" dirty="0">
                    <a:latin typeface="UTM Avo" panose="02040603050506020204" pitchFamily="18"/>
                    <a:ea typeface="Calibri" panose="020F0502020204030204" pitchFamily="34" charset="0"/>
                    <a:cs typeface="Times New Roman" panose="02020603050405020304" pitchFamily="18" charset="0"/>
                  </a:rPr>
                  <a:t>d</a:t>
                </a:r>
                <a:r>
                  <a:rPr lang="fr-FR" sz="2400" kern="100" dirty="0" err="1">
                    <a:latin typeface="UTM Avo" panose="02040603050506020204" pitchFamily="18"/>
                    <a:ea typeface="Calibri" panose="020F0502020204030204" pitchFamily="34" charset="0"/>
                    <a:cs typeface="Times New Roman" panose="02020603050405020304" pitchFamily="18" charset="0"/>
                  </a:rPr>
                  <a:t>ụng</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định</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lí</a:t>
                </a:r>
                <a:r>
                  <a:rPr lang="fr-FR" sz="2400" kern="100" dirty="0">
                    <a:latin typeface="UTM Avo" panose="02040603050506020204" pitchFamily="18"/>
                    <a:ea typeface="Calibri" panose="020F0502020204030204" pitchFamily="34" charset="0"/>
                    <a:cs typeface="Times New Roman" panose="02020603050405020304" pitchFamily="18" charset="0"/>
                  </a:rPr>
                  <a:t> Pythagore :</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fr-FR" sz="2400" i="0" kern="100">
                        <a:latin typeface="UTM Avo" panose="02040603050506020204" pitchFamily="18" charset="0"/>
                        <a:ea typeface="Calibri" panose="020F0502020204030204" pitchFamily="34" charset="0"/>
                        <a:cs typeface="Times New Roman" panose="02020603050405020304" pitchFamily="18" charset="0"/>
                      </a:rPr>
                      <m:t>A</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D</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m:rPr>
                        <m:nor/>
                      </m:rPr>
                      <a:rPr lang="en-US" sz="2400" b="0" i="0" kern="100" smtClean="0">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A</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I</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m:rPr>
                        <m:nor/>
                      </m:rPr>
                      <a:rPr lang="fr-FR" sz="2400" i="0" kern="100" smtClean="0">
                        <a:latin typeface="UTM Avo" panose="0204060305050602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D</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I</m:t>
                        </m:r>
                      </m:e>
                      <m:sup>
                        <m:r>
                          <a:rPr lang="fr-FR" sz="2400" i="1" kern="100">
                            <a:latin typeface="UTM Avo" panose="02040603050506020204" pitchFamily="18" charset="0"/>
                            <a:ea typeface="Calibri" panose="020F0502020204030204" pitchFamily="34" charset="0"/>
                            <a:cs typeface="Times New Roman" panose="02020603050405020304" pitchFamily="18" charset="0"/>
                          </a:rPr>
                          <m:t>2</m:t>
                        </m:r>
                      </m:sup>
                    </m:sSup>
                    <m:r>
                      <a:rPr lang="fr-FR" sz="2400" i="1" kern="10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48,6</m:t>
                        </m:r>
                      </m:e>
                      <m:sup>
                        <m:r>
                          <a:rPr lang="fr-F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smtClean="0">
                        <a:latin typeface="Cambria Math" panose="02040503050406030204" pitchFamily="18" charset="0"/>
                        <a:ea typeface="Calibri" panose="020F0502020204030204" pitchFamily="34" charset="0"/>
                        <a:cs typeface="Times New Roman" panose="02020603050405020304" pitchFamily="18" charset="0"/>
                      </a:rPr>
                      <m:t>+</m:t>
                    </m:r>
                    <m:sSup>
                      <m:sSupPr>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sSupPr>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5,2</m:t>
                        </m:r>
                      </m:e>
                      <m:sup>
                        <m:r>
                          <a:rPr lang="fr-FR" sz="2400" i="1" kern="100">
                            <a:latin typeface="Cambria Math" panose="02040503050406030204" pitchFamily="18" charset="0"/>
                            <a:ea typeface="Calibri" panose="020F0502020204030204" pitchFamily="34" charset="0"/>
                            <a:cs typeface="Times New Roman" panose="02020603050405020304" pitchFamily="18" charset="0"/>
                          </a:rPr>
                          <m:t>2</m:t>
                        </m:r>
                      </m:sup>
                    </m:sSup>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2</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389</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a:rPr lang="en-US" sz="2400" i="1" kern="100" dirty="0">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14:m>
                  <m:oMath xmlns:m="http://schemas.openxmlformats.org/officeDocument/2006/math">
                    <m:r>
                      <a:rPr lang="fr-FR" sz="2400" i="1" kern="100">
                        <a:latin typeface="Cambria Math" panose="02040503050406030204" pitchFamily="18" charset="0"/>
                        <a:ea typeface="Calibri" panose="020F0502020204030204" pitchFamily="34" charset="0"/>
                        <a:cs typeface="Times New Roman" panose="02020603050405020304" pitchFamily="18" charset="0"/>
                      </a:rPr>
                      <m:t>𝐴𝐷</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2</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389</m:t>
                        </m:r>
                      </m:e>
                    </m:rad>
                  </m:oMath>
                </a14:m>
                <a:r>
                  <a:rPr lang="fr-FR" sz="2400" kern="100" dirty="0">
                    <a:latin typeface="UTM Avo" panose="02040603050506020204" pitchFamily="18" charset="0"/>
                    <a:ea typeface="Calibri" panose="020F0502020204030204" pitchFamily="34" charset="0"/>
                    <a:cs typeface="Times New Roman" panose="02020603050405020304" pitchFamily="18" charset="0"/>
                  </a:rPr>
                  <a:t> </a:t>
                </a:r>
                <a:r>
                  <a:rPr lang="fr-FR" sz="2400" kern="100" dirty="0">
                    <a:latin typeface="UTM Avo" panose="02040603050506020204" pitchFamily="18"/>
                    <a:ea typeface="Calibri" panose="020F0502020204030204" pitchFamily="34" charset="0"/>
                    <a:cs typeface="Times New Roman" panose="02020603050405020304" pitchFamily="18" charset="0"/>
                  </a:rPr>
                  <a:t>(m)</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r>
                  <a:rPr lang="fr-FR" sz="2400" kern="100" dirty="0">
                    <a:latin typeface="UTM Avo" panose="02040603050506020204" pitchFamily="18"/>
                    <a:ea typeface="Calibri" panose="020F0502020204030204" pitchFamily="34" charset="0"/>
                    <a:cs typeface="Times New Roman" panose="02020603050405020304" pitchFamily="18" charset="0"/>
                  </a:rPr>
                  <a:t> +  Chu vi </a:t>
                </a:r>
                <a:r>
                  <a:rPr lang="fr-FR" sz="2400" kern="100" dirty="0" err="1">
                    <a:latin typeface="UTM Avo" panose="02040603050506020204" pitchFamily="18"/>
                    <a:ea typeface="Calibri" panose="020F0502020204030204" pitchFamily="34" charset="0"/>
                    <a:cs typeface="Times New Roman" panose="02020603050405020304" pitchFamily="18" charset="0"/>
                  </a:rPr>
                  <a:t>mặt</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cắt</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dọc</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phần</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nổi</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trên</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mặt</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nước</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của</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chiếc</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tàu</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thuỷ</a:t>
                </a:r>
                <a:r>
                  <a:rPr lang="fr-FR" sz="2400" kern="100" dirty="0">
                    <a:latin typeface="UTM Avo" panose="02040603050506020204" pitchFamily="18"/>
                    <a:ea typeface="Calibri" panose="020F0502020204030204" pitchFamily="34" charset="0"/>
                    <a:cs typeface="Times New Roman" panose="02020603050405020304" pitchFamily="18" charset="0"/>
                  </a:rPr>
                  <a:t> </a:t>
                </a:r>
                <a:r>
                  <a:rPr lang="fr-FR" sz="2400" kern="100" dirty="0" err="1">
                    <a:latin typeface="UTM Avo" panose="02040603050506020204" pitchFamily="18"/>
                    <a:ea typeface="Calibri" panose="020F0502020204030204" pitchFamily="34" charset="0"/>
                    <a:cs typeface="Times New Roman" panose="02020603050405020304" pitchFamily="18" charset="0"/>
                  </a:rPr>
                  <a:t>đó</a:t>
                </a:r>
                <a:r>
                  <a:rPr lang="fr-FR" sz="2400" kern="100" dirty="0">
                    <a:latin typeface="UTM Avo" panose="02040603050506020204" pitchFamily="18"/>
                    <a:ea typeface="Calibri" panose="020F0502020204030204" pitchFamily="34" charset="0"/>
                    <a:cs typeface="Times New Roman" panose="02020603050405020304" pitchFamily="18" charset="0"/>
                  </a:rPr>
                  <a:t> là:</a:t>
                </a:r>
                <a:endParaRPr lang="en-US" sz="2400" kern="100" dirty="0">
                  <a:latin typeface="UTM Avo" panose="02040603050506020204" pitchFamily="18"/>
                  <a:ea typeface="Calibri" panose="020F0502020204030204" pitchFamily="34" charset="0"/>
                  <a:cs typeface="Times New Roman" panose="02020603050405020304" pitchFamily="18" charset="0"/>
                </a:endParaRPr>
              </a:p>
              <a:p>
                <a:pPr algn="just">
                  <a:lnSpc>
                    <a:spcPct val="150000"/>
                  </a:lnSpc>
                  <a:spcBef>
                    <a:spcPts val="133"/>
                  </a:spcBef>
                  <a:spcAft>
                    <a:spcPts val="133"/>
                  </a:spcAft>
                </a:pPr>
                <a14:m>
                  <m:oMath xmlns:m="http://schemas.openxmlformats.org/officeDocument/2006/math">
                    <m:r>
                      <m:rPr>
                        <m:nor/>
                      </m:rPr>
                      <a:rPr lang="fr-FR" sz="2400" i="0" kern="100">
                        <a:latin typeface="UTM Avo" panose="02040603050506020204" pitchFamily="18" charset="0"/>
                        <a:ea typeface="Calibri" panose="020F0502020204030204" pitchFamily="34" charset="0"/>
                        <a:cs typeface="Times New Roman" panose="02020603050405020304" pitchFamily="18" charset="0"/>
                      </a:rPr>
                      <m:t>AB</m:t>
                    </m:r>
                    <m:r>
                      <m:rPr>
                        <m:nor/>
                      </m:rPr>
                      <a:rPr lang="fr-FR" sz="2400" i="0" kern="100" smtClean="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BC</m:t>
                    </m:r>
                    <m:r>
                      <m:rPr>
                        <m:nor/>
                      </m:rPr>
                      <a:rPr lang="fr-FR" sz="2400" i="0" kern="100" smtClean="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CD</m:t>
                    </m:r>
                    <m:r>
                      <m:rPr>
                        <m:nor/>
                      </m:rPr>
                      <a:rPr lang="fr-FR" sz="2400" i="0" kern="100" smtClean="0">
                        <a:latin typeface="UTM Avo" panose="02040603050506020204" pitchFamily="18" charset="0"/>
                        <a:ea typeface="Calibri" panose="020F0502020204030204" pitchFamily="34" charset="0"/>
                        <a:cs typeface="Times New Roman" panose="02020603050405020304" pitchFamily="18" charset="0"/>
                      </a:rPr>
                      <m:t> +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DA</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101,92</m:t>
                        </m:r>
                      </m:e>
                    </m:rad>
                    <m:r>
                      <a:rPr lang="fr-FR" sz="2400" i="1" kern="100" smtClean="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24</m:t>
                    </m:r>
                    <m:r>
                      <a:rPr lang="fr-FR" sz="2400" i="1" kern="100" smtClean="0">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379,08</m:t>
                        </m:r>
                      </m:e>
                    </m:rad>
                    <m:r>
                      <a:rPr lang="fr-FR" sz="2400" i="1" kern="100" smtClean="0">
                        <a:latin typeface="Cambria Math" panose="02040503050406030204" pitchFamily="18" charset="0"/>
                        <a:ea typeface="Calibri" panose="020F0502020204030204" pitchFamily="34" charset="0"/>
                        <a:cs typeface="Times New Roman" panose="02020603050405020304" pitchFamily="18" charset="0"/>
                      </a:rPr>
                      <m:t>+</m:t>
                    </m:r>
                    <m:rad>
                      <m:radPr>
                        <m:degHide m:val="on"/>
                        <m:ctrlPr>
                          <a:rPr lang="en-US" sz="2400" i="1" kern="100">
                            <a:latin typeface="Cambria Math" panose="02040503050406030204" pitchFamily="18" charset="0"/>
                            <a:ea typeface="Calibri" panose="020F0502020204030204" pitchFamily="34" charset="0"/>
                            <a:cs typeface="Times New Roman" panose="02020603050405020304" pitchFamily="18" charset="0"/>
                          </a:rPr>
                        </m:ctrlPr>
                      </m:radPr>
                      <m:deg/>
                      <m:e>
                        <m:r>
                          <m:rPr>
                            <m:nor/>
                          </m:rPr>
                          <a:rPr lang="fr-FR" sz="2400" i="0" kern="100">
                            <a:latin typeface="UTM Avo" panose="02040603050506020204" pitchFamily="18" charset="0"/>
                            <a:ea typeface="Calibri" panose="020F0502020204030204" pitchFamily="34" charset="0"/>
                            <a:cs typeface="Times New Roman" panose="02020603050405020304" pitchFamily="18" charset="0"/>
                          </a:rPr>
                          <m:t>2</m:t>
                        </m:r>
                        <m:r>
                          <m:rPr>
                            <m:nor/>
                          </m:rPr>
                          <a:rPr lang="en-US" sz="2400" b="0" i="0" kern="100" smtClean="0">
                            <a:latin typeface="UTM Avo" panose="02040603050506020204" pitchFamily="18" charset="0"/>
                            <a:ea typeface="Calibri" panose="020F0502020204030204" pitchFamily="34" charset="0"/>
                            <a:cs typeface="Times New Roman" panose="02020603050405020304" pitchFamily="18" charset="0"/>
                          </a:rPr>
                          <m:t> </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389</m:t>
                        </m:r>
                      </m:e>
                    </m:rad>
                    <m:r>
                      <a:rPr lang="fr-FR" sz="2400" i="1" kern="100">
                        <a:latin typeface="Cambria Math" panose="02040503050406030204" pitchFamily="18" charset="0"/>
                        <a:ea typeface="Calibri" panose="020F0502020204030204" pitchFamily="34" charset="0"/>
                        <a:cs typeface="Times New Roman" panose="02020603050405020304" pitchFamily="18" charset="0"/>
                      </a:rPr>
                      <m:t>≈</m:t>
                    </m:r>
                    <m:r>
                      <m:rPr>
                        <m:nor/>
                      </m:rPr>
                      <a:rPr lang="fr-FR" sz="2400" i="0" kern="100">
                        <a:latin typeface="UTM Avo" panose="02040603050506020204" pitchFamily="18" charset="0"/>
                        <a:ea typeface="Calibri" panose="020F0502020204030204" pitchFamily="34" charset="0"/>
                        <a:cs typeface="Times New Roman" panose="02020603050405020304" pitchFamily="18" charset="0"/>
                      </a:rPr>
                      <m:t>102,4</m:t>
                    </m:r>
                    <m:r>
                      <a:rPr lang="fr-FR" sz="2400" i="1" kern="100">
                        <a:latin typeface="Cambria Math" panose="02040503050406030204" pitchFamily="18" charset="0"/>
                        <a:ea typeface="Calibri" panose="020F0502020204030204" pitchFamily="34" charset="0"/>
                        <a:cs typeface="Times New Roman" panose="02020603050405020304" pitchFamily="18" charset="0"/>
                      </a:rPr>
                      <m:t> (</m:t>
                    </m:r>
                    <m:r>
                      <m:rPr>
                        <m:nor/>
                      </m:rPr>
                      <a:rPr lang="fr-FR" sz="2400" kern="100" dirty="0">
                        <a:latin typeface="UTM Avo" panose="02040603050506020204" pitchFamily="18"/>
                        <a:ea typeface="Calibri" panose="020F0502020204030204" pitchFamily="34" charset="0"/>
                        <a:cs typeface="Times New Roman" panose="02020603050405020304" pitchFamily="18" charset="0"/>
                      </a:rPr>
                      <m:t>m</m:t>
                    </m:r>
                    <m:r>
                      <a:rPr lang="fr-FR" sz="2400" i="1" kern="100">
                        <a:latin typeface="Cambria Math" panose="02040503050406030204" pitchFamily="18" charset="0"/>
                        <a:ea typeface="Calibri" panose="020F0502020204030204" pitchFamily="34" charset="0"/>
                        <a:cs typeface="Times New Roman" panose="02020603050405020304" pitchFamily="18" charset="0"/>
                      </a:rPr>
                      <m:t>)</m:t>
                    </m:r>
                  </m:oMath>
                </a14:m>
                <a:r>
                  <a:rPr lang="fr-FR" sz="2400" kern="100" dirty="0">
                    <a:latin typeface="UTM Avo" panose="02040603050506020204" pitchFamily="18"/>
                    <a:ea typeface="Calibri" panose="020F0502020204030204" pitchFamily="34" charset="0"/>
                    <a:cs typeface="Times New Roman" panose="02020603050405020304" pitchFamily="18" charset="0"/>
                  </a:rPr>
                  <a:t> </a:t>
                </a:r>
                <a:endParaRPr lang="en-US" sz="2400" kern="100" dirty="0">
                  <a:latin typeface="UTM Avo" panose="02040603050506020204" pitchFamily="18"/>
                  <a:ea typeface="Calibri" panose="020F0502020204030204" pitchFamily="34" charset="0"/>
                  <a:cs typeface="Times New Roman" panose="02020603050405020304" pitchFamily="18" charset="0"/>
                </a:endParaRPr>
              </a:p>
            </p:txBody>
          </p:sp>
        </mc:Choice>
        <mc:Fallback>
          <p:sp>
            <p:nvSpPr>
              <p:cNvPr id="7" name="TextBox 6">
                <a:extLst>
                  <a:ext uri="{FF2B5EF4-FFF2-40B4-BE49-F238E27FC236}">
                    <a16:creationId xmlns:a16="http://schemas.microsoft.com/office/drawing/2014/main" id="{617CAAA2-4A18-0782-A3AD-3AA2DA8408C5}"/>
                  </a:ext>
                </a:extLst>
              </p:cNvPr>
              <p:cNvSpPr txBox="1">
                <a:spLocks noRot="1" noChangeAspect="1" noMove="1" noResize="1" noEditPoints="1" noAdjustHandles="1" noChangeArrowheads="1" noChangeShapeType="1" noTextEdit="1"/>
              </p:cNvSpPr>
              <p:nvPr/>
            </p:nvSpPr>
            <p:spPr>
              <a:xfrm>
                <a:off x="741406" y="4166833"/>
                <a:ext cx="11045782" cy="2538837"/>
              </a:xfrm>
              <a:prstGeom prst="rect">
                <a:avLst/>
              </a:prstGeom>
              <a:blipFill>
                <a:blip r:embed="rId5"/>
                <a:stretch>
                  <a:fillRect l="-110"/>
                </a:stretch>
              </a:blipFill>
            </p:spPr>
            <p:txBody>
              <a:bodyPr/>
              <a:lstStyle/>
              <a:p>
                <a:r>
                  <a:rPr lang="en-US">
                    <a:noFill/>
                  </a:rPr>
                  <a:t> </a:t>
                </a:r>
              </a:p>
            </p:txBody>
          </p:sp>
        </mc:Fallback>
      </mc:AlternateContent>
    </p:spTree>
    <p:extLst>
      <p:ext uri="{BB962C8B-B14F-4D97-AF65-F5344CB8AC3E}">
        <p14:creationId xmlns:p14="http://schemas.microsoft.com/office/powerpoint/2010/main" val="168830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p:pic>
        <p:nvPicPr>
          <p:cNvPr id="6" name="Picture 6"/>
          <p:cNvPicPr>
            <a:picLocks noChangeAspect="1"/>
          </p:cNvPicPr>
          <p:nvPr/>
        </p:nvPicPr>
        <p:blipFill>
          <a:blip r:embed="rId13"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44136" y="3971625"/>
            <a:ext cx="1930138" cy="1932553"/>
          </a:xfrm>
          <a:prstGeom prst="rect">
            <a:avLst/>
          </a:prstGeom>
        </p:spPr>
      </p:pic>
      <p:pic>
        <p:nvPicPr>
          <p:cNvPr id="7" name="Picture 7"/>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10088043" y="3522486"/>
            <a:ext cx="1447071" cy="2911121"/>
          </a:xfrm>
          <a:prstGeom prst="rect">
            <a:avLst/>
          </a:prstGeom>
        </p:spPr>
      </p:pic>
      <p:pic>
        <p:nvPicPr>
          <p:cNvPr id="8" name="Picture 8"/>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flipH="1">
            <a:off x="2000191" y="4693441"/>
            <a:ext cx="1735719" cy="1541896"/>
          </a:xfrm>
          <a:prstGeom prst="rect">
            <a:avLst/>
          </a:prstGeom>
        </p:spPr>
      </p:pic>
      <p:pic>
        <p:nvPicPr>
          <p:cNvPr id="9" name="Picture 9"/>
          <p:cNvPicPr>
            <a:picLocks noChangeAspect="1"/>
          </p:cNvPicPr>
          <p:nvPr/>
        </p:nvPicPr>
        <p:blipFill>
          <a:blip r:embed="rId19" cstate="print">
            <a:extLst>
              <a:ext uri="{28A0092B-C50C-407E-A947-70E740481C1C}">
                <a14:useLocalDpi xmlns:a14="http://schemas.microsoft.com/office/drawing/2010/main" val="0"/>
              </a:ext>
              <a:ext uri="{96DAC541-7B7A-43D3-8B79-37D633B846F1}">
                <asvg:svgBlip xmlns:asvg="http://schemas.microsoft.com/office/drawing/2016/SVG/main" r:embed="rId20"/>
              </a:ext>
            </a:extLst>
          </a:blip>
          <a:srcRect/>
          <a:stretch>
            <a:fillRect/>
          </a:stretch>
        </p:blipFill>
        <p:spPr>
          <a:xfrm>
            <a:off x="8101941" y="4523219"/>
            <a:ext cx="2022477" cy="1782308"/>
          </a:xfrm>
          <a:prstGeom prst="rect">
            <a:avLst/>
          </a:prstGeom>
        </p:spPr>
      </p:pic>
      <p:pic>
        <p:nvPicPr>
          <p:cNvPr id="10" name="Picture 10"/>
          <p:cNvPicPr>
            <a:picLocks noChangeAspect="1"/>
          </p:cNvPicPr>
          <p:nvPr/>
        </p:nvPicPr>
        <p:blipFill>
          <a:blip r:embed="rId21" cstate="print">
            <a:extLst>
              <a:ext uri="{28A0092B-C50C-407E-A947-70E740481C1C}">
                <a14:useLocalDpi xmlns:a14="http://schemas.microsoft.com/office/drawing/2010/main" val="0"/>
              </a:ext>
              <a:ext uri="{96DAC541-7B7A-43D3-8B79-37D633B846F1}">
                <asvg:svgBlip xmlns:asvg="http://schemas.microsoft.com/office/drawing/2016/SVG/main" r:embed="rId22"/>
              </a:ext>
            </a:extLst>
          </a:blip>
          <a:srcRect/>
          <a:stretch>
            <a:fillRect/>
          </a:stretch>
        </p:blipFill>
        <p:spPr>
          <a:xfrm>
            <a:off x="9746563" y="5414373"/>
            <a:ext cx="755711" cy="1146464"/>
          </a:xfrm>
          <a:prstGeom prst="rect">
            <a:avLst/>
          </a:prstGeom>
        </p:spPr>
      </p:pic>
      <p:pic>
        <p:nvPicPr>
          <p:cNvPr id="11" name="Picture 11"/>
          <p:cNvPicPr>
            <a:picLocks noChangeAspect="1"/>
          </p:cNvPicPr>
          <p:nvPr/>
        </p:nvPicPr>
        <p:blipFill>
          <a:blip r:embed="rId23" cstate="print">
            <a:extLst>
              <a:ext uri="{28A0092B-C50C-407E-A947-70E740481C1C}">
                <a14:useLocalDpi xmlns:a14="http://schemas.microsoft.com/office/drawing/2010/main" val="0"/>
              </a:ext>
              <a:ext uri="{96DAC541-7B7A-43D3-8B79-37D633B846F1}">
                <asvg:svgBlip xmlns:asvg="http://schemas.microsoft.com/office/drawing/2016/SVG/main" r:embed="rId24"/>
              </a:ext>
            </a:extLst>
          </a:blip>
          <a:srcRect/>
          <a:stretch>
            <a:fillRect/>
          </a:stretch>
        </p:blipFill>
        <p:spPr>
          <a:xfrm flipH="1">
            <a:off x="1173943" y="5414373"/>
            <a:ext cx="1227805" cy="1146464"/>
          </a:xfrm>
          <a:prstGeom prst="rect">
            <a:avLst/>
          </a:prstGeom>
        </p:spPr>
      </p:pic>
      <p:pic>
        <p:nvPicPr>
          <p:cNvPr id="12" name="Picture 12"/>
          <p:cNvPicPr>
            <a:picLocks noChangeAspect="1"/>
          </p:cNvPicPr>
          <p:nvPr/>
        </p:nvPicPr>
        <p:blipFill>
          <a:blip r:embed="rId25" cstate="print">
            <a:extLst>
              <a:ext uri="{28A0092B-C50C-407E-A947-70E740481C1C}">
                <a14:useLocalDpi xmlns:a14="http://schemas.microsoft.com/office/drawing/2010/main" val="0"/>
              </a:ext>
              <a:ext uri="{96DAC541-7B7A-43D3-8B79-37D633B846F1}">
                <asvg:svgBlip xmlns:asvg="http://schemas.microsoft.com/office/drawing/2016/SVG/main" r:embed="rId26"/>
              </a:ext>
            </a:extLst>
          </a:blip>
          <a:srcRect/>
          <a:stretch>
            <a:fillRect/>
          </a:stretch>
        </p:blipFill>
        <p:spPr>
          <a:xfrm>
            <a:off x="3779487" y="5313102"/>
            <a:ext cx="1028998" cy="1120506"/>
          </a:xfrm>
          <a:prstGeom prst="rect">
            <a:avLst/>
          </a:prstGeom>
        </p:spPr>
      </p:pic>
      <p:pic>
        <p:nvPicPr>
          <p:cNvPr id="13" name="Picture 13"/>
          <p:cNvPicPr>
            <a:picLocks noChangeAspect="1"/>
          </p:cNvPicPr>
          <p:nvPr/>
        </p:nvPicPr>
        <p:blipFill>
          <a:blip r:embed="rId27" cstate="print">
            <a:extLst>
              <a:ext uri="{28A0092B-C50C-407E-A947-70E740481C1C}">
                <a14:useLocalDpi xmlns:a14="http://schemas.microsoft.com/office/drawing/2010/main" val="0"/>
              </a:ext>
              <a:ext uri="{96DAC541-7B7A-43D3-8B79-37D633B846F1}">
                <asvg:svgBlip xmlns:asvg="http://schemas.microsoft.com/office/drawing/2016/SVG/main" r:embed="rId28"/>
              </a:ext>
            </a:extLst>
          </a:blip>
          <a:srcRect/>
          <a:stretch>
            <a:fillRect/>
          </a:stretch>
        </p:blipFill>
        <p:spPr>
          <a:xfrm>
            <a:off x="7125972" y="5047109"/>
            <a:ext cx="1061250" cy="1386499"/>
          </a:xfrm>
          <a:prstGeom prst="rect">
            <a:avLst/>
          </a:prstGeom>
        </p:spPr>
      </p:pic>
      <p:sp>
        <p:nvSpPr>
          <p:cNvPr id="21" name="Title 1">
            <a:extLst>
              <a:ext uri="{FF2B5EF4-FFF2-40B4-BE49-F238E27FC236}">
                <a16:creationId xmlns:a16="http://schemas.microsoft.com/office/drawing/2014/main" id="{22639C7E-2814-42F4-7B65-862CE105F706}"/>
              </a:ext>
            </a:extLst>
          </p:cNvPr>
          <p:cNvSpPr txBox="1">
            <a:spLocks/>
          </p:cNvSpPr>
          <p:nvPr/>
        </p:nvSpPr>
        <p:spPr>
          <a:xfrm>
            <a:off x="559687" y="1848684"/>
            <a:ext cx="11072627" cy="1325391"/>
          </a:xfrm>
          <a:prstGeom prst="rect">
            <a:avLst/>
          </a:prstGeom>
        </p:spPr>
        <p:txBody>
          <a:bodyPr vert="horz" lIns="91428" tIns="45714" rIns="91428" bIns="45714"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286" rtl="0" eaLnBrk="1" fontAlgn="auto" latinLnBrk="0" hangingPunct="1">
              <a:lnSpc>
                <a:spcPct val="90000"/>
              </a:lnSpc>
              <a:spcBef>
                <a:spcPct val="0"/>
              </a:spcBef>
              <a:spcAft>
                <a:spcPts val="0"/>
              </a:spcAft>
              <a:buClrTx/>
              <a:buSzTx/>
              <a:buFont typeface="Arial"/>
              <a:buNone/>
              <a:tabLst/>
              <a:defRPr/>
            </a:pPr>
            <a:r>
              <a:rPr kumimoji="0" lang="en-US" sz="6600" b="1" i="0" u="none" strike="noStrike" kern="1200" cap="none" spc="0" normalizeH="0" baseline="0" noProof="0" dirty="0">
                <a:ln>
                  <a:solidFill>
                    <a:srgbClr val="BE664E"/>
                  </a:solidFill>
                </a:ln>
                <a:solidFill>
                  <a:srgbClr val="643325"/>
                </a:solidFill>
                <a:effectLst/>
                <a:uLnTx/>
                <a:uFillTx/>
                <a:latin typeface="UTM Avo" panose="02040603050506020204" pitchFamily="18"/>
                <a:ea typeface="+mj-ea"/>
                <a:cs typeface="Arial" panose="020B0604020202020204" pitchFamily="34" charset="0"/>
                <a:sym typeface="Arial"/>
              </a:rPr>
              <a:t>CUỘC ĐUA RỪNG 𝑥ANH</a:t>
            </a:r>
          </a:p>
        </p:txBody>
      </p:sp>
      <p:sp>
        <p:nvSpPr>
          <p:cNvPr id="14" name="Rectangle: Rounded Corners 13">
            <a:hlinkClick r:id="rId29" action="ppaction://hlinksldjump"/>
            <a:extLst>
              <a:ext uri="{FF2B5EF4-FFF2-40B4-BE49-F238E27FC236}">
                <a16:creationId xmlns:a16="http://schemas.microsoft.com/office/drawing/2014/main" id="{18AB74C1-4B9A-0E82-4D7C-2438289C09B3}"/>
              </a:ext>
            </a:extLst>
          </p:cNvPr>
          <p:cNvSpPr/>
          <p:nvPr/>
        </p:nvSpPr>
        <p:spPr>
          <a:xfrm>
            <a:off x="4678865" y="3593686"/>
            <a:ext cx="2834271" cy="822853"/>
          </a:xfrm>
          <a:prstGeom prst="roundRect">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00000"/>
              </a:lnSpc>
              <a:spcBef>
                <a:spcPts val="0"/>
              </a:spcBef>
              <a:spcAft>
                <a:spcPts val="0"/>
              </a:spcAft>
              <a:buClrTx/>
              <a:buSzTx/>
              <a:buFont typeface="Arial"/>
              <a:buNone/>
              <a:tabLst/>
              <a:defRPr/>
            </a:pPr>
            <a:r>
              <a:rPr kumimoji="0" lang="en-US" sz="3200" b="1" i="0" u="none" strike="noStrike" kern="1200" cap="none" spc="0" normalizeH="0" baseline="0" noProof="0" dirty="0">
                <a:ln>
                  <a:noFill/>
                </a:ln>
                <a:solidFill>
                  <a:prstClr val="white"/>
                </a:solidFill>
                <a:effectLst/>
                <a:uLnTx/>
                <a:uFillTx/>
                <a:latin typeface="UTM Avo" panose="02040603050506020204" pitchFamily="18"/>
                <a:ea typeface="+mn-ea"/>
                <a:cs typeface="Arial" panose="020B0604020202020204" pitchFamily="34" charset="0"/>
                <a:sym typeface="Arial"/>
              </a:rPr>
              <a:t>BẮT ĐẦU</a:t>
            </a:r>
          </a:p>
        </p:txBody>
      </p:sp>
      <p:pic>
        <p:nvPicPr>
          <p:cNvPr id="15" name="Tieng-chim-keu-trong-rung-nui-www_tiengdong_com">
            <a:hlinkClick r:id="" action="ppaction://media"/>
            <a:extLst>
              <a:ext uri="{FF2B5EF4-FFF2-40B4-BE49-F238E27FC236}">
                <a16:creationId xmlns:a16="http://schemas.microsoft.com/office/drawing/2014/main" id="{27FFEB9F-9DD6-382A-0EEC-A2D31C094089}"/>
              </a:ext>
            </a:extLst>
          </p:cNvPr>
          <p:cNvPicPr>
            <a:picLocks noChangeAspect="1"/>
          </p:cNvPicPr>
          <p:nvPr>
            <a:audioFile r:link="rId2"/>
            <p:extLst>
              <p:ext uri="{DAA4B4D4-6D71-4841-9C94-3DE7FCFB9230}">
                <p14:media xmlns:p14="http://schemas.microsoft.com/office/powerpoint/2010/main" r:embed="rId1"/>
              </p:ext>
            </p:extLst>
          </p:nvPr>
        </p:nvPicPr>
        <p:blipFill>
          <a:blip r:embed="rId30"/>
          <a:stretch>
            <a:fillRect/>
          </a:stretch>
        </p:blipFill>
        <p:spPr>
          <a:xfrm>
            <a:off x="-1133230" y="2771375"/>
            <a:ext cx="487301" cy="487301"/>
          </a:xfrm>
          <a:prstGeom prst="rect">
            <a:avLst/>
          </a:prstGeom>
        </p:spPr>
      </p:pic>
      <p:pic>
        <p:nvPicPr>
          <p:cNvPr id="17" name="Picture 16">
            <a:extLst>
              <a:ext uri="{FF2B5EF4-FFF2-40B4-BE49-F238E27FC236}">
                <a16:creationId xmlns:a16="http://schemas.microsoft.com/office/drawing/2014/main" id="{D8D2CAA4-CE2B-C80E-105B-3188985046EC}"/>
              </a:ext>
            </a:extLst>
          </p:cNvPr>
          <p:cNvPicPr>
            <a:picLocks noChangeAspect="1"/>
          </p:cNvPicPr>
          <p:nvPr/>
        </p:nvPicPr>
        <p:blipFill>
          <a:blip r:embed="rId31"/>
          <a:stretch>
            <a:fillRect/>
          </a:stretch>
        </p:blipFill>
        <p:spPr>
          <a:xfrm>
            <a:off x="0" y="0"/>
            <a:ext cx="854401" cy="953822"/>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4000" fill="hold" grpId="0" nodeType="withEffect">
                                  <p:stCondLst>
                                    <p:cond delay="0"/>
                                  </p:stCondLst>
                                  <p:childTnLst>
                                    <p:animEffect transition="out" filter="fade">
                                      <p:cBhvr>
                                        <p:cTn id="6" dur="1000" tmFilter="0, 0; .2, .5; .8, .5; 1, 0"/>
                                        <p:tgtEl>
                                          <p:spTgt spid="21"/>
                                        </p:tgtEl>
                                      </p:cBhvr>
                                    </p:animEffect>
                                    <p:animScale>
                                      <p:cBhvr>
                                        <p:cTn id="7" dur="500" autoRev="1" fill="hold"/>
                                        <p:tgtEl>
                                          <p:spTgt spid="21"/>
                                        </p:tgtEl>
                                      </p:cBhvr>
                                      <p:by x="105000" y="105000"/>
                                    </p:animScale>
                                  </p:childTnLst>
                                </p:cTn>
                              </p:par>
                              <p:par>
                                <p:cTn id="8" presetID="26" presetClass="emph" presetSubtype="0" repeatCount="4000" fill="hold" grpId="0" nodeType="withEffect">
                                  <p:stCondLst>
                                    <p:cond delay="0"/>
                                  </p:stCondLst>
                                  <p:childTnLst>
                                    <p:animEffect transition="out" filter="fade">
                                      <p:cBhvr>
                                        <p:cTn id="9" dur="1000" tmFilter="0, 0; .2, .5; .8, .5; 1, 0"/>
                                        <p:tgtEl>
                                          <p:spTgt spid="14"/>
                                        </p:tgtEl>
                                      </p:cBhvr>
                                    </p:animEffect>
                                    <p:animScale>
                                      <p:cBhvr>
                                        <p:cTn id="10" dur="500" autoRev="1" fill="hold"/>
                                        <p:tgtEl>
                                          <p:spTgt spid="14"/>
                                        </p:tgtEl>
                                      </p:cBhvr>
                                      <p:by x="105000" y="105000"/>
                                    </p:animScale>
                                  </p:childTnLst>
                                </p:cTn>
                              </p:par>
                              <p:par>
                                <p:cTn id="11" presetID="1" presetClass="mediacall" presetSubtype="0" fill="hold" nodeType="withEffect">
                                  <p:stCondLst>
                                    <p:cond delay="0"/>
                                  </p:stCondLst>
                                  <p:childTnLst>
                                    <p:cmd type="call" cmd="playFrom(0.0)">
                                      <p:cBhvr>
                                        <p:cTn id="12" dur="107958"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3" fill="hold" display="0">
                  <p:stCondLst>
                    <p:cond delay="indefinite"/>
                  </p:stCondLst>
                  <p:endCondLst>
                    <p:cond evt="onStopAudio" delay="0">
                      <p:tgtEl>
                        <p:sldTgt/>
                      </p:tgtEl>
                    </p:cond>
                  </p:endCondLst>
                </p:cTn>
                <p:tgtEl>
                  <p:spTgt spid="15"/>
                </p:tgtEl>
              </p:cMediaNode>
            </p:audio>
          </p:childTnLst>
        </p:cTn>
      </p:par>
    </p:tnLst>
    <p:bldLst>
      <p:bldP spid="21" grpId="0"/>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378699" flipH="1">
            <a:off x="-2348182" y="4061006"/>
            <a:ext cx="8689462" cy="5267986"/>
          </a:xfrm>
          <a:prstGeom prst="rect">
            <a:avLst/>
          </a:prstGeom>
        </p:spPr>
      </p:pic>
      <p:pic>
        <p:nvPicPr>
          <p:cNvPr id="6" name="Picture 6"/>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244136" y="3971625"/>
            <a:ext cx="1930138" cy="1932553"/>
          </a:xfrm>
          <a:prstGeom prst="rect">
            <a:avLst/>
          </a:prstGeom>
        </p:spPr>
      </p:pic>
      <p:pic>
        <p:nvPicPr>
          <p:cNvPr id="7" name="Picture 7"/>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10088043" y="3522486"/>
            <a:ext cx="1447071" cy="2911121"/>
          </a:xfrm>
          <a:prstGeom prst="rect">
            <a:avLst/>
          </a:prstGeom>
        </p:spPr>
      </p:pic>
      <p:pic>
        <p:nvPicPr>
          <p:cNvPr id="8" name="Picture 8"/>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flipH="1">
            <a:off x="2000191" y="4693441"/>
            <a:ext cx="1735719" cy="1541896"/>
          </a:xfrm>
          <a:prstGeom prst="rect">
            <a:avLst/>
          </a:prstGeom>
        </p:spPr>
      </p:pic>
      <p:pic>
        <p:nvPicPr>
          <p:cNvPr id="9" name="Picture 9"/>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8101941" y="4523219"/>
            <a:ext cx="2022477" cy="1782308"/>
          </a:xfrm>
          <a:prstGeom prst="rect">
            <a:avLst/>
          </a:prstGeom>
        </p:spPr>
      </p:pic>
      <p:pic>
        <p:nvPicPr>
          <p:cNvPr id="10" name="Picture 10"/>
          <p:cNvPicPr>
            <a:picLocks noChangeAspect="1"/>
          </p:cNvPicPr>
          <p:nvPr/>
        </p:nvPicPr>
        <p:blipFill>
          <a:blip r:embed="rId18" cstate="print">
            <a:extLst>
              <a:ext uri="{28A0092B-C50C-407E-A947-70E740481C1C}">
                <a14:useLocalDpi xmlns:a14="http://schemas.microsoft.com/office/drawing/2010/main" val="0"/>
              </a:ext>
              <a:ext uri="{96DAC541-7B7A-43D3-8B79-37D633B846F1}">
                <asvg:svgBlip xmlns:asvg="http://schemas.microsoft.com/office/drawing/2016/SVG/main" r:embed="rId19"/>
              </a:ext>
            </a:extLst>
          </a:blip>
          <a:srcRect/>
          <a:stretch>
            <a:fillRect/>
          </a:stretch>
        </p:blipFill>
        <p:spPr>
          <a:xfrm>
            <a:off x="9746563" y="5414373"/>
            <a:ext cx="755711" cy="1146464"/>
          </a:xfrm>
          <a:prstGeom prst="rect">
            <a:avLst/>
          </a:prstGeom>
        </p:spPr>
      </p:pic>
      <p:pic>
        <p:nvPicPr>
          <p:cNvPr id="11" name="Picture 11"/>
          <p:cNvPicPr>
            <a:picLocks noChangeAspect="1"/>
          </p:cNvPicPr>
          <p:nvPr/>
        </p:nvPicPr>
        <p:blipFill>
          <a:blip r:embed="rId20" cstate="print">
            <a:extLst>
              <a:ext uri="{28A0092B-C50C-407E-A947-70E740481C1C}">
                <a14:useLocalDpi xmlns:a14="http://schemas.microsoft.com/office/drawing/2010/main" val="0"/>
              </a:ext>
              <a:ext uri="{96DAC541-7B7A-43D3-8B79-37D633B846F1}">
                <asvg:svgBlip xmlns:asvg="http://schemas.microsoft.com/office/drawing/2016/SVG/main" r:embed="rId21"/>
              </a:ext>
            </a:extLst>
          </a:blip>
          <a:srcRect/>
          <a:stretch>
            <a:fillRect/>
          </a:stretch>
        </p:blipFill>
        <p:spPr>
          <a:xfrm flipH="1">
            <a:off x="1173943" y="5414373"/>
            <a:ext cx="1227805" cy="1146464"/>
          </a:xfrm>
          <a:prstGeom prst="rect">
            <a:avLst/>
          </a:prstGeom>
        </p:spPr>
      </p:pic>
      <p:pic>
        <p:nvPicPr>
          <p:cNvPr id="12" name="Picture 12"/>
          <p:cNvPicPr>
            <a:picLocks noChangeAspect="1"/>
          </p:cNvPicPr>
          <p:nvPr/>
        </p:nvPicPr>
        <p:blipFill>
          <a:blip r:embed="rId22" cstate="print">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3779487" y="5313102"/>
            <a:ext cx="1028998" cy="1120506"/>
          </a:xfrm>
          <a:prstGeom prst="rect">
            <a:avLst/>
          </a:prstGeom>
        </p:spPr>
      </p:pic>
      <p:pic>
        <p:nvPicPr>
          <p:cNvPr id="13" name="Picture 13"/>
          <p:cNvPicPr>
            <a:picLocks noChangeAspect="1"/>
          </p:cNvPicPr>
          <p:nvPr/>
        </p:nvPicPr>
        <p:blipFill>
          <a:blip r:embed="rId24" cstate="print">
            <a:extLst>
              <a:ext uri="{28A0092B-C50C-407E-A947-70E740481C1C}">
                <a14:useLocalDpi xmlns:a14="http://schemas.microsoft.com/office/drawing/2010/main" val="0"/>
              </a:ext>
              <a:ext uri="{96DAC541-7B7A-43D3-8B79-37D633B846F1}">
                <asvg:svgBlip xmlns:asvg="http://schemas.microsoft.com/office/drawing/2016/SVG/main" r:embed="rId25"/>
              </a:ext>
            </a:extLst>
          </a:blip>
          <a:srcRect/>
          <a:stretch>
            <a:fillRect/>
          </a:stretch>
        </p:blipFill>
        <p:spPr>
          <a:xfrm>
            <a:off x="7125972" y="5047109"/>
            <a:ext cx="1061250" cy="1386499"/>
          </a:xfrm>
          <a:prstGeom prst="rect">
            <a:avLst/>
          </a:prstGeom>
        </p:spPr>
      </p:pic>
      <p:sp>
        <p:nvSpPr>
          <p:cNvPr id="14" name="Rectangle: Rounded Corners 13">
            <a:extLst>
              <a:ext uri="{FF2B5EF4-FFF2-40B4-BE49-F238E27FC236}">
                <a16:creationId xmlns:a16="http://schemas.microsoft.com/office/drawing/2014/main" id="{1AFAC498-1176-0422-62F8-E1AD8C84692E}"/>
              </a:ext>
            </a:extLst>
          </p:cNvPr>
          <p:cNvSpPr/>
          <p:nvPr/>
        </p:nvSpPr>
        <p:spPr>
          <a:xfrm>
            <a:off x="1996550" y="1080707"/>
            <a:ext cx="8210076" cy="3422011"/>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286" rtl="0" eaLnBrk="1" fontAlgn="auto" latinLnBrk="0" hangingPunct="1">
              <a:lnSpc>
                <a:spcPct val="100000"/>
              </a:lnSpc>
              <a:spcBef>
                <a:spcPts val="0"/>
              </a:spcBef>
              <a:spcAft>
                <a:spcPts val="0"/>
              </a:spcAft>
              <a:buClrTx/>
              <a:buSzTx/>
              <a:buFont typeface="Arial"/>
              <a:buNone/>
              <a:tabLst/>
              <a:defRPr/>
            </a:pPr>
            <a:r>
              <a:rPr kumimoji="0" lang="vi-VN" sz="2800" b="0"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Hôm nay, các muông thú trong rừng 𝑥anh tham gia tranh tài để chọn ra người giỏi nhất đứng đầu khu rừng. Em hãy chọn những con vật 𝑥uất sắc nhất để vào chung kết cuộc thi bằng cách trả lời các câu hỏi mà mỗi con vật đang cất giữ.</a:t>
            </a:r>
          </a:p>
        </p:txBody>
      </p:sp>
      <p:pic>
        <p:nvPicPr>
          <p:cNvPr id="16" name="Picture 15">
            <a:extLst>
              <a:ext uri="{FF2B5EF4-FFF2-40B4-BE49-F238E27FC236}">
                <a16:creationId xmlns:a16="http://schemas.microsoft.com/office/drawing/2014/main" id="{8C267F9A-110C-5DA3-9558-62A6E22F9186}"/>
              </a:ext>
            </a:extLst>
          </p:cNvPr>
          <p:cNvPicPr>
            <a:picLocks noChangeAspect="1"/>
          </p:cNvPicPr>
          <p:nvPr/>
        </p:nvPicPr>
        <p:blipFill>
          <a:blip r:embed="rId26"/>
          <a:stretch>
            <a:fillRect/>
          </a:stretch>
        </p:blipFill>
        <p:spPr>
          <a:xfrm>
            <a:off x="0" y="0"/>
            <a:ext cx="854401" cy="953822"/>
          </a:xfrm>
          <a:prstGeom prst="rect">
            <a:avLst/>
          </a:prstGeom>
        </p:spPr>
      </p:pic>
    </p:spTree>
    <p:extLst>
      <p:ext uri="{BB962C8B-B14F-4D97-AF65-F5344CB8AC3E}">
        <p14:creationId xmlns:p14="http://schemas.microsoft.com/office/powerpoint/2010/main" val="20721750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Vertical)">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78699" flipH="1">
            <a:off x="-2348182" y="4061006"/>
            <a:ext cx="8689462" cy="5267986"/>
          </a:xfrm>
          <a:prstGeom prst="rect">
            <a:avLst/>
          </a:prstGeom>
        </p:spPr>
      </p:pic>
      <p:pic>
        <p:nvPicPr>
          <p:cNvPr id="37" name="Picture 36">
            <a:extLst>
              <a:ext uri="{FF2B5EF4-FFF2-40B4-BE49-F238E27FC236}">
                <a16:creationId xmlns:a16="http://schemas.microsoft.com/office/drawing/2014/main" id="{DF74DAF8-0CB0-78BB-D30F-565D0C1285D4}"/>
              </a:ext>
            </a:extLst>
          </p:cNvPr>
          <p:cNvPicPr>
            <a:picLocks noChangeAspect="1"/>
          </p:cNvPicPr>
          <p:nvPr/>
        </p:nvPicPr>
        <p:blipFill>
          <a:blip r:embed="rId11"/>
          <a:stretch>
            <a:fillRect/>
          </a:stretch>
        </p:blipFill>
        <p:spPr>
          <a:xfrm>
            <a:off x="116003" y="1887294"/>
            <a:ext cx="1956732" cy="3736685"/>
          </a:xfrm>
          <a:prstGeom prst="rect">
            <a:avLst/>
          </a:prstGeom>
        </p:spPr>
      </p:pic>
      <p:pic>
        <p:nvPicPr>
          <p:cNvPr id="38" name="Picture 37">
            <a:extLst>
              <a:ext uri="{FF2B5EF4-FFF2-40B4-BE49-F238E27FC236}">
                <a16:creationId xmlns:a16="http://schemas.microsoft.com/office/drawing/2014/main" id="{202CECED-A8FB-23CF-6ACE-C5CEB175349F}"/>
              </a:ext>
            </a:extLst>
          </p:cNvPr>
          <p:cNvPicPr>
            <a:picLocks noChangeAspect="1"/>
          </p:cNvPicPr>
          <p:nvPr/>
        </p:nvPicPr>
        <p:blipFill>
          <a:blip r:embed="rId12"/>
          <a:stretch>
            <a:fillRect/>
          </a:stretch>
        </p:blipFill>
        <p:spPr>
          <a:xfrm>
            <a:off x="2410369" y="2526236"/>
            <a:ext cx="2151796" cy="3882983"/>
          </a:xfrm>
          <a:prstGeom prst="rect">
            <a:avLst/>
          </a:prstGeom>
        </p:spPr>
      </p:pic>
      <p:pic>
        <p:nvPicPr>
          <p:cNvPr id="40" name="Picture 39">
            <a:extLst>
              <a:ext uri="{FF2B5EF4-FFF2-40B4-BE49-F238E27FC236}">
                <a16:creationId xmlns:a16="http://schemas.microsoft.com/office/drawing/2014/main" id="{3934E292-F266-9C68-E708-1B8AA8CB7C59}"/>
              </a:ext>
            </a:extLst>
          </p:cNvPr>
          <p:cNvPicPr>
            <a:picLocks noChangeAspect="1"/>
          </p:cNvPicPr>
          <p:nvPr/>
        </p:nvPicPr>
        <p:blipFill>
          <a:blip r:embed="rId13"/>
          <a:stretch>
            <a:fillRect/>
          </a:stretch>
        </p:blipFill>
        <p:spPr>
          <a:xfrm>
            <a:off x="7598998" y="2497030"/>
            <a:ext cx="1956732" cy="3553813"/>
          </a:xfrm>
          <a:prstGeom prst="rect">
            <a:avLst/>
          </a:prstGeom>
        </p:spPr>
      </p:pic>
      <p:pic>
        <p:nvPicPr>
          <p:cNvPr id="41" name="Picture 40">
            <a:extLst>
              <a:ext uri="{FF2B5EF4-FFF2-40B4-BE49-F238E27FC236}">
                <a16:creationId xmlns:a16="http://schemas.microsoft.com/office/drawing/2014/main" id="{9C9D0EF6-3ED4-A67C-78FD-CF35C9028581}"/>
              </a:ext>
            </a:extLst>
          </p:cNvPr>
          <p:cNvPicPr>
            <a:picLocks noChangeAspect="1"/>
          </p:cNvPicPr>
          <p:nvPr/>
        </p:nvPicPr>
        <p:blipFill>
          <a:blip r:embed="rId14"/>
          <a:stretch>
            <a:fillRect/>
          </a:stretch>
        </p:blipFill>
        <p:spPr>
          <a:xfrm>
            <a:off x="10140227" y="2015305"/>
            <a:ext cx="1712901" cy="3480666"/>
          </a:xfrm>
          <a:prstGeom prst="rect">
            <a:avLst/>
          </a:prstGeom>
        </p:spPr>
      </p:pic>
      <p:pic>
        <p:nvPicPr>
          <p:cNvPr id="31" name="Picture 30">
            <a:hlinkClick r:id="rId15" action="ppaction://hlinksldjump"/>
            <a:extLst>
              <a:ext uri="{FF2B5EF4-FFF2-40B4-BE49-F238E27FC236}">
                <a16:creationId xmlns:a16="http://schemas.microsoft.com/office/drawing/2014/main" id="{17979D70-A8A4-1536-A307-596FCC6C0413}"/>
              </a:ext>
            </a:extLst>
          </p:cNvPr>
          <p:cNvPicPr>
            <a:picLocks noChangeAspect="1"/>
          </p:cNvPicPr>
          <p:nvPr/>
        </p:nvPicPr>
        <p:blipFill>
          <a:blip r:embed="rId11"/>
          <a:stretch>
            <a:fillRect/>
          </a:stretch>
        </p:blipFill>
        <p:spPr>
          <a:xfrm>
            <a:off x="116003" y="1887294"/>
            <a:ext cx="1956732" cy="3736685"/>
          </a:xfrm>
          <a:prstGeom prst="rect">
            <a:avLst/>
          </a:prstGeom>
        </p:spPr>
      </p:pic>
      <p:pic>
        <p:nvPicPr>
          <p:cNvPr id="32" name="Picture 31">
            <a:hlinkClick r:id="rId16" action="ppaction://hlinksldjump"/>
            <a:extLst>
              <a:ext uri="{FF2B5EF4-FFF2-40B4-BE49-F238E27FC236}">
                <a16:creationId xmlns:a16="http://schemas.microsoft.com/office/drawing/2014/main" id="{CA5639FF-7624-00A3-EB53-CCD1660787C4}"/>
              </a:ext>
            </a:extLst>
          </p:cNvPr>
          <p:cNvPicPr>
            <a:picLocks noChangeAspect="1"/>
          </p:cNvPicPr>
          <p:nvPr/>
        </p:nvPicPr>
        <p:blipFill>
          <a:blip r:embed="rId12"/>
          <a:stretch>
            <a:fillRect/>
          </a:stretch>
        </p:blipFill>
        <p:spPr>
          <a:xfrm>
            <a:off x="2410369" y="2526236"/>
            <a:ext cx="2151796" cy="3882983"/>
          </a:xfrm>
          <a:prstGeom prst="rect">
            <a:avLst/>
          </a:prstGeom>
        </p:spPr>
      </p:pic>
      <p:pic>
        <p:nvPicPr>
          <p:cNvPr id="34" name="Picture 33">
            <a:hlinkClick r:id="rId17" action="ppaction://hlinksldjump"/>
            <a:extLst>
              <a:ext uri="{FF2B5EF4-FFF2-40B4-BE49-F238E27FC236}">
                <a16:creationId xmlns:a16="http://schemas.microsoft.com/office/drawing/2014/main" id="{5C9EE13E-E48E-2ED5-75F6-1EF2F25A7AF8}"/>
              </a:ext>
            </a:extLst>
          </p:cNvPr>
          <p:cNvPicPr>
            <a:picLocks noChangeAspect="1"/>
          </p:cNvPicPr>
          <p:nvPr/>
        </p:nvPicPr>
        <p:blipFill>
          <a:blip r:embed="rId13"/>
          <a:stretch>
            <a:fillRect/>
          </a:stretch>
        </p:blipFill>
        <p:spPr>
          <a:xfrm>
            <a:off x="7598998" y="2497030"/>
            <a:ext cx="1956732" cy="3553813"/>
          </a:xfrm>
          <a:prstGeom prst="rect">
            <a:avLst/>
          </a:prstGeom>
        </p:spPr>
      </p:pic>
      <p:pic>
        <p:nvPicPr>
          <p:cNvPr id="35" name="Picture 34">
            <a:hlinkClick r:id="rId18" action="ppaction://hlinksldjump"/>
            <a:extLst>
              <a:ext uri="{FF2B5EF4-FFF2-40B4-BE49-F238E27FC236}">
                <a16:creationId xmlns:a16="http://schemas.microsoft.com/office/drawing/2014/main" id="{022C2FF9-88BA-8F0F-95A5-EB284F906233}"/>
              </a:ext>
            </a:extLst>
          </p:cNvPr>
          <p:cNvPicPr>
            <a:picLocks noChangeAspect="1"/>
          </p:cNvPicPr>
          <p:nvPr/>
        </p:nvPicPr>
        <p:blipFill>
          <a:blip r:embed="rId14"/>
          <a:stretch>
            <a:fillRect/>
          </a:stretch>
        </p:blipFill>
        <p:spPr>
          <a:xfrm>
            <a:off x="10140227" y="2015305"/>
            <a:ext cx="1712901" cy="3480666"/>
          </a:xfrm>
          <a:prstGeom prst="rect">
            <a:avLst/>
          </a:prstGeom>
        </p:spPr>
      </p:pic>
      <p:pic>
        <p:nvPicPr>
          <p:cNvPr id="47" name="Picture 46">
            <a:extLst>
              <a:ext uri="{FF2B5EF4-FFF2-40B4-BE49-F238E27FC236}">
                <a16:creationId xmlns:a16="http://schemas.microsoft.com/office/drawing/2014/main" id="{8A8D131C-5357-4ECA-DE6A-7E25605FD1F2}"/>
              </a:ext>
            </a:extLst>
          </p:cNvPr>
          <p:cNvPicPr>
            <a:picLocks noChangeAspect="1"/>
          </p:cNvPicPr>
          <p:nvPr/>
        </p:nvPicPr>
        <p:blipFill>
          <a:blip r:embed="rId19"/>
          <a:stretch>
            <a:fillRect/>
          </a:stretch>
        </p:blipFill>
        <p:spPr>
          <a:xfrm>
            <a:off x="5162473" y="2798180"/>
            <a:ext cx="1840912" cy="3663538"/>
          </a:xfrm>
          <a:prstGeom prst="rect">
            <a:avLst/>
          </a:prstGeom>
        </p:spPr>
      </p:pic>
      <p:pic>
        <p:nvPicPr>
          <p:cNvPr id="44" name="Picture 43">
            <a:hlinkClick r:id="rId20" action="ppaction://hlinksldjump"/>
            <a:extLst>
              <a:ext uri="{FF2B5EF4-FFF2-40B4-BE49-F238E27FC236}">
                <a16:creationId xmlns:a16="http://schemas.microsoft.com/office/drawing/2014/main" id="{11846C19-9DC6-1C0B-B653-6D82AA38CDF1}"/>
              </a:ext>
            </a:extLst>
          </p:cNvPr>
          <p:cNvPicPr>
            <a:picLocks noChangeAspect="1"/>
          </p:cNvPicPr>
          <p:nvPr/>
        </p:nvPicPr>
        <p:blipFill>
          <a:blip r:embed="rId19"/>
          <a:stretch>
            <a:fillRect/>
          </a:stretch>
        </p:blipFill>
        <p:spPr>
          <a:xfrm>
            <a:off x="5162473" y="2798180"/>
            <a:ext cx="1840912" cy="3663538"/>
          </a:xfrm>
          <a:prstGeom prst="rect">
            <a:avLst/>
          </a:prstGeom>
        </p:spPr>
      </p:pic>
      <p:pic>
        <p:nvPicPr>
          <p:cNvPr id="48" name="Picture 12">
            <a:hlinkClick r:id="rId21" action="ppaction://hlinksldjump"/>
            <a:extLst>
              <a:ext uri="{FF2B5EF4-FFF2-40B4-BE49-F238E27FC236}">
                <a16:creationId xmlns:a16="http://schemas.microsoft.com/office/drawing/2014/main" id="{7CF7896F-5EA2-BEC8-620D-9AB4D4061BA8}"/>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rcRect/>
          <a:stretch>
            <a:fillRect/>
          </a:stretch>
        </p:blipFill>
        <p:spPr>
          <a:xfrm>
            <a:off x="5553026" y="171783"/>
            <a:ext cx="1097137" cy="1097137"/>
          </a:xfrm>
          <a:prstGeom prst="rect">
            <a:avLst/>
          </a:prstGeom>
        </p:spPr>
      </p:pic>
      <p:pic>
        <p:nvPicPr>
          <p:cNvPr id="7" name="Picture 6">
            <a:extLst>
              <a:ext uri="{FF2B5EF4-FFF2-40B4-BE49-F238E27FC236}">
                <a16:creationId xmlns:a16="http://schemas.microsoft.com/office/drawing/2014/main" id="{AFA84BDC-02F4-A6BA-E4C8-D15F10A5BD5D}"/>
              </a:ext>
            </a:extLst>
          </p:cNvPr>
          <p:cNvPicPr>
            <a:picLocks noChangeAspect="1"/>
          </p:cNvPicPr>
          <p:nvPr/>
        </p:nvPicPr>
        <p:blipFill>
          <a:blip r:embed="rId24"/>
          <a:stretch>
            <a:fillRect/>
          </a:stretch>
        </p:blipFill>
        <p:spPr>
          <a:xfrm>
            <a:off x="0" y="0"/>
            <a:ext cx="854401" cy="953822"/>
          </a:xfrm>
          <a:prstGeom prst="rect">
            <a:avLst/>
          </a:prstGeom>
        </p:spPr>
      </p:pic>
    </p:spTree>
    <p:extLst>
      <p:ext uri="{BB962C8B-B14F-4D97-AF65-F5344CB8AC3E}">
        <p14:creationId xmlns:p14="http://schemas.microsoft.com/office/powerpoint/2010/main" val="21220854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300" fill="hold">
                                          <p:stCondLst>
                                            <p:cond delay="0"/>
                                          </p:stCondLst>
                                        </p:cTn>
                                        <p:tgtEl>
                                          <p:spTgt spid="37"/>
                                        </p:tgtEl>
                                        <p:attrNameLst>
                                          <p:attrName>r</p:attrName>
                                        </p:attrNameLst>
                                      </p:cBhvr>
                                    </p:animRot>
                                    <p:animRot by="-240000">
                                      <p:cBhvr>
                                        <p:cTn id="7" dur="600" fill="hold">
                                          <p:stCondLst>
                                            <p:cond delay="600"/>
                                          </p:stCondLst>
                                        </p:cTn>
                                        <p:tgtEl>
                                          <p:spTgt spid="37"/>
                                        </p:tgtEl>
                                        <p:attrNameLst>
                                          <p:attrName>r</p:attrName>
                                        </p:attrNameLst>
                                      </p:cBhvr>
                                    </p:animRot>
                                    <p:animRot by="240000">
                                      <p:cBhvr>
                                        <p:cTn id="8" dur="600" fill="hold">
                                          <p:stCondLst>
                                            <p:cond delay="1200"/>
                                          </p:stCondLst>
                                        </p:cTn>
                                        <p:tgtEl>
                                          <p:spTgt spid="37"/>
                                        </p:tgtEl>
                                        <p:attrNameLst>
                                          <p:attrName>r</p:attrName>
                                        </p:attrNameLst>
                                      </p:cBhvr>
                                    </p:animRot>
                                    <p:animRot by="-240000">
                                      <p:cBhvr>
                                        <p:cTn id="9" dur="600" fill="hold">
                                          <p:stCondLst>
                                            <p:cond delay="1800"/>
                                          </p:stCondLst>
                                        </p:cTn>
                                        <p:tgtEl>
                                          <p:spTgt spid="37"/>
                                        </p:tgtEl>
                                        <p:attrNameLst>
                                          <p:attrName>r</p:attrName>
                                        </p:attrNameLst>
                                      </p:cBhvr>
                                    </p:animRot>
                                    <p:animRot by="120000">
                                      <p:cBhvr>
                                        <p:cTn id="10" dur="600" fill="hold">
                                          <p:stCondLst>
                                            <p:cond delay="2400"/>
                                          </p:stCondLst>
                                        </p:cTn>
                                        <p:tgtEl>
                                          <p:spTgt spid="37"/>
                                        </p:tgtEl>
                                        <p:attrNameLst>
                                          <p:attrName>r</p:attrName>
                                        </p:attrNameLst>
                                      </p:cBhvr>
                                    </p:animRot>
                                  </p:childTnLst>
                                </p:cTn>
                              </p:par>
                              <p:par>
                                <p:cTn id="11" presetID="32" presetClass="emph" presetSubtype="0" repeatCount="indefinite" fill="hold" nodeType="withEffect">
                                  <p:stCondLst>
                                    <p:cond delay="0"/>
                                  </p:stCondLst>
                                  <p:childTnLst>
                                    <p:animRot by="120000">
                                      <p:cBhvr>
                                        <p:cTn id="12" dur="300" fill="hold">
                                          <p:stCondLst>
                                            <p:cond delay="0"/>
                                          </p:stCondLst>
                                        </p:cTn>
                                        <p:tgtEl>
                                          <p:spTgt spid="38"/>
                                        </p:tgtEl>
                                        <p:attrNameLst>
                                          <p:attrName>r</p:attrName>
                                        </p:attrNameLst>
                                      </p:cBhvr>
                                    </p:animRot>
                                    <p:animRot by="-240000">
                                      <p:cBhvr>
                                        <p:cTn id="13" dur="600" fill="hold">
                                          <p:stCondLst>
                                            <p:cond delay="600"/>
                                          </p:stCondLst>
                                        </p:cTn>
                                        <p:tgtEl>
                                          <p:spTgt spid="38"/>
                                        </p:tgtEl>
                                        <p:attrNameLst>
                                          <p:attrName>r</p:attrName>
                                        </p:attrNameLst>
                                      </p:cBhvr>
                                    </p:animRot>
                                    <p:animRot by="240000">
                                      <p:cBhvr>
                                        <p:cTn id="14" dur="600" fill="hold">
                                          <p:stCondLst>
                                            <p:cond delay="1200"/>
                                          </p:stCondLst>
                                        </p:cTn>
                                        <p:tgtEl>
                                          <p:spTgt spid="38"/>
                                        </p:tgtEl>
                                        <p:attrNameLst>
                                          <p:attrName>r</p:attrName>
                                        </p:attrNameLst>
                                      </p:cBhvr>
                                    </p:animRot>
                                    <p:animRot by="-240000">
                                      <p:cBhvr>
                                        <p:cTn id="15" dur="600" fill="hold">
                                          <p:stCondLst>
                                            <p:cond delay="1800"/>
                                          </p:stCondLst>
                                        </p:cTn>
                                        <p:tgtEl>
                                          <p:spTgt spid="38"/>
                                        </p:tgtEl>
                                        <p:attrNameLst>
                                          <p:attrName>r</p:attrName>
                                        </p:attrNameLst>
                                      </p:cBhvr>
                                    </p:animRot>
                                    <p:animRot by="120000">
                                      <p:cBhvr>
                                        <p:cTn id="16" dur="600" fill="hold">
                                          <p:stCondLst>
                                            <p:cond delay="2400"/>
                                          </p:stCondLst>
                                        </p:cTn>
                                        <p:tgtEl>
                                          <p:spTgt spid="38"/>
                                        </p:tgtEl>
                                        <p:attrNameLst>
                                          <p:attrName>r</p:attrName>
                                        </p:attrNameLst>
                                      </p:cBhvr>
                                    </p:animRot>
                                  </p:childTnLst>
                                </p:cTn>
                              </p:par>
                              <p:par>
                                <p:cTn id="17" presetID="32" presetClass="emph" presetSubtype="0" repeatCount="indefinite" fill="hold" nodeType="withEffect">
                                  <p:stCondLst>
                                    <p:cond delay="0"/>
                                  </p:stCondLst>
                                  <p:childTnLst>
                                    <p:animRot by="120000">
                                      <p:cBhvr>
                                        <p:cTn id="18" dur="300" fill="hold">
                                          <p:stCondLst>
                                            <p:cond delay="0"/>
                                          </p:stCondLst>
                                        </p:cTn>
                                        <p:tgtEl>
                                          <p:spTgt spid="40"/>
                                        </p:tgtEl>
                                        <p:attrNameLst>
                                          <p:attrName>r</p:attrName>
                                        </p:attrNameLst>
                                      </p:cBhvr>
                                    </p:animRot>
                                    <p:animRot by="-240000">
                                      <p:cBhvr>
                                        <p:cTn id="19" dur="600" fill="hold">
                                          <p:stCondLst>
                                            <p:cond delay="600"/>
                                          </p:stCondLst>
                                        </p:cTn>
                                        <p:tgtEl>
                                          <p:spTgt spid="40"/>
                                        </p:tgtEl>
                                        <p:attrNameLst>
                                          <p:attrName>r</p:attrName>
                                        </p:attrNameLst>
                                      </p:cBhvr>
                                    </p:animRot>
                                    <p:animRot by="240000">
                                      <p:cBhvr>
                                        <p:cTn id="20" dur="600" fill="hold">
                                          <p:stCondLst>
                                            <p:cond delay="1200"/>
                                          </p:stCondLst>
                                        </p:cTn>
                                        <p:tgtEl>
                                          <p:spTgt spid="40"/>
                                        </p:tgtEl>
                                        <p:attrNameLst>
                                          <p:attrName>r</p:attrName>
                                        </p:attrNameLst>
                                      </p:cBhvr>
                                    </p:animRot>
                                    <p:animRot by="-240000">
                                      <p:cBhvr>
                                        <p:cTn id="21" dur="600" fill="hold">
                                          <p:stCondLst>
                                            <p:cond delay="1800"/>
                                          </p:stCondLst>
                                        </p:cTn>
                                        <p:tgtEl>
                                          <p:spTgt spid="40"/>
                                        </p:tgtEl>
                                        <p:attrNameLst>
                                          <p:attrName>r</p:attrName>
                                        </p:attrNameLst>
                                      </p:cBhvr>
                                    </p:animRot>
                                    <p:animRot by="120000">
                                      <p:cBhvr>
                                        <p:cTn id="22" dur="600" fill="hold">
                                          <p:stCondLst>
                                            <p:cond delay="2400"/>
                                          </p:stCondLst>
                                        </p:cTn>
                                        <p:tgtEl>
                                          <p:spTgt spid="40"/>
                                        </p:tgtEl>
                                        <p:attrNameLst>
                                          <p:attrName>r</p:attrName>
                                        </p:attrNameLst>
                                      </p:cBhvr>
                                    </p:animRot>
                                  </p:childTnLst>
                                </p:cTn>
                              </p:par>
                              <p:par>
                                <p:cTn id="23" presetID="32" presetClass="emph" presetSubtype="0" repeatCount="indefinite" fill="hold" nodeType="withEffect">
                                  <p:stCondLst>
                                    <p:cond delay="0"/>
                                  </p:stCondLst>
                                  <p:childTnLst>
                                    <p:animRot by="120000">
                                      <p:cBhvr>
                                        <p:cTn id="24" dur="300" fill="hold">
                                          <p:stCondLst>
                                            <p:cond delay="0"/>
                                          </p:stCondLst>
                                        </p:cTn>
                                        <p:tgtEl>
                                          <p:spTgt spid="41"/>
                                        </p:tgtEl>
                                        <p:attrNameLst>
                                          <p:attrName>r</p:attrName>
                                        </p:attrNameLst>
                                      </p:cBhvr>
                                    </p:animRot>
                                    <p:animRot by="-240000">
                                      <p:cBhvr>
                                        <p:cTn id="25" dur="600" fill="hold">
                                          <p:stCondLst>
                                            <p:cond delay="600"/>
                                          </p:stCondLst>
                                        </p:cTn>
                                        <p:tgtEl>
                                          <p:spTgt spid="41"/>
                                        </p:tgtEl>
                                        <p:attrNameLst>
                                          <p:attrName>r</p:attrName>
                                        </p:attrNameLst>
                                      </p:cBhvr>
                                    </p:animRot>
                                    <p:animRot by="240000">
                                      <p:cBhvr>
                                        <p:cTn id="26" dur="600" fill="hold">
                                          <p:stCondLst>
                                            <p:cond delay="1200"/>
                                          </p:stCondLst>
                                        </p:cTn>
                                        <p:tgtEl>
                                          <p:spTgt spid="41"/>
                                        </p:tgtEl>
                                        <p:attrNameLst>
                                          <p:attrName>r</p:attrName>
                                        </p:attrNameLst>
                                      </p:cBhvr>
                                    </p:animRot>
                                    <p:animRot by="-240000">
                                      <p:cBhvr>
                                        <p:cTn id="27" dur="600" fill="hold">
                                          <p:stCondLst>
                                            <p:cond delay="1800"/>
                                          </p:stCondLst>
                                        </p:cTn>
                                        <p:tgtEl>
                                          <p:spTgt spid="41"/>
                                        </p:tgtEl>
                                        <p:attrNameLst>
                                          <p:attrName>r</p:attrName>
                                        </p:attrNameLst>
                                      </p:cBhvr>
                                    </p:animRot>
                                    <p:animRot by="120000">
                                      <p:cBhvr>
                                        <p:cTn id="28" dur="600" fill="hold">
                                          <p:stCondLst>
                                            <p:cond delay="2400"/>
                                          </p:stCondLst>
                                        </p:cTn>
                                        <p:tgtEl>
                                          <p:spTgt spid="41"/>
                                        </p:tgtEl>
                                        <p:attrNameLst>
                                          <p:attrName>r</p:attrName>
                                        </p:attrNameLst>
                                      </p:cBhvr>
                                    </p:animRot>
                                  </p:childTnLst>
                                </p:cTn>
                              </p:par>
                              <p:par>
                                <p:cTn id="29" presetID="32" presetClass="emph" presetSubtype="0" repeatCount="indefinite" fill="hold" nodeType="withEffect">
                                  <p:stCondLst>
                                    <p:cond delay="0"/>
                                  </p:stCondLst>
                                  <p:childTnLst>
                                    <p:animRot by="120000">
                                      <p:cBhvr>
                                        <p:cTn id="30" dur="300" fill="hold">
                                          <p:stCondLst>
                                            <p:cond delay="0"/>
                                          </p:stCondLst>
                                        </p:cTn>
                                        <p:tgtEl>
                                          <p:spTgt spid="31"/>
                                        </p:tgtEl>
                                        <p:attrNameLst>
                                          <p:attrName>r</p:attrName>
                                        </p:attrNameLst>
                                      </p:cBhvr>
                                    </p:animRot>
                                    <p:animRot by="-240000">
                                      <p:cBhvr>
                                        <p:cTn id="31" dur="600" fill="hold">
                                          <p:stCondLst>
                                            <p:cond delay="600"/>
                                          </p:stCondLst>
                                        </p:cTn>
                                        <p:tgtEl>
                                          <p:spTgt spid="31"/>
                                        </p:tgtEl>
                                        <p:attrNameLst>
                                          <p:attrName>r</p:attrName>
                                        </p:attrNameLst>
                                      </p:cBhvr>
                                    </p:animRot>
                                    <p:animRot by="240000">
                                      <p:cBhvr>
                                        <p:cTn id="32" dur="600" fill="hold">
                                          <p:stCondLst>
                                            <p:cond delay="1200"/>
                                          </p:stCondLst>
                                        </p:cTn>
                                        <p:tgtEl>
                                          <p:spTgt spid="31"/>
                                        </p:tgtEl>
                                        <p:attrNameLst>
                                          <p:attrName>r</p:attrName>
                                        </p:attrNameLst>
                                      </p:cBhvr>
                                    </p:animRot>
                                    <p:animRot by="-240000">
                                      <p:cBhvr>
                                        <p:cTn id="33" dur="600" fill="hold">
                                          <p:stCondLst>
                                            <p:cond delay="1800"/>
                                          </p:stCondLst>
                                        </p:cTn>
                                        <p:tgtEl>
                                          <p:spTgt spid="31"/>
                                        </p:tgtEl>
                                        <p:attrNameLst>
                                          <p:attrName>r</p:attrName>
                                        </p:attrNameLst>
                                      </p:cBhvr>
                                    </p:animRot>
                                    <p:animRot by="120000">
                                      <p:cBhvr>
                                        <p:cTn id="34" dur="600" fill="hold">
                                          <p:stCondLst>
                                            <p:cond delay="2400"/>
                                          </p:stCondLst>
                                        </p:cTn>
                                        <p:tgtEl>
                                          <p:spTgt spid="31"/>
                                        </p:tgtEl>
                                        <p:attrNameLst>
                                          <p:attrName>r</p:attrName>
                                        </p:attrNameLst>
                                      </p:cBhvr>
                                    </p:animRot>
                                  </p:childTnLst>
                                </p:cTn>
                              </p:par>
                              <p:par>
                                <p:cTn id="35" presetID="32" presetClass="emph" presetSubtype="0" repeatCount="indefinite" fill="hold" nodeType="withEffect">
                                  <p:stCondLst>
                                    <p:cond delay="0"/>
                                  </p:stCondLst>
                                  <p:childTnLst>
                                    <p:animRot by="120000">
                                      <p:cBhvr>
                                        <p:cTn id="36" dur="300" fill="hold">
                                          <p:stCondLst>
                                            <p:cond delay="0"/>
                                          </p:stCondLst>
                                        </p:cTn>
                                        <p:tgtEl>
                                          <p:spTgt spid="32"/>
                                        </p:tgtEl>
                                        <p:attrNameLst>
                                          <p:attrName>r</p:attrName>
                                        </p:attrNameLst>
                                      </p:cBhvr>
                                    </p:animRot>
                                    <p:animRot by="-240000">
                                      <p:cBhvr>
                                        <p:cTn id="37" dur="600" fill="hold">
                                          <p:stCondLst>
                                            <p:cond delay="600"/>
                                          </p:stCondLst>
                                        </p:cTn>
                                        <p:tgtEl>
                                          <p:spTgt spid="32"/>
                                        </p:tgtEl>
                                        <p:attrNameLst>
                                          <p:attrName>r</p:attrName>
                                        </p:attrNameLst>
                                      </p:cBhvr>
                                    </p:animRot>
                                    <p:animRot by="240000">
                                      <p:cBhvr>
                                        <p:cTn id="38" dur="600" fill="hold">
                                          <p:stCondLst>
                                            <p:cond delay="1200"/>
                                          </p:stCondLst>
                                        </p:cTn>
                                        <p:tgtEl>
                                          <p:spTgt spid="32"/>
                                        </p:tgtEl>
                                        <p:attrNameLst>
                                          <p:attrName>r</p:attrName>
                                        </p:attrNameLst>
                                      </p:cBhvr>
                                    </p:animRot>
                                    <p:animRot by="-240000">
                                      <p:cBhvr>
                                        <p:cTn id="39" dur="600" fill="hold">
                                          <p:stCondLst>
                                            <p:cond delay="1800"/>
                                          </p:stCondLst>
                                        </p:cTn>
                                        <p:tgtEl>
                                          <p:spTgt spid="32"/>
                                        </p:tgtEl>
                                        <p:attrNameLst>
                                          <p:attrName>r</p:attrName>
                                        </p:attrNameLst>
                                      </p:cBhvr>
                                    </p:animRot>
                                    <p:animRot by="120000">
                                      <p:cBhvr>
                                        <p:cTn id="40" dur="600" fill="hold">
                                          <p:stCondLst>
                                            <p:cond delay="2400"/>
                                          </p:stCondLst>
                                        </p:cTn>
                                        <p:tgtEl>
                                          <p:spTgt spid="32"/>
                                        </p:tgtEl>
                                        <p:attrNameLst>
                                          <p:attrName>r</p:attrName>
                                        </p:attrNameLst>
                                      </p:cBhvr>
                                    </p:animRot>
                                  </p:childTnLst>
                                </p:cTn>
                              </p:par>
                              <p:par>
                                <p:cTn id="41" presetID="32" presetClass="emph" presetSubtype="0" repeatCount="indefinite" fill="hold" nodeType="withEffect">
                                  <p:stCondLst>
                                    <p:cond delay="0"/>
                                  </p:stCondLst>
                                  <p:childTnLst>
                                    <p:animRot by="120000">
                                      <p:cBhvr>
                                        <p:cTn id="42" dur="300" fill="hold">
                                          <p:stCondLst>
                                            <p:cond delay="0"/>
                                          </p:stCondLst>
                                        </p:cTn>
                                        <p:tgtEl>
                                          <p:spTgt spid="34"/>
                                        </p:tgtEl>
                                        <p:attrNameLst>
                                          <p:attrName>r</p:attrName>
                                        </p:attrNameLst>
                                      </p:cBhvr>
                                    </p:animRot>
                                    <p:animRot by="-240000">
                                      <p:cBhvr>
                                        <p:cTn id="43" dur="600" fill="hold">
                                          <p:stCondLst>
                                            <p:cond delay="600"/>
                                          </p:stCondLst>
                                        </p:cTn>
                                        <p:tgtEl>
                                          <p:spTgt spid="34"/>
                                        </p:tgtEl>
                                        <p:attrNameLst>
                                          <p:attrName>r</p:attrName>
                                        </p:attrNameLst>
                                      </p:cBhvr>
                                    </p:animRot>
                                    <p:animRot by="240000">
                                      <p:cBhvr>
                                        <p:cTn id="44" dur="600" fill="hold">
                                          <p:stCondLst>
                                            <p:cond delay="1200"/>
                                          </p:stCondLst>
                                        </p:cTn>
                                        <p:tgtEl>
                                          <p:spTgt spid="34"/>
                                        </p:tgtEl>
                                        <p:attrNameLst>
                                          <p:attrName>r</p:attrName>
                                        </p:attrNameLst>
                                      </p:cBhvr>
                                    </p:animRot>
                                    <p:animRot by="-240000">
                                      <p:cBhvr>
                                        <p:cTn id="45" dur="600" fill="hold">
                                          <p:stCondLst>
                                            <p:cond delay="1800"/>
                                          </p:stCondLst>
                                        </p:cTn>
                                        <p:tgtEl>
                                          <p:spTgt spid="34"/>
                                        </p:tgtEl>
                                        <p:attrNameLst>
                                          <p:attrName>r</p:attrName>
                                        </p:attrNameLst>
                                      </p:cBhvr>
                                    </p:animRot>
                                    <p:animRot by="120000">
                                      <p:cBhvr>
                                        <p:cTn id="46" dur="600" fill="hold">
                                          <p:stCondLst>
                                            <p:cond delay="2400"/>
                                          </p:stCondLst>
                                        </p:cTn>
                                        <p:tgtEl>
                                          <p:spTgt spid="34"/>
                                        </p:tgtEl>
                                        <p:attrNameLst>
                                          <p:attrName>r</p:attrName>
                                        </p:attrNameLst>
                                      </p:cBhvr>
                                    </p:animRot>
                                  </p:childTnLst>
                                </p:cTn>
                              </p:par>
                              <p:par>
                                <p:cTn id="47" presetID="32" presetClass="emph" presetSubtype="0" repeatCount="indefinite" fill="hold" nodeType="withEffect">
                                  <p:stCondLst>
                                    <p:cond delay="0"/>
                                  </p:stCondLst>
                                  <p:childTnLst>
                                    <p:animRot by="120000">
                                      <p:cBhvr>
                                        <p:cTn id="48" dur="300" fill="hold">
                                          <p:stCondLst>
                                            <p:cond delay="0"/>
                                          </p:stCondLst>
                                        </p:cTn>
                                        <p:tgtEl>
                                          <p:spTgt spid="35"/>
                                        </p:tgtEl>
                                        <p:attrNameLst>
                                          <p:attrName>r</p:attrName>
                                        </p:attrNameLst>
                                      </p:cBhvr>
                                    </p:animRot>
                                    <p:animRot by="-240000">
                                      <p:cBhvr>
                                        <p:cTn id="49" dur="600" fill="hold">
                                          <p:stCondLst>
                                            <p:cond delay="600"/>
                                          </p:stCondLst>
                                        </p:cTn>
                                        <p:tgtEl>
                                          <p:spTgt spid="35"/>
                                        </p:tgtEl>
                                        <p:attrNameLst>
                                          <p:attrName>r</p:attrName>
                                        </p:attrNameLst>
                                      </p:cBhvr>
                                    </p:animRot>
                                    <p:animRot by="240000">
                                      <p:cBhvr>
                                        <p:cTn id="50" dur="600" fill="hold">
                                          <p:stCondLst>
                                            <p:cond delay="1200"/>
                                          </p:stCondLst>
                                        </p:cTn>
                                        <p:tgtEl>
                                          <p:spTgt spid="35"/>
                                        </p:tgtEl>
                                        <p:attrNameLst>
                                          <p:attrName>r</p:attrName>
                                        </p:attrNameLst>
                                      </p:cBhvr>
                                    </p:animRot>
                                    <p:animRot by="-240000">
                                      <p:cBhvr>
                                        <p:cTn id="51" dur="600" fill="hold">
                                          <p:stCondLst>
                                            <p:cond delay="1800"/>
                                          </p:stCondLst>
                                        </p:cTn>
                                        <p:tgtEl>
                                          <p:spTgt spid="35"/>
                                        </p:tgtEl>
                                        <p:attrNameLst>
                                          <p:attrName>r</p:attrName>
                                        </p:attrNameLst>
                                      </p:cBhvr>
                                    </p:animRot>
                                    <p:animRot by="120000">
                                      <p:cBhvr>
                                        <p:cTn id="52" dur="600" fill="hold">
                                          <p:stCondLst>
                                            <p:cond delay="2400"/>
                                          </p:stCondLst>
                                        </p:cTn>
                                        <p:tgtEl>
                                          <p:spTgt spid="35"/>
                                        </p:tgtEl>
                                        <p:attrNameLst>
                                          <p:attrName>r</p:attrName>
                                        </p:attrNameLst>
                                      </p:cBhvr>
                                    </p:animRot>
                                  </p:childTnLst>
                                </p:cTn>
                              </p:par>
                              <p:par>
                                <p:cTn id="53" presetID="32" presetClass="emph" presetSubtype="0" repeatCount="indefinite" fill="hold" nodeType="withEffect">
                                  <p:stCondLst>
                                    <p:cond delay="0"/>
                                  </p:stCondLst>
                                  <p:childTnLst>
                                    <p:animRot by="120000">
                                      <p:cBhvr>
                                        <p:cTn id="54" dur="300" fill="hold">
                                          <p:stCondLst>
                                            <p:cond delay="0"/>
                                          </p:stCondLst>
                                        </p:cTn>
                                        <p:tgtEl>
                                          <p:spTgt spid="44"/>
                                        </p:tgtEl>
                                        <p:attrNameLst>
                                          <p:attrName>r</p:attrName>
                                        </p:attrNameLst>
                                      </p:cBhvr>
                                    </p:animRot>
                                    <p:animRot by="-240000">
                                      <p:cBhvr>
                                        <p:cTn id="55" dur="600" fill="hold">
                                          <p:stCondLst>
                                            <p:cond delay="600"/>
                                          </p:stCondLst>
                                        </p:cTn>
                                        <p:tgtEl>
                                          <p:spTgt spid="44"/>
                                        </p:tgtEl>
                                        <p:attrNameLst>
                                          <p:attrName>r</p:attrName>
                                        </p:attrNameLst>
                                      </p:cBhvr>
                                    </p:animRot>
                                    <p:animRot by="240000">
                                      <p:cBhvr>
                                        <p:cTn id="56" dur="600" fill="hold">
                                          <p:stCondLst>
                                            <p:cond delay="1200"/>
                                          </p:stCondLst>
                                        </p:cTn>
                                        <p:tgtEl>
                                          <p:spTgt spid="44"/>
                                        </p:tgtEl>
                                        <p:attrNameLst>
                                          <p:attrName>r</p:attrName>
                                        </p:attrNameLst>
                                      </p:cBhvr>
                                    </p:animRot>
                                    <p:animRot by="-240000">
                                      <p:cBhvr>
                                        <p:cTn id="57" dur="600" fill="hold">
                                          <p:stCondLst>
                                            <p:cond delay="1800"/>
                                          </p:stCondLst>
                                        </p:cTn>
                                        <p:tgtEl>
                                          <p:spTgt spid="44"/>
                                        </p:tgtEl>
                                        <p:attrNameLst>
                                          <p:attrName>r</p:attrName>
                                        </p:attrNameLst>
                                      </p:cBhvr>
                                    </p:animRot>
                                    <p:animRot by="120000">
                                      <p:cBhvr>
                                        <p:cTn id="58" dur="600" fill="hold">
                                          <p:stCondLst>
                                            <p:cond delay="2400"/>
                                          </p:stCondLst>
                                        </p:cTn>
                                        <p:tgtEl>
                                          <p:spTgt spid="44"/>
                                        </p:tgtEl>
                                        <p:attrNameLst>
                                          <p:attrName>r</p:attrName>
                                        </p:attrNameLst>
                                      </p:cBhvr>
                                    </p:animRot>
                                  </p:childTnLst>
                                </p:cTn>
                              </p:par>
                              <p:par>
                                <p:cTn id="59" presetID="32" presetClass="emph" presetSubtype="0" repeatCount="indefinite" fill="hold" nodeType="withEffect">
                                  <p:stCondLst>
                                    <p:cond delay="0"/>
                                  </p:stCondLst>
                                  <p:childTnLst>
                                    <p:animRot by="120000">
                                      <p:cBhvr>
                                        <p:cTn id="60" dur="300" fill="hold">
                                          <p:stCondLst>
                                            <p:cond delay="0"/>
                                          </p:stCondLst>
                                        </p:cTn>
                                        <p:tgtEl>
                                          <p:spTgt spid="47"/>
                                        </p:tgtEl>
                                        <p:attrNameLst>
                                          <p:attrName>r</p:attrName>
                                        </p:attrNameLst>
                                      </p:cBhvr>
                                    </p:animRot>
                                    <p:animRot by="-240000">
                                      <p:cBhvr>
                                        <p:cTn id="61" dur="600" fill="hold">
                                          <p:stCondLst>
                                            <p:cond delay="600"/>
                                          </p:stCondLst>
                                        </p:cTn>
                                        <p:tgtEl>
                                          <p:spTgt spid="47"/>
                                        </p:tgtEl>
                                        <p:attrNameLst>
                                          <p:attrName>r</p:attrName>
                                        </p:attrNameLst>
                                      </p:cBhvr>
                                    </p:animRot>
                                    <p:animRot by="240000">
                                      <p:cBhvr>
                                        <p:cTn id="62" dur="600" fill="hold">
                                          <p:stCondLst>
                                            <p:cond delay="1200"/>
                                          </p:stCondLst>
                                        </p:cTn>
                                        <p:tgtEl>
                                          <p:spTgt spid="47"/>
                                        </p:tgtEl>
                                        <p:attrNameLst>
                                          <p:attrName>r</p:attrName>
                                        </p:attrNameLst>
                                      </p:cBhvr>
                                    </p:animRot>
                                    <p:animRot by="-240000">
                                      <p:cBhvr>
                                        <p:cTn id="63" dur="600" fill="hold">
                                          <p:stCondLst>
                                            <p:cond delay="1800"/>
                                          </p:stCondLst>
                                        </p:cTn>
                                        <p:tgtEl>
                                          <p:spTgt spid="47"/>
                                        </p:tgtEl>
                                        <p:attrNameLst>
                                          <p:attrName>r</p:attrName>
                                        </p:attrNameLst>
                                      </p:cBhvr>
                                    </p:animRot>
                                    <p:animRot by="120000">
                                      <p:cBhvr>
                                        <p:cTn id="64" dur="600" fill="hold">
                                          <p:stCondLst>
                                            <p:cond delay="2400"/>
                                          </p:stCondLst>
                                        </p:cTn>
                                        <p:tgtEl>
                                          <p:spTgt spid="4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65" restart="whenNotActive" fill="hold" evtFilter="cancelBubble" nodeType="interactiveSeq">
                <p:stCondLst>
                  <p:cond evt="onClick" delay="0">
                    <p:tgtEl>
                      <p:spTgt spid="31"/>
                    </p:tgtEl>
                  </p:cond>
                </p:stCondLst>
                <p:endSync evt="end" delay="0">
                  <p:rtn val="all"/>
                </p:endSync>
                <p:childTnLst>
                  <p:par>
                    <p:cTn id="66" fill="hold">
                      <p:stCondLst>
                        <p:cond delay="0"/>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500"/>
                                        <p:tgtEl>
                                          <p:spTgt spid="31"/>
                                        </p:tgtEl>
                                      </p:cBhvr>
                                    </p:animEffect>
                                    <p:set>
                                      <p:cBhvr>
                                        <p:cTn id="70" dur="1" fill="hold">
                                          <p:stCondLst>
                                            <p:cond delay="499"/>
                                          </p:stCondLst>
                                        </p:cTn>
                                        <p:tgtEl>
                                          <p:spTgt spid="31"/>
                                        </p:tgtEl>
                                        <p:attrNameLst>
                                          <p:attrName>style.visibility</p:attrName>
                                        </p:attrNameLst>
                                      </p:cBhvr>
                                      <p:to>
                                        <p:strVal val="hidden"/>
                                      </p:to>
                                    </p:set>
                                  </p:childTnLst>
                                </p:cTn>
                              </p:par>
                            </p:childTnLst>
                          </p:cTn>
                        </p:par>
                      </p:childTnLst>
                    </p:cTn>
                  </p:par>
                </p:childTnLst>
              </p:cTn>
              <p:nextCondLst>
                <p:cond evt="onClick" delay="0">
                  <p:tgtEl>
                    <p:spTgt spid="31"/>
                  </p:tgtEl>
                </p:cond>
              </p:nextCondLst>
            </p:seq>
            <p:seq concurrent="1" nextAc="seek">
              <p:cTn id="71" restart="whenNotActive" fill="hold" evtFilter="cancelBubble" nodeType="interactiveSeq">
                <p:stCondLst>
                  <p:cond evt="onClick" delay="0">
                    <p:tgtEl>
                      <p:spTgt spid="32"/>
                    </p:tgtEl>
                  </p:cond>
                </p:stCondLst>
                <p:endSync evt="end" delay="0">
                  <p:rtn val="all"/>
                </p:endSync>
                <p:childTnLst>
                  <p:par>
                    <p:cTn id="72" fill="hold">
                      <p:stCondLst>
                        <p:cond delay="0"/>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500"/>
                                        <p:tgtEl>
                                          <p:spTgt spid="32"/>
                                        </p:tgtEl>
                                      </p:cBhvr>
                                    </p:animEffect>
                                    <p:set>
                                      <p:cBhvr>
                                        <p:cTn id="76" dur="1" fill="hold">
                                          <p:stCondLst>
                                            <p:cond delay="499"/>
                                          </p:stCondLst>
                                        </p:cTn>
                                        <p:tgtEl>
                                          <p:spTgt spid="32"/>
                                        </p:tgtEl>
                                        <p:attrNameLst>
                                          <p:attrName>style.visibility</p:attrName>
                                        </p:attrNameLst>
                                      </p:cBhvr>
                                      <p:to>
                                        <p:strVal val="hidden"/>
                                      </p:to>
                                    </p:set>
                                  </p:childTnLst>
                                </p:cTn>
                              </p:par>
                            </p:childTnLst>
                          </p:cTn>
                        </p:par>
                      </p:childTnLst>
                    </p:cTn>
                  </p:par>
                </p:childTnLst>
              </p:cTn>
              <p:nextCondLst>
                <p:cond evt="onClick" delay="0">
                  <p:tgtEl>
                    <p:spTgt spid="32"/>
                  </p:tgtEl>
                </p:cond>
              </p:nextCondLst>
            </p:seq>
            <p:seq concurrent="1" nextAc="seek">
              <p:cTn id="77" restart="whenNotActive" fill="hold" evtFilter="cancelBubble" nodeType="interactiveSeq">
                <p:stCondLst>
                  <p:cond evt="onClick" delay="0">
                    <p:tgtEl>
                      <p:spTgt spid="44"/>
                    </p:tgtEl>
                  </p:cond>
                </p:stCondLst>
                <p:endSync evt="end" delay="0">
                  <p:rtn val="all"/>
                </p:endSync>
                <p:childTnLst>
                  <p:par>
                    <p:cTn id="78" fill="hold">
                      <p:stCondLst>
                        <p:cond delay="0"/>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44"/>
                                        </p:tgtEl>
                                      </p:cBhvr>
                                    </p:animEffect>
                                    <p:set>
                                      <p:cBhvr>
                                        <p:cTn id="82"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83" restart="whenNotActive" fill="hold" evtFilter="cancelBubble" nodeType="interactiveSeq">
                <p:stCondLst>
                  <p:cond evt="onClick" delay="0">
                    <p:tgtEl>
                      <p:spTgt spid="34"/>
                    </p:tgtEl>
                  </p:cond>
                </p:stCondLst>
                <p:endSync evt="end" delay="0">
                  <p:rtn val="all"/>
                </p:endSync>
                <p:childTnLst>
                  <p:par>
                    <p:cTn id="84" fill="hold">
                      <p:stCondLst>
                        <p:cond delay="0"/>
                      </p:stCondLst>
                      <p:childTnLst>
                        <p:par>
                          <p:cTn id="85" fill="hold">
                            <p:stCondLst>
                              <p:cond delay="0"/>
                            </p:stCondLst>
                            <p:childTnLst>
                              <p:par>
                                <p:cTn id="86" presetID="10" presetClass="exit" presetSubtype="0" fill="hold" nodeType="clickEffect">
                                  <p:stCondLst>
                                    <p:cond delay="0"/>
                                  </p:stCondLst>
                                  <p:childTnLst>
                                    <p:animEffect transition="out" filter="fade">
                                      <p:cBhvr>
                                        <p:cTn id="87" dur="500"/>
                                        <p:tgtEl>
                                          <p:spTgt spid="34"/>
                                        </p:tgtEl>
                                      </p:cBhvr>
                                    </p:animEffect>
                                    <p:set>
                                      <p:cBhvr>
                                        <p:cTn id="88"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89" restart="whenNotActive" fill="hold" evtFilter="cancelBubble" nodeType="interactiveSeq">
                <p:stCondLst>
                  <p:cond evt="onClick" delay="0">
                    <p:tgtEl>
                      <p:spTgt spid="35"/>
                    </p:tgtEl>
                  </p:cond>
                </p:stCondLst>
                <p:endSync evt="end" delay="0">
                  <p:rtn val="all"/>
                </p:endSync>
                <p:childTnLst>
                  <p:par>
                    <p:cTn id="90" fill="hold">
                      <p:stCondLst>
                        <p:cond delay="0"/>
                      </p:stCondLst>
                      <p:childTnLst>
                        <p:par>
                          <p:cTn id="91" fill="hold">
                            <p:stCondLst>
                              <p:cond delay="0"/>
                            </p:stCondLst>
                            <p:childTnLst>
                              <p:par>
                                <p:cTn id="92" presetID="10" presetClass="exit" presetSubtype="0" fill="hold" nodeType="clickEffect">
                                  <p:stCondLst>
                                    <p:cond delay="0"/>
                                  </p:stCondLst>
                                  <p:childTnLst>
                                    <p:animEffect transition="out" filter="fade">
                                      <p:cBhvr>
                                        <p:cTn id="93" dur="500"/>
                                        <p:tgtEl>
                                          <p:spTgt spid="35"/>
                                        </p:tgtEl>
                                      </p:cBhvr>
                                    </p:animEffect>
                                    <p:set>
                                      <p:cBhvr>
                                        <p:cTn id="94" dur="1" fill="hold">
                                          <p:stCondLst>
                                            <p:cond delay="499"/>
                                          </p:stCondLst>
                                        </p:cTn>
                                        <p:tgtEl>
                                          <p:spTgt spid="35"/>
                                        </p:tgtEl>
                                        <p:attrNameLst>
                                          <p:attrName>style.visibility</p:attrName>
                                        </p:attrNameLst>
                                      </p:cBhvr>
                                      <p:to>
                                        <p:strVal val="hidden"/>
                                      </p:to>
                                    </p:set>
                                  </p:childTnLst>
                                </p:cTn>
                              </p:par>
                            </p:childTnLst>
                          </p:cTn>
                        </p:par>
                      </p:childTnLst>
                    </p:cTn>
                  </p:par>
                </p:childTnLst>
              </p:cTn>
              <p:nextCondLst>
                <p:cond evt="onClick" delay="0">
                  <p:tgtEl>
                    <p:spTgt spid="35"/>
                  </p:tgtEl>
                </p:cond>
              </p:nextCondLst>
            </p:seq>
            <p:seq concurrent="1" nextAc="seek">
              <p:cTn id="95" restart="whenNotActive" fill="hold" evtFilter="cancelBubble" nodeType="interactiveSeq">
                <p:stCondLst>
                  <p:cond evt="onClick" delay="0">
                    <p:tgtEl>
                      <p:spTgt spid="37"/>
                    </p:tgtEl>
                  </p:cond>
                </p:stCondLst>
                <p:endSync evt="end" delay="0">
                  <p:rtn val="all"/>
                </p:endSync>
                <p:childTnLst>
                  <p:par>
                    <p:cTn id="96" fill="hold">
                      <p:stCondLst>
                        <p:cond delay="0"/>
                      </p:stCondLst>
                      <p:childTnLst>
                        <p:par>
                          <p:cTn id="97" fill="hold">
                            <p:stCondLst>
                              <p:cond delay="0"/>
                            </p:stCondLst>
                            <p:childTnLst>
                              <p:par>
                                <p:cTn id="98" presetID="23" presetClass="exit" presetSubtype="32" fill="hold" nodeType="clickEffect">
                                  <p:stCondLst>
                                    <p:cond delay="0"/>
                                  </p:stCondLst>
                                  <p:childTnLst>
                                    <p:anim calcmode="lin" valueType="num">
                                      <p:cBhvr>
                                        <p:cTn id="99" dur="500"/>
                                        <p:tgtEl>
                                          <p:spTgt spid="37"/>
                                        </p:tgtEl>
                                        <p:attrNameLst>
                                          <p:attrName>ppt_w</p:attrName>
                                        </p:attrNameLst>
                                      </p:cBhvr>
                                      <p:tavLst>
                                        <p:tav tm="0">
                                          <p:val>
                                            <p:strVal val="ppt_w"/>
                                          </p:val>
                                        </p:tav>
                                        <p:tav tm="100000">
                                          <p:val>
                                            <p:fltVal val="0"/>
                                          </p:val>
                                        </p:tav>
                                      </p:tavLst>
                                    </p:anim>
                                    <p:anim calcmode="lin" valueType="num">
                                      <p:cBhvr>
                                        <p:cTn id="100" dur="500"/>
                                        <p:tgtEl>
                                          <p:spTgt spid="37"/>
                                        </p:tgtEl>
                                        <p:attrNameLst>
                                          <p:attrName>ppt_h</p:attrName>
                                        </p:attrNameLst>
                                      </p:cBhvr>
                                      <p:tavLst>
                                        <p:tav tm="0">
                                          <p:val>
                                            <p:strVal val="ppt_h"/>
                                          </p:val>
                                        </p:tav>
                                        <p:tav tm="100000">
                                          <p:val>
                                            <p:fltVal val="0"/>
                                          </p:val>
                                        </p:tav>
                                      </p:tavLst>
                                    </p:anim>
                                    <p:set>
                                      <p:cBhvr>
                                        <p:cTn id="101"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02" restart="whenNotActive" fill="hold" evtFilter="cancelBubble" nodeType="interactiveSeq">
                <p:stCondLst>
                  <p:cond evt="onClick" delay="0">
                    <p:tgtEl>
                      <p:spTgt spid="38"/>
                    </p:tgtEl>
                  </p:cond>
                </p:stCondLst>
                <p:endSync evt="end" delay="0">
                  <p:rtn val="all"/>
                </p:endSync>
                <p:childTnLst>
                  <p:par>
                    <p:cTn id="103" fill="hold">
                      <p:stCondLst>
                        <p:cond delay="0"/>
                      </p:stCondLst>
                      <p:childTnLst>
                        <p:par>
                          <p:cTn id="104" fill="hold">
                            <p:stCondLst>
                              <p:cond delay="0"/>
                            </p:stCondLst>
                            <p:childTnLst>
                              <p:par>
                                <p:cTn id="105" presetID="23" presetClass="exit" presetSubtype="32" fill="hold" nodeType="clickEffect">
                                  <p:stCondLst>
                                    <p:cond delay="0"/>
                                  </p:stCondLst>
                                  <p:childTnLst>
                                    <p:anim calcmode="lin" valueType="num">
                                      <p:cBhvr>
                                        <p:cTn id="106" dur="500"/>
                                        <p:tgtEl>
                                          <p:spTgt spid="38"/>
                                        </p:tgtEl>
                                        <p:attrNameLst>
                                          <p:attrName>ppt_w</p:attrName>
                                        </p:attrNameLst>
                                      </p:cBhvr>
                                      <p:tavLst>
                                        <p:tav tm="0">
                                          <p:val>
                                            <p:strVal val="ppt_w"/>
                                          </p:val>
                                        </p:tav>
                                        <p:tav tm="100000">
                                          <p:val>
                                            <p:fltVal val="0"/>
                                          </p:val>
                                        </p:tav>
                                      </p:tavLst>
                                    </p:anim>
                                    <p:anim calcmode="lin" valueType="num">
                                      <p:cBhvr>
                                        <p:cTn id="107" dur="500"/>
                                        <p:tgtEl>
                                          <p:spTgt spid="38"/>
                                        </p:tgtEl>
                                        <p:attrNameLst>
                                          <p:attrName>ppt_h</p:attrName>
                                        </p:attrNameLst>
                                      </p:cBhvr>
                                      <p:tavLst>
                                        <p:tav tm="0">
                                          <p:val>
                                            <p:strVal val="ppt_h"/>
                                          </p:val>
                                        </p:tav>
                                        <p:tav tm="100000">
                                          <p:val>
                                            <p:fltVal val="0"/>
                                          </p:val>
                                        </p:tav>
                                      </p:tavLst>
                                    </p:anim>
                                    <p:set>
                                      <p:cBhvr>
                                        <p:cTn id="108"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09" restart="whenNotActive" fill="hold" evtFilter="cancelBubble" nodeType="interactiveSeq">
                <p:stCondLst>
                  <p:cond evt="onClick" delay="0">
                    <p:tgtEl>
                      <p:spTgt spid="40"/>
                    </p:tgtEl>
                  </p:cond>
                </p:stCondLst>
                <p:endSync evt="end" delay="0">
                  <p:rtn val="all"/>
                </p:endSync>
                <p:childTnLst>
                  <p:par>
                    <p:cTn id="110" fill="hold">
                      <p:stCondLst>
                        <p:cond delay="0"/>
                      </p:stCondLst>
                      <p:childTnLst>
                        <p:par>
                          <p:cTn id="111" fill="hold">
                            <p:stCondLst>
                              <p:cond delay="0"/>
                            </p:stCondLst>
                            <p:childTnLst>
                              <p:par>
                                <p:cTn id="112" presetID="23" presetClass="exit" presetSubtype="32" fill="hold" nodeType="clickEffect">
                                  <p:stCondLst>
                                    <p:cond delay="0"/>
                                  </p:stCondLst>
                                  <p:childTnLst>
                                    <p:anim calcmode="lin" valueType="num">
                                      <p:cBhvr>
                                        <p:cTn id="113" dur="500"/>
                                        <p:tgtEl>
                                          <p:spTgt spid="40"/>
                                        </p:tgtEl>
                                        <p:attrNameLst>
                                          <p:attrName>ppt_w</p:attrName>
                                        </p:attrNameLst>
                                      </p:cBhvr>
                                      <p:tavLst>
                                        <p:tav tm="0">
                                          <p:val>
                                            <p:strVal val="ppt_w"/>
                                          </p:val>
                                        </p:tav>
                                        <p:tav tm="100000">
                                          <p:val>
                                            <p:fltVal val="0"/>
                                          </p:val>
                                        </p:tav>
                                      </p:tavLst>
                                    </p:anim>
                                    <p:anim calcmode="lin" valueType="num">
                                      <p:cBhvr>
                                        <p:cTn id="114" dur="500"/>
                                        <p:tgtEl>
                                          <p:spTgt spid="40"/>
                                        </p:tgtEl>
                                        <p:attrNameLst>
                                          <p:attrName>ppt_h</p:attrName>
                                        </p:attrNameLst>
                                      </p:cBhvr>
                                      <p:tavLst>
                                        <p:tav tm="0">
                                          <p:val>
                                            <p:strVal val="ppt_h"/>
                                          </p:val>
                                        </p:tav>
                                        <p:tav tm="100000">
                                          <p:val>
                                            <p:fltVal val="0"/>
                                          </p:val>
                                        </p:tav>
                                      </p:tavLst>
                                    </p:anim>
                                    <p:set>
                                      <p:cBhvr>
                                        <p:cTn id="115" dur="1" fill="hold">
                                          <p:stCondLst>
                                            <p:cond delay="499"/>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116" restart="whenNotActive" fill="hold" evtFilter="cancelBubble" nodeType="interactiveSeq">
                <p:stCondLst>
                  <p:cond evt="onClick" delay="0">
                    <p:tgtEl>
                      <p:spTgt spid="41"/>
                    </p:tgtEl>
                  </p:cond>
                </p:stCondLst>
                <p:endSync evt="end" delay="0">
                  <p:rtn val="all"/>
                </p:endSync>
                <p:childTnLst>
                  <p:par>
                    <p:cTn id="117" fill="hold">
                      <p:stCondLst>
                        <p:cond delay="0"/>
                      </p:stCondLst>
                      <p:childTnLst>
                        <p:par>
                          <p:cTn id="118" fill="hold">
                            <p:stCondLst>
                              <p:cond delay="0"/>
                            </p:stCondLst>
                            <p:childTnLst>
                              <p:par>
                                <p:cTn id="119" presetID="23" presetClass="exit" presetSubtype="32" fill="hold" nodeType="clickEffect">
                                  <p:stCondLst>
                                    <p:cond delay="0"/>
                                  </p:stCondLst>
                                  <p:childTnLst>
                                    <p:anim calcmode="lin" valueType="num">
                                      <p:cBhvr>
                                        <p:cTn id="120" dur="500"/>
                                        <p:tgtEl>
                                          <p:spTgt spid="41"/>
                                        </p:tgtEl>
                                        <p:attrNameLst>
                                          <p:attrName>ppt_w</p:attrName>
                                        </p:attrNameLst>
                                      </p:cBhvr>
                                      <p:tavLst>
                                        <p:tav tm="0">
                                          <p:val>
                                            <p:strVal val="ppt_w"/>
                                          </p:val>
                                        </p:tav>
                                        <p:tav tm="100000">
                                          <p:val>
                                            <p:fltVal val="0"/>
                                          </p:val>
                                        </p:tav>
                                      </p:tavLst>
                                    </p:anim>
                                    <p:anim calcmode="lin" valueType="num">
                                      <p:cBhvr>
                                        <p:cTn id="121" dur="500"/>
                                        <p:tgtEl>
                                          <p:spTgt spid="41"/>
                                        </p:tgtEl>
                                        <p:attrNameLst>
                                          <p:attrName>ppt_h</p:attrName>
                                        </p:attrNameLst>
                                      </p:cBhvr>
                                      <p:tavLst>
                                        <p:tav tm="0">
                                          <p:val>
                                            <p:strVal val="ppt_h"/>
                                          </p:val>
                                        </p:tav>
                                        <p:tav tm="100000">
                                          <p:val>
                                            <p:fltVal val="0"/>
                                          </p:val>
                                        </p:tav>
                                      </p:tavLst>
                                    </p:anim>
                                    <p:set>
                                      <p:cBhvr>
                                        <p:cTn id="122"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23" restart="whenNotActive" fill="hold" evtFilter="cancelBubble" nodeType="interactiveSeq">
                <p:stCondLst>
                  <p:cond evt="onClick" delay="0">
                    <p:tgtEl>
                      <p:spTgt spid="47"/>
                    </p:tgtEl>
                  </p:cond>
                </p:stCondLst>
                <p:endSync evt="end" delay="0">
                  <p:rtn val="all"/>
                </p:endSync>
                <p:childTnLst>
                  <p:par>
                    <p:cTn id="124" fill="hold">
                      <p:stCondLst>
                        <p:cond delay="0"/>
                      </p:stCondLst>
                      <p:childTnLst>
                        <p:par>
                          <p:cTn id="125" fill="hold">
                            <p:stCondLst>
                              <p:cond delay="0"/>
                            </p:stCondLst>
                            <p:childTnLst>
                              <p:par>
                                <p:cTn id="126" presetID="23" presetClass="exit" presetSubtype="32" fill="hold" nodeType="clickEffect">
                                  <p:stCondLst>
                                    <p:cond delay="0"/>
                                  </p:stCondLst>
                                  <p:childTnLst>
                                    <p:anim calcmode="lin" valueType="num">
                                      <p:cBhvr>
                                        <p:cTn id="127" dur="500"/>
                                        <p:tgtEl>
                                          <p:spTgt spid="47"/>
                                        </p:tgtEl>
                                        <p:attrNameLst>
                                          <p:attrName>ppt_w</p:attrName>
                                        </p:attrNameLst>
                                      </p:cBhvr>
                                      <p:tavLst>
                                        <p:tav tm="0">
                                          <p:val>
                                            <p:strVal val="ppt_w"/>
                                          </p:val>
                                        </p:tav>
                                        <p:tav tm="100000">
                                          <p:val>
                                            <p:fltVal val="0"/>
                                          </p:val>
                                        </p:tav>
                                      </p:tavLst>
                                    </p:anim>
                                    <p:anim calcmode="lin" valueType="num">
                                      <p:cBhvr>
                                        <p:cTn id="128" dur="500"/>
                                        <p:tgtEl>
                                          <p:spTgt spid="47"/>
                                        </p:tgtEl>
                                        <p:attrNameLst>
                                          <p:attrName>ppt_h</p:attrName>
                                        </p:attrNameLst>
                                      </p:cBhvr>
                                      <p:tavLst>
                                        <p:tav tm="0">
                                          <p:val>
                                            <p:strVal val="ppt_h"/>
                                          </p:val>
                                        </p:tav>
                                        <p:tav tm="100000">
                                          <p:val>
                                            <p:fltVal val="0"/>
                                          </p:val>
                                        </p:tav>
                                      </p:tavLst>
                                    </p:anim>
                                    <p:set>
                                      <p:cBhvr>
                                        <p:cTn id="129"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sp>
        <p:nvSpPr>
          <p:cNvPr id="17" name="Đáp án sai 1">
            <a:extLst>
              <a:ext uri="{FF2B5EF4-FFF2-40B4-BE49-F238E27FC236}">
                <a16:creationId xmlns:a16="http://schemas.microsoft.com/office/drawing/2014/main" id="{5615FDC2-5DAE-01DC-73AC-64601178DA19}"/>
              </a:ext>
            </a:extLst>
          </p:cNvPr>
          <p:cNvSpPr/>
          <p:nvPr/>
        </p:nvSpPr>
        <p:spPr>
          <a:xfrm>
            <a:off x="1351799" y="1869078"/>
            <a:ext cx="9709766" cy="931269"/>
          </a:xfrm>
          <a:prstGeom prst="roundRect">
            <a:avLst/>
          </a:prstGeom>
          <a:solidFill>
            <a:sysClr val="window" lastClr="FFFFFF"/>
          </a:solidFill>
          <a:ln w="12700" cap="flat" cmpd="sng" algn="ctr">
            <a:noFill/>
            <a:prstDash val="solid"/>
            <a:miter lim="800000"/>
          </a:ln>
          <a:effectLst/>
        </p:spPr>
        <p:txBody>
          <a:bodyPr rtlCol="0" anchor="ctr"/>
          <a:lstStyle/>
          <a:p>
            <a:pPr algn="just" defTabSz="1371635">
              <a:buClrTx/>
              <a:defRPr/>
            </a:pPr>
            <a:r>
              <a:rPr lang="en-US" sz="2200" noProof="1">
                <a:solidFill>
                  <a:prstClr val="black"/>
                </a:solidFill>
                <a:latin typeface="UTM Avo" panose="02040603050506020204" pitchFamily="18"/>
                <a:cs typeface="Arial" panose="020B0604020202020204" pitchFamily="34" charset="0"/>
              </a:rPr>
              <a:t>A.</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Tứ</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giác</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lồi</a:t>
            </a:r>
            <a:r>
              <a:rPr lang="fr-FR" sz="2200" dirty="0">
                <a:latin typeface="UTM Avo" panose="02040603050506020204" pitchFamily="18"/>
                <a:ea typeface="Calibri" panose="020F0502020204030204" pitchFamily="34" charset="0"/>
                <a:cs typeface="Arial" panose="020B0604020202020204" pitchFamily="34" charset="0"/>
              </a:rPr>
              <a:t> là </a:t>
            </a:r>
            <a:r>
              <a:rPr lang="fr-FR" sz="2200" dirty="0" err="1">
                <a:latin typeface="UTM Avo" panose="02040603050506020204" pitchFamily="18"/>
                <a:ea typeface="Calibri" panose="020F0502020204030204" pitchFamily="34" charset="0"/>
                <a:cs typeface="Arial" panose="020B0604020202020204" pitchFamily="34" charset="0"/>
              </a:rPr>
              <a:t>tứ</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giác</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luôn</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nằm</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trong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một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nửa</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mặt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phẳng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có</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bờ</a:t>
            </a:r>
            <a:r>
              <a:rPr lang="fr-FR" sz="2200" dirty="0">
                <a:latin typeface="UTM Avo" panose="02040603050506020204" pitchFamily="18"/>
                <a:ea typeface="Calibri" panose="020F0502020204030204" pitchFamily="34" charset="0"/>
                <a:cs typeface="Arial" panose="020B0604020202020204" pitchFamily="34" charset="0"/>
              </a:rPr>
              <a:t> là </a:t>
            </a:r>
            <a:r>
              <a:rPr lang="fr-FR" sz="2200" dirty="0" err="1">
                <a:latin typeface="UTM Avo" panose="02040603050506020204" pitchFamily="18"/>
                <a:ea typeface="Calibri" panose="020F0502020204030204" pitchFamily="34" charset="0"/>
                <a:cs typeface="Arial" panose="020B0604020202020204" pitchFamily="34" charset="0"/>
              </a:rPr>
              <a:t>đường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thẳng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chứa</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bất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kỳ</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cạnh</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nào</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của</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tứ</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giác</a:t>
            </a:r>
            <a:r>
              <a:rPr lang="fr-FR" sz="2200" dirty="0">
                <a:latin typeface="UTM Avo" panose="02040603050506020204" pitchFamily="18"/>
                <a:ea typeface="Calibri" panose="020F0502020204030204" pitchFamily="34" charset="0"/>
                <a:cs typeface="Arial" panose="020B0604020202020204" pitchFamily="34" charset="0"/>
              </a:rPr>
              <a:t>.</a:t>
            </a:r>
            <a:r>
              <a:rPr lang="en-US" sz="2200" noProof="1">
                <a:solidFill>
                  <a:prstClr val="black"/>
                </a:solidFill>
                <a:latin typeface="UTM Avo" panose="02040603050506020204" pitchFamily="18"/>
                <a:cs typeface="Arial" panose="020B0604020202020204" pitchFamily="34" charset="0"/>
              </a:rPr>
              <a:t> </a:t>
            </a:r>
            <a:endParaRPr lang="vi-VN" sz="2200" noProof="1">
              <a:solidFill>
                <a:prstClr val="black"/>
              </a:solidFill>
              <a:latin typeface="UTM Avo" panose="02040603050506020204" pitchFamily="18"/>
              <a:cs typeface="Arial" panose="020B0604020202020204" pitchFamily="34" charset="0"/>
            </a:endParaRPr>
          </a:p>
        </p:txBody>
      </p:sp>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p:pic>
        <p:nvPicPr>
          <p:cNvPr id="7" name="Picture 6">
            <a:hlinkClick r:id="rId13" action="ppaction://hlinksldjump"/>
            <a:extLst>
              <a:ext uri="{FF2B5EF4-FFF2-40B4-BE49-F238E27FC236}">
                <a16:creationId xmlns:a16="http://schemas.microsoft.com/office/drawing/2014/main" id="{98E479EE-D325-D022-CFBC-797436F7B1D0}"/>
              </a:ext>
            </a:extLst>
          </p:cNvPr>
          <p:cNvPicPr>
            <a:picLocks noChangeAspect="1"/>
          </p:cNvPicPr>
          <p:nvPr/>
        </p:nvPicPr>
        <p:blipFill>
          <a:blip r:embed="rId14"/>
          <a:stretch>
            <a:fillRect/>
          </a:stretch>
        </p:blipFill>
        <p:spPr>
          <a:xfrm>
            <a:off x="9696454" y="5789483"/>
            <a:ext cx="1921473" cy="1431954"/>
          </a:xfrm>
          <a:prstGeom prst="rect">
            <a:avLst/>
          </a:prstGeom>
        </p:spPr>
      </p:pic>
      <p:pic>
        <p:nvPicPr>
          <p:cNvPr id="32" name="Picture 9">
            <a:extLst>
              <a:ext uri="{FF2B5EF4-FFF2-40B4-BE49-F238E27FC236}">
                <a16:creationId xmlns:a16="http://schemas.microsoft.com/office/drawing/2014/main" id="{95FC5D24-6386-4E35-2430-A8B136285647}"/>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38158" y="4277851"/>
            <a:ext cx="1589956" cy="2227609"/>
          </a:xfrm>
          <a:prstGeom prst="rect">
            <a:avLst/>
          </a:prstGeom>
        </p:spPr>
      </p:pic>
      <mc:AlternateContent xmlns:mc="http://schemas.openxmlformats.org/markup-compatibility/2006" xmlns:a14="http://schemas.microsoft.com/office/drawing/2010/main">
        <mc:Choice Requires="a14">
          <p:sp>
            <p:nvSpPr>
              <p:cNvPr id="11" name="Đáp án sai 1">
                <a:extLst>
                  <a:ext uri="{FF2B5EF4-FFF2-40B4-BE49-F238E27FC236}">
                    <a16:creationId xmlns:a16="http://schemas.microsoft.com/office/drawing/2014/main" id="{2DE8C9A0-C97A-624C-3AC8-AB9E1DACB141}"/>
                  </a:ext>
                </a:extLst>
              </p:cNvPr>
              <p:cNvSpPr/>
              <p:nvPr/>
            </p:nvSpPr>
            <p:spPr>
              <a:xfrm>
                <a:off x="1351800" y="3917122"/>
                <a:ext cx="9712914" cy="806042"/>
              </a:xfrm>
              <a:prstGeom prst="roundRect">
                <a:avLst/>
              </a:prstGeom>
              <a:solidFill>
                <a:sysClr val="window" lastClr="FFFFFF"/>
              </a:solidFill>
              <a:ln w="12700" cap="flat" cmpd="sng" algn="ctr">
                <a:noFill/>
                <a:prstDash val="solid"/>
                <a:miter lim="800000"/>
              </a:ln>
              <a:effectLst/>
            </p:spPr>
            <p:txBody>
              <a:bodyPr rtlCol="0" anchor="ctr"/>
              <a:lstStyle/>
              <a:p>
                <a:pPr algn="just" defTabSz="1371635">
                  <a:buClrTx/>
                  <a:defRPr/>
                </a:pPr>
                <a:r>
                  <a:rPr lang="en-US" sz="2200" noProof="1">
                    <a:solidFill>
                      <a:prstClr val="black"/>
                    </a:solidFill>
                    <a:latin typeface="UTM Avo" panose="02040603050506020204" pitchFamily="18"/>
                    <a:cs typeface="Arial" panose="020B0604020202020204" pitchFamily="34" charset="0"/>
                  </a:rPr>
                  <a:t>C. </a:t>
                </a:r>
                <a:r>
                  <a:rPr lang="fr-FR" sz="2200" dirty="0" err="1">
                    <a:latin typeface="UTM Avo" panose="02040603050506020204" pitchFamily="18"/>
                    <a:cs typeface="Arial" panose="020B0604020202020204" pitchFamily="34" charset="0"/>
                  </a:rPr>
                  <a:t>Tổng</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góc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của</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một</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tứ</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giác</a:t>
                </a:r>
                <a:r>
                  <a:rPr lang="fr-FR" sz="2200" dirty="0">
                    <a:latin typeface="UTM Avo" panose="02040603050506020204" pitchFamily="18"/>
                    <a:cs typeface="Arial" panose="020B0604020202020204" pitchFamily="34" charset="0"/>
                  </a:rPr>
                  <a:t> </a:t>
                </a:r>
                <a:r>
                  <a:rPr lang="fr-FR" sz="2200" dirty="0" err="1">
                    <a:latin typeface="UTM Avo" panose="02040603050506020204" pitchFamily="18"/>
                    <a:cs typeface="Arial" panose="020B0604020202020204" pitchFamily="34" charset="0"/>
                  </a:rPr>
                  <a:t>bằng</a:t>
                </a:r>
                <a:r>
                  <a:rPr lang="fr-FR" sz="2200" dirty="0">
                    <a:latin typeface="UTM Avo" panose="02040603050506020204" pitchFamily="18"/>
                    <a:cs typeface="Arial" panose="020B0604020202020204" pitchFamily="34" charset="0"/>
                  </a:rPr>
                  <a:t> </a:t>
                </a:r>
                <a14:m>
                  <m:oMath xmlns:m="http://schemas.openxmlformats.org/officeDocument/2006/math">
                    <m:sSup>
                      <m:sSupPr>
                        <m:ctrlPr>
                          <a:rPr lang="en-US" sz="2200" i="1">
                            <a:latin typeface="Cambria Math" panose="02040503050406030204" pitchFamily="18" charset="0"/>
                          </a:rPr>
                        </m:ctrlPr>
                      </m:sSupPr>
                      <m:e>
                        <m:r>
                          <m:rPr>
                            <m:nor/>
                          </m:rPr>
                          <a:rPr lang="en-US" sz="2200" i="0">
                            <a:latin typeface="UTM Avo" panose="02040603050506020204" pitchFamily="18" charset="0"/>
                          </a:rPr>
                          <m:t>36</m:t>
                        </m:r>
                        <m:r>
                          <m:rPr>
                            <m:nor/>
                          </m:rPr>
                          <a:rPr lang="fr-FR" sz="2200" i="0">
                            <a:latin typeface="UTM Avo" panose="02040603050506020204" pitchFamily="18" charset="0"/>
                          </a:rPr>
                          <m:t>0</m:t>
                        </m:r>
                      </m:e>
                      <m:sup>
                        <m:r>
                          <m:rPr>
                            <m:sty m:val="p"/>
                          </m:rPr>
                          <a:rPr lang="fr-FR" sz="2200">
                            <a:latin typeface="Cambria Math" panose="02040503050406030204" pitchFamily="18" charset="0"/>
                          </a:rPr>
                          <m:t>o</m:t>
                        </m:r>
                      </m:sup>
                    </m:sSup>
                  </m:oMath>
                </a14:m>
                <a:r>
                  <a:rPr lang="fr-FR" sz="2200" dirty="0">
                    <a:latin typeface="UTM Avo" panose="02040603050506020204" pitchFamily="18"/>
                    <a:cs typeface="Arial" panose="020B0604020202020204" pitchFamily="34" charset="0"/>
                  </a:rPr>
                  <a:t>.</a:t>
                </a:r>
                <a:endParaRPr lang="vi-VN" sz="2200" noProof="1">
                  <a:solidFill>
                    <a:prstClr val="black"/>
                  </a:solidFill>
                  <a:latin typeface="UTM Avo" panose="02040603050506020204" pitchFamily="18"/>
                  <a:cs typeface="Arial" panose="020B0604020202020204" pitchFamily="34" charset="0"/>
                </a:endParaRPr>
              </a:p>
            </p:txBody>
          </p:sp>
        </mc:Choice>
        <mc:Fallback xmlns="">
          <p:sp>
            <p:nvSpPr>
              <p:cNvPr id="11" name="Đáp án sai 1">
                <a:extLst>
                  <a:ext uri="{FF2B5EF4-FFF2-40B4-BE49-F238E27FC236}">
                    <a16:creationId xmlns:a16="http://schemas.microsoft.com/office/drawing/2014/main" id="{2DE8C9A0-C97A-624C-3AC8-AB9E1DACB141}"/>
                  </a:ext>
                </a:extLst>
              </p:cNvPr>
              <p:cNvSpPr>
                <a:spLocks noRot="1" noChangeAspect="1" noMove="1" noResize="1" noEditPoints="1" noAdjustHandles="1" noChangeArrowheads="1" noChangeShapeType="1" noTextEdit="1"/>
              </p:cNvSpPr>
              <p:nvPr/>
            </p:nvSpPr>
            <p:spPr>
              <a:xfrm>
                <a:off x="1351800" y="3917122"/>
                <a:ext cx="9712914" cy="806042"/>
              </a:xfrm>
              <a:prstGeom prst="roundRect">
                <a:avLst/>
              </a:prstGeom>
              <a:blipFill>
                <a:blip r:embed="rId17"/>
                <a:stretch>
                  <a:fillRect l="-439"/>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5" name="Đáp án sai 1">
                <a:extLst>
                  <a:ext uri="{FF2B5EF4-FFF2-40B4-BE49-F238E27FC236}">
                    <a16:creationId xmlns:a16="http://schemas.microsoft.com/office/drawing/2014/main" id="{A6FA1030-51E3-541C-FC12-EAD4A26C1059}"/>
                  </a:ext>
                </a:extLst>
              </p:cNvPr>
              <p:cNvSpPr/>
              <p:nvPr/>
            </p:nvSpPr>
            <p:spPr>
              <a:xfrm>
                <a:off x="1348650" y="4792400"/>
                <a:ext cx="9712914" cy="1047539"/>
              </a:xfrm>
              <a:prstGeom prst="roundRect">
                <a:avLst/>
              </a:prstGeom>
              <a:solidFill>
                <a:sysClr val="window" lastClr="FFFFFF"/>
              </a:solidFill>
              <a:ln w="12700" cap="flat" cmpd="sng" algn="ctr">
                <a:noFill/>
                <a:prstDash val="solid"/>
                <a:miter lim="800000"/>
              </a:ln>
              <a:effectLst/>
            </p:spPr>
            <p:txBody>
              <a:bodyPr rtlCol="0" anchor="ctr"/>
              <a:lstStyle/>
              <a:p>
                <a:pPr algn="just" defTabSz="1371635">
                  <a:buClrTx/>
                  <a:defRPr/>
                </a:pPr>
                <a:r>
                  <a:rPr lang="en-US" sz="2200" noProof="1">
                    <a:solidFill>
                      <a:prstClr val="black"/>
                    </a:solidFill>
                    <a:latin typeface="UTM Avo" panose="02040603050506020204" pitchFamily="18"/>
                    <a:cs typeface="Arial" panose="020B0604020202020204" pitchFamily="34" charset="0"/>
                  </a:rPr>
                  <a:t>D.</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Tứ</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giác</a:t>
                </a:r>
                <a:r>
                  <a:rPr lang="fr-FR"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r>
                      <a:rPr lang="fr-FR" sz="2200" i="1">
                        <a:latin typeface="Cambria Math" panose="02040503050406030204" pitchFamily="18" charset="0"/>
                        <a:ea typeface="Calibri" panose="020F0502020204030204" pitchFamily="34" charset="0"/>
                        <a:cs typeface="Times New Roman" panose="02020603050405020304" pitchFamily="18" charset="0"/>
                      </a:rPr>
                      <m:t>𝐴𝐵𝐶𝐷</m:t>
                    </m:r>
                  </m:oMath>
                </a14:m>
                <a:r>
                  <a:rPr lang="fr-FR" sz="2200" dirty="0">
                    <a:latin typeface="UTM Avo" panose="02040603050506020204" pitchFamily="18"/>
                    <a:ea typeface="Calibri" panose="020F0502020204030204" pitchFamily="34" charset="0"/>
                    <a:cs typeface="Arial" panose="020B0604020202020204" pitchFamily="34" charset="0"/>
                  </a:rPr>
                  <a:t> là </a:t>
                </a:r>
                <a:r>
                  <a:rPr lang="fr-FR" sz="2200" dirty="0" err="1">
                    <a:latin typeface="UTM Avo" panose="02040603050506020204" pitchFamily="18"/>
                    <a:ea typeface="Calibri" panose="020F0502020204030204" pitchFamily="34" charset="0"/>
                    <a:cs typeface="Arial" panose="020B0604020202020204" pitchFamily="34" charset="0"/>
                  </a:rPr>
                  <a:t>hình</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gồm</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đoạn</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thẳng</a:t>
                </a:r>
                <a:r>
                  <a:rPr lang="fr-FR"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r>
                      <m:rPr>
                        <m:nor/>
                      </m:rPr>
                      <a:rPr lang="fr-FR" sz="2200" i="0">
                        <a:latin typeface="UTM Avo" panose="02040603050506020204" pitchFamily="18" charset="0"/>
                        <a:ea typeface="Calibri" panose="020F0502020204030204" pitchFamily="34" charset="0"/>
                        <a:cs typeface="Times New Roman" panose="02020603050405020304" pitchFamily="18" charset="0"/>
                      </a:rPr>
                      <m:t>AB</m:t>
                    </m:r>
                    <m:r>
                      <m:rPr>
                        <m:nor/>
                      </m:rPr>
                      <a:rPr lang="fr-FR" sz="2200" i="0">
                        <a:latin typeface="UTM Avo" panose="02040603050506020204" pitchFamily="18" charset="0"/>
                        <a:ea typeface="Calibri" panose="020F0502020204030204" pitchFamily="34" charset="0"/>
                        <a:cs typeface="Times New Roman" panose="02020603050405020304" pitchFamily="18" charset="0"/>
                      </a:rPr>
                      <m:t>, </m:t>
                    </m:r>
                    <m:r>
                      <m:rPr>
                        <m:nor/>
                      </m:rPr>
                      <a:rPr lang="fr-FR" sz="2200" i="0">
                        <a:latin typeface="UTM Avo" panose="02040603050506020204" pitchFamily="18" charset="0"/>
                        <a:ea typeface="Calibri" panose="020F0502020204030204" pitchFamily="34" charset="0"/>
                        <a:cs typeface="Times New Roman" panose="02020603050405020304" pitchFamily="18" charset="0"/>
                      </a:rPr>
                      <m:t>BC</m:t>
                    </m:r>
                    <m:r>
                      <m:rPr>
                        <m:nor/>
                      </m:rPr>
                      <a:rPr lang="fr-FR" sz="2200" i="0">
                        <a:latin typeface="UTM Avo" panose="02040603050506020204" pitchFamily="18" charset="0"/>
                        <a:ea typeface="Calibri" panose="020F0502020204030204" pitchFamily="34" charset="0"/>
                        <a:cs typeface="Times New Roman" panose="02020603050405020304" pitchFamily="18" charset="0"/>
                      </a:rPr>
                      <m:t>, </m:t>
                    </m:r>
                    <m:r>
                      <m:rPr>
                        <m:nor/>
                      </m:rPr>
                      <a:rPr lang="fr-FR" sz="2200" i="0">
                        <a:latin typeface="UTM Avo" panose="02040603050506020204" pitchFamily="18" charset="0"/>
                        <a:ea typeface="Calibri" panose="020F0502020204030204" pitchFamily="34" charset="0"/>
                        <a:cs typeface="Times New Roman" panose="02020603050405020304" pitchFamily="18" charset="0"/>
                      </a:rPr>
                      <m:t>CD</m:t>
                    </m:r>
                    <m:r>
                      <m:rPr>
                        <m:nor/>
                      </m:rPr>
                      <a:rPr lang="fr-FR" sz="2200" i="0">
                        <a:latin typeface="UTM Avo" panose="02040603050506020204" pitchFamily="18" charset="0"/>
                        <a:ea typeface="Calibri" panose="020F0502020204030204" pitchFamily="34" charset="0"/>
                        <a:cs typeface="Times New Roman" panose="02020603050405020304" pitchFamily="18" charset="0"/>
                      </a:rPr>
                      <m:t>, </m:t>
                    </m:r>
                    <m:r>
                      <m:rPr>
                        <m:nor/>
                      </m:rPr>
                      <a:rPr lang="fr-FR" sz="2200" i="0">
                        <a:latin typeface="UTM Avo" panose="02040603050506020204" pitchFamily="18" charset="0"/>
                        <a:ea typeface="Calibri" panose="020F0502020204030204" pitchFamily="34" charset="0"/>
                        <a:cs typeface="Times New Roman" panose="02020603050405020304" pitchFamily="18" charset="0"/>
                      </a:rPr>
                      <m:t>DA</m:t>
                    </m:r>
                  </m:oMath>
                </a14:m>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trong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đó</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bất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kì</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hai</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đoạn</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thẳng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nào</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cũng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không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nằm</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trên</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một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đường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thẳng</a:t>
                </a:r>
                <a:r>
                  <a:rPr lang="fr-FR" sz="2200" dirty="0">
                    <a:latin typeface="UTM Avo" panose="02040603050506020204" pitchFamily="18"/>
                    <a:ea typeface="Calibri" panose="020F0502020204030204" pitchFamily="34" charset="0"/>
                    <a:cs typeface="Arial" panose="020B0604020202020204" pitchFamily="34" charset="0"/>
                  </a:rPr>
                  <a:t>.</a:t>
                </a:r>
                <a:r>
                  <a:rPr lang="en-US" sz="2200" noProof="1">
                    <a:solidFill>
                      <a:prstClr val="black"/>
                    </a:solidFill>
                    <a:latin typeface="UTM Avo" panose="02040603050506020204" pitchFamily="18"/>
                    <a:cs typeface="Arial" panose="020B0604020202020204" pitchFamily="34" charset="0"/>
                  </a:rPr>
                  <a:t> </a:t>
                </a:r>
                <a:endParaRPr lang="vi-VN" sz="2200" noProof="1">
                  <a:solidFill>
                    <a:prstClr val="black"/>
                  </a:solidFill>
                  <a:latin typeface="UTM Avo" panose="02040603050506020204" pitchFamily="18"/>
                  <a:cs typeface="Arial" panose="020B0604020202020204" pitchFamily="34" charset="0"/>
                </a:endParaRPr>
              </a:p>
            </p:txBody>
          </p:sp>
        </mc:Choice>
        <mc:Fallback>
          <p:sp>
            <p:nvSpPr>
              <p:cNvPr id="15" name="Đáp án sai 1">
                <a:extLst>
                  <a:ext uri="{FF2B5EF4-FFF2-40B4-BE49-F238E27FC236}">
                    <a16:creationId xmlns:a16="http://schemas.microsoft.com/office/drawing/2014/main" id="{A6FA1030-51E3-541C-FC12-EAD4A26C1059}"/>
                  </a:ext>
                </a:extLst>
              </p:cNvPr>
              <p:cNvSpPr>
                <a:spLocks noRot="1" noChangeAspect="1" noMove="1" noResize="1" noEditPoints="1" noAdjustHandles="1" noChangeArrowheads="1" noChangeShapeType="1" noTextEdit="1"/>
              </p:cNvSpPr>
              <p:nvPr/>
            </p:nvSpPr>
            <p:spPr>
              <a:xfrm>
                <a:off x="1348650" y="4792400"/>
                <a:ext cx="9712914" cy="1047539"/>
              </a:xfrm>
              <a:prstGeom prst="roundRect">
                <a:avLst/>
              </a:prstGeom>
              <a:blipFill>
                <a:blip r:embed="rId18"/>
                <a:stretch>
                  <a:fillRect l="-251" r="-251"/>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Đáp án sai 1">
                <a:extLst>
                  <a:ext uri="{FF2B5EF4-FFF2-40B4-BE49-F238E27FC236}">
                    <a16:creationId xmlns:a16="http://schemas.microsoft.com/office/drawing/2014/main" id="{372D6353-AD85-8B42-B496-6678D68673E2}"/>
                  </a:ext>
                </a:extLst>
              </p:cNvPr>
              <p:cNvSpPr/>
              <p:nvPr/>
            </p:nvSpPr>
            <p:spPr>
              <a:xfrm>
                <a:off x="1351799" y="2907471"/>
                <a:ext cx="9709765" cy="806042"/>
              </a:xfrm>
              <a:prstGeom prst="roundRect">
                <a:avLst/>
              </a:prstGeom>
              <a:solidFill>
                <a:sysClr val="window" lastClr="FFFFFF"/>
              </a:solidFill>
              <a:ln w="12700" cap="flat" cmpd="sng" algn="ctr">
                <a:noFill/>
                <a:prstDash val="solid"/>
                <a:miter lim="800000"/>
              </a:ln>
              <a:effectLst/>
            </p:spPr>
            <p:txBody>
              <a:bodyPr rtlCol="0" anchor="ctr"/>
              <a:lstStyle/>
              <a:p>
                <a:pPr defTabSz="1371635">
                  <a:buClrTx/>
                  <a:defRPr/>
                </a:pPr>
                <a:r>
                  <a:rPr lang="en-US" sz="2200" noProof="1">
                    <a:solidFill>
                      <a:prstClr val="black"/>
                    </a:solidFill>
                    <a:latin typeface="UTM Avo" panose="02040603050506020204" pitchFamily="18"/>
                    <a:cs typeface="Arial" panose="020B0604020202020204" pitchFamily="34" charset="0"/>
                  </a:rPr>
                  <a:t>B. </a:t>
                </a:r>
                <a:r>
                  <a:rPr lang="fr-FR" sz="2200" dirty="0" err="1">
                    <a:latin typeface="UTM Avo" panose="02040603050506020204" pitchFamily="18"/>
                    <a:ea typeface="Calibri" panose="020F0502020204030204" pitchFamily="34" charset="0"/>
                    <a:cs typeface="Arial" panose="020B0604020202020204" pitchFamily="34" charset="0"/>
                  </a:rPr>
                  <a:t>Tổng</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các</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góc</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của</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một</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tứ</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giác</a:t>
                </a:r>
                <a:r>
                  <a:rPr lang="fr-FR" sz="2200" dirty="0">
                    <a:latin typeface="UTM Avo" panose="02040603050506020204" pitchFamily="18"/>
                    <a:ea typeface="Calibri" panose="020F0502020204030204" pitchFamily="34" charset="0"/>
                    <a:cs typeface="Arial" panose="020B0604020202020204" pitchFamily="34" charset="0"/>
                  </a:rPr>
                  <a:t> </a:t>
                </a:r>
                <a:r>
                  <a:rPr lang="fr-FR" sz="2200" dirty="0" err="1">
                    <a:latin typeface="UTM Avo" panose="02040603050506020204" pitchFamily="18"/>
                    <a:ea typeface="Calibri" panose="020F0502020204030204" pitchFamily="34" charset="0"/>
                    <a:cs typeface="Arial" panose="020B0604020202020204" pitchFamily="34" charset="0"/>
                  </a:rPr>
                  <a:t>bằng</a:t>
                </a:r>
                <a:r>
                  <a:rPr lang="fr-FR" sz="2200" dirty="0">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sSup>
                      <m:sSupPr>
                        <m:ctrlPr>
                          <a:rPr lang="en-US" sz="2200" i="1">
                            <a:latin typeface="Cambria Math" panose="02040503050406030204" pitchFamily="18" charset="0"/>
                          </a:rPr>
                        </m:ctrlPr>
                      </m:sSupPr>
                      <m:e>
                        <m:r>
                          <m:rPr>
                            <m:nor/>
                          </m:rPr>
                          <a:rPr lang="fr-FR" sz="2200" i="0">
                            <a:latin typeface="UTM Avo" panose="02040603050506020204" pitchFamily="18" charset="0"/>
                            <a:ea typeface="Calibri" panose="020F0502020204030204" pitchFamily="34" charset="0"/>
                            <a:cs typeface="Times New Roman" panose="02020603050405020304" pitchFamily="18" charset="0"/>
                          </a:rPr>
                          <m:t>180</m:t>
                        </m:r>
                      </m:e>
                      <m:sup>
                        <m:r>
                          <m:rPr>
                            <m:sty m:val="p"/>
                          </m:rPr>
                          <a:rPr lang="fr-FR" sz="2200">
                            <a:latin typeface="Cambria Math" panose="02040503050406030204" pitchFamily="18" charset="0"/>
                            <a:ea typeface="Calibri" panose="020F0502020204030204" pitchFamily="34" charset="0"/>
                            <a:cs typeface="Times New Roman" panose="02020603050405020304" pitchFamily="18" charset="0"/>
                          </a:rPr>
                          <m:t>o</m:t>
                        </m:r>
                      </m:sup>
                    </m:sSup>
                  </m:oMath>
                </a14:m>
                <a:r>
                  <a:rPr lang="fr-FR" sz="2200" dirty="0">
                    <a:latin typeface="UTM Avo" panose="02040603050506020204" pitchFamily="18"/>
                    <a:ea typeface="Calibri" panose="020F0502020204030204" pitchFamily="34" charset="0"/>
                    <a:cs typeface="Arial" panose="020B0604020202020204" pitchFamily="34" charset="0"/>
                  </a:rPr>
                  <a:t> .</a:t>
                </a:r>
                <a:r>
                  <a:rPr lang="en-US" sz="2200" noProof="1">
                    <a:solidFill>
                      <a:prstClr val="black"/>
                    </a:solidFill>
                    <a:latin typeface="UTM Avo" panose="02040603050506020204" pitchFamily="18"/>
                    <a:cs typeface="Arial" panose="020B0604020202020204" pitchFamily="34" charset="0"/>
                  </a:rPr>
                  <a:t> </a:t>
                </a:r>
                <a:endParaRPr lang="vi-VN" sz="2200" noProof="1">
                  <a:solidFill>
                    <a:prstClr val="black"/>
                  </a:solidFill>
                  <a:latin typeface="UTM Avo" panose="02040603050506020204" pitchFamily="18"/>
                  <a:cs typeface="Arial" panose="020B0604020202020204" pitchFamily="34" charset="0"/>
                </a:endParaRPr>
              </a:p>
            </p:txBody>
          </p:sp>
        </mc:Choice>
        <mc:Fallback xmlns="">
          <p:sp>
            <p:nvSpPr>
              <p:cNvPr id="16" name="Đáp án sai 1">
                <a:extLst>
                  <a:ext uri="{FF2B5EF4-FFF2-40B4-BE49-F238E27FC236}">
                    <a16:creationId xmlns:a16="http://schemas.microsoft.com/office/drawing/2014/main" id="{372D6353-AD85-8B42-B496-6678D68673E2}"/>
                  </a:ext>
                </a:extLst>
              </p:cNvPr>
              <p:cNvSpPr>
                <a:spLocks noRot="1" noChangeAspect="1" noMove="1" noResize="1" noEditPoints="1" noAdjustHandles="1" noChangeArrowheads="1" noChangeShapeType="1" noTextEdit="1"/>
              </p:cNvSpPr>
              <p:nvPr/>
            </p:nvSpPr>
            <p:spPr>
              <a:xfrm>
                <a:off x="1351799" y="2907471"/>
                <a:ext cx="9709765" cy="806042"/>
              </a:xfrm>
              <a:prstGeom prst="roundRect">
                <a:avLst/>
              </a:prstGeom>
              <a:blipFill>
                <a:blip r:embed="rId19"/>
                <a:stretch>
                  <a:fillRect l="-439"/>
                </a:stretch>
              </a:blipFill>
              <a:ln w="12700" cap="flat" cmpd="sng" algn="ctr">
                <a:noFill/>
                <a:prstDash val="solid"/>
                <a:miter lim="800000"/>
              </a:ln>
              <a:effectLst/>
            </p:spPr>
            <p:txBody>
              <a:bodyPr/>
              <a:lstStyle/>
              <a:p>
                <a:r>
                  <a:rPr lang="en-US">
                    <a:noFill/>
                  </a:rPr>
                  <a:t> </a:t>
                </a:r>
              </a:p>
            </p:txBody>
          </p:sp>
        </mc:Fallback>
      </mc:AlternateContent>
      <p:sp>
        <p:nvSpPr>
          <p:cNvPr id="18" name="Rectangle: Rounded Corners 17">
            <a:extLst>
              <a:ext uri="{FF2B5EF4-FFF2-40B4-BE49-F238E27FC236}">
                <a16:creationId xmlns:a16="http://schemas.microsoft.com/office/drawing/2014/main" id="{A6A8ADF2-3762-1664-9D3E-3D2230AA262A}"/>
              </a:ext>
            </a:extLst>
          </p:cNvPr>
          <p:cNvSpPr/>
          <p:nvPr/>
        </p:nvSpPr>
        <p:spPr>
          <a:xfrm>
            <a:off x="668656" y="599713"/>
            <a:ext cx="10851644" cy="10855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50000"/>
              </a:lnSpc>
              <a:spcBef>
                <a:spcPts val="0"/>
              </a:spcBef>
              <a:spcAft>
                <a:spcPts val="0"/>
              </a:spcAft>
              <a:buClrTx/>
              <a:buSzTx/>
              <a:buFont typeface="Arial"/>
              <a:buNone/>
              <a:tabLst/>
              <a:defRPr/>
            </a:pPr>
            <a:r>
              <a:rPr kumimoji="0" lang="vi-VN" sz="27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Câu hỏi</a:t>
            </a:r>
            <a:r>
              <a:rPr kumimoji="0" lang="en-US" sz="27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 1: </a:t>
            </a:r>
            <a:r>
              <a:rPr kumimoji="0" lang="en-US" sz="2700" b="0"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Chọn câu </a:t>
            </a:r>
            <a:r>
              <a:rPr kumimoji="0" lang="en-US" sz="2700" b="1"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sai</a:t>
            </a:r>
            <a:r>
              <a:rPr kumimoji="0" lang="en-US" sz="2700" b="0" i="0" u="none" strike="noStrike" kern="120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a:t>
            </a:r>
          </a:p>
        </p:txBody>
      </p:sp>
      <p:pic>
        <p:nvPicPr>
          <p:cNvPr id="8" name="Picture 7">
            <a:extLst>
              <a:ext uri="{FF2B5EF4-FFF2-40B4-BE49-F238E27FC236}">
                <a16:creationId xmlns:a16="http://schemas.microsoft.com/office/drawing/2014/main" id="{A3A4D0FA-DE94-1551-BAC8-D6A2096F88AE}"/>
              </a:ext>
            </a:extLst>
          </p:cNvPr>
          <p:cNvPicPr>
            <a:picLocks noChangeAspect="1"/>
          </p:cNvPicPr>
          <p:nvPr/>
        </p:nvPicPr>
        <p:blipFill>
          <a:blip r:embed="rId20"/>
          <a:stretch>
            <a:fillRect/>
          </a:stretch>
        </p:blipFill>
        <p:spPr>
          <a:xfrm>
            <a:off x="0" y="0"/>
            <a:ext cx="854401" cy="953822"/>
          </a:xfrm>
          <a:prstGeom prst="rect">
            <a:avLst/>
          </a:prstGeom>
        </p:spPr>
      </p:pic>
    </p:spTree>
    <p:extLst>
      <p:ext uri="{BB962C8B-B14F-4D97-AF65-F5344CB8AC3E}">
        <p14:creationId xmlns:p14="http://schemas.microsoft.com/office/powerpoint/2010/main" val="102450890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barn(inVertical)">
                                      <p:cBhvr>
                                        <p:cTn id="11" dur="500"/>
                                        <p:tgtEl>
                                          <p:spTgt spid="17"/>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arn(inVertical)">
                                      <p:cBhvr>
                                        <p:cTn id="15" dur="600"/>
                                        <p:tgtEl>
                                          <p:spTgt spid="16"/>
                                        </p:tgtEl>
                                      </p:cBhvr>
                                    </p:animEffect>
                                  </p:childTnLst>
                                </p:cTn>
                              </p:par>
                            </p:childTnLst>
                          </p:cTn>
                        </p:par>
                        <p:par>
                          <p:cTn id="16" fill="hold">
                            <p:stCondLst>
                              <p:cond delay="1600"/>
                            </p:stCondLst>
                            <p:childTnLst>
                              <p:par>
                                <p:cTn id="17" presetID="16" presetClass="entr" presetSubtype="21"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2100"/>
                            </p:stCondLst>
                            <p:childTnLst>
                              <p:par>
                                <p:cTn id="21" presetID="16" presetClass="entr" presetSubtype="21"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barn(inVertical)">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7"/>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17"/>
                                        </p:tgtEl>
                                        <p:attrNameLst>
                                          <p:attrName>fillcolor</p:attrName>
                                        </p:attrNameLst>
                                      </p:cBhvr>
                                      <p:to>
                                        <a:schemeClr val="accent2"/>
                                      </p:to>
                                    </p:animClr>
                                    <p:set>
                                      <p:cBhvr>
                                        <p:cTn id="29" dur="500" fill="hold"/>
                                        <p:tgtEl>
                                          <p:spTgt spid="17"/>
                                        </p:tgtEl>
                                        <p:attrNameLst>
                                          <p:attrName>fill.type</p:attrName>
                                        </p:attrNameLst>
                                      </p:cBhvr>
                                      <p:to>
                                        <p:strVal val="solid"/>
                                      </p:to>
                                    </p:set>
                                    <p:set>
                                      <p:cBhvr>
                                        <p:cTn id="30" dur="500" fill="hold"/>
                                        <p:tgtEl>
                                          <p:spTgt spid="17"/>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7"/>
                  </p:tgtEl>
                </p:cond>
              </p:nextCondLst>
            </p:seq>
            <p:seq concurrent="1" nextAc="seek">
              <p:cTn id="31" restart="whenNotActive" fill="hold" evtFilter="cancelBubble" nodeType="interactiveSeq">
                <p:stCondLst>
                  <p:cond evt="onClick" delay="0">
                    <p:tgtEl>
                      <p:spTgt spid="15"/>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15"/>
                                        </p:tgtEl>
                                        <p:attrNameLst>
                                          <p:attrName>fillcolor</p:attrName>
                                        </p:attrNameLst>
                                      </p:cBhvr>
                                      <p:to>
                                        <a:schemeClr val="accent2"/>
                                      </p:to>
                                    </p:animClr>
                                    <p:set>
                                      <p:cBhvr>
                                        <p:cTn id="36" dur="500" fill="hold"/>
                                        <p:tgtEl>
                                          <p:spTgt spid="15"/>
                                        </p:tgtEl>
                                        <p:attrNameLst>
                                          <p:attrName>fill.type</p:attrName>
                                        </p:attrNameLst>
                                      </p:cBhvr>
                                      <p:to>
                                        <p:strVal val="solid"/>
                                      </p:to>
                                    </p:set>
                                    <p:set>
                                      <p:cBhvr>
                                        <p:cTn id="37" dur="500" fill="hold"/>
                                        <p:tgtEl>
                                          <p:spTgt spid="15"/>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5"/>
                  </p:tgtEl>
                </p:cond>
              </p:nextCondLst>
            </p:seq>
            <p:seq concurrent="1" nextAc="seek">
              <p:cTn id="38" restart="whenNotActive" fill="hold" evtFilter="cancelBubble" nodeType="interactiveSeq">
                <p:stCondLst>
                  <p:cond evt="onClick" delay="0">
                    <p:tgtEl>
                      <p:spTgt spid="16"/>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6"/>
                                        </p:tgtEl>
                                        <p:attrNameLst>
                                          <p:attrName>fillcolor</p:attrName>
                                        </p:attrNameLst>
                                      </p:cBhvr>
                                      <p:to>
                                        <a:srgbClr val="00FF61"/>
                                      </p:to>
                                    </p:animClr>
                                    <p:set>
                                      <p:cBhvr>
                                        <p:cTn id="43" dur="500" fill="hold"/>
                                        <p:tgtEl>
                                          <p:spTgt spid="16"/>
                                        </p:tgtEl>
                                        <p:attrNameLst>
                                          <p:attrName>fill.type</p:attrName>
                                        </p:attrNameLst>
                                      </p:cBhvr>
                                      <p:to>
                                        <p:strVal val="solid"/>
                                      </p:to>
                                    </p:set>
                                    <p:set>
                                      <p:cBhvr>
                                        <p:cTn id="44" dur="500" fill="hold"/>
                                        <p:tgtEl>
                                          <p:spTgt spid="16"/>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6"/>
                  </p:tgtEl>
                </p:cond>
              </p:nextCondLst>
            </p:seq>
            <p:seq concurrent="1" nextAc="seek">
              <p:cTn id="45" restart="whenNotActive" fill="hold" evtFilter="cancelBubble" nodeType="interactiveSeq">
                <p:stCondLst>
                  <p:cond evt="onClick" delay="0">
                    <p:tgtEl>
                      <p:spTgt spid="11"/>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11"/>
                                        </p:tgtEl>
                                        <p:attrNameLst>
                                          <p:attrName>fillcolor</p:attrName>
                                        </p:attrNameLst>
                                      </p:cBhvr>
                                      <p:to>
                                        <a:schemeClr val="accent2"/>
                                      </p:to>
                                    </p:animClr>
                                    <p:set>
                                      <p:cBhvr>
                                        <p:cTn id="50" dur="500" fill="hold"/>
                                        <p:tgtEl>
                                          <p:spTgt spid="11"/>
                                        </p:tgtEl>
                                        <p:attrNameLst>
                                          <p:attrName>fill.type</p:attrName>
                                        </p:attrNameLst>
                                      </p:cBhvr>
                                      <p:to>
                                        <p:strVal val="solid"/>
                                      </p:to>
                                    </p:set>
                                    <p:set>
                                      <p:cBhvr>
                                        <p:cTn id="51" dur="500" fill="hold"/>
                                        <p:tgtEl>
                                          <p:spTgt spid="11"/>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1"/>
                  </p:tgtEl>
                </p:cond>
              </p:nextCondLst>
            </p:seq>
          </p:childTnLst>
        </p:cTn>
      </p:par>
    </p:tnLst>
    <p:bldLst>
      <p:bldP spid="17" grpId="0" animBg="1"/>
      <p:bldP spid="11" grpId="0" animBg="1"/>
      <p:bldP spid="15" grpId="0" animBg="1"/>
      <p:bldP spid="16" grpId="0" animBg="1"/>
      <p:bldP spid="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p:sp>
        <p:nvSpPr>
          <p:cNvPr id="28" name="Rectangle: Rounded Corners 27">
            <a:extLst>
              <a:ext uri="{FF2B5EF4-FFF2-40B4-BE49-F238E27FC236}">
                <a16:creationId xmlns:a16="http://schemas.microsoft.com/office/drawing/2014/main" id="{E61D4046-9D0D-71A8-5E6D-C216D938944C}"/>
              </a:ext>
            </a:extLst>
          </p:cNvPr>
          <p:cNvSpPr/>
          <p:nvPr/>
        </p:nvSpPr>
        <p:spPr>
          <a:xfrm>
            <a:off x="668656" y="599714"/>
            <a:ext cx="10851644" cy="20133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50000"/>
              </a:lnSpc>
              <a:spcBef>
                <a:spcPts val="0"/>
              </a:spcBef>
              <a:spcAft>
                <a:spcPts val="0"/>
              </a:spcAft>
              <a:buClrTx/>
              <a:buSzTx/>
              <a:buFont typeface="Arial"/>
              <a:buNone/>
              <a:tabLst/>
              <a:defRPr/>
            </a:pPr>
            <a:r>
              <a:rPr kumimoji="0" lang="vi-VN"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Câu hỏi</a:t>
            </a:r>
            <a:r>
              <a:rPr kumimoji="0" lang="en-US"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 2:</a:t>
            </a:r>
          </a:p>
          <a:p>
            <a:pPr algn="ctr" defTabSz="914377">
              <a:lnSpc>
                <a:spcPct val="150000"/>
              </a:lnSpc>
              <a:buClrTx/>
            </a:pP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Các</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góc</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của</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tứ</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giác</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có</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thể</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là</a:t>
            </a:r>
            <a:endParaRPr lang="vi-VN" sz="2500" kern="1200" noProof="1">
              <a:solidFill>
                <a:prstClr val="black"/>
              </a:solidFill>
              <a:latin typeface="UTM Avo" panose="02040603050506020204" pitchFamily="18"/>
              <a:cs typeface="Arial" panose="020B0604020202020204" pitchFamily="34" charset="0"/>
            </a:endParaRPr>
          </a:p>
        </p:txBody>
      </p:sp>
      <p:pic>
        <p:nvPicPr>
          <p:cNvPr id="10" name="Picture 11">
            <a:extLst>
              <a:ext uri="{FF2B5EF4-FFF2-40B4-BE49-F238E27FC236}">
                <a16:creationId xmlns:a16="http://schemas.microsoft.com/office/drawing/2014/main" id="{3799B1D7-34FE-CABD-445E-DD020281AB5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794" y="4103453"/>
            <a:ext cx="2151643" cy="2754101"/>
          </a:xfrm>
          <a:prstGeom prst="rect">
            <a:avLst/>
          </a:prstGeom>
        </p:spPr>
      </p:pic>
      <p:sp>
        <p:nvSpPr>
          <p:cNvPr id="6" name="Đáp án sai 1">
            <a:extLst>
              <a:ext uri="{FF2B5EF4-FFF2-40B4-BE49-F238E27FC236}">
                <a16:creationId xmlns:a16="http://schemas.microsoft.com/office/drawing/2014/main" id="{60533EEE-7EF3-D54B-B9F7-C9D90D4ABBD9}"/>
              </a:ext>
            </a:extLst>
          </p:cNvPr>
          <p:cNvSpPr/>
          <p:nvPr/>
        </p:nvSpPr>
        <p:spPr>
          <a:xfrm>
            <a:off x="1794267" y="2949354"/>
            <a:ext cx="3743708" cy="1110926"/>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1371498" rtl="0" eaLnBrk="1" fontAlgn="auto" latinLnBrk="0" hangingPunct="1">
              <a:lnSpc>
                <a:spcPct val="100000"/>
              </a:lnSpc>
              <a:spcBef>
                <a:spcPts val="0"/>
              </a:spcBef>
              <a:spcAft>
                <a:spcPts val="0"/>
              </a:spcAft>
              <a:buClrTx/>
              <a:buSzTx/>
              <a:buFont typeface="Arial"/>
              <a:buNone/>
              <a:tabLst/>
              <a:defRPr/>
            </a:pPr>
            <a:r>
              <a:rPr kumimoji="0" lang="en-US"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A.</a:t>
            </a:r>
            <a:r>
              <a:rPr kumimoji="0" lang="en-US" sz="2500" b="0" i="0" u="none" strike="noStrike" kern="0" cap="none" spc="0" normalizeH="0" noProof="1">
                <a:ln>
                  <a:noFill/>
                </a:ln>
                <a:solidFill>
                  <a:prstClr val="black"/>
                </a:solidFill>
                <a:effectLst/>
                <a:uLnTx/>
                <a:uFillTx/>
                <a:latin typeface="UTM Avo" panose="02040603050506020204" pitchFamily="18"/>
                <a:ea typeface="+mn-ea"/>
                <a:cs typeface="Arial" panose="020B0604020202020204" pitchFamily="34" charset="0"/>
                <a:sym typeface="Arial"/>
              </a:rPr>
              <a:t> 4 góc ngọn.</a:t>
            </a:r>
            <a:endParaRPr kumimoji="0" lang="vi-VN"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endParaRPr>
          </a:p>
        </p:txBody>
      </p:sp>
      <p:pic>
        <p:nvPicPr>
          <p:cNvPr id="7" name="Picture 6">
            <a:hlinkClick r:id="rId15" action="ppaction://hlinksldjump"/>
            <a:extLst>
              <a:ext uri="{FF2B5EF4-FFF2-40B4-BE49-F238E27FC236}">
                <a16:creationId xmlns:a16="http://schemas.microsoft.com/office/drawing/2014/main" id="{8BDCCCD0-A391-2F0D-1287-B6EEF9AC87F4}"/>
              </a:ext>
            </a:extLst>
          </p:cNvPr>
          <p:cNvPicPr>
            <a:picLocks noChangeAspect="1"/>
          </p:cNvPicPr>
          <p:nvPr/>
        </p:nvPicPr>
        <p:blipFill>
          <a:blip r:embed="rId16"/>
          <a:stretch>
            <a:fillRect/>
          </a:stretch>
        </p:blipFill>
        <p:spPr>
          <a:xfrm>
            <a:off x="10269736" y="5414083"/>
            <a:ext cx="1921473" cy="1431954"/>
          </a:xfrm>
          <a:prstGeom prst="rect">
            <a:avLst/>
          </a:prstGeom>
        </p:spPr>
      </p:pic>
      <p:sp>
        <p:nvSpPr>
          <p:cNvPr id="8" name="Đáp án sai 1">
            <a:extLst>
              <a:ext uri="{FF2B5EF4-FFF2-40B4-BE49-F238E27FC236}">
                <a16:creationId xmlns:a16="http://schemas.microsoft.com/office/drawing/2014/main" id="{5A1CF2D4-48A3-8138-5701-57E1FE0879DE}"/>
              </a:ext>
            </a:extLst>
          </p:cNvPr>
          <p:cNvSpPr/>
          <p:nvPr/>
        </p:nvSpPr>
        <p:spPr>
          <a:xfrm>
            <a:off x="6526028" y="4557563"/>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D. 1 góc vuông, 3 góc nhọn.</a:t>
            </a:r>
            <a:endParaRPr lang="vi-VN" sz="2500" noProof="1">
              <a:solidFill>
                <a:prstClr val="black"/>
              </a:solidFill>
              <a:latin typeface="UTM Avo" panose="02040603050506020204" pitchFamily="18"/>
              <a:cs typeface="Arial" panose="020B0604020202020204" pitchFamily="34" charset="0"/>
            </a:endParaRPr>
          </a:p>
        </p:txBody>
      </p:sp>
      <p:sp>
        <p:nvSpPr>
          <p:cNvPr id="12" name="Đáp án sai 1">
            <a:extLst>
              <a:ext uri="{FF2B5EF4-FFF2-40B4-BE49-F238E27FC236}">
                <a16:creationId xmlns:a16="http://schemas.microsoft.com/office/drawing/2014/main" id="{A9D4494D-6496-1DC1-CC3F-E831FF25AA19}"/>
              </a:ext>
            </a:extLst>
          </p:cNvPr>
          <p:cNvSpPr/>
          <p:nvPr/>
        </p:nvSpPr>
        <p:spPr>
          <a:xfrm>
            <a:off x="6526028" y="2959577"/>
            <a:ext cx="3743708" cy="1143875"/>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914309" rtl="0" eaLnBrk="1" fontAlgn="auto" latinLnBrk="0" hangingPunct="1">
              <a:lnSpc>
                <a:spcPct val="100000"/>
              </a:lnSpc>
              <a:spcBef>
                <a:spcPts val="800"/>
              </a:spcBef>
              <a:spcAft>
                <a:spcPts val="400"/>
              </a:spcAft>
              <a:buClr>
                <a:srgbClr val="000000"/>
              </a:buClr>
              <a:buSzTx/>
              <a:buFont typeface="Arial"/>
              <a:buNone/>
              <a:tabLst/>
              <a:defRPr/>
            </a:pPr>
            <a:r>
              <a:rPr kumimoji="0" lang="en-US"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B.</a:t>
            </a:r>
            <a:r>
              <a:rPr kumimoji="0" lang="en-US" sz="2500" b="0" i="0" u="none" strike="noStrike" kern="0" cap="none" spc="0" normalizeH="0" noProof="1">
                <a:ln>
                  <a:noFill/>
                </a:ln>
                <a:solidFill>
                  <a:prstClr val="black"/>
                </a:solidFill>
                <a:effectLst/>
                <a:uLnTx/>
                <a:uFillTx/>
                <a:latin typeface="UTM Avo" panose="02040603050506020204" pitchFamily="18"/>
                <a:ea typeface="+mn-ea"/>
                <a:cs typeface="Arial" panose="020B0604020202020204" pitchFamily="34" charset="0"/>
                <a:sym typeface="Arial"/>
              </a:rPr>
              <a:t> 4 góc tù.</a:t>
            </a:r>
            <a:endParaRPr kumimoji="0" lang="en-US" sz="2500" b="0" i="0" u="none" strike="noStrike" kern="100" cap="none" spc="0" normalizeH="0" baseline="0" noProof="0" dirty="0">
              <a:ln>
                <a:noFill/>
              </a:ln>
              <a:solidFill>
                <a:srgbClr val="000000"/>
              </a:solidFill>
              <a:effectLst/>
              <a:uLnTx/>
              <a:uFillTx/>
              <a:latin typeface="UTM Avo" panose="02040603050506020204" pitchFamily="18"/>
              <a:ea typeface="Calibri" panose="020F0502020204030204" pitchFamily="34" charset="0"/>
              <a:cs typeface="Arial" panose="020B0604020202020204" pitchFamily="34" charset="0"/>
              <a:sym typeface="Arial"/>
            </a:endParaRPr>
          </a:p>
        </p:txBody>
      </p:sp>
      <p:sp>
        <p:nvSpPr>
          <p:cNvPr id="13" name="Đáp án sai 1">
            <a:extLst>
              <a:ext uri="{FF2B5EF4-FFF2-40B4-BE49-F238E27FC236}">
                <a16:creationId xmlns:a16="http://schemas.microsoft.com/office/drawing/2014/main" id="{BBE79D13-3B91-E2BE-1B36-CE40ECFC0321}"/>
              </a:ext>
            </a:extLst>
          </p:cNvPr>
          <p:cNvSpPr/>
          <p:nvPr/>
        </p:nvSpPr>
        <p:spPr>
          <a:xfrm>
            <a:off x="1780307" y="4553461"/>
            <a:ext cx="3743708" cy="1110926"/>
          </a:xfrm>
          <a:prstGeom prst="roundRect">
            <a:avLst/>
          </a:prstGeom>
          <a:solidFill>
            <a:sysClr val="window" lastClr="FFFFFF"/>
          </a:solidFill>
          <a:ln w="12700" cap="flat" cmpd="sng" algn="ctr">
            <a:noFill/>
            <a:prstDash val="solid"/>
            <a:miter lim="800000"/>
          </a:ln>
          <a:effectLst/>
        </p:spPr>
        <p:txBody>
          <a:bodyPr rtlCol="0" anchor="ctr"/>
          <a:lstStyle/>
          <a:p>
            <a:pPr marL="0" marR="0" lvl="0" indent="0" algn="ctr" defTabSz="1371498" rtl="0" eaLnBrk="1" fontAlgn="auto" latinLnBrk="0" hangingPunct="1">
              <a:lnSpc>
                <a:spcPct val="100000"/>
              </a:lnSpc>
              <a:spcBef>
                <a:spcPts val="0"/>
              </a:spcBef>
              <a:spcAft>
                <a:spcPts val="0"/>
              </a:spcAft>
              <a:buClrTx/>
              <a:buSzTx/>
              <a:buFont typeface="Arial"/>
              <a:buNone/>
              <a:tabLst/>
              <a:defRPr/>
            </a:pPr>
            <a:r>
              <a:rPr kumimoji="0" lang="en-US"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C.</a:t>
            </a:r>
            <a:r>
              <a:rPr kumimoji="0" lang="en-US" sz="2500" b="0" i="0" u="none" strike="noStrike" kern="0" cap="none" spc="0" normalizeH="0" noProof="1">
                <a:ln>
                  <a:noFill/>
                </a:ln>
                <a:solidFill>
                  <a:prstClr val="black"/>
                </a:solidFill>
                <a:effectLst/>
                <a:uLnTx/>
                <a:uFillTx/>
                <a:latin typeface="UTM Avo" panose="02040603050506020204" pitchFamily="18"/>
                <a:ea typeface="+mn-ea"/>
                <a:cs typeface="Arial" panose="020B0604020202020204" pitchFamily="34" charset="0"/>
                <a:sym typeface="Arial"/>
              </a:rPr>
              <a:t> 4 góc vuông.</a:t>
            </a:r>
            <a:endParaRPr kumimoji="0" lang="vi-VN"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endParaRPr>
          </a:p>
        </p:txBody>
      </p:sp>
      <p:pic>
        <p:nvPicPr>
          <p:cNvPr id="14" name="Picture 13">
            <a:extLst>
              <a:ext uri="{FF2B5EF4-FFF2-40B4-BE49-F238E27FC236}">
                <a16:creationId xmlns:a16="http://schemas.microsoft.com/office/drawing/2014/main" id="{484F1D00-66F5-8537-E6AF-560CA899832E}"/>
              </a:ext>
            </a:extLst>
          </p:cNvPr>
          <p:cNvPicPr>
            <a:picLocks noChangeAspect="1"/>
          </p:cNvPicPr>
          <p:nvPr/>
        </p:nvPicPr>
        <p:blipFill>
          <a:blip r:embed="rId17"/>
          <a:stretch>
            <a:fillRect/>
          </a:stretch>
        </p:blipFill>
        <p:spPr>
          <a:xfrm>
            <a:off x="0" y="0"/>
            <a:ext cx="854401" cy="953822"/>
          </a:xfrm>
          <a:prstGeom prst="rect">
            <a:avLst/>
          </a:prstGeom>
        </p:spPr>
      </p:pic>
    </p:spTree>
    <p:extLst>
      <p:ext uri="{BB962C8B-B14F-4D97-AF65-F5344CB8AC3E}">
        <p14:creationId xmlns:p14="http://schemas.microsoft.com/office/powerpoint/2010/main" val="52121161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6"/>
                                        </p:tgtEl>
                                        <p:attrNameLst>
                                          <p:attrName>fillcolor</p:attrName>
                                        </p:attrNameLst>
                                      </p:cBhvr>
                                      <p:to>
                                        <a:schemeClr val="accent2"/>
                                      </p:to>
                                    </p:animClr>
                                    <p:set>
                                      <p:cBhvr>
                                        <p:cTn id="29" dur="500" fill="hold"/>
                                        <p:tgtEl>
                                          <p:spTgt spid="6"/>
                                        </p:tgtEl>
                                        <p:attrNameLst>
                                          <p:attrName>fill.type</p:attrName>
                                        </p:attrNameLst>
                                      </p:cBhvr>
                                      <p:to>
                                        <p:strVal val="solid"/>
                                      </p:to>
                                    </p:set>
                                    <p:set>
                                      <p:cBhvr>
                                        <p:cTn id="30" dur="500" fill="hold"/>
                                        <p:tgtEl>
                                          <p:spTgt spid="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6"/>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12"/>
                                        </p:tgtEl>
                                        <p:attrNameLst>
                                          <p:attrName>fillcolor</p:attrName>
                                        </p:attrNameLst>
                                      </p:cBhvr>
                                      <p:to>
                                        <a:schemeClr val="accent2"/>
                                      </p:to>
                                    </p:animClr>
                                    <p:set>
                                      <p:cBhvr>
                                        <p:cTn id="36" dur="500" fill="hold"/>
                                        <p:tgtEl>
                                          <p:spTgt spid="12"/>
                                        </p:tgtEl>
                                        <p:attrNameLst>
                                          <p:attrName>fill.type</p:attrName>
                                        </p:attrNameLst>
                                      </p:cBhvr>
                                      <p:to>
                                        <p:strVal val="solid"/>
                                      </p:to>
                                    </p:set>
                                    <p:set>
                                      <p:cBhvr>
                                        <p:cTn id="37" dur="500" fill="hold"/>
                                        <p:tgtEl>
                                          <p:spTgt spid="12"/>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8"/>
                                        </p:tgtEl>
                                        <p:attrNameLst>
                                          <p:attrName>fillcolor</p:attrName>
                                        </p:attrNameLst>
                                      </p:cBhvr>
                                      <p:to>
                                        <a:schemeClr val="accent2"/>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13"/>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13"/>
                                        </p:tgtEl>
                                        <p:attrNameLst>
                                          <p:attrName>fillcolor</p:attrName>
                                        </p:attrNameLst>
                                      </p:cBhvr>
                                      <p:to>
                                        <a:srgbClr val="00FF61"/>
                                      </p:to>
                                    </p:animClr>
                                    <p:set>
                                      <p:cBhvr>
                                        <p:cTn id="50" dur="500" fill="hold"/>
                                        <p:tgtEl>
                                          <p:spTgt spid="13"/>
                                        </p:tgtEl>
                                        <p:attrNameLst>
                                          <p:attrName>fill.type</p:attrName>
                                        </p:attrNameLst>
                                      </p:cBhvr>
                                      <p:to>
                                        <p:strVal val="solid"/>
                                      </p:to>
                                    </p:set>
                                    <p:set>
                                      <p:cBhvr>
                                        <p:cTn id="51" dur="500" fill="hold"/>
                                        <p:tgtEl>
                                          <p:spTgt spid="13"/>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3"/>
                  </p:tgtEl>
                </p:cond>
              </p:nextCondLst>
            </p:seq>
          </p:childTnLst>
        </p:cTn>
      </p:par>
    </p:tnLst>
    <p:bldLst>
      <p:bldP spid="28" grpId="0" animBg="1"/>
      <p:bldP spid="6" grpId="0" animBg="1"/>
      <p:bldP spid="8" grpId="0" animBg="1"/>
      <p:bldP spid="12" grpId="0" animBg="1"/>
      <p:bldP spid="1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mc:AlternateContent xmlns:mc="http://schemas.openxmlformats.org/markup-compatibility/2006">
        <mc:Choice xmlns:a14="http://schemas.microsoft.com/office/drawing/2010/main" Requires="a14">
          <p:sp>
            <p:nvSpPr>
              <p:cNvPr id="28" name="Rectangle: Rounded Corners 27">
                <a:extLst>
                  <a:ext uri="{FF2B5EF4-FFF2-40B4-BE49-F238E27FC236}">
                    <a16:creationId xmlns:a16="http://schemas.microsoft.com/office/drawing/2014/main" id="{E61D4046-9D0D-71A8-5E6D-C216D938944C}"/>
                  </a:ext>
                </a:extLst>
              </p:cNvPr>
              <p:cNvSpPr/>
              <p:nvPr/>
            </p:nvSpPr>
            <p:spPr>
              <a:xfrm>
                <a:off x="668656" y="599714"/>
                <a:ext cx="10851644" cy="20133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lnSpc>
                    <a:spcPct val="150000"/>
                  </a:lnSpc>
                  <a:buClrTx/>
                </a:pPr>
                <a:r>
                  <a:rPr kumimoji="0" lang="vi-VN"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Câu hỏi</a:t>
                </a:r>
                <a:r>
                  <a:rPr kumimoji="0" lang="en-US"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 3: </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Cho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tứ</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giác</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ABCD</m:t>
                    </m:r>
                  </m:oMath>
                </a14:m>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p>
              <a:p>
                <a:pPr algn="ctr" defTabSz="914377">
                  <a:lnSpc>
                    <a:spcPct val="150000"/>
                  </a:lnSpc>
                  <a:buClrTx/>
                </a:pP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Tổng</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số</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đo</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các</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góc</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ngoài</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tại</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4 </a:t>
                </a:r>
                <a:r>
                  <a:rPr lang="fr-FR" sz="2500" dirty="0" err="1">
                    <a:solidFill>
                      <a:schemeClr val="tx1"/>
                    </a:solidFill>
                    <a:latin typeface="UTM Avo" panose="02040603050506020204" pitchFamily="18" charset="0"/>
                    <a:ea typeface="Calibri" panose="020F0502020204030204" pitchFamily="34" charset="0"/>
                    <a:cs typeface="Arial" panose="020B0604020202020204" pitchFamily="34" charset="0"/>
                  </a:rPr>
                  <a:t>đỉnh</a:t>
                </a:r>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a:t>
                </a:r>
                <a14:m>
                  <m:oMath xmlns:m="http://schemas.openxmlformats.org/officeDocument/2006/math">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A</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 </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B</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 </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C</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 </m:t>
                    </m:r>
                    <m:r>
                      <m:rPr>
                        <m:nor/>
                      </m:rPr>
                      <a:rPr lang="fr-FR" sz="2500" i="0">
                        <a:solidFill>
                          <a:schemeClr val="tx1"/>
                        </a:solidFill>
                        <a:latin typeface="UTM Avo" panose="02040603050506020204" pitchFamily="18" charset="0"/>
                        <a:ea typeface="Calibri" panose="020F0502020204030204" pitchFamily="34" charset="0"/>
                        <a:cs typeface="Times New Roman" panose="02020603050405020304" pitchFamily="18" charset="0"/>
                      </a:rPr>
                      <m:t>D</m:t>
                    </m:r>
                  </m:oMath>
                </a14:m>
                <a:r>
                  <a:rPr lang="fr-FR" sz="2500" dirty="0">
                    <a:solidFill>
                      <a:schemeClr val="tx1"/>
                    </a:solidFill>
                    <a:latin typeface="UTM Avo" panose="02040603050506020204" pitchFamily="18" charset="0"/>
                    <a:ea typeface="Calibri" panose="020F0502020204030204" pitchFamily="34" charset="0"/>
                    <a:cs typeface="Arial" panose="020B0604020202020204" pitchFamily="34" charset="0"/>
                  </a:rPr>
                  <a:t> là</a:t>
                </a:r>
                <a:endParaRPr lang="vi-VN" sz="2500" kern="1200" noProof="1">
                  <a:solidFill>
                    <a:schemeClr val="tx1"/>
                  </a:solidFill>
                  <a:latin typeface="UTM Avo" panose="02040603050506020204" pitchFamily="18"/>
                  <a:cs typeface="Arial" panose="020B0604020202020204" pitchFamily="34" charset="0"/>
                </a:endParaRPr>
              </a:p>
            </p:txBody>
          </p:sp>
        </mc:Choice>
        <mc:Fallback>
          <p:sp>
            <p:nvSpPr>
              <p:cNvPr id="28" name="Rectangle: Rounded Corners 27">
                <a:extLst>
                  <a:ext uri="{FF2B5EF4-FFF2-40B4-BE49-F238E27FC236}">
                    <a16:creationId xmlns:a16="http://schemas.microsoft.com/office/drawing/2014/main" id="{E61D4046-9D0D-71A8-5E6D-C216D938944C}"/>
                  </a:ext>
                </a:extLst>
              </p:cNvPr>
              <p:cNvSpPr>
                <a:spLocks noRot="1" noChangeAspect="1" noMove="1" noResize="1" noEditPoints="1" noAdjustHandles="1" noChangeArrowheads="1" noChangeShapeType="1" noTextEdit="1"/>
              </p:cNvSpPr>
              <p:nvPr/>
            </p:nvSpPr>
            <p:spPr>
              <a:xfrm>
                <a:off x="668656" y="599714"/>
                <a:ext cx="10851644" cy="2013331"/>
              </a:xfrm>
              <a:prstGeom prst="roundRect">
                <a:avLst/>
              </a:prstGeom>
              <a:blipFill>
                <a:blip r:embed="rId13"/>
                <a:stretch>
                  <a:fillRect/>
                </a:stretch>
              </a:blipFill>
              <a:ln>
                <a:noFill/>
              </a:ln>
            </p:spPr>
            <p:txBody>
              <a:bodyPr/>
              <a:lstStyle/>
              <a:p>
                <a:r>
                  <a:rPr lang="en-US">
                    <a:noFill/>
                  </a:rPr>
                  <a:t> </a:t>
                </a:r>
              </a:p>
            </p:txBody>
          </p:sp>
        </mc:Fallback>
      </mc:AlternateContent>
      <p:pic>
        <p:nvPicPr>
          <p:cNvPr id="11" name="Picture 8">
            <a:extLst>
              <a:ext uri="{FF2B5EF4-FFF2-40B4-BE49-F238E27FC236}">
                <a16:creationId xmlns:a16="http://schemas.microsoft.com/office/drawing/2014/main" id="{2BBC18D4-9026-BBCA-0B63-7E8BCEB8107B}"/>
              </a:ext>
            </a:extLst>
          </p:cNvPr>
          <p:cNvPicPr>
            <a:picLocks noChangeAspect="1"/>
          </p:cNvPicPr>
          <p:nvPr/>
        </p:nvPicPr>
        <p:blipFill>
          <a:blip r:embed="rId14"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153642" y="4241223"/>
            <a:ext cx="1842907" cy="2604816"/>
          </a:xfrm>
          <a:prstGeom prst="rect">
            <a:avLst/>
          </a:prstGeom>
        </p:spPr>
      </p:pic>
      <mc:AlternateContent xmlns:mc="http://schemas.openxmlformats.org/markup-compatibility/2006" xmlns:a14="http://schemas.microsoft.com/office/drawing/2010/main">
        <mc:Choice Requires="a14">
          <p:sp>
            <p:nvSpPr>
              <p:cNvPr id="6" name="Đáp án sai 1">
                <a:extLst>
                  <a:ext uri="{FF2B5EF4-FFF2-40B4-BE49-F238E27FC236}">
                    <a16:creationId xmlns:a16="http://schemas.microsoft.com/office/drawing/2014/main" id="{F451D9A9-5E15-BDFD-1271-8F4EBB715FCE}"/>
                  </a:ext>
                </a:extLst>
              </p:cNvPr>
              <p:cNvSpPr/>
              <p:nvPr/>
            </p:nvSpPr>
            <p:spPr>
              <a:xfrm>
                <a:off x="1794267" y="2949354"/>
                <a:ext cx="3743708" cy="1110926"/>
              </a:xfrm>
              <a:prstGeom prst="roundRect">
                <a:avLst/>
              </a:prstGeom>
              <a:solidFill>
                <a:sysClr val="window" lastClr="FFFFFF"/>
              </a:solidFill>
              <a:ln w="12700" cap="flat" cmpd="sng" algn="ctr">
                <a:noFill/>
                <a:prstDash val="solid"/>
                <a:miter lim="800000"/>
              </a:ln>
              <a:effectLst/>
            </p:spPr>
            <p:txBody>
              <a:bodyPr rtlCol="0" anchor="ctr"/>
              <a:lstStyle/>
              <a:p>
                <a:pPr lvl="0" algn="ctr" defTabSz="1371498">
                  <a:buClrTx/>
                  <a:defRPr/>
                </a:pPr>
                <a:r>
                  <a:rPr kumimoji="0" lang="en-US" sz="2500" b="0" i="0" u="none" strike="noStrike" kern="0" cap="none" spc="0" normalizeH="0" baseline="0" noProof="1">
                    <a:ln>
                      <a:noFill/>
                    </a:ln>
                    <a:solidFill>
                      <a:prstClr val="black"/>
                    </a:solidFill>
                    <a:effectLst/>
                    <a:uLnTx/>
                    <a:uFillTx/>
                    <a:latin typeface="UTM Avo" panose="02040603050506020204" pitchFamily="18"/>
                    <a:ea typeface="+mn-ea"/>
                    <a:cs typeface="Arial" panose="020B0604020202020204" pitchFamily="34" charset="0"/>
                    <a:sym typeface="Arial"/>
                  </a:rPr>
                  <a:t>A.</a:t>
                </a:r>
                <a14:m>
                  <m:oMath xmlns:m="http://schemas.openxmlformats.org/officeDocument/2006/math">
                    <m:sSup>
                      <m:sSupPr>
                        <m:ctrlPr>
                          <a:rPr lang="en-US" sz="2500" i="1" noProof="1">
                            <a:solidFill>
                              <a:prstClr val="black"/>
                            </a:solidFill>
                            <a:latin typeface="Cambria Math" panose="02040503050406030204" pitchFamily="18" charset="0"/>
                            <a:cs typeface="Arial" panose="020B0604020202020204" pitchFamily="34" charset="0"/>
                          </a:rPr>
                        </m:ctrlPr>
                      </m:sSupPr>
                      <m:e>
                        <m:r>
                          <m:rPr>
                            <m:nor/>
                          </m:rPr>
                          <a:rPr lang="en-US" sz="2500" b="0" i="0" noProof="1" smtClean="0">
                            <a:solidFill>
                              <a:prstClr val="black"/>
                            </a:solidFill>
                            <a:latin typeface="Cambria Math" panose="02040503050406030204" pitchFamily="18" charset="0"/>
                            <a:cs typeface="Arial" panose="020B0604020202020204" pitchFamily="34" charset="0"/>
                          </a:rPr>
                          <m:t> </m:t>
                        </m:r>
                        <m:r>
                          <m:rPr>
                            <m:nor/>
                          </m:rPr>
                          <a:rPr lang="en-US" sz="2500" b="0" i="0" noProof="1" smtClean="0">
                            <a:solidFill>
                              <a:prstClr val="black"/>
                            </a:solidFill>
                            <a:latin typeface="UTM Avo" panose="02040603050506020204" pitchFamily="18" charset="0"/>
                            <a:cs typeface="Arial" panose="020B0604020202020204" pitchFamily="34" charset="0"/>
                          </a:rPr>
                          <m:t>30</m:t>
                        </m:r>
                        <m:r>
                          <m:rPr>
                            <m:nor/>
                          </m:rPr>
                          <a:rPr lang="en-US" sz="2500" noProof="1">
                            <a:solidFill>
                              <a:prstClr val="black"/>
                            </a:solidFill>
                            <a:latin typeface="UTM Avo" panose="02040603050506020204" pitchFamily="18" charset="0"/>
                            <a:cs typeface="Arial" panose="020B0604020202020204" pitchFamily="34" charset="0"/>
                          </a:rPr>
                          <m:t>0</m:t>
                        </m:r>
                      </m:e>
                      <m:sup>
                        <m:r>
                          <m:rPr>
                            <m:sty m:val="p"/>
                          </m:rPr>
                          <a:rPr lang="en-US" sz="2500" noProof="1">
                            <a:solidFill>
                              <a:prstClr val="black"/>
                            </a:solidFill>
                            <a:latin typeface="Cambria Math" panose="02040503050406030204" pitchFamily="18" charset="0"/>
                            <a:cs typeface="Arial" panose="020B0604020202020204" pitchFamily="34" charset="0"/>
                          </a:rPr>
                          <m:t>o</m:t>
                        </m:r>
                      </m:sup>
                    </m:sSup>
                  </m:oMath>
                </a14:m>
                <a:endParaRPr kumimoji="0" lang="vi-VN" sz="2500" b="0" i="0" u="none" strike="noStrike" kern="0" cap="none" spc="0" normalizeH="0" baseline="30000" noProof="1">
                  <a:ln>
                    <a:noFill/>
                  </a:ln>
                  <a:solidFill>
                    <a:prstClr val="black"/>
                  </a:solidFill>
                  <a:effectLst/>
                  <a:uLnTx/>
                  <a:uFillTx/>
                  <a:latin typeface="UTM Avo" panose="02040603050506020204" pitchFamily="18"/>
                  <a:ea typeface="+mn-ea"/>
                  <a:cs typeface="Arial" panose="020B0604020202020204" pitchFamily="34" charset="0"/>
                  <a:sym typeface="Arial"/>
                </a:endParaRPr>
              </a:p>
            </p:txBody>
          </p:sp>
        </mc:Choice>
        <mc:Fallback xmlns="">
          <p:sp>
            <p:nvSpPr>
              <p:cNvPr id="6" name="Đáp án sai 1">
                <a:extLst>
                  <a:ext uri="{FF2B5EF4-FFF2-40B4-BE49-F238E27FC236}">
                    <a16:creationId xmlns:a16="http://schemas.microsoft.com/office/drawing/2014/main" id="{F451D9A9-5E15-BDFD-1271-8F4EBB715FCE}"/>
                  </a:ext>
                </a:extLst>
              </p:cNvPr>
              <p:cNvSpPr>
                <a:spLocks noRot="1" noChangeAspect="1" noMove="1" noResize="1" noEditPoints="1" noAdjustHandles="1" noChangeArrowheads="1" noChangeShapeType="1" noTextEdit="1"/>
              </p:cNvSpPr>
              <p:nvPr/>
            </p:nvSpPr>
            <p:spPr>
              <a:xfrm>
                <a:off x="1794267" y="2949354"/>
                <a:ext cx="3743708" cy="1110926"/>
              </a:xfrm>
              <a:prstGeom prst="roundRect">
                <a:avLst/>
              </a:prstGeom>
              <a:blipFill>
                <a:blip r:embed="rId16"/>
                <a:stretch>
                  <a:fillRect/>
                </a:stretch>
              </a:blipFill>
              <a:ln w="12700" cap="flat" cmpd="sng" algn="ctr">
                <a:noFill/>
                <a:prstDash val="solid"/>
                <a:miter lim="800000"/>
              </a:ln>
              <a:effectLst/>
            </p:spPr>
            <p:txBody>
              <a:bodyPr/>
              <a:lstStyle/>
              <a:p>
                <a:r>
                  <a:rPr lang="en-US">
                    <a:noFill/>
                  </a:rPr>
                  <a:t> </a:t>
                </a:r>
              </a:p>
            </p:txBody>
          </p:sp>
        </mc:Fallback>
      </mc:AlternateContent>
      <p:pic>
        <p:nvPicPr>
          <p:cNvPr id="7" name="Picture 6">
            <a:hlinkClick r:id="rId17" action="ppaction://hlinksldjump"/>
            <a:extLst>
              <a:ext uri="{FF2B5EF4-FFF2-40B4-BE49-F238E27FC236}">
                <a16:creationId xmlns:a16="http://schemas.microsoft.com/office/drawing/2014/main" id="{B573D4E0-A363-B786-1D77-E42A6102E323}"/>
              </a:ext>
            </a:extLst>
          </p:cNvPr>
          <p:cNvPicPr>
            <a:picLocks noChangeAspect="1"/>
          </p:cNvPicPr>
          <p:nvPr/>
        </p:nvPicPr>
        <p:blipFill>
          <a:blip r:embed="rId18"/>
          <a:stretch>
            <a:fillRect/>
          </a:stretch>
        </p:blipFill>
        <p:spPr>
          <a:xfrm>
            <a:off x="10269736" y="5414083"/>
            <a:ext cx="1921473" cy="1431954"/>
          </a:xfrm>
          <a:prstGeom prst="rect">
            <a:avLst/>
          </a:prstGeom>
        </p:spPr>
      </p:pic>
      <mc:AlternateContent xmlns:mc="http://schemas.openxmlformats.org/markup-compatibility/2006" xmlns:a14="http://schemas.microsoft.com/office/drawing/2010/main">
        <mc:Choice Requires="a14">
          <p:sp>
            <p:nvSpPr>
              <p:cNvPr id="8" name="Đáp án sai 1">
                <a:extLst>
                  <a:ext uri="{FF2B5EF4-FFF2-40B4-BE49-F238E27FC236}">
                    <a16:creationId xmlns:a16="http://schemas.microsoft.com/office/drawing/2014/main" id="{61E4079C-FF64-F0AD-92A1-8F5E477B34D2}"/>
                  </a:ext>
                </a:extLst>
              </p:cNvPr>
              <p:cNvSpPr/>
              <p:nvPr/>
            </p:nvSpPr>
            <p:spPr>
              <a:xfrm>
                <a:off x="1794267" y="4492627"/>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C. </a:t>
                </a:r>
                <a14:m>
                  <m:oMath xmlns:m="http://schemas.openxmlformats.org/officeDocument/2006/math">
                    <m:sSup>
                      <m:sSupPr>
                        <m:ctrlPr>
                          <a:rPr lang="en-US" sz="2500" i="1" noProof="1">
                            <a:solidFill>
                              <a:prstClr val="black"/>
                            </a:solidFill>
                            <a:latin typeface="Cambria Math" panose="02040503050406030204" pitchFamily="18" charset="0"/>
                            <a:cs typeface="Arial" panose="020B0604020202020204" pitchFamily="34" charset="0"/>
                          </a:rPr>
                        </m:ctrlPr>
                      </m:sSupPr>
                      <m:e>
                        <m:r>
                          <m:rPr>
                            <m:nor/>
                          </m:rPr>
                          <a:rPr lang="en-US" sz="2500" i="0" noProof="1">
                            <a:solidFill>
                              <a:prstClr val="black"/>
                            </a:solidFill>
                            <a:latin typeface="UTM Avo" panose="02040603050506020204" pitchFamily="18" charset="0"/>
                            <a:cs typeface="Arial" panose="020B0604020202020204" pitchFamily="34" charset="0"/>
                          </a:rPr>
                          <m:t>180</m:t>
                        </m:r>
                      </m:e>
                      <m:sup>
                        <m:r>
                          <m:rPr>
                            <m:sty m:val="p"/>
                          </m:rPr>
                          <a:rPr lang="en-US" sz="2500" noProof="1">
                            <a:solidFill>
                              <a:prstClr val="black"/>
                            </a:solidFill>
                            <a:latin typeface="Cambria Math" panose="02040503050406030204" pitchFamily="18" charset="0"/>
                            <a:cs typeface="Arial" panose="020B0604020202020204" pitchFamily="34"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8" name="Đáp án sai 1">
                <a:extLst>
                  <a:ext uri="{FF2B5EF4-FFF2-40B4-BE49-F238E27FC236}">
                    <a16:creationId xmlns:a16="http://schemas.microsoft.com/office/drawing/2014/main" id="{61E4079C-FF64-F0AD-92A1-8F5E477B34D2}"/>
                  </a:ext>
                </a:extLst>
              </p:cNvPr>
              <p:cNvSpPr>
                <a:spLocks noRot="1" noChangeAspect="1" noMove="1" noResize="1" noEditPoints="1" noAdjustHandles="1" noChangeArrowheads="1" noChangeShapeType="1" noTextEdit="1"/>
              </p:cNvSpPr>
              <p:nvPr/>
            </p:nvSpPr>
            <p:spPr>
              <a:xfrm>
                <a:off x="1794267" y="4492627"/>
                <a:ext cx="3743708" cy="1110926"/>
              </a:xfrm>
              <a:prstGeom prst="roundRect">
                <a:avLst/>
              </a:prstGeom>
              <a:blipFill>
                <a:blip r:embed="rId19"/>
                <a:stretch>
                  <a:fillRect/>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Đáp án sai 1">
                <a:extLst>
                  <a:ext uri="{FF2B5EF4-FFF2-40B4-BE49-F238E27FC236}">
                    <a16:creationId xmlns:a16="http://schemas.microsoft.com/office/drawing/2014/main" id="{C6B608DB-DA94-4AAF-B03E-98FCC37DD1E7}"/>
                  </a:ext>
                </a:extLst>
              </p:cNvPr>
              <p:cNvSpPr/>
              <p:nvPr/>
            </p:nvSpPr>
            <p:spPr>
              <a:xfrm>
                <a:off x="6526028" y="4552411"/>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D. </a:t>
                </a:r>
                <a14:m>
                  <m:oMath xmlns:m="http://schemas.openxmlformats.org/officeDocument/2006/math">
                    <m:sSup>
                      <m:sSupPr>
                        <m:ctrlPr>
                          <a:rPr lang="en-US" sz="2500" i="1" noProof="1">
                            <a:solidFill>
                              <a:prstClr val="black"/>
                            </a:solidFill>
                            <a:latin typeface="Cambria Math" panose="02040503050406030204" pitchFamily="18" charset="0"/>
                            <a:cs typeface="Arial" panose="020B0604020202020204" pitchFamily="34" charset="0"/>
                          </a:rPr>
                        </m:ctrlPr>
                      </m:sSupPr>
                      <m:e>
                        <m:r>
                          <m:rPr>
                            <m:nor/>
                          </m:rPr>
                          <a:rPr lang="en-US" sz="2500" i="0" noProof="1">
                            <a:solidFill>
                              <a:prstClr val="black"/>
                            </a:solidFill>
                            <a:latin typeface="UTM Avo" panose="02040603050506020204" pitchFamily="18" charset="0"/>
                            <a:cs typeface="Arial" panose="020B0604020202020204" pitchFamily="34" charset="0"/>
                          </a:rPr>
                          <m:t>360</m:t>
                        </m:r>
                      </m:e>
                      <m:sup>
                        <m:r>
                          <m:rPr>
                            <m:sty m:val="p"/>
                          </m:rPr>
                          <a:rPr lang="en-US" sz="2500" noProof="1">
                            <a:solidFill>
                              <a:prstClr val="black"/>
                            </a:solidFill>
                            <a:latin typeface="Cambria Math" panose="02040503050406030204" pitchFamily="18" charset="0"/>
                            <a:cs typeface="Arial" panose="020B0604020202020204" pitchFamily="34" charset="0"/>
                          </a:rPr>
                          <m:t>o</m:t>
                        </m:r>
                      </m:sup>
                    </m:sSup>
                  </m:oMath>
                </a14:m>
                <a:r>
                  <a:rPr lang="en-US" sz="2500" noProof="1">
                    <a:solidFill>
                      <a:prstClr val="black"/>
                    </a:solidFill>
                    <a:latin typeface="UTM Avo" panose="02040603050506020204" pitchFamily="18"/>
                    <a:cs typeface="Arial" panose="020B0604020202020204" pitchFamily="34" charset="0"/>
                  </a:rPr>
                  <a:t> </a:t>
                </a:r>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10" name="Đáp án sai 1">
                <a:extLst>
                  <a:ext uri="{FF2B5EF4-FFF2-40B4-BE49-F238E27FC236}">
                    <a16:creationId xmlns:a16="http://schemas.microsoft.com/office/drawing/2014/main" id="{C6B608DB-DA94-4AAF-B03E-98FCC37DD1E7}"/>
                  </a:ext>
                </a:extLst>
              </p:cNvPr>
              <p:cNvSpPr>
                <a:spLocks noRot="1" noChangeAspect="1" noMove="1" noResize="1" noEditPoints="1" noAdjustHandles="1" noChangeArrowheads="1" noChangeShapeType="1" noTextEdit="1"/>
              </p:cNvSpPr>
              <p:nvPr/>
            </p:nvSpPr>
            <p:spPr>
              <a:xfrm>
                <a:off x="6526028" y="4552411"/>
                <a:ext cx="3743708" cy="1110926"/>
              </a:xfrm>
              <a:prstGeom prst="roundRect">
                <a:avLst/>
              </a:prstGeom>
              <a:blipFill>
                <a:blip r:embed="rId20"/>
                <a:stretch>
                  <a:fillRect/>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Đáp án sai 1">
                <a:extLst>
                  <a:ext uri="{FF2B5EF4-FFF2-40B4-BE49-F238E27FC236}">
                    <a16:creationId xmlns:a16="http://schemas.microsoft.com/office/drawing/2014/main" id="{57B2BD6A-AE66-9145-EF24-4F0D51EA74AA}"/>
                  </a:ext>
                </a:extLst>
              </p:cNvPr>
              <p:cNvSpPr/>
              <p:nvPr/>
            </p:nvSpPr>
            <p:spPr>
              <a:xfrm>
                <a:off x="6526028" y="2954314"/>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B. </a:t>
                </a:r>
                <a14:m>
                  <m:oMath xmlns:m="http://schemas.openxmlformats.org/officeDocument/2006/math">
                    <m:sSup>
                      <m:sSupPr>
                        <m:ctrlPr>
                          <a:rPr lang="en-US" sz="2500" i="1" noProof="1">
                            <a:solidFill>
                              <a:prstClr val="black"/>
                            </a:solidFill>
                            <a:latin typeface="Cambria Math" panose="02040503050406030204" pitchFamily="18" charset="0"/>
                            <a:cs typeface="Arial" panose="020B0604020202020204" pitchFamily="34" charset="0"/>
                          </a:rPr>
                        </m:ctrlPr>
                      </m:sSupPr>
                      <m:e>
                        <m:r>
                          <m:rPr>
                            <m:nor/>
                          </m:rPr>
                          <a:rPr lang="en-US" sz="2500" i="0" noProof="1">
                            <a:solidFill>
                              <a:prstClr val="black"/>
                            </a:solidFill>
                            <a:latin typeface="UTM Avo" panose="02040603050506020204" pitchFamily="18" charset="0"/>
                            <a:cs typeface="Arial" panose="020B0604020202020204" pitchFamily="34" charset="0"/>
                          </a:rPr>
                          <m:t>270</m:t>
                        </m:r>
                      </m:e>
                      <m:sup>
                        <m:r>
                          <m:rPr>
                            <m:sty m:val="p"/>
                          </m:rPr>
                          <a:rPr lang="en-US" sz="2500" noProof="1">
                            <a:solidFill>
                              <a:prstClr val="black"/>
                            </a:solidFill>
                            <a:latin typeface="Cambria Math" panose="02040503050406030204" pitchFamily="18" charset="0"/>
                            <a:cs typeface="Arial" panose="020B0604020202020204" pitchFamily="34"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13" name="Đáp án sai 1">
                <a:extLst>
                  <a:ext uri="{FF2B5EF4-FFF2-40B4-BE49-F238E27FC236}">
                    <a16:creationId xmlns:a16="http://schemas.microsoft.com/office/drawing/2014/main" id="{57B2BD6A-AE66-9145-EF24-4F0D51EA74AA}"/>
                  </a:ext>
                </a:extLst>
              </p:cNvPr>
              <p:cNvSpPr>
                <a:spLocks noRot="1" noChangeAspect="1" noMove="1" noResize="1" noEditPoints="1" noAdjustHandles="1" noChangeArrowheads="1" noChangeShapeType="1" noTextEdit="1"/>
              </p:cNvSpPr>
              <p:nvPr/>
            </p:nvSpPr>
            <p:spPr>
              <a:xfrm>
                <a:off x="6526028" y="2954314"/>
                <a:ext cx="3743708" cy="1110926"/>
              </a:xfrm>
              <a:prstGeom prst="roundRect">
                <a:avLst/>
              </a:prstGeom>
              <a:blipFill>
                <a:blip r:embed="rId21"/>
                <a:stretch>
                  <a:fillRect/>
                </a:stretch>
              </a:blipFill>
              <a:ln w="12700" cap="flat" cmpd="sng" algn="ctr">
                <a:noFill/>
                <a:prstDash val="solid"/>
                <a:miter lim="800000"/>
              </a:ln>
              <a:effectLst/>
            </p:spPr>
            <p:txBody>
              <a:bodyPr/>
              <a:lstStyle/>
              <a:p>
                <a:r>
                  <a:rPr lang="en-US">
                    <a:noFill/>
                  </a:rPr>
                  <a:t> </a:t>
                </a:r>
              </a:p>
            </p:txBody>
          </p:sp>
        </mc:Fallback>
      </mc:AlternateContent>
    </p:spTree>
    <p:extLst>
      <p:ext uri="{BB962C8B-B14F-4D97-AF65-F5344CB8AC3E}">
        <p14:creationId xmlns:p14="http://schemas.microsoft.com/office/powerpoint/2010/main" val="318390907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barn(inVertical)">
                                      <p:cBhvr>
                                        <p:cTn id="15" dur="500"/>
                                        <p:tgtEl>
                                          <p:spTgt spid="1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inVertical)">
                                      <p:cBhvr>
                                        <p:cTn id="19" dur="500"/>
                                        <p:tgtEl>
                                          <p:spTgt spid="8"/>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inVertical)">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6"/>
                                        </p:tgtEl>
                                        <p:attrNameLst>
                                          <p:attrName>fillcolor</p:attrName>
                                        </p:attrNameLst>
                                      </p:cBhvr>
                                      <p:to>
                                        <a:schemeClr val="accent2"/>
                                      </p:to>
                                    </p:animClr>
                                    <p:set>
                                      <p:cBhvr>
                                        <p:cTn id="29" dur="500" fill="hold"/>
                                        <p:tgtEl>
                                          <p:spTgt spid="6"/>
                                        </p:tgtEl>
                                        <p:attrNameLst>
                                          <p:attrName>fill.type</p:attrName>
                                        </p:attrNameLst>
                                      </p:cBhvr>
                                      <p:to>
                                        <p:strVal val="solid"/>
                                      </p:to>
                                    </p:set>
                                    <p:set>
                                      <p:cBhvr>
                                        <p:cTn id="30" dur="500" fill="hold"/>
                                        <p:tgtEl>
                                          <p:spTgt spid="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6"/>
                  </p:tgtEl>
                </p:cond>
              </p:nextCondLst>
            </p:seq>
            <p:seq concurrent="1" nextAc="seek">
              <p:cTn id="31" restart="whenNotActive" fill="hold" evtFilter="cancelBubble" nodeType="interactiveSeq">
                <p:stCondLst>
                  <p:cond evt="onClick" delay="0">
                    <p:tgtEl>
                      <p:spTgt spid="10"/>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10"/>
                                        </p:tgtEl>
                                        <p:attrNameLst>
                                          <p:attrName>fillcolor</p:attrName>
                                        </p:attrNameLst>
                                      </p:cBhvr>
                                      <p:to>
                                        <a:srgbClr val="00FF61"/>
                                      </p:to>
                                    </p:animClr>
                                    <p:set>
                                      <p:cBhvr>
                                        <p:cTn id="36" dur="500" fill="hold"/>
                                        <p:tgtEl>
                                          <p:spTgt spid="10"/>
                                        </p:tgtEl>
                                        <p:attrNameLst>
                                          <p:attrName>fill.type</p:attrName>
                                        </p:attrNameLst>
                                      </p:cBhvr>
                                      <p:to>
                                        <p:strVal val="solid"/>
                                      </p:to>
                                    </p:set>
                                    <p:set>
                                      <p:cBhvr>
                                        <p:cTn id="37" dur="500" fill="hold"/>
                                        <p:tgtEl>
                                          <p:spTgt spid="10"/>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10"/>
                  </p:tgtEl>
                </p:cond>
              </p:nextCondLst>
            </p:seq>
            <p:seq concurrent="1" nextAc="seek">
              <p:cTn id="38" restart="whenNotActive" fill="hold" evtFilter="cancelBubble" nodeType="interactiveSeq">
                <p:stCondLst>
                  <p:cond evt="onClick" delay="0">
                    <p:tgtEl>
                      <p:spTgt spid="8"/>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8"/>
                                        </p:tgtEl>
                                        <p:attrNameLst>
                                          <p:attrName>fillcolor</p:attrName>
                                        </p:attrNameLst>
                                      </p:cBhvr>
                                      <p:to>
                                        <a:schemeClr val="accent2"/>
                                      </p:to>
                                    </p:animClr>
                                    <p:set>
                                      <p:cBhvr>
                                        <p:cTn id="43" dur="500" fill="hold"/>
                                        <p:tgtEl>
                                          <p:spTgt spid="8"/>
                                        </p:tgtEl>
                                        <p:attrNameLst>
                                          <p:attrName>fill.type</p:attrName>
                                        </p:attrNameLst>
                                      </p:cBhvr>
                                      <p:to>
                                        <p:strVal val="solid"/>
                                      </p:to>
                                    </p:set>
                                    <p:set>
                                      <p:cBhvr>
                                        <p:cTn id="44" dur="500" fill="hold"/>
                                        <p:tgtEl>
                                          <p:spTgt spid="8"/>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8"/>
                  </p:tgtEl>
                </p:cond>
              </p:nextCondLst>
            </p:seq>
            <p:seq concurrent="1" nextAc="seek">
              <p:cTn id="45" restart="whenNotActive" fill="hold" evtFilter="cancelBubble" nodeType="interactiveSeq">
                <p:stCondLst>
                  <p:cond evt="onClick" delay="0">
                    <p:tgtEl>
                      <p:spTgt spid="13"/>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13"/>
                                        </p:tgtEl>
                                        <p:attrNameLst>
                                          <p:attrName>fillcolor</p:attrName>
                                        </p:attrNameLst>
                                      </p:cBhvr>
                                      <p:to>
                                        <a:schemeClr val="accent2"/>
                                      </p:to>
                                    </p:animClr>
                                    <p:set>
                                      <p:cBhvr>
                                        <p:cTn id="50" dur="500" fill="hold"/>
                                        <p:tgtEl>
                                          <p:spTgt spid="13"/>
                                        </p:tgtEl>
                                        <p:attrNameLst>
                                          <p:attrName>fill.type</p:attrName>
                                        </p:attrNameLst>
                                      </p:cBhvr>
                                      <p:to>
                                        <p:strVal val="solid"/>
                                      </p:to>
                                    </p:set>
                                    <p:set>
                                      <p:cBhvr>
                                        <p:cTn id="51" dur="500" fill="hold"/>
                                        <p:tgtEl>
                                          <p:spTgt spid="13"/>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3"/>
                  </p:tgtEl>
                </p:cond>
              </p:nextCondLst>
            </p:seq>
          </p:childTnLst>
        </p:cTn>
      </p:par>
    </p:tnLst>
    <p:bldLst>
      <p:bldP spid="28" grpId="0" animBg="1"/>
      <p:bldP spid="6" grpId="0" animBg="1"/>
      <p:bldP spid="8" grpId="0" animBg="1"/>
      <p:bldP spid="10" grpId="0" animBg="1"/>
      <p:bldP spid="1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p:pic>
        <p:nvPicPr>
          <p:cNvPr id="10" name="Picture 13">
            <a:extLst>
              <a:ext uri="{FF2B5EF4-FFF2-40B4-BE49-F238E27FC236}">
                <a16:creationId xmlns:a16="http://schemas.microsoft.com/office/drawing/2014/main" id="{181F373E-CB88-1754-D4DC-E56F58AC655C}"/>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62776" y="4629947"/>
            <a:ext cx="1804362" cy="2227609"/>
          </a:xfrm>
          <a:prstGeom prst="rect">
            <a:avLst/>
          </a:prstGeom>
        </p:spPr>
      </p:pic>
      <p:pic>
        <p:nvPicPr>
          <p:cNvPr id="7" name="Picture 6">
            <a:hlinkClick r:id="rId15" action="ppaction://hlinksldjump"/>
            <a:extLst>
              <a:ext uri="{FF2B5EF4-FFF2-40B4-BE49-F238E27FC236}">
                <a16:creationId xmlns:a16="http://schemas.microsoft.com/office/drawing/2014/main" id="{1DE1B923-5780-A246-38FF-51A402D4A6D1}"/>
              </a:ext>
            </a:extLst>
          </p:cNvPr>
          <p:cNvPicPr>
            <a:picLocks noChangeAspect="1"/>
          </p:cNvPicPr>
          <p:nvPr/>
        </p:nvPicPr>
        <p:blipFill>
          <a:blip r:embed="rId16"/>
          <a:stretch>
            <a:fillRect/>
          </a:stretch>
        </p:blipFill>
        <p:spPr>
          <a:xfrm>
            <a:off x="10269736" y="5414083"/>
            <a:ext cx="1921473" cy="1431954"/>
          </a:xfrm>
          <a:prstGeom prst="rect">
            <a:avLst/>
          </a:prstGeom>
        </p:spPr>
      </p:pic>
      <p:sp>
        <p:nvSpPr>
          <p:cNvPr id="11" name="Đáp án sai 1">
            <a:extLst>
              <a:ext uri="{FF2B5EF4-FFF2-40B4-BE49-F238E27FC236}">
                <a16:creationId xmlns:a16="http://schemas.microsoft.com/office/drawing/2014/main" id="{D7544F29-7341-10A9-0F8E-2AA70D054D7E}"/>
              </a:ext>
            </a:extLst>
          </p:cNvPr>
          <p:cNvSpPr/>
          <p:nvPr/>
        </p:nvSpPr>
        <p:spPr>
          <a:xfrm>
            <a:off x="1562334" y="5032968"/>
            <a:ext cx="8707401" cy="806042"/>
          </a:xfrm>
          <a:prstGeom prst="roundRect">
            <a:avLst/>
          </a:prstGeom>
          <a:solidFill>
            <a:sysClr val="window" lastClr="FFFFFF"/>
          </a:solidFill>
          <a:ln w="12700" cap="flat" cmpd="sng" algn="ctr">
            <a:noFill/>
            <a:prstDash val="solid"/>
            <a:miter lim="800000"/>
          </a:ln>
          <a:effectLst/>
        </p:spPr>
        <p:txBody>
          <a:bodyPr rtlCol="0" anchor="ctr"/>
          <a:lstStyle/>
          <a:p>
            <a:pPr defTabSz="1371635">
              <a:lnSpc>
                <a:spcPct val="150000"/>
              </a:lnSpc>
              <a:buClrTx/>
              <a:defRPr/>
            </a:pPr>
            <a:r>
              <a:rPr lang="en-US" sz="2500" noProof="1">
                <a:solidFill>
                  <a:prstClr val="black"/>
                </a:solidFill>
                <a:latin typeface="UTM Avo" panose="02040603050506020204" pitchFamily="18"/>
                <a:cs typeface="Arial" panose="020B0604020202020204" pitchFamily="34" charset="0"/>
              </a:rPr>
              <a:t>D. Tứ giác ABCD có 4 góc đều vuông.</a:t>
            </a:r>
            <a:endParaRPr lang="vi-VN" sz="2500" noProof="1">
              <a:solidFill>
                <a:prstClr val="black"/>
              </a:solidFill>
              <a:latin typeface="UTM Avo" panose="02040603050506020204" pitchFamily="18"/>
              <a:cs typeface="Arial" panose="020B0604020202020204" pitchFamily="34" charset="0"/>
            </a:endParaRPr>
          </a:p>
        </p:txBody>
      </p:sp>
      <p:sp>
        <p:nvSpPr>
          <p:cNvPr id="14" name="Đáp án sai 1">
            <a:extLst>
              <a:ext uri="{FF2B5EF4-FFF2-40B4-BE49-F238E27FC236}">
                <a16:creationId xmlns:a16="http://schemas.microsoft.com/office/drawing/2014/main" id="{5F352AA9-7920-6C6D-9E20-6D1314BE2101}"/>
              </a:ext>
            </a:extLst>
          </p:cNvPr>
          <p:cNvSpPr/>
          <p:nvPr/>
        </p:nvSpPr>
        <p:spPr>
          <a:xfrm>
            <a:off x="1562339" y="4030153"/>
            <a:ext cx="8707397" cy="806042"/>
          </a:xfrm>
          <a:prstGeom prst="roundRect">
            <a:avLst/>
          </a:prstGeom>
          <a:solidFill>
            <a:sysClr val="window" lastClr="FFFFFF"/>
          </a:solidFill>
          <a:ln w="12700" cap="flat" cmpd="sng" algn="ctr">
            <a:noFill/>
            <a:prstDash val="solid"/>
            <a:miter lim="800000"/>
          </a:ln>
          <a:effectLst/>
        </p:spPr>
        <p:txBody>
          <a:bodyPr rtlCol="0" anchor="ctr"/>
          <a:lstStyle/>
          <a:p>
            <a:pPr defTabSz="1371635">
              <a:lnSpc>
                <a:spcPct val="150000"/>
              </a:lnSpc>
              <a:buClrTx/>
              <a:defRPr/>
            </a:pPr>
            <a:r>
              <a:rPr lang="en-US" sz="2500" noProof="1">
                <a:solidFill>
                  <a:prstClr val="black"/>
                </a:solidFill>
                <a:latin typeface="UTM Avo" panose="02040603050506020204" pitchFamily="18"/>
                <a:cs typeface="Arial" panose="020B0604020202020204" pitchFamily="34" charset="0"/>
              </a:rPr>
              <a:t>C. Tứ giác ABCD có 2 góc vuông và 2 góc tù.</a:t>
            </a:r>
            <a:endParaRPr lang="vi-VN" sz="2500" noProof="1">
              <a:solidFill>
                <a:prstClr val="black"/>
              </a:solidFill>
              <a:latin typeface="UTM Avo" panose="02040603050506020204" pitchFamily="18"/>
              <a:cs typeface="Arial" panose="020B0604020202020204" pitchFamily="34" charset="0"/>
            </a:endParaRPr>
          </a:p>
        </p:txBody>
      </p:sp>
      <p:sp>
        <p:nvSpPr>
          <p:cNvPr id="15" name="Đáp án sai 1">
            <a:extLst>
              <a:ext uri="{FF2B5EF4-FFF2-40B4-BE49-F238E27FC236}">
                <a16:creationId xmlns:a16="http://schemas.microsoft.com/office/drawing/2014/main" id="{B2DC938F-1FBA-4C62-16E8-3134C31C5750}"/>
              </a:ext>
            </a:extLst>
          </p:cNvPr>
          <p:cNvSpPr/>
          <p:nvPr/>
        </p:nvSpPr>
        <p:spPr>
          <a:xfrm>
            <a:off x="1562339" y="3020502"/>
            <a:ext cx="8707398" cy="806042"/>
          </a:xfrm>
          <a:prstGeom prst="roundRect">
            <a:avLst/>
          </a:prstGeom>
          <a:solidFill>
            <a:sysClr val="window" lastClr="FFFFFF"/>
          </a:solidFill>
          <a:ln w="12700" cap="flat" cmpd="sng" algn="ctr">
            <a:noFill/>
            <a:prstDash val="solid"/>
            <a:miter lim="800000"/>
          </a:ln>
          <a:effectLst/>
        </p:spPr>
        <p:txBody>
          <a:bodyPr rtlCol="0" anchor="ctr"/>
          <a:lstStyle/>
          <a:p>
            <a:pPr defTabSz="1371635">
              <a:lnSpc>
                <a:spcPct val="150000"/>
              </a:lnSpc>
              <a:buClrTx/>
              <a:defRPr/>
            </a:pPr>
            <a:r>
              <a:rPr lang="en-US" sz="2500" noProof="1">
                <a:solidFill>
                  <a:prstClr val="black"/>
                </a:solidFill>
                <a:latin typeface="UTM Avo" panose="02040603050506020204" pitchFamily="18"/>
                <a:cs typeface="Arial" panose="020B0604020202020204" pitchFamily="34" charset="0"/>
              </a:rPr>
              <a:t>B. Tứ giác ABCD có 4 góc đều tù.</a:t>
            </a:r>
            <a:endParaRPr lang="vi-VN" sz="2500" noProof="1">
              <a:solidFill>
                <a:prstClr val="black"/>
              </a:solidFill>
              <a:latin typeface="UTM Avo" panose="02040603050506020204" pitchFamily="18"/>
              <a:cs typeface="Arial" panose="020B0604020202020204" pitchFamily="34" charset="0"/>
            </a:endParaRPr>
          </a:p>
        </p:txBody>
      </p:sp>
      <p:sp>
        <p:nvSpPr>
          <p:cNvPr id="16" name="Đáp án sai 1">
            <a:extLst>
              <a:ext uri="{FF2B5EF4-FFF2-40B4-BE49-F238E27FC236}">
                <a16:creationId xmlns:a16="http://schemas.microsoft.com/office/drawing/2014/main" id="{194838CE-D1EE-A9BC-C695-2802B1442713}"/>
              </a:ext>
            </a:extLst>
          </p:cNvPr>
          <p:cNvSpPr/>
          <p:nvPr/>
        </p:nvSpPr>
        <p:spPr>
          <a:xfrm>
            <a:off x="1562338" y="2016972"/>
            <a:ext cx="8707397" cy="806042"/>
          </a:xfrm>
          <a:prstGeom prst="roundRect">
            <a:avLst/>
          </a:prstGeom>
          <a:solidFill>
            <a:sysClr val="window" lastClr="FFFFFF"/>
          </a:solidFill>
          <a:ln w="12700" cap="flat" cmpd="sng" algn="ctr">
            <a:noFill/>
            <a:prstDash val="solid"/>
            <a:miter lim="800000"/>
          </a:ln>
          <a:effectLst/>
        </p:spPr>
        <p:txBody>
          <a:bodyPr rtlCol="0" anchor="ctr"/>
          <a:lstStyle/>
          <a:p>
            <a:pPr defTabSz="1371635">
              <a:lnSpc>
                <a:spcPct val="150000"/>
              </a:lnSpc>
              <a:buClrTx/>
              <a:defRPr/>
            </a:pPr>
            <a:r>
              <a:rPr lang="en-US" sz="2500" noProof="1">
                <a:solidFill>
                  <a:prstClr val="black"/>
                </a:solidFill>
                <a:latin typeface="UTM Avo" panose="02040603050506020204" pitchFamily="18"/>
                <a:cs typeface="Arial" panose="020B0604020202020204" pitchFamily="34" charset="0"/>
              </a:rPr>
              <a:t>A. Tứ giác ABCD có 4 góc đều nhọn.</a:t>
            </a:r>
            <a:endParaRPr lang="vi-VN" sz="2500" noProof="1">
              <a:solidFill>
                <a:prstClr val="black"/>
              </a:solidFill>
              <a:latin typeface="UTM Avo" panose="02040603050506020204" pitchFamily="18"/>
              <a:cs typeface="Arial" panose="020B0604020202020204" pitchFamily="34" charset="0"/>
            </a:endParaRPr>
          </a:p>
        </p:txBody>
      </p:sp>
      <p:sp>
        <p:nvSpPr>
          <p:cNvPr id="17" name="Rectangle: Rounded Corners 16">
            <a:extLst>
              <a:ext uri="{FF2B5EF4-FFF2-40B4-BE49-F238E27FC236}">
                <a16:creationId xmlns:a16="http://schemas.microsoft.com/office/drawing/2014/main" id="{CD56F22C-C0C2-F9A5-5027-BD9F597AD0D5}"/>
              </a:ext>
            </a:extLst>
          </p:cNvPr>
          <p:cNvSpPr/>
          <p:nvPr/>
        </p:nvSpPr>
        <p:spPr>
          <a:xfrm>
            <a:off x="410002" y="721648"/>
            <a:ext cx="11012067" cy="108559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86">
              <a:lnSpc>
                <a:spcPct val="150000"/>
              </a:lnSpc>
              <a:buClrTx/>
            </a:pPr>
            <a:r>
              <a:rPr kumimoji="0" lang="vi-VN"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Câu hỏi</a:t>
            </a:r>
            <a:r>
              <a:rPr kumimoji="0" lang="en-US"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 4: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Chọn</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câu</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đúng</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trong</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các</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câu</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 </a:t>
            </a:r>
            <a:r>
              <a:rPr lang="en-US" sz="2500" dirty="0" err="1">
                <a:solidFill>
                  <a:srgbClr val="000000"/>
                </a:solidFill>
                <a:latin typeface="UTM Avo" panose="02040603050506020204" pitchFamily="18"/>
                <a:ea typeface="Arial" panose="020B0604020202020204" pitchFamily="34" charset="0"/>
                <a:cs typeface="Arial" panose="020B0604020202020204" pitchFamily="34" charset="0"/>
              </a:rPr>
              <a:t>sau</a:t>
            </a:r>
            <a:r>
              <a:rPr lang="en-US" sz="2500" dirty="0">
                <a:solidFill>
                  <a:srgbClr val="000000"/>
                </a:solidFill>
                <a:latin typeface="UTM Avo" panose="02040603050506020204" pitchFamily="18"/>
                <a:ea typeface="Arial" panose="020B0604020202020204" pitchFamily="34" charset="0"/>
                <a:cs typeface="Arial" panose="020B0604020202020204" pitchFamily="34" charset="0"/>
              </a:rPr>
              <a:t>.</a:t>
            </a:r>
            <a:endParaRPr lang="vi-VN" sz="2500" kern="1200" noProof="1">
              <a:solidFill>
                <a:prstClr val="black"/>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7DED9CBA-AFD2-958C-38BA-3508EAFC7E59}"/>
              </a:ext>
            </a:extLst>
          </p:cNvPr>
          <p:cNvPicPr>
            <a:picLocks noChangeAspect="1"/>
          </p:cNvPicPr>
          <p:nvPr/>
        </p:nvPicPr>
        <p:blipFill>
          <a:blip r:embed="rId17"/>
          <a:stretch>
            <a:fillRect/>
          </a:stretch>
        </p:blipFill>
        <p:spPr>
          <a:xfrm>
            <a:off x="0" y="0"/>
            <a:ext cx="854401" cy="953822"/>
          </a:xfrm>
          <a:prstGeom prst="rect">
            <a:avLst/>
          </a:prstGeom>
        </p:spPr>
      </p:pic>
    </p:spTree>
    <p:extLst>
      <p:ext uri="{BB962C8B-B14F-4D97-AF65-F5344CB8AC3E}">
        <p14:creationId xmlns:p14="http://schemas.microsoft.com/office/powerpoint/2010/main" val="340688158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arn(inVertical)">
                                      <p:cBhvr>
                                        <p:cTn id="11" dur="500"/>
                                        <p:tgtEl>
                                          <p:spTgt spid="1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barn(inVertical)">
                                      <p:cBhvr>
                                        <p:cTn id="15" dur="500"/>
                                        <p:tgtEl>
                                          <p:spTgt spid="1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barn(inVertical)">
                                      <p:cBhvr>
                                        <p:cTn id="19" dur="500"/>
                                        <p:tgtEl>
                                          <p:spTgt spid="1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barn(inVertical)">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11"/>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11"/>
                                        </p:tgtEl>
                                        <p:attrNameLst>
                                          <p:attrName>fillcolor</p:attrName>
                                        </p:attrNameLst>
                                      </p:cBhvr>
                                      <p:to>
                                        <a:srgbClr val="00FF61"/>
                                      </p:to>
                                    </p:animClr>
                                    <p:set>
                                      <p:cBhvr>
                                        <p:cTn id="29" dur="500" fill="hold"/>
                                        <p:tgtEl>
                                          <p:spTgt spid="11"/>
                                        </p:tgtEl>
                                        <p:attrNameLst>
                                          <p:attrName>fill.type</p:attrName>
                                        </p:attrNameLst>
                                      </p:cBhvr>
                                      <p:to>
                                        <p:strVal val="solid"/>
                                      </p:to>
                                    </p:set>
                                    <p:set>
                                      <p:cBhvr>
                                        <p:cTn id="30" dur="500" fill="hold"/>
                                        <p:tgtEl>
                                          <p:spTgt spid="11"/>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11"/>
                  </p:tgtEl>
                </p:cond>
              </p:nextCondLst>
            </p:seq>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14"/>
                                        </p:tgtEl>
                                        <p:attrNameLst>
                                          <p:attrName>fillcolor</p:attrName>
                                        </p:attrNameLst>
                                      </p:cBhvr>
                                      <p:to>
                                        <a:schemeClr val="accent2"/>
                                      </p:to>
                                    </p:animClr>
                                    <p:set>
                                      <p:cBhvr>
                                        <p:cTn id="36" dur="500" fill="hold"/>
                                        <p:tgtEl>
                                          <p:spTgt spid="14"/>
                                        </p:tgtEl>
                                        <p:attrNameLst>
                                          <p:attrName>fill.type</p:attrName>
                                        </p:attrNameLst>
                                      </p:cBhvr>
                                      <p:to>
                                        <p:strVal val="solid"/>
                                      </p:to>
                                    </p:set>
                                    <p:set>
                                      <p:cBhvr>
                                        <p:cTn id="37" dur="500" fill="hold"/>
                                        <p:tgtEl>
                                          <p:spTgt spid="14"/>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4"/>
                  </p:tgtEl>
                </p:cond>
              </p:nextCondLst>
            </p:seq>
            <p:seq concurrent="1" nextAc="seek">
              <p:cTn id="38" restart="whenNotActive" fill="hold" evtFilter="cancelBubble" nodeType="interactiveSeq">
                <p:stCondLst>
                  <p:cond evt="onClick" delay="0">
                    <p:tgtEl>
                      <p:spTgt spid="15"/>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5"/>
                                        </p:tgtEl>
                                        <p:attrNameLst>
                                          <p:attrName>fillcolor</p:attrName>
                                        </p:attrNameLst>
                                      </p:cBhvr>
                                      <p:to>
                                        <a:schemeClr val="accent2"/>
                                      </p:to>
                                    </p:animClr>
                                    <p:set>
                                      <p:cBhvr>
                                        <p:cTn id="43" dur="500" fill="hold"/>
                                        <p:tgtEl>
                                          <p:spTgt spid="15"/>
                                        </p:tgtEl>
                                        <p:attrNameLst>
                                          <p:attrName>fill.type</p:attrName>
                                        </p:attrNameLst>
                                      </p:cBhvr>
                                      <p:to>
                                        <p:strVal val="solid"/>
                                      </p:to>
                                    </p:set>
                                    <p:set>
                                      <p:cBhvr>
                                        <p:cTn id="44" dur="500" fill="hold"/>
                                        <p:tgtEl>
                                          <p:spTgt spid="15"/>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5"/>
                  </p:tgtEl>
                </p:cond>
              </p:nextCondLst>
            </p:seq>
            <p:seq concurrent="1" nextAc="seek">
              <p:cTn id="45" restart="whenNotActive" fill="hold" evtFilter="cancelBubble" nodeType="interactiveSeq">
                <p:stCondLst>
                  <p:cond evt="onClick" delay="0">
                    <p:tgtEl>
                      <p:spTgt spid="16"/>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16"/>
                                        </p:tgtEl>
                                        <p:attrNameLst>
                                          <p:attrName>fillcolor</p:attrName>
                                        </p:attrNameLst>
                                      </p:cBhvr>
                                      <p:to>
                                        <a:schemeClr val="accent2"/>
                                      </p:to>
                                    </p:animClr>
                                    <p:set>
                                      <p:cBhvr>
                                        <p:cTn id="50" dur="500" fill="hold"/>
                                        <p:tgtEl>
                                          <p:spTgt spid="16"/>
                                        </p:tgtEl>
                                        <p:attrNameLst>
                                          <p:attrName>fill.type</p:attrName>
                                        </p:attrNameLst>
                                      </p:cBhvr>
                                      <p:to>
                                        <p:strVal val="solid"/>
                                      </p:to>
                                    </p:set>
                                    <p:set>
                                      <p:cBhvr>
                                        <p:cTn id="51" dur="500" fill="hold"/>
                                        <p:tgtEl>
                                          <p:spTgt spid="16"/>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Am-thanh-tra-loi-sai-wav-www_tiengdong_com.wav"/>
                                        </p:tgtEl>
                                      </p:cMediaNode>
                                    </p:audio>
                                  </p:subTnLst>
                                </p:cTn>
                              </p:par>
                            </p:childTnLst>
                          </p:cTn>
                        </p:par>
                      </p:childTnLst>
                    </p:cTn>
                  </p:par>
                </p:childTnLst>
              </p:cTn>
              <p:nextCondLst>
                <p:cond evt="onClick" delay="0">
                  <p:tgtEl>
                    <p:spTgt spid="16"/>
                  </p:tgtEl>
                </p:cond>
              </p:nextCondLst>
            </p:seq>
          </p:childTnLst>
        </p:cTn>
      </p:par>
    </p:tnLst>
    <p:bldLst>
      <p:bldP spid="11" grpId="0" animBg="1"/>
      <p:bldP spid="14" grpId="0" animBg="1"/>
      <p:bldP spid="15" grpId="0" animBg="1"/>
      <p:bldP spid="16" grpId="0" animBg="1"/>
      <p:bldP spid="1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4F1CF"/>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l="33855" b="45116"/>
          <a:stretch>
            <a:fillRect/>
          </a:stretch>
        </p:blipFill>
        <p:spPr>
          <a:xfrm>
            <a:off x="-1362658" y="-1667285"/>
            <a:ext cx="5327318" cy="3678137"/>
          </a:xfrm>
          <a:prstGeom prst="rect">
            <a:avLst/>
          </a:prstGeom>
        </p:spPr>
      </p:pic>
      <p:pic>
        <p:nvPicPr>
          <p:cNvPr id="3"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l="45468" b="22987"/>
          <a:stretch>
            <a:fillRect/>
          </a:stretch>
        </p:blipFill>
        <p:spPr>
          <a:xfrm rot="-1448817" flipH="1">
            <a:off x="9116803" y="-2189603"/>
            <a:ext cx="4306272" cy="5465860"/>
          </a:xfrm>
          <a:prstGeom prst="rect">
            <a:avLst/>
          </a:prstGeom>
        </p:spPr>
      </p:pic>
      <p:pic>
        <p:nvPicPr>
          <p:cNvPr id="4" name="Picture 4"/>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rot="-350398">
            <a:off x="4581353" y="5101823"/>
            <a:ext cx="9437682" cy="3186357"/>
          </a:xfrm>
          <a:prstGeom prst="rect">
            <a:avLst/>
          </a:prstGeom>
        </p:spPr>
      </p:pic>
      <p:pic>
        <p:nvPicPr>
          <p:cNvPr id="5" name="Picture 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rot="378699" flipH="1">
            <a:off x="-2348182" y="4061006"/>
            <a:ext cx="8689462" cy="5267986"/>
          </a:xfrm>
          <a:prstGeom prst="rect">
            <a:avLst/>
          </a:prstGeom>
        </p:spPr>
      </p:pic>
      <mc:AlternateContent xmlns:mc="http://schemas.openxmlformats.org/markup-compatibility/2006">
        <mc:Choice xmlns:a14="http://schemas.microsoft.com/office/drawing/2010/main" Requires="a14">
          <p:sp>
            <p:nvSpPr>
              <p:cNvPr id="28" name="Rectangle: Rounded Corners 27">
                <a:extLst>
                  <a:ext uri="{FF2B5EF4-FFF2-40B4-BE49-F238E27FC236}">
                    <a16:creationId xmlns:a16="http://schemas.microsoft.com/office/drawing/2014/main" id="{E61D4046-9D0D-71A8-5E6D-C216D938944C}"/>
                  </a:ext>
                </a:extLst>
              </p:cNvPr>
              <p:cNvSpPr/>
              <p:nvPr/>
            </p:nvSpPr>
            <p:spPr>
              <a:xfrm>
                <a:off x="668656" y="599714"/>
                <a:ext cx="10851644" cy="2013331"/>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86" rtl="0" eaLnBrk="1" fontAlgn="auto" latinLnBrk="0" hangingPunct="1">
                  <a:lnSpc>
                    <a:spcPct val="150000"/>
                  </a:lnSpc>
                  <a:spcBef>
                    <a:spcPts val="0"/>
                  </a:spcBef>
                  <a:spcAft>
                    <a:spcPts val="0"/>
                  </a:spcAft>
                  <a:buClrTx/>
                  <a:buSzTx/>
                  <a:buFont typeface="Arial"/>
                  <a:buNone/>
                  <a:tabLst/>
                  <a:defRPr/>
                </a:pPr>
                <a:r>
                  <a:rPr kumimoji="0" lang="vi-VN"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Câu hỏi</a:t>
                </a:r>
                <a:r>
                  <a:rPr kumimoji="0" lang="en-US" sz="2500" b="1" i="0" u="none" strike="noStrike" kern="1200" cap="none" spc="0" normalizeH="0" baseline="0" noProof="1">
                    <a:ln>
                      <a:noFill/>
                    </a:ln>
                    <a:solidFill>
                      <a:prstClr val="black"/>
                    </a:solidFill>
                    <a:effectLst/>
                    <a:uLnTx/>
                    <a:uFillTx/>
                    <a:latin typeface="UTM Avo" panose="02040603050506020204" pitchFamily="18"/>
                    <a:cs typeface="Arial" panose="020B0604020202020204" pitchFamily="34" charset="0"/>
                    <a:sym typeface="Arial"/>
                  </a:rPr>
                  <a:t> 5: </a:t>
                </a:r>
              </a:p>
              <a:p>
                <a:pPr algn="ctr" defTabSz="914377">
                  <a:lnSpc>
                    <a:spcPct val="150000"/>
                  </a:lnSpc>
                  <a:buClrTx/>
                </a:pPr>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Cho </a:t>
                </a:r>
                <a:r>
                  <a:rPr lang="fr-FR" sz="2500" dirty="0" err="1">
                    <a:solidFill>
                      <a:schemeClr val="tx1"/>
                    </a:solidFill>
                    <a:latin typeface="UTM Avo" panose="02040603050506020204" pitchFamily="18"/>
                    <a:ea typeface="Calibri" panose="020F0502020204030204" pitchFamily="34" charset="0"/>
                    <a:cs typeface="Arial" panose="020B0604020202020204" pitchFamily="34" charset="0"/>
                  </a:rPr>
                  <a:t>tứ</a:t>
                </a:r>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a:ea typeface="Calibri" panose="020F0502020204030204" pitchFamily="34" charset="0"/>
                    <a:cs typeface="Arial" panose="020B0604020202020204" pitchFamily="34" charset="0"/>
                  </a:rPr>
                  <a:t>giác</a:t>
                </a:r>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r>
                      <a:rPr lang="fr-FR" sz="2500" i="1">
                        <a:solidFill>
                          <a:schemeClr val="tx1"/>
                        </a:solidFill>
                        <a:latin typeface="Cambria Math" panose="02040503050406030204" pitchFamily="18" charset="0"/>
                        <a:ea typeface="Calibri" panose="020F0502020204030204" pitchFamily="34" charset="0"/>
                        <a:cs typeface="Times New Roman" panose="02020603050405020304" pitchFamily="18" charset="0"/>
                      </a:rPr>
                      <m:t>𝐴𝐵𝐶𝐷</m:t>
                    </m:r>
                  </m:oMath>
                </a14:m>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 có </a:t>
                </a:r>
                <a14:m>
                  <m:oMath xmlns:m="http://schemas.openxmlformats.org/officeDocument/2006/math">
                    <m:acc>
                      <m:accPr>
                        <m:chr m:val="̂"/>
                        <m:ctrlPr>
                          <a:rPr lang="en-US" sz="2500" i="1">
                            <a:solidFill>
                              <a:schemeClr val="tx1"/>
                            </a:solidFill>
                            <a:latin typeface="Cambria Math" panose="02040503050406030204" pitchFamily="18" charset="0"/>
                          </a:rPr>
                        </m:ctrlPr>
                      </m:accPr>
                      <m:e>
                        <m:r>
                          <m:rPr>
                            <m:nor/>
                          </m:rPr>
                          <a:rPr lang="en-US" sz="2500" i="0">
                            <a:solidFill>
                              <a:schemeClr val="tx1"/>
                            </a:solidFill>
                            <a:latin typeface="UTM Avo" panose="02040603050506020204" pitchFamily="18" charset="0"/>
                            <a:ea typeface="Calibri" panose="020F0502020204030204" pitchFamily="34" charset="0"/>
                            <a:cs typeface="Times New Roman" panose="02020603050405020304" pitchFamily="18" charset="0"/>
                          </a:rPr>
                          <m:t>A</m:t>
                        </m:r>
                      </m:e>
                    </m:acc>
                    <m:r>
                      <a:rPr lang="fr-FR" sz="2500" i="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500" b="0" i="0" smtClean="0">
                        <a:solidFill>
                          <a:schemeClr val="tx1"/>
                        </a:solidFill>
                        <a:latin typeface="UTM Avo" panose="02040603050506020204" pitchFamily="18" charset="0"/>
                        <a:cs typeface="Times New Roman" panose="02020603050405020304" pitchFamily="18" charset="0"/>
                      </a:rPr>
                      <m:t>2</m:t>
                    </m:r>
                    <m:acc>
                      <m:accPr>
                        <m:chr m:val="̂"/>
                        <m:ctrlPr>
                          <a:rPr lang="en-US" sz="2500" i="1">
                            <a:solidFill>
                              <a:schemeClr val="tx1"/>
                            </a:solidFill>
                            <a:latin typeface="Cambria Math" panose="02040503050406030204" pitchFamily="18" charset="0"/>
                          </a:rPr>
                        </m:ctrlPr>
                      </m:accPr>
                      <m:e>
                        <m:r>
                          <m:rPr>
                            <m:nor/>
                          </m:rPr>
                          <a:rPr lang="en-US" sz="2500" i="0">
                            <a:solidFill>
                              <a:schemeClr val="tx1"/>
                            </a:solidFill>
                            <a:latin typeface="UTM Avo" panose="02040603050506020204" pitchFamily="18" charset="0"/>
                            <a:ea typeface="Calibri" panose="020F0502020204030204" pitchFamily="34" charset="0"/>
                            <a:cs typeface="Times New Roman" panose="02020603050405020304" pitchFamily="18" charset="0"/>
                          </a:rPr>
                          <m:t>B</m:t>
                        </m:r>
                      </m:e>
                    </m:acc>
                    <m:r>
                      <a:rPr lang="fr-FR" sz="2500" i="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sSup>
                      <m:sSupPr>
                        <m:ctrlPr>
                          <a:rPr lang="en-US" sz="2500" i="1" smtClean="0">
                            <a:solidFill>
                              <a:schemeClr val="tx1"/>
                            </a:solidFill>
                            <a:latin typeface="Cambria Math" panose="02040503050406030204" pitchFamily="18" charset="0"/>
                            <a:cs typeface="Times New Roman" panose="02020603050405020304" pitchFamily="18" charset="0"/>
                          </a:rPr>
                        </m:ctrlPr>
                      </m:sSupPr>
                      <m:e>
                        <m:r>
                          <m:rPr>
                            <m:nor/>
                          </m:rPr>
                          <a:rPr lang="en-US" sz="2500">
                            <a:solidFill>
                              <a:schemeClr val="tx1"/>
                            </a:solidFill>
                            <a:latin typeface="UTM Avo" panose="02040603050506020204" pitchFamily="18" charset="0"/>
                            <a:cs typeface="Times New Roman" panose="02020603050405020304" pitchFamily="18" charset="0"/>
                          </a:rPr>
                          <m:t>120</m:t>
                        </m:r>
                      </m:e>
                      <m:sup>
                        <m:r>
                          <m:rPr>
                            <m:sty m:val="p"/>
                          </m:rPr>
                          <a:rPr lang="en-US" sz="2500">
                            <a:solidFill>
                              <a:schemeClr val="tx1"/>
                            </a:solidFill>
                            <a:latin typeface="Cambria Math" panose="02040503050406030204" pitchFamily="18" charset="0"/>
                            <a:cs typeface="Times New Roman" panose="02020603050405020304" pitchFamily="18" charset="0"/>
                          </a:rPr>
                          <m:t>o</m:t>
                        </m:r>
                      </m:sup>
                    </m:sSup>
                    <m:r>
                      <a:rPr lang="fr-FR" sz="2500" i="1">
                        <a:solidFill>
                          <a:schemeClr val="tx1"/>
                        </a:solidFill>
                        <a:latin typeface="Cambria Math" panose="02040503050406030204" pitchFamily="18" charset="0"/>
                        <a:ea typeface="Calibri" panose="020F0502020204030204" pitchFamily="34" charset="0"/>
                        <a:cs typeface="Times New Roman" panose="02020603050405020304" pitchFamily="18" charset="0"/>
                      </a:rPr>
                      <m:t>; </m:t>
                    </m:r>
                    <m:acc>
                      <m:accPr>
                        <m:chr m:val="̂"/>
                        <m:ctrlPr>
                          <a:rPr lang="en-US" sz="2500" i="1">
                            <a:solidFill>
                              <a:schemeClr val="tx1"/>
                            </a:solidFill>
                            <a:latin typeface="Cambria Math" panose="02040503050406030204" pitchFamily="18" charset="0"/>
                          </a:rPr>
                        </m:ctrlPr>
                      </m:accPr>
                      <m:e>
                        <m:r>
                          <m:rPr>
                            <m:nor/>
                          </m:rPr>
                          <a:rPr lang="en-US" sz="2500" i="0">
                            <a:solidFill>
                              <a:schemeClr val="tx1"/>
                            </a:solidFill>
                            <a:latin typeface="UTM Avo" panose="02040603050506020204" pitchFamily="18" charset="0"/>
                            <a:ea typeface="Calibri" panose="020F0502020204030204" pitchFamily="34" charset="0"/>
                            <a:cs typeface="Times New Roman" panose="02020603050405020304" pitchFamily="18" charset="0"/>
                          </a:rPr>
                          <m:t>C</m:t>
                        </m:r>
                      </m:e>
                    </m:acc>
                    <m:r>
                      <a:rPr lang="fr-FR" sz="2500" i="1">
                        <a:solidFill>
                          <a:schemeClr val="tx1"/>
                        </a:solidFill>
                        <a:latin typeface="Cambria Math" panose="02040503050406030204" pitchFamily="18" charset="0"/>
                        <a:ea typeface="Calibri" panose="020F0502020204030204" pitchFamily="34" charset="0"/>
                        <a:cs typeface="Times New Roman" panose="02020603050405020304" pitchFamily="18" charset="0"/>
                      </a:rPr>
                      <m:t>=</m:t>
                    </m:r>
                    <m:r>
                      <m:rPr>
                        <m:nor/>
                      </m:rPr>
                      <a:rPr lang="en-US" sz="2500">
                        <a:solidFill>
                          <a:schemeClr val="tx1"/>
                        </a:solidFill>
                        <a:latin typeface="UTM Avo" panose="02040603050506020204" pitchFamily="18" charset="0"/>
                        <a:cs typeface="Times New Roman" panose="02020603050405020304" pitchFamily="18" charset="0"/>
                      </a:rPr>
                      <m:t>2</m:t>
                    </m:r>
                    <m:acc>
                      <m:accPr>
                        <m:chr m:val="̂"/>
                        <m:ctrlPr>
                          <a:rPr lang="en-US" sz="2500" i="1">
                            <a:solidFill>
                              <a:schemeClr val="tx1"/>
                            </a:solidFill>
                            <a:latin typeface="Cambria Math" panose="02040503050406030204" pitchFamily="18" charset="0"/>
                          </a:rPr>
                        </m:ctrlPr>
                      </m:accPr>
                      <m:e>
                        <m:r>
                          <m:rPr>
                            <m:nor/>
                          </m:rPr>
                          <a:rPr lang="en-US" sz="2500" i="0">
                            <a:solidFill>
                              <a:schemeClr val="tx1"/>
                            </a:solidFill>
                            <a:latin typeface="UTM Avo" panose="02040603050506020204" pitchFamily="18" charset="0"/>
                            <a:ea typeface="Calibri" panose="020F0502020204030204" pitchFamily="34" charset="0"/>
                            <a:cs typeface="Times New Roman" panose="02020603050405020304" pitchFamily="18" charset="0"/>
                          </a:rPr>
                          <m:t>D</m:t>
                        </m:r>
                      </m:e>
                    </m:acc>
                  </m:oMath>
                </a14:m>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 </a:t>
                </a:r>
                <a:r>
                  <a:rPr lang="fr-FR" sz="2500" dirty="0" err="1">
                    <a:solidFill>
                      <a:schemeClr val="tx1"/>
                    </a:solidFill>
                    <a:latin typeface="UTM Avo" panose="02040603050506020204" pitchFamily="18"/>
                    <a:ea typeface="Calibri" panose="020F0502020204030204" pitchFamily="34" charset="0"/>
                    <a:cs typeface="Arial" panose="020B0604020202020204" pitchFamily="34" charset="0"/>
                  </a:rPr>
                  <a:t>Tính</a:t>
                </a:r>
                <a:r>
                  <a:rPr lang="fr-FR" sz="2500" dirty="0">
                    <a:solidFill>
                      <a:schemeClr val="tx1"/>
                    </a:solidFill>
                    <a:latin typeface="UTM Avo" panose="02040603050506020204" pitchFamily="18"/>
                    <a:ea typeface="Calibri" panose="020F0502020204030204" pitchFamily="34" charset="0"/>
                    <a:cs typeface="Arial" panose="020B0604020202020204" pitchFamily="34" charset="0"/>
                  </a:rPr>
                  <a:t> </a:t>
                </a:r>
                <a14:m>
                  <m:oMath xmlns:m="http://schemas.openxmlformats.org/officeDocument/2006/math">
                    <m:acc>
                      <m:accPr>
                        <m:chr m:val="̂"/>
                        <m:ctrlPr>
                          <a:rPr lang="en-US" sz="2500" i="1">
                            <a:solidFill>
                              <a:schemeClr val="tx1"/>
                            </a:solidFill>
                            <a:latin typeface="Cambria Math" panose="02040503050406030204" pitchFamily="18" charset="0"/>
                          </a:rPr>
                        </m:ctrlPr>
                      </m:accPr>
                      <m:e>
                        <m:r>
                          <m:rPr>
                            <m:nor/>
                          </m:rPr>
                          <a:rPr lang="en-US" sz="2500" i="0">
                            <a:solidFill>
                              <a:schemeClr val="tx1"/>
                            </a:solidFill>
                            <a:latin typeface="UTM Avo" panose="02040603050506020204" pitchFamily="18" charset="0"/>
                            <a:ea typeface="Calibri" panose="020F0502020204030204" pitchFamily="34" charset="0"/>
                            <a:cs typeface="Times New Roman" panose="02020603050405020304" pitchFamily="18" charset="0"/>
                          </a:rPr>
                          <m:t>D</m:t>
                        </m:r>
                      </m:e>
                    </m:acc>
                  </m:oMath>
                </a14:m>
                <a:endParaRPr lang="vi-VN" sz="2500" kern="1200" noProof="1">
                  <a:solidFill>
                    <a:schemeClr val="tx1"/>
                  </a:solidFill>
                  <a:latin typeface="UTM Avo" panose="02040603050506020204" pitchFamily="18"/>
                  <a:cs typeface="Arial" panose="020B0604020202020204" pitchFamily="34" charset="0"/>
                </a:endParaRPr>
              </a:p>
            </p:txBody>
          </p:sp>
        </mc:Choice>
        <mc:Fallback>
          <p:sp>
            <p:nvSpPr>
              <p:cNvPr id="28" name="Rectangle: Rounded Corners 27">
                <a:extLst>
                  <a:ext uri="{FF2B5EF4-FFF2-40B4-BE49-F238E27FC236}">
                    <a16:creationId xmlns:a16="http://schemas.microsoft.com/office/drawing/2014/main" id="{E61D4046-9D0D-71A8-5E6D-C216D938944C}"/>
                  </a:ext>
                </a:extLst>
              </p:cNvPr>
              <p:cNvSpPr>
                <a:spLocks noRot="1" noChangeAspect="1" noMove="1" noResize="1" noEditPoints="1" noAdjustHandles="1" noChangeArrowheads="1" noChangeShapeType="1" noTextEdit="1"/>
              </p:cNvSpPr>
              <p:nvPr/>
            </p:nvSpPr>
            <p:spPr>
              <a:xfrm>
                <a:off x="668656" y="599714"/>
                <a:ext cx="10851644" cy="2013331"/>
              </a:xfrm>
              <a:prstGeom prst="roundRect">
                <a:avLst/>
              </a:prstGeom>
              <a:blipFill>
                <a:blip r:embed="rId13"/>
                <a:stretch>
                  <a:fillRect/>
                </a:stretch>
              </a:blipFill>
              <a:ln>
                <a:noFill/>
              </a:ln>
            </p:spPr>
            <p:txBody>
              <a:bodyPr/>
              <a:lstStyle/>
              <a:p>
                <a:r>
                  <a:rPr lang="en-US">
                    <a:noFill/>
                  </a:rPr>
                  <a:t> </a:t>
                </a:r>
              </a:p>
            </p:txBody>
          </p:sp>
        </mc:Fallback>
      </mc:AlternateContent>
      <p:pic>
        <p:nvPicPr>
          <p:cNvPr id="10" name="Picture 14">
            <a:extLst>
              <a:ext uri="{FF2B5EF4-FFF2-40B4-BE49-F238E27FC236}">
                <a16:creationId xmlns:a16="http://schemas.microsoft.com/office/drawing/2014/main" id="{08DA4076-1321-CB65-FC52-C1C21B2F550F}"/>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795" y="4207807"/>
            <a:ext cx="1712400" cy="2649748"/>
          </a:xfrm>
          <a:prstGeom prst="rect">
            <a:avLst/>
          </a:prstGeom>
        </p:spPr>
      </p:pic>
      <mc:AlternateContent xmlns:mc="http://schemas.openxmlformats.org/markup-compatibility/2006" xmlns:a14="http://schemas.microsoft.com/office/drawing/2010/main">
        <mc:Choice Requires="a14">
          <p:sp>
            <p:nvSpPr>
              <p:cNvPr id="6" name="Đáp án sai 1">
                <a:extLst>
                  <a:ext uri="{FF2B5EF4-FFF2-40B4-BE49-F238E27FC236}">
                    <a16:creationId xmlns:a16="http://schemas.microsoft.com/office/drawing/2014/main" id="{B66A4424-2046-B1B1-0D0F-2048DA663BA7}"/>
                  </a:ext>
                </a:extLst>
              </p:cNvPr>
              <p:cNvSpPr/>
              <p:nvPr/>
            </p:nvSpPr>
            <p:spPr>
              <a:xfrm>
                <a:off x="1794267" y="2949354"/>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A. </a:t>
                </a:r>
                <a14:m>
                  <m:oMath xmlns:m="http://schemas.openxmlformats.org/officeDocument/2006/math">
                    <m:sSup>
                      <m:sSupPr>
                        <m:ctrlPr>
                          <a:rPr lang="en-US" sz="2500" i="1">
                            <a:latin typeface="Cambria Math" panose="02040503050406030204" pitchFamily="18" charset="0"/>
                            <a:cs typeface="Times New Roman" panose="02020603050405020304" pitchFamily="18" charset="0"/>
                          </a:rPr>
                        </m:ctrlPr>
                      </m:sSupPr>
                      <m:e>
                        <m:r>
                          <m:rPr>
                            <m:nor/>
                          </m:rPr>
                          <a:rPr lang="en-US" sz="2500">
                            <a:latin typeface="UTM Avo" panose="02040603050506020204" pitchFamily="18" charset="0"/>
                            <a:cs typeface="Times New Roman" panose="02020603050405020304" pitchFamily="18" charset="0"/>
                          </a:rPr>
                          <m:t>45</m:t>
                        </m:r>
                      </m:e>
                      <m:sup>
                        <m:r>
                          <m:rPr>
                            <m:sty m:val="p"/>
                          </m:rPr>
                          <a:rPr lang="en-US" sz="2500" i="0">
                            <a:latin typeface="Cambria Math" panose="02040503050406030204" pitchFamily="18" charset="0"/>
                            <a:cs typeface="Times New Roman" panose="02020603050405020304" pitchFamily="18"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6" name="Đáp án sai 1">
                <a:extLst>
                  <a:ext uri="{FF2B5EF4-FFF2-40B4-BE49-F238E27FC236}">
                    <a16:creationId xmlns:a16="http://schemas.microsoft.com/office/drawing/2014/main" id="{B66A4424-2046-B1B1-0D0F-2048DA663BA7}"/>
                  </a:ext>
                </a:extLst>
              </p:cNvPr>
              <p:cNvSpPr>
                <a:spLocks noRot="1" noChangeAspect="1" noMove="1" noResize="1" noEditPoints="1" noAdjustHandles="1" noChangeArrowheads="1" noChangeShapeType="1" noTextEdit="1"/>
              </p:cNvSpPr>
              <p:nvPr/>
            </p:nvSpPr>
            <p:spPr>
              <a:xfrm>
                <a:off x="1794267" y="2949354"/>
                <a:ext cx="3743708" cy="1110926"/>
              </a:xfrm>
              <a:prstGeom prst="roundRect">
                <a:avLst/>
              </a:prstGeom>
              <a:blipFill>
                <a:blip r:embed="rId16"/>
                <a:stretch>
                  <a:fillRect/>
                </a:stretch>
              </a:blipFill>
              <a:ln w="12700" cap="flat" cmpd="sng" algn="ctr">
                <a:noFill/>
                <a:prstDash val="solid"/>
                <a:miter lim="800000"/>
              </a:ln>
              <a:effectLst/>
            </p:spPr>
            <p:txBody>
              <a:bodyPr/>
              <a:lstStyle/>
              <a:p>
                <a:r>
                  <a:rPr lang="en-US">
                    <a:noFill/>
                  </a:rPr>
                  <a:t> </a:t>
                </a:r>
              </a:p>
            </p:txBody>
          </p:sp>
        </mc:Fallback>
      </mc:AlternateContent>
      <p:pic>
        <p:nvPicPr>
          <p:cNvPr id="7" name="Picture 6">
            <a:hlinkClick r:id="rId17" action="ppaction://hlinksldjump"/>
            <a:extLst>
              <a:ext uri="{FF2B5EF4-FFF2-40B4-BE49-F238E27FC236}">
                <a16:creationId xmlns:a16="http://schemas.microsoft.com/office/drawing/2014/main" id="{9B1D0546-D4AE-1AA9-57D8-7B8DF841FFE0}"/>
              </a:ext>
            </a:extLst>
          </p:cNvPr>
          <p:cNvPicPr>
            <a:picLocks noChangeAspect="1"/>
          </p:cNvPicPr>
          <p:nvPr/>
        </p:nvPicPr>
        <p:blipFill>
          <a:blip r:embed="rId18"/>
          <a:stretch>
            <a:fillRect/>
          </a:stretch>
        </p:blipFill>
        <p:spPr>
          <a:xfrm>
            <a:off x="10269736" y="5414083"/>
            <a:ext cx="1921473" cy="1431954"/>
          </a:xfrm>
          <a:prstGeom prst="rect">
            <a:avLst/>
          </a:prstGeom>
        </p:spPr>
      </p:pic>
      <mc:AlternateContent xmlns:mc="http://schemas.openxmlformats.org/markup-compatibility/2006" xmlns:a14="http://schemas.microsoft.com/office/drawing/2010/main">
        <mc:Choice Requires="a14">
          <p:sp>
            <p:nvSpPr>
              <p:cNvPr id="8" name="Đáp án sai 1">
                <a:extLst>
                  <a:ext uri="{FF2B5EF4-FFF2-40B4-BE49-F238E27FC236}">
                    <a16:creationId xmlns:a16="http://schemas.microsoft.com/office/drawing/2014/main" id="{631B0EC4-61A7-6881-C8EB-2D7F07B26B3F}"/>
                  </a:ext>
                </a:extLst>
              </p:cNvPr>
              <p:cNvSpPr/>
              <p:nvPr/>
            </p:nvSpPr>
            <p:spPr>
              <a:xfrm>
                <a:off x="6526028" y="4556162"/>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D. </a:t>
                </a:r>
                <a14:m>
                  <m:oMath xmlns:m="http://schemas.openxmlformats.org/officeDocument/2006/math">
                    <m:sSup>
                      <m:sSupPr>
                        <m:ctrlPr>
                          <a:rPr lang="en-US" sz="2500" i="1">
                            <a:latin typeface="Cambria Math" panose="02040503050406030204" pitchFamily="18" charset="0"/>
                            <a:cs typeface="Times New Roman" panose="02020603050405020304" pitchFamily="18" charset="0"/>
                          </a:rPr>
                        </m:ctrlPr>
                      </m:sSupPr>
                      <m:e>
                        <m:r>
                          <m:rPr>
                            <m:nor/>
                          </m:rPr>
                          <a:rPr lang="en-US" sz="2500">
                            <a:latin typeface="UTM Avo" panose="02040603050506020204" pitchFamily="18" charset="0"/>
                            <a:cs typeface="Times New Roman" panose="02020603050405020304" pitchFamily="18" charset="0"/>
                          </a:rPr>
                          <m:t>60</m:t>
                        </m:r>
                      </m:e>
                      <m:sup>
                        <m:r>
                          <m:rPr>
                            <m:sty m:val="p"/>
                          </m:rPr>
                          <a:rPr lang="en-US" sz="2500" i="0">
                            <a:latin typeface="Cambria Math" panose="02040503050406030204" pitchFamily="18" charset="0"/>
                            <a:cs typeface="Times New Roman" panose="02020603050405020304" pitchFamily="18"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8" name="Đáp án sai 1">
                <a:extLst>
                  <a:ext uri="{FF2B5EF4-FFF2-40B4-BE49-F238E27FC236}">
                    <a16:creationId xmlns:a16="http://schemas.microsoft.com/office/drawing/2014/main" id="{631B0EC4-61A7-6881-C8EB-2D7F07B26B3F}"/>
                  </a:ext>
                </a:extLst>
              </p:cNvPr>
              <p:cNvSpPr>
                <a:spLocks noRot="1" noChangeAspect="1" noMove="1" noResize="1" noEditPoints="1" noAdjustHandles="1" noChangeArrowheads="1" noChangeShapeType="1" noTextEdit="1"/>
              </p:cNvSpPr>
              <p:nvPr/>
            </p:nvSpPr>
            <p:spPr>
              <a:xfrm>
                <a:off x="6526028" y="4556162"/>
                <a:ext cx="3743708" cy="1110926"/>
              </a:xfrm>
              <a:prstGeom prst="roundRect">
                <a:avLst/>
              </a:prstGeom>
              <a:blipFill>
                <a:blip r:embed="rId19"/>
                <a:stretch>
                  <a:fillRect/>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Đáp án sai 1">
                <a:extLst>
                  <a:ext uri="{FF2B5EF4-FFF2-40B4-BE49-F238E27FC236}">
                    <a16:creationId xmlns:a16="http://schemas.microsoft.com/office/drawing/2014/main" id="{C038F706-35C5-7C67-0E5D-3113985429B8}"/>
                  </a:ext>
                </a:extLst>
              </p:cNvPr>
              <p:cNvSpPr/>
              <p:nvPr/>
            </p:nvSpPr>
            <p:spPr>
              <a:xfrm>
                <a:off x="6526028" y="2959579"/>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B. </a:t>
                </a:r>
                <a14:m>
                  <m:oMath xmlns:m="http://schemas.openxmlformats.org/officeDocument/2006/math">
                    <m:sSup>
                      <m:sSupPr>
                        <m:ctrlPr>
                          <a:rPr lang="en-US" sz="2500" i="1">
                            <a:latin typeface="Cambria Math" panose="02040503050406030204" pitchFamily="18" charset="0"/>
                            <a:cs typeface="Times New Roman" panose="02020603050405020304" pitchFamily="18" charset="0"/>
                          </a:rPr>
                        </m:ctrlPr>
                      </m:sSupPr>
                      <m:e>
                        <m:r>
                          <m:rPr>
                            <m:nor/>
                          </m:rPr>
                          <a:rPr lang="en-US" sz="2500">
                            <a:latin typeface="UTM Avo" panose="02040603050506020204" pitchFamily="18" charset="0"/>
                            <a:cs typeface="Times New Roman" panose="02020603050405020304" pitchFamily="18" charset="0"/>
                          </a:rPr>
                          <m:t>90</m:t>
                        </m:r>
                      </m:e>
                      <m:sup>
                        <m:r>
                          <m:rPr>
                            <m:sty m:val="p"/>
                          </m:rPr>
                          <a:rPr lang="en-US" sz="2500" i="0">
                            <a:latin typeface="Cambria Math" panose="02040503050406030204" pitchFamily="18" charset="0"/>
                            <a:cs typeface="Times New Roman" panose="02020603050405020304" pitchFamily="18"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12" name="Đáp án sai 1">
                <a:extLst>
                  <a:ext uri="{FF2B5EF4-FFF2-40B4-BE49-F238E27FC236}">
                    <a16:creationId xmlns:a16="http://schemas.microsoft.com/office/drawing/2014/main" id="{C038F706-35C5-7C67-0E5D-3113985429B8}"/>
                  </a:ext>
                </a:extLst>
              </p:cNvPr>
              <p:cNvSpPr>
                <a:spLocks noRot="1" noChangeAspect="1" noMove="1" noResize="1" noEditPoints="1" noAdjustHandles="1" noChangeArrowheads="1" noChangeShapeType="1" noTextEdit="1"/>
              </p:cNvSpPr>
              <p:nvPr/>
            </p:nvSpPr>
            <p:spPr>
              <a:xfrm>
                <a:off x="6526028" y="2959579"/>
                <a:ext cx="3743708" cy="1110926"/>
              </a:xfrm>
              <a:prstGeom prst="roundRect">
                <a:avLst/>
              </a:prstGeom>
              <a:blipFill>
                <a:blip r:embed="rId20"/>
                <a:stretch>
                  <a:fillRect/>
                </a:stretch>
              </a:blipFill>
              <a:ln w="12700" cap="flat" cmpd="sng" algn="ctr">
                <a:noFill/>
                <a:prstDash val="solid"/>
                <a:miter lim="800000"/>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Đáp án sai 1">
                <a:extLst>
                  <a:ext uri="{FF2B5EF4-FFF2-40B4-BE49-F238E27FC236}">
                    <a16:creationId xmlns:a16="http://schemas.microsoft.com/office/drawing/2014/main" id="{2E70E2ED-EA1D-3200-CCB0-5D646E5F56E6}"/>
                  </a:ext>
                </a:extLst>
              </p:cNvPr>
              <p:cNvSpPr/>
              <p:nvPr/>
            </p:nvSpPr>
            <p:spPr>
              <a:xfrm>
                <a:off x="1794267" y="4560540"/>
                <a:ext cx="3743708" cy="1110926"/>
              </a:xfrm>
              <a:prstGeom prst="roundRect">
                <a:avLst/>
              </a:prstGeom>
              <a:solidFill>
                <a:sysClr val="window" lastClr="FFFFFF"/>
              </a:solidFill>
              <a:ln w="12700" cap="flat" cmpd="sng" algn="ctr">
                <a:noFill/>
                <a:prstDash val="solid"/>
                <a:miter lim="800000"/>
              </a:ln>
              <a:effectLst/>
            </p:spPr>
            <p:txBody>
              <a:bodyPr rtlCol="0" anchor="ctr"/>
              <a:lstStyle/>
              <a:p>
                <a:pPr algn="ctr" defTabSz="1371635">
                  <a:buClrTx/>
                  <a:defRPr/>
                </a:pPr>
                <a:r>
                  <a:rPr lang="en-US" sz="2500" noProof="1">
                    <a:solidFill>
                      <a:prstClr val="black"/>
                    </a:solidFill>
                    <a:latin typeface="UTM Avo" panose="02040603050506020204" pitchFamily="18"/>
                    <a:cs typeface="Arial" panose="020B0604020202020204" pitchFamily="34" charset="0"/>
                  </a:rPr>
                  <a:t>C. </a:t>
                </a:r>
                <a14:m>
                  <m:oMath xmlns:m="http://schemas.openxmlformats.org/officeDocument/2006/math">
                    <m:sSup>
                      <m:sSupPr>
                        <m:ctrlPr>
                          <a:rPr lang="en-US" sz="2500" i="1">
                            <a:latin typeface="Cambria Math" panose="02040503050406030204" pitchFamily="18" charset="0"/>
                            <a:cs typeface="Times New Roman" panose="02020603050405020304" pitchFamily="18" charset="0"/>
                          </a:rPr>
                        </m:ctrlPr>
                      </m:sSupPr>
                      <m:e>
                        <m:r>
                          <m:rPr>
                            <m:nor/>
                          </m:rPr>
                          <a:rPr lang="en-US" sz="2500">
                            <a:latin typeface="UTM Avo" panose="02040603050506020204" pitchFamily="18" charset="0"/>
                            <a:cs typeface="Times New Roman" panose="02020603050405020304" pitchFamily="18" charset="0"/>
                          </a:rPr>
                          <m:t>120</m:t>
                        </m:r>
                      </m:e>
                      <m:sup>
                        <m:r>
                          <m:rPr>
                            <m:sty m:val="p"/>
                          </m:rPr>
                          <a:rPr lang="en-US" sz="2500" i="0">
                            <a:latin typeface="Cambria Math" panose="02040503050406030204" pitchFamily="18" charset="0"/>
                            <a:cs typeface="Times New Roman" panose="02020603050405020304" pitchFamily="18" charset="0"/>
                          </a:rPr>
                          <m:t>o</m:t>
                        </m:r>
                      </m:sup>
                    </m:sSup>
                  </m:oMath>
                </a14:m>
                <a:endParaRPr lang="vi-VN" sz="2500" noProof="1">
                  <a:solidFill>
                    <a:prstClr val="black"/>
                  </a:solidFill>
                  <a:latin typeface="UTM Avo" panose="02040603050506020204" pitchFamily="18"/>
                  <a:cs typeface="Arial" panose="020B0604020202020204" pitchFamily="34" charset="0"/>
                </a:endParaRPr>
              </a:p>
            </p:txBody>
          </p:sp>
        </mc:Choice>
        <mc:Fallback xmlns="">
          <p:sp>
            <p:nvSpPr>
              <p:cNvPr id="13" name="Đáp án sai 1">
                <a:extLst>
                  <a:ext uri="{FF2B5EF4-FFF2-40B4-BE49-F238E27FC236}">
                    <a16:creationId xmlns:a16="http://schemas.microsoft.com/office/drawing/2014/main" id="{2E70E2ED-EA1D-3200-CCB0-5D646E5F56E6}"/>
                  </a:ext>
                </a:extLst>
              </p:cNvPr>
              <p:cNvSpPr>
                <a:spLocks noRot="1" noChangeAspect="1" noMove="1" noResize="1" noEditPoints="1" noAdjustHandles="1" noChangeArrowheads="1" noChangeShapeType="1" noTextEdit="1"/>
              </p:cNvSpPr>
              <p:nvPr/>
            </p:nvSpPr>
            <p:spPr>
              <a:xfrm>
                <a:off x="1794267" y="4560540"/>
                <a:ext cx="3743708" cy="1110926"/>
              </a:xfrm>
              <a:prstGeom prst="roundRect">
                <a:avLst/>
              </a:prstGeom>
              <a:blipFill>
                <a:blip r:embed="rId21"/>
                <a:stretch>
                  <a:fillRect/>
                </a:stretch>
              </a:blipFill>
              <a:ln w="12700" cap="flat" cmpd="sng" algn="ctr">
                <a:noFill/>
                <a:prstDash val="solid"/>
                <a:miter lim="800000"/>
              </a:ln>
              <a:effectLst/>
            </p:spPr>
            <p:txBody>
              <a:bodyPr/>
              <a:lstStyle/>
              <a:p>
                <a:r>
                  <a:rPr lang="en-US">
                    <a:noFill/>
                  </a:rPr>
                  <a:t> </a:t>
                </a:r>
              </a:p>
            </p:txBody>
          </p:sp>
        </mc:Fallback>
      </mc:AlternateContent>
      <p:pic>
        <p:nvPicPr>
          <p:cNvPr id="14" name="Picture 13">
            <a:extLst>
              <a:ext uri="{FF2B5EF4-FFF2-40B4-BE49-F238E27FC236}">
                <a16:creationId xmlns:a16="http://schemas.microsoft.com/office/drawing/2014/main" id="{89188CD7-4E5E-33BD-0685-D43A07FBDC73}"/>
              </a:ext>
            </a:extLst>
          </p:cNvPr>
          <p:cNvPicPr>
            <a:picLocks noChangeAspect="1"/>
          </p:cNvPicPr>
          <p:nvPr/>
        </p:nvPicPr>
        <p:blipFill>
          <a:blip r:embed="rId22"/>
          <a:stretch>
            <a:fillRect/>
          </a:stretch>
        </p:blipFill>
        <p:spPr>
          <a:xfrm>
            <a:off x="0" y="0"/>
            <a:ext cx="854401" cy="953822"/>
          </a:xfrm>
          <a:prstGeom prst="rect">
            <a:avLst/>
          </a:prstGeom>
        </p:spPr>
      </p:pic>
    </p:spTree>
    <p:extLst>
      <p:ext uri="{BB962C8B-B14F-4D97-AF65-F5344CB8AC3E}">
        <p14:creationId xmlns:p14="http://schemas.microsoft.com/office/powerpoint/2010/main" val="36964066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barn(inVertical)">
                                      <p:cBhvr>
                                        <p:cTn id="7" dur="500"/>
                                        <p:tgtEl>
                                          <p:spTgt spid="28"/>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inVertical)">
                                      <p:cBhvr>
                                        <p:cTn id="11" dur="500"/>
                                        <p:tgtEl>
                                          <p:spTgt spid="6"/>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barn(inVertical)">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6"/>
                    </p:tgtEl>
                  </p:cond>
                </p:stCondLst>
                <p:endSync evt="end" delay="0">
                  <p:rtn val="all"/>
                </p:endSync>
                <p:childTnLst>
                  <p:par>
                    <p:cTn id="25" fill="hold">
                      <p:stCondLst>
                        <p:cond delay="0"/>
                      </p:stCondLst>
                      <p:childTnLst>
                        <p:par>
                          <p:cTn id="26" fill="hold">
                            <p:stCondLst>
                              <p:cond delay="0"/>
                            </p:stCondLst>
                            <p:childTnLst>
                              <p:par>
                                <p:cTn id="27" presetID="1" presetClass="emph" presetSubtype="2" fill="hold" nodeType="clickEffect">
                                  <p:stCondLst>
                                    <p:cond delay="0"/>
                                  </p:stCondLst>
                                  <p:childTnLst>
                                    <p:animClr clrSpc="rgb" dir="cw">
                                      <p:cBhvr>
                                        <p:cTn id="28" dur="500" fill="hold"/>
                                        <p:tgtEl>
                                          <p:spTgt spid="6"/>
                                        </p:tgtEl>
                                        <p:attrNameLst>
                                          <p:attrName>fillcolor</p:attrName>
                                        </p:attrNameLst>
                                      </p:cBhvr>
                                      <p:to>
                                        <a:schemeClr val="accent2"/>
                                      </p:to>
                                    </p:animClr>
                                    <p:set>
                                      <p:cBhvr>
                                        <p:cTn id="29" dur="500" fill="hold"/>
                                        <p:tgtEl>
                                          <p:spTgt spid="6"/>
                                        </p:tgtEl>
                                        <p:attrNameLst>
                                          <p:attrName>fill.type</p:attrName>
                                        </p:attrNameLst>
                                      </p:cBhvr>
                                      <p:to>
                                        <p:strVal val="solid"/>
                                      </p:to>
                                    </p:set>
                                    <p:set>
                                      <p:cBhvr>
                                        <p:cTn id="30" dur="500" fill="hold"/>
                                        <p:tgtEl>
                                          <p:spTgt spid="6"/>
                                        </p:tgtEl>
                                        <p:attrNameLst>
                                          <p:attrName>fill.on</p:attrName>
                                        </p:attrNameLst>
                                      </p:cBhvr>
                                      <p:to>
                                        <p:strVal val="true"/>
                                      </p:to>
                                    </p:set>
                                  </p:childTnLst>
                                  <p:subTnLst>
                                    <p:audio>
                                      <p:cMediaNode>
                                        <p:cTn display="0" masterRel="sameClick">
                                          <p:stCondLst>
                                            <p:cond evt="begin" delay="0">
                                              <p:tn val="27"/>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6"/>
                  </p:tgtEl>
                </p:cond>
              </p:nextCondLst>
            </p:seq>
            <p:seq concurrent="1" nextAc="seek">
              <p:cTn id="31" restart="whenNotActive" fill="hold" evtFilter="cancelBubble" nodeType="interactiveSeq">
                <p:stCondLst>
                  <p:cond evt="onClick" delay="0">
                    <p:tgtEl>
                      <p:spTgt spid="12"/>
                    </p:tgtEl>
                  </p:cond>
                </p:stCondLst>
                <p:endSync evt="end" delay="0">
                  <p:rtn val="all"/>
                </p:endSync>
                <p:childTnLst>
                  <p:par>
                    <p:cTn id="32" fill="hold">
                      <p:stCondLst>
                        <p:cond delay="0"/>
                      </p:stCondLst>
                      <p:childTnLst>
                        <p:par>
                          <p:cTn id="33" fill="hold">
                            <p:stCondLst>
                              <p:cond delay="0"/>
                            </p:stCondLst>
                            <p:childTnLst>
                              <p:par>
                                <p:cTn id="34" presetID="1" presetClass="emph" presetSubtype="2" fill="hold" nodeType="clickEffect">
                                  <p:stCondLst>
                                    <p:cond delay="0"/>
                                  </p:stCondLst>
                                  <p:childTnLst>
                                    <p:animClr clrSpc="rgb" dir="cw">
                                      <p:cBhvr>
                                        <p:cTn id="35" dur="500" fill="hold"/>
                                        <p:tgtEl>
                                          <p:spTgt spid="12"/>
                                        </p:tgtEl>
                                        <p:attrNameLst>
                                          <p:attrName>fillcolor</p:attrName>
                                        </p:attrNameLst>
                                      </p:cBhvr>
                                      <p:to>
                                        <a:schemeClr val="accent2"/>
                                      </p:to>
                                    </p:animClr>
                                    <p:set>
                                      <p:cBhvr>
                                        <p:cTn id="36" dur="500" fill="hold"/>
                                        <p:tgtEl>
                                          <p:spTgt spid="12"/>
                                        </p:tgtEl>
                                        <p:attrNameLst>
                                          <p:attrName>fill.type</p:attrName>
                                        </p:attrNameLst>
                                      </p:cBhvr>
                                      <p:to>
                                        <p:strVal val="solid"/>
                                      </p:to>
                                    </p:set>
                                    <p:set>
                                      <p:cBhvr>
                                        <p:cTn id="37" dur="500" fill="hold"/>
                                        <p:tgtEl>
                                          <p:spTgt spid="12"/>
                                        </p:tgtEl>
                                        <p:attrNameLst>
                                          <p:attrName>fill.on</p:attrName>
                                        </p:attrNameLst>
                                      </p:cBhvr>
                                      <p:to>
                                        <p:strVal val="true"/>
                                      </p:to>
                                    </p:set>
                                  </p:childTnLst>
                                  <p:subTnLst>
                                    <p:audio>
                                      <p:cMediaNode>
                                        <p:cTn display="0" masterRel="sameClick">
                                          <p:stCondLst>
                                            <p:cond evt="begin" delay="0">
                                              <p:tn val="34"/>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2"/>
                  </p:tgtEl>
                </p:cond>
              </p:nextCondLst>
            </p:seq>
            <p:seq concurrent="1" nextAc="seek">
              <p:cTn id="38" restart="whenNotActive" fill="hold" evtFilter="cancelBubble" nodeType="interactiveSeq">
                <p:stCondLst>
                  <p:cond evt="onClick" delay="0">
                    <p:tgtEl>
                      <p:spTgt spid="13"/>
                    </p:tgtEl>
                  </p:cond>
                </p:stCondLst>
                <p:endSync evt="end" delay="0">
                  <p:rtn val="all"/>
                </p:endSync>
                <p:childTnLst>
                  <p:par>
                    <p:cTn id="39" fill="hold">
                      <p:stCondLst>
                        <p:cond delay="0"/>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13"/>
                                        </p:tgtEl>
                                        <p:attrNameLst>
                                          <p:attrName>fillcolor</p:attrName>
                                        </p:attrNameLst>
                                      </p:cBhvr>
                                      <p:to>
                                        <a:schemeClr val="accent2"/>
                                      </p:to>
                                    </p:animClr>
                                    <p:set>
                                      <p:cBhvr>
                                        <p:cTn id="43" dur="500" fill="hold"/>
                                        <p:tgtEl>
                                          <p:spTgt spid="13"/>
                                        </p:tgtEl>
                                        <p:attrNameLst>
                                          <p:attrName>fill.type</p:attrName>
                                        </p:attrNameLst>
                                      </p:cBhvr>
                                      <p:to>
                                        <p:strVal val="solid"/>
                                      </p:to>
                                    </p:set>
                                    <p:set>
                                      <p:cBhvr>
                                        <p:cTn id="44" dur="500" fill="hold"/>
                                        <p:tgtEl>
                                          <p:spTgt spid="13"/>
                                        </p:tgtEl>
                                        <p:attrNameLst>
                                          <p:attrName>fill.on</p:attrName>
                                        </p:attrNameLst>
                                      </p:cBhvr>
                                      <p:to>
                                        <p:strVal val="true"/>
                                      </p:to>
                                    </p:set>
                                  </p:childTnLst>
                                  <p:subTnLst>
                                    <p:audio>
                                      <p:cMediaNode>
                                        <p:cTn display="0" masterRel="sameClick">
                                          <p:stCondLst>
                                            <p:cond evt="begin" delay="0">
                                              <p:tn val="41"/>
                                            </p:cond>
                                          </p:stCondLst>
                                          <p:endCondLst>
                                            <p:cond evt="onStopAudio" delay="0">
                                              <p:tgtEl>
                                                <p:sldTgt/>
                                              </p:tgtEl>
                                            </p:cond>
                                          </p:endCondLst>
                                        </p:cTn>
                                        <p:tgtEl>
                                          <p:sndTgt r:embed="rId3" name="Am-thanh-tra-loi-sai-wav-www_tiengdong_com.wav"/>
                                        </p:tgtEl>
                                      </p:cMediaNode>
                                    </p:audio>
                                  </p:subTnLst>
                                </p:cTn>
                              </p:par>
                            </p:childTnLst>
                          </p:cTn>
                        </p:par>
                      </p:childTnLst>
                    </p:cTn>
                  </p:par>
                </p:childTnLst>
              </p:cTn>
              <p:nextCondLst>
                <p:cond evt="onClick" delay="0">
                  <p:tgtEl>
                    <p:spTgt spid="13"/>
                  </p:tgtEl>
                </p:cond>
              </p:nextCondLst>
            </p:seq>
            <p:seq concurrent="1" nextAc="seek">
              <p:cTn id="45" restart="whenNotActive" fill="hold" evtFilter="cancelBubble" nodeType="interactiveSeq">
                <p:stCondLst>
                  <p:cond evt="onClick" delay="0">
                    <p:tgtEl>
                      <p:spTgt spid="8"/>
                    </p:tgtEl>
                  </p:cond>
                </p:stCondLst>
                <p:endSync evt="end" delay="0">
                  <p:rtn val="all"/>
                </p:endSync>
                <p:childTnLst>
                  <p:par>
                    <p:cTn id="46" fill="hold">
                      <p:stCondLst>
                        <p:cond delay="0"/>
                      </p:stCondLst>
                      <p:childTnLst>
                        <p:par>
                          <p:cTn id="47" fill="hold">
                            <p:stCondLst>
                              <p:cond delay="0"/>
                            </p:stCondLst>
                            <p:childTnLst>
                              <p:par>
                                <p:cTn id="48" presetID="1" presetClass="emph" presetSubtype="2" fill="hold" nodeType="clickEffect">
                                  <p:stCondLst>
                                    <p:cond delay="0"/>
                                  </p:stCondLst>
                                  <p:childTnLst>
                                    <p:animClr clrSpc="rgb" dir="cw">
                                      <p:cBhvr>
                                        <p:cTn id="49" dur="500" fill="hold"/>
                                        <p:tgtEl>
                                          <p:spTgt spid="8"/>
                                        </p:tgtEl>
                                        <p:attrNameLst>
                                          <p:attrName>fillcolor</p:attrName>
                                        </p:attrNameLst>
                                      </p:cBhvr>
                                      <p:to>
                                        <a:srgbClr val="00FF61"/>
                                      </p:to>
                                    </p:animClr>
                                    <p:set>
                                      <p:cBhvr>
                                        <p:cTn id="50" dur="500" fill="hold"/>
                                        <p:tgtEl>
                                          <p:spTgt spid="8"/>
                                        </p:tgtEl>
                                        <p:attrNameLst>
                                          <p:attrName>fill.type</p:attrName>
                                        </p:attrNameLst>
                                      </p:cBhvr>
                                      <p:to>
                                        <p:strVal val="solid"/>
                                      </p:to>
                                    </p:set>
                                    <p:set>
                                      <p:cBhvr>
                                        <p:cTn id="51" dur="500" fill="hold"/>
                                        <p:tgtEl>
                                          <p:spTgt spid="8"/>
                                        </p:tgtEl>
                                        <p:attrNameLst>
                                          <p:attrName>fill.on</p:attrName>
                                        </p:attrNameLst>
                                      </p:cBhvr>
                                      <p:to>
                                        <p:strVal val="true"/>
                                      </p:to>
                                    </p:set>
                                  </p:childTnLst>
                                  <p:subTnLst>
                                    <p:audio>
                                      <p:cMediaNode>
                                        <p:cTn display="0" masterRel="sameClick">
                                          <p:stCondLst>
                                            <p:cond evt="begin" delay="0">
                                              <p:tn val="48"/>
                                            </p:cond>
                                          </p:stCondLst>
                                          <p:endCondLst>
                                            <p:cond evt="onStopAudio" delay="0">
                                              <p:tgtEl>
                                                <p:sldTgt/>
                                              </p:tgtEl>
                                            </p:cond>
                                          </p:endCondLst>
                                        </p:cTn>
                                        <p:tgtEl>
                                          <p:sndTgt r:embed="rId4" name="applause.wav"/>
                                        </p:tgtEl>
                                      </p:cMediaNode>
                                    </p:audio>
                                  </p:subTnLst>
                                </p:cTn>
                              </p:par>
                            </p:childTnLst>
                          </p:cTn>
                        </p:par>
                      </p:childTnLst>
                    </p:cTn>
                  </p:par>
                </p:childTnLst>
              </p:cTn>
              <p:nextCondLst>
                <p:cond evt="onClick" delay="0">
                  <p:tgtEl>
                    <p:spTgt spid="8"/>
                  </p:tgtEl>
                </p:cond>
              </p:nextCondLst>
            </p:seq>
          </p:childTnLst>
        </p:cTn>
      </p:par>
    </p:tnLst>
    <p:bldLst>
      <p:bldP spid="28" grpId="0" animBg="1"/>
      <p:bldP spid="6" grpId="0" animBg="1"/>
      <p:bldP spid="8" grpId="0" animBg="1"/>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20"/>
        <p:cNvGrpSpPr/>
        <p:nvPr/>
      </p:nvGrpSpPr>
      <p:grpSpPr>
        <a:xfrm>
          <a:off x="0" y="0"/>
          <a:ext cx="0" cy="0"/>
          <a:chOff x="0" y="0"/>
          <a:chExt cx="0" cy="0"/>
        </a:xfrm>
      </p:grpSpPr>
      <p:grpSp>
        <p:nvGrpSpPr>
          <p:cNvPr id="2" name="Google Shape;170;p2">
            <a:extLst>
              <a:ext uri="{FF2B5EF4-FFF2-40B4-BE49-F238E27FC236}">
                <a16:creationId xmlns:a16="http://schemas.microsoft.com/office/drawing/2014/main" id="{3112AE77-A430-1FF1-37E6-4D9B5ECAFC62}"/>
              </a:ext>
            </a:extLst>
          </p:cNvPr>
          <p:cNvGrpSpPr/>
          <p:nvPr/>
        </p:nvGrpSpPr>
        <p:grpSpPr>
          <a:xfrm>
            <a:off x="4727728" y="2864135"/>
            <a:ext cx="2736543" cy="1674349"/>
            <a:chOff x="309541" y="967667"/>
            <a:chExt cx="2878585" cy="1674349"/>
          </a:xfrm>
        </p:grpSpPr>
        <p:pic>
          <p:nvPicPr>
            <p:cNvPr id="3" name="Google Shape;171;p2">
              <a:hlinkClick r:id="rId4"/>
              <a:extLst>
                <a:ext uri="{FF2B5EF4-FFF2-40B4-BE49-F238E27FC236}">
                  <a16:creationId xmlns:a16="http://schemas.microsoft.com/office/drawing/2014/main" id="{65F956D5-2FD3-4E67-6F62-4C8FC3DB9C93}"/>
                </a:ext>
              </a:extLst>
            </p:cNvPr>
            <p:cNvPicPr preferRelativeResize="0"/>
            <p:nvPr/>
          </p:nvPicPr>
          <p:blipFill rotWithShape="1">
            <a:blip r:embed="rId5">
              <a:alphaModFix/>
            </a:blip>
            <a:srcRect l="7499" t="15368" r="7236" b="7264"/>
            <a:stretch/>
          </p:blipFill>
          <p:spPr>
            <a:xfrm>
              <a:off x="1029743" y="1336999"/>
              <a:ext cx="1438182" cy="1305017"/>
            </a:xfrm>
            <a:prstGeom prst="rect">
              <a:avLst/>
            </a:prstGeom>
            <a:noFill/>
            <a:ln>
              <a:noFill/>
            </a:ln>
          </p:spPr>
        </p:pic>
        <p:sp>
          <p:nvSpPr>
            <p:cNvPr id="4" name="Google Shape;172;p2">
              <a:extLst>
                <a:ext uri="{FF2B5EF4-FFF2-40B4-BE49-F238E27FC236}">
                  <a16:creationId xmlns:a16="http://schemas.microsoft.com/office/drawing/2014/main" id="{C56323EC-7C49-7A2A-E103-6DA88D220EC8}"/>
                </a:ext>
              </a:extLst>
            </p:cNvPr>
            <p:cNvSpPr txBox="1"/>
            <p:nvPr/>
          </p:nvSpPr>
          <p:spPr>
            <a:xfrm>
              <a:off x="309541" y="967667"/>
              <a:ext cx="28785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b="1" i="0" u="none" strike="noStrike" cap="none" dirty="0" err="1">
                  <a:solidFill>
                    <a:schemeClr val="accent2"/>
                  </a:solidFill>
                  <a:latin typeface="UTM Avo" panose="02040603050506020204" pitchFamily="18"/>
                  <a:sym typeface="Arial"/>
                </a:rPr>
                <a:t>Ấn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để</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đến</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trang</a:t>
              </a:r>
              <a:r>
                <a:rPr lang="en-US" sz="1800" b="1" i="0" u="none" strike="noStrike" cap="none" dirty="0">
                  <a:solidFill>
                    <a:schemeClr val="accent2"/>
                  </a:solidFill>
                  <a:latin typeface="UTM Avo" panose="02040603050506020204" pitchFamily="18"/>
                  <a:sym typeface="Arial"/>
                </a:rPr>
                <a:t> </a:t>
              </a:r>
              <a:r>
                <a:rPr lang="en-US" sz="1800" b="1" i="0" u="none" strike="noStrike" cap="none" dirty="0" err="1">
                  <a:solidFill>
                    <a:schemeClr val="accent2"/>
                  </a:solidFill>
                  <a:latin typeface="UTM Avo" panose="02040603050506020204" pitchFamily="18"/>
                  <a:sym typeface="Arial"/>
                </a:rPr>
                <a:t>sách</a:t>
              </a:r>
              <a:endParaRPr dirty="0">
                <a:latin typeface="UTM Avo" panose="02040603050506020204" pitchFamily="18"/>
              </a:endParaRPr>
            </a:p>
          </p:txBody>
        </p:sp>
      </p:gr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1"/>
        <p:cNvGrpSpPr/>
        <p:nvPr/>
      </p:nvGrpSpPr>
      <p:grpSpPr>
        <a:xfrm>
          <a:off x="0" y="0"/>
          <a:ext cx="0" cy="0"/>
          <a:chOff x="0" y="0"/>
          <a:chExt cx="0" cy="0"/>
        </a:xfrm>
      </p:grpSpPr>
      <p:grpSp>
        <p:nvGrpSpPr>
          <p:cNvPr id="2" name="Group 1">
            <a:extLst>
              <a:ext uri="{FF2B5EF4-FFF2-40B4-BE49-F238E27FC236}">
                <a16:creationId xmlns:a16="http://schemas.microsoft.com/office/drawing/2014/main" id="{74F90FF7-3B00-D397-69FC-0B8CEFB34C0A}"/>
              </a:ext>
            </a:extLst>
          </p:cNvPr>
          <p:cNvGrpSpPr/>
          <p:nvPr/>
        </p:nvGrpSpPr>
        <p:grpSpPr>
          <a:xfrm>
            <a:off x="4103612" y="2882332"/>
            <a:ext cx="2850752" cy="2311826"/>
            <a:chOff x="3502968" y="1985740"/>
            <a:chExt cx="2138064" cy="1733870"/>
          </a:xfrm>
        </p:grpSpPr>
        <p:sp>
          <p:nvSpPr>
            <p:cNvPr id="3" name="Hộp Văn bản 44">
              <a:extLst>
                <a:ext uri="{FF2B5EF4-FFF2-40B4-BE49-F238E27FC236}">
                  <a16:creationId xmlns:a16="http://schemas.microsoft.com/office/drawing/2014/main" id="{BC963359-F0B8-4678-BA47-F8BE9DFBEBA7}"/>
                </a:ext>
              </a:extLst>
            </p:cNvPr>
            <p:cNvSpPr txBox="1"/>
            <p:nvPr/>
          </p:nvSpPr>
          <p:spPr>
            <a:xfrm>
              <a:off x="3502968" y="2870724"/>
              <a:ext cx="2138064" cy="848886"/>
            </a:xfrm>
            <a:prstGeom prst="rect">
              <a:avLst/>
            </a:prstGeom>
            <a:noFill/>
          </p:spPr>
          <p:txBody>
            <a:bodyPr wrap="square" rtlCol="0">
              <a:spAutoFit/>
            </a:bodyPr>
            <a:lstStyle/>
            <a:p>
              <a:pPr algn="ctr" defTabSz="1219170">
                <a:lnSpc>
                  <a:spcPct val="150000"/>
                </a:lnSpc>
                <a:buClrTx/>
                <a:defRPr/>
              </a:pPr>
              <a:r>
                <a:rPr lang="en-US" sz="2400" kern="1200" dirty="0" err="1">
                  <a:solidFill>
                    <a:prstClr val="black"/>
                  </a:solidFill>
                  <a:latin typeface="UTM Avo" panose="02040603050506020204" pitchFamily="18"/>
                  <a:ea typeface="+mn-ea"/>
                  <a:cs typeface="Arial" panose="020B0604020202020204" pitchFamily="34" charset="0"/>
                </a:rPr>
                <a:t>Hoàn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thành</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bài</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tập</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trong</a:t>
              </a:r>
              <a:r>
                <a:rPr lang="en-US" sz="2400" kern="1200" dirty="0">
                  <a:solidFill>
                    <a:prstClr val="black"/>
                  </a:solidFill>
                  <a:latin typeface="UTM Avo" panose="02040603050506020204" pitchFamily="18"/>
                  <a:ea typeface="+mn-ea"/>
                  <a:cs typeface="Arial" panose="020B0604020202020204" pitchFamily="34" charset="0"/>
                </a:rPr>
                <a:t> SBT</a:t>
              </a:r>
            </a:p>
          </p:txBody>
        </p:sp>
        <p:pic>
          <p:nvPicPr>
            <p:cNvPr id="4" name="Picture 3">
              <a:extLst>
                <a:ext uri="{FF2B5EF4-FFF2-40B4-BE49-F238E27FC236}">
                  <a16:creationId xmlns:a16="http://schemas.microsoft.com/office/drawing/2014/main" id="{B40811DE-63AF-494E-4EFC-4D14BDD082C4}"/>
                </a:ext>
              </a:extLst>
            </p:cNvPr>
            <p:cNvPicPr>
              <a:picLocks noChangeAspect="1"/>
            </p:cNvPicPr>
            <p:nvPr/>
          </p:nvPicPr>
          <p:blipFill>
            <a:blip r:embed="rId4"/>
            <a:stretch>
              <a:fillRect/>
            </a:stretch>
          </p:blipFill>
          <p:spPr>
            <a:xfrm>
              <a:off x="4278493" y="1985740"/>
              <a:ext cx="587013" cy="587013"/>
            </a:xfrm>
            <a:prstGeom prst="rect">
              <a:avLst/>
            </a:prstGeom>
          </p:spPr>
        </p:pic>
      </p:grpSp>
      <p:grpSp>
        <p:nvGrpSpPr>
          <p:cNvPr id="5" name="Group 4">
            <a:extLst>
              <a:ext uri="{FF2B5EF4-FFF2-40B4-BE49-F238E27FC236}">
                <a16:creationId xmlns:a16="http://schemas.microsoft.com/office/drawing/2014/main" id="{898BFBBE-B1BE-8C38-042A-EE42EA6DF6C7}"/>
              </a:ext>
            </a:extLst>
          </p:cNvPr>
          <p:cNvGrpSpPr/>
          <p:nvPr/>
        </p:nvGrpSpPr>
        <p:grpSpPr>
          <a:xfrm>
            <a:off x="574772" y="2855543"/>
            <a:ext cx="3285669" cy="2338616"/>
            <a:chOff x="801638" y="1965648"/>
            <a:chExt cx="2464252" cy="1753962"/>
          </a:xfrm>
        </p:grpSpPr>
        <p:sp>
          <p:nvSpPr>
            <p:cNvPr id="6" name="Hộp Văn bản 43">
              <a:extLst>
                <a:ext uri="{FF2B5EF4-FFF2-40B4-BE49-F238E27FC236}">
                  <a16:creationId xmlns:a16="http://schemas.microsoft.com/office/drawing/2014/main" id="{C6599D3D-88B0-AEF0-12D1-3F27F819DFDB}"/>
                </a:ext>
              </a:extLst>
            </p:cNvPr>
            <p:cNvSpPr txBox="1"/>
            <p:nvPr/>
          </p:nvSpPr>
          <p:spPr>
            <a:xfrm>
              <a:off x="801638" y="2870724"/>
              <a:ext cx="2464252" cy="848886"/>
            </a:xfrm>
            <a:prstGeom prst="rect">
              <a:avLst/>
            </a:prstGeom>
            <a:noFill/>
          </p:spPr>
          <p:txBody>
            <a:bodyPr wrap="square" rtlCol="0">
              <a:spAutoFit/>
            </a:bodyPr>
            <a:lstStyle/>
            <a:p>
              <a:pPr algn="ctr" defTabSz="1219170">
                <a:lnSpc>
                  <a:spcPct val="150000"/>
                </a:lnSpc>
                <a:buClrTx/>
                <a:defRPr/>
              </a:pPr>
              <a:r>
                <a:rPr lang="en-US" sz="2400" kern="1200" dirty="0" err="1">
                  <a:solidFill>
                    <a:prstClr val="black"/>
                  </a:solidFill>
                  <a:latin typeface="UTM Avo" panose="02040603050506020204" pitchFamily="18"/>
                  <a:ea typeface="+mn-ea"/>
                  <a:cs typeface="Arial" panose="020B0604020202020204" pitchFamily="34" charset="0"/>
                </a:rPr>
                <a:t>Ghi</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nhớ</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kiến</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thức</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trong</a:t>
              </a:r>
              <a:r>
                <a:rPr lang="en-US" sz="2400" kern="1200" dirty="0">
                  <a:solidFill>
                    <a:prstClr val="black"/>
                  </a:solidFill>
                  <a:latin typeface="UTM Avo" panose="02040603050506020204" pitchFamily="18"/>
                  <a:ea typeface="+mn-ea"/>
                  <a:cs typeface="Arial" panose="020B0604020202020204" pitchFamily="34" charset="0"/>
                </a:rPr>
                <a:t> </a:t>
              </a:r>
              <a:r>
                <a:rPr lang="en-US" sz="2400" kern="1200" dirty="0" err="1">
                  <a:solidFill>
                    <a:prstClr val="black"/>
                  </a:solidFill>
                  <a:latin typeface="UTM Avo" panose="02040603050506020204" pitchFamily="18"/>
                  <a:ea typeface="+mn-ea"/>
                  <a:cs typeface="Arial" panose="020B0604020202020204" pitchFamily="34" charset="0"/>
                </a:rPr>
                <a:t>bài</a:t>
              </a:r>
              <a:endParaRPr lang="en-US" sz="2400" kern="1200" dirty="0">
                <a:solidFill>
                  <a:prstClr val="black"/>
                </a:solidFill>
                <a:latin typeface="UTM Avo" panose="02040603050506020204" pitchFamily="18"/>
                <a:ea typeface="+mn-ea"/>
                <a:cs typeface="Arial" panose="020B0604020202020204" pitchFamily="34" charset="0"/>
              </a:endParaRPr>
            </a:p>
          </p:txBody>
        </p:sp>
        <p:pic>
          <p:nvPicPr>
            <p:cNvPr id="7" name="Picture 6">
              <a:extLst>
                <a:ext uri="{FF2B5EF4-FFF2-40B4-BE49-F238E27FC236}">
                  <a16:creationId xmlns:a16="http://schemas.microsoft.com/office/drawing/2014/main" id="{1DD58456-F79A-707A-858E-0EE34035A3DC}"/>
                </a:ext>
              </a:extLst>
            </p:cNvPr>
            <p:cNvPicPr>
              <a:picLocks noChangeAspect="1"/>
            </p:cNvPicPr>
            <p:nvPr/>
          </p:nvPicPr>
          <p:blipFill>
            <a:blip r:embed="rId5"/>
            <a:srcRect/>
            <a:stretch/>
          </p:blipFill>
          <p:spPr>
            <a:xfrm>
              <a:off x="1513512" y="1965648"/>
              <a:ext cx="1261947" cy="709845"/>
            </a:xfrm>
            <a:prstGeom prst="rect">
              <a:avLst/>
            </a:prstGeom>
          </p:spPr>
        </p:pic>
      </p:grpSp>
      <p:grpSp>
        <p:nvGrpSpPr>
          <p:cNvPr id="8" name="Group 7">
            <a:extLst>
              <a:ext uri="{FF2B5EF4-FFF2-40B4-BE49-F238E27FC236}">
                <a16:creationId xmlns:a16="http://schemas.microsoft.com/office/drawing/2014/main" id="{E466C5FD-3E8A-A5EF-C8D1-E6F0654F5F46}"/>
              </a:ext>
            </a:extLst>
          </p:cNvPr>
          <p:cNvGrpSpPr/>
          <p:nvPr/>
        </p:nvGrpSpPr>
        <p:grpSpPr>
          <a:xfrm>
            <a:off x="7376005" y="2855544"/>
            <a:ext cx="4306785" cy="2334471"/>
            <a:chOff x="5498274" y="2006459"/>
            <a:chExt cx="3230089" cy="1750853"/>
          </a:xfrm>
        </p:grpSpPr>
        <p:sp>
          <p:nvSpPr>
            <p:cNvPr id="9" name="Hộp Văn bản 45">
              <a:extLst>
                <a:ext uri="{FF2B5EF4-FFF2-40B4-BE49-F238E27FC236}">
                  <a16:creationId xmlns:a16="http://schemas.microsoft.com/office/drawing/2014/main" id="{923CEC2E-78E0-4518-A0CA-346FE4C8A19A}"/>
                </a:ext>
              </a:extLst>
            </p:cNvPr>
            <p:cNvSpPr txBox="1"/>
            <p:nvPr/>
          </p:nvSpPr>
          <p:spPr>
            <a:xfrm>
              <a:off x="5498274" y="2831482"/>
              <a:ext cx="3230089" cy="925830"/>
            </a:xfrm>
            <a:prstGeom prst="rect">
              <a:avLst/>
            </a:prstGeom>
            <a:noFill/>
          </p:spPr>
          <p:txBody>
            <a:bodyPr wrap="square" rtlCol="0">
              <a:spAutoFit/>
            </a:bodyPr>
            <a:lstStyle/>
            <a:p>
              <a:pPr algn="ctr">
                <a:lnSpc>
                  <a:spcPct val="150000"/>
                </a:lnSpc>
                <a:spcAft>
                  <a:spcPts val="800"/>
                </a:spcAft>
              </a:pPr>
              <a:r>
                <a:rPr lang="vi-VN" sz="2400" dirty="0">
                  <a:latin typeface="UTM Avo" panose="02040603050506020204" pitchFamily="18"/>
                  <a:ea typeface="Times New Roman" panose="02020603050405020304" pitchFamily="18" charset="0"/>
                  <a:cs typeface="Arial" panose="020B0604020202020204" pitchFamily="34" charset="0"/>
                </a:rPr>
                <a:t>Chuẩn bị bài mới </a:t>
              </a:r>
              <a:endParaRPr lang="en-US" sz="2400" dirty="0">
                <a:latin typeface="UTM Avo" panose="02040603050506020204" pitchFamily="18"/>
                <a:ea typeface="Times New Roman" panose="02020603050405020304" pitchFamily="18" charset="0"/>
                <a:cs typeface="Arial" panose="020B0604020202020204" pitchFamily="34" charset="0"/>
              </a:endParaRPr>
            </a:p>
            <a:p>
              <a:pPr algn="ctr">
                <a:lnSpc>
                  <a:spcPct val="150000"/>
                </a:lnSpc>
                <a:spcAft>
                  <a:spcPts val="800"/>
                </a:spcAft>
              </a:pPr>
              <a:r>
                <a:rPr lang="en-US" sz="2400" b="1" dirty="0" err="1">
                  <a:latin typeface="UTM Avo" panose="02040603050506020204" pitchFamily="18"/>
                  <a:ea typeface="Times New Roman" panose="02020603050405020304" pitchFamily="18" charset="0"/>
                  <a:cs typeface="Arial" panose="020B0604020202020204" pitchFamily="34" charset="0"/>
                </a:rPr>
                <a:t>Bài</a:t>
              </a:r>
              <a:r>
                <a:rPr lang="en-US" sz="2400" b="1">
                  <a:latin typeface="UTM Avo" panose="02040603050506020204" pitchFamily="18"/>
                  <a:ea typeface="Times New Roman" panose="02020603050405020304" pitchFamily="18" charset="0"/>
                  <a:cs typeface="Arial" panose="020B0604020202020204" pitchFamily="34" charset="0"/>
                </a:rPr>
                <a:t> 3: </a:t>
              </a:r>
              <a:r>
                <a:rPr lang="en-US" sz="2400" b="1" dirty="0" err="1">
                  <a:latin typeface="UTM Avo" panose="02040603050506020204" pitchFamily="18"/>
                  <a:ea typeface="Times New Roman" panose="02020603050405020304" pitchFamily="18" charset="0"/>
                  <a:cs typeface="Arial" panose="020B0604020202020204" pitchFamily="34" charset="0"/>
                </a:rPr>
                <a:t>Hình</a:t>
              </a:r>
              <a:r>
                <a:rPr lang="en-US" sz="2400" b="1" dirty="0">
                  <a:latin typeface="UTM Avo" panose="02040603050506020204" pitchFamily="18"/>
                  <a:ea typeface="Times New Roman" panose="02020603050405020304" pitchFamily="18" charset="0"/>
                  <a:cs typeface="Arial" panose="020B0604020202020204" pitchFamily="34" charset="0"/>
                </a:rPr>
                <a:t> thang </a:t>
              </a:r>
              <a:r>
                <a:rPr lang="en-US" sz="2400" b="1" dirty="0" err="1">
                  <a:latin typeface="UTM Avo" panose="02040603050506020204" pitchFamily="18"/>
                  <a:ea typeface="Times New Roman" panose="02020603050405020304" pitchFamily="18" charset="0"/>
                  <a:cs typeface="Arial" panose="020B0604020202020204" pitchFamily="34" charset="0"/>
                </a:rPr>
                <a:t>cân</a:t>
              </a:r>
              <a:endParaRPr lang="en-US" sz="2400" b="1" dirty="0">
                <a:latin typeface="UTM Avo" panose="02040603050506020204" pitchFamily="18"/>
                <a:ea typeface="Times New Roman" panose="02020603050405020304" pitchFamily="18" charset="0"/>
                <a:cs typeface="Arial" panose="020B0604020202020204" pitchFamily="34" charset="0"/>
              </a:endParaRPr>
            </a:p>
          </p:txBody>
        </p:sp>
        <p:pic>
          <p:nvPicPr>
            <p:cNvPr id="10" name="Picture 9">
              <a:extLst>
                <a:ext uri="{FF2B5EF4-FFF2-40B4-BE49-F238E27FC236}">
                  <a16:creationId xmlns:a16="http://schemas.microsoft.com/office/drawing/2014/main" id="{5F40E51A-5F66-70A1-354E-35A11F2E4A17}"/>
                </a:ext>
              </a:extLst>
            </p:cNvPr>
            <p:cNvPicPr>
              <a:picLocks noChangeAspect="1"/>
            </p:cNvPicPr>
            <p:nvPr/>
          </p:nvPicPr>
          <p:blipFill>
            <a:blip r:embed="rId6"/>
            <a:srcRect/>
            <a:stretch/>
          </p:blipFill>
          <p:spPr>
            <a:xfrm>
              <a:off x="6913199" y="2006459"/>
              <a:ext cx="491586" cy="491586"/>
            </a:xfrm>
            <a:prstGeom prst="rect">
              <a:avLst/>
            </a:prstGeom>
          </p:spPr>
        </p:pic>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barn(inVertical)">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5"/>
        <p:cNvGrpSpPr/>
        <p:nvPr/>
      </p:nvGrpSpPr>
      <p:grpSpPr>
        <a:xfrm>
          <a:off x="0" y="0"/>
          <a:ext cx="0" cy="0"/>
          <a:chOff x="0" y="0"/>
          <a:chExt cx="0" cy="0"/>
        </a:xfrm>
      </p:grpSpPr>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9"/>
        <p:cNvGrpSpPr/>
        <p:nvPr/>
      </p:nvGrpSpPr>
      <p:grpSpPr>
        <a:xfrm>
          <a:off x="0" y="0"/>
          <a:ext cx="0" cy="0"/>
          <a:chOff x="0" y="0"/>
          <a:chExt cx="0" cy="0"/>
        </a:xfrm>
      </p:grpSpPr>
      <p:sp>
        <p:nvSpPr>
          <p:cNvPr id="240" name="Google Shape;240;p17"/>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UTM Avo" panose="02040603050506020204" pitchFamily="18" charset="0"/>
              <a:sym typeface="Arial"/>
            </a:endParaRPr>
          </a:p>
        </p:txBody>
      </p:sp>
      <p:sp>
        <p:nvSpPr>
          <p:cNvPr id="241" name="Google Shape;241;p17"/>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dirty="0">
                <a:solidFill>
                  <a:srgbClr val="833C0B"/>
                </a:solidFill>
                <a:latin typeface="UTM Avo" panose="02040603050506020204" pitchFamily="18" charset="0"/>
                <a:sym typeface="Arial"/>
              </a:rPr>
              <a:t>Like </a:t>
            </a:r>
            <a:r>
              <a:rPr lang="en-US" sz="2000" b="1" dirty="0" err="1">
                <a:solidFill>
                  <a:srgbClr val="833C0B"/>
                </a:solidFill>
                <a:latin typeface="UTM Avo" panose="02040603050506020204" pitchFamily="18" charset="0"/>
                <a:sym typeface="Arial"/>
              </a:rPr>
              <a:t>fanpage</a:t>
            </a:r>
            <a:r>
              <a:rPr lang="en-US" sz="2000" b="1" dirty="0">
                <a:solidFill>
                  <a:srgbClr val="833C0B"/>
                </a:solidFill>
                <a:latin typeface="UTM Avo" panose="02040603050506020204" pitchFamily="18" charset="0"/>
                <a:sym typeface="Arial"/>
              </a:rPr>
              <a:t> Hoc10 - </a:t>
            </a:r>
            <a:r>
              <a:rPr lang="en-US" sz="2000" b="1" dirty="0" err="1">
                <a:solidFill>
                  <a:srgbClr val="833C0B"/>
                </a:solidFill>
                <a:latin typeface="UTM Avo" panose="02040603050506020204" pitchFamily="18" charset="0"/>
                <a:sym typeface="Arial"/>
              </a:rPr>
              <a:t>Học</a:t>
            </a:r>
            <a:r>
              <a:rPr lang="en-US" sz="2000" b="1" dirty="0">
                <a:solidFill>
                  <a:srgbClr val="833C0B"/>
                </a:solidFill>
                <a:latin typeface="UTM Avo" panose="02040603050506020204" pitchFamily="18" charset="0"/>
                <a:sym typeface="Arial"/>
              </a:rPr>
              <a:t> 1 </a:t>
            </a:r>
            <a:r>
              <a:rPr lang="en-US" sz="2000" b="1" dirty="0" err="1">
                <a:solidFill>
                  <a:srgbClr val="833C0B"/>
                </a:solidFill>
                <a:latin typeface="UTM Avo" panose="02040603050506020204" pitchFamily="18" charset="0"/>
                <a:sym typeface="Arial"/>
              </a:rPr>
              <a:t>biết</a:t>
            </a:r>
            <a:r>
              <a:rPr lang="en-US" sz="2000" b="1" dirty="0">
                <a:solidFill>
                  <a:srgbClr val="833C0B"/>
                </a:solidFill>
                <a:latin typeface="UTM Avo" panose="02040603050506020204" pitchFamily="18" charset="0"/>
                <a:sym typeface="Arial"/>
              </a:rPr>
              <a:t> 10 </a:t>
            </a:r>
            <a:r>
              <a:rPr lang="en-US" sz="2000" b="1" dirty="0" err="1">
                <a:solidFill>
                  <a:srgbClr val="833C0B"/>
                </a:solidFill>
                <a:latin typeface="UTM Avo" panose="02040603050506020204" pitchFamily="18" charset="0"/>
                <a:sym typeface="Arial"/>
              </a:rPr>
              <a:t>để</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nhận</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thêm</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nhiều</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tài</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liệu</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giảng</a:t>
            </a:r>
            <a:r>
              <a:rPr lang="en-US" sz="2000" b="1" dirty="0">
                <a:solidFill>
                  <a:srgbClr val="833C0B"/>
                </a:solidFill>
                <a:latin typeface="UTM Avo" panose="02040603050506020204" pitchFamily="18" charset="0"/>
                <a:sym typeface="Arial"/>
              </a:rPr>
              <a:t> </a:t>
            </a:r>
            <a:r>
              <a:rPr lang="en-US" sz="2000" b="1" dirty="0" err="1">
                <a:solidFill>
                  <a:srgbClr val="833C0B"/>
                </a:solidFill>
                <a:latin typeface="UTM Avo" panose="02040603050506020204" pitchFamily="18" charset="0"/>
                <a:sym typeface="Arial"/>
              </a:rPr>
              <a:t>dạy</a:t>
            </a:r>
            <a:endParaRPr dirty="0">
              <a:latin typeface="UTM Avo" panose="02040603050506020204" pitchFamily="18" charset="0"/>
            </a:endParaRPr>
          </a:p>
          <a:p>
            <a:pPr marL="0" marR="0" lvl="0" indent="0" algn="ctr" rtl="0">
              <a:lnSpc>
                <a:spcPct val="150000"/>
              </a:lnSpc>
              <a:spcBef>
                <a:spcPts val="0"/>
              </a:spcBef>
              <a:spcAft>
                <a:spcPts val="0"/>
              </a:spcAft>
              <a:buNone/>
            </a:pPr>
            <a:r>
              <a:rPr lang="en-US" sz="2000" dirty="0" err="1">
                <a:solidFill>
                  <a:srgbClr val="833C0B"/>
                </a:solidFill>
                <a:latin typeface="UTM Avo" panose="02040603050506020204" pitchFamily="18" charset="0"/>
                <a:sym typeface="Arial"/>
              </a:rPr>
              <a:t>theo</a:t>
            </a:r>
            <a:r>
              <a:rPr lang="en-US" sz="2000" dirty="0">
                <a:solidFill>
                  <a:srgbClr val="833C0B"/>
                </a:solidFill>
                <a:latin typeface="UTM Avo" panose="02040603050506020204" pitchFamily="18" charset="0"/>
                <a:sym typeface="Arial"/>
              </a:rPr>
              <a:t> </a:t>
            </a:r>
            <a:r>
              <a:rPr lang="en-US" sz="2000" dirty="0" err="1">
                <a:solidFill>
                  <a:srgbClr val="833C0B"/>
                </a:solidFill>
                <a:latin typeface="UTM Avo" panose="02040603050506020204" pitchFamily="18" charset="0"/>
                <a:sym typeface="Arial"/>
              </a:rPr>
              <a:t>đường</a:t>
            </a:r>
            <a:r>
              <a:rPr lang="en-US" sz="2000" dirty="0">
                <a:solidFill>
                  <a:srgbClr val="833C0B"/>
                </a:solidFill>
                <a:latin typeface="UTM Avo" panose="02040603050506020204" pitchFamily="18" charset="0"/>
                <a:sym typeface="Arial"/>
              </a:rPr>
              <a:t> link:  </a:t>
            </a:r>
            <a:endParaRPr dirty="0">
              <a:latin typeface="UTM Avo" panose="02040603050506020204" pitchFamily="18" charset="0"/>
            </a:endParaRPr>
          </a:p>
        </p:txBody>
      </p:sp>
      <p:sp>
        <p:nvSpPr>
          <p:cNvPr id="242" name="Google Shape;242;p17"/>
          <p:cNvSpPr/>
          <p:nvPr/>
        </p:nvSpPr>
        <p:spPr>
          <a:xfrm>
            <a:off x="2441908" y="2000034"/>
            <a:ext cx="7407478" cy="461665"/>
          </a:xfrm>
          <a:prstGeom prst="roundRect">
            <a:avLst>
              <a:gd name="adj" fmla="val 16667"/>
            </a:avLst>
          </a:prstGeom>
          <a:solidFill>
            <a:srgbClr val="FBE4D4"/>
          </a:solidFill>
          <a:ln w="25400" cap="flat" cmpd="sng">
            <a:solidFill>
              <a:srgbClr val="C55A1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UTM Avo" panose="02040603050506020204" pitchFamily="18" charset="0"/>
              <a:sym typeface="Arial"/>
            </a:endParaRPr>
          </a:p>
        </p:txBody>
      </p:sp>
      <p:sp>
        <p:nvSpPr>
          <p:cNvPr id="243" name="Google Shape;243;p17">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1" u="sng">
                <a:solidFill>
                  <a:srgbClr val="843C0C"/>
                </a:solidFill>
                <a:latin typeface="UTM Avo" panose="02040603050506020204" pitchFamily="18" charset="0"/>
                <a:sym typeface="Arial"/>
                <a:hlinkClick r:id="rId4">
                  <a:extLst>
                    <a:ext uri="{A12FA001-AC4F-418D-AE19-62706E023703}">
                      <ahyp:hlinkClr xmlns:ahyp="http://schemas.microsoft.com/office/drawing/2018/hyperlinkcolor" val="tx"/>
                    </a:ext>
                  </a:extLst>
                </a:hlinkClick>
              </a:rPr>
              <a:t>Hoc10 – Học 1 biết 10</a:t>
            </a:r>
            <a:endParaRPr sz="2400" b="1" u="sng">
              <a:solidFill>
                <a:srgbClr val="843C0C"/>
              </a:solidFill>
              <a:latin typeface="UTM Avo" panose="02040603050506020204" pitchFamily="18" charset="0"/>
              <a:sym typeface="Arial"/>
            </a:endParaRPr>
          </a:p>
        </p:txBody>
      </p:sp>
      <p:sp>
        <p:nvSpPr>
          <p:cNvPr id="244" name="Google Shape;244;p17"/>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a:solidFill>
                  <a:srgbClr val="833C0B"/>
                </a:solidFill>
                <a:latin typeface="UTM Avo" panose="02040603050506020204" pitchFamily="18" charset="0"/>
                <a:sym typeface="Arial"/>
              </a:rPr>
              <a:t>Hoặc truy cập qua QR code</a:t>
            </a:r>
            <a:endParaRPr>
              <a:latin typeface="UTM Avo" panose="02040603050506020204" pitchFamily="18" charset="0"/>
            </a:endParaRPr>
          </a:p>
        </p:txBody>
      </p:sp>
      <p:pic>
        <p:nvPicPr>
          <p:cNvPr id="245" name="Google Shape;245;p17"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246" name="Google Shape;246;p17"/>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TotalTime>
  <Words>2220</Words>
  <Application>Microsoft Office PowerPoint</Application>
  <PresentationFormat>Widescreen</PresentationFormat>
  <Paragraphs>187</Paragraphs>
  <Slides>38</Slides>
  <Notes>37</Notes>
  <HiddenSlides>0</HiddenSlides>
  <MMClips>1</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38</vt:i4>
      </vt:variant>
    </vt:vector>
  </HeadingPairs>
  <TitlesOfParts>
    <vt:vector size="45" baseType="lpstr">
      <vt:lpstr>Calibri</vt:lpstr>
      <vt:lpstr>UTM Avo</vt:lpstr>
      <vt:lpstr>Cambria Math</vt:lpstr>
      <vt:lpstr>Arial</vt:lpstr>
      <vt:lpstr>1_Office Theme</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15</cp:revision>
  <dcterms:created xsi:type="dcterms:W3CDTF">2023-11-28T09:31:40Z</dcterms:created>
  <dcterms:modified xsi:type="dcterms:W3CDTF">2024-01-18T01:28:40Z</dcterms:modified>
</cp:coreProperties>
</file>