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22"/>
  </p:notesMasterIdLst>
  <p:sldIdLst>
    <p:sldId id="281" r:id="rId4"/>
    <p:sldId id="259" r:id="rId5"/>
    <p:sldId id="266" r:id="rId6"/>
    <p:sldId id="261" r:id="rId7"/>
    <p:sldId id="275" r:id="rId8"/>
    <p:sldId id="282" r:id="rId9"/>
    <p:sldId id="283" r:id="rId10"/>
    <p:sldId id="291" r:id="rId11"/>
    <p:sldId id="285" r:id="rId12"/>
    <p:sldId id="293" r:id="rId13"/>
    <p:sldId id="287" r:id="rId14"/>
    <p:sldId id="294" r:id="rId15"/>
    <p:sldId id="295" r:id="rId16"/>
    <p:sldId id="296" r:id="rId17"/>
    <p:sldId id="263" r:id="rId18"/>
    <p:sldId id="270" r:id="rId19"/>
    <p:sldId id="279" r:id="rId20"/>
    <p:sldId id="280" r:id="rId21"/>
  </p:sldIdLst>
  <p:sldSz cx="12192000" cy="6858000"/>
  <p:notesSz cx="6858000" cy="9144000"/>
  <p:embeddedFontLst>
    <p:embeddedFont>
      <p:font typeface="UTM Avo" panose="02040603050506020204" pitchFamily="18" charset="0"/>
      <p:regular r:id="rId23"/>
      <p:bold r:id="rId24"/>
      <p:italic r:id="rId25"/>
      <p:boldItalic r:id="rId26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04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43AD18-1D7C-0F4C-AD08-13A6608F5C84}" type="datetimeFigureOut">
              <a:rPr lang="en-VN" smtClean="0"/>
              <a:t>01/23/2024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59C47-CB90-F243-8407-EF6842F07F5D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4213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D59C47-CB90-F243-8407-EF6842F07F5D}" type="slidenum">
              <a:rPr lang="en-VN" smtClean="0"/>
              <a:t>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57701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0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01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101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image" Target="../media/image34.png"/><Relationship Id="rId18" Type="http://schemas.openxmlformats.org/officeDocument/2006/relationships/image" Target="../media/image3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svg"/><Relationship Id="rId17" Type="http://schemas.openxmlformats.org/officeDocument/2006/relationships/image" Target="../media/image38.png"/><Relationship Id="rId2" Type="http://schemas.openxmlformats.org/officeDocument/2006/relationships/image" Target="../media/image23.png"/><Relationship Id="rId16" Type="http://schemas.openxmlformats.org/officeDocument/2006/relationships/image" Target="../media/image3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Relationship Id="rId14" Type="http://schemas.openxmlformats.org/officeDocument/2006/relationships/image" Target="../media/image35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640958" y="2047174"/>
            <a:ext cx="8910084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32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viết 2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Chính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tả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551042" y="787845"/>
            <a:ext cx="1673225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0">
            <a:extLst>
              <a:ext uri="{FF2B5EF4-FFF2-40B4-BE49-F238E27FC236}">
                <a16:creationId xmlns:a16="http://schemas.microsoft.com/office/drawing/2014/main" id="{6A92690A-CD74-D867-75EE-155542FCBA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466241">
            <a:off x="10445006" y="1427911"/>
            <a:ext cx="1008857" cy="1266830"/>
          </a:xfrm>
          <a:prstGeom prst="rect">
            <a:avLst/>
          </a:prstGeom>
        </p:spPr>
      </p:pic>
      <p:pic>
        <p:nvPicPr>
          <p:cNvPr id="17" name="Picture 10">
            <a:extLst>
              <a:ext uri="{FF2B5EF4-FFF2-40B4-BE49-F238E27FC236}">
                <a16:creationId xmlns:a16="http://schemas.microsoft.com/office/drawing/2014/main" id="{3EB32DB9-94F5-E264-A7AE-483DC35A1F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843760" flipH="1">
            <a:off x="7590" y="2196301"/>
            <a:ext cx="2004425" cy="896524"/>
          </a:xfrm>
          <a:prstGeom prst="rect">
            <a:avLst/>
          </a:prstGeom>
        </p:spPr>
      </p:pic>
      <p:grpSp>
        <p:nvGrpSpPr>
          <p:cNvPr id="18" name="Google Shape;2847;p45">
            <a:extLst>
              <a:ext uri="{FF2B5EF4-FFF2-40B4-BE49-F238E27FC236}">
                <a16:creationId xmlns:a16="http://schemas.microsoft.com/office/drawing/2014/main" id="{28BD6D5F-E5AB-C2ED-9DDA-A8AA14210555}"/>
              </a:ext>
            </a:extLst>
          </p:cNvPr>
          <p:cNvGrpSpPr/>
          <p:nvPr/>
        </p:nvGrpSpPr>
        <p:grpSpPr>
          <a:xfrm rot="-281526">
            <a:off x="2839377" y="1712963"/>
            <a:ext cx="6552611" cy="3609666"/>
            <a:chOff x="385750" y="206447"/>
            <a:chExt cx="8336049" cy="4757278"/>
          </a:xfrm>
        </p:grpSpPr>
        <p:sp>
          <p:nvSpPr>
            <p:cNvPr id="19" name="Google Shape;2848;p45">
              <a:extLst>
                <a:ext uri="{FF2B5EF4-FFF2-40B4-BE49-F238E27FC236}">
                  <a16:creationId xmlns:a16="http://schemas.microsoft.com/office/drawing/2014/main" id="{0472D96A-A7FF-6D15-A4DE-915C2D0339BB}"/>
                </a:ext>
              </a:extLst>
            </p:cNvPr>
            <p:cNvSpPr/>
            <p:nvPr/>
          </p:nvSpPr>
          <p:spPr>
            <a:xfrm rot="-5400000">
              <a:off x="2208886" y="-1549189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20" name="Google Shape;2849;p45">
              <a:extLst>
                <a:ext uri="{FF2B5EF4-FFF2-40B4-BE49-F238E27FC236}">
                  <a16:creationId xmlns:a16="http://schemas.microsoft.com/office/drawing/2014/main" id="{88F94575-4C3D-2B94-1AB0-626A35E70628}"/>
                </a:ext>
              </a:extLst>
            </p:cNvPr>
            <p:cNvSpPr/>
            <p:nvPr/>
          </p:nvSpPr>
          <p:spPr>
            <a:xfrm rot="-5400000">
              <a:off x="2168061" y="-1575864"/>
              <a:ext cx="4730603" cy="8295224"/>
            </a:xfrm>
            <a:custGeom>
              <a:avLst/>
              <a:gdLst/>
              <a:ahLst/>
              <a:cxnLst/>
              <a:rect l="l" t="t" r="r" b="b"/>
              <a:pathLst>
                <a:path w="57473" h="77086" extrusionOk="0">
                  <a:moveTo>
                    <a:pt x="0" y="0"/>
                  </a:moveTo>
                  <a:lnTo>
                    <a:pt x="0" y="73905"/>
                  </a:lnTo>
                  <a:cubicBezTo>
                    <a:pt x="0" y="75663"/>
                    <a:pt x="1423" y="77085"/>
                    <a:pt x="3181" y="77085"/>
                  </a:cubicBezTo>
                  <a:lnTo>
                    <a:pt x="54376" y="77085"/>
                  </a:lnTo>
                  <a:cubicBezTo>
                    <a:pt x="56105" y="77085"/>
                    <a:pt x="57472" y="75691"/>
                    <a:pt x="57472" y="73989"/>
                  </a:cubicBezTo>
                  <a:lnTo>
                    <a:pt x="57472" y="0"/>
                  </a:lnTo>
                  <a:lnTo>
                    <a:pt x="54850" y="0"/>
                  </a:lnTo>
                  <a:lnTo>
                    <a:pt x="54683" y="279"/>
                  </a:lnTo>
                  <a:lnTo>
                    <a:pt x="54487" y="1284"/>
                  </a:lnTo>
                  <a:cubicBezTo>
                    <a:pt x="54571" y="1339"/>
                    <a:pt x="54738" y="1702"/>
                    <a:pt x="54738" y="1953"/>
                  </a:cubicBezTo>
                  <a:cubicBezTo>
                    <a:pt x="54738" y="2428"/>
                    <a:pt x="54336" y="2835"/>
                    <a:pt x="53851" y="2835"/>
                  </a:cubicBezTo>
                  <a:cubicBezTo>
                    <a:pt x="53794" y="2835"/>
                    <a:pt x="53737" y="2830"/>
                    <a:pt x="53678" y="2818"/>
                  </a:cubicBezTo>
                  <a:cubicBezTo>
                    <a:pt x="53343" y="2734"/>
                    <a:pt x="53064" y="2455"/>
                    <a:pt x="53009" y="2121"/>
                  </a:cubicBezTo>
                  <a:cubicBezTo>
                    <a:pt x="52897" y="1563"/>
                    <a:pt x="53315" y="1088"/>
                    <a:pt x="53846" y="1088"/>
                  </a:cubicBezTo>
                  <a:cubicBezTo>
                    <a:pt x="53873" y="1088"/>
                    <a:pt x="53957" y="251"/>
                    <a:pt x="53957" y="251"/>
                  </a:cubicBezTo>
                  <a:lnTo>
                    <a:pt x="53873" y="0"/>
                  </a:lnTo>
                  <a:lnTo>
                    <a:pt x="48824" y="0"/>
                  </a:lnTo>
                  <a:lnTo>
                    <a:pt x="48768" y="1228"/>
                  </a:lnTo>
                  <a:cubicBezTo>
                    <a:pt x="49047" y="1423"/>
                    <a:pt x="49214" y="1758"/>
                    <a:pt x="49131" y="2121"/>
                  </a:cubicBezTo>
                  <a:cubicBezTo>
                    <a:pt x="49075" y="2455"/>
                    <a:pt x="48796" y="2734"/>
                    <a:pt x="48461" y="2818"/>
                  </a:cubicBezTo>
                  <a:cubicBezTo>
                    <a:pt x="48403" y="2830"/>
                    <a:pt x="48345" y="2835"/>
                    <a:pt x="48288" y="2835"/>
                  </a:cubicBezTo>
                  <a:cubicBezTo>
                    <a:pt x="47803" y="2835"/>
                    <a:pt x="47401" y="2428"/>
                    <a:pt x="47401" y="1953"/>
                  </a:cubicBezTo>
                  <a:cubicBezTo>
                    <a:pt x="47401" y="1618"/>
                    <a:pt x="47596" y="1339"/>
                    <a:pt x="47847" y="1200"/>
                  </a:cubicBezTo>
                  <a:lnTo>
                    <a:pt x="47819" y="0"/>
                  </a:lnTo>
                  <a:lnTo>
                    <a:pt x="42323" y="0"/>
                  </a:lnTo>
                  <a:lnTo>
                    <a:pt x="42519" y="1088"/>
                  </a:lnTo>
                  <a:cubicBezTo>
                    <a:pt x="42593" y="1088"/>
                    <a:pt x="42655" y="1076"/>
                    <a:pt x="42721" y="1076"/>
                  </a:cubicBezTo>
                  <a:cubicBezTo>
                    <a:pt x="42754" y="1076"/>
                    <a:pt x="42788" y="1079"/>
                    <a:pt x="42825" y="1088"/>
                  </a:cubicBezTo>
                  <a:cubicBezTo>
                    <a:pt x="43216" y="1144"/>
                    <a:pt x="43523" y="1479"/>
                    <a:pt x="43579" y="1842"/>
                  </a:cubicBezTo>
                  <a:cubicBezTo>
                    <a:pt x="43629" y="2372"/>
                    <a:pt x="43200" y="2834"/>
                    <a:pt x="42683" y="2834"/>
                  </a:cubicBezTo>
                  <a:cubicBezTo>
                    <a:pt x="42629" y="2834"/>
                    <a:pt x="42574" y="2829"/>
                    <a:pt x="42519" y="2818"/>
                  </a:cubicBezTo>
                  <a:cubicBezTo>
                    <a:pt x="42184" y="2734"/>
                    <a:pt x="41905" y="2455"/>
                    <a:pt x="41849" y="2121"/>
                  </a:cubicBezTo>
                  <a:cubicBezTo>
                    <a:pt x="41821" y="1953"/>
                    <a:pt x="41821" y="1814"/>
                    <a:pt x="41877" y="1674"/>
                  </a:cubicBezTo>
                  <a:lnTo>
                    <a:pt x="41737" y="586"/>
                  </a:lnTo>
                  <a:lnTo>
                    <a:pt x="41319" y="0"/>
                  </a:lnTo>
                  <a:lnTo>
                    <a:pt x="37831" y="0"/>
                  </a:lnTo>
                  <a:lnTo>
                    <a:pt x="37720" y="1312"/>
                  </a:lnTo>
                  <a:cubicBezTo>
                    <a:pt x="37915" y="1507"/>
                    <a:pt x="38027" y="1814"/>
                    <a:pt x="37971" y="2121"/>
                  </a:cubicBezTo>
                  <a:cubicBezTo>
                    <a:pt x="37915" y="2455"/>
                    <a:pt x="37636" y="2734"/>
                    <a:pt x="37301" y="2818"/>
                  </a:cubicBezTo>
                  <a:cubicBezTo>
                    <a:pt x="37243" y="2830"/>
                    <a:pt x="37185" y="2835"/>
                    <a:pt x="37129" y="2835"/>
                  </a:cubicBezTo>
                  <a:cubicBezTo>
                    <a:pt x="36644" y="2835"/>
                    <a:pt x="36241" y="2428"/>
                    <a:pt x="36241" y="1953"/>
                  </a:cubicBezTo>
                  <a:cubicBezTo>
                    <a:pt x="36241" y="1674"/>
                    <a:pt x="36353" y="1451"/>
                    <a:pt x="36548" y="1284"/>
                  </a:cubicBezTo>
                  <a:lnTo>
                    <a:pt x="36576" y="0"/>
                  </a:lnTo>
                  <a:lnTo>
                    <a:pt x="31805" y="0"/>
                  </a:lnTo>
                  <a:lnTo>
                    <a:pt x="31833" y="419"/>
                  </a:lnTo>
                  <a:cubicBezTo>
                    <a:pt x="31945" y="475"/>
                    <a:pt x="32168" y="1339"/>
                    <a:pt x="32252" y="1451"/>
                  </a:cubicBezTo>
                  <a:cubicBezTo>
                    <a:pt x="32363" y="1618"/>
                    <a:pt x="32419" y="1842"/>
                    <a:pt x="32391" y="2065"/>
                  </a:cubicBezTo>
                  <a:cubicBezTo>
                    <a:pt x="32363" y="2455"/>
                    <a:pt x="32028" y="2790"/>
                    <a:pt x="31638" y="2818"/>
                  </a:cubicBezTo>
                  <a:cubicBezTo>
                    <a:pt x="31606" y="2821"/>
                    <a:pt x="31574" y="2823"/>
                    <a:pt x="31543" y="2823"/>
                  </a:cubicBezTo>
                  <a:cubicBezTo>
                    <a:pt x="31056" y="2823"/>
                    <a:pt x="30661" y="2425"/>
                    <a:pt x="30661" y="1953"/>
                  </a:cubicBezTo>
                  <a:cubicBezTo>
                    <a:pt x="30661" y="1674"/>
                    <a:pt x="30801" y="1395"/>
                    <a:pt x="31024" y="1256"/>
                  </a:cubicBezTo>
                  <a:cubicBezTo>
                    <a:pt x="31080" y="1200"/>
                    <a:pt x="30829" y="475"/>
                    <a:pt x="30885" y="363"/>
                  </a:cubicBezTo>
                  <a:lnTo>
                    <a:pt x="30801" y="0"/>
                  </a:lnTo>
                  <a:lnTo>
                    <a:pt x="26783" y="0"/>
                  </a:lnTo>
                  <a:lnTo>
                    <a:pt x="26532" y="1312"/>
                  </a:lnTo>
                  <a:cubicBezTo>
                    <a:pt x="26756" y="1507"/>
                    <a:pt x="26867" y="1786"/>
                    <a:pt x="26811" y="2121"/>
                  </a:cubicBezTo>
                  <a:cubicBezTo>
                    <a:pt x="26756" y="2455"/>
                    <a:pt x="26477" y="2734"/>
                    <a:pt x="26142" y="2818"/>
                  </a:cubicBezTo>
                  <a:cubicBezTo>
                    <a:pt x="26080" y="2830"/>
                    <a:pt x="26020" y="2835"/>
                    <a:pt x="25962" y="2835"/>
                  </a:cubicBezTo>
                  <a:cubicBezTo>
                    <a:pt x="25462" y="2835"/>
                    <a:pt x="25082" y="2428"/>
                    <a:pt x="25082" y="1953"/>
                  </a:cubicBezTo>
                  <a:cubicBezTo>
                    <a:pt x="25082" y="1618"/>
                    <a:pt x="25277" y="1312"/>
                    <a:pt x="25556" y="1172"/>
                  </a:cubicBezTo>
                  <a:lnTo>
                    <a:pt x="25500" y="0"/>
                  </a:lnTo>
                  <a:lnTo>
                    <a:pt x="21315" y="0"/>
                  </a:lnTo>
                  <a:lnTo>
                    <a:pt x="20980" y="1339"/>
                  </a:lnTo>
                  <a:cubicBezTo>
                    <a:pt x="21176" y="1535"/>
                    <a:pt x="21287" y="1814"/>
                    <a:pt x="21232" y="2121"/>
                  </a:cubicBezTo>
                  <a:cubicBezTo>
                    <a:pt x="21176" y="2455"/>
                    <a:pt x="20897" y="2734"/>
                    <a:pt x="20562" y="2818"/>
                  </a:cubicBezTo>
                  <a:cubicBezTo>
                    <a:pt x="20501" y="2830"/>
                    <a:pt x="20441" y="2835"/>
                    <a:pt x="20382" y="2835"/>
                  </a:cubicBezTo>
                  <a:cubicBezTo>
                    <a:pt x="19882" y="2835"/>
                    <a:pt x="19502" y="2428"/>
                    <a:pt x="19502" y="1953"/>
                  </a:cubicBezTo>
                  <a:cubicBezTo>
                    <a:pt x="19502" y="1646"/>
                    <a:pt x="19669" y="1339"/>
                    <a:pt x="19920" y="1200"/>
                  </a:cubicBezTo>
                  <a:lnTo>
                    <a:pt x="20395" y="0"/>
                  </a:lnTo>
                  <a:lnTo>
                    <a:pt x="15512" y="0"/>
                  </a:lnTo>
                  <a:lnTo>
                    <a:pt x="15373" y="1312"/>
                  </a:lnTo>
                  <a:cubicBezTo>
                    <a:pt x="15596" y="1507"/>
                    <a:pt x="15708" y="1786"/>
                    <a:pt x="15652" y="2121"/>
                  </a:cubicBezTo>
                  <a:cubicBezTo>
                    <a:pt x="15596" y="2455"/>
                    <a:pt x="15317" y="2734"/>
                    <a:pt x="14954" y="2818"/>
                  </a:cubicBezTo>
                  <a:cubicBezTo>
                    <a:pt x="14896" y="2830"/>
                    <a:pt x="14838" y="2835"/>
                    <a:pt x="14782" y="2835"/>
                  </a:cubicBezTo>
                  <a:cubicBezTo>
                    <a:pt x="14302" y="2835"/>
                    <a:pt x="13922" y="2428"/>
                    <a:pt x="13922" y="1953"/>
                  </a:cubicBezTo>
                  <a:cubicBezTo>
                    <a:pt x="13922" y="1674"/>
                    <a:pt x="14034" y="1451"/>
                    <a:pt x="14229" y="1284"/>
                  </a:cubicBezTo>
                  <a:lnTo>
                    <a:pt x="14034" y="0"/>
                  </a:lnTo>
                  <a:lnTo>
                    <a:pt x="10239" y="0"/>
                  </a:lnTo>
                  <a:lnTo>
                    <a:pt x="9765" y="1256"/>
                  </a:lnTo>
                  <a:cubicBezTo>
                    <a:pt x="9988" y="1451"/>
                    <a:pt x="10128" y="1730"/>
                    <a:pt x="10072" y="2065"/>
                  </a:cubicBezTo>
                  <a:cubicBezTo>
                    <a:pt x="10044" y="2455"/>
                    <a:pt x="9709" y="2790"/>
                    <a:pt x="9319" y="2818"/>
                  </a:cubicBezTo>
                  <a:cubicBezTo>
                    <a:pt x="9287" y="2821"/>
                    <a:pt x="9255" y="2823"/>
                    <a:pt x="9224" y="2823"/>
                  </a:cubicBezTo>
                  <a:cubicBezTo>
                    <a:pt x="8736" y="2823"/>
                    <a:pt x="8342" y="2425"/>
                    <a:pt x="8342" y="1953"/>
                  </a:cubicBezTo>
                  <a:cubicBezTo>
                    <a:pt x="8342" y="1702"/>
                    <a:pt x="8426" y="1507"/>
                    <a:pt x="8593" y="1339"/>
                  </a:cubicBezTo>
                  <a:lnTo>
                    <a:pt x="8342" y="0"/>
                  </a:lnTo>
                  <a:lnTo>
                    <a:pt x="3990" y="0"/>
                  </a:lnTo>
                  <a:lnTo>
                    <a:pt x="4157" y="1256"/>
                  </a:lnTo>
                  <a:cubicBezTo>
                    <a:pt x="4408" y="1451"/>
                    <a:pt x="4548" y="1758"/>
                    <a:pt x="4492" y="2121"/>
                  </a:cubicBezTo>
                  <a:cubicBezTo>
                    <a:pt x="4408" y="2455"/>
                    <a:pt x="4157" y="2734"/>
                    <a:pt x="3795" y="2818"/>
                  </a:cubicBezTo>
                  <a:cubicBezTo>
                    <a:pt x="3736" y="2830"/>
                    <a:pt x="3679" y="2835"/>
                    <a:pt x="3623" y="2835"/>
                  </a:cubicBezTo>
                  <a:cubicBezTo>
                    <a:pt x="3143" y="2835"/>
                    <a:pt x="2762" y="2428"/>
                    <a:pt x="2762" y="1953"/>
                  </a:cubicBezTo>
                  <a:cubicBezTo>
                    <a:pt x="2762" y="1758"/>
                    <a:pt x="2818" y="1563"/>
                    <a:pt x="2958" y="1395"/>
                  </a:cubicBezTo>
                  <a:lnTo>
                    <a:pt x="2344" y="0"/>
                  </a:lnTo>
                  <a:close/>
                </a:path>
              </a:pathLst>
            </a:custGeom>
            <a:solidFill>
              <a:srgbClr val="FFD76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/>
            </a:p>
          </p:txBody>
        </p:sp>
      </p:grpSp>
      <p:grpSp>
        <p:nvGrpSpPr>
          <p:cNvPr id="21" name="Google Shape;2851;p45">
            <a:extLst>
              <a:ext uri="{FF2B5EF4-FFF2-40B4-BE49-F238E27FC236}">
                <a16:creationId xmlns:a16="http://schemas.microsoft.com/office/drawing/2014/main" id="{4A06D482-AD84-E3EB-0466-84A25A350F25}"/>
              </a:ext>
            </a:extLst>
          </p:cNvPr>
          <p:cNvGrpSpPr/>
          <p:nvPr/>
        </p:nvGrpSpPr>
        <p:grpSpPr>
          <a:xfrm>
            <a:off x="2338987" y="1652791"/>
            <a:ext cx="1046149" cy="991773"/>
            <a:chOff x="7868825" y="331938"/>
            <a:chExt cx="555175" cy="550375"/>
          </a:xfrm>
        </p:grpSpPr>
        <p:sp>
          <p:nvSpPr>
            <p:cNvPr id="22" name="Google Shape;2852;p45">
              <a:extLst>
                <a:ext uri="{FF2B5EF4-FFF2-40B4-BE49-F238E27FC236}">
                  <a16:creationId xmlns:a16="http://schemas.microsoft.com/office/drawing/2014/main" id="{B641C30B-6AA2-96AA-9A14-F479110DE812}"/>
                </a:ext>
              </a:extLst>
            </p:cNvPr>
            <p:cNvSpPr/>
            <p:nvPr/>
          </p:nvSpPr>
          <p:spPr>
            <a:xfrm>
              <a:off x="7868825" y="331938"/>
              <a:ext cx="555175" cy="550375"/>
            </a:xfrm>
            <a:custGeom>
              <a:avLst/>
              <a:gdLst/>
              <a:ahLst/>
              <a:cxnLst/>
              <a:rect l="l" t="t" r="r" b="b"/>
              <a:pathLst>
                <a:path w="22207" h="22015" extrusionOk="0">
                  <a:moveTo>
                    <a:pt x="8718" y="8271"/>
                  </a:moveTo>
                  <a:lnTo>
                    <a:pt x="9099" y="0"/>
                  </a:lnTo>
                  <a:lnTo>
                    <a:pt x="12662" y="7570"/>
                  </a:lnTo>
                  <a:lnTo>
                    <a:pt x="20552" y="2926"/>
                  </a:lnTo>
                  <a:lnTo>
                    <a:pt x="15144" y="10625"/>
                  </a:lnTo>
                  <a:lnTo>
                    <a:pt x="22206" y="15779"/>
                  </a:lnTo>
                  <a:lnTo>
                    <a:pt x="14188" y="13425"/>
                  </a:lnTo>
                  <a:lnTo>
                    <a:pt x="13935" y="22014"/>
                  </a:lnTo>
                  <a:lnTo>
                    <a:pt x="10372" y="13425"/>
                  </a:lnTo>
                  <a:lnTo>
                    <a:pt x="3945" y="19596"/>
                  </a:lnTo>
                  <a:lnTo>
                    <a:pt x="8464" y="11580"/>
                  </a:lnTo>
                  <a:lnTo>
                    <a:pt x="1" y="10562"/>
                  </a:lnTo>
                  <a:close/>
                </a:path>
              </a:pathLst>
            </a:custGeom>
            <a:solidFill>
              <a:schemeClr val="lt1"/>
            </a:solidFill>
            <a:ln w="1143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/>
            </a:p>
          </p:txBody>
        </p:sp>
        <p:sp>
          <p:nvSpPr>
            <p:cNvPr id="23" name="Google Shape;2853;p45">
              <a:extLst>
                <a:ext uri="{FF2B5EF4-FFF2-40B4-BE49-F238E27FC236}">
                  <a16:creationId xmlns:a16="http://schemas.microsoft.com/office/drawing/2014/main" id="{82F79250-DBA8-FCE1-42AD-5D7DB84C12D3}"/>
                </a:ext>
              </a:extLst>
            </p:cNvPr>
            <p:cNvSpPr/>
            <p:nvPr/>
          </p:nvSpPr>
          <p:spPr>
            <a:xfrm>
              <a:off x="7868825" y="331938"/>
              <a:ext cx="555175" cy="550375"/>
            </a:xfrm>
            <a:custGeom>
              <a:avLst/>
              <a:gdLst/>
              <a:ahLst/>
              <a:cxnLst/>
              <a:rect l="l" t="t" r="r" b="b"/>
              <a:pathLst>
                <a:path w="22207" h="22015" extrusionOk="0">
                  <a:moveTo>
                    <a:pt x="8718" y="8271"/>
                  </a:moveTo>
                  <a:lnTo>
                    <a:pt x="9099" y="0"/>
                  </a:lnTo>
                  <a:lnTo>
                    <a:pt x="12662" y="7570"/>
                  </a:lnTo>
                  <a:lnTo>
                    <a:pt x="20552" y="2926"/>
                  </a:lnTo>
                  <a:lnTo>
                    <a:pt x="15144" y="10625"/>
                  </a:lnTo>
                  <a:lnTo>
                    <a:pt x="22206" y="15779"/>
                  </a:lnTo>
                  <a:lnTo>
                    <a:pt x="14188" y="13425"/>
                  </a:lnTo>
                  <a:lnTo>
                    <a:pt x="13935" y="22014"/>
                  </a:lnTo>
                  <a:lnTo>
                    <a:pt x="10372" y="13425"/>
                  </a:lnTo>
                  <a:lnTo>
                    <a:pt x="3945" y="19596"/>
                  </a:lnTo>
                  <a:lnTo>
                    <a:pt x="8464" y="11580"/>
                  </a:lnTo>
                  <a:lnTo>
                    <a:pt x="1" y="10562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endParaRPr sz="800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FD9BCF24-8A94-D6FA-32BA-EA1BBADEE59E}"/>
              </a:ext>
            </a:extLst>
          </p:cNvPr>
          <p:cNvSpPr/>
          <p:nvPr/>
        </p:nvSpPr>
        <p:spPr>
          <a:xfrm>
            <a:off x="3420488" y="2757128"/>
            <a:ext cx="5424028" cy="1529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3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thuộc lòng bài thơ </a:t>
            </a:r>
          </a:p>
          <a:p>
            <a:pPr algn="ctr">
              <a:lnSpc>
                <a:spcPct val="150000"/>
              </a:lnSpc>
              <a:spcBef>
                <a:spcPts val="200"/>
              </a:spcBef>
              <a:spcAft>
                <a:spcPts val="200"/>
              </a:spcAft>
            </a:pPr>
            <a:r>
              <a:rPr lang="nl-NL" sz="32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Cu-ba tươi đẹp</a:t>
            </a:r>
            <a:endParaRPr lang="en-US" sz="3200" i="1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Picture 5">
            <a:extLst>
              <a:ext uri="{FF2B5EF4-FFF2-40B4-BE49-F238E27FC236}">
                <a16:creationId xmlns:a16="http://schemas.microsoft.com/office/drawing/2014/main" id="{7120DC58-320B-9B6B-EAED-2C84B8534B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2208343" y="4694242"/>
            <a:ext cx="7848318" cy="2138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E50BEF4-53B8-47EA-028F-FD7A4994C6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E5CEC4A-2B77-1AB5-7C8F-333A8D9ED1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54" y="2053205"/>
            <a:ext cx="900482" cy="8951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E7F4051-4ECC-9344-AE5E-ADA976E4B990}"/>
              </a:ext>
            </a:extLst>
          </p:cNvPr>
          <p:cNvSpPr txBox="1"/>
          <p:nvPr/>
        </p:nvSpPr>
        <p:spPr>
          <a:xfrm>
            <a:off x="4615253" y="1443434"/>
            <a:ext cx="2961494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Nhớ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-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FD0DE-7A77-0623-F1FA-6487379112AA}"/>
              </a:ext>
            </a:extLst>
          </p:cNvPr>
          <p:cNvSpPr/>
          <p:nvPr/>
        </p:nvSpPr>
        <p:spPr>
          <a:xfrm>
            <a:off x="1609836" y="2214032"/>
            <a:ext cx="8972328" cy="65998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vi-VN" sz="28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hớ</a:t>
            </a:r>
            <a:r>
              <a:rPr lang="nl-NL" sz="2800" b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– viết 2 khổ thơ đầu bài thơ</a:t>
            </a:r>
            <a:r>
              <a:rPr lang="nl-NL" sz="2800" b="1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Cu-</a:t>
            </a:r>
            <a:r>
              <a:rPr lang="en-US" sz="2800" b="1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ba</a:t>
            </a:r>
            <a:r>
              <a:rPr lang="en-US" sz="2800" b="1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tươi</a:t>
            </a:r>
            <a:r>
              <a:rPr lang="en-US" sz="2800" b="1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đẹp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532560-1DC9-CB12-4FC5-3C343411649B}"/>
              </a:ext>
            </a:extLst>
          </p:cNvPr>
          <p:cNvSpPr/>
          <p:nvPr/>
        </p:nvSpPr>
        <p:spPr>
          <a:xfrm>
            <a:off x="671254" y="3123374"/>
            <a:ext cx="4775200" cy="2140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Nửa vòng Trái Đất, rẽ tầng mây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Anh đến Cu-ba một sáng ngày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Nắng rực trời tơ và biển ngọc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Đảo tươi một dải lụa đào bay.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A63963-4A84-7C16-982E-277AC39B2D67}"/>
              </a:ext>
            </a:extLst>
          </p:cNvPr>
          <p:cNvSpPr/>
          <p:nvPr/>
        </p:nvSpPr>
        <p:spPr>
          <a:xfrm>
            <a:off x="5944394" y="3123374"/>
            <a:ext cx="6096000" cy="214077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Em ạ, Cu-ba </a:t>
            </a:r>
            <a:r>
              <a:rPr lang="vi-VN" sz="2300">
                <a:solidFill>
                  <a:schemeClr val="bg1"/>
                </a:solidFill>
                <a:latin typeface="UTM Avo" panose="02040603050506020204" pitchFamily="18"/>
              </a:rPr>
              <a:t>ngọt l</a:t>
            </a:r>
            <a:r>
              <a:rPr lang="en-US" sz="2300">
                <a:solidFill>
                  <a:schemeClr val="bg1"/>
                </a:solidFill>
                <a:latin typeface="UTM Avo" panose="02040603050506020204" pitchFamily="18"/>
              </a:rPr>
              <a:t>ị</a:t>
            </a:r>
            <a:r>
              <a:rPr lang="vi-VN" sz="2300">
                <a:solidFill>
                  <a:schemeClr val="bg1"/>
                </a:solidFill>
                <a:latin typeface="UTM Avo" panose="02040603050506020204" pitchFamily="18"/>
              </a:rPr>
              <a:t>m </a:t>
            </a: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đường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Mía xanh đồng bãi, biếc đồi nương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Cam ngon, xoài ngọt vàng nông trại</a:t>
            </a:r>
          </a:p>
          <a:p>
            <a:pPr algn="just">
              <a:lnSpc>
                <a:spcPct val="150000"/>
              </a:lnSpc>
            </a:pPr>
            <a:r>
              <a:rPr lang="vi-VN" sz="2300" dirty="0">
                <a:solidFill>
                  <a:schemeClr val="bg1"/>
                </a:solidFill>
                <a:latin typeface="UTM Avo" panose="02040603050506020204" pitchFamily="18"/>
              </a:rPr>
              <a:t>Ong lạc đường hoa, rộng bốn phương…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B27BACFA-1D49-9D51-1804-2BDD3A004E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043745" y="5408756"/>
            <a:ext cx="3801298" cy="1449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9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C362569-B4E3-E975-FA90-D806498E03A7}"/>
              </a:ext>
            </a:extLst>
          </p:cNvPr>
          <p:cNvSpPr/>
          <p:nvPr/>
        </p:nvSpPr>
        <p:spPr>
          <a:xfrm>
            <a:off x="939745" y="2248593"/>
            <a:ext cx="10312506" cy="389183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đúng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riêng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Cu-ba.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dễ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nhầm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điểm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phương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nắng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rực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dải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lụa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ngọt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lịm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nông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trại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,…</a:t>
            </a: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khoảng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4 ô.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đầu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lề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vở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2 ô 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7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). </a:t>
            </a:r>
            <a:endParaRPr lang="nl-NL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D03ED8-4A69-AC18-D139-964CA9528D45}"/>
              </a:ext>
            </a:extLst>
          </p:cNvPr>
          <p:cNvSpPr txBox="1"/>
          <p:nvPr/>
        </p:nvSpPr>
        <p:spPr>
          <a:xfrm>
            <a:off x="5173132" y="1581172"/>
            <a:ext cx="18457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Lưu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ý:</a:t>
            </a:r>
          </a:p>
        </p:txBody>
      </p:sp>
    </p:spTree>
    <p:extLst>
      <p:ext uri="{BB962C8B-B14F-4D97-AF65-F5344CB8AC3E}">
        <p14:creationId xmlns:p14="http://schemas.microsoft.com/office/powerpoint/2010/main" val="361960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E776EE-9BAF-220F-AE18-6597AD448C89}"/>
              </a:ext>
            </a:extLst>
          </p:cNvPr>
          <p:cNvSpPr txBox="1"/>
          <p:nvPr/>
        </p:nvSpPr>
        <p:spPr>
          <a:xfrm>
            <a:off x="3105150" y="1398182"/>
            <a:ext cx="5981700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ô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3313B-4D70-075E-CC1C-A72CB736D06B}"/>
              </a:ext>
            </a:extLst>
          </p:cNvPr>
          <p:cNvSpPr/>
          <p:nvPr/>
        </p:nvSpPr>
        <p:spPr>
          <a:xfrm>
            <a:off x="933442" y="2051856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â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899E4AE-F3D9-D626-167A-D8F7FF4E8977}"/>
              </a:ext>
            </a:extLst>
          </p:cNvPr>
          <p:cNvGrpSpPr/>
          <p:nvPr/>
        </p:nvGrpSpPr>
        <p:grpSpPr>
          <a:xfrm>
            <a:off x="1029494" y="2782400"/>
            <a:ext cx="4890784" cy="3316891"/>
            <a:chOff x="1447800" y="4116450"/>
            <a:chExt cx="7336176" cy="4975337"/>
          </a:xfrm>
          <a:solidFill>
            <a:srgbClr val="92D050"/>
          </a:solidFill>
        </p:grpSpPr>
        <p:grpSp>
          <p:nvGrpSpPr>
            <p:cNvPr id="7" name="Group 3">
              <a:extLst>
                <a:ext uri="{FF2B5EF4-FFF2-40B4-BE49-F238E27FC236}">
                  <a16:creationId xmlns:a16="http://schemas.microsoft.com/office/drawing/2014/main" id="{5A123EA7-89BF-D62A-1C21-B7AC5A8D013B}"/>
                </a:ext>
              </a:extLst>
            </p:cNvPr>
            <p:cNvGrpSpPr/>
            <p:nvPr/>
          </p:nvGrpSpPr>
          <p:grpSpPr>
            <a:xfrm>
              <a:off x="1447800" y="4116450"/>
              <a:ext cx="7336176" cy="4975337"/>
              <a:chOff x="0" y="0"/>
              <a:chExt cx="4039585" cy="2246998"/>
            </a:xfrm>
            <a:grpFill/>
          </p:grpSpPr>
          <p:sp>
            <p:nvSpPr>
              <p:cNvPr id="9" name="Freeform 4">
                <a:extLst>
                  <a:ext uri="{FF2B5EF4-FFF2-40B4-BE49-F238E27FC236}">
                    <a16:creationId xmlns:a16="http://schemas.microsoft.com/office/drawing/2014/main" id="{24257D4F-E1B1-C8E6-E332-F8C9F59BAEBA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grpFill/>
              <a:ln w="76200" cmpd="thickThin">
                <a:solidFill>
                  <a:schemeClr val="tx1"/>
                </a:solidFill>
              </a:ln>
            </p:spPr>
          </p:sp>
        </p:grp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C9F2881-CAD6-CFDC-EC2E-0C7FCF918358}"/>
                </a:ext>
              </a:extLst>
            </p:cNvPr>
            <p:cNvSpPr/>
            <p:nvPr/>
          </p:nvSpPr>
          <p:spPr>
            <a:xfrm>
              <a:off x="2155791" y="4923087"/>
              <a:ext cx="6503676" cy="335697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Những chùm hoa bối rối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Một mùi hương thơm nồng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Đàn chào mào tr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hội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Rạng ng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đã sang sông.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F328FF8-6153-1BE9-B14A-DEA1FEECFEA0}"/>
              </a:ext>
            </a:extLst>
          </p:cNvPr>
          <p:cNvGrpSpPr/>
          <p:nvPr/>
        </p:nvGrpSpPr>
        <p:grpSpPr>
          <a:xfrm>
            <a:off x="6298710" y="2780706"/>
            <a:ext cx="4890784" cy="3316891"/>
            <a:chOff x="9351624" y="4113910"/>
            <a:chExt cx="7336176" cy="4975337"/>
          </a:xfrm>
          <a:solidFill>
            <a:srgbClr val="92D050"/>
          </a:solidFill>
        </p:grpSpPr>
        <p:grpSp>
          <p:nvGrpSpPr>
            <p:cNvPr id="11" name="Group 3">
              <a:extLst>
                <a:ext uri="{FF2B5EF4-FFF2-40B4-BE49-F238E27FC236}">
                  <a16:creationId xmlns:a16="http://schemas.microsoft.com/office/drawing/2014/main" id="{3C75E579-ED12-A1A4-E922-1CE316685DB2}"/>
                </a:ext>
              </a:extLst>
            </p:cNvPr>
            <p:cNvGrpSpPr/>
            <p:nvPr/>
          </p:nvGrpSpPr>
          <p:grpSpPr>
            <a:xfrm>
              <a:off x="9351624" y="4113910"/>
              <a:ext cx="7336176" cy="4975337"/>
              <a:chOff x="0" y="0"/>
              <a:chExt cx="4039585" cy="2246998"/>
            </a:xfrm>
            <a:grpFill/>
          </p:grpSpPr>
          <p:sp>
            <p:nvSpPr>
              <p:cNvPr id="13" name="Freeform 4">
                <a:extLst>
                  <a:ext uri="{FF2B5EF4-FFF2-40B4-BE49-F238E27FC236}">
                    <a16:creationId xmlns:a16="http://schemas.microsoft.com/office/drawing/2014/main" id="{7FE56CF4-231C-5B90-D36F-F841387BEF54}"/>
                  </a:ext>
                </a:extLst>
              </p:cNvPr>
              <p:cNvSpPr/>
              <p:nvPr/>
            </p:nvSpPr>
            <p:spPr>
              <a:xfrm>
                <a:off x="0" y="0"/>
                <a:ext cx="4039586" cy="2246998"/>
              </a:xfrm>
              <a:custGeom>
                <a:avLst/>
                <a:gdLst/>
                <a:ahLst/>
                <a:cxnLst/>
                <a:rect l="l" t="t" r="r" b="b"/>
                <a:pathLst>
                  <a:path w="4039586" h="2246998">
                    <a:moveTo>
                      <a:pt x="0" y="0"/>
                    </a:moveTo>
                    <a:lnTo>
                      <a:pt x="4039586" y="0"/>
                    </a:lnTo>
                    <a:lnTo>
                      <a:pt x="4039586" y="2246998"/>
                    </a:lnTo>
                    <a:lnTo>
                      <a:pt x="0" y="2246998"/>
                    </a:lnTo>
                    <a:close/>
                  </a:path>
                </a:pathLst>
              </a:custGeom>
              <a:grpFill/>
              <a:ln w="76200" cmpd="thickThin">
                <a:solidFill>
                  <a:schemeClr val="tx1"/>
                </a:solidFill>
              </a:ln>
            </p:spPr>
          </p:sp>
        </p:grp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5F34131-3950-890B-00BE-B70B87819BFB}"/>
                </a:ext>
              </a:extLst>
            </p:cNvPr>
            <p:cNvSpPr/>
            <p:nvPr/>
          </p:nvSpPr>
          <p:spPr>
            <a:xfrm>
              <a:off x="10302465" y="4923088"/>
              <a:ext cx="5636862" cy="33447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Ai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cũng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bảo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ng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dài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vẫn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lo d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sớm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Chỉ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có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ông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Mặt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Trời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Cứ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đủng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đủng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đỉnh.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295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E776EE-9BAF-220F-AE18-6597AD448C89}"/>
              </a:ext>
            </a:extLst>
          </p:cNvPr>
          <p:cNvSpPr txBox="1"/>
          <p:nvPr/>
        </p:nvSpPr>
        <p:spPr>
          <a:xfrm>
            <a:off x="3105150" y="1398182"/>
            <a:ext cx="5981700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2.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phù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ô </a:t>
            </a:r>
            <a:r>
              <a:rPr lang="en-US" sz="24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trống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333313B-4D70-075E-CC1C-A72CB736D06B}"/>
              </a:ext>
            </a:extLst>
          </p:cNvPr>
          <p:cNvSpPr/>
          <p:nvPr/>
        </p:nvSpPr>
        <p:spPr>
          <a:xfrm>
            <a:off x="933442" y="2051856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â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899FC9FB-003D-0C1A-0C51-C81D0ADA3668}"/>
              </a:ext>
            </a:extLst>
          </p:cNvPr>
          <p:cNvGrpSpPr/>
          <p:nvPr/>
        </p:nvGrpSpPr>
        <p:grpSpPr>
          <a:xfrm>
            <a:off x="1016794" y="2782401"/>
            <a:ext cx="4890784" cy="3316891"/>
            <a:chOff x="0" y="0"/>
            <a:chExt cx="4039585" cy="2246998"/>
          </a:xfrm>
          <a:solidFill>
            <a:srgbClr val="92D050"/>
          </a:solidFill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B8CC3E8D-4540-2E3A-086A-7A955DEA5BAE}"/>
                </a:ext>
              </a:extLst>
            </p:cNvPr>
            <p:cNvSpPr/>
            <p:nvPr/>
          </p:nvSpPr>
          <p:spPr>
            <a:xfrm>
              <a:off x="0" y="0"/>
              <a:ext cx="4039586" cy="2246998"/>
            </a:xfrm>
            <a:custGeom>
              <a:avLst/>
              <a:gdLst/>
              <a:ahLst/>
              <a:cxnLst/>
              <a:rect l="l" t="t" r="r" b="b"/>
              <a:pathLst>
                <a:path w="4039586" h="2246998">
                  <a:moveTo>
                    <a:pt x="0" y="0"/>
                  </a:moveTo>
                  <a:lnTo>
                    <a:pt x="4039586" y="0"/>
                  </a:lnTo>
                  <a:lnTo>
                    <a:pt x="4039586" y="2246998"/>
                  </a:lnTo>
                  <a:lnTo>
                    <a:pt x="0" y="2246998"/>
                  </a:lnTo>
                  <a:close/>
                </a:path>
              </a:pathLst>
            </a:custGeom>
            <a:grpFill/>
            <a:ln w="76200" cmpd="thickThin">
              <a:solidFill>
                <a:schemeClr val="tx1"/>
              </a:solidFill>
            </a:ln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A87F1107-7B3C-4FE4-3FED-C828CF3C2BDE}"/>
              </a:ext>
            </a:extLst>
          </p:cNvPr>
          <p:cNvSpPr/>
          <p:nvPr/>
        </p:nvSpPr>
        <p:spPr>
          <a:xfrm>
            <a:off x="1471782" y="3236109"/>
            <a:ext cx="4180332" cy="22352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 chùm hoa bối rối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 mùi hương thơm nồng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Đàn chào mào tr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ẩy</a:t>
            </a:r>
            <a:r>
              <a:rPr lang="vi-VN" sz="2400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hội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Rạng ng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ày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đã sang sông.</a:t>
            </a:r>
          </a:p>
        </p:txBody>
      </p:sp>
      <p:grpSp>
        <p:nvGrpSpPr>
          <p:cNvPr id="15" name="Group 3">
            <a:extLst>
              <a:ext uri="{FF2B5EF4-FFF2-40B4-BE49-F238E27FC236}">
                <a16:creationId xmlns:a16="http://schemas.microsoft.com/office/drawing/2014/main" id="{A3C32DFC-568E-6212-6984-551C40891EF7}"/>
              </a:ext>
            </a:extLst>
          </p:cNvPr>
          <p:cNvGrpSpPr/>
          <p:nvPr/>
        </p:nvGrpSpPr>
        <p:grpSpPr>
          <a:xfrm>
            <a:off x="6286010" y="2780707"/>
            <a:ext cx="4890784" cy="3316891"/>
            <a:chOff x="0" y="0"/>
            <a:chExt cx="4039585" cy="2246998"/>
          </a:xfrm>
          <a:solidFill>
            <a:srgbClr val="92D050"/>
          </a:solidFill>
        </p:grpSpPr>
        <p:sp>
          <p:nvSpPr>
            <p:cNvPr id="16" name="Freeform 4">
              <a:extLst>
                <a:ext uri="{FF2B5EF4-FFF2-40B4-BE49-F238E27FC236}">
                  <a16:creationId xmlns:a16="http://schemas.microsoft.com/office/drawing/2014/main" id="{ED644D0C-954A-847B-64F4-09E014BFB521}"/>
                </a:ext>
              </a:extLst>
            </p:cNvPr>
            <p:cNvSpPr/>
            <p:nvPr/>
          </p:nvSpPr>
          <p:spPr>
            <a:xfrm>
              <a:off x="0" y="0"/>
              <a:ext cx="4039586" cy="2246998"/>
            </a:xfrm>
            <a:custGeom>
              <a:avLst/>
              <a:gdLst/>
              <a:ahLst/>
              <a:cxnLst/>
              <a:rect l="l" t="t" r="r" b="b"/>
              <a:pathLst>
                <a:path w="4039586" h="2246998">
                  <a:moveTo>
                    <a:pt x="0" y="0"/>
                  </a:moveTo>
                  <a:lnTo>
                    <a:pt x="4039586" y="0"/>
                  </a:lnTo>
                  <a:lnTo>
                    <a:pt x="4039586" y="2246998"/>
                  </a:lnTo>
                  <a:lnTo>
                    <a:pt x="0" y="2246998"/>
                  </a:lnTo>
                  <a:close/>
                </a:path>
              </a:pathLst>
            </a:custGeom>
            <a:grpFill/>
            <a:ln w="76200" cmpd="thickThin">
              <a:solidFill>
                <a:schemeClr val="tx1"/>
              </a:solidFill>
            </a:ln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02019D74-432A-AF36-0B0D-5AF9F774C6B0}"/>
              </a:ext>
            </a:extLst>
          </p:cNvPr>
          <p:cNvSpPr/>
          <p:nvPr/>
        </p:nvSpPr>
        <p:spPr>
          <a:xfrm>
            <a:off x="6919904" y="3241495"/>
            <a:ext cx="3683441" cy="2229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cũng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ày</a:t>
            </a:r>
            <a:r>
              <a:rPr lang="en-US" sz="2400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dài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vẫn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lo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ậy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sớm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Trời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Cứ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đủng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đủng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đỉnh.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82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CE719C69-8F91-1E8C-7303-5F3C4001F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3756" y="1447800"/>
            <a:ext cx="11604244" cy="541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FA76BE-AF3C-D0B5-6392-D6A951F7F096}"/>
              </a:ext>
            </a:extLst>
          </p:cNvPr>
          <p:cNvSpPr/>
          <p:nvPr/>
        </p:nvSpPr>
        <p:spPr>
          <a:xfrm>
            <a:off x="933443" y="1784363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ai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2789EE-79AD-9848-8573-2A50A7F9B06F}"/>
              </a:ext>
            </a:extLst>
          </p:cNvPr>
          <p:cNvGrpSpPr/>
          <p:nvPr/>
        </p:nvGrpSpPr>
        <p:grpSpPr>
          <a:xfrm>
            <a:off x="933443" y="2384523"/>
            <a:ext cx="4978400" cy="4073232"/>
            <a:chOff x="1371601" y="3062434"/>
            <a:chExt cx="7467600" cy="6109848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E16BF4FF-C490-FFA7-665D-524520598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371601" y="3062434"/>
              <a:ext cx="7467600" cy="610984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D0656E-D2AF-66AA-18FA-C81BD5E64021}"/>
                </a:ext>
              </a:extLst>
            </p:cNvPr>
            <p:cNvSpPr/>
            <p:nvPr/>
          </p:nvSpPr>
          <p:spPr>
            <a:xfrm>
              <a:off x="2119795" y="3452439"/>
              <a:ext cx="5971211" cy="5006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Ng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cháu còn thấp bé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Cánh cửa có h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then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Cháu chỉ c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then dưới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Nhờ bà cài then trên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Mỗi năm cháu lớn lên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Bà lưng còng cắm cúi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D07FC7D-F708-BF9D-E1A0-6916A28570AA}"/>
              </a:ext>
            </a:extLst>
          </p:cNvPr>
          <p:cNvGrpSpPr/>
          <p:nvPr/>
        </p:nvGrpSpPr>
        <p:grpSpPr>
          <a:xfrm>
            <a:off x="6290002" y="2384523"/>
            <a:ext cx="4978400" cy="4073232"/>
            <a:chOff x="9406439" y="3062433"/>
            <a:chExt cx="7467600" cy="6109848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1E4311C6-291D-CD84-1625-7A1DC2D94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406439" y="3062433"/>
              <a:ext cx="7467600" cy="610984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502FB3-6AF4-F595-407F-92211DA723F4}"/>
                </a:ext>
              </a:extLst>
            </p:cNvPr>
            <p:cNvSpPr/>
            <p:nvPr/>
          </p:nvSpPr>
          <p:spPr>
            <a:xfrm>
              <a:off x="10154633" y="3607871"/>
              <a:ext cx="5971211" cy="50189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Cháu cài được then trên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Bà chỉ cài then dưới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Nay cháu về nhà mới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Bao 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</a:rPr>
                <a:t>cánh cửa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</a:rPr>
                <a:t> 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</a:rPr>
                <a:t>-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ô trời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Mỗi lần t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đẩy cửa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L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■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 nhớ bà khôn nguôi.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810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>
            <a:extLst>
              <a:ext uri="{FF2B5EF4-FFF2-40B4-BE49-F238E27FC236}">
                <a16:creationId xmlns:a16="http://schemas.microsoft.com/office/drawing/2014/main" id="{CE719C69-8F91-1E8C-7303-5F3C4001F2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3756" y="1447800"/>
            <a:ext cx="11604244" cy="5410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FA76BE-AF3C-D0B5-6392-D6A951F7F096}"/>
              </a:ext>
            </a:extLst>
          </p:cNvPr>
          <p:cNvSpPr/>
          <p:nvPr/>
        </p:nvSpPr>
        <p:spPr>
          <a:xfrm>
            <a:off x="933443" y="1784363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ai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62789EE-79AD-9848-8573-2A50A7F9B06F}"/>
              </a:ext>
            </a:extLst>
          </p:cNvPr>
          <p:cNvGrpSpPr/>
          <p:nvPr/>
        </p:nvGrpSpPr>
        <p:grpSpPr>
          <a:xfrm>
            <a:off x="933443" y="2384523"/>
            <a:ext cx="4978400" cy="4073232"/>
            <a:chOff x="1371601" y="3062434"/>
            <a:chExt cx="7467600" cy="6109848"/>
          </a:xfrm>
        </p:grpSpPr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E16BF4FF-C490-FFA7-665D-524520598AF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1371601" y="3062434"/>
              <a:ext cx="7467600" cy="610984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D0656E-D2AF-66AA-18FA-C81BD5E64021}"/>
                </a:ext>
              </a:extLst>
            </p:cNvPr>
            <p:cNvSpPr/>
            <p:nvPr/>
          </p:nvSpPr>
          <p:spPr>
            <a:xfrm>
              <a:off x="2119795" y="3452439"/>
              <a:ext cx="5971211" cy="50067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ày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cháu còn thấp bé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Cánh cửa có h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ai</a:t>
              </a:r>
              <a:r>
                <a:rPr lang="vi-VN" sz="2400" dirty="0">
                  <a:solidFill>
                    <a:srgbClr val="C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then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Cháu chỉ c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ài</a:t>
              </a:r>
              <a:r>
                <a:rPr lang="vi-VN" sz="24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then dưới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Nhờ bà cài then trên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Mỗi năm cháu lớn lên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 lưng còng cắm cúi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8D07FC7D-F708-BF9D-E1A0-6916A28570AA}"/>
              </a:ext>
            </a:extLst>
          </p:cNvPr>
          <p:cNvGrpSpPr/>
          <p:nvPr/>
        </p:nvGrpSpPr>
        <p:grpSpPr>
          <a:xfrm>
            <a:off x="6290002" y="2384523"/>
            <a:ext cx="4978400" cy="4073232"/>
            <a:chOff x="9406439" y="3062433"/>
            <a:chExt cx="7467600" cy="6109848"/>
          </a:xfrm>
        </p:grpSpPr>
        <p:pic>
          <p:nvPicPr>
            <p:cNvPr id="10" name="Picture 5">
              <a:extLst>
                <a:ext uri="{FF2B5EF4-FFF2-40B4-BE49-F238E27FC236}">
                  <a16:creationId xmlns:a16="http://schemas.microsoft.com/office/drawing/2014/main" id="{1E4311C6-291D-CD84-1625-7A1DC2D94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9406439" y="3062433"/>
              <a:ext cx="7467600" cy="610984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2502FB3-6AF4-F595-407F-92211DA723F4}"/>
                </a:ext>
              </a:extLst>
            </p:cNvPr>
            <p:cNvSpPr/>
            <p:nvPr/>
          </p:nvSpPr>
          <p:spPr>
            <a:xfrm>
              <a:off x="10154633" y="3607871"/>
              <a:ext cx="5971211" cy="50189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Cháu cài được then trên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Bà chỉ cài then dưới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Nay cháu về nhà mới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Bao 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cánh cửa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vi-VN" sz="240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-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ô trời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Mỗi lần t</a:t>
              </a:r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ay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đẩy cửa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</a:t>
              </a:r>
              <a:r>
                <a:rPr lang="en-US" sz="2400" b="1" dirty="0" err="1">
                  <a:solidFill>
                    <a:srgbClr val="C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ại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nhớ bà khôn nguôi.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6810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195FAE0D-48E8-BA27-FC3B-BF1D62CB0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78097" y="2019300"/>
            <a:ext cx="9235806" cy="4610100"/>
          </a:xfrm>
          <a:prstGeom prst="rect">
            <a:avLst/>
          </a:prstGeom>
        </p:spPr>
      </p:pic>
      <p:pic>
        <p:nvPicPr>
          <p:cNvPr id="4" name="Graphic 12">
            <a:extLst>
              <a:ext uri="{FF2B5EF4-FFF2-40B4-BE49-F238E27FC236}">
                <a16:creationId xmlns:a16="http://schemas.microsoft.com/office/drawing/2014/main" id="{F85B810C-2081-A104-455F-638DA54C1A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438631">
            <a:off x="9152679" y="1883910"/>
            <a:ext cx="1419177" cy="1341767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DB736AB7-DD39-DF01-EC5F-32089D9326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843760">
            <a:off x="797669" y="5748885"/>
            <a:ext cx="1887063" cy="84403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6C425-1F66-870E-8FAE-259167F6475C}"/>
              </a:ext>
            </a:extLst>
          </p:cNvPr>
          <p:cNvSpPr txBox="1"/>
          <p:nvPr/>
        </p:nvSpPr>
        <p:spPr>
          <a:xfrm>
            <a:off x="3502643" y="1310808"/>
            <a:ext cx="4990306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300154-CAA0-6E45-830B-DE2832D6D167}"/>
              </a:ext>
            </a:extLst>
          </p:cNvPr>
          <p:cNvSpPr/>
          <p:nvPr/>
        </p:nvSpPr>
        <p:spPr>
          <a:xfrm>
            <a:off x="2749197" y="33490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71809-B0AA-1498-0D82-8616D45F360C}"/>
              </a:ext>
            </a:extLst>
          </p:cNvPr>
          <p:cNvSpPr/>
          <p:nvPr/>
        </p:nvSpPr>
        <p:spPr>
          <a:xfrm>
            <a:off x="2266597" y="2500974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a)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â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E2745D-FE4D-4789-6AC4-5C6ABBB37AD2}"/>
              </a:ext>
            </a:extLst>
          </p:cNvPr>
          <p:cNvSpPr/>
          <p:nvPr/>
        </p:nvSpPr>
        <p:spPr>
          <a:xfrm>
            <a:off x="2749197" y="47989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cau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B9E0DCB1-0BF3-F4BC-DA6C-6E8B5D10F65B}"/>
              </a:ext>
            </a:extLst>
          </p:cNvPr>
          <p:cNvSpPr/>
          <p:nvPr/>
        </p:nvSpPr>
        <p:spPr>
          <a:xfrm>
            <a:off x="5720998" y="3525098"/>
            <a:ext cx="553597" cy="525813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7B3C381C-2FA3-5668-53F7-9148681E7ADB}"/>
              </a:ext>
            </a:extLst>
          </p:cNvPr>
          <p:cNvSpPr/>
          <p:nvPr/>
        </p:nvSpPr>
        <p:spPr>
          <a:xfrm>
            <a:off x="5720998" y="4971419"/>
            <a:ext cx="553597" cy="525813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3D76572-E75B-E24A-012D-F814F3B083B9}"/>
              </a:ext>
            </a:extLst>
          </p:cNvPr>
          <p:cNvSpPr/>
          <p:nvPr/>
        </p:nvSpPr>
        <p:spPr>
          <a:xfrm>
            <a:off x="6757194" y="33490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ảy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40C3D50-0A83-6DC8-DA1A-5B2FEF29D382}"/>
              </a:ext>
            </a:extLst>
          </p:cNvPr>
          <p:cNvSpPr/>
          <p:nvPr/>
        </p:nvSpPr>
        <p:spPr>
          <a:xfrm>
            <a:off x="6757194" y="47989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ẩy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cau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231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195FAE0D-48E8-BA27-FC3B-BF1D62CB0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78097" y="2019300"/>
            <a:ext cx="9235806" cy="4610100"/>
          </a:xfrm>
          <a:prstGeom prst="rect">
            <a:avLst/>
          </a:prstGeom>
        </p:spPr>
      </p:pic>
      <p:pic>
        <p:nvPicPr>
          <p:cNvPr id="4" name="Graphic 12">
            <a:extLst>
              <a:ext uri="{FF2B5EF4-FFF2-40B4-BE49-F238E27FC236}">
                <a16:creationId xmlns:a16="http://schemas.microsoft.com/office/drawing/2014/main" id="{F85B810C-2081-A104-455F-638DA54C1A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438631">
            <a:off x="9152679" y="1883910"/>
            <a:ext cx="1419177" cy="1341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6C425-1F66-870E-8FAE-259167F6475C}"/>
              </a:ext>
            </a:extLst>
          </p:cNvPr>
          <p:cNvSpPr txBox="1"/>
          <p:nvPr/>
        </p:nvSpPr>
        <p:spPr>
          <a:xfrm>
            <a:off x="3502643" y="1310808"/>
            <a:ext cx="4990306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71809-B0AA-1498-0D82-8616D45F360C}"/>
              </a:ext>
            </a:extLst>
          </p:cNvPr>
          <p:cNvSpPr/>
          <p:nvPr/>
        </p:nvSpPr>
        <p:spPr>
          <a:xfrm>
            <a:off x="2266597" y="2500974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a)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â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3AF525-2A06-5390-5450-BB688ED8070B}"/>
              </a:ext>
            </a:extLst>
          </p:cNvPr>
          <p:cNvSpPr/>
          <p:nvPr/>
        </p:nvSpPr>
        <p:spPr>
          <a:xfrm>
            <a:off x="2749197" y="32347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hòn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đá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endParaRPr lang="en-US" sz="2400" dirty="0">
              <a:solidFill>
                <a:schemeClr val="tx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64C708-6007-FD6D-A3AB-6D03EDFE04DA}"/>
              </a:ext>
            </a:extLst>
          </p:cNvPr>
          <p:cNvSpPr/>
          <p:nvPr/>
        </p:nvSpPr>
        <p:spPr>
          <a:xfrm>
            <a:off x="2749197" y="46846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b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Right Arrow 13">
            <a:extLst>
              <a:ext uri="{FF2B5EF4-FFF2-40B4-BE49-F238E27FC236}">
                <a16:creationId xmlns:a16="http://schemas.microsoft.com/office/drawing/2014/main" id="{E47A69AD-061B-62D4-F022-6B71734698E5}"/>
              </a:ext>
            </a:extLst>
          </p:cNvPr>
          <p:cNvSpPr/>
          <p:nvPr/>
        </p:nvSpPr>
        <p:spPr>
          <a:xfrm>
            <a:off x="5720998" y="3410798"/>
            <a:ext cx="553597" cy="52581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16" name="Right Arrow 15">
            <a:extLst>
              <a:ext uri="{FF2B5EF4-FFF2-40B4-BE49-F238E27FC236}">
                <a16:creationId xmlns:a16="http://schemas.microsoft.com/office/drawing/2014/main" id="{BD865C71-CAE0-921B-1604-0E27B5E3AF36}"/>
              </a:ext>
            </a:extLst>
          </p:cNvPr>
          <p:cNvSpPr/>
          <p:nvPr/>
        </p:nvSpPr>
        <p:spPr>
          <a:xfrm>
            <a:off x="5720998" y="4857119"/>
            <a:ext cx="553597" cy="52581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atin typeface="UTM Avo" panose="02040603050506020204" pitchFamily="1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ABBA7D-A277-DB33-EBED-CD1BB7D73A11}"/>
              </a:ext>
            </a:extLst>
          </p:cNvPr>
          <p:cNvSpPr/>
          <p:nvPr/>
        </p:nvSpPr>
        <p:spPr>
          <a:xfrm>
            <a:off x="6757194" y="32347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ẩy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hòn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E6BC7A-66DA-7F12-3A1C-C347632BFD1A}"/>
              </a:ext>
            </a:extLst>
          </p:cNvPr>
          <p:cNvSpPr/>
          <p:nvPr/>
        </p:nvSpPr>
        <p:spPr>
          <a:xfrm>
            <a:off x="6757194" y="46846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ảy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9" name="Picture 10">
            <a:extLst>
              <a:ext uri="{FF2B5EF4-FFF2-40B4-BE49-F238E27FC236}">
                <a16:creationId xmlns:a16="http://schemas.microsoft.com/office/drawing/2014/main" id="{2C768349-FC41-8EBE-2FC5-05034752E3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843760">
            <a:off x="797669" y="5748885"/>
            <a:ext cx="1887063" cy="84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104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3" grpId="0" animBg="1"/>
      <p:bldP spid="14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195FAE0D-48E8-BA27-FC3B-BF1D62CB0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78097" y="2019300"/>
            <a:ext cx="9235806" cy="4610100"/>
          </a:xfrm>
          <a:prstGeom prst="rect">
            <a:avLst/>
          </a:prstGeom>
        </p:spPr>
      </p:pic>
      <p:pic>
        <p:nvPicPr>
          <p:cNvPr id="4" name="Graphic 12">
            <a:extLst>
              <a:ext uri="{FF2B5EF4-FFF2-40B4-BE49-F238E27FC236}">
                <a16:creationId xmlns:a16="http://schemas.microsoft.com/office/drawing/2014/main" id="{F85B810C-2081-A104-455F-638DA54C1A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438631">
            <a:off x="9152679" y="1883910"/>
            <a:ext cx="1419177" cy="1341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6C425-1F66-870E-8FAE-259167F6475C}"/>
              </a:ext>
            </a:extLst>
          </p:cNvPr>
          <p:cNvSpPr txBox="1"/>
          <p:nvPr/>
        </p:nvSpPr>
        <p:spPr>
          <a:xfrm>
            <a:off x="3502643" y="1310808"/>
            <a:ext cx="4990306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71809-B0AA-1498-0D82-8616D45F360C}"/>
              </a:ext>
            </a:extLst>
          </p:cNvPr>
          <p:cNvSpPr/>
          <p:nvPr/>
        </p:nvSpPr>
        <p:spPr>
          <a:xfrm>
            <a:off x="2266597" y="2500974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a)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â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Picture 10">
            <a:extLst>
              <a:ext uri="{FF2B5EF4-FFF2-40B4-BE49-F238E27FC236}">
                <a16:creationId xmlns:a16="http://schemas.microsoft.com/office/drawing/2014/main" id="{2C768349-FC41-8EBE-2FC5-05034752E3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843760">
            <a:off x="797669" y="5748885"/>
            <a:ext cx="1887063" cy="84403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42EDD47-2369-4BFA-6DF9-5423B05E98AC}"/>
              </a:ext>
            </a:extLst>
          </p:cNvPr>
          <p:cNvSpPr/>
          <p:nvPr/>
        </p:nvSpPr>
        <p:spPr>
          <a:xfrm>
            <a:off x="2749197" y="32347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</a:t>
            </a:r>
            <a:r>
              <a:rPr lang="vi-VN" sz="2667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endParaRPr lang="en-US" sz="2667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869F879-CAAF-D36A-017C-4FD316CE158A}"/>
              </a:ext>
            </a:extLst>
          </p:cNvPr>
          <p:cNvSpPr/>
          <p:nvPr/>
        </p:nvSpPr>
        <p:spPr>
          <a:xfrm>
            <a:off x="2749197" y="46846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Con n</a:t>
            </a:r>
            <a:r>
              <a:rPr lang="vi-VN" sz="2667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endParaRPr lang="en-US" sz="2667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FAA42F0A-5301-9C47-A7FE-12C18C490EF9}"/>
              </a:ext>
            </a:extLst>
          </p:cNvPr>
          <p:cNvSpPr/>
          <p:nvPr/>
        </p:nvSpPr>
        <p:spPr>
          <a:xfrm>
            <a:off x="5720998" y="3410798"/>
            <a:ext cx="553597" cy="525813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/>
          </a:p>
        </p:txBody>
      </p:sp>
      <p:sp>
        <p:nvSpPr>
          <p:cNvPr id="22" name="Right Arrow 21">
            <a:extLst>
              <a:ext uri="{FF2B5EF4-FFF2-40B4-BE49-F238E27FC236}">
                <a16:creationId xmlns:a16="http://schemas.microsoft.com/office/drawing/2014/main" id="{17068A58-79E4-CAC7-11A0-34A37BBF9A4C}"/>
              </a:ext>
            </a:extLst>
          </p:cNvPr>
          <p:cNvSpPr/>
          <p:nvPr/>
        </p:nvSpPr>
        <p:spPr>
          <a:xfrm>
            <a:off x="5720998" y="4857119"/>
            <a:ext cx="553597" cy="525813"/>
          </a:xfrm>
          <a:prstGeom prst="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67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790193-6BF6-5E84-5D01-3BE369FF582F}"/>
              </a:ext>
            </a:extLst>
          </p:cNvPr>
          <p:cNvSpPr/>
          <p:nvPr/>
        </p:nvSpPr>
        <p:spPr>
          <a:xfrm>
            <a:off x="6757194" y="32347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n</a:t>
            </a:r>
            <a:r>
              <a:rPr lang="en-US" sz="2667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ay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D705901-8E71-FD7D-B8F9-8C39F54A1F4F}"/>
              </a:ext>
            </a:extLst>
          </p:cNvPr>
          <p:cNvSpPr/>
          <p:nvPr/>
        </p:nvSpPr>
        <p:spPr>
          <a:xfrm>
            <a:off x="6757194" y="46846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Con </a:t>
            </a:r>
            <a:r>
              <a:rPr lang="en-US" sz="2667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</a:t>
            </a:r>
            <a:r>
              <a:rPr lang="en-US" sz="2667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ai</a:t>
            </a:r>
            <a:endParaRPr lang="en-US" sz="2667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39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>
            <a:extLst>
              <a:ext uri="{FF2B5EF4-FFF2-40B4-BE49-F238E27FC236}">
                <a16:creationId xmlns:a16="http://schemas.microsoft.com/office/drawing/2014/main" id="{195FAE0D-48E8-BA27-FC3B-BF1D62CB00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478097" y="2019300"/>
            <a:ext cx="9235806" cy="4610100"/>
          </a:xfrm>
          <a:prstGeom prst="rect">
            <a:avLst/>
          </a:prstGeom>
        </p:spPr>
      </p:pic>
      <p:pic>
        <p:nvPicPr>
          <p:cNvPr id="4" name="Graphic 12">
            <a:extLst>
              <a:ext uri="{FF2B5EF4-FFF2-40B4-BE49-F238E27FC236}">
                <a16:creationId xmlns:a16="http://schemas.microsoft.com/office/drawing/2014/main" id="{F85B810C-2081-A104-455F-638DA54C1A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6438631">
            <a:off x="9152679" y="1883910"/>
            <a:ext cx="1419177" cy="134176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96C425-1F66-870E-8FAE-259167F6475C}"/>
              </a:ext>
            </a:extLst>
          </p:cNvPr>
          <p:cNvSpPr txBox="1"/>
          <p:nvPr/>
        </p:nvSpPr>
        <p:spPr>
          <a:xfrm>
            <a:off x="3502643" y="1310808"/>
            <a:ext cx="4990306" cy="539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</a:pP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3.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chọn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vần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8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2171809-B0AA-1498-0D82-8616D45F360C}"/>
              </a:ext>
            </a:extLst>
          </p:cNvPr>
          <p:cNvSpPr/>
          <p:nvPr/>
        </p:nvSpPr>
        <p:spPr>
          <a:xfrm>
            <a:off x="2266597" y="2500974"/>
            <a:ext cx="3454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a) Vần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 hay </a:t>
            </a:r>
            <a:r>
              <a:rPr lang="vi-VN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â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y</a:t>
            </a:r>
            <a:r>
              <a:rPr lang="vi-VN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Picture 10">
            <a:extLst>
              <a:ext uri="{FF2B5EF4-FFF2-40B4-BE49-F238E27FC236}">
                <a16:creationId xmlns:a16="http://schemas.microsoft.com/office/drawing/2014/main" id="{2C768349-FC41-8EBE-2FC5-05034752E3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843760">
            <a:off x="797669" y="5748885"/>
            <a:ext cx="1887063" cy="84403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FD14525-53D1-9FFC-56BA-F6EA212F310B}"/>
              </a:ext>
            </a:extLst>
          </p:cNvPr>
          <p:cNvSpPr/>
          <p:nvPr/>
        </p:nvSpPr>
        <p:spPr>
          <a:xfrm>
            <a:off x="2749197" y="32347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m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4A9897-6D8F-8FFF-8E5D-D88AF11CF957}"/>
              </a:ext>
            </a:extLst>
          </p:cNvPr>
          <p:cNvSpPr/>
          <p:nvPr/>
        </p:nvSpPr>
        <p:spPr>
          <a:xfrm>
            <a:off x="2749197" y="46846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7F2622CB-BED1-7532-8CA2-1842B4F14B67}"/>
              </a:ext>
            </a:extLst>
          </p:cNvPr>
          <p:cNvSpPr/>
          <p:nvPr/>
        </p:nvSpPr>
        <p:spPr>
          <a:xfrm>
            <a:off x="5720998" y="3410798"/>
            <a:ext cx="553597" cy="52581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8954B097-FD0A-BB80-6261-1E69E089C259}"/>
              </a:ext>
            </a:extLst>
          </p:cNvPr>
          <p:cNvSpPr/>
          <p:nvPr/>
        </p:nvSpPr>
        <p:spPr>
          <a:xfrm>
            <a:off x="5720998" y="4857119"/>
            <a:ext cx="553597" cy="52581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ysClr val="windowText" lastClr="000000"/>
              </a:solidFill>
              <a:latin typeface="UTM Avo" panose="02040603050506020204" pitchFamily="1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B79CCD-5403-2776-3DFD-5D563799C2AD}"/>
              </a:ext>
            </a:extLst>
          </p:cNvPr>
          <p:cNvSpPr/>
          <p:nvPr/>
        </p:nvSpPr>
        <p:spPr>
          <a:xfrm>
            <a:off x="6757194" y="323472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</a:t>
            </a:r>
            <a:r>
              <a:rPr lang="en-US" sz="2400" b="1" dirty="0" err="1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ai</a:t>
            </a:r>
            <a:endParaRPr lang="en-US" sz="2400" b="1" dirty="0">
              <a:solidFill>
                <a:srgbClr val="C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03C7940-71B6-9379-EDC8-EB3694BA5EDB}"/>
              </a:ext>
            </a:extLst>
          </p:cNvPr>
          <p:cNvSpPr/>
          <p:nvPr/>
        </p:nvSpPr>
        <p:spPr>
          <a:xfrm>
            <a:off x="6757194" y="4684649"/>
            <a:ext cx="2489200" cy="87795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</a:t>
            </a:r>
            <a:r>
              <a:rPr lang="en-US" sz="2400" b="1" dirty="0">
                <a:solidFill>
                  <a:srgbClr val="C00000"/>
                </a:solidFill>
                <a:latin typeface="UTM Avo" panose="02040603050506020204" pitchFamily="18"/>
                <a:cs typeface="Arial" panose="020B0604020202020204" pitchFamily="34" charset="0"/>
              </a:rPr>
              <a:t>ay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áo</a:t>
            </a:r>
            <a:endParaRPr lang="en-US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78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8386C85-5C86-E182-090A-D53F76F1F8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60453FE-C351-9960-1945-5C2BF2F3D603}"/>
              </a:ext>
            </a:extLst>
          </p:cNvPr>
          <p:cNvGrpSpPr/>
          <p:nvPr/>
        </p:nvGrpSpPr>
        <p:grpSpPr>
          <a:xfrm>
            <a:off x="2138582" y="1621778"/>
            <a:ext cx="7722155" cy="4721941"/>
            <a:chOff x="2894768" y="2358545"/>
            <a:chExt cx="12498457" cy="7082911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0AA7C4C7-080C-3347-91C4-CA85E55E9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34112"/>
            <a:stretch>
              <a:fillRect/>
            </a:stretch>
          </p:blipFill>
          <p:spPr>
            <a:xfrm rot="5400000">
              <a:off x="5852020" y="-99750"/>
              <a:ext cx="6583954" cy="12498457"/>
            </a:xfrm>
            <a:prstGeom prst="rect">
              <a:avLst/>
            </a:prstGeom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B580A4D6-5599-602E-142C-9B7DAD7577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3000"/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7654577" y="2358545"/>
              <a:ext cx="2978840" cy="997912"/>
            </a:xfrm>
            <a:prstGeom prst="rect">
              <a:avLst/>
            </a:prstGeom>
          </p:spPr>
        </p:pic>
      </p:grpSp>
      <p:pic>
        <p:nvPicPr>
          <p:cNvPr id="5" name="Picture 5">
            <a:extLst>
              <a:ext uri="{FF2B5EF4-FFF2-40B4-BE49-F238E27FC236}">
                <a16:creationId xmlns:a16="http://schemas.microsoft.com/office/drawing/2014/main" id="{8B844D54-ADF5-0A6B-5CEE-5F36BED2DA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989933">
            <a:off x="85501" y="5900838"/>
            <a:ext cx="1010726" cy="885763"/>
          </a:xfrm>
          <a:prstGeom prst="rect">
            <a:avLst/>
          </a:prstGeom>
        </p:spPr>
      </p:pic>
      <p:pic>
        <p:nvPicPr>
          <p:cNvPr id="6" name="Picture 15">
            <a:extLst>
              <a:ext uri="{FF2B5EF4-FFF2-40B4-BE49-F238E27FC236}">
                <a16:creationId xmlns:a16="http://schemas.microsoft.com/office/drawing/2014/main" id="{7B7955D9-2710-EE90-DB61-2048174EF8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107614" y="5330817"/>
            <a:ext cx="3143266" cy="1514483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32D9244B-89B5-5133-5846-3B8716D5D2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053418" y="1518045"/>
            <a:ext cx="1883829" cy="1784499"/>
          </a:xfrm>
          <a:prstGeom prst="rect">
            <a:avLst/>
          </a:prstGeom>
        </p:spPr>
      </p:pic>
      <p:pic>
        <p:nvPicPr>
          <p:cNvPr id="8" name="Picture 9">
            <a:extLst>
              <a:ext uri="{FF2B5EF4-FFF2-40B4-BE49-F238E27FC236}">
                <a16:creationId xmlns:a16="http://schemas.microsoft.com/office/drawing/2014/main" id="{6FE83BA5-FC12-148E-682E-6E4E8626B1B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rot="1172088">
            <a:off x="9549225" y="4564544"/>
            <a:ext cx="1331077" cy="733303"/>
          </a:xfrm>
          <a:prstGeom prst="rect">
            <a:avLst/>
          </a:prstGeom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3F081BFD-6B0B-D602-FD92-E5407CDDF84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 flipH="1">
            <a:off x="131736" y="4258188"/>
            <a:ext cx="2441576" cy="2482193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13C20CC7-313D-04ED-736E-17361C531161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622490" y="2414483"/>
            <a:ext cx="485682" cy="875103"/>
          </a:xfrm>
          <a:prstGeom prst="rect">
            <a:avLst/>
          </a:prstGeom>
        </p:spPr>
      </p:pic>
      <p:pic>
        <p:nvPicPr>
          <p:cNvPr id="11" name="Picture 16">
            <a:extLst>
              <a:ext uri="{FF2B5EF4-FFF2-40B4-BE49-F238E27FC236}">
                <a16:creationId xmlns:a16="http://schemas.microsoft.com/office/drawing/2014/main" id="{D902BD70-3F7C-2C87-14C8-7889353AE34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66267" r="53690"/>
          <a:stretch>
            <a:fillRect/>
          </a:stretch>
        </p:blipFill>
        <p:spPr>
          <a:xfrm>
            <a:off x="9372876" y="1059226"/>
            <a:ext cx="428627" cy="56255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69CD16EE-FF63-44B9-1144-47D11ADF53D8}"/>
              </a:ext>
            </a:extLst>
          </p:cNvPr>
          <p:cNvSpPr/>
          <p:nvPr/>
        </p:nvSpPr>
        <p:spPr>
          <a:xfrm>
            <a:off x="2476970" y="3008277"/>
            <a:ext cx="7048030" cy="18078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Luyện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lại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cả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thơ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Cu-</a:t>
            </a:r>
            <a:r>
              <a:rPr lang="en-US" sz="2600" i="1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00" i="1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tươi</a:t>
            </a:r>
            <a:r>
              <a:rPr lang="en-US" sz="2600" i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đẹp</a:t>
            </a:r>
            <a:endParaRPr lang="en-US" sz="2600" i="1" dirty="0">
              <a:solidFill>
                <a:schemeClr val="bg1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trước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Nói </a:t>
            </a:r>
            <a:r>
              <a:rPr lang="vi-VN" sz="26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 nghe</a:t>
            </a:r>
            <a:r>
              <a:rPr lang="en-US" sz="26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- </a:t>
            </a:r>
            <a:r>
              <a:rPr lang="vi-VN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Trao đổi</a:t>
            </a:r>
            <a:r>
              <a:rPr lang="en-US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vi-VN" sz="26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Thực hành </a:t>
            </a:r>
            <a:r>
              <a:rPr lang="vi-VN" sz="26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giao lưu</a:t>
            </a:r>
            <a:endParaRPr lang="en-US" sz="2600" i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626</Words>
  <Application>Microsoft Office PowerPoint</Application>
  <PresentationFormat>Widescreen</PresentationFormat>
  <Paragraphs>101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UTM Avo</vt:lpstr>
      <vt:lpstr>Calibri</vt:lpstr>
      <vt:lpstr>Wingdings</vt:lpstr>
      <vt:lpstr>Arial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45</cp:revision>
  <dcterms:created xsi:type="dcterms:W3CDTF">2023-10-19T01:39:18Z</dcterms:created>
  <dcterms:modified xsi:type="dcterms:W3CDTF">2024-01-23T06:46:10Z</dcterms:modified>
</cp:coreProperties>
</file>