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73" r:id="rId6"/>
    <p:sldId id="299" r:id="rId7"/>
    <p:sldId id="260" r:id="rId8"/>
    <p:sldId id="285" r:id="rId9"/>
    <p:sldId id="307" r:id="rId10"/>
    <p:sldId id="300" r:id="rId11"/>
    <p:sldId id="297" r:id="rId12"/>
    <p:sldId id="308" r:id="rId13"/>
    <p:sldId id="304" r:id="rId14"/>
    <p:sldId id="305" r:id="rId15"/>
    <p:sldId id="290" r:id="rId16"/>
    <p:sldId id="306" r:id="rId17"/>
    <p:sldId id="263" r:id="rId18"/>
    <p:sldId id="270" r:id="rId19"/>
    <p:sldId id="279" r:id="rId20"/>
    <p:sldId id="280" r:id="rId21"/>
  </p:sldIdLst>
  <p:sldSz cx="12192000" cy="6858000"/>
  <p:notesSz cx="6858000" cy="9144000"/>
  <p:embeddedFontLs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5794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3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0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06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06/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3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33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viết 4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Chính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tả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518775" y="925066"/>
            <a:ext cx="16732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136AE65-CA73-EFDD-E88A-23E7909E2374}"/>
              </a:ext>
            </a:extLst>
          </p:cNvPr>
          <p:cNvGrpSpPr/>
          <p:nvPr/>
        </p:nvGrpSpPr>
        <p:grpSpPr>
          <a:xfrm>
            <a:off x="657126" y="2067903"/>
            <a:ext cx="3296314" cy="3989997"/>
            <a:chOff x="2503007" y="3018039"/>
            <a:chExt cx="4944471" cy="5984996"/>
          </a:xfrm>
        </p:grpSpPr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BFA3E056-20A3-4F0C-9846-59A823E2EAD7}"/>
                </a:ext>
              </a:extLst>
            </p:cNvPr>
            <p:cNvSpPr/>
            <p:nvPr/>
          </p:nvSpPr>
          <p:spPr>
            <a:xfrm>
              <a:off x="2503007" y="3018039"/>
              <a:ext cx="4944471" cy="5984996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743E"/>
            </a:solidFill>
          </p:spPr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11F2B05C-6DB8-FC67-3F4C-3A460E99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585114" y="3522409"/>
              <a:ext cx="3002754" cy="4987274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661A0E8-88EB-6BD9-CB10-B41AF030F72A}"/>
              </a:ext>
            </a:extLst>
          </p:cNvPr>
          <p:cNvSpPr txBox="1"/>
          <p:nvPr/>
        </p:nvSpPr>
        <p:spPr>
          <a:xfrm>
            <a:off x="3953440" y="1954257"/>
            <a:ext cx="7954743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liệt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kê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tục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Bru-nây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 “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tuỳ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tục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F997F5-2B66-A4D1-0CF7-EE3D6E288893}"/>
              </a:ext>
            </a:extLst>
          </p:cNvPr>
          <p:cNvSpPr txBox="1"/>
          <p:nvPr/>
        </p:nvSpPr>
        <p:spPr>
          <a:xfrm>
            <a:off x="4524756" y="3274061"/>
            <a:ext cx="6812110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món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chạm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nhẹ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đĩa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136AE65-CA73-EFDD-E88A-23E7909E2374}"/>
              </a:ext>
            </a:extLst>
          </p:cNvPr>
          <p:cNvGrpSpPr/>
          <p:nvPr/>
        </p:nvGrpSpPr>
        <p:grpSpPr>
          <a:xfrm>
            <a:off x="657126" y="2067903"/>
            <a:ext cx="3296314" cy="3989997"/>
            <a:chOff x="2503007" y="3018039"/>
            <a:chExt cx="4944471" cy="5984996"/>
          </a:xfrm>
        </p:grpSpPr>
        <p:sp>
          <p:nvSpPr>
            <p:cNvPr id="6" name="Freeform 13">
              <a:extLst>
                <a:ext uri="{FF2B5EF4-FFF2-40B4-BE49-F238E27FC236}">
                  <a16:creationId xmlns:a16="http://schemas.microsoft.com/office/drawing/2014/main" id="{BFA3E056-20A3-4F0C-9846-59A823E2EAD7}"/>
                </a:ext>
              </a:extLst>
            </p:cNvPr>
            <p:cNvSpPr/>
            <p:nvPr/>
          </p:nvSpPr>
          <p:spPr>
            <a:xfrm>
              <a:off x="2503007" y="3018039"/>
              <a:ext cx="4944471" cy="5984996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743E"/>
            </a:solidFill>
          </p:spPr>
        </p:sp>
        <p:pic>
          <p:nvPicPr>
            <p:cNvPr id="7" name="Picture 13">
              <a:extLst>
                <a:ext uri="{FF2B5EF4-FFF2-40B4-BE49-F238E27FC236}">
                  <a16:creationId xmlns:a16="http://schemas.microsoft.com/office/drawing/2014/main" id="{11F2B05C-6DB8-FC67-3F4C-3A460E990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3585114" y="3522409"/>
              <a:ext cx="3002754" cy="4987274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661A0E8-88EB-6BD9-CB10-B41AF030F72A}"/>
              </a:ext>
            </a:extLst>
          </p:cNvPr>
          <p:cNvSpPr txBox="1"/>
          <p:nvPr/>
        </p:nvSpPr>
        <p:spPr>
          <a:xfrm>
            <a:off x="3953440" y="1954257"/>
            <a:ext cx="7954743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liệt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kê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tục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Bru-nây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thiệu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 “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Nhập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tuỳ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tục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”?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F997F5-2B66-A4D1-0CF7-EE3D6E288893}"/>
              </a:ext>
            </a:extLst>
          </p:cNvPr>
          <p:cNvSpPr txBox="1"/>
          <p:nvPr/>
        </p:nvSpPr>
        <p:spPr>
          <a:xfrm>
            <a:off x="4362930" y="3274061"/>
            <a:ext cx="7171944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xoa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ai,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trẻ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ngón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trỏ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Nếu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muốn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ngón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tay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uống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cộng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ẩm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4658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68563AC-3762-902A-173A-F9E3D6C19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4">
            <a:extLst>
              <a:ext uri="{FF2B5EF4-FFF2-40B4-BE49-F238E27FC236}">
                <a16:creationId xmlns:a16="http://schemas.microsoft.com/office/drawing/2014/main" id="{001B630F-5A17-F8E2-0AA3-A58F88758615}"/>
              </a:ext>
            </a:extLst>
          </p:cNvPr>
          <p:cNvSpPr/>
          <p:nvPr/>
        </p:nvSpPr>
        <p:spPr>
          <a:xfrm rot="-5400000" flipV="1">
            <a:off x="2893379" y="3989273"/>
            <a:ext cx="5616000" cy="0"/>
          </a:xfrm>
          <a:prstGeom prst="line">
            <a:avLst/>
          </a:prstGeom>
          <a:ln w="57150" cap="rnd">
            <a:solidFill>
              <a:srgbClr val="291B25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A225C7-4D32-EEEB-48BB-68A041D05686}"/>
              </a:ext>
            </a:extLst>
          </p:cNvPr>
          <p:cNvGrpSpPr/>
          <p:nvPr/>
        </p:nvGrpSpPr>
        <p:grpSpPr>
          <a:xfrm>
            <a:off x="717326" y="1728539"/>
            <a:ext cx="4786346" cy="1402881"/>
            <a:chOff x="808380" y="1095997"/>
            <a:chExt cx="7179519" cy="2104321"/>
          </a:xfrm>
        </p:grpSpPr>
        <p:grpSp>
          <p:nvGrpSpPr>
            <p:cNvPr id="14" name="Group 11">
              <a:extLst>
                <a:ext uri="{FF2B5EF4-FFF2-40B4-BE49-F238E27FC236}">
                  <a16:creationId xmlns:a16="http://schemas.microsoft.com/office/drawing/2014/main" id="{8C7730E9-3557-9C7A-8C2A-DCD437417153}"/>
                </a:ext>
              </a:extLst>
            </p:cNvPr>
            <p:cNvGrpSpPr/>
            <p:nvPr/>
          </p:nvGrpSpPr>
          <p:grpSpPr>
            <a:xfrm rot="5400000">
              <a:off x="3223511" y="-1319134"/>
              <a:ext cx="2104321" cy="6934584"/>
              <a:chOff x="0" y="0"/>
              <a:chExt cx="2057466" cy="5203177"/>
            </a:xfrm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27C3F0D1-2C03-1612-7F1B-622878AC7E40}"/>
                  </a:ext>
                </a:extLst>
              </p:cNvPr>
              <p:cNvSpPr/>
              <p:nvPr/>
            </p:nvSpPr>
            <p:spPr>
              <a:xfrm>
                <a:off x="0" y="0"/>
                <a:ext cx="2057466" cy="5203177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7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4F45DF8B-7F37-1E29-A3C2-726783F0E11E}"/>
                  </a:ext>
                </a:extLst>
              </p:cNvPr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40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57EBFB4-507B-283B-881A-F07479E8B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1430466">
              <a:off x="1317358" y="1425910"/>
              <a:ext cx="1457746" cy="1444494"/>
            </a:xfrm>
            <a:prstGeom prst="rect">
              <a:avLst/>
            </a:prstGeom>
          </p:spPr>
        </p:pic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2E971152-7AD6-AADE-93A6-AA16ED0468C0}"/>
                </a:ext>
              </a:extLst>
            </p:cNvPr>
            <p:cNvSpPr txBox="1"/>
            <p:nvPr/>
          </p:nvSpPr>
          <p:spPr>
            <a:xfrm>
              <a:off x="2173842" y="1730759"/>
              <a:ext cx="5814057" cy="9233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4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tả</a:t>
              </a:r>
              <a:endParaRPr lang="en-US" sz="4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53BB4F-C738-407F-4403-CD646901EEAA}"/>
              </a:ext>
            </a:extLst>
          </p:cNvPr>
          <p:cNvGrpSpPr/>
          <p:nvPr/>
        </p:nvGrpSpPr>
        <p:grpSpPr>
          <a:xfrm>
            <a:off x="717325" y="3429000"/>
            <a:ext cx="4852285" cy="3057926"/>
            <a:chOff x="685800" y="3540220"/>
            <a:chExt cx="7278427" cy="4586889"/>
          </a:xfrm>
        </p:grpSpPr>
        <p:pic>
          <p:nvPicPr>
            <p:cNvPr id="20" name="Picture 8">
              <a:extLst>
                <a:ext uri="{FF2B5EF4-FFF2-40B4-BE49-F238E27FC236}">
                  <a16:creationId xmlns:a16="http://schemas.microsoft.com/office/drawing/2014/main" id="{772F8844-8712-9D7A-116C-69C4CAE85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85800" y="3540220"/>
              <a:ext cx="4784238" cy="4586889"/>
            </a:xfrm>
            <a:prstGeom prst="rect">
              <a:avLst/>
            </a:prstGeom>
          </p:spPr>
        </p:pic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7AB4B014-B4B0-AADC-2B10-8D18744ED49C}"/>
                </a:ext>
              </a:extLst>
            </p:cNvPr>
            <p:cNvSpPr txBox="1"/>
            <p:nvPr/>
          </p:nvSpPr>
          <p:spPr>
            <a:xfrm>
              <a:off x="4063885" y="6718080"/>
              <a:ext cx="3900342" cy="8530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600" b="1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HẠT MƯA</a:t>
              </a: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3EEBDF84-805B-FA54-689B-9083EE6A8B56}"/>
              </a:ext>
            </a:extLst>
          </p:cNvPr>
          <p:cNvSpPr/>
          <p:nvPr/>
        </p:nvSpPr>
        <p:spPr>
          <a:xfrm>
            <a:off x="6080908" y="1077739"/>
            <a:ext cx="4013200" cy="187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Mây mang đầy mình nước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Gió thổi thành hạt mưa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Rồi chia đều cho đất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Cho cỏ cây, sông hồ.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60FE135-D3A7-D5C8-6E2A-21C4A4AB53B8}"/>
              </a:ext>
            </a:extLst>
          </p:cNvPr>
          <p:cNvSpPr/>
          <p:nvPr/>
        </p:nvSpPr>
        <p:spPr>
          <a:xfrm>
            <a:off x="8710166" y="2894789"/>
            <a:ext cx="3708400" cy="187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Hạt mưa ủ trong vườn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Thành mỡ màu của đất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Hạt mưa trang mặt nước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Làm gương cho </a:t>
            </a:r>
            <a:r>
              <a:rPr lang="vi-VN" sz="2000">
                <a:solidFill>
                  <a:schemeClr val="bg1"/>
                </a:solidFill>
                <a:latin typeface="UTM Avo" panose="02040603050506020204" pitchFamily="18"/>
              </a:rPr>
              <a:t>trăng soi</a:t>
            </a:r>
            <a:r>
              <a:rPr lang="en-US" sz="200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1610312-1429-5F14-7F7E-F82F38A962F1}"/>
              </a:ext>
            </a:extLst>
          </p:cNvPr>
          <p:cNvSpPr/>
          <p:nvPr/>
        </p:nvSpPr>
        <p:spPr>
          <a:xfrm>
            <a:off x="6028525" y="4752542"/>
            <a:ext cx="3505200" cy="1880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Hạt mưa đến là nghịch 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Có hôm chẳng cần mây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Bất chợt ào ào xuống</a:t>
            </a:r>
          </a:p>
          <a:p>
            <a:pPr algn="just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Rồi ào ào </a:t>
            </a:r>
            <a:r>
              <a:rPr lang="vi-VN" sz="2000">
                <a:solidFill>
                  <a:schemeClr val="bg1"/>
                </a:solidFill>
                <a:latin typeface="UTM Avo" panose="02040603050506020204" pitchFamily="18"/>
              </a:rPr>
              <a:t>đi ngay</a:t>
            </a:r>
            <a:r>
              <a:rPr lang="en-US" sz="200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0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041806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4">
            <a:extLst>
              <a:ext uri="{FF2B5EF4-FFF2-40B4-BE49-F238E27FC236}">
                <a16:creationId xmlns:a16="http://schemas.microsoft.com/office/drawing/2014/main" id="{3C7D3ED2-45FE-444B-E0F3-8168F21DAB6D}"/>
              </a:ext>
            </a:extLst>
          </p:cNvPr>
          <p:cNvSpPr/>
          <p:nvPr/>
        </p:nvSpPr>
        <p:spPr>
          <a:xfrm rot="-5400000" flipV="1">
            <a:off x="2893379" y="3989273"/>
            <a:ext cx="5616000" cy="0"/>
          </a:xfrm>
          <a:prstGeom prst="line">
            <a:avLst/>
          </a:prstGeom>
          <a:ln w="57150" cap="rnd">
            <a:solidFill>
              <a:srgbClr val="291B25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ED76814-F221-51F5-98FD-C6D44FF6D0A1}"/>
              </a:ext>
            </a:extLst>
          </p:cNvPr>
          <p:cNvGrpSpPr/>
          <p:nvPr/>
        </p:nvGrpSpPr>
        <p:grpSpPr>
          <a:xfrm>
            <a:off x="717326" y="1728539"/>
            <a:ext cx="4786346" cy="1402881"/>
            <a:chOff x="808380" y="1095997"/>
            <a:chExt cx="7179519" cy="2104321"/>
          </a:xfrm>
        </p:grpSpPr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1D6BDA35-04B2-B46E-837F-01108903E736}"/>
                </a:ext>
              </a:extLst>
            </p:cNvPr>
            <p:cNvGrpSpPr/>
            <p:nvPr/>
          </p:nvGrpSpPr>
          <p:grpSpPr>
            <a:xfrm rot="5400000">
              <a:off x="3223511" y="-1319134"/>
              <a:ext cx="2104321" cy="6934584"/>
              <a:chOff x="0" y="0"/>
              <a:chExt cx="2057466" cy="5203177"/>
            </a:xfrm>
          </p:grpSpPr>
          <p:sp>
            <p:nvSpPr>
              <p:cNvPr id="7" name="Freeform 12">
                <a:extLst>
                  <a:ext uri="{FF2B5EF4-FFF2-40B4-BE49-F238E27FC236}">
                    <a16:creationId xmlns:a16="http://schemas.microsoft.com/office/drawing/2014/main" id="{DAE18F87-700D-0108-A1C0-51B7D5F1C506}"/>
                  </a:ext>
                </a:extLst>
              </p:cNvPr>
              <p:cNvSpPr/>
              <p:nvPr/>
            </p:nvSpPr>
            <p:spPr>
              <a:xfrm>
                <a:off x="0" y="0"/>
                <a:ext cx="2057466" cy="5203177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7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8" name="TextBox 13">
                <a:extLst>
                  <a:ext uri="{FF2B5EF4-FFF2-40B4-BE49-F238E27FC236}">
                    <a16:creationId xmlns:a16="http://schemas.microsoft.com/office/drawing/2014/main" id="{D7B15DC3-A9A5-1C27-8EA4-64554D076D08}"/>
                  </a:ext>
                </a:extLst>
              </p:cNvPr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40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5" name="Picture 14">
              <a:extLst>
                <a:ext uri="{FF2B5EF4-FFF2-40B4-BE49-F238E27FC236}">
                  <a16:creationId xmlns:a16="http://schemas.microsoft.com/office/drawing/2014/main" id="{42306C65-D570-D04A-5398-54DA4A627D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1430466">
              <a:off x="1317358" y="1425910"/>
              <a:ext cx="1457746" cy="1444494"/>
            </a:xfrm>
            <a:prstGeom prst="rect">
              <a:avLst/>
            </a:prstGeom>
          </p:spPr>
        </p:pic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524939B6-6D76-E327-9D93-B3863455BFBF}"/>
                </a:ext>
              </a:extLst>
            </p:cNvPr>
            <p:cNvSpPr txBox="1"/>
            <p:nvPr/>
          </p:nvSpPr>
          <p:spPr>
            <a:xfrm>
              <a:off x="2173842" y="1730759"/>
              <a:ext cx="5814057" cy="9233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4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tả</a:t>
              </a:r>
              <a:endParaRPr lang="en-US" sz="4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8329BF9-D735-AA0B-7FFF-DC4B9286296C}"/>
              </a:ext>
            </a:extLst>
          </p:cNvPr>
          <p:cNvGrpSpPr/>
          <p:nvPr/>
        </p:nvGrpSpPr>
        <p:grpSpPr>
          <a:xfrm>
            <a:off x="717325" y="3429000"/>
            <a:ext cx="4852285" cy="3057926"/>
            <a:chOff x="685800" y="3540220"/>
            <a:chExt cx="7278427" cy="4586889"/>
          </a:xfrm>
        </p:grpSpPr>
        <p:pic>
          <p:nvPicPr>
            <p:cNvPr id="10" name="Picture 8">
              <a:extLst>
                <a:ext uri="{FF2B5EF4-FFF2-40B4-BE49-F238E27FC236}">
                  <a16:creationId xmlns:a16="http://schemas.microsoft.com/office/drawing/2014/main" id="{01CF775A-86E6-60FE-4958-8F11AC97C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85800" y="3540220"/>
              <a:ext cx="4784238" cy="4586889"/>
            </a:xfrm>
            <a:prstGeom prst="rect">
              <a:avLst/>
            </a:prstGeom>
          </p:spPr>
        </p:pic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A7B5F802-54DE-74BA-A268-99212DD3686D}"/>
                </a:ext>
              </a:extLst>
            </p:cNvPr>
            <p:cNvSpPr txBox="1"/>
            <p:nvPr/>
          </p:nvSpPr>
          <p:spPr>
            <a:xfrm>
              <a:off x="4063885" y="6718080"/>
              <a:ext cx="3900342" cy="8530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600" b="1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HẠT MƯA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7EDEC4-F63F-8268-30A2-4ED4D36999AC}"/>
              </a:ext>
            </a:extLst>
          </p:cNvPr>
          <p:cNvGrpSpPr/>
          <p:nvPr/>
        </p:nvGrpSpPr>
        <p:grpSpPr>
          <a:xfrm>
            <a:off x="6092570" y="1694101"/>
            <a:ext cx="2680406" cy="828000"/>
            <a:chOff x="9148441" y="1048486"/>
            <a:chExt cx="4020608" cy="1242001"/>
          </a:xfrm>
        </p:grpSpPr>
        <p:pic>
          <p:nvPicPr>
            <p:cNvPr id="26" name="Picture 22">
              <a:extLst>
                <a:ext uri="{FF2B5EF4-FFF2-40B4-BE49-F238E27FC236}">
                  <a16:creationId xmlns:a16="http://schemas.microsoft.com/office/drawing/2014/main" id="{9A4FE2CA-CC89-EF6D-012D-C839E3317B72}"/>
                </a:ext>
              </a:extLst>
            </p:cNvPr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20173029">
              <a:off x="9148441" y="1048486"/>
              <a:ext cx="1350000" cy="1242001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4402C1C-EDBF-2B01-21D7-97ED5003889F}"/>
                </a:ext>
              </a:extLst>
            </p:cNvPr>
            <p:cNvSpPr txBox="1"/>
            <p:nvPr/>
          </p:nvSpPr>
          <p:spPr>
            <a:xfrm>
              <a:off x="10400449" y="1336140"/>
              <a:ext cx="2768600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Lưu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ý:</a:t>
              </a:r>
            </a:p>
          </p:txBody>
        </p:sp>
      </p:grpSp>
      <p:grpSp>
        <p:nvGrpSpPr>
          <p:cNvPr id="28" name="Group 3">
            <a:extLst>
              <a:ext uri="{FF2B5EF4-FFF2-40B4-BE49-F238E27FC236}">
                <a16:creationId xmlns:a16="http://schemas.microsoft.com/office/drawing/2014/main" id="{9E6D97FC-CB4C-0266-7DBE-598FFDB5E394}"/>
              </a:ext>
            </a:extLst>
          </p:cNvPr>
          <p:cNvGrpSpPr/>
          <p:nvPr/>
        </p:nvGrpSpPr>
        <p:grpSpPr>
          <a:xfrm>
            <a:off x="6158874" y="2799364"/>
            <a:ext cx="5539151" cy="3316891"/>
            <a:chOff x="0" y="0"/>
            <a:chExt cx="4039585" cy="2246998"/>
          </a:xfrm>
          <a:solidFill>
            <a:schemeClr val="tx1"/>
          </a:solidFill>
        </p:grpSpPr>
        <p:sp>
          <p:nvSpPr>
            <p:cNvPr id="29" name="Freeform 4">
              <a:extLst>
                <a:ext uri="{FF2B5EF4-FFF2-40B4-BE49-F238E27FC236}">
                  <a16:creationId xmlns:a16="http://schemas.microsoft.com/office/drawing/2014/main" id="{5289C5CA-8AE5-BFBA-6E42-16384548ECDE}"/>
                </a:ext>
              </a:extLst>
            </p:cNvPr>
            <p:cNvSpPr/>
            <p:nvPr/>
          </p:nvSpPr>
          <p:spPr>
            <a:xfrm>
              <a:off x="0" y="0"/>
              <a:ext cx="4039586" cy="2246998"/>
            </a:xfrm>
            <a:custGeom>
              <a:avLst/>
              <a:gdLst/>
              <a:ahLst/>
              <a:cxnLst/>
              <a:rect l="l" t="t" r="r" b="b"/>
              <a:pathLst>
                <a:path w="4039586" h="2246998">
                  <a:moveTo>
                    <a:pt x="0" y="0"/>
                  </a:moveTo>
                  <a:lnTo>
                    <a:pt x="4039586" y="0"/>
                  </a:lnTo>
                  <a:lnTo>
                    <a:pt x="4039586" y="2246998"/>
                  </a:lnTo>
                  <a:lnTo>
                    <a:pt x="0" y="2246998"/>
                  </a:lnTo>
                  <a:close/>
                </a:path>
              </a:pathLst>
            </a:custGeom>
            <a:grpFill/>
            <a:ln w="76200" cmpd="thickThin">
              <a:solidFill>
                <a:schemeClr val="accent2"/>
              </a:solidFill>
            </a:ln>
          </p:spPr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78B2EADB-E6C7-06C0-9281-ECD7727E49C9}"/>
              </a:ext>
            </a:extLst>
          </p:cNvPr>
          <p:cNvSpPr/>
          <p:nvPr/>
        </p:nvSpPr>
        <p:spPr>
          <a:xfrm>
            <a:off x="6326882" y="3257481"/>
            <a:ext cx="5202678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6 ô li. 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dòng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5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 ô li. </a:t>
            </a:r>
          </a:p>
        </p:txBody>
      </p:sp>
    </p:spTree>
    <p:extLst>
      <p:ext uri="{BB962C8B-B14F-4D97-AF65-F5344CB8AC3E}">
        <p14:creationId xmlns:p14="http://schemas.microsoft.com/office/powerpoint/2010/main" val="405029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4">
            <a:extLst>
              <a:ext uri="{FF2B5EF4-FFF2-40B4-BE49-F238E27FC236}">
                <a16:creationId xmlns:a16="http://schemas.microsoft.com/office/drawing/2014/main" id="{001B630F-5A17-F8E2-0AA3-A58F88758615}"/>
              </a:ext>
            </a:extLst>
          </p:cNvPr>
          <p:cNvSpPr/>
          <p:nvPr/>
        </p:nvSpPr>
        <p:spPr>
          <a:xfrm rot="-5400000" flipV="1">
            <a:off x="2893379" y="3989273"/>
            <a:ext cx="5616000" cy="0"/>
          </a:xfrm>
          <a:prstGeom prst="line">
            <a:avLst/>
          </a:prstGeom>
          <a:ln w="57150" cap="rnd">
            <a:solidFill>
              <a:srgbClr val="291B25"/>
            </a:solidFill>
            <a:prstDash val="sysDot"/>
            <a:headEnd type="none" w="sm" len="sm"/>
            <a:tailEnd type="none" w="sm" len="sm"/>
          </a:ln>
        </p:spPr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7A225C7-4D32-EEEB-48BB-68A041D05686}"/>
              </a:ext>
            </a:extLst>
          </p:cNvPr>
          <p:cNvGrpSpPr/>
          <p:nvPr/>
        </p:nvGrpSpPr>
        <p:grpSpPr>
          <a:xfrm>
            <a:off x="717326" y="1728539"/>
            <a:ext cx="4786346" cy="1402881"/>
            <a:chOff x="808380" y="1095997"/>
            <a:chExt cx="7179519" cy="2104321"/>
          </a:xfrm>
        </p:grpSpPr>
        <p:grpSp>
          <p:nvGrpSpPr>
            <p:cNvPr id="14" name="Group 11">
              <a:extLst>
                <a:ext uri="{FF2B5EF4-FFF2-40B4-BE49-F238E27FC236}">
                  <a16:creationId xmlns:a16="http://schemas.microsoft.com/office/drawing/2014/main" id="{8C7730E9-3557-9C7A-8C2A-DCD437417153}"/>
                </a:ext>
              </a:extLst>
            </p:cNvPr>
            <p:cNvGrpSpPr/>
            <p:nvPr/>
          </p:nvGrpSpPr>
          <p:grpSpPr>
            <a:xfrm rot="5400000">
              <a:off x="3223511" y="-1319134"/>
              <a:ext cx="2104321" cy="6934584"/>
              <a:chOff x="0" y="0"/>
              <a:chExt cx="2057466" cy="5203177"/>
            </a:xfrm>
          </p:grpSpPr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27C3F0D1-2C03-1612-7F1B-622878AC7E40}"/>
                  </a:ext>
                </a:extLst>
              </p:cNvPr>
              <p:cNvSpPr/>
              <p:nvPr/>
            </p:nvSpPr>
            <p:spPr>
              <a:xfrm>
                <a:off x="0" y="0"/>
                <a:ext cx="2057466" cy="5203177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7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id="{4F45DF8B-7F37-1E29-A3C2-726783F0E11E}"/>
                  </a:ext>
                </a:extLst>
              </p:cNvPr>
              <p:cNvSpPr txBox="1"/>
              <p:nvPr/>
            </p:nvSpPr>
            <p:spPr>
              <a:xfrm>
                <a:off x="127000" y="-38100"/>
                <a:ext cx="558800" cy="6477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  <a:spcBef>
                    <a:spcPct val="0"/>
                  </a:spcBef>
                </a:pPr>
                <a:endParaRPr sz="40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D57EBFB4-507B-283B-881A-F07479E8B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1430466">
              <a:off x="1317358" y="1425910"/>
              <a:ext cx="1457746" cy="1444494"/>
            </a:xfrm>
            <a:prstGeom prst="rect">
              <a:avLst/>
            </a:prstGeom>
          </p:spPr>
        </p:pic>
        <p:sp>
          <p:nvSpPr>
            <p:cNvPr id="16" name="TextBox 8">
              <a:extLst>
                <a:ext uri="{FF2B5EF4-FFF2-40B4-BE49-F238E27FC236}">
                  <a16:creationId xmlns:a16="http://schemas.microsoft.com/office/drawing/2014/main" id="{2E971152-7AD6-AADE-93A6-AA16ED0468C0}"/>
                </a:ext>
              </a:extLst>
            </p:cNvPr>
            <p:cNvSpPr txBox="1"/>
            <p:nvPr/>
          </p:nvSpPr>
          <p:spPr>
            <a:xfrm>
              <a:off x="2173842" y="1730759"/>
              <a:ext cx="5814057" cy="9233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4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Chính</a:t>
              </a:r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40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tả</a:t>
              </a:r>
              <a:endParaRPr lang="en-US" sz="40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553BB4F-C738-407F-4403-CD646901EEAA}"/>
              </a:ext>
            </a:extLst>
          </p:cNvPr>
          <p:cNvGrpSpPr/>
          <p:nvPr/>
        </p:nvGrpSpPr>
        <p:grpSpPr>
          <a:xfrm>
            <a:off x="717325" y="3429000"/>
            <a:ext cx="4852285" cy="3057926"/>
            <a:chOff x="685800" y="3540220"/>
            <a:chExt cx="7278427" cy="4586889"/>
          </a:xfrm>
        </p:grpSpPr>
        <p:pic>
          <p:nvPicPr>
            <p:cNvPr id="20" name="Picture 8">
              <a:extLst>
                <a:ext uri="{FF2B5EF4-FFF2-40B4-BE49-F238E27FC236}">
                  <a16:creationId xmlns:a16="http://schemas.microsoft.com/office/drawing/2014/main" id="{772F8844-8712-9D7A-116C-69C4CAE85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685800" y="3540220"/>
              <a:ext cx="4784238" cy="4586889"/>
            </a:xfrm>
            <a:prstGeom prst="rect">
              <a:avLst/>
            </a:prstGeom>
          </p:spPr>
        </p:pic>
        <p:sp>
          <p:nvSpPr>
            <p:cNvPr id="21" name="TextBox 8">
              <a:extLst>
                <a:ext uri="{FF2B5EF4-FFF2-40B4-BE49-F238E27FC236}">
                  <a16:creationId xmlns:a16="http://schemas.microsoft.com/office/drawing/2014/main" id="{7AB4B014-B4B0-AADC-2B10-8D18744ED49C}"/>
                </a:ext>
              </a:extLst>
            </p:cNvPr>
            <p:cNvSpPr txBox="1"/>
            <p:nvPr/>
          </p:nvSpPr>
          <p:spPr>
            <a:xfrm>
              <a:off x="4063885" y="6718080"/>
              <a:ext cx="3900342" cy="8530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600" b="1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HẠT MƯA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37220-6A9E-2E42-904F-E15C8519DF17}"/>
              </a:ext>
            </a:extLst>
          </p:cNvPr>
          <p:cNvGrpSpPr/>
          <p:nvPr/>
        </p:nvGrpSpPr>
        <p:grpSpPr>
          <a:xfrm>
            <a:off x="6114454" y="1717005"/>
            <a:ext cx="2920195" cy="828000"/>
            <a:chOff x="9149471" y="1053408"/>
            <a:chExt cx="4380292" cy="1242001"/>
          </a:xfrm>
        </p:grpSpPr>
        <p:pic>
          <p:nvPicPr>
            <p:cNvPr id="9" name="Picture 22">
              <a:extLst>
                <a:ext uri="{FF2B5EF4-FFF2-40B4-BE49-F238E27FC236}">
                  <a16:creationId xmlns:a16="http://schemas.microsoft.com/office/drawing/2014/main" id="{375DF261-250D-CEDA-50C2-7B92F32130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20173029">
              <a:off x="9149471" y="1053408"/>
              <a:ext cx="1325576" cy="124200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D05DB3F-93FE-63AD-5043-7C0987FCEBE6}"/>
                </a:ext>
              </a:extLst>
            </p:cNvPr>
            <p:cNvSpPr txBox="1"/>
            <p:nvPr/>
          </p:nvSpPr>
          <p:spPr>
            <a:xfrm>
              <a:off x="10400449" y="1336140"/>
              <a:ext cx="3129314" cy="784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Nhận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xét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31679A6-700F-C548-FC33-B08DED064DBF}"/>
              </a:ext>
            </a:extLst>
          </p:cNvPr>
          <p:cNvGrpSpPr/>
          <p:nvPr/>
        </p:nvGrpSpPr>
        <p:grpSpPr>
          <a:xfrm>
            <a:off x="6280404" y="2801327"/>
            <a:ext cx="5277134" cy="3671803"/>
            <a:chOff x="1219200" y="2601720"/>
            <a:chExt cx="8962669" cy="6344921"/>
          </a:xfrm>
        </p:grpSpPr>
        <p:pic>
          <p:nvPicPr>
            <p:cNvPr id="25" name="Picture 2">
              <a:extLst>
                <a:ext uri="{FF2B5EF4-FFF2-40B4-BE49-F238E27FC236}">
                  <a16:creationId xmlns:a16="http://schemas.microsoft.com/office/drawing/2014/main" id="{AC09F31E-BF06-1AB7-27F4-6D268EE3C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flipH="1">
              <a:off x="1219200" y="2601720"/>
              <a:ext cx="8962669" cy="634492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6D5C2AC-55A9-CAB2-456F-35D242E5D1EF}"/>
                </a:ext>
              </a:extLst>
            </p:cNvPr>
            <p:cNvSpPr/>
            <p:nvPr/>
          </p:nvSpPr>
          <p:spPr>
            <a:xfrm>
              <a:off x="3327259" y="3224014"/>
              <a:ext cx="5139479" cy="32198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Nội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dung</a:t>
              </a: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viết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Cách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trình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bày</a:t>
              </a:r>
              <a:endPara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23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A96B84A0-0B6D-0EF0-5168-EC9EF0173CA5}"/>
              </a:ext>
            </a:extLst>
          </p:cNvPr>
          <p:cNvGrpSpPr/>
          <p:nvPr/>
        </p:nvGrpSpPr>
        <p:grpSpPr>
          <a:xfrm>
            <a:off x="2045922" y="1610015"/>
            <a:ext cx="8505905" cy="1227550"/>
            <a:chOff x="3217378" y="823461"/>
            <a:chExt cx="12758859" cy="18413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7128767-1278-F304-CEB6-AA381DAC2F9D}"/>
                </a:ext>
              </a:extLst>
            </p:cNvPr>
            <p:cNvGrpSpPr/>
            <p:nvPr/>
          </p:nvGrpSpPr>
          <p:grpSpPr>
            <a:xfrm>
              <a:off x="3217378" y="823461"/>
              <a:ext cx="12078599" cy="1841325"/>
              <a:chOff x="3547940" y="754411"/>
              <a:chExt cx="12078599" cy="1841325"/>
            </a:xfrm>
          </p:grpSpPr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84649A52-F159-0D29-90E3-3E702500610F}"/>
                  </a:ext>
                </a:extLst>
              </p:cNvPr>
              <p:cNvSpPr/>
              <p:nvPr/>
            </p:nvSpPr>
            <p:spPr>
              <a:xfrm rot="5400000">
                <a:off x="8666577" y="-4364226"/>
                <a:ext cx="1841325" cy="12078599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8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pic>
            <p:nvPicPr>
              <p:cNvPr id="31" name="Picture 18">
                <a:extLst>
                  <a:ext uri="{FF2B5EF4-FFF2-40B4-BE49-F238E27FC236}">
                    <a16:creationId xmlns:a16="http://schemas.microsoft.com/office/drawing/2014/main" id="{1477CEB9-0C8D-748C-8D65-C0A931FE4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077044" y="1025811"/>
                <a:ext cx="1218264" cy="1269025"/>
              </a:xfrm>
              <a:prstGeom prst="rect">
                <a:avLst/>
              </a:prstGeom>
            </p:spPr>
          </p:pic>
        </p:grp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537DFBD4-97D3-E6AC-F0A2-C6A476AAB8E8}"/>
                </a:ext>
              </a:extLst>
            </p:cNvPr>
            <p:cNvSpPr txBox="1"/>
            <p:nvPr/>
          </p:nvSpPr>
          <p:spPr>
            <a:xfrm>
              <a:off x="3897640" y="1225872"/>
              <a:ext cx="12078597" cy="842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ô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trống</a:t>
              </a:r>
              <a:endPara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094B430D-6A94-B812-C8E7-CB7618A8086F}"/>
              </a:ext>
            </a:extLst>
          </p:cNvPr>
          <p:cNvSpPr/>
          <p:nvPr/>
        </p:nvSpPr>
        <p:spPr>
          <a:xfrm>
            <a:off x="1633747" y="3748315"/>
            <a:ext cx="4405377" cy="223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Mưa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ắng bắc cầu vồng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Ai đi đâu, về đâu?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Không thấy sóng dưới cầu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Chỉ mênh mông đồng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úa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ED5E9B24-50C8-ACD9-88C5-06A8E973A3AB}"/>
              </a:ext>
            </a:extLst>
          </p:cNvPr>
          <p:cNvSpPr/>
          <p:nvPr/>
        </p:nvSpPr>
        <p:spPr>
          <a:xfrm>
            <a:off x="6660082" y="3756459"/>
            <a:ext cx="4261381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Cầu vồng như dải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ụa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Rực rỡ bảy sắc màu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Cầu chờ mãi 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ồ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i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âu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Không ai qua, biến mất...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E13CF6-A61E-B5D4-087C-1A57A72CCA5E}"/>
              </a:ext>
            </a:extLst>
          </p:cNvPr>
          <p:cNvSpPr/>
          <p:nvPr/>
        </p:nvSpPr>
        <p:spPr>
          <a:xfrm>
            <a:off x="1584700" y="3105649"/>
            <a:ext cx="2440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vi-VN" sz="24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65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A96B84A0-0B6D-0EF0-5168-EC9EF0173CA5}"/>
              </a:ext>
            </a:extLst>
          </p:cNvPr>
          <p:cNvGrpSpPr/>
          <p:nvPr/>
        </p:nvGrpSpPr>
        <p:grpSpPr>
          <a:xfrm>
            <a:off x="2045922" y="1610015"/>
            <a:ext cx="8505905" cy="1227550"/>
            <a:chOff x="3217378" y="823461"/>
            <a:chExt cx="12758859" cy="18413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7128767-1278-F304-CEB6-AA381DAC2F9D}"/>
                </a:ext>
              </a:extLst>
            </p:cNvPr>
            <p:cNvGrpSpPr/>
            <p:nvPr/>
          </p:nvGrpSpPr>
          <p:grpSpPr>
            <a:xfrm>
              <a:off x="3217378" y="823461"/>
              <a:ext cx="12078599" cy="1841325"/>
              <a:chOff x="3547940" y="754411"/>
              <a:chExt cx="12078599" cy="1841325"/>
            </a:xfrm>
          </p:grpSpPr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84649A52-F159-0D29-90E3-3E702500610F}"/>
                  </a:ext>
                </a:extLst>
              </p:cNvPr>
              <p:cNvSpPr/>
              <p:nvPr/>
            </p:nvSpPr>
            <p:spPr>
              <a:xfrm rot="5400000">
                <a:off x="8666577" y="-4364226"/>
                <a:ext cx="1841325" cy="12078599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8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pic>
            <p:nvPicPr>
              <p:cNvPr id="31" name="Picture 18">
                <a:extLst>
                  <a:ext uri="{FF2B5EF4-FFF2-40B4-BE49-F238E27FC236}">
                    <a16:creationId xmlns:a16="http://schemas.microsoft.com/office/drawing/2014/main" id="{1477CEB9-0C8D-748C-8D65-C0A931FE4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077044" y="1025811"/>
                <a:ext cx="1218264" cy="1269025"/>
              </a:xfrm>
              <a:prstGeom prst="rect">
                <a:avLst/>
              </a:prstGeom>
            </p:spPr>
          </p:pic>
        </p:grp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537DFBD4-97D3-E6AC-F0A2-C6A476AAB8E8}"/>
                </a:ext>
              </a:extLst>
            </p:cNvPr>
            <p:cNvSpPr txBox="1"/>
            <p:nvPr/>
          </p:nvSpPr>
          <p:spPr>
            <a:xfrm>
              <a:off x="3897640" y="1225872"/>
              <a:ext cx="12078597" cy="842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ô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trống</a:t>
              </a:r>
              <a:endPara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4DE13CF6-A61E-B5D4-087C-1A57A72CCA5E}"/>
              </a:ext>
            </a:extLst>
          </p:cNvPr>
          <p:cNvSpPr/>
          <p:nvPr/>
        </p:nvSpPr>
        <p:spPr>
          <a:xfrm>
            <a:off x="1584700" y="3105649"/>
            <a:ext cx="2440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vi-VN" sz="24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1292426-F314-360F-B77D-1E76449DDB51}"/>
              </a:ext>
            </a:extLst>
          </p:cNvPr>
          <p:cNvSpPr/>
          <p:nvPr/>
        </p:nvSpPr>
        <p:spPr>
          <a:xfrm>
            <a:off x="1681967" y="3795201"/>
            <a:ext cx="4743580" cy="2235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Mưa</a:t>
            </a:r>
            <a:r>
              <a:rPr lang="vi-VN" sz="2400" dirty="0">
                <a:solidFill>
                  <a:srgbClr val="C00000"/>
                </a:solidFill>
                <a:latin typeface="UTM Avo" panose="02040603050506020204" pitchFamily="18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ắng bắc cầu vồng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Ai đi đâu, về đâu?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Không thấy sóng dưới cầu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Chỉ mênh mông đồng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úa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92F21F-A3A5-62B7-0A88-7C9A93F0230C}"/>
              </a:ext>
            </a:extLst>
          </p:cNvPr>
          <p:cNvSpPr/>
          <p:nvPr/>
        </p:nvSpPr>
        <p:spPr>
          <a:xfrm>
            <a:off x="6421631" y="3791856"/>
            <a:ext cx="4588529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Cầu vồng như dải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ụa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Rực rỡ bảy sắc màu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Cầu chờ mãi 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ồ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i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âu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Không ai qua, biến mất...</a:t>
            </a:r>
          </a:p>
        </p:txBody>
      </p:sp>
    </p:spTree>
    <p:extLst>
      <p:ext uri="{BB962C8B-B14F-4D97-AF65-F5344CB8AC3E}">
        <p14:creationId xmlns:p14="http://schemas.microsoft.com/office/powerpoint/2010/main" val="42940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A96B84A0-0B6D-0EF0-5168-EC9EF0173CA5}"/>
              </a:ext>
            </a:extLst>
          </p:cNvPr>
          <p:cNvGrpSpPr/>
          <p:nvPr/>
        </p:nvGrpSpPr>
        <p:grpSpPr>
          <a:xfrm>
            <a:off x="2045922" y="1610015"/>
            <a:ext cx="8505905" cy="1227550"/>
            <a:chOff x="3217378" y="823461"/>
            <a:chExt cx="12758859" cy="18413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7128767-1278-F304-CEB6-AA381DAC2F9D}"/>
                </a:ext>
              </a:extLst>
            </p:cNvPr>
            <p:cNvGrpSpPr/>
            <p:nvPr/>
          </p:nvGrpSpPr>
          <p:grpSpPr>
            <a:xfrm>
              <a:off x="3217378" y="823461"/>
              <a:ext cx="12078599" cy="1841325"/>
              <a:chOff x="3547940" y="754411"/>
              <a:chExt cx="12078599" cy="1841325"/>
            </a:xfrm>
          </p:grpSpPr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84649A52-F159-0D29-90E3-3E702500610F}"/>
                  </a:ext>
                </a:extLst>
              </p:cNvPr>
              <p:cNvSpPr/>
              <p:nvPr/>
            </p:nvSpPr>
            <p:spPr>
              <a:xfrm rot="5400000">
                <a:off x="8666577" y="-4364226"/>
                <a:ext cx="1841325" cy="12078599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8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pic>
            <p:nvPicPr>
              <p:cNvPr id="31" name="Picture 18">
                <a:extLst>
                  <a:ext uri="{FF2B5EF4-FFF2-40B4-BE49-F238E27FC236}">
                    <a16:creationId xmlns:a16="http://schemas.microsoft.com/office/drawing/2014/main" id="{1477CEB9-0C8D-748C-8D65-C0A931FE4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077044" y="1025811"/>
                <a:ext cx="1218264" cy="1269025"/>
              </a:xfrm>
              <a:prstGeom prst="rect">
                <a:avLst/>
              </a:prstGeom>
            </p:spPr>
          </p:pic>
        </p:grp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537DFBD4-97D3-E6AC-F0A2-C6A476AAB8E8}"/>
                </a:ext>
              </a:extLst>
            </p:cNvPr>
            <p:cNvSpPr txBox="1"/>
            <p:nvPr/>
          </p:nvSpPr>
          <p:spPr>
            <a:xfrm>
              <a:off x="3897640" y="1225872"/>
              <a:ext cx="12078597" cy="842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ô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trống</a:t>
              </a:r>
              <a:endPara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8464C99-7DB9-62BB-D332-D59D22F8F491}"/>
              </a:ext>
            </a:extLst>
          </p:cNvPr>
          <p:cNvSpPr/>
          <p:nvPr/>
        </p:nvSpPr>
        <p:spPr>
          <a:xfrm>
            <a:off x="2045922" y="3221180"/>
            <a:ext cx="323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endParaRPr lang="vi-VN" sz="28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2F25D8-EE51-067E-B720-63BA7BC2DF27}"/>
              </a:ext>
            </a:extLst>
          </p:cNvPr>
          <p:cNvSpPr/>
          <p:nvPr/>
        </p:nvSpPr>
        <p:spPr>
          <a:xfrm>
            <a:off x="2613268" y="3945000"/>
            <a:ext cx="6917705" cy="1302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</a:rPr>
              <a:t>Cá gì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</a:rPr>
              <a:t>ốn rất hiền lành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</a:rPr>
              <a:t>Xưa được chị Tấm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</a:rPr>
              <a:t>ỗ 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</a:rPr>
              <a:t>ành nuôi cơm?</a:t>
            </a:r>
          </a:p>
        </p:txBody>
      </p:sp>
    </p:spTree>
    <p:extLst>
      <p:ext uri="{BB962C8B-B14F-4D97-AF65-F5344CB8AC3E}">
        <p14:creationId xmlns:p14="http://schemas.microsoft.com/office/powerpoint/2010/main" val="2900050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A96B84A0-0B6D-0EF0-5168-EC9EF0173CA5}"/>
              </a:ext>
            </a:extLst>
          </p:cNvPr>
          <p:cNvGrpSpPr/>
          <p:nvPr/>
        </p:nvGrpSpPr>
        <p:grpSpPr>
          <a:xfrm>
            <a:off x="2045922" y="1610015"/>
            <a:ext cx="8505905" cy="1227550"/>
            <a:chOff x="3217378" y="823461"/>
            <a:chExt cx="12758859" cy="1841325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7128767-1278-F304-CEB6-AA381DAC2F9D}"/>
                </a:ext>
              </a:extLst>
            </p:cNvPr>
            <p:cNvGrpSpPr/>
            <p:nvPr/>
          </p:nvGrpSpPr>
          <p:grpSpPr>
            <a:xfrm>
              <a:off x="3217378" y="823461"/>
              <a:ext cx="12078599" cy="1841325"/>
              <a:chOff x="3547940" y="754411"/>
              <a:chExt cx="12078599" cy="1841325"/>
            </a:xfrm>
          </p:grpSpPr>
          <p:sp>
            <p:nvSpPr>
              <p:cNvPr id="30" name="Freeform 12">
                <a:extLst>
                  <a:ext uri="{FF2B5EF4-FFF2-40B4-BE49-F238E27FC236}">
                    <a16:creationId xmlns:a16="http://schemas.microsoft.com/office/drawing/2014/main" id="{84649A52-F159-0D29-90E3-3E702500610F}"/>
                  </a:ext>
                </a:extLst>
              </p:cNvPr>
              <p:cNvSpPr/>
              <p:nvPr/>
            </p:nvSpPr>
            <p:spPr>
              <a:xfrm rot="5400000">
                <a:off x="8666577" y="-4364226"/>
                <a:ext cx="1841325" cy="12078599"/>
              </a:xfrm>
              <a:custGeom>
                <a:avLst/>
                <a:gdLst/>
                <a:ahLst/>
                <a:cxnLst/>
                <a:rect l="l" t="t" r="r" b="b"/>
                <a:pathLst>
                  <a:path w="2057466" h="5203177">
                    <a:moveTo>
                      <a:pt x="203200" y="5203177"/>
                    </a:moveTo>
                    <a:lnTo>
                      <a:pt x="1854266" y="5203177"/>
                    </a:lnTo>
                    <a:lnTo>
                      <a:pt x="2057466" y="0"/>
                    </a:lnTo>
                    <a:lnTo>
                      <a:pt x="0" y="0"/>
                    </a:lnTo>
                    <a:lnTo>
                      <a:pt x="203200" y="5203177"/>
                    </a:lnTo>
                    <a:close/>
                  </a:path>
                </a:pathLst>
              </a:custGeom>
              <a:solidFill>
                <a:srgbClr val="FFCE6D"/>
              </a:solidFill>
            </p:spPr>
            <p:txBody>
              <a:bodyPr/>
              <a:lstStyle/>
              <a:p>
                <a:endParaRPr lang="en-US" sz="800" dirty="0">
                  <a:solidFill>
                    <a:schemeClr val="bg1"/>
                  </a:solidFill>
                  <a:latin typeface="UTM Avo" panose="02040603050506020204" pitchFamily="18"/>
                </a:endParaRPr>
              </a:p>
            </p:txBody>
          </p:sp>
          <p:pic>
            <p:nvPicPr>
              <p:cNvPr id="31" name="Picture 18">
                <a:extLst>
                  <a:ext uri="{FF2B5EF4-FFF2-40B4-BE49-F238E27FC236}">
                    <a16:creationId xmlns:a16="http://schemas.microsoft.com/office/drawing/2014/main" id="{1477CEB9-0C8D-748C-8D65-C0A931FE4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077044" y="1025811"/>
                <a:ext cx="1218264" cy="1269025"/>
              </a:xfrm>
              <a:prstGeom prst="rect">
                <a:avLst/>
              </a:prstGeom>
            </p:spPr>
          </p:pic>
        </p:grp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537DFBD4-97D3-E6AC-F0A2-C6A476AAB8E8}"/>
                </a:ext>
              </a:extLst>
            </p:cNvPr>
            <p:cNvSpPr txBox="1"/>
            <p:nvPr/>
          </p:nvSpPr>
          <p:spPr>
            <a:xfrm>
              <a:off x="3897640" y="1225872"/>
              <a:ext cx="12078597" cy="84225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4800"/>
                </a:lnSpc>
              </a:pP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ô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trống</a:t>
              </a:r>
              <a:endParaRPr lang="en-US" sz="32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B8464C99-7DB9-62BB-D332-D59D22F8F491}"/>
              </a:ext>
            </a:extLst>
          </p:cNvPr>
          <p:cNvSpPr/>
          <p:nvPr/>
        </p:nvSpPr>
        <p:spPr>
          <a:xfrm>
            <a:off x="2045922" y="3221180"/>
            <a:ext cx="323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endParaRPr lang="vi-VN" sz="28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2F25D8-EE51-067E-B720-63BA7BC2DF27}"/>
              </a:ext>
            </a:extLst>
          </p:cNvPr>
          <p:cNvSpPr/>
          <p:nvPr/>
        </p:nvSpPr>
        <p:spPr>
          <a:xfrm>
            <a:off x="2613268" y="3945000"/>
            <a:ext cx="6917705" cy="1302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 gì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ốn rất hiền lành</a:t>
            </a:r>
          </a:p>
          <a:p>
            <a:pPr algn="ctr">
              <a:lnSpc>
                <a:spcPct val="150000"/>
              </a:lnSpc>
            </a:pP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Xưa được chị Tấm</a:t>
            </a:r>
            <a:r>
              <a:rPr lang="en-US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ỗ 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ành nuôi cơm?</a:t>
            </a:r>
          </a:p>
        </p:txBody>
      </p:sp>
    </p:spTree>
    <p:extLst>
      <p:ext uri="{BB962C8B-B14F-4D97-AF65-F5344CB8AC3E}">
        <p14:creationId xmlns:p14="http://schemas.microsoft.com/office/powerpoint/2010/main" val="18064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54E51D0-2C93-74F9-37A1-A5F8AD003926}"/>
              </a:ext>
            </a:extLst>
          </p:cNvPr>
          <p:cNvGrpSpPr/>
          <p:nvPr/>
        </p:nvGrpSpPr>
        <p:grpSpPr>
          <a:xfrm>
            <a:off x="1483047" y="1733795"/>
            <a:ext cx="8725663" cy="1371362"/>
            <a:chOff x="2170346" y="495305"/>
            <a:chExt cx="13088495" cy="2057043"/>
          </a:xfrm>
        </p:grpSpPr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3D70A2EE-5FFD-52EF-849C-80A735090644}"/>
                </a:ext>
              </a:extLst>
            </p:cNvPr>
            <p:cNvSpPr/>
            <p:nvPr/>
          </p:nvSpPr>
          <p:spPr>
            <a:xfrm rot="5400000">
              <a:off x="7686072" y="-5020421"/>
              <a:ext cx="2057043" cy="13088495"/>
            </a:xfrm>
            <a:custGeom>
              <a:avLst/>
              <a:gdLst/>
              <a:ahLst/>
              <a:cxnLst/>
              <a:rect l="l" t="t" r="r" b="b"/>
              <a:pathLst>
                <a:path w="2057466" h="5203177">
                  <a:moveTo>
                    <a:pt x="203200" y="5203177"/>
                  </a:moveTo>
                  <a:lnTo>
                    <a:pt x="1854266" y="5203177"/>
                  </a:lnTo>
                  <a:lnTo>
                    <a:pt x="2057466" y="0"/>
                  </a:lnTo>
                  <a:lnTo>
                    <a:pt x="0" y="0"/>
                  </a:lnTo>
                  <a:lnTo>
                    <a:pt x="203200" y="5203177"/>
                  </a:lnTo>
                  <a:close/>
                </a:path>
              </a:pathLst>
            </a:custGeom>
            <a:solidFill>
              <a:srgbClr val="FFCE6D"/>
            </a:solidFill>
          </p:spPr>
          <p:txBody>
            <a:bodyPr/>
            <a:lstStyle/>
            <a:p>
              <a:endParaRPr lang="en-US" sz="8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9F27FA0E-427D-95B8-FDC7-04F466AF5699}"/>
                </a:ext>
              </a:extLst>
            </p:cNvPr>
            <p:cNvSpPr txBox="1"/>
            <p:nvPr/>
          </p:nvSpPr>
          <p:spPr>
            <a:xfrm>
              <a:off x="4492729" y="710300"/>
              <a:ext cx="10379133" cy="16843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ô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trống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22" name="Picture 15">
            <a:extLst>
              <a:ext uri="{FF2B5EF4-FFF2-40B4-BE49-F238E27FC236}">
                <a16:creationId xmlns:a16="http://schemas.microsoft.com/office/drawing/2014/main" id="{D8617121-24EB-8AB7-58A9-3A202BBFBA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00362" y="1971689"/>
            <a:ext cx="880917" cy="89557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E6816BF-1438-1BC8-BBF6-C5FF9894FF50}"/>
              </a:ext>
            </a:extLst>
          </p:cNvPr>
          <p:cNvSpPr/>
          <p:nvPr/>
        </p:nvSpPr>
        <p:spPr>
          <a:xfrm>
            <a:off x="865689" y="3270575"/>
            <a:ext cx="2440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vi-VN" sz="24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F5BE62-CC12-5F98-62F0-5FD9D910EFE0}"/>
              </a:ext>
            </a:extLst>
          </p:cNvPr>
          <p:cNvSpPr/>
          <p:nvPr/>
        </p:nvSpPr>
        <p:spPr>
          <a:xfrm>
            <a:off x="1351027" y="3677842"/>
            <a:ext cx="973729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Mặt Trời tỏa ánh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ắng sáng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ấp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ánh trên những tàu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á còn ướt đẫm sương đêm.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F55B1E-1F0B-D486-4D61-267986FA431C}"/>
              </a:ext>
            </a:extLst>
          </p:cNvPr>
          <p:cNvSpPr/>
          <p:nvPr/>
        </p:nvSpPr>
        <p:spPr>
          <a:xfrm>
            <a:off x="903268" y="5053640"/>
            <a:ext cx="25523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endParaRPr lang="vi-VN" sz="24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C92AAF-F803-11B0-F773-B4C2090C164E}"/>
              </a:ext>
            </a:extLst>
          </p:cNvPr>
          <p:cNvSpPr/>
          <p:nvPr/>
        </p:nvSpPr>
        <p:spPr>
          <a:xfrm>
            <a:off x="1351027" y="5617706"/>
            <a:ext cx="102633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Chúng tôi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ạo chơi một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òng  khắp công viên rồi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ui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ẻ ra về.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23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54E51D0-2C93-74F9-37A1-A5F8AD003926}"/>
              </a:ext>
            </a:extLst>
          </p:cNvPr>
          <p:cNvGrpSpPr/>
          <p:nvPr/>
        </p:nvGrpSpPr>
        <p:grpSpPr>
          <a:xfrm>
            <a:off x="1483047" y="1733795"/>
            <a:ext cx="8725663" cy="1371362"/>
            <a:chOff x="2170346" y="495305"/>
            <a:chExt cx="13088495" cy="2057043"/>
          </a:xfrm>
        </p:grpSpPr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3D70A2EE-5FFD-52EF-849C-80A735090644}"/>
                </a:ext>
              </a:extLst>
            </p:cNvPr>
            <p:cNvSpPr/>
            <p:nvPr/>
          </p:nvSpPr>
          <p:spPr>
            <a:xfrm rot="5400000">
              <a:off x="7686072" y="-5020421"/>
              <a:ext cx="2057043" cy="13088495"/>
            </a:xfrm>
            <a:custGeom>
              <a:avLst/>
              <a:gdLst/>
              <a:ahLst/>
              <a:cxnLst/>
              <a:rect l="l" t="t" r="r" b="b"/>
              <a:pathLst>
                <a:path w="2057466" h="5203177">
                  <a:moveTo>
                    <a:pt x="203200" y="5203177"/>
                  </a:moveTo>
                  <a:lnTo>
                    <a:pt x="1854266" y="5203177"/>
                  </a:lnTo>
                  <a:lnTo>
                    <a:pt x="2057466" y="0"/>
                  </a:lnTo>
                  <a:lnTo>
                    <a:pt x="0" y="0"/>
                  </a:lnTo>
                  <a:lnTo>
                    <a:pt x="203200" y="5203177"/>
                  </a:lnTo>
                  <a:close/>
                </a:path>
              </a:pathLst>
            </a:custGeom>
            <a:solidFill>
              <a:srgbClr val="FFCE6D"/>
            </a:solidFill>
          </p:spPr>
          <p:txBody>
            <a:bodyPr/>
            <a:lstStyle/>
            <a:p>
              <a:endParaRPr lang="en-US" sz="8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9F27FA0E-427D-95B8-FDC7-04F466AF5699}"/>
                </a:ext>
              </a:extLst>
            </p:cNvPr>
            <p:cNvSpPr txBox="1"/>
            <p:nvPr/>
          </p:nvSpPr>
          <p:spPr>
            <a:xfrm>
              <a:off x="4492729" y="710300"/>
              <a:ext cx="10379133" cy="168430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chọn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chữ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nào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phù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hợp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với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ô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trống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CD624AE7-6935-EC03-5F72-71BFDC738FB6}"/>
              </a:ext>
            </a:extLst>
          </p:cNvPr>
          <p:cNvSpPr/>
          <p:nvPr/>
        </p:nvSpPr>
        <p:spPr>
          <a:xfrm>
            <a:off x="912809" y="3248488"/>
            <a:ext cx="25745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endParaRPr lang="vi-VN" sz="24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4734085-FE28-216D-3A22-94C2F494C438}"/>
              </a:ext>
            </a:extLst>
          </p:cNvPr>
          <p:cNvSpPr/>
          <p:nvPr/>
        </p:nvSpPr>
        <p:spPr>
          <a:xfrm>
            <a:off x="1352430" y="3609597"/>
            <a:ext cx="9654964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Mặt Trời tỏa ánh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ắng sáng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ấp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ánh trên những tàu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l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á còn ướt đẫm sương đêm.</a:t>
            </a:r>
          </a:p>
        </p:txBody>
      </p:sp>
      <p:pic>
        <p:nvPicPr>
          <p:cNvPr id="22" name="Picture 15">
            <a:extLst>
              <a:ext uri="{FF2B5EF4-FFF2-40B4-BE49-F238E27FC236}">
                <a16:creationId xmlns:a16="http://schemas.microsoft.com/office/drawing/2014/main" id="{D8617121-24EB-8AB7-58A9-3A202BBFBA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00362" y="1971689"/>
            <a:ext cx="880917" cy="89557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E3BBDFB-C5A0-FEB6-1060-451DA5A02549}"/>
              </a:ext>
            </a:extLst>
          </p:cNvPr>
          <p:cNvSpPr/>
          <p:nvPr/>
        </p:nvSpPr>
        <p:spPr>
          <a:xfrm>
            <a:off x="912809" y="4974453"/>
            <a:ext cx="26929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endParaRPr lang="vi-VN" sz="2400" b="1" dirty="0">
              <a:solidFill>
                <a:srgbClr val="FF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DAE5-33FC-7DED-C7A7-386346847727}"/>
              </a:ext>
            </a:extLst>
          </p:cNvPr>
          <p:cNvSpPr/>
          <p:nvPr/>
        </p:nvSpPr>
        <p:spPr>
          <a:xfrm>
            <a:off x="1308775" y="5466186"/>
            <a:ext cx="95243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Chúng tôi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ạo chơi một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òng  khắp công viên rồi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ui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v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ẻ ra về.</a:t>
            </a:r>
          </a:p>
        </p:txBody>
      </p:sp>
    </p:spTree>
    <p:extLst>
      <p:ext uri="{BB962C8B-B14F-4D97-AF65-F5344CB8AC3E}">
        <p14:creationId xmlns:p14="http://schemas.microsoft.com/office/powerpoint/2010/main" val="2818868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BF6ACE26-A2D3-F4EB-1F96-83B7256AE7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407EEEE-66FB-4B1E-F074-A33AE64EFC1E}"/>
              </a:ext>
            </a:extLst>
          </p:cNvPr>
          <p:cNvGrpSpPr/>
          <p:nvPr/>
        </p:nvGrpSpPr>
        <p:grpSpPr>
          <a:xfrm>
            <a:off x="5846688" y="2303016"/>
            <a:ext cx="5489367" cy="1247649"/>
            <a:chOff x="10012539" y="2514564"/>
            <a:chExt cx="7361677" cy="1871473"/>
          </a:xfrm>
        </p:grpSpPr>
        <p:pic>
          <p:nvPicPr>
            <p:cNvPr id="3" name="Picture 22">
              <a:extLst>
                <a:ext uri="{FF2B5EF4-FFF2-40B4-BE49-F238E27FC236}">
                  <a16:creationId xmlns:a16="http://schemas.microsoft.com/office/drawing/2014/main" id="{CEA81E2B-B467-621E-063A-9D27A32CE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1067102">
              <a:off x="10012539" y="2748994"/>
              <a:ext cx="1370089" cy="1492176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9A8445B-BFC7-B915-A24C-09E29A19C5C6}"/>
                </a:ext>
              </a:extLst>
            </p:cNvPr>
            <p:cNvSpPr/>
            <p:nvPr/>
          </p:nvSpPr>
          <p:spPr>
            <a:xfrm>
              <a:off x="11790004" y="2514564"/>
              <a:ext cx="5584212" cy="1871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Luyện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viết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chính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tả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Hạt</a:t>
              </a:r>
              <a:r>
                <a:rPr lang="en-US" sz="2667" i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mưa</a:t>
              </a:r>
              <a:endPara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AE5ADCF-B2D8-88BB-A03D-F349526071DD}"/>
              </a:ext>
            </a:extLst>
          </p:cNvPr>
          <p:cNvGrpSpPr/>
          <p:nvPr/>
        </p:nvGrpSpPr>
        <p:grpSpPr>
          <a:xfrm>
            <a:off x="5846688" y="4021690"/>
            <a:ext cx="5489367" cy="1236557"/>
            <a:chOff x="10012539" y="6177798"/>
            <a:chExt cx="7361677" cy="1854835"/>
          </a:xfrm>
        </p:grpSpPr>
        <p:pic>
          <p:nvPicPr>
            <p:cNvPr id="6" name="Picture 22">
              <a:extLst>
                <a:ext uri="{FF2B5EF4-FFF2-40B4-BE49-F238E27FC236}">
                  <a16:creationId xmlns:a16="http://schemas.microsoft.com/office/drawing/2014/main" id="{FCC14651-DC14-3575-CC96-769872D31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 rot="21067102">
              <a:off x="10012539" y="6412228"/>
              <a:ext cx="1370089" cy="1492176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6DFDAE5-73A6-943C-8B97-8A112755AB1A}"/>
                </a:ext>
              </a:extLst>
            </p:cNvPr>
            <p:cNvSpPr/>
            <p:nvPr/>
          </p:nvSpPr>
          <p:spPr>
            <a:xfrm>
              <a:off x="11790004" y="6177798"/>
              <a:ext cx="5584212" cy="18548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trước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bài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Trao</a:t>
              </a:r>
              <a:r>
                <a:rPr lang="en-US" sz="2667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đổi</a:t>
              </a:r>
              <a:r>
                <a:rPr lang="en-US" sz="2667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667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đọc</a:t>
              </a:r>
              <a:r>
                <a:rPr lang="en-US" sz="2667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sách</a:t>
              </a:r>
              <a:r>
                <a:rPr lang="en-US" sz="2667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667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báo</a:t>
              </a:r>
              <a:endParaRPr lang="en-US" sz="2667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sp>
        <p:nvSpPr>
          <p:cNvPr id="8" name="Freeform 15">
            <a:extLst>
              <a:ext uri="{FF2B5EF4-FFF2-40B4-BE49-F238E27FC236}">
                <a16:creationId xmlns:a16="http://schemas.microsoft.com/office/drawing/2014/main" id="{C0F7A651-31A7-7A0B-0BF7-194DB265980F}"/>
              </a:ext>
            </a:extLst>
          </p:cNvPr>
          <p:cNvSpPr>
            <a:spLocks noChangeAspect="1"/>
          </p:cNvSpPr>
          <p:nvPr/>
        </p:nvSpPr>
        <p:spPr>
          <a:xfrm flipH="1">
            <a:off x="333922" y="2196992"/>
            <a:ext cx="5028738" cy="3048672"/>
          </a:xfrm>
          <a:custGeom>
            <a:avLst/>
            <a:gdLst/>
            <a:ahLst/>
            <a:cxnLst/>
            <a:rect l="l" t="t" r="r" b="b"/>
            <a:pathLst>
              <a:path w="8838599" h="5358400">
                <a:moveTo>
                  <a:pt x="0" y="0"/>
                </a:moveTo>
                <a:lnTo>
                  <a:pt x="8838599" y="0"/>
                </a:lnTo>
                <a:lnTo>
                  <a:pt x="8838599" y="5358401"/>
                </a:lnTo>
                <a:lnTo>
                  <a:pt x="0" y="535840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652</Words>
  <Application>Microsoft Office PowerPoint</Application>
  <PresentationFormat>Widescreen</PresentationFormat>
  <Paragraphs>82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UTM Avo</vt:lpstr>
      <vt:lpstr>Wingdings</vt:lpstr>
      <vt:lpstr>Arial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43</cp:revision>
  <dcterms:created xsi:type="dcterms:W3CDTF">2023-10-19T01:39:18Z</dcterms:created>
  <dcterms:modified xsi:type="dcterms:W3CDTF">2024-01-23T06:54:26Z</dcterms:modified>
</cp:coreProperties>
</file>