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3"/>
  </p:notesMasterIdLst>
  <p:sldIdLst>
    <p:sldId id="256" r:id="rId3"/>
    <p:sldId id="257" r:id="rId4"/>
    <p:sldId id="259" r:id="rId5"/>
    <p:sldId id="260" r:id="rId6"/>
    <p:sldId id="262" r:id="rId7"/>
    <p:sldId id="273" r:id="rId8"/>
    <p:sldId id="272" r:id="rId9"/>
    <p:sldId id="288" r:id="rId10"/>
    <p:sldId id="274" r:id="rId11"/>
    <p:sldId id="290" r:id="rId12"/>
    <p:sldId id="275" r:id="rId13"/>
    <p:sldId id="276" r:id="rId14"/>
    <p:sldId id="289" r:id="rId15"/>
    <p:sldId id="277" r:id="rId16"/>
    <p:sldId id="278" r:id="rId17"/>
    <p:sldId id="279" r:id="rId18"/>
    <p:sldId id="291" r:id="rId19"/>
    <p:sldId id="280" r:id="rId20"/>
    <p:sldId id="292" r:id="rId21"/>
    <p:sldId id="293" r:id="rId22"/>
    <p:sldId id="294" r:id="rId23"/>
    <p:sldId id="266" r:id="rId24"/>
    <p:sldId id="267" r:id="rId25"/>
    <p:sldId id="295" r:id="rId26"/>
    <p:sldId id="296" r:id="rId27"/>
    <p:sldId id="263" r:id="rId28"/>
    <p:sldId id="264" r:id="rId29"/>
    <p:sldId id="286" r:id="rId30"/>
    <p:sldId id="270" r:id="rId31"/>
    <p:sldId id="271" r:id="rId32"/>
  </p:sldIdLst>
  <p:sldSz cx="12192000" cy="6858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Delius Swash Caps" panose="020B0604020202020204" charset="0"/>
      <p:regular r:id="rId40"/>
    </p:embeddedFont>
    <p:embeddedFont>
      <p:font typeface="Hammersmith One" panose="02010703030501060504" pitchFamily="2" charset="0"/>
      <p:regular r:id="rId41"/>
    </p:embeddedFont>
    <p:embeddedFont>
      <p:font typeface="UTM Avo" panose="02040603050506020204" pitchFamily="18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gMj/99aEr/R6hvnejrcX/h6l8a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68"/>
    <a:srgbClr val="AA7A2B"/>
    <a:srgbClr val="EFE9DF"/>
    <a:srgbClr val="F58220"/>
    <a:srgbClr val="EC7C66"/>
    <a:srgbClr val="FBE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91" autoAdjust="0"/>
  </p:normalViewPr>
  <p:slideViewPr>
    <p:cSldViewPr snapToGrid="0">
      <p:cViewPr varScale="1">
        <p:scale>
          <a:sx n="76" d="100"/>
          <a:sy n="76" d="100"/>
        </p:scale>
        <p:origin x="156" y="79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customschemas.google.com/relationships/presentationmetadata" Target="metadata"/><Relationship Id="rId20" Type="http://schemas.openxmlformats.org/officeDocument/2006/relationships/slide" Target="slides/slide1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7735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4140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1058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698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9117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1247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3159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9322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8704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3554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80043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4337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7373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3100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2540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04479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07113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01550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1537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Google Shape;2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Google Shape;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Google Shape;32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Google Shape;33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Google Shape;4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96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829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58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057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91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881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74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42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91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32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2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hoat-dong-trai-nghiem,-huong-nghiep-7/1/151/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hoat-dong-trai-nghiem,-huong-nghiep-7/1/151/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hoat-dong-trai-nghiem,-huong-nghiep-7/1/151/8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hoat-dong-trai-nghiem,-huong-nghiep-7/1/151/9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692531" y="140676"/>
            <a:ext cx="4414225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HĐTN, HN 7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1136071" y="3882400"/>
            <a:ext cx="9919855" cy="1179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vi-VN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Tự hào trường em</a:t>
            </a:r>
            <a:endParaRPr lang="vi-VN" dirty="0">
              <a:latin typeface="UTM Avo" panose="02040603050506020204" pitchFamily="18" charset="0"/>
            </a:endParaRPr>
          </a:p>
        </p:txBody>
      </p:sp>
      <p:sp>
        <p:nvSpPr>
          <p:cNvPr id="2" name="Google Shape;85;p1">
            <a:extLst>
              <a:ext uri="{FF2B5EF4-FFF2-40B4-BE49-F238E27FC236}">
                <a16:creationId xmlns:a16="http://schemas.microsoft.com/office/drawing/2014/main" id="{8CAD29FE-B4BF-5275-1E6F-E6107817B52A}"/>
              </a:ext>
            </a:extLst>
          </p:cNvPr>
          <p:cNvSpPr txBox="1"/>
          <p:nvPr/>
        </p:nvSpPr>
        <p:spPr>
          <a:xfrm>
            <a:off x="-1" y="1836617"/>
            <a:ext cx="12192000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en-US" sz="5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1: </a:t>
            </a:r>
            <a:endParaRPr sz="5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TRƯỜNG HỌC CỦA EM</a:t>
            </a:r>
            <a:endParaRPr sz="5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6;p8">
            <a:hlinkClick r:id="rId4"/>
            <a:extLst>
              <a:ext uri="{FF2B5EF4-FFF2-40B4-BE49-F238E27FC236}">
                <a16:creationId xmlns:a16="http://schemas.microsoft.com/office/drawing/2014/main" id="{097C1E3E-D515-E255-DC2A-29C7AA19CCC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2941711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51;p2">
            <a:extLst>
              <a:ext uri="{FF2B5EF4-FFF2-40B4-BE49-F238E27FC236}">
                <a16:creationId xmlns:a16="http://schemas.microsoft.com/office/drawing/2014/main" id="{BEADA860-5BD0-ADF6-93C6-1487512C123E}"/>
              </a:ext>
            </a:extLst>
          </p:cNvPr>
          <p:cNvSpPr/>
          <p:nvPr/>
        </p:nvSpPr>
        <p:spPr>
          <a:xfrm>
            <a:off x="3945621" y="1219200"/>
            <a:ext cx="4300758" cy="1094510"/>
          </a:xfrm>
          <a:custGeom>
            <a:avLst/>
            <a:gdLst/>
            <a:ahLst/>
            <a:cxnLst/>
            <a:rect l="l" t="t" r="r" b="b"/>
            <a:pathLst>
              <a:path w="172619" h="24041" extrusionOk="0">
                <a:moveTo>
                  <a:pt x="134857" y="0"/>
                </a:moveTo>
                <a:cubicBezTo>
                  <a:pt x="124094" y="0"/>
                  <a:pt x="114599" y="2004"/>
                  <a:pt x="95047" y="2475"/>
                </a:cubicBezTo>
                <a:cubicBezTo>
                  <a:pt x="75495" y="2946"/>
                  <a:pt x="32993" y="2298"/>
                  <a:pt x="17546" y="2828"/>
                </a:cubicBezTo>
                <a:cubicBezTo>
                  <a:pt x="2099" y="3358"/>
                  <a:pt x="4764" y="2614"/>
                  <a:pt x="2365" y="5657"/>
                </a:cubicBezTo>
                <a:cubicBezTo>
                  <a:pt x="-34" y="8700"/>
                  <a:pt x="-1775" y="18020"/>
                  <a:pt x="3152" y="21084"/>
                </a:cubicBezTo>
                <a:cubicBezTo>
                  <a:pt x="8079" y="24148"/>
                  <a:pt x="21006" y="23959"/>
                  <a:pt x="31927" y="24039"/>
                </a:cubicBezTo>
                <a:cubicBezTo>
                  <a:pt x="42848" y="24119"/>
                  <a:pt x="56452" y="21683"/>
                  <a:pt x="68680" y="21565"/>
                </a:cubicBezTo>
                <a:cubicBezTo>
                  <a:pt x="80908" y="21447"/>
                  <a:pt x="94797" y="23038"/>
                  <a:pt x="105294" y="23332"/>
                </a:cubicBezTo>
                <a:cubicBezTo>
                  <a:pt x="115791" y="23627"/>
                  <a:pt x="122982" y="23273"/>
                  <a:pt x="131661" y="23332"/>
                </a:cubicBezTo>
                <a:cubicBezTo>
                  <a:pt x="140340" y="23391"/>
                  <a:pt x="151043" y="24156"/>
                  <a:pt x="157368" y="23685"/>
                </a:cubicBezTo>
                <a:cubicBezTo>
                  <a:pt x="163693" y="23214"/>
                  <a:pt x="167186" y="23124"/>
                  <a:pt x="169612" y="20504"/>
                </a:cubicBezTo>
                <a:cubicBezTo>
                  <a:pt x="172038" y="17884"/>
                  <a:pt x="173590" y="10970"/>
                  <a:pt x="171925" y="7965"/>
                </a:cubicBezTo>
                <a:cubicBezTo>
                  <a:pt x="170261" y="4960"/>
                  <a:pt x="165803" y="3803"/>
                  <a:pt x="159625" y="2475"/>
                </a:cubicBezTo>
                <a:cubicBezTo>
                  <a:pt x="153447" y="1148"/>
                  <a:pt x="145620" y="0"/>
                  <a:pt x="134857" y="0"/>
                </a:cubicBezTo>
                <a:close/>
              </a:path>
            </a:pathLst>
          </a:custGeom>
          <a:solidFill>
            <a:srgbClr val="FFC2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vi-VN" sz="2800" b="1" dirty="0">
                <a:latin typeface="UTM Avo" panose="02040603050506020204" pitchFamily="18" charset="0"/>
              </a:rPr>
              <a:t>Trò chơi “</a:t>
            </a:r>
            <a:r>
              <a:rPr lang="vi-VN" sz="2800" b="1" dirty="0">
                <a:solidFill>
                  <a:srgbClr val="236068"/>
                </a:solidFill>
                <a:latin typeface="UTM Avo" panose="02040603050506020204" pitchFamily="18" charset="0"/>
              </a:rPr>
              <a:t>Tiếp sức</a:t>
            </a:r>
            <a:r>
              <a:rPr lang="vi-VN" sz="2800" b="1" dirty="0">
                <a:latin typeface="UTM Avo" panose="02040603050506020204" pitchFamily="18" charset="0"/>
              </a:rPr>
              <a:t>”</a:t>
            </a:r>
          </a:p>
        </p:txBody>
      </p:sp>
      <p:sp>
        <p:nvSpPr>
          <p:cNvPr id="8" name="Google Shape;552;p2">
            <a:extLst>
              <a:ext uri="{FF2B5EF4-FFF2-40B4-BE49-F238E27FC236}">
                <a16:creationId xmlns:a16="http://schemas.microsoft.com/office/drawing/2014/main" id="{C1EA0053-4028-01E6-40B0-64823C3CCAB9}"/>
              </a:ext>
            </a:extLst>
          </p:cNvPr>
          <p:cNvSpPr/>
          <p:nvPr/>
        </p:nvSpPr>
        <p:spPr>
          <a:xfrm>
            <a:off x="746469" y="2313710"/>
            <a:ext cx="10699061" cy="3380509"/>
          </a:xfrm>
          <a:custGeom>
            <a:avLst/>
            <a:gdLst/>
            <a:ahLst/>
            <a:cxnLst/>
            <a:rect l="l" t="t" r="r" b="b"/>
            <a:pathLst>
              <a:path w="202296" h="99232" extrusionOk="0">
                <a:moveTo>
                  <a:pt x="160738" y="354"/>
                </a:moveTo>
                <a:cubicBezTo>
                  <a:pt x="147401" y="-78"/>
                  <a:pt x="135357" y="796"/>
                  <a:pt x="112904" y="1017"/>
                </a:cubicBezTo>
                <a:cubicBezTo>
                  <a:pt x="90451" y="1238"/>
                  <a:pt x="44293" y="-1798"/>
                  <a:pt x="26020" y="1681"/>
                </a:cubicBezTo>
                <a:cubicBezTo>
                  <a:pt x="7747" y="5161"/>
                  <a:pt x="6956" y="6977"/>
                  <a:pt x="3268" y="21894"/>
                </a:cubicBezTo>
                <a:cubicBezTo>
                  <a:pt x="-420" y="36811"/>
                  <a:pt x="-1947" y="78701"/>
                  <a:pt x="3893" y="91184"/>
                </a:cubicBezTo>
                <a:cubicBezTo>
                  <a:pt x="9733" y="103667"/>
                  <a:pt x="25455" y="95467"/>
                  <a:pt x="38308" y="96793"/>
                </a:cubicBezTo>
                <a:cubicBezTo>
                  <a:pt x="51162" y="98119"/>
                  <a:pt x="66521" y="99620"/>
                  <a:pt x="81014" y="99140"/>
                </a:cubicBezTo>
                <a:cubicBezTo>
                  <a:pt x="95507" y="98660"/>
                  <a:pt x="112682" y="94785"/>
                  <a:pt x="125266" y="93914"/>
                </a:cubicBezTo>
                <a:cubicBezTo>
                  <a:pt x="137850" y="93043"/>
                  <a:pt x="146230" y="93674"/>
                  <a:pt x="156517" y="93914"/>
                </a:cubicBezTo>
                <a:cubicBezTo>
                  <a:pt x="166804" y="94154"/>
                  <a:pt x="179490" y="97275"/>
                  <a:pt x="186987" y="95354"/>
                </a:cubicBezTo>
                <a:cubicBezTo>
                  <a:pt x="194484" y="93433"/>
                  <a:pt x="199396" y="93673"/>
                  <a:pt x="201499" y="82389"/>
                </a:cubicBezTo>
                <a:cubicBezTo>
                  <a:pt x="203602" y="71105"/>
                  <a:pt x="201034" y="40781"/>
                  <a:pt x="199605" y="27651"/>
                </a:cubicBezTo>
                <a:cubicBezTo>
                  <a:pt x="198177" y="14522"/>
                  <a:pt x="199406" y="8162"/>
                  <a:pt x="192928" y="3612"/>
                </a:cubicBezTo>
                <a:cubicBezTo>
                  <a:pt x="186450" y="-937"/>
                  <a:pt x="174075" y="787"/>
                  <a:pt x="160738" y="354"/>
                </a:cubicBezTo>
                <a:close/>
              </a:path>
            </a:pathLst>
          </a:custGeom>
          <a:solidFill>
            <a:srgbClr val="FFCBB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623888" indent="-388938" algn="just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Chia lớp thành 2 đội, mỗi đội cử 10 bạn xếp thành 2 hàng trong lớp học. Trong thời gian 3 phút, lần lượt viết tên thầy cô giáo trong trường và các bạn trong lớp học.</a:t>
            </a:r>
          </a:p>
          <a:p>
            <a:pPr marL="623888" indent="-388938" algn="just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Đội nào viết được nhiều, đúng tên các thầy cô giáo trong trường hoặc các bạn trong lớp học thì đội đó giành được chiến thắng. </a:t>
            </a:r>
          </a:p>
        </p:txBody>
      </p:sp>
      <p:pic>
        <p:nvPicPr>
          <p:cNvPr id="14" name="3 Minute Countdown timer (Minimal)">
            <a:hlinkClick r:id="" action="ppaction://media"/>
            <a:extLst>
              <a:ext uri="{FF2B5EF4-FFF2-40B4-BE49-F238E27FC236}">
                <a16:creationId xmlns:a16="http://schemas.microsoft.com/office/drawing/2014/main" id="{030F91D2-12C8-79A2-044B-A9A5601FAF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81897" y="5614817"/>
            <a:ext cx="2210103" cy="1243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8000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96;p8">
            <a:hlinkClick r:id="rId4"/>
            <a:extLst>
              <a:ext uri="{FF2B5EF4-FFF2-40B4-BE49-F238E27FC236}">
                <a16:creationId xmlns:a16="http://schemas.microsoft.com/office/drawing/2014/main" id="{87F56866-7AA0-BD88-FD78-EF4552D8C7E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2941711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570;p5">
            <a:extLst>
              <a:ext uri="{FF2B5EF4-FFF2-40B4-BE49-F238E27FC236}">
                <a16:creationId xmlns:a16="http://schemas.microsoft.com/office/drawing/2014/main" id="{9462663E-D761-7808-67A0-FAC5FEC4F143}"/>
              </a:ext>
            </a:extLst>
          </p:cNvPr>
          <p:cNvSpPr/>
          <p:nvPr/>
        </p:nvSpPr>
        <p:spPr>
          <a:xfrm>
            <a:off x="5644547" y="692202"/>
            <a:ext cx="900110" cy="849236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FFCBB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13" name="Google Shape;572;p5">
            <a:extLst>
              <a:ext uri="{FF2B5EF4-FFF2-40B4-BE49-F238E27FC236}">
                <a16:creationId xmlns:a16="http://schemas.microsoft.com/office/drawing/2014/main" id="{76FCD142-BD54-0FEF-F377-72B0CCDABEDF}"/>
              </a:ext>
            </a:extLst>
          </p:cNvPr>
          <p:cNvSpPr txBox="1"/>
          <p:nvPr/>
        </p:nvSpPr>
        <p:spPr>
          <a:xfrm>
            <a:off x="2924998" y="1541438"/>
            <a:ext cx="6339208" cy="5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truyền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thống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endParaRPr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Google Shape;574;p5">
            <a:extLst>
              <a:ext uri="{FF2B5EF4-FFF2-40B4-BE49-F238E27FC236}">
                <a16:creationId xmlns:a16="http://schemas.microsoft.com/office/drawing/2014/main" id="{59E64536-AF76-6FEA-C52C-F33C51FB8C45}"/>
              </a:ext>
            </a:extLst>
          </p:cNvPr>
          <p:cNvSpPr/>
          <p:nvPr/>
        </p:nvSpPr>
        <p:spPr>
          <a:xfrm>
            <a:off x="404265" y="3920373"/>
            <a:ext cx="5041467" cy="2702929"/>
          </a:xfrm>
          <a:prstGeom prst="roundRect">
            <a:avLst>
              <a:gd name="adj" fmla="val 16667"/>
            </a:avLst>
          </a:prstGeom>
          <a:solidFill>
            <a:srgbClr val="D1D5B5"/>
          </a:solidFill>
          <a:ln w="25400" cap="flat" cmpd="sng">
            <a:solidFill>
              <a:srgbClr val="D1D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380990" indent="-38099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200" err="1">
                <a:latin typeface="UTM Avo" panose="02040603050506020204" pitchFamily="18" charset="0"/>
              </a:rPr>
              <a:t>Tên</a:t>
            </a:r>
            <a:r>
              <a:rPr lang="en-US" sz="2200">
                <a:latin typeface="UTM Avo" panose="02040603050506020204" pitchFamily="18" charset="0"/>
              </a:rPr>
              <a:t> trường.</a:t>
            </a:r>
            <a:endParaRPr sz="2200" dirty="0">
              <a:latin typeface="UTM Avo" panose="02040603050506020204" pitchFamily="18" charset="0"/>
            </a:endParaRPr>
          </a:p>
          <a:p>
            <a:pPr marL="380990" indent="-38099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dấu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mốc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thời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gian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quan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trọng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lịch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sử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phát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triển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err="1">
                <a:latin typeface="UTM Avo" panose="02040603050506020204" pitchFamily="18" charset="0"/>
              </a:rPr>
              <a:t>nhà</a:t>
            </a:r>
            <a:r>
              <a:rPr lang="en-US" sz="2200">
                <a:latin typeface="UTM Avo" panose="02040603050506020204" pitchFamily="18" charset="0"/>
              </a:rPr>
              <a:t> trường.</a:t>
            </a:r>
            <a:endParaRPr sz="2200" dirty="0">
              <a:latin typeface="UTM Avo" panose="02040603050506020204" pitchFamily="18" charset="0"/>
            </a:endParaRPr>
          </a:p>
          <a:p>
            <a:pPr marL="380990" indent="-38099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</a:rPr>
              <a:t>Sự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kiện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nổi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bật</a:t>
            </a:r>
            <a:r>
              <a:rPr lang="en-US" sz="2200" dirty="0">
                <a:latin typeface="UTM Avo" panose="02040603050506020204" pitchFamily="18" charset="0"/>
              </a:rPr>
              <a:t>...</a:t>
            </a:r>
            <a:endParaRPr sz="2200" dirty="0">
              <a:latin typeface="UTM Avo" panose="02040603050506020204" pitchFamily="18" charset="0"/>
            </a:endParaRPr>
          </a:p>
        </p:txBody>
      </p:sp>
      <p:sp>
        <p:nvSpPr>
          <p:cNvPr id="16" name="Google Shape;575;p5">
            <a:extLst>
              <a:ext uri="{FF2B5EF4-FFF2-40B4-BE49-F238E27FC236}">
                <a16:creationId xmlns:a16="http://schemas.microsoft.com/office/drawing/2014/main" id="{AD5B6CD7-72D6-0BE2-B7F5-5CC578D87168}"/>
              </a:ext>
            </a:extLst>
          </p:cNvPr>
          <p:cNvSpPr/>
          <p:nvPr/>
        </p:nvSpPr>
        <p:spPr>
          <a:xfrm>
            <a:off x="1436192" y="3259387"/>
            <a:ext cx="2977612" cy="692988"/>
          </a:xfrm>
          <a:prstGeom prst="roundRect">
            <a:avLst/>
          </a:prstGeom>
          <a:solidFill>
            <a:srgbClr val="35919C"/>
          </a:solidFill>
          <a:ln w="25400" cap="flat" cmpd="sng">
            <a:solidFill>
              <a:srgbClr val="3591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2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Lịch</a:t>
            </a:r>
            <a:r>
              <a:rPr lang="en-US" sz="22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sử</a:t>
            </a:r>
            <a:r>
              <a:rPr lang="en-US" sz="22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nhà</a:t>
            </a:r>
            <a:r>
              <a:rPr lang="en-US" sz="2200" b="1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UTM Avo" panose="02040603050506020204" pitchFamily="18" charset="0"/>
              </a:rPr>
              <a:t>trường</a:t>
            </a:r>
            <a:endParaRPr sz="2200" b="1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Google Shape;576;p5">
            <a:extLst>
              <a:ext uri="{FF2B5EF4-FFF2-40B4-BE49-F238E27FC236}">
                <a16:creationId xmlns:a16="http://schemas.microsoft.com/office/drawing/2014/main" id="{14A63B56-E161-D370-581B-80641F86A44D}"/>
              </a:ext>
            </a:extLst>
          </p:cNvPr>
          <p:cNvSpPr txBox="1"/>
          <p:nvPr/>
        </p:nvSpPr>
        <p:spPr>
          <a:xfrm>
            <a:off x="1577343" y="2392100"/>
            <a:ext cx="6537958" cy="4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US" sz="2200" i="1" dirty="0" err="1">
                <a:latin typeface="UTM Avo" panose="02040603050506020204" pitchFamily="18" charset="0"/>
              </a:rPr>
              <a:t>Em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hãy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nêu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những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điều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em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tự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hào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về</a:t>
            </a:r>
            <a:r>
              <a:rPr lang="en-US" sz="2200" i="1" dirty="0">
                <a:latin typeface="UTM Avo" panose="02040603050506020204" pitchFamily="18" charset="0"/>
              </a:rPr>
              <a:t> </a:t>
            </a:r>
            <a:r>
              <a:rPr lang="en-US" sz="2200" i="1" dirty="0" err="1">
                <a:latin typeface="UTM Avo" panose="02040603050506020204" pitchFamily="18" charset="0"/>
              </a:rPr>
              <a:t>trường</a:t>
            </a:r>
            <a:r>
              <a:rPr lang="en-US" sz="2200" i="1" dirty="0">
                <a:latin typeface="UTM Avo" panose="02040603050506020204" pitchFamily="18" charset="0"/>
              </a:rPr>
              <a:t>.</a:t>
            </a:r>
            <a:endParaRPr sz="2200" dirty="0">
              <a:latin typeface="UTM Avo" panose="02040603050506020204" pitchFamily="18" charset="0"/>
            </a:endParaRPr>
          </a:p>
        </p:txBody>
      </p:sp>
      <p:sp>
        <p:nvSpPr>
          <p:cNvPr id="18" name="Google Shape;577;p5">
            <a:extLst>
              <a:ext uri="{FF2B5EF4-FFF2-40B4-BE49-F238E27FC236}">
                <a16:creationId xmlns:a16="http://schemas.microsoft.com/office/drawing/2014/main" id="{1458402C-CC5A-5E37-5781-B777C393C352}"/>
              </a:ext>
            </a:extLst>
          </p:cNvPr>
          <p:cNvSpPr/>
          <p:nvPr/>
        </p:nvSpPr>
        <p:spPr>
          <a:xfrm>
            <a:off x="6746267" y="3933325"/>
            <a:ext cx="5041468" cy="2702929"/>
          </a:xfrm>
          <a:prstGeom prst="roundRect">
            <a:avLst>
              <a:gd name="adj" fmla="val 16667"/>
            </a:avLst>
          </a:prstGeom>
          <a:solidFill>
            <a:srgbClr val="D1D5B5"/>
          </a:solidFill>
          <a:ln w="25400" cap="flat" cmpd="sng">
            <a:solidFill>
              <a:srgbClr val="D1D5B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380990" indent="-38099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UTM Avo" panose="02040603050506020204" pitchFamily="18" charset="0"/>
              </a:rPr>
              <a:t>Trong </a:t>
            </a:r>
            <a:r>
              <a:rPr lang="en-US" sz="2200" dirty="0" err="1">
                <a:latin typeface="UTM Avo" panose="02040603050506020204" pitchFamily="18" charset="0"/>
              </a:rPr>
              <a:t>hoạt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động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dạy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err="1">
                <a:latin typeface="UTM Avo" panose="02040603050506020204" pitchFamily="18" charset="0"/>
              </a:rPr>
              <a:t>và</a:t>
            </a:r>
            <a:r>
              <a:rPr lang="en-US" sz="2200">
                <a:latin typeface="UTM Avo" panose="02040603050506020204" pitchFamily="18" charset="0"/>
              </a:rPr>
              <a:t> học.</a:t>
            </a:r>
            <a:endParaRPr sz="2200" dirty="0">
              <a:latin typeface="UTM Avo" panose="02040603050506020204" pitchFamily="18" charset="0"/>
            </a:endParaRPr>
          </a:p>
          <a:p>
            <a:pPr marL="380990" indent="-38099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UTM Avo" panose="02040603050506020204" pitchFamily="18" charset="0"/>
              </a:rPr>
              <a:t>Trong </a:t>
            </a:r>
            <a:r>
              <a:rPr lang="en-US" sz="2200" dirty="0" err="1">
                <a:latin typeface="UTM Avo" panose="02040603050506020204" pitchFamily="18" charset="0"/>
              </a:rPr>
              <a:t>hoạt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động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văn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nghệ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thể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dục</a:t>
            </a:r>
            <a:r>
              <a:rPr lang="en-US" sz="2200" dirty="0">
                <a:latin typeface="UTM Avo" panose="02040603050506020204" pitchFamily="18" charset="0"/>
              </a:rPr>
              <a:t> - </a:t>
            </a:r>
            <a:r>
              <a:rPr lang="en-US" sz="2200" err="1">
                <a:latin typeface="UTM Avo" panose="02040603050506020204" pitchFamily="18" charset="0"/>
              </a:rPr>
              <a:t>thể</a:t>
            </a:r>
            <a:r>
              <a:rPr lang="en-US" sz="2200">
                <a:latin typeface="UTM Avo" panose="02040603050506020204" pitchFamily="18" charset="0"/>
              </a:rPr>
              <a:t> thao.</a:t>
            </a:r>
            <a:endParaRPr sz="2200" dirty="0">
              <a:latin typeface="UTM Avo" panose="02040603050506020204" pitchFamily="18" charset="0"/>
            </a:endParaRPr>
          </a:p>
          <a:p>
            <a:pPr marL="380990" indent="-38099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200" dirty="0">
                <a:latin typeface="UTM Avo" panose="02040603050506020204" pitchFamily="18" charset="0"/>
              </a:rPr>
              <a:t>Trong </a:t>
            </a: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hoạt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động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khác</a:t>
            </a:r>
            <a:r>
              <a:rPr lang="en-US" sz="2200" dirty="0">
                <a:latin typeface="UTM Avo" panose="02040603050506020204" pitchFamily="18" charset="0"/>
              </a:rPr>
              <a:t> (</a:t>
            </a:r>
            <a:r>
              <a:rPr lang="en-US" sz="2200" dirty="0" err="1">
                <a:latin typeface="UTM Avo" panose="02040603050506020204" pitchFamily="18" charset="0"/>
              </a:rPr>
              <a:t>nghiên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cứu</a:t>
            </a:r>
            <a:r>
              <a:rPr lang="en-US" sz="2200" dirty="0">
                <a:latin typeface="UTM Avo" panose="02040603050506020204" pitchFamily="18" charset="0"/>
              </a:rPr>
              <a:t> khoa </a:t>
            </a:r>
            <a:r>
              <a:rPr lang="en-US" sz="2200" dirty="0" err="1">
                <a:latin typeface="UTM Avo" panose="02040603050506020204" pitchFamily="18" charset="0"/>
              </a:rPr>
              <a:t>học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hoạt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động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cộng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err="1">
                <a:latin typeface="UTM Avo" panose="02040603050506020204" pitchFamily="18" charset="0"/>
              </a:rPr>
              <a:t>đồng</a:t>
            </a:r>
            <a:r>
              <a:rPr lang="en-US" sz="2200">
                <a:latin typeface="UTM Avo" panose="02040603050506020204" pitchFamily="18" charset="0"/>
              </a:rPr>
              <a:t>...).</a:t>
            </a:r>
            <a:endParaRPr sz="2200" dirty="0">
              <a:latin typeface="UTM Avo" panose="02040603050506020204" pitchFamily="18" charset="0"/>
            </a:endParaRPr>
          </a:p>
        </p:txBody>
      </p:sp>
      <p:sp>
        <p:nvSpPr>
          <p:cNvPr id="19" name="Google Shape;578;p5">
            <a:extLst>
              <a:ext uri="{FF2B5EF4-FFF2-40B4-BE49-F238E27FC236}">
                <a16:creationId xmlns:a16="http://schemas.microsoft.com/office/drawing/2014/main" id="{42CDEF6E-801D-9E75-489F-0A3C3A030093}"/>
              </a:ext>
            </a:extLst>
          </p:cNvPr>
          <p:cNvSpPr/>
          <p:nvPr/>
        </p:nvSpPr>
        <p:spPr>
          <a:xfrm>
            <a:off x="7631232" y="3038975"/>
            <a:ext cx="3271538" cy="907347"/>
          </a:xfrm>
          <a:prstGeom prst="roundRect">
            <a:avLst/>
          </a:prstGeom>
          <a:solidFill>
            <a:srgbClr val="FFC247"/>
          </a:solidFill>
          <a:ln w="25400" cap="flat" cmpd="sng">
            <a:solidFill>
              <a:srgbClr val="FFC2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Tấm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gương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thầy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cô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sinh</a:t>
            </a:r>
            <a:endParaRPr kumimoji="0" sz="2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Google Shape;573;p5">
            <a:extLst>
              <a:ext uri="{FF2B5EF4-FFF2-40B4-BE49-F238E27FC236}">
                <a16:creationId xmlns:a16="http://schemas.microsoft.com/office/drawing/2014/main" id="{22050F87-B117-FD01-3EBE-D9AA7ECDA793}"/>
              </a:ext>
            </a:extLst>
          </p:cNvPr>
          <p:cNvSpPr/>
          <p:nvPr/>
        </p:nvSpPr>
        <p:spPr>
          <a:xfrm>
            <a:off x="175665" y="2298965"/>
            <a:ext cx="1397192" cy="647881"/>
          </a:xfrm>
          <a:prstGeom prst="wedgeRoundRectCallout">
            <a:avLst>
              <a:gd name="adj1" fmla="val 49138"/>
              <a:gd name="adj2" fmla="val 30779"/>
              <a:gd name="adj3" fmla="val 16667"/>
            </a:avLst>
          </a:prstGeom>
          <a:solidFill>
            <a:srgbClr val="666B3D"/>
          </a:solidFill>
          <a:ln w="38100" cap="flat" cmpd="sng">
            <a:solidFill>
              <a:srgbClr val="FFFAE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Gợi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ý: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 animBg="1"/>
      <p:bldP spid="16" grpId="0" animBg="1"/>
      <p:bldP spid="17" grpId="0"/>
      <p:bldP spid="18" grpId="0" animBg="1"/>
      <p:bldP spid="19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83;p6">
            <a:extLst>
              <a:ext uri="{FF2B5EF4-FFF2-40B4-BE49-F238E27FC236}">
                <a16:creationId xmlns:a16="http://schemas.microsoft.com/office/drawing/2014/main" id="{9CF49D4D-63E2-12E7-0583-EBA795390880}"/>
              </a:ext>
            </a:extLst>
          </p:cNvPr>
          <p:cNvSpPr/>
          <p:nvPr/>
        </p:nvSpPr>
        <p:spPr>
          <a:xfrm>
            <a:off x="3625770" y="1178179"/>
            <a:ext cx="5978585" cy="1648792"/>
          </a:xfrm>
          <a:prstGeom prst="wedgeEllipseCallout">
            <a:avLst>
              <a:gd name="adj1" fmla="val -51291"/>
              <a:gd name="adj2" fmla="val 40952"/>
            </a:avLst>
          </a:prstGeom>
          <a:solidFill>
            <a:srgbClr val="FFFFFF"/>
          </a:solidFill>
          <a:ln w="25400" cap="flat" cmpd="sng">
            <a:solidFill>
              <a:srgbClr val="3591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</a:rPr>
              <a:t>Chia sẻ điều em tự hào nhất về nhà trường. </a:t>
            </a:r>
            <a:endParaRPr lang="vi-VN" sz="2400" dirty="0">
              <a:latin typeface="UTM Avo" panose="02040603050506020204" pitchFamily="18" charset="0"/>
            </a:endParaRPr>
          </a:p>
        </p:txBody>
      </p:sp>
      <p:pic>
        <p:nvPicPr>
          <p:cNvPr id="10" name="Google Shape;585;p6">
            <a:extLst>
              <a:ext uri="{FF2B5EF4-FFF2-40B4-BE49-F238E27FC236}">
                <a16:creationId xmlns:a16="http://schemas.microsoft.com/office/drawing/2014/main" id="{AB270FA2-8439-B42D-B73F-4A82339448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1626" r="24989"/>
          <a:stretch/>
        </p:blipFill>
        <p:spPr>
          <a:xfrm>
            <a:off x="802505" y="1648821"/>
            <a:ext cx="2993735" cy="559817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586;p6">
            <a:extLst>
              <a:ext uri="{FF2B5EF4-FFF2-40B4-BE49-F238E27FC236}">
                <a16:creationId xmlns:a16="http://schemas.microsoft.com/office/drawing/2014/main" id="{83831CF4-97E5-BC37-7F5F-A865C9E54BB1}"/>
              </a:ext>
            </a:extLst>
          </p:cNvPr>
          <p:cNvSpPr/>
          <p:nvPr/>
        </p:nvSpPr>
        <p:spPr>
          <a:xfrm>
            <a:off x="4857521" y="3086164"/>
            <a:ext cx="4041985" cy="858468"/>
          </a:xfrm>
          <a:prstGeom prst="wedgeRoundRectCallout">
            <a:avLst>
              <a:gd name="adj1" fmla="val 59869"/>
              <a:gd name="adj2" fmla="val 44318"/>
              <a:gd name="adj3" fmla="val 16667"/>
            </a:avLst>
          </a:prstGeom>
          <a:solidFill>
            <a:srgbClr val="FFC247"/>
          </a:solidFill>
          <a:ln w="25400" cap="flat" cmpd="sng">
            <a:solidFill>
              <a:srgbClr val="FFC247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01.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Điều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tự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hào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rPr>
              <a:t>nhất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Google Shape;587;p6">
            <a:extLst>
              <a:ext uri="{FF2B5EF4-FFF2-40B4-BE49-F238E27FC236}">
                <a16:creationId xmlns:a16="http://schemas.microsoft.com/office/drawing/2014/main" id="{F7C963CC-9D2A-C727-8632-6E42AFCCF916}"/>
              </a:ext>
            </a:extLst>
          </p:cNvPr>
          <p:cNvSpPr/>
          <p:nvPr/>
        </p:nvSpPr>
        <p:spPr>
          <a:xfrm>
            <a:off x="5392133" y="4203825"/>
            <a:ext cx="5276349" cy="858468"/>
          </a:xfrm>
          <a:prstGeom prst="wedgeRoundRectCallout">
            <a:avLst>
              <a:gd name="adj1" fmla="val 59869"/>
              <a:gd name="adj2" fmla="val 44318"/>
              <a:gd name="adj3" fmla="val 16667"/>
            </a:avLst>
          </a:prstGeom>
          <a:solidFill>
            <a:srgbClr val="97D4DB"/>
          </a:solidFill>
          <a:ln w="25400" cap="flat" cmpd="sng">
            <a:solidFill>
              <a:srgbClr val="97D4DB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02.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Google Shape;588;p6">
            <a:extLst>
              <a:ext uri="{FF2B5EF4-FFF2-40B4-BE49-F238E27FC236}">
                <a16:creationId xmlns:a16="http://schemas.microsoft.com/office/drawing/2014/main" id="{7EF79B60-EE7C-CEF9-CB17-90171463DF19}"/>
              </a:ext>
            </a:extLst>
          </p:cNvPr>
          <p:cNvSpPr/>
          <p:nvPr/>
        </p:nvSpPr>
        <p:spPr>
          <a:xfrm>
            <a:off x="6096000" y="5321486"/>
            <a:ext cx="5276349" cy="1169159"/>
          </a:xfrm>
          <a:prstGeom prst="wedgeRoundRectCallout">
            <a:avLst>
              <a:gd name="adj1" fmla="val 59869"/>
              <a:gd name="adj2" fmla="val 44318"/>
              <a:gd name="adj3" fmla="val 16667"/>
            </a:avLst>
          </a:prstGeom>
          <a:solidFill>
            <a:srgbClr val="FE9881"/>
          </a:solidFill>
          <a:ln w="25400" cap="flat" cmpd="sng">
            <a:solidFill>
              <a:srgbClr val="FE988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03.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tỏa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32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93;p7">
            <a:extLst>
              <a:ext uri="{FF2B5EF4-FFF2-40B4-BE49-F238E27FC236}">
                <a16:creationId xmlns:a16="http://schemas.microsoft.com/office/drawing/2014/main" id="{390159D1-CB4D-7B71-0E22-548E7EA9DB51}"/>
              </a:ext>
            </a:extLst>
          </p:cNvPr>
          <p:cNvSpPr/>
          <p:nvPr/>
        </p:nvSpPr>
        <p:spPr>
          <a:xfrm>
            <a:off x="2045519" y="1643950"/>
            <a:ext cx="8100962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Chia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nhiệm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vụ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endParaRPr sz="2400" dirty="0"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Giới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thiệu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những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truyền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thống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,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nét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nổi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bật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,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tự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hào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về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ngôi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THCS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của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em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thông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qua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các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sản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accent1"/>
                </a:solidFill>
                <a:latin typeface="UTM Avo" panose="02040603050506020204" pitchFamily="18" charset="0"/>
              </a:rPr>
              <a:t>phẩm</a:t>
            </a:r>
            <a:r>
              <a:rPr lang="en-US" sz="2400" i="1" dirty="0">
                <a:solidFill>
                  <a:schemeClr val="accent1"/>
                </a:solidFill>
                <a:latin typeface="UTM Avo" panose="02040603050506020204" pitchFamily="18" charset="0"/>
              </a:rPr>
              <a:t>. </a:t>
            </a:r>
            <a:endParaRPr sz="2400" i="1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Google Shape;594;p7">
            <a:extLst>
              <a:ext uri="{FF2B5EF4-FFF2-40B4-BE49-F238E27FC236}">
                <a16:creationId xmlns:a16="http://schemas.microsoft.com/office/drawing/2014/main" id="{23DC2B0C-31F9-701B-93F2-0075A4A96D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1705" y="3613849"/>
            <a:ext cx="4908590" cy="3200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001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599;p8">
            <a:extLst>
              <a:ext uri="{FF2B5EF4-FFF2-40B4-BE49-F238E27FC236}">
                <a16:creationId xmlns:a16="http://schemas.microsoft.com/office/drawing/2014/main" id="{CE5CB690-C6A5-86AC-9282-1970CE98E517}"/>
              </a:ext>
            </a:extLst>
          </p:cNvPr>
          <p:cNvSpPr/>
          <p:nvPr/>
        </p:nvSpPr>
        <p:spPr>
          <a:xfrm>
            <a:off x="1421023" y="2071712"/>
            <a:ext cx="1263785" cy="1192371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888F5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3" name="Google Shape;600;p8">
            <a:extLst>
              <a:ext uri="{FF2B5EF4-FFF2-40B4-BE49-F238E27FC236}">
                <a16:creationId xmlns:a16="http://schemas.microsoft.com/office/drawing/2014/main" id="{EEBCEFDE-699C-B56A-DC3B-2232894C810F}"/>
              </a:ext>
            </a:extLst>
          </p:cNvPr>
          <p:cNvSpPr/>
          <p:nvPr/>
        </p:nvSpPr>
        <p:spPr>
          <a:xfrm>
            <a:off x="5412004" y="2071712"/>
            <a:ext cx="1263785" cy="1192371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FFC2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4" name="Google Shape;601;p8">
            <a:extLst>
              <a:ext uri="{FF2B5EF4-FFF2-40B4-BE49-F238E27FC236}">
                <a16:creationId xmlns:a16="http://schemas.microsoft.com/office/drawing/2014/main" id="{DDF481CB-BC77-B8F2-D8F2-B9CBF32DDAC4}"/>
              </a:ext>
            </a:extLst>
          </p:cNvPr>
          <p:cNvSpPr/>
          <p:nvPr/>
        </p:nvSpPr>
        <p:spPr>
          <a:xfrm>
            <a:off x="9109199" y="2071712"/>
            <a:ext cx="1263785" cy="1192371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FF542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5" name="Google Shape;602;p8">
            <a:extLst>
              <a:ext uri="{FF2B5EF4-FFF2-40B4-BE49-F238E27FC236}">
                <a16:creationId xmlns:a16="http://schemas.microsoft.com/office/drawing/2014/main" id="{E1BB8C93-C94B-3A59-D0B5-8708FC7F94E4}"/>
              </a:ext>
            </a:extLst>
          </p:cNvPr>
          <p:cNvSpPr/>
          <p:nvPr/>
        </p:nvSpPr>
        <p:spPr>
          <a:xfrm>
            <a:off x="1719745" y="2356457"/>
            <a:ext cx="666340" cy="622881"/>
          </a:xfrm>
          <a:custGeom>
            <a:avLst/>
            <a:gdLst/>
            <a:ahLst/>
            <a:cxnLst/>
            <a:rect l="l" t="t" r="r" b="b"/>
            <a:pathLst>
              <a:path w="12067" h="11280" extrusionOk="0">
                <a:moveTo>
                  <a:pt x="5986" y="757"/>
                </a:moveTo>
                <a:cubicBezTo>
                  <a:pt x="7656" y="757"/>
                  <a:pt x="9011" y="2049"/>
                  <a:pt x="9137" y="3718"/>
                </a:cubicBezTo>
                <a:cubicBezTo>
                  <a:pt x="8822" y="3624"/>
                  <a:pt x="8475" y="3561"/>
                  <a:pt x="8066" y="3561"/>
                </a:cubicBezTo>
                <a:cubicBezTo>
                  <a:pt x="7278" y="3561"/>
                  <a:pt x="6585" y="3781"/>
                  <a:pt x="5955" y="4191"/>
                </a:cubicBezTo>
                <a:cubicBezTo>
                  <a:pt x="5356" y="3781"/>
                  <a:pt x="4632" y="3561"/>
                  <a:pt x="3844" y="3561"/>
                </a:cubicBezTo>
                <a:cubicBezTo>
                  <a:pt x="3466" y="3561"/>
                  <a:pt x="3119" y="3592"/>
                  <a:pt x="2773" y="3718"/>
                </a:cubicBezTo>
                <a:cubicBezTo>
                  <a:pt x="2930" y="2049"/>
                  <a:pt x="4285" y="757"/>
                  <a:pt x="5986" y="757"/>
                </a:cubicBezTo>
                <a:close/>
                <a:moveTo>
                  <a:pt x="3875" y="4254"/>
                </a:moveTo>
                <a:cubicBezTo>
                  <a:pt x="4411" y="4254"/>
                  <a:pt x="4915" y="4411"/>
                  <a:pt x="5388" y="4663"/>
                </a:cubicBezTo>
                <a:cubicBezTo>
                  <a:pt x="4852" y="5168"/>
                  <a:pt x="4505" y="5829"/>
                  <a:pt x="4285" y="6585"/>
                </a:cubicBezTo>
                <a:cubicBezTo>
                  <a:pt x="3560" y="6113"/>
                  <a:pt x="2993" y="5325"/>
                  <a:pt x="2836" y="4411"/>
                </a:cubicBezTo>
                <a:cubicBezTo>
                  <a:pt x="3151" y="4317"/>
                  <a:pt x="3497" y="4254"/>
                  <a:pt x="3875" y="4254"/>
                </a:cubicBezTo>
                <a:close/>
                <a:moveTo>
                  <a:pt x="8129" y="4254"/>
                </a:moveTo>
                <a:cubicBezTo>
                  <a:pt x="8475" y="4254"/>
                  <a:pt x="8822" y="4317"/>
                  <a:pt x="9137" y="4411"/>
                </a:cubicBezTo>
                <a:cubicBezTo>
                  <a:pt x="8979" y="5325"/>
                  <a:pt x="8444" y="6113"/>
                  <a:pt x="7687" y="6585"/>
                </a:cubicBezTo>
                <a:cubicBezTo>
                  <a:pt x="7498" y="5829"/>
                  <a:pt x="7089" y="5168"/>
                  <a:pt x="6585" y="4663"/>
                </a:cubicBezTo>
                <a:cubicBezTo>
                  <a:pt x="7026" y="4411"/>
                  <a:pt x="7561" y="4254"/>
                  <a:pt x="8129" y="4254"/>
                </a:cubicBezTo>
                <a:close/>
                <a:moveTo>
                  <a:pt x="5986" y="5042"/>
                </a:moveTo>
                <a:cubicBezTo>
                  <a:pt x="6490" y="5514"/>
                  <a:pt x="6900" y="6144"/>
                  <a:pt x="7026" y="6900"/>
                </a:cubicBezTo>
                <a:cubicBezTo>
                  <a:pt x="6648" y="7026"/>
                  <a:pt x="6364" y="7058"/>
                  <a:pt x="5986" y="7058"/>
                </a:cubicBezTo>
                <a:cubicBezTo>
                  <a:pt x="5640" y="7058"/>
                  <a:pt x="5293" y="7026"/>
                  <a:pt x="4978" y="6900"/>
                </a:cubicBezTo>
                <a:cubicBezTo>
                  <a:pt x="5073" y="6176"/>
                  <a:pt x="5451" y="5514"/>
                  <a:pt x="5986" y="5042"/>
                </a:cubicBezTo>
                <a:close/>
                <a:moveTo>
                  <a:pt x="4915" y="7625"/>
                </a:moveTo>
                <a:lnTo>
                  <a:pt x="4915" y="7625"/>
                </a:lnTo>
                <a:cubicBezTo>
                  <a:pt x="5230" y="7688"/>
                  <a:pt x="5608" y="7782"/>
                  <a:pt x="5986" y="7782"/>
                </a:cubicBezTo>
                <a:cubicBezTo>
                  <a:pt x="6333" y="7782"/>
                  <a:pt x="6711" y="7719"/>
                  <a:pt x="7057" y="7625"/>
                </a:cubicBezTo>
                <a:lnTo>
                  <a:pt x="7057" y="7625"/>
                </a:lnTo>
                <a:cubicBezTo>
                  <a:pt x="6963" y="8476"/>
                  <a:pt x="6585" y="9232"/>
                  <a:pt x="5986" y="9767"/>
                </a:cubicBezTo>
                <a:cubicBezTo>
                  <a:pt x="5388" y="9232"/>
                  <a:pt x="5010" y="8476"/>
                  <a:pt x="4915" y="7625"/>
                </a:cubicBezTo>
                <a:close/>
                <a:moveTo>
                  <a:pt x="2206" y="4726"/>
                </a:moveTo>
                <a:cubicBezTo>
                  <a:pt x="2458" y="5892"/>
                  <a:pt x="3245" y="6837"/>
                  <a:pt x="4222" y="7373"/>
                </a:cubicBezTo>
                <a:lnTo>
                  <a:pt x="4222" y="7467"/>
                </a:lnTo>
                <a:cubicBezTo>
                  <a:pt x="4222" y="8570"/>
                  <a:pt x="4663" y="9515"/>
                  <a:pt x="5388" y="10208"/>
                </a:cubicBezTo>
                <a:cubicBezTo>
                  <a:pt x="4915" y="10460"/>
                  <a:pt x="4411" y="10555"/>
                  <a:pt x="3875" y="10555"/>
                </a:cubicBezTo>
                <a:cubicBezTo>
                  <a:pt x="2080" y="10555"/>
                  <a:pt x="662" y="9137"/>
                  <a:pt x="662" y="7404"/>
                </a:cubicBezTo>
                <a:cubicBezTo>
                  <a:pt x="662" y="6270"/>
                  <a:pt x="1260" y="5294"/>
                  <a:pt x="2206" y="4726"/>
                </a:cubicBezTo>
                <a:close/>
                <a:moveTo>
                  <a:pt x="9735" y="4695"/>
                </a:moveTo>
                <a:cubicBezTo>
                  <a:pt x="10649" y="5262"/>
                  <a:pt x="11279" y="6239"/>
                  <a:pt x="11279" y="7373"/>
                </a:cubicBezTo>
                <a:cubicBezTo>
                  <a:pt x="11279" y="9137"/>
                  <a:pt x="9861" y="10555"/>
                  <a:pt x="8066" y="10555"/>
                </a:cubicBezTo>
                <a:cubicBezTo>
                  <a:pt x="7530" y="10555"/>
                  <a:pt x="7026" y="10397"/>
                  <a:pt x="6553" y="10177"/>
                </a:cubicBezTo>
                <a:cubicBezTo>
                  <a:pt x="7246" y="9452"/>
                  <a:pt x="7719" y="8476"/>
                  <a:pt x="7719" y="7404"/>
                </a:cubicBezTo>
                <a:lnTo>
                  <a:pt x="7719" y="7341"/>
                </a:lnTo>
                <a:cubicBezTo>
                  <a:pt x="8759" y="6837"/>
                  <a:pt x="9515" y="5892"/>
                  <a:pt x="9735" y="4695"/>
                </a:cubicBezTo>
                <a:close/>
                <a:moveTo>
                  <a:pt x="5986" y="1"/>
                </a:moveTo>
                <a:cubicBezTo>
                  <a:pt x="3875" y="1"/>
                  <a:pt x="2143" y="1734"/>
                  <a:pt x="2143" y="3876"/>
                </a:cubicBezTo>
                <a:lnTo>
                  <a:pt x="2143" y="3939"/>
                </a:lnTo>
                <a:cubicBezTo>
                  <a:pt x="882" y="4569"/>
                  <a:pt x="0" y="5892"/>
                  <a:pt x="0" y="7404"/>
                </a:cubicBezTo>
                <a:cubicBezTo>
                  <a:pt x="0" y="9547"/>
                  <a:pt x="1733" y="11279"/>
                  <a:pt x="3907" y="11279"/>
                </a:cubicBezTo>
                <a:cubicBezTo>
                  <a:pt x="4695" y="11279"/>
                  <a:pt x="5388" y="11027"/>
                  <a:pt x="6018" y="10649"/>
                </a:cubicBezTo>
                <a:cubicBezTo>
                  <a:pt x="6616" y="11027"/>
                  <a:pt x="7372" y="11279"/>
                  <a:pt x="8160" y="11279"/>
                </a:cubicBezTo>
                <a:cubicBezTo>
                  <a:pt x="10271" y="11279"/>
                  <a:pt x="12067" y="9547"/>
                  <a:pt x="12067" y="7404"/>
                </a:cubicBezTo>
                <a:cubicBezTo>
                  <a:pt x="11972" y="5924"/>
                  <a:pt x="11122" y="4632"/>
                  <a:pt x="9861" y="3939"/>
                </a:cubicBezTo>
                <a:lnTo>
                  <a:pt x="9861" y="3876"/>
                </a:lnTo>
                <a:cubicBezTo>
                  <a:pt x="9861" y="1734"/>
                  <a:pt x="8129" y="1"/>
                  <a:pt x="5986" y="1"/>
                </a:cubicBezTo>
                <a:close/>
              </a:path>
            </a:pathLst>
          </a:custGeom>
          <a:solidFill>
            <a:srgbClr val="22212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46" name="Google Shape;603;p8">
            <a:extLst>
              <a:ext uri="{FF2B5EF4-FFF2-40B4-BE49-F238E27FC236}">
                <a16:creationId xmlns:a16="http://schemas.microsoft.com/office/drawing/2014/main" id="{48333199-2B60-5097-A4C2-A94E782967C7}"/>
              </a:ext>
            </a:extLst>
          </p:cNvPr>
          <p:cNvGrpSpPr/>
          <p:nvPr/>
        </p:nvGrpSpPr>
        <p:grpSpPr>
          <a:xfrm>
            <a:off x="9430441" y="2355648"/>
            <a:ext cx="621301" cy="624499"/>
            <a:chOff x="6943286" y="1966272"/>
            <a:chExt cx="465976" cy="468374"/>
          </a:xfrm>
        </p:grpSpPr>
        <p:sp>
          <p:nvSpPr>
            <p:cNvPr id="47" name="Google Shape;604;p8">
              <a:extLst>
                <a:ext uri="{FF2B5EF4-FFF2-40B4-BE49-F238E27FC236}">
                  <a16:creationId xmlns:a16="http://schemas.microsoft.com/office/drawing/2014/main" id="{DE38A08A-8141-5244-D2BD-F36713480750}"/>
                </a:ext>
              </a:extLst>
            </p:cNvPr>
            <p:cNvSpPr/>
            <p:nvPr/>
          </p:nvSpPr>
          <p:spPr>
            <a:xfrm>
              <a:off x="7081114" y="1966272"/>
              <a:ext cx="328148" cy="465935"/>
            </a:xfrm>
            <a:custGeom>
              <a:avLst/>
              <a:gdLst/>
              <a:ahLst/>
              <a:cxnLst/>
              <a:rect l="l" t="t" r="r" b="b"/>
              <a:pathLst>
                <a:path w="8476" h="12035" extrusionOk="0">
                  <a:moveTo>
                    <a:pt x="6711" y="725"/>
                  </a:moveTo>
                  <a:cubicBezTo>
                    <a:pt x="7310" y="725"/>
                    <a:pt x="7782" y="1197"/>
                    <a:pt x="7782" y="1764"/>
                  </a:cubicBezTo>
                  <a:lnTo>
                    <a:pt x="7782" y="10239"/>
                  </a:lnTo>
                  <a:cubicBezTo>
                    <a:pt x="7782" y="10838"/>
                    <a:pt x="7310" y="11310"/>
                    <a:pt x="6711" y="11310"/>
                  </a:cubicBezTo>
                  <a:lnTo>
                    <a:pt x="1797" y="11310"/>
                  </a:lnTo>
                  <a:cubicBezTo>
                    <a:pt x="1198" y="11310"/>
                    <a:pt x="725" y="10838"/>
                    <a:pt x="725" y="10239"/>
                  </a:cubicBezTo>
                  <a:lnTo>
                    <a:pt x="725" y="1764"/>
                  </a:lnTo>
                  <a:cubicBezTo>
                    <a:pt x="725" y="1197"/>
                    <a:pt x="1198" y="725"/>
                    <a:pt x="1797" y="725"/>
                  </a:cubicBezTo>
                  <a:close/>
                  <a:moveTo>
                    <a:pt x="1797" y="0"/>
                  </a:moveTo>
                  <a:cubicBezTo>
                    <a:pt x="788" y="0"/>
                    <a:pt x="1" y="788"/>
                    <a:pt x="1" y="1764"/>
                  </a:cubicBezTo>
                  <a:lnTo>
                    <a:pt x="1" y="10239"/>
                  </a:lnTo>
                  <a:cubicBezTo>
                    <a:pt x="1" y="11247"/>
                    <a:pt x="788" y="12035"/>
                    <a:pt x="1797" y="12035"/>
                  </a:cubicBezTo>
                  <a:lnTo>
                    <a:pt x="6711" y="12035"/>
                  </a:lnTo>
                  <a:cubicBezTo>
                    <a:pt x="7688" y="12035"/>
                    <a:pt x="8476" y="11247"/>
                    <a:pt x="8476" y="10239"/>
                  </a:cubicBezTo>
                  <a:lnTo>
                    <a:pt x="8476" y="1764"/>
                  </a:lnTo>
                  <a:cubicBezTo>
                    <a:pt x="8476" y="788"/>
                    <a:pt x="7688" y="0"/>
                    <a:pt x="671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8" name="Google Shape;605;p8">
              <a:extLst>
                <a:ext uri="{FF2B5EF4-FFF2-40B4-BE49-F238E27FC236}">
                  <a16:creationId xmlns:a16="http://schemas.microsoft.com/office/drawing/2014/main" id="{53F573FD-602C-81C4-B1A1-592BA542472A}"/>
                </a:ext>
              </a:extLst>
            </p:cNvPr>
            <p:cNvSpPr/>
            <p:nvPr/>
          </p:nvSpPr>
          <p:spPr>
            <a:xfrm>
              <a:off x="7137213" y="2049203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40"/>
                  </a:cubicBezTo>
                  <a:cubicBezTo>
                    <a:pt x="1387" y="1261"/>
                    <a:pt x="1230" y="1418"/>
                    <a:pt x="1041" y="1418"/>
                  </a:cubicBezTo>
                  <a:cubicBezTo>
                    <a:pt x="852" y="1418"/>
                    <a:pt x="694" y="1261"/>
                    <a:pt x="694" y="1040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40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49" name="Google Shape;606;p8">
              <a:extLst>
                <a:ext uri="{FF2B5EF4-FFF2-40B4-BE49-F238E27FC236}">
                  <a16:creationId xmlns:a16="http://schemas.microsoft.com/office/drawing/2014/main" id="{B2C16282-2875-DFEB-1E38-C81911D635A9}"/>
                </a:ext>
              </a:extLst>
            </p:cNvPr>
            <p:cNvSpPr/>
            <p:nvPr/>
          </p:nvSpPr>
          <p:spPr>
            <a:xfrm>
              <a:off x="7137213" y="2158965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72"/>
                  </a:cubicBezTo>
                  <a:cubicBezTo>
                    <a:pt x="1387" y="1261"/>
                    <a:pt x="1230" y="1419"/>
                    <a:pt x="1041" y="1419"/>
                  </a:cubicBezTo>
                  <a:cubicBezTo>
                    <a:pt x="852" y="1419"/>
                    <a:pt x="694" y="1261"/>
                    <a:pt x="694" y="1072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cubicBezTo>
                    <a:pt x="1" y="1639"/>
                    <a:pt x="442" y="2112"/>
                    <a:pt x="1041" y="2112"/>
                  </a:cubicBezTo>
                  <a:cubicBezTo>
                    <a:pt x="1639" y="2112"/>
                    <a:pt x="2112" y="1639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0" name="Google Shape;607;p8">
              <a:extLst>
                <a:ext uri="{FF2B5EF4-FFF2-40B4-BE49-F238E27FC236}">
                  <a16:creationId xmlns:a16="http://schemas.microsoft.com/office/drawing/2014/main" id="{A2724DBB-FEC0-D418-F1BD-376F1BAFE518}"/>
                </a:ext>
              </a:extLst>
            </p:cNvPr>
            <p:cNvSpPr/>
            <p:nvPr/>
          </p:nvSpPr>
          <p:spPr>
            <a:xfrm>
              <a:off x="7137213" y="2268766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51"/>
                    <a:pt x="852" y="693"/>
                    <a:pt x="1041" y="693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1" name="Google Shape;608;p8">
              <a:extLst>
                <a:ext uri="{FF2B5EF4-FFF2-40B4-BE49-F238E27FC236}">
                  <a16:creationId xmlns:a16="http://schemas.microsoft.com/office/drawing/2014/main" id="{D03443F1-89A6-5975-F03E-611B7F781028}"/>
                </a:ext>
              </a:extLst>
            </p:cNvPr>
            <p:cNvSpPr/>
            <p:nvPr/>
          </p:nvSpPr>
          <p:spPr>
            <a:xfrm>
              <a:off x="7273841" y="2049203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387" y="1261"/>
                    <a:pt x="1229" y="1418"/>
                    <a:pt x="1072" y="1418"/>
                  </a:cubicBezTo>
                  <a:cubicBezTo>
                    <a:pt x="851" y="1418"/>
                    <a:pt x="725" y="1261"/>
                    <a:pt x="725" y="1040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2" name="Google Shape;609;p8">
              <a:extLst>
                <a:ext uri="{FF2B5EF4-FFF2-40B4-BE49-F238E27FC236}">
                  <a16:creationId xmlns:a16="http://schemas.microsoft.com/office/drawing/2014/main" id="{6A77E73C-B1E5-34E7-7FFE-8CD82302E48C}"/>
                </a:ext>
              </a:extLst>
            </p:cNvPr>
            <p:cNvSpPr/>
            <p:nvPr/>
          </p:nvSpPr>
          <p:spPr>
            <a:xfrm>
              <a:off x="7273841" y="2158965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72"/>
                  </a:cubicBezTo>
                  <a:cubicBezTo>
                    <a:pt x="1387" y="1261"/>
                    <a:pt x="1229" y="1419"/>
                    <a:pt x="1072" y="1419"/>
                  </a:cubicBezTo>
                  <a:cubicBezTo>
                    <a:pt x="851" y="1419"/>
                    <a:pt x="725" y="1261"/>
                    <a:pt x="725" y="1072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3" name="Google Shape;610;p8">
              <a:extLst>
                <a:ext uri="{FF2B5EF4-FFF2-40B4-BE49-F238E27FC236}">
                  <a16:creationId xmlns:a16="http://schemas.microsoft.com/office/drawing/2014/main" id="{C744432D-D841-2FD8-0328-8355F7B9C03A}"/>
                </a:ext>
              </a:extLst>
            </p:cNvPr>
            <p:cNvSpPr/>
            <p:nvPr/>
          </p:nvSpPr>
          <p:spPr>
            <a:xfrm>
              <a:off x="7273841" y="2268766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3"/>
                  </a:moveTo>
                  <a:cubicBezTo>
                    <a:pt x="1261" y="693"/>
                    <a:pt x="1418" y="851"/>
                    <a:pt x="1418" y="1071"/>
                  </a:cubicBezTo>
                  <a:cubicBezTo>
                    <a:pt x="1418" y="1260"/>
                    <a:pt x="1229" y="1418"/>
                    <a:pt x="1072" y="1418"/>
                  </a:cubicBezTo>
                  <a:cubicBezTo>
                    <a:pt x="851" y="1418"/>
                    <a:pt x="725" y="1260"/>
                    <a:pt x="725" y="1071"/>
                  </a:cubicBezTo>
                  <a:cubicBezTo>
                    <a:pt x="725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71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4" name="Google Shape;611;p8">
              <a:extLst>
                <a:ext uri="{FF2B5EF4-FFF2-40B4-BE49-F238E27FC236}">
                  <a16:creationId xmlns:a16="http://schemas.microsoft.com/office/drawing/2014/main" id="{99ECDA7F-FE80-3BF0-6A27-40378EF9EE6A}"/>
                </a:ext>
              </a:extLst>
            </p:cNvPr>
            <p:cNvSpPr/>
            <p:nvPr/>
          </p:nvSpPr>
          <p:spPr>
            <a:xfrm>
              <a:off x="6943286" y="1967472"/>
              <a:ext cx="111035" cy="467174"/>
            </a:xfrm>
            <a:custGeom>
              <a:avLst/>
              <a:gdLst/>
              <a:ahLst/>
              <a:cxnLst/>
              <a:rect l="l" t="t" r="r" b="b"/>
              <a:pathLst>
                <a:path w="2868" h="12067" extrusionOk="0">
                  <a:moveTo>
                    <a:pt x="1891" y="725"/>
                  </a:moveTo>
                  <a:lnTo>
                    <a:pt x="1891" y="725"/>
                  </a:lnTo>
                  <a:cubicBezTo>
                    <a:pt x="1828" y="851"/>
                    <a:pt x="1796" y="946"/>
                    <a:pt x="1796" y="1072"/>
                  </a:cubicBezTo>
                  <a:cubicBezTo>
                    <a:pt x="1765" y="1450"/>
                    <a:pt x="1859" y="1796"/>
                    <a:pt x="2112" y="2143"/>
                  </a:cubicBezTo>
                  <a:cubicBezTo>
                    <a:pt x="2175" y="2174"/>
                    <a:pt x="2206" y="2269"/>
                    <a:pt x="2175" y="2332"/>
                  </a:cubicBezTo>
                  <a:cubicBezTo>
                    <a:pt x="2049" y="2616"/>
                    <a:pt x="1796" y="2805"/>
                    <a:pt x="1481" y="2805"/>
                  </a:cubicBezTo>
                  <a:cubicBezTo>
                    <a:pt x="1103" y="2805"/>
                    <a:pt x="788" y="2489"/>
                    <a:pt x="788" y="2111"/>
                  </a:cubicBezTo>
                  <a:cubicBezTo>
                    <a:pt x="725" y="1702"/>
                    <a:pt x="883" y="1355"/>
                    <a:pt x="1166" y="1135"/>
                  </a:cubicBezTo>
                  <a:cubicBezTo>
                    <a:pt x="1418" y="883"/>
                    <a:pt x="1607" y="788"/>
                    <a:pt x="1891" y="725"/>
                  </a:cubicBezTo>
                  <a:close/>
                  <a:moveTo>
                    <a:pt x="1481" y="3529"/>
                  </a:moveTo>
                  <a:cubicBezTo>
                    <a:pt x="1733" y="3750"/>
                    <a:pt x="1891" y="4600"/>
                    <a:pt x="1954" y="4947"/>
                  </a:cubicBezTo>
                  <a:lnTo>
                    <a:pt x="977" y="4947"/>
                  </a:lnTo>
                  <a:cubicBezTo>
                    <a:pt x="1040" y="4600"/>
                    <a:pt x="1198" y="3750"/>
                    <a:pt x="1481" y="3529"/>
                  </a:cubicBezTo>
                  <a:close/>
                  <a:moveTo>
                    <a:pt x="2049" y="5608"/>
                  </a:moveTo>
                  <a:cubicBezTo>
                    <a:pt x="2112" y="6176"/>
                    <a:pt x="2112" y="6743"/>
                    <a:pt x="2112" y="7373"/>
                  </a:cubicBezTo>
                  <a:cubicBezTo>
                    <a:pt x="2143" y="9421"/>
                    <a:pt x="1796" y="10933"/>
                    <a:pt x="1450" y="11279"/>
                  </a:cubicBezTo>
                  <a:cubicBezTo>
                    <a:pt x="1387" y="11216"/>
                    <a:pt x="1166" y="10964"/>
                    <a:pt x="1009" y="10145"/>
                  </a:cubicBezTo>
                  <a:cubicBezTo>
                    <a:pt x="851" y="9389"/>
                    <a:pt x="725" y="8412"/>
                    <a:pt x="725" y="7373"/>
                  </a:cubicBezTo>
                  <a:cubicBezTo>
                    <a:pt x="725" y="6743"/>
                    <a:pt x="788" y="6176"/>
                    <a:pt x="820" y="5608"/>
                  </a:cubicBezTo>
                  <a:close/>
                  <a:moveTo>
                    <a:pt x="2458" y="1"/>
                  </a:moveTo>
                  <a:cubicBezTo>
                    <a:pt x="1765" y="1"/>
                    <a:pt x="1198" y="64"/>
                    <a:pt x="631" y="631"/>
                  </a:cubicBezTo>
                  <a:cubicBezTo>
                    <a:pt x="221" y="1040"/>
                    <a:pt x="1" y="1576"/>
                    <a:pt x="1" y="2143"/>
                  </a:cubicBezTo>
                  <a:cubicBezTo>
                    <a:pt x="1" y="2647"/>
                    <a:pt x="253" y="3120"/>
                    <a:pt x="694" y="3372"/>
                  </a:cubicBezTo>
                  <a:cubicBezTo>
                    <a:pt x="158" y="4317"/>
                    <a:pt x="1" y="6333"/>
                    <a:pt x="1" y="7467"/>
                  </a:cubicBezTo>
                  <a:cubicBezTo>
                    <a:pt x="1" y="8570"/>
                    <a:pt x="95" y="10586"/>
                    <a:pt x="694" y="11563"/>
                  </a:cubicBezTo>
                  <a:cubicBezTo>
                    <a:pt x="883" y="11909"/>
                    <a:pt x="1135" y="12067"/>
                    <a:pt x="1418" y="12067"/>
                  </a:cubicBezTo>
                  <a:cubicBezTo>
                    <a:pt x="1670" y="12067"/>
                    <a:pt x="1923" y="11909"/>
                    <a:pt x="2112" y="11563"/>
                  </a:cubicBezTo>
                  <a:cubicBezTo>
                    <a:pt x="2679" y="10618"/>
                    <a:pt x="2836" y="8601"/>
                    <a:pt x="2836" y="7467"/>
                  </a:cubicBezTo>
                  <a:cubicBezTo>
                    <a:pt x="2868" y="6270"/>
                    <a:pt x="2742" y="4285"/>
                    <a:pt x="2143" y="3309"/>
                  </a:cubicBezTo>
                  <a:cubicBezTo>
                    <a:pt x="2427" y="3151"/>
                    <a:pt x="2679" y="2899"/>
                    <a:pt x="2742" y="2584"/>
                  </a:cubicBezTo>
                  <a:cubicBezTo>
                    <a:pt x="2868" y="2269"/>
                    <a:pt x="2773" y="1954"/>
                    <a:pt x="2584" y="1702"/>
                  </a:cubicBezTo>
                  <a:cubicBezTo>
                    <a:pt x="2395" y="1481"/>
                    <a:pt x="2269" y="1166"/>
                    <a:pt x="2742" y="568"/>
                  </a:cubicBezTo>
                  <a:cubicBezTo>
                    <a:pt x="2836" y="442"/>
                    <a:pt x="2868" y="347"/>
                    <a:pt x="2773" y="221"/>
                  </a:cubicBezTo>
                  <a:cubicBezTo>
                    <a:pt x="2742" y="95"/>
                    <a:pt x="2584" y="1"/>
                    <a:pt x="2458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55" name="Google Shape;612;p8">
            <a:extLst>
              <a:ext uri="{FF2B5EF4-FFF2-40B4-BE49-F238E27FC236}">
                <a16:creationId xmlns:a16="http://schemas.microsoft.com/office/drawing/2014/main" id="{704E8094-DC49-A119-39C7-68B3BE653330}"/>
              </a:ext>
            </a:extLst>
          </p:cNvPr>
          <p:cNvGrpSpPr/>
          <p:nvPr/>
        </p:nvGrpSpPr>
        <p:grpSpPr>
          <a:xfrm>
            <a:off x="5733242" y="2358745"/>
            <a:ext cx="621309" cy="618304"/>
            <a:chOff x="4339009" y="1968588"/>
            <a:chExt cx="465982" cy="463728"/>
          </a:xfrm>
        </p:grpSpPr>
        <p:sp>
          <p:nvSpPr>
            <p:cNvPr id="56" name="Google Shape;613;p8">
              <a:extLst>
                <a:ext uri="{FF2B5EF4-FFF2-40B4-BE49-F238E27FC236}">
                  <a16:creationId xmlns:a16="http://schemas.microsoft.com/office/drawing/2014/main" id="{9E8CAE48-18E3-F6FE-D58C-50E511E645D5}"/>
                </a:ext>
              </a:extLst>
            </p:cNvPr>
            <p:cNvSpPr/>
            <p:nvPr/>
          </p:nvSpPr>
          <p:spPr>
            <a:xfrm>
              <a:off x="4399986" y="1968588"/>
              <a:ext cx="336666" cy="463728"/>
            </a:xfrm>
            <a:custGeom>
              <a:avLst/>
              <a:gdLst/>
              <a:ahLst/>
              <a:cxnLst/>
              <a:rect l="l" t="t" r="r" b="b"/>
              <a:pathLst>
                <a:path w="8696" h="11978" extrusionOk="0">
                  <a:moveTo>
                    <a:pt x="4411" y="3944"/>
                  </a:moveTo>
                  <a:lnTo>
                    <a:pt x="5010" y="5110"/>
                  </a:lnTo>
                  <a:cubicBezTo>
                    <a:pt x="4837" y="5188"/>
                    <a:pt x="4640" y="5228"/>
                    <a:pt x="4439" y="5228"/>
                  </a:cubicBezTo>
                  <a:cubicBezTo>
                    <a:pt x="4238" y="5228"/>
                    <a:pt x="4033" y="5188"/>
                    <a:pt x="3844" y="5110"/>
                  </a:cubicBezTo>
                  <a:lnTo>
                    <a:pt x="4411" y="3944"/>
                  </a:lnTo>
                  <a:close/>
                  <a:moveTo>
                    <a:pt x="5136" y="5834"/>
                  </a:moveTo>
                  <a:lnTo>
                    <a:pt x="5136" y="8418"/>
                  </a:lnTo>
                  <a:lnTo>
                    <a:pt x="3718" y="8418"/>
                  </a:lnTo>
                  <a:lnTo>
                    <a:pt x="3718" y="5834"/>
                  </a:lnTo>
                  <a:cubicBezTo>
                    <a:pt x="3939" y="5897"/>
                    <a:pt x="4191" y="5960"/>
                    <a:pt x="4411" y="5960"/>
                  </a:cubicBezTo>
                  <a:cubicBezTo>
                    <a:pt x="4663" y="5960"/>
                    <a:pt x="4884" y="5897"/>
                    <a:pt x="5136" y="5834"/>
                  </a:cubicBezTo>
                  <a:close/>
                  <a:moveTo>
                    <a:pt x="4390" y="657"/>
                  </a:moveTo>
                  <a:cubicBezTo>
                    <a:pt x="5196" y="657"/>
                    <a:pt x="5982" y="942"/>
                    <a:pt x="6617" y="1455"/>
                  </a:cubicBezTo>
                  <a:cubicBezTo>
                    <a:pt x="7467" y="2117"/>
                    <a:pt x="7940" y="3156"/>
                    <a:pt x="7940" y="4196"/>
                  </a:cubicBezTo>
                  <a:cubicBezTo>
                    <a:pt x="7940" y="5078"/>
                    <a:pt x="7625" y="5897"/>
                    <a:pt x="7058" y="6527"/>
                  </a:cubicBezTo>
                  <a:cubicBezTo>
                    <a:pt x="6585" y="7095"/>
                    <a:pt x="6270" y="7756"/>
                    <a:pt x="6207" y="8418"/>
                  </a:cubicBezTo>
                  <a:lnTo>
                    <a:pt x="5829" y="8418"/>
                  </a:lnTo>
                  <a:lnTo>
                    <a:pt x="5829" y="5267"/>
                  </a:lnTo>
                  <a:cubicBezTo>
                    <a:pt x="5829" y="5236"/>
                    <a:pt x="5829" y="5141"/>
                    <a:pt x="5798" y="5110"/>
                  </a:cubicBezTo>
                  <a:lnTo>
                    <a:pt x="4726" y="2999"/>
                  </a:lnTo>
                  <a:cubicBezTo>
                    <a:pt x="4663" y="2873"/>
                    <a:pt x="4537" y="2778"/>
                    <a:pt x="4411" y="2778"/>
                  </a:cubicBezTo>
                  <a:cubicBezTo>
                    <a:pt x="4317" y="2778"/>
                    <a:pt x="4191" y="2873"/>
                    <a:pt x="4096" y="2999"/>
                  </a:cubicBezTo>
                  <a:lnTo>
                    <a:pt x="3057" y="5110"/>
                  </a:lnTo>
                  <a:cubicBezTo>
                    <a:pt x="2994" y="5141"/>
                    <a:pt x="2994" y="5236"/>
                    <a:pt x="2994" y="5267"/>
                  </a:cubicBezTo>
                  <a:lnTo>
                    <a:pt x="2994" y="8418"/>
                  </a:lnTo>
                  <a:lnTo>
                    <a:pt x="2647" y="8418"/>
                  </a:lnTo>
                  <a:cubicBezTo>
                    <a:pt x="2584" y="7756"/>
                    <a:pt x="2301" y="7095"/>
                    <a:pt x="1796" y="6527"/>
                  </a:cubicBezTo>
                  <a:cubicBezTo>
                    <a:pt x="1040" y="5708"/>
                    <a:pt x="757" y="4574"/>
                    <a:pt x="1009" y="3408"/>
                  </a:cubicBezTo>
                  <a:cubicBezTo>
                    <a:pt x="1261" y="2085"/>
                    <a:pt x="2332" y="1014"/>
                    <a:pt x="3687" y="731"/>
                  </a:cubicBezTo>
                  <a:cubicBezTo>
                    <a:pt x="3921" y="681"/>
                    <a:pt x="4156" y="657"/>
                    <a:pt x="4390" y="657"/>
                  </a:cubicBezTo>
                  <a:close/>
                  <a:moveTo>
                    <a:pt x="6207" y="9142"/>
                  </a:moveTo>
                  <a:lnTo>
                    <a:pt x="6207" y="9489"/>
                  </a:lnTo>
                  <a:cubicBezTo>
                    <a:pt x="6207" y="9678"/>
                    <a:pt x="6050" y="9835"/>
                    <a:pt x="5829" y="9835"/>
                  </a:cubicBezTo>
                  <a:lnTo>
                    <a:pt x="3057" y="9835"/>
                  </a:lnTo>
                  <a:cubicBezTo>
                    <a:pt x="2836" y="9835"/>
                    <a:pt x="2679" y="9678"/>
                    <a:pt x="2679" y="9489"/>
                  </a:cubicBezTo>
                  <a:lnTo>
                    <a:pt x="2679" y="9142"/>
                  </a:lnTo>
                  <a:close/>
                  <a:moveTo>
                    <a:pt x="5483" y="10529"/>
                  </a:moveTo>
                  <a:lnTo>
                    <a:pt x="5483" y="10907"/>
                  </a:lnTo>
                  <a:cubicBezTo>
                    <a:pt x="5483" y="11096"/>
                    <a:pt x="5325" y="11253"/>
                    <a:pt x="5136" y="11253"/>
                  </a:cubicBezTo>
                  <a:lnTo>
                    <a:pt x="3718" y="11253"/>
                  </a:lnTo>
                  <a:cubicBezTo>
                    <a:pt x="3529" y="11253"/>
                    <a:pt x="3372" y="11096"/>
                    <a:pt x="3372" y="10907"/>
                  </a:cubicBezTo>
                  <a:lnTo>
                    <a:pt x="3372" y="10529"/>
                  </a:lnTo>
                  <a:close/>
                  <a:moveTo>
                    <a:pt x="4318" y="0"/>
                  </a:moveTo>
                  <a:cubicBezTo>
                    <a:pt x="4056" y="0"/>
                    <a:pt x="3792" y="23"/>
                    <a:pt x="3529" y="69"/>
                  </a:cubicBezTo>
                  <a:cubicBezTo>
                    <a:pt x="1954" y="384"/>
                    <a:pt x="631" y="1707"/>
                    <a:pt x="284" y="3314"/>
                  </a:cubicBezTo>
                  <a:cubicBezTo>
                    <a:pt x="1" y="4637"/>
                    <a:pt x="379" y="6023"/>
                    <a:pt x="1261" y="7000"/>
                  </a:cubicBezTo>
                  <a:cubicBezTo>
                    <a:pt x="1702" y="7536"/>
                    <a:pt x="1986" y="8166"/>
                    <a:pt x="1986" y="8796"/>
                  </a:cubicBezTo>
                  <a:lnTo>
                    <a:pt x="1986" y="9489"/>
                  </a:lnTo>
                  <a:cubicBezTo>
                    <a:pt x="1986" y="9961"/>
                    <a:pt x="2269" y="10371"/>
                    <a:pt x="2679" y="10466"/>
                  </a:cubicBezTo>
                  <a:lnTo>
                    <a:pt x="2679" y="10907"/>
                  </a:lnTo>
                  <a:cubicBezTo>
                    <a:pt x="2679" y="11505"/>
                    <a:pt x="3151" y="11978"/>
                    <a:pt x="3750" y="11978"/>
                  </a:cubicBezTo>
                  <a:lnTo>
                    <a:pt x="5168" y="11978"/>
                  </a:lnTo>
                  <a:cubicBezTo>
                    <a:pt x="5766" y="11978"/>
                    <a:pt x="6239" y="11505"/>
                    <a:pt x="6239" y="10907"/>
                  </a:cubicBezTo>
                  <a:lnTo>
                    <a:pt x="6239" y="10466"/>
                  </a:lnTo>
                  <a:cubicBezTo>
                    <a:pt x="6617" y="10308"/>
                    <a:pt x="6963" y="9930"/>
                    <a:pt x="6963" y="9489"/>
                  </a:cubicBezTo>
                  <a:lnTo>
                    <a:pt x="6963" y="8796"/>
                  </a:lnTo>
                  <a:cubicBezTo>
                    <a:pt x="6963" y="8166"/>
                    <a:pt x="7184" y="7536"/>
                    <a:pt x="7656" y="6969"/>
                  </a:cubicBezTo>
                  <a:cubicBezTo>
                    <a:pt x="8318" y="6212"/>
                    <a:pt x="8696" y="5236"/>
                    <a:pt x="8696" y="4228"/>
                  </a:cubicBezTo>
                  <a:cubicBezTo>
                    <a:pt x="8633" y="2967"/>
                    <a:pt x="8097" y="1739"/>
                    <a:pt x="7058" y="951"/>
                  </a:cubicBezTo>
                  <a:cubicBezTo>
                    <a:pt x="6285" y="328"/>
                    <a:pt x="5314" y="0"/>
                    <a:pt x="4318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7" name="Google Shape;614;p8">
              <a:extLst>
                <a:ext uri="{FF2B5EF4-FFF2-40B4-BE49-F238E27FC236}">
                  <a16:creationId xmlns:a16="http://schemas.microsoft.com/office/drawing/2014/main" id="{F23D1DCE-48B8-536B-5DDF-A107533FBA36}"/>
                </a:ext>
              </a:extLst>
            </p:cNvPr>
            <p:cNvSpPr/>
            <p:nvPr/>
          </p:nvSpPr>
          <p:spPr>
            <a:xfrm>
              <a:off x="4339009" y="2132244"/>
              <a:ext cx="56137" cy="26868"/>
            </a:xfrm>
            <a:custGeom>
              <a:avLst/>
              <a:gdLst/>
              <a:ahLst/>
              <a:cxnLst/>
              <a:rect l="l" t="t" r="r" b="b"/>
              <a:pathLst>
                <a:path w="1450" h="694" extrusionOk="0">
                  <a:moveTo>
                    <a:pt x="379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6"/>
                    <a:pt x="158" y="694"/>
                    <a:pt x="379" y="694"/>
                  </a:cubicBezTo>
                  <a:lnTo>
                    <a:pt x="1072" y="694"/>
                  </a:lnTo>
                  <a:cubicBezTo>
                    <a:pt x="1261" y="694"/>
                    <a:pt x="1418" y="536"/>
                    <a:pt x="1418" y="347"/>
                  </a:cubicBezTo>
                  <a:cubicBezTo>
                    <a:pt x="1450" y="127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8" name="Google Shape;615;p8">
              <a:extLst>
                <a:ext uri="{FF2B5EF4-FFF2-40B4-BE49-F238E27FC236}">
                  <a16:creationId xmlns:a16="http://schemas.microsoft.com/office/drawing/2014/main" id="{927ED72F-79B4-3D9A-5126-E5251B2CCE2D}"/>
                </a:ext>
              </a:extLst>
            </p:cNvPr>
            <p:cNvSpPr/>
            <p:nvPr/>
          </p:nvSpPr>
          <p:spPr>
            <a:xfrm>
              <a:off x="4342648" y="2039556"/>
              <a:ext cx="48858" cy="4669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391" y="0"/>
                  </a:moveTo>
                  <a:cubicBezTo>
                    <a:pt x="300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4"/>
                  </a:lnTo>
                  <a:cubicBezTo>
                    <a:pt x="694" y="1182"/>
                    <a:pt x="781" y="1205"/>
                    <a:pt x="871" y="1205"/>
                  </a:cubicBezTo>
                  <a:cubicBezTo>
                    <a:pt x="962" y="1205"/>
                    <a:pt x="1056" y="1182"/>
                    <a:pt x="1135" y="1134"/>
                  </a:cubicBezTo>
                  <a:cubicBezTo>
                    <a:pt x="1261" y="1008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9" name="Google Shape;616;p8">
              <a:extLst>
                <a:ext uri="{FF2B5EF4-FFF2-40B4-BE49-F238E27FC236}">
                  <a16:creationId xmlns:a16="http://schemas.microsoft.com/office/drawing/2014/main" id="{2F224BFE-6F01-D467-B9FF-1836E4D7E18F}"/>
                </a:ext>
              </a:extLst>
            </p:cNvPr>
            <p:cNvSpPr/>
            <p:nvPr/>
          </p:nvSpPr>
          <p:spPr>
            <a:xfrm>
              <a:off x="4342648" y="2204218"/>
              <a:ext cx="48858" cy="46690"/>
            </a:xfrm>
            <a:custGeom>
              <a:avLst/>
              <a:gdLst/>
              <a:ahLst/>
              <a:cxnLst/>
              <a:rect l="l" t="t" r="r" b="b"/>
              <a:pathLst>
                <a:path w="1262" h="1206" extrusionOk="0">
                  <a:moveTo>
                    <a:pt x="871" y="0"/>
                  </a:moveTo>
                  <a:cubicBezTo>
                    <a:pt x="781" y="0"/>
                    <a:pt x="694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77"/>
                    <a:pt x="127" y="1135"/>
                  </a:cubicBezTo>
                  <a:cubicBezTo>
                    <a:pt x="174" y="1182"/>
                    <a:pt x="261" y="1205"/>
                    <a:pt x="355" y="1205"/>
                  </a:cubicBezTo>
                  <a:cubicBezTo>
                    <a:pt x="450" y="1205"/>
                    <a:pt x="552" y="1182"/>
                    <a:pt x="631" y="1135"/>
                  </a:cubicBezTo>
                  <a:lnTo>
                    <a:pt x="1135" y="599"/>
                  </a:lnTo>
                  <a:cubicBezTo>
                    <a:pt x="1261" y="504"/>
                    <a:pt x="1261" y="252"/>
                    <a:pt x="1135" y="95"/>
                  </a:cubicBezTo>
                  <a:cubicBezTo>
                    <a:pt x="1056" y="32"/>
                    <a:pt x="962" y="0"/>
                    <a:pt x="87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0" name="Google Shape;617;p8">
              <a:extLst>
                <a:ext uri="{FF2B5EF4-FFF2-40B4-BE49-F238E27FC236}">
                  <a16:creationId xmlns:a16="http://schemas.microsoft.com/office/drawing/2014/main" id="{F947A511-D353-4838-E02D-0FD2078FA448}"/>
                </a:ext>
              </a:extLst>
            </p:cNvPr>
            <p:cNvSpPr/>
            <p:nvPr/>
          </p:nvSpPr>
          <p:spPr>
            <a:xfrm>
              <a:off x="4750054" y="2131044"/>
              <a:ext cx="54937" cy="28068"/>
            </a:xfrm>
            <a:custGeom>
              <a:avLst/>
              <a:gdLst/>
              <a:ahLst/>
              <a:cxnLst/>
              <a:rect l="l" t="t" r="r" b="b"/>
              <a:pathLst>
                <a:path w="1419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072" y="725"/>
                  </a:lnTo>
                  <a:cubicBezTo>
                    <a:pt x="1261" y="725"/>
                    <a:pt x="1418" y="567"/>
                    <a:pt x="1418" y="378"/>
                  </a:cubicBezTo>
                  <a:cubicBezTo>
                    <a:pt x="1418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1" name="Google Shape;618;p8">
              <a:extLst>
                <a:ext uri="{FF2B5EF4-FFF2-40B4-BE49-F238E27FC236}">
                  <a16:creationId xmlns:a16="http://schemas.microsoft.com/office/drawing/2014/main" id="{D9966A11-D1EB-DB91-45B9-98F6F8785421}"/>
                </a:ext>
              </a:extLst>
            </p:cNvPr>
            <p:cNvSpPr/>
            <p:nvPr/>
          </p:nvSpPr>
          <p:spPr>
            <a:xfrm>
              <a:off x="4752493" y="2039556"/>
              <a:ext cx="48820" cy="48510"/>
            </a:xfrm>
            <a:custGeom>
              <a:avLst/>
              <a:gdLst/>
              <a:ahLst/>
              <a:cxnLst/>
              <a:rect l="l" t="t" r="r" b="b"/>
              <a:pathLst>
                <a:path w="1261" h="1253" extrusionOk="0">
                  <a:moveTo>
                    <a:pt x="906" y="0"/>
                  </a:moveTo>
                  <a:cubicBezTo>
                    <a:pt x="812" y="0"/>
                    <a:pt x="709" y="32"/>
                    <a:pt x="631" y="95"/>
                  </a:cubicBezTo>
                  <a:lnTo>
                    <a:pt x="127" y="599"/>
                  </a:lnTo>
                  <a:cubicBezTo>
                    <a:pt x="1" y="725"/>
                    <a:pt x="1" y="945"/>
                    <a:pt x="127" y="1134"/>
                  </a:cubicBezTo>
                  <a:cubicBezTo>
                    <a:pt x="190" y="1213"/>
                    <a:pt x="276" y="1253"/>
                    <a:pt x="367" y="1253"/>
                  </a:cubicBezTo>
                  <a:cubicBezTo>
                    <a:pt x="457" y="1253"/>
                    <a:pt x="552" y="1213"/>
                    <a:pt x="631" y="1134"/>
                  </a:cubicBezTo>
                  <a:lnTo>
                    <a:pt x="1135" y="599"/>
                  </a:lnTo>
                  <a:cubicBezTo>
                    <a:pt x="1261" y="473"/>
                    <a:pt x="1261" y="252"/>
                    <a:pt x="1135" y="95"/>
                  </a:cubicBezTo>
                  <a:cubicBezTo>
                    <a:pt x="1088" y="32"/>
                    <a:pt x="1001" y="0"/>
                    <a:pt x="906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2" name="Google Shape;619;p8">
              <a:extLst>
                <a:ext uri="{FF2B5EF4-FFF2-40B4-BE49-F238E27FC236}">
                  <a16:creationId xmlns:a16="http://schemas.microsoft.com/office/drawing/2014/main" id="{71A2841E-F4C3-BF41-DB2E-FCFE1A107D6A}"/>
                </a:ext>
              </a:extLst>
            </p:cNvPr>
            <p:cNvSpPr/>
            <p:nvPr/>
          </p:nvSpPr>
          <p:spPr>
            <a:xfrm>
              <a:off x="4752493" y="2204218"/>
              <a:ext cx="48820" cy="46690"/>
            </a:xfrm>
            <a:custGeom>
              <a:avLst/>
              <a:gdLst/>
              <a:ahLst/>
              <a:cxnLst/>
              <a:rect l="l" t="t" r="r" b="b"/>
              <a:pathLst>
                <a:path w="1261" h="1206" extrusionOk="0">
                  <a:moveTo>
                    <a:pt x="391" y="0"/>
                  </a:moveTo>
                  <a:cubicBezTo>
                    <a:pt x="300" y="0"/>
                    <a:pt x="205" y="32"/>
                    <a:pt x="127" y="95"/>
                  </a:cubicBezTo>
                  <a:cubicBezTo>
                    <a:pt x="1" y="221"/>
                    <a:pt x="1" y="441"/>
                    <a:pt x="127" y="599"/>
                  </a:cubicBezTo>
                  <a:lnTo>
                    <a:pt x="631" y="1135"/>
                  </a:lnTo>
                  <a:cubicBezTo>
                    <a:pt x="694" y="1182"/>
                    <a:pt x="780" y="1205"/>
                    <a:pt x="871" y="1205"/>
                  </a:cubicBezTo>
                  <a:cubicBezTo>
                    <a:pt x="962" y="1205"/>
                    <a:pt x="1056" y="1182"/>
                    <a:pt x="1135" y="1135"/>
                  </a:cubicBezTo>
                  <a:cubicBezTo>
                    <a:pt x="1261" y="1009"/>
                    <a:pt x="1261" y="756"/>
                    <a:pt x="1135" y="599"/>
                  </a:cubicBezTo>
                  <a:lnTo>
                    <a:pt x="631" y="95"/>
                  </a:lnTo>
                  <a:cubicBezTo>
                    <a:pt x="568" y="32"/>
                    <a:pt x="481" y="0"/>
                    <a:pt x="39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63" name="Google Shape;620;p8">
            <a:extLst>
              <a:ext uri="{FF2B5EF4-FFF2-40B4-BE49-F238E27FC236}">
                <a16:creationId xmlns:a16="http://schemas.microsoft.com/office/drawing/2014/main" id="{85A166E6-C9B3-65EC-E88D-5EB0F3344C57}"/>
              </a:ext>
            </a:extLst>
          </p:cNvPr>
          <p:cNvSpPr txBox="1">
            <a:spLocks/>
          </p:cNvSpPr>
          <p:nvPr/>
        </p:nvSpPr>
        <p:spPr>
          <a:xfrm>
            <a:off x="3458703" y="1122716"/>
            <a:ext cx="5274593" cy="759883"/>
          </a:xfrm>
          <a:prstGeom prst="roundRect">
            <a:avLst>
              <a:gd name="adj" fmla="val 16667"/>
            </a:avLst>
          </a:prstGeom>
          <a:solidFill>
            <a:srgbClr val="54B8C4"/>
          </a:solidFill>
          <a:ln w="38100" cap="flat" cmpd="sng">
            <a:solidFill>
              <a:srgbClr val="FFFAE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2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4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4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4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4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4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4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4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ammersmith One"/>
              <a:buNone/>
              <a:defRPr sz="48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124"/>
              </a:buClr>
              <a:buSzPts val="3600"/>
              <a:buFont typeface="Hammersmith One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Gợi ý hình thức tiến hành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21;p8">
            <a:extLst>
              <a:ext uri="{FF2B5EF4-FFF2-40B4-BE49-F238E27FC236}">
                <a16:creationId xmlns:a16="http://schemas.microsoft.com/office/drawing/2014/main" id="{06D4DCF7-7004-0392-FC1F-ACE4785F7980}"/>
              </a:ext>
            </a:extLst>
          </p:cNvPr>
          <p:cNvSpPr txBox="1">
            <a:spLocks/>
          </p:cNvSpPr>
          <p:nvPr/>
        </p:nvSpPr>
        <p:spPr>
          <a:xfrm>
            <a:off x="102099" y="3267550"/>
            <a:ext cx="3901632" cy="6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2667" b="1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pPr marL="609585" indent="-423323"/>
            <a:r>
              <a:rPr lang="vi-VN" sz="2400">
                <a:latin typeface="UTM Avo" panose="02040603050506020204" pitchFamily="18" charset="0"/>
                <a:ea typeface="Arial"/>
                <a:cs typeface="Arial"/>
                <a:sym typeface="Arial"/>
              </a:rPr>
              <a:t>Trưng bày sản phẩm</a:t>
            </a:r>
            <a:endParaRPr lang="vi-VN" sz="240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22;p8">
            <a:extLst>
              <a:ext uri="{FF2B5EF4-FFF2-40B4-BE49-F238E27FC236}">
                <a16:creationId xmlns:a16="http://schemas.microsoft.com/office/drawing/2014/main" id="{89CC5955-67D2-F540-E730-D7D931835683}"/>
              </a:ext>
            </a:extLst>
          </p:cNvPr>
          <p:cNvSpPr txBox="1">
            <a:spLocks/>
          </p:cNvSpPr>
          <p:nvPr/>
        </p:nvSpPr>
        <p:spPr>
          <a:xfrm>
            <a:off x="4490096" y="3267550"/>
            <a:ext cx="3107600" cy="6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2667" b="1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pPr marL="609585" indent="-423323"/>
            <a:r>
              <a:rPr lang="en-US" sz="2400">
                <a:latin typeface="UTM Avo" panose="02040603050506020204" pitchFamily="18" charset="0"/>
                <a:ea typeface="Arial"/>
                <a:cs typeface="Arial"/>
                <a:sym typeface="Arial"/>
              </a:rPr>
              <a:t>Thuyết trình</a:t>
            </a:r>
            <a:endParaRPr lang="en-US" sz="240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23;p8">
            <a:extLst>
              <a:ext uri="{FF2B5EF4-FFF2-40B4-BE49-F238E27FC236}">
                <a16:creationId xmlns:a16="http://schemas.microsoft.com/office/drawing/2014/main" id="{ACF906B9-E1AA-5D3E-3B44-54479654D28D}"/>
              </a:ext>
            </a:extLst>
          </p:cNvPr>
          <p:cNvSpPr txBox="1">
            <a:spLocks/>
          </p:cNvSpPr>
          <p:nvPr/>
        </p:nvSpPr>
        <p:spPr>
          <a:xfrm>
            <a:off x="7674203" y="3267550"/>
            <a:ext cx="3764576" cy="6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2667" b="1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Delius Swash Caps"/>
              <a:buNone/>
              <a:defRPr sz="3333" b="0" i="0" u="none" strike="noStrike" cap="none">
                <a:solidFill>
                  <a:schemeClr val="dk1"/>
                </a:solidFill>
                <a:latin typeface="Delius Swash Caps"/>
                <a:ea typeface="Delius Swash Caps"/>
                <a:cs typeface="Delius Swash Caps"/>
                <a:sym typeface="Delius Swash Caps"/>
              </a:defRPr>
            </a:lvl9pPr>
          </a:lstStyle>
          <a:p>
            <a:pPr marL="609585" indent="-423323"/>
            <a:r>
              <a:rPr lang="en-US" sz="24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Biểu</a:t>
            </a:r>
            <a:r>
              <a:rPr lang="en-US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diễn</a:t>
            </a:r>
            <a:r>
              <a:rPr lang="en-US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nghệ</a:t>
            </a:r>
            <a:r>
              <a:rPr lang="en-US" sz="240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thuật</a:t>
            </a:r>
            <a:endParaRPr lang="en-US" sz="240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24;p8">
            <a:extLst>
              <a:ext uri="{FF2B5EF4-FFF2-40B4-BE49-F238E27FC236}">
                <a16:creationId xmlns:a16="http://schemas.microsoft.com/office/drawing/2014/main" id="{6F8F2977-C68C-AE32-42BD-7830A635D4CF}"/>
              </a:ext>
            </a:extLst>
          </p:cNvPr>
          <p:cNvSpPr/>
          <p:nvPr/>
        </p:nvSpPr>
        <p:spPr>
          <a:xfrm>
            <a:off x="292609" y="3910323"/>
            <a:ext cx="3520612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liệu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pano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áp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,…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8" name="Google Shape;625;p8">
            <a:extLst>
              <a:ext uri="{FF2B5EF4-FFF2-40B4-BE49-F238E27FC236}">
                <a16:creationId xmlns:a16="http://schemas.microsoft.com/office/drawing/2014/main" id="{8807FE0B-D5AB-7112-060E-D8861A28B501}"/>
              </a:ext>
            </a:extLst>
          </p:cNvPr>
          <p:cNvSpPr/>
          <p:nvPr/>
        </p:nvSpPr>
        <p:spPr>
          <a:xfrm>
            <a:off x="4268366" y="3910323"/>
            <a:ext cx="3551061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thuyết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lịch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tựu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...</a:t>
            </a:r>
            <a:endParaRPr sz="2489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9" name="Google Shape;626;p8">
            <a:extLst>
              <a:ext uri="{FF2B5EF4-FFF2-40B4-BE49-F238E27FC236}">
                <a16:creationId xmlns:a16="http://schemas.microsoft.com/office/drawing/2014/main" id="{5F91F8CD-2AB8-4789-08E2-3B4B20F3DEA1}"/>
              </a:ext>
            </a:extLst>
          </p:cNvPr>
          <p:cNvSpPr/>
          <p:nvPr/>
        </p:nvSpPr>
        <p:spPr>
          <a:xfrm>
            <a:off x="7980785" y="3910323"/>
            <a:ext cx="3520612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...</a:t>
            </a:r>
            <a:endParaRPr sz="2489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70" name="Google Shape;627;p8">
            <a:extLst>
              <a:ext uri="{FF2B5EF4-FFF2-40B4-BE49-F238E27FC236}">
                <a16:creationId xmlns:a16="http://schemas.microsoft.com/office/drawing/2014/main" id="{4DBDC3A0-FBD2-C3A1-6CA8-D8DFB2ECC9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21889" y="4549643"/>
            <a:ext cx="2438405" cy="23083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954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1016;p8">
            <a:extLst>
              <a:ext uri="{FF2B5EF4-FFF2-40B4-BE49-F238E27FC236}">
                <a16:creationId xmlns:a16="http://schemas.microsoft.com/office/drawing/2014/main" id="{D93999E0-8427-6E2A-8533-084B94F00CC5}"/>
              </a:ext>
            </a:extLst>
          </p:cNvPr>
          <p:cNvSpPr txBox="1"/>
          <p:nvPr/>
        </p:nvSpPr>
        <p:spPr>
          <a:xfrm>
            <a:off x="4031226" y="412956"/>
            <a:ext cx="4157975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endParaRPr sz="1867" dirty="0">
              <a:latin typeface="UTM Avo" panose="02040603050506020204" pitchFamily="18" charset="0"/>
            </a:endParaRPr>
          </a:p>
        </p:txBody>
      </p:sp>
      <p:sp>
        <p:nvSpPr>
          <p:cNvPr id="2" name="Google Shape;632;p9">
            <a:extLst>
              <a:ext uri="{FF2B5EF4-FFF2-40B4-BE49-F238E27FC236}">
                <a16:creationId xmlns:a16="http://schemas.microsoft.com/office/drawing/2014/main" id="{84BD4D2E-FAF0-A0A6-F8AE-0B7CD01B74FD}"/>
              </a:ext>
            </a:extLst>
          </p:cNvPr>
          <p:cNvSpPr/>
          <p:nvPr/>
        </p:nvSpPr>
        <p:spPr>
          <a:xfrm>
            <a:off x="1403575" y="1604008"/>
            <a:ext cx="9731868" cy="3664252"/>
          </a:xfrm>
          <a:custGeom>
            <a:avLst/>
            <a:gdLst/>
            <a:ahLst/>
            <a:cxnLst/>
            <a:rect l="l" t="t" r="r" b="b"/>
            <a:pathLst>
              <a:path w="172619" h="24041" extrusionOk="0">
                <a:moveTo>
                  <a:pt x="134857" y="0"/>
                </a:moveTo>
                <a:cubicBezTo>
                  <a:pt x="124094" y="0"/>
                  <a:pt x="114599" y="2004"/>
                  <a:pt x="95047" y="2475"/>
                </a:cubicBezTo>
                <a:cubicBezTo>
                  <a:pt x="75495" y="2946"/>
                  <a:pt x="32993" y="2298"/>
                  <a:pt x="17546" y="2828"/>
                </a:cubicBezTo>
                <a:cubicBezTo>
                  <a:pt x="2099" y="3358"/>
                  <a:pt x="4764" y="2614"/>
                  <a:pt x="2365" y="5657"/>
                </a:cubicBezTo>
                <a:cubicBezTo>
                  <a:pt x="-34" y="8700"/>
                  <a:pt x="-1775" y="18020"/>
                  <a:pt x="3152" y="21084"/>
                </a:cubicBezTo>
                <a:cubicBezTo>
                  <a:pt x="8079" y="24148"/>
                  <a:pt x="21006" y="23959"/>
                  <a:pt x="31927" y="24039"/>
                </a:cubicBezTo>
                <a:cubicBezTo>
                  <a:pt x="42848" y="24119"/>
                  <a:pt x="56452" y="21683"/>
                  <a:pt x="68680" y="21565"/>
                </a:cubicBezTo>
                <a:cubicBezTo>
                  <a:pt x="80908" y="21447"/>
                  <a:pt x="94797" y="23038"/>
                  <a:pt x="105294" y="23332"/>
                </a:cubicBezTo>
                <a:cubicBezTo>
                  <a:pt x="115791" y="23627"/>
                  <a:pt x="122982" y="23273"/>
                  <a:pt x="131661" y="23332"/>
                </a:cubicBezTo>
                <a:cubicBezTo>
                  <a:pt x="140340" y="23391"/>
                  <a:pt x="151043" y="24156"/>
                  <a:pt x="157368" y="23685"/>
                </a:cubicBezTo>
                <a:cubicBezTo>
                  <a:pt x="163693" y="23214"/>
                  <a:pt x="167186" y="23124"/>
                  <a:pt x="169612" y="20504"/>
                </a:cubicBezTo>
                <a:cubicBezTo>
                  <a:pt x="172038" y="17884"/>
                  <a:pt x="173590" y="10970"/>
                  <a:pt x="171925" y="7965"/>
                </a:cubicBezTo>
                <a:cubicBezTo>
                  <a:pt x="170261" y="4960"/>
                  <a:pt x="165803" y="3803"/>
                  <a:pt x="159625" y="2475"/>
                </a:cubicBezTo>
                <a:cubicBezTo>
                  <a:pt x="153447" y="1148"/>
                  <a:pt x="145620" y="0"/>
                  <a:pt x="134857" y="0"/>
                </a:cubicBezTo>
                <a:close/>
              </a:path>
            </a:pathLst>
          </a:custGeom>
          <a:solidFill>
            <a:srgbClr val="FFCBB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latin typeface="UTM Avo" panose="02040603050506020204" pitchFamily="18" charset="0"/>
              </a:rPr>
              <a:t>Em hãy chia sẻ cảm xúc về việc tìm hiểu truyền thống nhà trường và các sản phẩm của em cùng các bạn. </a:t>
            </a:r>
          </a:p>
        </p:txBody>
      </p:sp>
      <p:grpSp>
        <p:nvGrpSpPr>
          <p:cNvPr id="3" name="Google Shape;633;p9">
            <a:extLst>
              <a:ext uri="{FF2B5EF4-FFF2-40B4-BE49-F238E27FC236}">
                <a16:creationId xmlns:a16="http://schemas.microsoft.com/office/drawing/2014/main" id="{996FBDE8-4103-96C3-8074-DD5AB9DBEED4}"/>
              </a:ext>
            </a:extLst>
          </p:cNvPr>
          <p:cNvGrpSpPr/>
          <p:nvPr/>
        </p:nvGrpSpPr>
        <p:grpSpPr>
          <a:xfrm>
            <a:off x="9316148" y="4553199"/>
            <a:ext cx="2811924" cy="2304801"/>
            <a:chOff x="3496275" y="2995125"/>
            <a:chExt cx="2108943" cy="1728601"/>
          </a:xfrm>
        </p:grpSpPr>
        <p:sp>
          <p:nvSpPr>
            <p:cNvPr id="4" name="Google Shape;634;p9">
              <a:extLst>
                <a:ext uri="{FF2B5EF4-FFF2-40B4-BE49-F238E27FC236}">
                  <a16:creationId xmlns:a16="http://schemas.microsoft.com/office/drawing/2014/main" id="{85AFA83F-90CA-B1DB-C36E-138886C1211A}"/>
                </a:ext>
              </a:extLst>
            </p:cNvPr>
            <p:cNvSpPr/>
            <p:nvPr/>
          </p:nvSpPr>
          <p:spPr>
            <a:xfrm flipH="1">
              <a:off x="5025421" y="3170595"/>
              <a:ext cx="263794" cy="1043005"/>
            </a:xfrm>
            <a:custGeom>
              <a:avLst/>
              <a:gdLst/>
              <a:ahLst/>
              <a:cxnLst/>
              <a:rect l="l" t="t" r="r" b="b"/>
              <a:pathLst>
                <a:path w="1344" h="5314" extrusionOk="0">
                  <a:moveTo>
                    <a:pt x="268" y="1"/>
                  </a:moveTo>
                  <a:cubicBezTo>
                    <a:pt x="257" y="1"/>
                    <a:pt x="245" y="1"/>
                    <a:pt x="234" y="3"/>
                  </a:cubicBezTo>
                  <a:cubicBezTo>
                    <a:pt x="90" y="38"/>
                    <a:pt x="1" y="199"/>
                    <a:pt x="37" y="343"/>
                  </a:cubicBezTo>
                  <a:cubicBezTo>
                    <a:pt x="37" y="343"/>
                    <a:pt x="949" y="5013"/>
                    <a:pt x="1003" y="5264"/>
                  </a:cubicBezTo>
                  <a:cubicBezTo>
                    <a:pt x="1044" y="5297"/>
                    <a:pt x="1094" y="5313"/>
                    <a:pt x="1145" y="5313"/>
                  </a:cubicBezTo>
                  <a:cubicBezTo>
                    <a:pt x="1228" y="5313"/>
                    <a:pt x="1310" y="5270"/>
                    <a:pt x="1343" y="5192"/>
                  </a:cubicBezTo>
                  <a:cubicBezTo>
                    <a:pt x="1307" y="4977"/>
                    <a:pt x="574" y="253"/>
                    <a:pt x="574" y="253"/>
                  </a:cubicBezTo>
                  <a:cubicBezTo>
                    <a:pt x="540" y="104"/>
                    <a:pt x="415" y="1"/>
                    <a:pt x="268" y="1"/>
                  </a:cubicBezTo>
                  <a:close/>
                </a:path>
              </a:pathLst>
            </a:custGeom>
            <a:solidFill>
              <a:srgbClr val="C582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5" name="Google Shape;635;p9">
              <a:extLst>
                <a:ext uri="{FF2B5EF4-FFF2-40B4-BE49-F238E27FC236}">
                  <a16:creationId xmlns:a16="http://schemas.microsoft.com/office/drawing/2014/main" id="{450519CE-7068-88A9-31FC-729CAA93FD2A}"/>
                </a:ext>
              </a:extLst>
            </p:cNvPr>
            <p:cNvSpPr/>
            <p:nvPr/>
          </p:nvSpPr>
          <p:spPr>
            <a:xfrm flipH="1">
              <a:off x="4259750" y="3237329"/>
              <a:ext cx="312862" cy="1034566"/>
            </a:xfrm>
            <a:custGeom>
              <a:avLst/>
              <a:gdLst/>
              <a:ahLst/>
              <a:cxnLst/>
              <a:rect l="l" t="t" r="r" b="b"/>
              <a:pathLst>
                <a:path w="1594" h="5271" extrusionOk="0">
                  <a:moveTo>
                    <a:pt x="1308" y="1"/>
                  </a:moveTo>
                  <a:cubicBezTo>
                    <a:pt x="1161" y="1"/>
                    <a:pt x="1037" y="104"/>
                    <a:pt x="1021" y="253"/>
                  </a:cubicBezTo>
                  <a:cubicBezTo>
                    <a:pt x="1021" y="253"/>
                    <a:pt x="36" y="4906"/>
                    <a:pt x="1" y="5156"/>
                  </a:cubicBezTo>
                  <a:cubicBezTo>
                    <a:pt x="11" y="5228"/>
                    <a:pt x="91" y="5270"/>
                    <a:pt x="177" y="5270"/>
                  </a:cubicBezTo>
                  <a:cubicBezTo>
                    <a:pt x="243" y="5270"/>
                    <a:pt x="312" y="5246"/>
                    <a:pt x="358" y="5192"/>
                  </a:cubicBezTo>
                  <a:cubicBezTo>
                    <a:pt x="394" y="4995"/>
                    <a:pt x="1557" y="325"/>
                    <a:pt x="1557" y="325"/>
                  </a:cubicBezTo>
                  <a:cubicBezTo>
                    <a:pt x="1593" y="164"/>
                    <a:pt x="1504" y="20"/>
                    <a:pt x="1343" y="3"/>
                  </a:cubicBezTo>
                  <a:cubicBezTo>
                    <a:pt x="1331" y="1"/>
                    <a:pt x="1319" y="1"/>
                    <a:pt x="1308" y="1"/>
                  </a:cubicBezTo>
                  <a:close/>
                </a:path>
              </a:pathLst>
            </a:custGeom>
            <a:solidFill>
              <a:srgbClr val="C582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6" name="Google Shape;636;p9">
              <a:extLst>
                <a:ext uri="{FF2B5EF4-FFF2-40B4-BE49-F238E27FC236}">
                  <a16:creationId xmlns:a16="http://schemas.microsoft.com/office/drawing/2014/main" id="{29774B1F-F476-EC1E-00AD-0B4B1002E1DE}"/>
                </a:ext>
              </a:extLst>
            </p:cNvPr>
            <p:cNvSpPr/>
            <p:nvPr/>
          </p:nvSpPr>
          <p:spPr>
            <a:xfrm flipH="1">
              <a:off x="4888617" y="3269322"/>
              <a:ext cx="108933" cy="1055174"/>
            </a:xfrm>
            <a:custGeom>
              <a:avLst/>
              <a:gdLst/>
              <a:ahLst/>
              <a:cxnLst/>
              <a:rect l="l" t="t" r="r" b="b"/>
              <a:pathLst>
                <a:path w="555" h="5376" extrusionOk="0">
                  <a:moveTo>
                    <a:pt x="269" y="1"/>
                  </a:moveTo>
                  <a:cubicBezTo>
                    <a:pt x="108" y="18"/>
                    <a:pt x="0" y="162"/>
                    <a:pt x="18" y="323"/>
                  </a:cubicBezTo>
                  <a:cubicBezTo>
                    <a:pt x="18" y="323"/>
                    <a:pt x="179" y="5047"/>
                    <a:pt x="197" y="5298"/>
                  </a:cubicBezTo>
                  <a:cubicBezTo>
                    <a:pt x="223" y="5349"/>
                    <a:pt x="294" y="5376"/>
                    <a:pt x="367" y="5376"/>
                  </a:cubicBezTo>
                  <a:cubicBezTo>
                    <a:pt x="446" y="5376"/>
                    <a:pt x="527" y="5345"/>
                    <a:pt x="555" y="5280"/>
                  </a:cubicBezTo>
                  <a:cubicBezTo>
                    <a:pt x="537" y="5065"/>
                    <a:pt x="555" y="287"/>
                    <a:pt x="555" y="287"/>
                  </a:cubicBezTo>
                  <a:cubicBezTo>
                    <a:pt x="555" y="126"/>
                    <a:pt x="430" y="1"/>
                    <a:pt x="269" y="1"/>
                  </a:cubicBezTo>
                  <a:close/>
                </a:path>
              </a:pathLst>
            </a:custGeom>
            <a:solidFill>
              <a:srgbClr val="C582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7" name="Google Shape;637;p9">
              <a:extLst>
                <a:ext uri="{FF2B5EF4-FFF2-40B4-BE49-F238E27FC236}">
                  <a16:creationId xmlns:a16="http://schemas.microsoft.com/office/drawing/2014/main" id="{6367EF14-63DF-8EF7-4375-51D47DE17DF0}"/>
                </a:ext>
              </a:extLst>
            </p:cNvPr>
            <p:cNvSpPr/>
            <p:nvPr/>
          </p:nvSpPr>
          <p:spPr>
            <a:xfrm flipH="1">
              <a:off x="4600484" y="2995125"/>
              <a:ext cx="267130" cy="1519561"/>
            </a:xfrm>
            <a:custGeom>
              <a:avLst/>
              <a:gdLst/>
              <a:ahLst/>
              <a:cxnLst/>
              <a:rect l="l" t="t" r="r" b="b"/>
              <a:pathLst>
                <a:path w="1361" h="7742" extrusionOk="0">
                  <a:moveTo>
                    <a:pt x="871" y="263"/>
                  </a:moveTo>
                  <a:cubicBezTo>
                    <a:pt x="1013" y="263"/>
                    <a:pt x="1146" y="369"/>
                    <a:pt x="1146" y="521"/>
                  </a:cubicBezTo>
                  <a:cubicBezTo>
                    <a:pt x="1129" y="671"/>
                    <a:pt x="1018" y="791"/>
                    <a:pt x="872" y="791"/>
                  </a:cubicBezTo>
                  <a:cubicBezTo>
                    <a:pt x="862" y="791"/>
                    <a:pt x="852" y="790"/>
                    <a:pt x="841" y="789"/>
                  </a:cubicBezTo>
                  <a:cubicBezTo>
                    <a:pt x="627" y="771"/>
                    <a:pt x="537" y="485"/>
                    <a:pt x="698" y="324"/>
                  </a:cubicBezTo>
                  <a:cubicBezTo>
                    <a:pt x="751" y="282"/>
                    <a:pt x="812" y="263"/>
                    <a:pt x="871" y="263"/>
                  </a:cubicBezTo>
                  <a:close/>
                  <a:moveTo>
                    <a:pt x="790" y="1"/>
                  </a:moveTo>
                  <a:cubicBezTo>
                    <a:pt x="536" y="1"/>
                    <a:pt x="322" y="192"/>
                    <a:pt x="305" y="449"/>
                  </a:cubicBezTo>
                  <a:cubicBezTo>
                    <a:pt x="305" y="449"/>
                    <a:pt x="0" y="7231"/>
                    <a:pt x="18" y="7607"/>
                  </a:cubicBezTo>
                  <a:cubicBezTo>
                    <a:pt x="63" y="7697"/>
                    <a:pt x="197" y="7741"/>
                    <a:pt x="338" y="7741"/>
                  </a:cubicBezTo>
                  <a:cubicBezTo>
                    <a:pt x="479" y="7741"/>
                    <a:pt x="627" y="7697"/>
                    <a:pt x="698" y="7607"/>
                  </a:cubicBezTo>
                  <a:cubicBezTo>
                    <a:pt x="698" y="7303"/>
                    <a:pt x="1360" y="449"/>
                    <a:pt x="1360" y="449"/>
                  </a:cubicBezTo>
                  <a:cubicBezTo>
                    <a:pt x="1326" y="192"/>
                    <a:pt x="1111" y="1"/>
                    <a:pt x="857" y="1"/>
                  </a:cubicBezTo>
                  <a:cubicBezTo>
                    <a:pt x="846" y="1"/>
                    <a:pt x="835" y="1"/>
                    <a:pt x="823" y="2"/>
                  </a:cubicBezTo>
                  <a:cubicBezTo>
                    <a:pt x="812" y="1"/>
                    <a:pt x="801" y="1"/>
                    <a:pt x="790" y="1"/>
                  </a:cubicBezTo>
                  <a:close/>
                </a:path>
              </a:pathLst>
            </a:custGeom>
            <a:solidFill>
              <a:srgbClr val="C582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638;p9">
              <a:extLst>
                <a:ext uri="{FF2B5EF4-FFF2-40B4-BE49-F238E27FC236}">
                  <a16:creationId xmlns:a16="http://schemas.microsoft.com/office/drawing/2014/main" id="{92D8CF1B-DF1A-A5B2-9007-7E43AF15C63D}"/>
                </a:ext>
              </a:extLst>
            </p:cNvPr>
            <p:cNvSpPr/>
            <p:nvPr/>
          </p:nvSpPr>
          <p:spPr>
            <a:xfrm flipH="1">
              <a:off x="4312551" y="3694259"/>
              <a:ext cx="1001199" cy="1029462"/>
            </a:xfrm>
            <a:custGeom>
              <a:avLst/>
              <a:gdLst/>
              <a:ahLst/>
              <a:cxnLst/>
              <a:rect l="l" t="t" r="r" b="b"/>
              <a:pathLst>
                <a:path w="5101" h="5245" extrusionOk="0">
                  <a:moveTo>
                    <a:pt x="1" y="1"/>
                  </a:moveTo>
                  <a:lnTo>
                    <a:pt x="788" y="5244"/>
                  </a:lnTo>
                  <a:lnTo>
                    <a:pt x="4313" y="5244"/>
                  </a:lnTo>
                  <a:lnTo>
                    <a:pt x="5101" y="1"/>
                  </a:lnTo>
                  <a:close/>
                </a:path>
              </a:pathLst>
            </a:custGeom>
            <a:solidFill>
              <a:srgbClr val="888F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9" name="Google Shape;639;p9">
              <a:extLst>
                <a:ext uri="{FF2B5EF4-FFF2-40B4-BE49-F238E27FC236}">
                  <a16:creationId xmlns:a16="http://schemas.microsoft.com/office/drawing/2014/main" id="{0172D348-099E-376C-183A-2272B9E3D3E6}"/>
                </a:ext>
              </a:extLst>
            </p:cNvPr>
            <p:cNvSpPr/>
            <p:nvPr/>
          </p:nvSpPr>
          <p:spPr>
            <a:xfrm flipH="1">
              <a:off x="4396752" y="3694259"/>
              <a:ext cx="755462" cy="629061"/>
            </a:xfrm>
            <a:custGeom>
              <a:avLst/>
              <a:gdLst/>
              <a:ahLst/>
              <a:cxnLst/>
              <a:rect l="l" t="t" r="r" b="b"/>
              <a:pathLst>
                <a:path w="3849" h="3205" extrusionOk="0">
                  <a:moveTo>
                    <a:pt x="1" y="1"/>
                  </a:moveTo>
                  <a:cubicBezTo>
                    <a:pt x="108" y="108"/>
                    <a:pt x="216" y="323"/>
                    <a:pt x="216" y="824"/>
                  </a:cubicBezTo>
                  <a:cubicBezTo>
                    <a:pt x="198" y="985"/>
                    <a:pt x="216" y="1164"/>
                    <a:pt x="251" y="1343"/>
                  </a:cubicBezTo>
                  <a:cubicBezTo>
                    <a:pt x="300" y="1490"/>
                    <a:pt x="455" y="1578"/>
                    <a:pt x="604" y="1578"/>
                  </a:cubicBezTo>
                  <a:cubicBezTo>
                    <a:pt x="618" y="1578"/>
                    <a:pt x="631" y="1577"/>
                    <a:pt x="645" y="1576"/>
                  </a:cubicBezTo>
                  <a:cubicBezTo>
                    <a:pt x="752" y="1540"/>
                    <a:pt x="824" y="1468"/>
                    <a:pt x="878" y="1379"/>
                  </a:cubicBezTo>
                  <a:cubicBezTo>
                    <a:pt x="913" y="1307"/>
                    <a:pt x="949" y="1218"/>
                    <a:pt x="1003" y="1146"/>
                  </a:cubicBezTo>
                  <a:cubicBezTo>
                    <a:pt x="1042" y="1069"/>
                    <a:pt x="1114" y="1032"/>
                    <a:pt x="1187" y="1032"/>
                  </a:cubicBezTo>
                  <a:cubicBezTo>
                    <a:pt x="1284" y="1032"/>
                    <a:pt x="1384" y="1096"/>
                    <a:pt x="1415" y="1218"/>
                  </a:cubicBezTo>
                  <a:cubicBezTo>
                    <a:pt x="1593" y="1683"/>
                    <a:pt x="1486" y="2184"/>
                    <a:pt x="1522" y="2685"/>
                  </a:cubicBezTo>
                  <a:cubicBezTo>
                    <a:pt x="1540" y="2793"/>
                    <a:pt x="1558" y="2900"/>
                    <a:pt x="1611" y="2989"/>
                  </a:cubicBezTo>
                  <a:cubicBezTo>
                    <a:pt x="1683" y="3097"/>
                    <a:pt x="1772" y="3168"/>
                    <a:pt x="1898" y="3204"/>
                  </a:cubicBezTo>
                  <a:cubicBezTo>
                    <a:pt x="1987" y="3204"/>
                    <a:pt x="2077" y="3204"/>
                    <a:pt x="2166" y="3168"/>
                  </a:cubicBezTo>
                  <a:cubicBezTo>
                    <a:pt x="2452" y="3061"/>
                    <a:pt x="2649" y="2810"/>
                    <a:pt x="2685" y="2506"/>
                  </a:cubicBezTo>
                  <a:cubicBezTo>
                    <a:pt x="2703" y="2220"/>
                    <a:pt x="2757" y="1934"/>
                    <a:pt x="2846" y="1683"/>
                  </a:cubicBezTo>
                  <a:cubicBezTo>
                    <a:pt x="2900" y="1576"/>
                    <a:pt x="2954" y="1504"/>
                    <a:pt x="3043" y="1450"/>
                  </a:cubicBezTo>
                  <a:cubicBezTo>
                    <a:pt x="3150" y="1379"/>
                    <a:pt x="3311" y="1361"/>
                    <a:pt x="3419" y="1289"/>
                  </a:cubicBezTo>
                  <a:cubicBezTo>
                    <a:pt x="3651" y="1146"/>
                    <a:pt x="3777" y="896"/>
                    <a:pt x="3795" y="645"/>
                  </a:cubicBezTo>
                  <a:cubicBezTo>
                    <a:pt x="3848" y="430"/>
                    <a:pt x="3812" y="198"/>
                    <a:pt x="3723" y="1"/>
                  </a:cubicBezTo>
                  <a:close/>
                </a:path>
              </a:pathLst>
            </a:custGeom>
            <a:solidFill>
              <a:srgbClr val="FFC24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640;p9">
              <a:extLst>
                <a:ext uri="{FF2B5EF4-FFF2-40B4-BE49-F238E27FC236}">
                  <a16:creationId xmlns:a16="http://schemas.microsoft.com/office/drawing/2014/main" id="{B8138555-0290-B6E1-63D2-881EA9589102}"/>
                </a:ext>
              </a:extLst>
            </p:cNvPr>
            <p:cNvSpPr/>
            <p:nvPr/>
          </p:nvSpPr>
          <p:spPr>
            <a:xfrm flipH="1">
              <a:off x="4983419" y="4417927"/>
              <a:ext cx="569197" cy="305796"/>
            </a:xfrm>
            <a:custGeom>
              <a:avLst/>
              <a:gdLst/>
              <a:ahLst/>
              <a:cxnLst/>
              <a:rect l="l" t="t" r="r" b="b"/>
              <a:pathLst>
                <a:path w="2900" h="1558" extrusionOk="0">
                  <a:moveTo>
                    <a:pt x="1" y="0"/>
                  </a:moveTo>
                  <a:lnTo>
                    <a:pt x="1" y="1289"/>
                  </a:lnTo>
                  <a:cubicBezTo>
                    <a:pt x="1" y="1432"/>
                    <a:pt x="108" y="1557"/>
                    <a:pt x="269" y="1557"/>
                  </a:cubicBezTo>
                  <a:lnTo>
                    <a:pt x="2613" y="1557"/>
                  </a:lnTo>
                  <a:cubicBezTo>
                    <a:pt x="2775" y="1557"/>
                    <a:pt x="2900" y="1432"/>
                    <a:pt x="2900" y="1289"/>
                  </a:cubicBezTo>
                  <a:lnTo>
                    <a:pt x="2900" y="0"/>
                  </a:lnTo>
                  <a:close/>
                </a:path>
              </a:pathLst>
            </a:custGeom>
            <a:solidFill>
              <a:srgbClr val="FF542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641;p9">
              <a:extLst>
                <a:ext uri="{FF2B5EF4-FFF2-40B4-BE49-F238E27FC236}">
                  <a16:creationId xmlns:a16="http://schemas.microsoft.com/office/drawing/2014/main" id="{DECE8A73-17CF-6849-6E25-6C95E1C43C5F}"/>
                </a:ext>
              </a:extLst>
            </p:cNvPr>
            <p:cNvSpPr/>
            <p:nvPr/>
          </p:nvSpPr>
          <p:spPr>
            <a:xfrm flipH="1">
              <a:off x="4937687" y="4238728"/>
              <a:ext cx="667531" cy="179395"/>
            </a:xfrm>
            <a:custGeom>
              <a:avLst/>
              <a:gdLst/>
              <a:ahLst/>
              <a:cxnLst/>
              <a:rect l="l" t="t" r="r" b="b"/>
              <a:pathLst>
                <a:path w="3401" h="914" extrusionOk="0">
                  <a:moveTo>
                    <a:pt x="0" y="1"/>
                  </a:moveTo>
                  <a:lnTo>
                    <a:pt x="0" y="913"/>
                  </a:lnTo>
                  <a:lnTo>
                    <a:pt x="3400" y="913"/>
                  </a:lnTo>
                  <a:lnTo>
                    <a:pt x="3400" y="1"/>
                  </a:ln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642;p9">
              <a:extLst>
                <a:ext uri="{FF2B5EF4-FFF2-40B4-BE49-F238E27FC236}">
                  <a16:creationId xmlns:a16="http://schemas.microsoft.com/office/drawing/2014/main" id="{7F2DCD32-D772-006C-575E-8BA8DE42D52C}"/>
                </a:ext>
              </a:extLst>
            </p:cNvPr>
            <p:cNvSpPr/>
            <p:nvPr/>
          </p:nvSpPr>
          <p:spPr>
            <a:xfrm flipH="1">
              <a:off x="5324153" y="4472688"/>
              <a:ext cx="231997" cy="198238"/>
            </a:xfrm>
            <a:custGeom>
              <a:avLst/>
              <a:gdLst/>
              <a:ahLst/>
              <a:cxnLst/>
              <a:rect l="l" t="t" r="r" b="b"/>
              <a:pathLst>
                <a:path w="1182" h="1010" extrusionOk="0">
                  <a:moveTo>
                    <a:pt x="237" y="1"/>
                  </a:moveTo>
                  <a:cubicBezTo>
                    <a:pt x="158" y="1"/>
                    <a:pt x="79" y="17"/>
                    <a:pt x="1" y="43"/>
                  </a:cubicBezTo>
                  <a:lnTo>
                    <a:pt x="1" y="974"/>
                  </a:lnTo>
                  <a:cubicBezTo>
                    <a:pt x="108" y="992"/>
                    <a:pt x="216" y="1010"/>
                    <a:pt x="323" y="1010"/>
                  </a:cubicBezTo>
                  <a:cubicBezTo>
                    <a:pt x="806" y="1010"/>
                    <a:pt x="1182" y="777"/>
                    <a:pt x="1182" y="509"/>
                  </a:cubicBezTo>
                  <a:cubicBezTo>
                    <a:pt x="1182" y="222"/>
                    <a:pt x="806" y="8"/>
                    <a:pt x="323" y="8"/>
                  </a:cubicBezTo>
                  <a:cubicBezTo>
                    <a:pt x="294" y="3"/>
                    <a:pt x="265" y="1"/>
                    <a:pt x="237" y="1"/>
                  </a:cubicBezTo>
                  <a:close/>
                </a:path>
              </a:pathLst>
            </a:custGeom>
            <a:solidFill>
              <a:srgbClr val="050505">
                <a:alpha val="26274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643;p9">
              <a:extLst>
                <a:ext uri="{FF2B5EF4-FFF2-40B4-BE49-F238E27FC236}">
                  <a16:creationId xmlns:a16="http://schemas.microsoft.com/office/drawing/2014/main" id="{4E578E5E-6DA6-54A8-8B02-8EF428C913CC}"/>
                </a:ext>
              </a:extLst>
            </p:cNvPr>
            <p:cNvSpPr/>
            <p:nvPr/>
          </p:nvSpPr>
          <p:spPr>
            <a:xfrm>
              <a:off x="3537435" y="4484444"/>
              <a:ext cx="445382" cy="239282"/>
            </a:xfrm>
            <a:custGeom>
              <a:avLst/>
              <a:gdLst/>
              <a:ahLst/>
              <a:cxnLst/>
              <a:rect l="l" t="t" r="r" b="b"/>
              <a:pathLst>
                <a:path w="2900" h="1558" extrusionOk="0">
                  <a:moveTo>
                    <a:pt x="1" y="0"/>
                  </a:moveTo>
                  <a:lnTo>
                    <a:pt x="1" y="1289"/>
                  </a:lnTo>
                  <a:cubicBezTo>
                    <a:pt x="1" y="1432"/>
                    <a:pt x="126" y="1557"/>
                    <a:pt x="287" y="1557"/>
                  </a:cubicBezTo>
                  <a:lnTo>
                    <a:pt x="2631" y="1557"/>
                  </a:lnTo>
                  <a:cubicBezTo>
                    <a:pt x="2775" y="1557"/>
                    <a:pt x="2900" y="1432"/>
                    <a:pt x="2900" y="1289"/>
                  </a:cubicBezTo>
                  <a:lnTo>
                    <a:pt x="2900" y="0"/>
                  </a:lnTo>
                  <a:close/>
                </a:path>
              </a:pathLst>
            </a:custGeom>
            <a:solidFill>
              <a:srgbClr val="54B8C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644;p9">
              <a:extLst>
                <a:ext uri="{FF2B5EF4-FFF2-40B4-BE49-F238E27FC236}">
                  <a16:creationId xmlns:a16="http://schemas.microsoft.com/office/drawing/2014/main" id="{4699163D-C862-E520-B0FC-40F710CD3B6F}"/>
                </a:ext>
              </a:extLst>
            </p:cNvPr>
            <p:cNvSpPr/>
            <p:nvPr/>
          </p:nvSpPr>
          <p:spPr>
            <a:xfrm>
              <a:off x="3496275" y="4344225"/>
              <a:ext cx="525090" cy="140374"/>
            </a:xfrm>
            <a:custGeom>
              <a:avLst/>
              <a:gdLst/>
              <a:ahLst/>
              <a:cxnLst/>
              <a:rect l="l" t="t" r="r" b="b"/>
              <a:pathLst>
                <a:path w="3419" h="914" extrusionOk="0">
                  <a:moveTo>
                    <a:pt x="0" y="1"/>
                  </a:moveTo>
                  <a:lnTo>
                    <a:pt x="0" y="913"/>
                  </a:lnTo>
                  <a:lnTo>
                    <a:pt x="3418" y="913"/>
                  </a:lnTo>
                  <a:lnTo>
                    <a:pt x="3418" y="1"/>
                  </a:ln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645;p9">
              <a:extLst>
                <a:ext uri="{FF2B5EF4-FFF2-40B4-BE49-F238E27FC236}">
                  <a16:creationId xmlns:a16="http://schemas.microsoft.com/office/drawing/2014/main" id="{66172F47-64A0-E18A-61F0-FB513B7D209D}"/>
                </a:ext>
              </a:extLst>
            </p:cNvPr>
            <p:cNvSpPr/>
            <p:nvPr/>
          </p:nvSpPr>
          <p:spPr>
            <a:xfrm>
              <a:off x="3666597" y="4528368"/>
              <a:ext cx="264004" cy="154043"/>
            </a:xfrm>
            <a:custGeom>
              <a:avLst/>
              <a:gdLst/>
              <a:ahLst/>
              <a:cxnLst/>
              <a:rect l="l" t="t" r="r" b="b"/>
              <a:pathLst>
                <a:path w="1719" h="1003" extrusionOk="0">
                  <a:moveTo>
                    <a:pt x="860" y="1"/>
                  </a:moveTo>
                  <a:cubicBezTo>
                    <a:pt x="377" y="1"/>
                    <a:pt x="1" y="215"/>
                    <a:pt x="1" y="502"/>
                  </a:cubicBezTo>
                  <a:cubicBezTo>
                    <a:pt x="1" y="770"/>
                    <a:pt x="377" y="1003"/>
                    <a:pt x="860" y="1003"/>
                  </a:cubicBezTo>
                  <a:cubicBezTo>
                    <a:pt x="1325" y="1003"/>
                    <a:pt x="1719" y="770"/>
                    <a:pt x="1719" y="502"/>
                  </a:cubicBezTo>
                  <a:cubicBezTo>
                    <a:pt x="1719" y="215"/>
                    <a:pt x="1325" y="1"/>
                    <a:pt x="860" y="1"/>
                  </a:cubicBezTo>
                  <a:close/>
                </a:path>
              </a:pathLst>
            </a:custGeom>
            <a:solidFill>
              <a:srgbClr val="050505">
                <a:alpha val="10196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646;p9">
              <a:extLst>
                <a:ext uri="{FF2B5EF4-FFF2-40B4-BE49-F238E27FC236}">
                  <a16:creationId xmlns:a16="http://schemas.microsoft.com/office/drawing/2014/main" id="{5893F54C-A189-2050-0C56-16853CEF54EA}"/>
                </a:ext>
              </a:extLst>
            </p:cNvPr>
            <p:cNvSpPr/>
            <p:nvPr/>
          </p:nvSpPr>
          <p:spPr>
            <a:xfrm>
              <a:off x="4102453" y="4484444"/>
              <a:ext cx="448146" cy="239282"/>
            </a:xfrm>
            <a:custGeom>
              <a:avLst/>
              <a:gdLst/>
              <a:ahLst/>
              <a:cxnLst/>
              <a:rect l="l" t="t" r="r" b="b"/>
              <a:pathLst>
                <a:path w="2918" h="1558" extrusionOk="0">
                  <a:moveTo>
                    <a:pt x="1" y="0"/>
                  </a:moveTo>
                  <a:lnTo>
                    <a:pt x="1" y="1289"/>
                  </a:lnTo>
                  <a:cubicBezTo>
                    <a:pt x="1" y="1432"/>
                    <a:pt x="126" y="1557"/>
                    <a:pt x="287" y="1557"/>
                  </a:cubicBezTo>
                  <a:lnTo>
                    <a:pt x="2631" y="1557"/>
                  </a:lnTo>
                  <a:cubicBezTo>
                    <a:pt x="2793" y="1557"/>
                    <a:pt x="2918" y="1432"/>
                    <a:pt x="2918" y="1289"/>
                  </a:cubicBezTo>
                  <a:lnTo>
                    <a:pt x="2918" y="0"/>
                  </a:lnTo>
                  <a:close/>
                </a:path>
              </a:pathLst>
            </a:custGeom>
            <a:solidFill>
              <a:srgbClr val="FFC24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647;p9">
              <a:extLst>
                <a:ext uri="{FF2B5EF4-FFF2-40B4-BE49-F238E27FC236}">
                  <a16:creationId xmlns:a16="http://schemas.microsoft.com/office/drawing/2014/main" id="{75CE5E04-B781-F690-90B4-E0D9373E0C8A}"/>
                </a:ext>
              </a:extLst>
            </p:cNvPr>
            <p:cNvSpPr/>
            <p:nvPr/>
          </p:nvSpPr>
          <p:spPr>
            <a:xfrm>
              <a:off x="4064057" y="4344225"/>
              <a:ext cx="522326" cy="140374"/>
            </a:xfrm>
            <a:custGeom>
              <a:avLst/>
              <a:gdLst/>
              <a:ahLst/>
              <a:cxnLst/>
              <a:rect l="l" t="t" r="r" b="b"/>
              <a:pathLst>
                <a:path w="3401" h="914" extrusionOk="0">
                  <a:moveTo>
                    <a:pt x="0" y="1"/>
                  </a:moveTo>
                  <a:lnTo>
                    <a:pt x="0" y="913"/>
                  </a:lnTo>
                  <a:lnTo>
                    <a:pt x="3400" y="913"/>
                  </a:lnTo>
                  <a:lnTo>
                    <a:pt x="3400" y="1"/>
                  </a:ln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648;p9">
              <a:extLst>
                <a:ext uri="{FF2B5EF4-FFF2-40B4-BE49-F238E27FC236}">
                  <a16:creationId xmlns:a16="http://schemas.microsoft.com/office/drawing/2014/main" id="{67CB6949-9DC8-475F-DCBC-B6DAD6BC2BC2}"/>
                </a:ext>
              </a:extLst>
            </p:cNvPr>
            <p:cNvSpPr/>
            <p:nvPr/>
          </p:nvSpPr>
          <p:spPr>
            <a:xfrm>
              <a:off x="4102453" y="4527293"/>
              <a:ext cx="181532" cy="155118"/>
            </a:xfrm>
            <a:custGeom>
              <a:avLst/>
              <a:gdLst/>
              <a:ahLst/>
              <a:cxnLst/>
              <a:rect l="l" t="t" r="r" b="b"/>
              <a:pathLst>
                <a:path w="1182" h="1010" extrusionOk="0">
                  <a:moveTo>
                    <a:pt x="237" y="1"/>
                  </a:moveTo>
                  <a:cubicBezTo>
                    <a:pt x="158" y="1"/>
                    <a:pt x="79" y="17"/>
                    <a:pt x="1" y="43"/>
                  </a:cubicBezTo>
                  <a:lnTo>
                    <a:pt x="1" y="974"/>
                  </a:lnTo>
                  <a:cubicBezTo>
                    <a:pt x="108" y="992"/>
                    <a:pt x="216" y="1010"/>
                    <a:pt x="323" y="1010"/>
                  </a:cubicBezTo>
                  <a:cubicBezTo>
                    <a:pt x="788" y="1010"/>
                    <a:pt x="1182" y="777"/>
                    <a:pt x="1182" y="509"/>
                  </a:cubicBezTo>
                  <a:cubicBezTo>
                    <a:pt x="1182" y="222"/>
                    <a:pt x="806" y="8"/>
                    <a:pt x="323" y="8"/>
                  </a:cubicBezTo>
                  <a:cubicBezTo>
                    <a:pt x="294" y="3"/>
                    <a:pt x="265" y="1"/>
                    <a:pt x="237" y="1"/>
                  </a:cubicBezTo>
                  <a:close/>
                </a:path>
              </a:pathLst>
            </a:custGeom>
            <a:solidFill>
              <a:srgbClr val="050505">
                <a:alpha val="10196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9" name="Google Shape;649;p9">
            <a:extLst>
              <a:ext uri="{FF2B5EF4-FFF2-40B4-BE49-F238E27FC236}">
                <a16:creationId xmlns:a16="http://schemas.microsoft.com/office/drawing/2014/main" id="{110D2053-109E-F1DC-AF9E-A6059D278BE4}"/>
              </a:ext>
            </a:extLst>
          </p:cNvPr>
          <p:cNvSpPr/>
          <p:nvPr/>
        </p:nvSpPr>
        <p:spPr>
          <a:xfrm>
            <a:off x="2336120" y="1045354"/>
            <a:ext cx="7951891" cy="8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endParaRPr sz="32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37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570;p5">
            <a:extLst>
              <a:ext uri="{FF2B5EF4-FFF2-40B4-BE49-F238E27FC236}">
                <a16:creationId xmlns:a16="http://schemas.microsoft.com/office/drawing/2014/main" id="{9462663E-D761-7808-67A0-FAC5FEC4F143}"/>
              </a:ext>
            </a:extLst>
          </p:cNvPr>
          <p:cNvSpPr/>
          <p:nvPr/>
        </p:nvSpPr>
        <p:spPr>
          <a:xfrm>
            <a:off x="5644547" y="692202"/>
            <a:ext cx="900110" cy="849236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13" name="Google Shape;572;p5">
            <a:extLst>
              <a:ext uri="{FF2B5EF4-FFF2-40B4-BE49-F238E27FC236}">
                <a16:creationId xmlns:a16="http://schemas.microsoft.com/office/drawing/2014/main" id="{76FCD142-BD54-0FEF-F377-72B0CCDABEDF}"/>
              </a:ext>
            </a:extLst>
          </p:cNvPr>
          <p:cNvSpPr txBox="1"/>
          <p:nvPr/>
        </p:nvSpPr>
        <p:spPr>
          <a:xfrm>
            <a:off x="2737451" y="1541438"/>
            <a:ext cx="6714302" cy="5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/>
            <a:r>
              <a:rPr lang="vi-VN" sz="2800" b="1">
                <a:solidFill>
                  <a:schemeClr val="tx1"/>
                </a:solidFill>
                <a:latin typeface="UTM Avo" panose="02040603050506020204" pitchFamily="18" charset="0"/>
              </a:rPr>
              <a:t>Phát huy truyền thống nhà trường</a:t>
            </a:r>
            <a:endParaRPr lang="vi-VN" sz="2800" b="1" dirty="0" err="1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" name="Google Shape;657;p10">
            <a:extLst>
              <a:ext uri="{FF2B5EF4-FFF2-40B4-BE49-F238E27FC236}">
                <a16:creationId xmlns:a16="http://schemas.microsoft.com/office/drawing/2014/main" id="{A5EE384B-0D85-3A7F-85E5-F18F8E5AF765}"/>
              </a:ext>
            </a:extLst>
          </p:cNvPr>
          <p:cNvSpPr/>
          <p:nvPr/>
        </p:nvSpPr>
        <p:spPr>
          <a:xfrm>
            <a:off x="1691424" y="2390674"/>
            <a:ext cx="8806353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>
                <a:latin typeface="UTM Avo" panose="02040603050506020204" pitchFamily="18" charset="0"/>
              </a:rPr>
              <a:t>Chia </a:t>
            </a:r>
            <a:r>
              <a:rPr lang="en-US" sz="2400" i="1" dirty="0" err="1">
                <a:latin typeface="UTM Avo" panose="02040603050506020204" pitchFamily="18" charset="0"/>
              </a:rPr>
              <a:t>lớp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thành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các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nhóm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và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thực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hiện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nhiệm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vụ</a:t>
            </a:r>
            <a:r>
              <a:rPr lang="en-US" sz="2400" i="1" dirty="0">
                <a:latin typeface="UTM Avo" panose="02040603050506020204" pitchFamily="18" charset="0"/>
              </a:rPr>
              <a:t>: </a:t>
            </a:r>
            <a:endParaRPr sz="2400" i="1" dirty="0"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xây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dựng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tổ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buổi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tọa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Phát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huy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truyền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thống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nhà</a:t>
            </a:r>
            <a:r>
              <a:rPr lang="en-US" sz="2400" i="1" dirty="0"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3" name="Google Shape;658;p10">
            <a:extLst>
              <a:ext uri="{FF2B5EF4-FFF2-40B4-BE49-F238E27FC236}">
                <a16:creationId xmlns:a16="http://schemas.microsoft.com/office/drawing/2014/main" id="{D0FFE979-1A53-6121-0EB6-03D73B93FB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9760" y="3695170"/>
            <a:ext cx="3649683" cy="36496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70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63;p11">
            <a:extLst>
              <a:ext uri="{FF2B5EF4-FFF2-40B4-BE49-F238E27FC236}">
                <a16:creationId xmlns:a16="http://schemas.microsoft.com/office/drawing/2014/main" id="{F648F63E-A206-B750-3CAD-F6FD2176C3FB}"/>
              </a:ext>
            </a:extLst>
          </p:cNvPr>
          <p:cNvSpPr/>
          <p:nvPr/>
        </p:nvSpPr>
        <p:spPr>
          <a:xfrm>
            <a:off x="3490645" y="2426336"/>
            <a:ext cx="8368966" cy="289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E12900"/>
                </a:solidFill>
                <a:latin typeface="UTM Avo" panose="02040603050506020204" pitchFamily="18" charset="0"/>
              </a:rPr>
              <a:t>Mục</a:t>
            </a:r>
            <a:r>
              <a:rPr lang="en-US" sz="2400" b="1" dirty="0">
                <a:solidFill>
                  <a:srgbClr val="E129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E12900"/>
                </a:solidFill>
                <a:latin typeface="UTM Avo" panose="02040603050506020204" pitchFamily="18" charset="0"/>
              </a:rPr>
              <a:t>tiêu</a:t>
            </a:r>
            <a:r>
              <a:rPr lang="en-US" sz="2400" b="1" dirty="0">
                <a:solidFill>
                  <a:srgbClr val="E129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E12900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rgbClr val="E129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E12900"/>
                </a:solidFill>
                <a:latin typeface="UTM Avo" panose="02040603050506020204" pitchFamily="18" charset="0"/>
              </a:rPr>
              <a:t>buổi</a:t>
            </a:r>
            <a:r>
              <a:rPr lang="en-US" sz="2400" b="1" dirty="0">
                <a:solidFill>
                  <a:srgbClr val="E129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E12900"/>
                </a:solidFill>
                <a:latin typeface="UTM Avo" panose="02040603050506020204" pitchFamily="18" charset="0"/>
              </a:rPr>
              <a:t>tọa</a:t>
            </a:r>
            <a:r>
              <a:rPr lang="en-US" sz="2400" b="1" dirty="0">
                <a:solidFill>
                  <a:srgbClr val="E129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E12900"/>
                </a:solidFill>
                <a:latin typeface="UTM Avo" panose="02040603050506020204" pitchFamily="18" charset="0"/>
              </a:rPr>
              <a:t>đàm</a:t>
            </a:r>
            <a:r>
              <a:rPr lang="en-US" sz="2400" b="1" dirty="0">
                <a:solidFill>
                  <a:srgbClr val="E12900"/>
                </a:solidFill>
                <a:latin typeface="UTM Avo" panose="02040603050506020204" pitchFamily="18" charset="0"/>
              </a:rPr>
              <a:t>: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Nâng cao hiểu biết về truyền thống nhà trường.</a:t>
            </a: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Tăng thêm niềm tự hào về truyền thống nhà trường.</a:t>
            </a: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Tích cực đưa ra những việc làm cụ thể để phát huy truyền thống nhà trường.</a:t>
            </a:r>
          </a:p>
        </p:txBody>
      </p:sp>
      <p:pic>
        <p:nvPicPr>
          <p:cNvPr id="8" name="Google Shape;664;p11">
            <a:extLst>
              <a:ext uri="{FF2B5EF4-FFF2-40B4-BE49-F238E27FC236}">
                <a16:creationId xmlns:a16="http://schemas.microsoft.com/office/drawing/2014/main" id="{991E6E34-BADF-0E60-3FB9-B461E0C1AC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7876" y="1972694"/>
            <a:ext cx="2122769" cy="4282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817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69;p12">
            <a:extLst>
              <a:ext uri="{FF2B5EF4-FFF2-40B4-BE49-F238E27FC236}">
                <a16:creationId xmlns:a16="http://schemas.microsoft.com/office/drawing/2014/main" id="{D4FDC184-A3DD-DF3F-A4F7-4A065D8BAFBB}"/>
              </a:ext>
            </a:extLst>
          </p:cNvPr>
          <p:cNvSpPr/>
          <p:nvPr/>
        </p:nvSpPr>
        <p:spPr>
          <a:xfrm>
            <a:off x="0" y="2005232"/>
            <a:ext cx="6485021" cy="400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35919C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dirty="0">
                <a:solidFill>
                  <a:srgbClr val="35919C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35919C"/>
                </a:solidFill>
                <a:latin typeface="UTM Avo" panose="02040603050506020204" pitchFamily="18" charset="0"/>
              </a:rPr>
              <a:t>nội</a:t>
            </a:r>
            <a:r>
              <a:rPr lang="en-US" sz="2400" b="1" dirty="0">
                <a:solidFill>
                  <a:srgbClr val="35919C"/>
                </a:solidFill>
                <a:latin typeface="UTM Avo" panose="02040603050506020204" pitchFamily="18" charset="0"/>
              </a:rPr>
              <a:t> dung </a:t>
            </a:r>
            <a:r>
              <a:rPr lang="en-US" sz="2400" b="1" dirty="0" err="1">
                <a:solidFill>
                  <a:srgbClr val="35919C"/>
                </a:solidFill>
                <a:latin typeface="UTM Avo" panose="02040603050506020204" pitchFamily="18" charset="0"/>
              </a:rPr>
              <a:t>chính</a:t>
            </a:r>
            <a:r>
              <a:rPr lang="en-US" sz="2400" b="1" dirty="0">
                <a:solidFill>
                  <a:srgbClr val="35919C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35919C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rgbClr val="35919C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35919C"/>
                </a:solidFill>
                <a:latin typeface="UTM Avo" panose="02040603050506020204" pitchFamily="18" charset="0"/>
              </a:rPr>
              <a:t>buổi</a:t>
            </a:r>
            <a:r>
              <a:rPr lang="en-US" sz="2400" b="1" dirty="0">
                <a:solidFill>
                  <a:srgbClr val="35919C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35919C"/>
                </a:solidFill>
                <a:latin typeface="UTM Avo" panose="02040603050506020204" pitchFamily="18" charset="0"/>
              </a:rPr>
              <a:t>tọa</a:t>
            </a:r>
            <a:r>
              <a:rPr lang="en-US" sz="2400" b="1" dirty="0">
                <a:solidFill>
                  <a:srgbClr val="35919C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35919C"/>
                </a:solidFill>
                <a:latin typeface="UTM Avo" panose="02040603050506020204" pitchFamily="18" charset="0"/>
              </a:rPr>
              <a:t>đàm</a:t>
            </a:r>
            <a:r>
              <a:rPr lang="en-US" sz="2400" b="1" dirty="0">
                <a:solidFill>
                  <a:srgbClr val="35919C"/>
                </a:solidFill>
                <a:latin typeface="UTM Avo" panose="02040603050506020204" pitchFamily="18" charset="0"/>
              </a:rPr>
              <a:t>: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</a:rPr>
              <a:t>Ý </a:t>
            </a:r>
            <a:r>
              <a:rPr lang="en-US" sz="2400" dirty="0" err="1">
                <a:latin typeface="UTM Avo" panose="02040603050506020204" pitchFamily="18" charset="0"/>
              </a:rPr>
              <a:t>nghĩa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</a:rPr>
              <a:t>Chia </a:t>
            </a:r>
            <a:r>
              <a:rPr lang="en-US" sz="2400" dirty="0" err="1">
                <a:latin typeface="UTM Avo" panose="02040603050506020204" pitchFamily="18" charset="0"/>
              </a:rPr>
              <a:t>sẻ</a:t>
            </a:r>
            <a:r>
              <a:rPr lang="en-US" sz="2400" dirty="0">
                <a:latin typeface="UTM Avo" panose="02040603050506020204" pitchFamily="18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vai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trò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C5461-672B-688A-FCB1-9EABDE67A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472" y="2574758"/>
            <a:ext cx="5720528" cy="326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3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75;p13">
            <a:extLst>
              <a:ext uri="{FF2B5EF4-FFF2-40B4-BE49-F238E27FC236}">
                <a16:creationId xmlns:a16="http://schemas.microsoft.com/office/drawing/2014/main" id="{C8474E36-2868-A18C-A223-4AD883B8E724}"/>
              </a:ext>
            </a:extLst>
          </p:cNvPr>
          <p:cNvSpPr/>
          <p:nvPr/>
        </p:nvSpPr>
        <p:spPr>
          <a:xfrm>
            <a:off x="1908853" y="2140551"/>
            <a:ext cx="8602893" cy="799925"/>
          </a:xfrm>
          <a:custGeom>
            <a:avLst/>
            <a:gdLst/>
            <a:ahLst/>
            <a:cxnLst/>
            <a:rect l="l" t="t" r="r" b="b"/>
            <a:pathLst>
              <a:path w="172619" h="24041" extrusionOk="0">
                <a:moveTo>
                  <a:pt x="134857" y="0"/>
                </a:moveTo>
                <a:cubicBezTo>
                  <a:pt x="124094" y="0"/>
                  <a:pt x="114599" y="2004"/>
                  <a:pt x="95047" y="2475"/>
                </a:cubicBezTo>
                <a:cubicBezTo>
                  <a:pt x="75495" y="2946"/>
                  <a:pt x="32993" y="2298"/>
                  <a:pt x="17546" y="2828"/>
                </a:cubicBezTo>
                <a:cubicBezTo>
                  <a:pt x="2099" y="3358"/>
                  <a:pt x="4764" y="2614"/>
                  <a:pt x="2365" y="5657"/>
                </a:cubicBezTo>
                <a:cubicBezTo>
                  <a:pt x="-34" y="8700"/>
                  <a:pt x="-1775" y="18020"/>
                  <a:pt x="3152" y="21084"/>
                </a:cubicBezTo>
                <a:cubicBezTo>
                  <a:pt x="8079" y="24148"/>
                  <a:pt x="21006" y="23959"/>
                  <a:pt x="31927" y="24039"/>
                </a:cubicBezTo>
                <a:cubicBezTo>
                  <a:pt x="42848" y="24119"/>
                  <a:pt x="56452" y="21683"/>
                  <a:pt x="68680" y="21565"/>
                </a:cubicBezTo>
                <a:cubicBezTo>
                  <a:pt x="80908" y="21447"/>
                  <a:pt x="94797" y="23038"/>
                  <a:pt x="105294" y="23332"/>
                </a:cubicBezTo>
                <a:cubicBezTo>
                  <a:pt x="115791" y="23627"/>
                  <a:pt x="122982" y="23273"/>
                  <a:pt x="131661" y="23332"/>
                </a:cubicBezTo>
                <a:cubicBezTo>
                  <a:pt x="140340" y="23391"/>
                  <a:pt x="151043" y="24156"/>
                  <a:pt x="157368" y="23685"/>
                </a:cubicBezTo>
                <a:cubicBezTo>
                  <a:pt x="163693" y="23214"/>
                  <a:pt x="167186" y="23124"/>
                  <a:pt x="169612" y="20504"/>
                </a:cubicBezTo>
                <a:cubicBezTo>
                  <a:pt x="172038" y="17884"/>
                  <a:pt x="173590" y="10970"/>
                  <a:pt x="171925" y="7965"/>
                </a:cubicBezTo>
                <a:cubicBezTo>
                  <a:pt x="170261" y="4960"/>
                  <a:pt x="165803" y="3803"/>
                  <a:pt x="159625" y="2475"/>
                </a:cubicBezTo>
                <a:cubicBezTo>
                  <a:pt x="153447" y="1148"/>
                  <a:pt x="145620" y="0"/>
                  <a:pt x="134857" y="0"/>
                </a:cubicBezTo>
                <a:close/>
              </a:path>
            </a:pathLst>
          </a:custGeom>
          <a:solidFill>
            <a:srgbClr val="54B8C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vi-VN" sz="2400">
                <a:solidFill>
                  <a:srgbClr val="FFFFFF"/>
                </a:solidFill>
                <a:latin typeface="UTM Avo" panose="02040603050506020204" pitchFamily="18" charset="0"/>
              </a:rPr>
              <a:t>Ý nghĩa của việc phát huy truyền thống nhà trường:</a:t>
            </a:r>
            <a:endParaRPr lang="vi-VN" sz="24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9" name="Google Shape;677;p13">
            <a:extLst>
              <a:ext uri="{FF2B5EF4-FFF2-40B4-BE49-F238E27FC236}">
                <a16:creationId xmlns:a16="http://schemas.microsoft.com/office/drawing/2014/main" id="{D8F5708C-851D-B458-285E-1F219A9510E1}"/>
              </a:ext>
            </a:extLst>
          </p:cNvPr>
          <p:cNvSpPr/>
          <p:nvPr/>
        </p:nvSpPr>
        <p:spPr>
          <a:xfrm>
            <a:off x="863450" y="3181350"/>
            <a:ext cx="10198400" cy="3371950"/>
          </a:xfrm>
          <a:prstGeom prst="roundRect">
            <a:avLst>
              <a:gd name="adj" fmla="val 8835"/>
            </a:avLst>
          </a:prstGeom>
          <a:noFill/>
          <a:ln w="19050" cap="flat" cmpd="sng">
            <a:solidFill>
              <a:srgbClr val="2221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Google Shape;678;p13">
            <a:extLst>
              <a:ext uri="{FF2B5EF4-FFF2-40B4-BE49-F238E27FC236}">
                <a16:creationId xmlns:a16="http://schemas.microsoft.com/office/drawing/2014/main" id="{3224CE86-0D9F-7F10-9760-F1BDA860AF26}"/>
              </a:ext>
            </a:extLst>
          </p:cNvPr>
          <p:cNvSpPr/>
          <p:nvPr/>
        </p:nvSpPr>
        <p:spPr>
          <a:xfrm>
            <a:off x="977750" y="1652027"/>
            <a:ext cx="1458929" cy="631431"/>
          </a:xfrm>
          <a:prstGeom prst="wedgeRoundRectCallout">
            <a:avLst>
              <a:gd name="adj1" fmla="val 60153"/>
              <a:gd name="adj2" fmla="val 43202"/>
              <a:gd name="adj3" fmla="val 16667"/>
            </a:avLst>
          </a:prstGeom>
          <a:solidFill>
            <a:srgbClr val="FFC247"/>
          </a:solidFill>
          <a:ln w="38100" cap="flat" cmpd="sng">
            <a:solidFill>
              <a:srgbClr val="FFFAE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Gợi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ý: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Google Shape;679;p13">
            <a:extLst>
              <a:ext uri="{FF2B5EF4-FFF2-40B4-BE49-F238E27FC236}">
                <a16:creationId xmlns:a16="http://schemas.microsoft.com/office/drawing/2014/main" id="{395BC7CF-33F6-F89C-8F81-EE276AB12411}"/>
              </a:ext>
            </a:extLst>
          </p:cNvPr>
          <p:cNvSpPr/>
          <p:nvPr/>
        </p:nvSpPr>
        <p:spPr>
          <a:xfrm>
            <a:off x="911852" y="3620890"/>
            <a:ext cx="6624227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Giáo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rèn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luyện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toàn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sinh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khơi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err="1">
                <a:latin typeface="UTM Avo" panose="02040603050506020204" pitchFamily="18" charset="0"/>
              </a:rPr>
              <a:t>dậy</a:t>
            </a:r>
            <a:r>
              <a:rPr lang="en-US" sz="2400">
                <a:latin typeface="UTM Avo" panose="02040603050506020204" pitchFamily="18" charset="0"/>
              </a:rPr>
              <a:t> tình yêu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quê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hương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lòng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tộc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trẻ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12" name="Google Shape;680;p13">
            <a:extLst>
              <a:ext uri="{FF2B5EF4-FFF2-40B4-BE49-F238E27FC236}">
                <a16:creationId xmlns:a16="http://schemas.microsoft.com/office/drawing/2014/main" id="{D37E2444-BDF2-C504-B7AB-B5751586EF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36079" y="3027529"/>
            <a:ext cx="3525771" cy="35257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892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86;p14">
            <a:extLst>
              <a:ext uri="{FF2B5EF4-FFF2-40B4-BE49-F238E27FC236}">
                <a16:creationId xmlns:a16="http://schemas.microsoft.com/office/drawing/2014/main" id="{B60F9D06-BCEE-16E3-2CA6-78954CAF0E6E}"/>
              </a:ext>
            </a:extLst>
          </p:cNvPr>
          <p:cNvSpPr/>
          <p:nvPr/>
        </p:nvSpPr>
        <p:spPr>
          <a:xfrm>
            <a:off x="3332112" y="832756"/>
            <a:ext cx="5602338" cy="1118749"/>
          </a:xfrm>
          <a:custGeom>
            <a:avLst/>
            <a:gdLst/>
            <a:ahLst/>
            <a:cxnLst/>
            <a:rect l="l" t="t" r="r" b="b"/>
            <a:pathLst>
              <a:path w="22051" h="7537" extrusionOk="0">
                <a:moveTo>
                  <a:pt x="7966" y="1"/>
                </a:moveTo>
                <a:cubicBezTo>
                  <a:pt x="7370" y="1"/>
                  <a:pt x="6775" y="2"/>
                  <a:pt x="6180" y="6"/>
                </a:cubicBezTo>
                <a:lnTo>
                  <a:pt x="3560" y="6"/>
                </a:lnTo>
                <a:cubicBezTo>
                  <a:pt x="3292" y="6"/>
                  <a:pt x="3021" y="2"/>
                  <a:pt x="2750" y="2"/>
                </a:cubicBezTo>
                <a:cubicBezTo>
                  <a:pt x="2073" y="2"/>
                  <a:pt x="1394" y="26"/>
                  <a:pt x="739" y="196"/>
                </a:cubicBezTo>
                <a:cubicBezTo>
                  <a:pt x="405" y="292"/>
                  <a:pt x="179" y="577"/>
                  <a:pt x="167" y="911"/>
                </a:cubicBezTo>
                <a:cubicBezTo>
                  <a:pt x="72" y="1078"/>
                  <a:pt x="24" y="1256"/>
                  <a:pt x="24" y="1447"/>
                </a:cubicBezTo>
                <a:cubicBezTo>
                  <a:pt x="0" y="2911"/>
                  <a:pt x="24" y="4376"/>
                  <a:pt x="96" y="5840"/>
                </a:cubicBezTo>
                <a:cubicBezTo>
                  <a:pt x="108" y="6400"/>
                  <a:pt x="548" y="6852"/>
                  <a:pt x="1096" y="6888"/>
                </a:cubicBezTo>
                <a:cubicBezTo>
                  <a:pt x="4251" y="7197"/>
                  <a:pt x="7418" y="7388"/>
                  <a:pt x="10597" y="7483"/>
                </a:cubicBezTo>
                <a:cubicBezTo>
                  <a:pt x="12157" y="7519"/>
                  <a:pt x="13716" y="7531"/>
                  <a:pt x="15276" y="7531"/>
                </a:cubicBezTo>
                <a:cubicBezTo>
                  <a:pt x="15644" y="7531"/>
                  <a:pt x="16016" y="7537"/>
                  <a:pt x="16389" y="7537"/>
                </a:cubicBezTo>
                <a:cubicBezTo>
                  <a:pt x="17322" y="7537"/>
                  <a:pt x="18261" y="7500"/>
                  <a:pt x="19146" y="7245"/>
                </a:cubicBezTo>
                <a:cubicBezTo>
                  <a:pt x="20324" y="6912"/>
                  <a:pt x="21456" y="6102"/>
                  <a:pt x="21741" y="4792"/>
                </a:cubicBezTo>
                <a:cubicBezTo>
                  <a:pt x="22051" y="3328"/>
                  <a:pt x="21325" y="1911"/>
                  <a:pt x="20217" y="1042"/>
                </a:cubicBezTo>
                <a:cubicBezTo>
                  <a:pt x="19086" y="161"/>
                  <a:pt x="17538" y="18"/>
                  <a:pt x="16169" y="6"/>
                </a:cubicBezTo>
                <a:lnTo>
                  <a:pt x="11538" y="6"/>
                </a:lnTo>
                <a:cubicBezTo>
                  <a:pt x="10347" y="6"/>
                  <a:pt x="9156" y="1"/>
                  <a:pt x="7966" y="1"/>
                </a:cubicBezTo>
                <a:close/>
              </a:path>
            </a:pathLst>
          </a:custGeom>
          <a:solidFill>
            <a:srgbClr val="FFC2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vi-VN" sz="2400" b="1" dirty="0">
                <a:latin typeface="UTM Avo" panose="02040603050506020204" pitchFamily="18" charset="0"/>
              </a:rPr>
              <a:t>Cách thức phát huy truyền thống nhà trường:</a:t>
            </a:r>
          </a:p>
        </p:txBody>
      </p:sp>
      <p:sp>
        <p:nvSpPr>
          <p:cNvPr id="4" name="Google Shape;687;p14">
            <a:extLst>
              <a:ext uri="{FF2B5EF4-FFF2-40B4-BE49-F238E27FC236}">
                <a16:creationId xmlns:a16="http://schemas.microsoft.com/office/drawing/2014/main" id="{96ED2827-2728-EFCD-31E1-83B50680A527}"/>
              </a:ext>
            </a:extLst>
          </p:cNvPr>
          <p:cNvSpPr/>
          <p:nvPr/>
        </p:nvSpPr>
        <p:spPr>
          <a:xfrm>
            <a:off x="4835960" y="2055650"/>
            <a:ext cx="7219682" cy="4707200"/>
          </a:xfrm>
          <a:prstGeom prst="roundRect">
            <a:avLst>
              <a:gd name="adj" fmla="val 8835"/>
            </a:avLst>
          </a:prstGeom>
          <a:noFill/>
          <a:ln w="19050" cap="flat" cmpd="sng">
            <a:solidFill>
              <a:srgbClr val="2221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7" name="Google Shape;688;p14">
            <a:extLst>
              <a:ext uri="{FF2B5EF4-FFF2-40B4-BE49-F238E27FC236}">
                <a16:creationId xmlns:a16="http://schemas.microsoft.com/office/drawing/2014/main" id="{7E79F85F-95B3-512B-F586-F278FF127A3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8364">
            <a:off x="913499" y="3875235"/>
            <a:ext cx="3374743" cy="2200332"/>
          </a:xfrm>
          <a:prstGeom prst="roundRect">
            <a:avLst>
              <a:gd name="adj" fmla="val 9016"/>
            </a:avLst>
          </a:prstGeom>
          <a:noFill/>
          <a:ln>
            <a:noFill/>
          </a:ln>
        </p:spPr>
      </p:pic>
      <p:sp>
        <p:nvSpPr>
          <p:cNvPr id="11" name="Google Shape;692;p14">
            <a:extLst>
              <a:ext uri="{FF2B5EF4-FFF2-40B4-BE49-F238E27FC236}">
                <a16:creationId xmlns:a16="http://schemas.microsoft.com/office/drawing/2014/main" id="{542C2B49-FF09-7E5A-D68D-85A5D37C1D2D}"/>
              </a:ext>
            </a:extLst>
          </p:cNvPr>
          <p:cNvSpPr/>
          <p:nvPr/>
        </p:nvSpPr>
        <p:spPr>
          <a:xfrm>
            <a:off x="5149599" y="2224063"/>
            <a:ext cx="6592404" cy="4370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 charset="0"/>
              </a:rPr>
              <a:t>Xây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dựng</a:t>
            </a:r>
            <a:r>
              <a:rPr lang="en-US" sz="2300" dirty="0">
                <a:latin typeface="UTM Avo" panose="02040603050506020204" pitchFamily="18" charset="0"/>
              </a:rPr>
              <a:t>, </a:t>
            </a:r>
            <a:r>
              <a:rPr lang="en-US" sz="2300" dirty="0" err="1">
                <a:latin typeface="UTM Avo" panose="02040603050506020204" pitchFamily="18" charset="0"/>
              </a:rPr>
              <a:t>bổ</a:t>
            </a:r>
            <a:r>
              <a:rPr lang="en-US" sz="2300" dirty="0">
                <a:latin typeface="UTM Avo" panose="02040603050506020204" pitchFamily="18" charset="0"/>
              </a:rPr>
              <a:t> sung </a:t>
            </a:r>
            <a:r>
              <a:rPr lang="en-US" sz="2300" dirty="0" err="1">
                <a:latin typeface="UTM Avo" panose="02040603050506020204" pitchFamily="18" charset="0"/>
              </a:rPr>
              <a:t>kho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dữ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liệu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về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giáo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dục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truyền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thống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của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trường</a:t>
            </a:r>
            <a:r>
              <a:rPr lang="en-US" sz="2300" dirty="0">
                <a:latin typeface="UTM Avo" panose="02040603050506020204" pitchFamily="18" charset="0"/>
              </a:rPr>
              <a:t>.</a:t>
            </a:r>
            <a:endParaRPr sz="23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 charset="0"/>
              </a:rPr>
              <a:t>Tổ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chức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các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hoạt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động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ngoại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khóa</a:t>
            </a:r>
            <a:r>
              <a:rPr lang="en-US" sz="2300" dirty="0">
                <a:latin typeface="UTM Avo" panose="02040603050506020204" pitchFamily="18" charset="0"/>
              </a:rPr>
              <a:t>, </a:t>
            </a:r>
            <a:r>
              <a:rPr lang="en-US" sz="2300" dirty="0" err="1">
                <a:latin typeface="UTM Avo" panose="02040603050506020204" pitchFamily="18" charset="0"/>
              </a:rPr>
              <a:t>hội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thi</a:t>
            </a:r>
            <a:r>
              <a:rPr lang="en-US" sz="2300" dirty="0">
                <a:latin typeface="UTM Avo" panose="02040603050506020204" pitchFamily="18" charset="0"/>
              </a:rPr>
              <a:t>, </a:t>
            </a:r>
            <a:r>
              <a:rPr lang="en-US" sz="2300" dirty="0" err="1">
                <a:latin typeface="UTM Avo" panose="02040603050506020204" pitchFamily="18" charset="0"/>
              </a:rPr>
              <a:t>hội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diễn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cho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học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sinh</a:t>
            </a:r>
            <a:r>
              <a:rPr lang="en-US" sz="2300" dirty="0">
                <a:latin typeface="UTM Avo" panose="02040603050506020204" pitchFamily="18" charset="0"/>
              </a:rPr>
              <a:t>.</a:t>
            </a:r>
            <a:endParaRPr sz="23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 charset="0"/>
              </a:rPr>
              <a:t>Phát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hiện</a:t>
            </a:r>
            <a:r>
              <a:rPr lang="en-US" sz="2300" dirty="0">
                <a:latin typeface="UTM Avo" panose="02040603050506020204" pitchFamily="18" charset="0"/>
              </a:rPr>
              <a:t>, </a:t>
            </a:r>
            <a:r>
              <a:rPr lang="en-US" sz="2300" dirty="0" err="1">
                <a:latin typeface="UTM Avo" panose="02040603050506020204" pitchFamily="18" charset="0"/>
              </a:rPr>
              <a:t>bồi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dưỡng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tuyên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dương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các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tập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thể</a:t>
            </a:r>
            <a:r>
              <a:rPr lang="en-US" sz="2300" dirty="0">
                <a:latin typeface="UTM Avo" panose="02040603050506020204" pitchFamily="18" charset="0"/>
              </a:rPr>
              <a:t>, </a:t>
            </a:r>
            <a:r>
              <a:rPr lang="en-US" sz="2300" dirty="0" err="1">
                <a:latin typeface="UTM Avo" panose="02040603050506020204" pitchFamily="18" charset="0"/>
              </a:rPr>
              <a:t>cá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nhân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có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thành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tích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xuất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sắc</a:t>
            </a:r>
            <a:r>
              <a:rPr lang="en-US" sz="2300" dirty="0">
                <a:latin typeface="UTM Avo" panose="02040603050506020204" pitchFamily="18" charset="0"/>
              </a:rPr>
              <a:t>.</a:t>
            </a:r>
            <a:endParaRPr sz="23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 charset="0"/>
              </a:rPr>
              <a:t>Đẩy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mạnh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công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tác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giáo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dục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đạo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đức</a:t>
            </a:r>
            <a:r>
              <a:rPr lang="en-US" sz="2300" dirty="0">
                <a:latin typeface="UTM Avo" panose="02040603050506020204" pitchFamily="18" charset="0"/>
              </a:rPr>
              <a:t>, </a:t>
            </a:r>
            <a:r>
              <a:rPr lang="en-US" sz="2300" dirty="0" err="1">
                <a:latin typeface="UTM Avo" panose="02040603050506020204" pitchFamily="18" charset="0"/>
              </a:rPr>
              <a:t>lối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sống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cho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học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sinh</a:t>
            </a:r>
            <a:r>
              <a:rPr lang="en-US" sz="2300" dirty="0">
                <a:latin typeface="UTM Avo" panose="02040603050506020204" pitchFamily="18" charset="0"/>
              </a:rPr>
              <a:t>.</a:t>
            </a:r>
            <a:endParaRPr sz="2300" dirty="0">
              <a:latin typeface="UTM Avo" panose="02040603050506020204" pitchFamily="18" charset="0"/>
            </a:endParaRPr>
          </a:p>
        </p:txBody>
      </p:sp>
      <p:sp>
        <p:nvSpPr>
          <p:cNvPr id="2" name="Google Shape;697;p15">
            <a:extLst>
              <a:ext uri="{FF2B5EF4-FFF2-40B4-BE49-F238E27FC236}">
                <a16:creationId xmlns:a16="http://schemas.microsoft.com/office/drawing/2014/main" id="{9B4F1C09-CC58-8571-C899-497AC6EB1E56}"/>
              </a:ext>
            </a:extLst>
          </p:cNvPr>
          <p:cNvSpPr/>
          <p:nvPr/>
        </p:nvSpPr>
        <p:spPr>
          <a:xfrm>
            <a:off x="1019425" y="2590734"/>
            <a:ext cx="3471532" cy="1212725"/>
          </a:xfrm>
          <a:custGeom>
            <a:avLst/>
            <a:gdLst/>
            <a:ahLst/>
            <a:cxnLst/>
            <a:rect l="l" t="t" r="r" b="b"/>
            <a:pathLst>
              <a:path w="22051" h="7537" extrusionOk="0">
                <a:moveTo>
                  <a:pt x="7966" y="1"/>
                </a:moveTo>
                <a:cubicBezTo>
                  <a:pt x="7370" y="1"/>
                  <a:pt x="6775" y="2"/>
                  <a:pt x="6180" y="6"/>
                </a:cubicBezTo>
                <a:lnTo>
                  <a:pt x="3560" y="6"/>
                </a:lnTo>
                <a:cubicBezTo>
                  <a:pt x="3292" y="6"/>
                  <a:pt x="3021" y="2"/>
                  <a:pt x="2750" y="2"/>
                </a:cubicBezTo>
                <a:cubicBezTo>
                  <a:pt x="2073" y="2"/>
                  <a:pt x="1394" y="26"/>
                  <a:pt x="739" y="196"/>
                </a:cubicBezTo>
                <a:cubicBezTo>
                  <a:pt x="405" y="292"/>
                  <a:pt x="179" y="577"/>
                  <a:pt x="167" y="911"/>
                </a:cubicBezTo>
                <a:cubicBezTo>
                  <a:pt x="72" y="1078"/>
                  <a:pt x="24" y="1256"/>
                  <a:pt x="24" y="1447"/>
                </a:cubicBezTo>
                <a:cubicBezTo>
                  <a:pt x="0" y="2911"/>
                  <a:pt x="24" y="4376"/>
                  <a:pt x="96" y="5840"/>
                </a:cubicBezTo>
                <a:cubicBezTo>
                  <a:pt x="108" y="6400"/>
                  <a:pt x="548" y="6852"/>
                  <a:pt x="1096" y="6888"/>
                </a:cubicBezTo>
                <a:cubicBezTo>
                  <a:pt x="4251" y="7197"/>
                  <a:pt x="7418" y="7388"/>
                  <a:pt x="10597" y="7483"/>
                </a:cubicBezTo>
                <a:cubicBezTo>
                  <a:pt x="12157" y="7519"/>
                  <a:pt x="13716" y="7531"/>
                  <a:pt x="15276" y="7531"/>
                </a:cubicBezTo>
                <a:cubicBezTo>
                  <a:pt x="15644" y="7531"/>
                  <a:pt x="16016" y="7537"/>
                  <a:pt x="16389" y="7537"/>
                </a:cubicBezTo>
                <a:cubicBezTo>
                  <a:pt x="17322" y="7537"/>
                  <a:pt x="18261" y="7500"/>
                  <a:pt x="19146" y="7245"/>
                </a:cubicBezTo>
                <a:cubicBezTo>
                  <a:pt x="20324" y="6912"/>
                  <a:pt x="21456" y="6102"/>
                  <a:pt x="21741" y="4792"/>
                </a:cubicBezTo>
                <a:cubicBezTo>
                  <a:pt x="22051" y="3328"/>
                  <a:pt x="21325" y="1911"/>
                  <a:pt x="20217" y="1042"/>
                </a:cubicBezTo>
                <a:cubicBezTo>
                  <a:pt x="19086" y="161"/>
                  <a:pt x="17538" y="18"/>
                  <a:pt x="16169" y="6"/>
                </a:cubicBezTo>
                <a:lnTo>
                  <a:pt x="11538" y="6"/>
                </a:lnTo>
                <a:cubicBezTo>
                  <a:pt x="10347" y="6"/>
                  <a:pt x="9156" y="1"/>
                  <a:pt x="7966" y="1"/>
                </a:cubicBezTo>
                <a:close/>
              </a:path>
            </a:pathLst>
          </a:custGeom>
          <a:solidFill>
            <a:srgbClr val="FFCBB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>
              <a:buClrTx/>
              <a:buSzPts val="2000"/>
              <a:defRPr/>
            </a:pPr>
            <a:r>
              <a:rPr lang="vi-VN" sz="2400" b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Với Ban giám hiệu nhà trường</a:t>
            </a:r>
            <a:endParaRPr lang="vi-VN" sz="2400" b="1" dirty="0" err="1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654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7;p15">
            <a:extLst>
              <a:ext uri="{FF2B5EF4-FFF2-40B4-BE49-F238E27FC236}">
                <a16:creationId xmlns:a16="http://schemas.microsoft.com/office/drawing/2014/main" id="{32D749C7-0AD1-D4E4-26EF-E2873D3D0BD8}"/>
              </a:ext>
            </a:extLst>
          </p:cNvPr>
          <p:cNvSpPr/>
          <p:nvPr/>
        </p:nvSpPr>
        <p:spPr>
          <a:xfrm>
            <a:off x="4709150" y="1056310"/>
            <a:ext cx="3471532" cy="1212725"/>
          </a:xfrm>
          <a:custGeom>
            <a:avLst/>
            <a:gdLst/>
            <a:ahLst/>
            <a:cxnLst/>
            <a:rect l="l" t="t" r="r" b="b"/>
            <a:pathLst>
              <a:path w="22051" h="7537" extrusionOk="0">
                <a:moveTo>
                  <a:pt x="7966" y="1"/>
                </a:moveTo>
                <a:cubicBezTo>
                  <a:pt x="7370" y="1"/>
                  <a:pt x="6775" y="2"/>
                  <a:pt x="6180" y="6"/>
                </a:cubicBezTo>
                <a:lnTo>
                  <a:pt x="3560" y="6"/>
                </a:lnTo>
                <a:cubicBezTo>
                  <a:pt x="3292" y="6"/>
                  <a:pt x="3021" y="2"/>
                  <a:pt x="2750" y="2"/>
                </a:cubicBezTo>
                <a:cubicBezTo>
                  <a:pt x="2073" y="2"/>
                  <a:pt x="1394" y="26"/>
                  <a:pt x="739" y="196"/>
                </a:cubicBezTo>
                <a:cubicBezTo>
                  <a:pt x="405" y="292"/>
                  <a:pt x="179" y="577"/>
                  <a:pt x="167" y="911"/>
                </a:cubicBezTo>
                <a:cubicBezTo>
                  <a:pt x="72" y="1078"/>
                  <a:pt x="24" y="1256"/>
                  <a:pt x="24" y="1447"/>
                </a:cubicBezTo>
                <a:cubicBezTo>
                  <a:pt x="0" y="2911"/>
                  <a:pt x="24" y="4376"/>
                  <a:pt x="96" y="5840"/>
                </a:cubicBezTo>
                <a:cubicBezTo>
                  <a:pt x="108" y="6400"/>
                  <a:pt x="548" y="6852"/>
                  <a:pt x="1096" y="6888"/>
                </a:cubicBezTo>
                <a:cubicBezTo>
                  <a:pt x="4251" y="7197"/>
                  <a:pt x="7418" y="7388"/>
                  <a:pt x="10597" y="7483"/>
                </a:cubicBezTo>
                <a:cubicBezTo>
                  <a:pt x="12157" y="7519"/>
                  <a:pt x="13716" y="7531"/>
                  <a:pt x="15276" y="7531"/>
                </a:cubicBezTo>
                <a:cubicBezTo>
                  <a:pt x="15644" y="7531"/>
                  <a:pt x="16016" y="7537"/>
                  <a:pt x="16389" y="7537"/>
                </a:cubicBezTo>
                <a:cubicBezTo>
                  <a:pt x="17322" y="7537"/>
                  <a:pt x="18261" y="7500"/>
                  <a:pt x="19146" y="7245"/>
                </a:cubicBezTo>
                <a:cubicBezTo>
                  <a:pt x="20324" y="6912"/>
                  <a:pt x="21456" y="6102"/>
                  <a:pt x="21741" y="4792"/>
                </a:cubicBezTo>
                <a:cubicBezTo>
                  <a:pt x="22051" y="3328"/>
                  <a:pt x="21325" y="1911"/>
                  <a:pt x="20217" y="1042"/>
                </a:cubicBezTo>
                <a:cubicBezTo>
                  <a:pt x="19086" y="161"/>
                  <a:pt x="17538" y="18"/>
                  <a:pt x="16169" y="6"/>
                </a:cubicBezTo>
                <a:lnTo>
                  <a:pt x="11538" y="6"/>
                </a:lnTo>
                <a:cubicBezTo>
                  <a:pt x="10347" y="6"/>
                  <a:pt x="9156" y="1"/>
                  <a:pt x="7966" y="1"/>
                </a:cubicBezTo>
                <a:close/>
              </a:path>
            </a:pathLst>
          </a:custGeom>
          <a:solidFill>
            <a:srgbClr val="FFCBB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Ban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đại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diện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cha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mẹ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sinh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6" name="Google Shape;708;p15">
            <a:extLst>
              <a:ext uri="{FF2B5EF4-FFF2-40B4-BE49-F238E27FC236}">
                <a16:creationId xmlns:a16="http://schemas.microsoft.com/office/drawing/2014/main" id="{51BB4AD5-DF0D-D4BF-B55B-81A33431510C}"/>
              </a:ext>
            </a:extLst>
          </p:cNvPr>
          <p:cNvSpPr/>
          <p:nvPr/>
        </p:nvSpPr>
        <p:spPr>
          <a:xfrm>
            <a:off x="7292041" y="5072950"/>
            <a:ext cx="4360000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</a:rPr>
              <a:t> HS </a:t>
            </a: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cxnSp>
        <p:nvCxnSpPr>
          <p:cNvPr id="3" name="Google Shape;698;p15">
            <a:extLst>
              <a:ext uri="{FF2B5EF4-FFF2-40B4-BE49-F238E27FC236}">
                <a16:creationId xmlns:a16="http://schemas.microsoft.com/office/drawing/2014/main" id="{37AA9A6D-9B64-2815-82B8-B60273B79664}"/>
              </a:ext>
            </a:extLst>
          </p:cNvPr>
          <p:cNvCxnSpPr>
            <a:cxnSpLocks/>
          </p:cNvCxnSpPr>
          <p:nvPr/>
        </p:nvCxnSpPr>
        <p:spPr>
          <a:xfrm>
            <a:off x="3251200" y="4584798"/>
            <a:ext cx="6168571" cy="0"/>
          </a:xfrm>
          <a:prstGeom prst="straightConnector1">
            <a:avLst/>
          </a:prstGeom>
          <a:noFill/>
          <a:ln w="19050" cap="flat" cmpd="sng">
            <a:solidFill>
              <a:srgbClr val="22212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" name="Google Shape;703;p15">
            <a:extLst>
              <a:ext uri="{FF2B5EF4-FFF2-40B4-BE49-F238E27FC236}">
                <a16:creationId xmlns:a16="http://schemas.microsoft.com/office/drawing/2014/main" id="{30D67186-B454-89ED-3BF1-2721EC6C76E2}"/>
              </a:ext>
            </a:extLst>
          </p:cNvPr>
          <p:cNvSpPr/>
          <p:nvPr/>
        </p:nvSpPr>
        <p:spPr>
          <a:xfrm>
            <a:off x="8876494" y="4022906"/>
            <a:ext cx="1191095" cy="1123785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54B8C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02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Google Shape;701;p15">
            <a:extLst>
              <a:ext uri="{FF2B5EF4-FFF2-40B4-BE49-F238E27FC236}">
                <a16:creationId xmlns:a16="http://schemas.microsoft.com/office/drawing/2014/main" id="{A5C3D81C-8CC0-B87D-5FE1-6D8F2CC8D46D}"/>
              </a:ext>
            </a:extLst>
          </p:cNvPr>
          <p:cNvSpPr/>
          <p:nvPr/>
        </p:nvSpPr>
        <p:spPr>
          <a:xfrm>
            <a:off x="2660204" y="4022906"/>
            <a:ext cx="1191095" cy="1123785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FFC2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01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Google Shape;707;p15">
            <a:extLst>
              <a:ext uri="{FF2B5EF4-FFF2-40B4-BE49-F238E27FC236}">
                <a16:creationId xmlns:a16="http://schemas.microsoft.com/office/drawing/2014/main" id="{6D3EF73A-0077-7A76-E33C-12BC56A3C3BF}"/>
              </a:ext>
            </a:extLst>
          </p:cNvPr>
          <p:cNvSpPr/>
          <p:nvPr/>
        </p:nvSpPr>
        <p:spPr>
          <a:xfrm>
            <a:off x="1377637" y="2269035"/>
            <a:ext cx="3747126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ủng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hộ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kế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hoạch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phong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86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 animBg="1"/>
      <p:bldP spid="5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3;p16">
            <a:extLst>
              <a:ext uri="{FF2B5EF4-FFF2-40B4-BE49-F238E27FC236}">
                <a16:creationId xmlns:a16="http://schemas.microsoft.com/office/drawing/2014/main" id="{C3F8FFD5-67C8-0DA8-A096-E0ACE14A4E43}"/>
              </a:ext>
            </a:extLst>
          </p:cNvPr>
          <p:cNvSpPr/>
          <p:nvPr/>
        </p:nvSpPr>
        <p:spPr>
          <a:xfrm>
            <a:off x="175314" y="3093662"/>
            <a:ext cx="9854058" cy="289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>
                <a:latin typeface="UTM Avo" panose="02040603050506020204" pitchFamily="18" charset="0"/>
              </a:rPr>
              <a:t>Tổ </a:t>
            </a:r>
            <a:r>
              <a:rPr lang="en-US" sz="2400" dirty="0" err="1">
                <a:latin typeface="UTM Avo" panose="02040603050506020204" pitchFamily="18" charset="0"/>
              </a:rPr>
              <a:t>chức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chuyên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đầu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tuần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mít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kỷ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niệm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gặp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mặt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err="1">
                <a:latin typeface="UTM Avo" panose="02040603050506020204" pitchFamily="18" charset="0"/>
              </a:rPr>
              <a:t>thống</a:t>
            </a:r>
            <a:r>
              <a:rPr lang="en-US" sz="2400">
                <a:latin typeface="UTM Avo" panose="02040603050506020204" pitchFamily="18" charset="0"/>
              </a:rPr>
              <a:t>, các cuộc thi tìm hiểu, tổ chức các cuộc du khảo “Về nguồn”, hội diễn văn nghệ,…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</a:rPr>
              <a:t>Duy </a:t>
            </a:r>
            <a:r>
              <a:rPr lang="en-US" sz="2400" dirty="0" err="1">
                <a:latin typeface="UTM Avo" panose="02040603050506020204" pitchFamily="18" charset="0"/>
              </a:rPr>
              <a:t>trì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đẩy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mạnh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sóc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khu</a:t>
            </a:r>
            <a:r>
              <a:rPr lang="en-US" sz="2400" dirty="0">
                <a:latin typeface="UTM Avo" panose="02040603050506020204" pitchFamily="18" charset="0"/>
              </a:rPr>
              <a:t> di </a:t>
            </a:r>
            <a:r>
              <a:rPr lang="en-US" sz="2400" dirty="0" err="1">
                <a:latin typeface="UTM Avo" panose="02040603050506020204" pitchFamily="18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lịch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tưởng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niệm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hùng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err="1">
                <a:latin typeface="UTM Avo" panose="02040603050506020204" pitchFamily="18" charset="0"/>
              </a:rPr>
              <a:t>liệt</a:t>
            </a:r>
            <a:r>
              <a:rPr lang="en-US" sz="2400">
                <a:latin typeface="UTM Avo" panose="02040603050506020204" pitchFamily="18" charset="0"/>
              </a:rPr>
              <a:t> sĩ</a:t>
            </a:r>
            <a:r>
              <a:rPr lang="en-US" sz="2400" dirty="0">
                <a:latin typeface="UTM Avo" panose="02040603050506020204" pitchFamily="18" charset="0"/>
              </a:rPr>
              <a:t>,</a:t>
            </a:r>
            <a:r>
              <a:rPr lang="en-US" sz="2400">
                <a:latin typeface="UTM Avo" panose="02040603050506020204" pitchFamily="18" charset="0"/>
              </a:rPr>
              <a:t>...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3" name="Google Shape;740;p18">
            <a:extLst>
              <a:ext uri="{FF2B5EF4-FFF2-40B4-BE49-F238E27FC236}">
                <a16:creationId xmlns:a16="http://schemas.microsoft.com/office/drawing/2014/main" id="{E027BC04-8471-4CD8-5C41-A4B698F1E3D3}"/>
              </a:ext>
            </a:extLst>
          </p:cNvPr>
          <p:cNvSpPr/>
          <p:nvPr/>
        </p:nvSpPr>
        <p:spPr>
          <a:xfrm>
            <a:off x="553451" y="1798341"/>
            <a:ext cx="9854057" cy="808233"/>
          </a:xfrm>
          <a:prstGeom prst="roundRect">
            <a:avLst>
              <a:gd name="adj" fmla="val 16667"/>
            </a:avLst>
          </a:prstGeom>
          <a:solidFill>
            <a:srgbClr val="888F52"/>
          </a:solidFill>
          <a:ln w="38100" cap="flat" cmpd="sng">
            <a:solidFill>
              <a:srgbClr val="FFFAE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>
                <a:solidFill>
                  <a:schemeClr val="bg1"/>
                </a:solidFill>
                <a:latin typeface="UTM Avo" panose="02040603050506020204" pitchFamily="18" charset="0"/>
              </a:rPr>
              <a:t>Với Ban chỉ huy Liên đội Thiếu niên Tiền phong Hồ Chí Minh:</a:t>
            </a:r>
            <a:endParaRPr lang="en-US"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Google Shape;714;p16">
            <a:extLst>
              <a:ext uri="{FF2B5EF4-FFF2-40B4-BE49-F238E27FC236}">
                <a16:creationId xmlns:a16="http://schemas.microsoft.com/office/drawing/2014/main" id="{A6DB1EB9-1247-4103-94A8-88892ED011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9805634" y="1660404"/>
            <a:ext cx="2211052" cy="44602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728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1;p17">
            <a:extLst>
              <a:ext uri="{FF2B5EF4-FFF2-40B4-BE49-F238E27FC236}">
                <a16:creationId xmlns:a16="http://schemas.microsoft.com/office/drawing/2014/main" id="{C6BF23B8-B24F-9467-5BF4-BA7BB21ECAB9}"/>
              </a:ext>
            </a:extLst>
          </p:cNvPr>
          <p:cNvSpPr/>
          <p:nvPr/>
        </p:nvSpPr>
        <p:spPr>
          <a:xfrm>
            <a:off x="1260505" y="2633948"/>
            <a:ext cx="1398524" cy="1319457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FD957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4" name="Google Shape;722;p17">
            <a:extLst>
              <a:ext uri="{FF2B5EF4-FFF2-40B4-BE49-F238E27FC236}">
                <a16:creationId xmlns:a16="http://schemas.microsoft.com/office/drawing/2014/main" id="{CC153A25-2929-414D-258A-C0EAAA03538D}"/>
              </a:ext>
            </a:extLst>
          </p:cNvPr>
          <p:cNvSpPr/>
          <p:nvPr/>
        </p:nvSpPr>
        <p:spPr>
          <a:xfrm>
            <a:off x="1260505" y="4402564"/>
            <a:ext cx="1398524" cy="1319457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54B8C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5" name="Google Shape;723;p17">
            <a:extLst>
              <a:ext uri="{FF2B5EF4-FFF2-40B4-BE49-F238E27FC236}">
                <a16:creationId xmlns:a16="http://schemas.microsoft.com/office/drawing/2014/main" id="{C6697040-8819-A95E-9870-022B4208936F}"/>
              </a:ext>
            </a:extLst>
          </p:cNvPr>
          <p:cNvGrpSpPr/>
          <p:nvPr/>
        </p:nvGrpSpPr>
        <p:grpSpPr>
          <a:xfrm>
            <a:off x="1636606" y="2970516"/>
            <a:ext cx="646373" cy="646320"/>
            <a:chOff x="1271976" y="1835650"/>
            <a:chExt cx="484780" cy="484740"/>
          </a:xfrm>
        </p:grpSpPr>
        <p:sp>
          <p:nvSpPr>
            <p:cNvPr id="7" name="Google Shape;724;p17">
              <a:extLst>
                <a:ext uri="{FF2B5EF4-FFF2-40B4-BE49-F238E27FC236}">
                  <a16:creationId xmlns:a16="http://schemas.microsoft.com/office/drawing/2014/main" id="{677C6ECB-53F4-F1A8-AA2D-B13B26235D2C}"/>
                </a:ext>
              </a:extLst>
            </p:cNvPr>
            <p:cNvSpPr/>
            <p:nvPr/>
          </p:nvSpPr>
          <p:spPr>
            <a:xfrm>
              <a:off x="1271976" y="1835650"/>
              <a:ext cx="484780" cy="484740"/>
            </a:xfrm>
            <a:custGeom>
              <a:avLst/>
              <a:gdLst/>
              <a:ahLst/>
              <a:cxnLst/>
              <a:rect l="l" t="t" r="r" b="b"/>
              <a:pathLst>
                <a:path w="12036" h="12035" extrusionOk="0">
                  <a:moveTo>
                    <a:pt x="1450" y="725"/>
                  </a:moveTo>
                  <a:lnTo>
                    <a:pt x="1450" y="1418"/>
                  </a:lnTo>
                  <a:lnTo>
                    <a:pt x="725" y="1418"/>
                  </a:lnTo>
                  <a:lnTo>
                    <a:pt x="725" y="725"/>
                  </a:lnTo>
                  <a:close/>
                  <a:moveTo>
                    <a:pt x="11311" y="725"/>
                  </a:moveTo>
                  <a:lnTo>
                    <a:pt x="11311" y="1418"/>
                  </a:lnTo>
                  <a:lnTo>
                    <a:pt x="10618" y="1418"/>
                  </a:lnTo>
                  <a:lnTo>
                    <a:pt x="10618" y="725"/>
                  </a:lnTo>
                  <a:close/>
                  <a:moveTo>
                    <a:pt x="9893" y="1418"/>
                  </a:moveTo>
                  <a:lnTo>
                    <a:pt x="9893" y="1796"/>
                  </a:lnTo>
                  <a:cubicBezTo>
                    <a:pt x="9893" y="1985"/>
                    <a:pt x="10051" y="2142"/>
                    <a:pt x="10240" y="2142"/>
                  </a:cubicBezTo>
                  <a:lnTo>
                    <a:pt x="10618" y="2142"/>
                  </a:lnTo>
                  <a:lnTo>
                    <a:pt x="10618" y="9893"/>
                  </a:lnTo>
                  <a:lnTo>
                    <a:pt x="10240" y="9893"/>
                  </a:lnTo>
                  <a:cubicBezTo>
                    <a:pt x="10051" y="9893"/>
                    <a:pt x="9893" y="10050"/>
                    <a:pt x="9893" y="10239"/>
                  </a:cubicBezTo>
                  <a:lnTo>
                    <a:pt x="9893" y="10617"/>
                  </a:lnTo>
                  <a:lnTo>
                    <a:pt x="2143" y="10617"/>
                  </a:lnTo>
                  <a:lnTo>
                    <a:pt x="2143" y="10239"/>
                  </a:lnTo>
                  <a:cubicBezTo>
                    <a:pt x="2143" y="10050"/>
                    <a:pt x="1985" y="9893"/>
                    <a:pt x="1796" y="9893"/>
                  </a:cubicBezTo>
                  <a:lnTo>
                    <a:pt x="1450" y="9893"/>
                  </a:lnTo>
                  <a:lnTo>
                    <a:pt x="1450" y="2142"/>
                  </a:lnTo>
                  <a:lnTo>
                    <a:pt x="1796" y="2142"/>
                  </a:lnTo>
                  <a:cubicBezTo>
                    <a:pt x="1985" y="2142"/>
                    <a:pt x="2143" y="1985"/>
                    <a:pt x="2143" y="1796"/>
                  </a:cubicBezTo>
                  <a:lnTo>
                    <a:pt x="2143" y="1418"/>
                  </a:lnTo>
                  <a:close/>
                  <a:moveTo>
                    <a:pt x="1418" y="10617"/>
                  </a:moveTo>
                  <a:lnTo>
                    <a:pt x="1418" y="11310"/>
                  </a:lnTo>
                  <a:lnTo>
                    <a:pt x="725" y="11310"/>
                  </a:lnTo>
                  <a:lnTo>
                    <a:pt x="725" y="10617"/>
                  </a:lnTo>
                  <a:close/>
                  <a:moveTo>
                    <a:pt x="11311" y="10617"/>
                  </a:moveTo>
                  <a:lnTo>
                    <a:pt x="11311" y="11310"/>
                  </a:lnTo>
                  <a:lnTo>
                    <a:pt x="10618" y="11310"/>
                  </a:lnTo>
                  <a:lnTo>
                    <a:pt x="10618" y="10617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64"/>
                  </a:lnTo>
                  <a:cubicBezTo>
                    <a:pt x="1" y="1985"/>
                    <a:pt x="158" y="2142"/>
                    <a:pt x="379" y="2142"/>
                  </a:cubicBezTo>
                  <a:lnTo>
                    <a:pt x="725" y="2142"/>
                  </a:lnTo>
                  <a:lnTo>
                    <a:pt x="725" y="9893"/>
                  </a:lnTo>
                  <a:lnTo>
                    <a:pt x="379" y="9893"/>
                  </a:lnTo>
                  <a:cubicBezTo>
                    <a:pt x="158" y="9893"/>
                    <a:pt x="1" y="10050"/>
                    <a:pt x="1" y="10239"/>
                  </a:cubicBezTo>
                  <a:lnTo>
                    <a:pt x="1" y="11657"/>
                  </a:lnTo>
                  <a:cubicBezTo>
                    <a:pt x="1" y="11877"/>
                    <a:pt x="158" y="12035"/>
                    <a:pt x="379" y="12035"/>
                  </a:cubicBezTo>
                  <a:lnTo>
                    <a:pt x="1796" y="12035"/>
                  </a:lnTo>
                  <a:cubicBezTo>
                    <a:pt x="1985" y="12035"/>
                    <a:pt x="2143" y="11877"/>
                    <a:pt x="2143" y="11657"/>
                  </a:cubicBezTo>
                  <a:lnTo>
                    <a:pt x="2143" y="11310"/>
                  </a:lnTo>
                  <a:lnTo>
                    <a:pt x="9893" y="11310"/>
                  </a:lnTo>
                  <a:lnTo>
                    <a:pt x="9893" y="11657"/>
                  </a:lnTo>
                  <a:cubicBezTo>
                    <a:pt x="9893" y="11877"/>
                    <a:pt x="10051" y="12035"/>
                    <a:pt x="10240" y="12035"/>
                  </a:cubicBezTo>
                  <a:lnTo>
                    <a:pt x="11657" y="12035"/>
                  </a:lnTo>
                  <a:cubicBezTo>
                    <a:pt x="11878" y="12035"/>
                    <a:pt x="12036" y="11877"/>
                    <a:pt x="12036" y="11657"/>
                  </a:cubicBezTo>
                  <a:lnTo>
                    <a:pt x="12036" y="10239"/>
                  </a:lnTo>
                  <a:cubicBezTo>
                    <a:pt x="12036" y="10050"/>
                    <a:pt x="11878" y="9893"/>
                    <a:pt x="11657" y="9893"/>
                  </a:cubicBezTo>
                  <a:lnTo>
                    <a:pt x="11311" y="9893"/>
                  </a:lnTo>
                  <a:lnTo>
                    <a:pt x="11311" y="2142"/>
                  </a:lnTo>
                  <a:lnTo>
                    <a:pt x="11657" y="2142"/>
                  </a:lnTo>
                  <a:cubicBezTo>
                    <a:pt x="11878" y="2142"/>
                    <a:pt x="12036" y="1985"/>
                    <a:pt x="12036" y="1764"/>
                  </a:cubicBezTo>
                  <a:lnTo>
                    <a:pt x="12036" y="378"/>
                  </a:lnTo>
                  <a:cubicBezTo>
                    <a:pt x="12036" y="158"/>
                    <a:pt x="11878" y="0"/>
                    <a:pt x="11657" y="0"/>
                  </a:cubicBezTo>
                  <a:lnTo>
                    <a:pt x="10240" y="0"/>
                  </a:lnTo>
                  <a:cubicBezTo>
                    <a:pt x="10051" y="0"/>
                    <a:pt x="9893" y="158"/>
                    <a:pt x="9893" y="378"/>
                  </a:cubicBezTo>
                  <a:lnTo>
                    <a:pt x="9893" y="725"/>
                  </a:ln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8" name="Google Shape;725;p17">
              <a:extLst>
                <a:ext uri="{FF2B5EF4-FFF2-40B4-BE49-F238E27FC236}">
                  <a16:creationId xmlns:a16="http://schemas.microsoft.com/office/drawing/2014/main" id="{357EFE8E-C877-D946-BBAA-D5D4C7A4AFFB}"/>
                </a:ext>
              </a:extLst>
            </p:cNvPr>
            <p:cNvSpPr/>
            <p:nvPr/>
          </p:nvSpPr>
          <p:spPr>
            <a:xfrm>
              <a:off x="1359536" y="1949835"/>
              <a:ext cx="310942" cy="256366"/>
            </a:xfrm>
            <a:custGeom>
              <a:avLst/>
              <a:gdLst/>
              <a:ahLst/>
              <a:cxnLst/>
              <a:rect l="l" t="t" r="r" b="b"/>
              <a:pathLst>
                <a:path w="7720" h="6365" extrusionOk="0">
                  <a:moveTo>
                    <a:pt x="7026" y="694"/>
                  </a:moveTo>
                  <a:lnTo>
                    <a:pt x="7026" y="725"/>
                  </a:lnTo>
                  <a:lnTo>
                    <a:pt x="7026" y="5136"/>
                  </a:lnTo>
                  <a:lnTo>
                    <a:pt x="5514" y="3624"/>
                  </a:lnTo>
                  <a:cubicBezTo>
                    <a:pt x="5451" y="3561"/>
                    <a:pt x="5356" y="3498"/>
                    <a:pt x="5262" y="3498"/>
                  </a:cubicBezTo>
                  <a:cubicBezTo>
                    <a:pt x="5167" y="3498"/>
                    <a:pt x="5041" y="3561"/>
                    <a:pt x="5010" y="3624"/>
                  </a:cubicBezTo>
                  <a:lnTo>
                    <a:pt x="3907" y="4821"/>
                  </a:lnTo>
                  <a:lnTo>
                    <a:pt x="2678" y="3592"/>
                  </a:lnTo>
                  <a:cubicBezTo>
                    <a:pt x="2615" y="3529"/>
                    <a:pt x="2529" y="3498"/>
                    <a:pt x="2438" y="3498"/>
                  </a:cubicBezTo>
                  <a:cubicBezTo>
                    <a:pt x="2348" y="3498"/>
                    <a:pt x="2253" y="3529"/>
                    <a:pt x="2174" y="3592"/>
                  </a:cubicBezTo>
                  <a:lnTo>
                    <a:pt x="662" y="5104"/>
                  </a:lnTo>
                  <a:lnTo>
                    <a:pt x="662" y="694"/>
                  </a:lnTo>
                  <a:close/>
                  <a:moveTo>
                    <a:pt x="2458" y="4380"/>
                  </a:moveTo>
                  <a:lnTo>
                    <a:pt x="3718" y="5640"/>
                  </a:lnTo>
                  <a:lnTo>
                    <a:pt x="1198" y="5640"/>
                  </a:lnTo>
                  <a:lnTo>
                    <a:pt x="2458" y="4380"/>
                  </a:lnTo>
                  <a:close/>
                  <a:moveTo>
                    <a:pt x="5293" y="4411"/>
                  </a:moveTo>
                  <a:lnTo>
                    <a:pt x="6554" y="5671"/>
                  </a:lnTo>
                  <a:lnTo>
                    <a:pt x="4695" y="5671"/>
                  </a:lnTo>
                  <a:lnTo>
                    <a:pt x="4695" y="5640"/>
                  </a:lnTo>
                  <a:lnTo>
                    <a:pt x="4411" y="5356"/>
                  </a:lnTo>
                  <a:lnTo>
                    <a:pt x="5293" y="4411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5986"/>
                  </a:lnTo>
                  <a:cubicBezTo>
                    <a:pt x="0" y="6207"/>
                    <a:pt x="158" y="6365"/>
                    <a:pt x="347" y="6365"/>
                  </a:cubicBezTo>
                  <a:lnTo>
                    <a:pt x="7373" y="6365"/>
                  </a:lnTo>
                  <a:cubicBezTo>
                    <a:pt x="7562" y="6365"/>
                    <a:pt x="7719" y="6207"/>
                    <a:pt x="7719" y="5986"/>
                  </a:cubicBezTo>
                  <a:lnTo>
                    <a:pt x="7719" y="379"/>
                  </a:lnTo>
                  <a:cubicBezTo>
                    <a:pt x="7719" y="158"/>
                    <a:pt x="7562" y="1"/>
                    <a:pt x="7373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726;p17">
              <a:extLst>
                <a:ext uri="{FF2B5EF4-FFF2-40B4-BE49-F238E27FC236}">
                  <a16:creationId xmlns:a16="http://schemas.microsoft.com/office/drawing/2014/main" id="{305C8C52-3531-6A54-F092-4367C1D33ED5}"/>
                </a:ext>
              </a:extLst>
            </p:cNvPr>
            <p:cNvSpPr/>
            <p:nvPr/>
          </p:nvSpPr>
          <p:spPr>
            <a:xfrm>
              <a:off x="1471182" y="1992971"/>
              <a:ext cx="85066" cy="86355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041" y="725"/>
                  </a:moveTo>
                  <a:cubicBezTo>
                    <a:pt x="1261" y="725"/>
                    <a:pt x="1419" y="883"/>
                    <a:pt x="1419" y="1072"/>
                  </a:cubicBezTo>
                  <a:cubicBezTo>
                    <a:pt x="1419" y="1261"/>
                    <a:pt x="1261" y="1418"/>
                    <a:pt x="1041" y="1418"/>
                  </a:cubicBezTo>
                  <a:cubicBezTo>
                    <a:pt x="852" y="1418"/>
                    <a:pt x="694" y="1261"/>
                    <a:pt x="694" y="1072"/>
                  </a:cubicBezTo>
                  <a:cubicBezTo>
                    <a:pt x="694" y="883"/>
                    <a:pt x="852" y="725"/>
                    <a:pt x="1041" y="725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32" y="1670"/>
                    <a:pt x="505" y="2143"/>
                    <a:pt x="1041" y="2143"/>
                  </a:cubicBezTo>
                  <a:cubicBezTo>
                    <a:pt x="1639" y="2143"/>
                    <a:pt x="2112" y="1670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12" name="Google Shape;727;p17">
            <a:extLst>
              <a:ext uri="{FF2B5EF4-FFF2-40B4-BE49-F238E27FC236}">
                <a16:creationId xmlns:a16="http://schemas.microsoft.com/office/drawing/2014/main" id="{4ABCBB56-04B6-DDC4-C22D-9A7C7B40D7F0}"/>
              </a:ext>
            </a:extLst>
          </p:cNvPr>
          <p:cNvGrpSpPr/>
          <p:nvPr/>
        </p:nvGrpSpPr>
        <p:grpSpPr>
          <a:xfrm>
            <a:off x="1635755" y="4740772"/>
            <a:ext cx="648039" cy="643041"/>
            <a:chOff x="1271338" y="3598230"/>
            <a:chExt cx="486029" cy="482281"/>
          </a:xfrm>
        </p:grpSpPr>
        <p:sp>
          <p:nvSpPr>
            <p:cNvPr id="13" name="Google Shape;728;p17">
              <a:extLst>
                <a:ext uri="{FF2B5EF4-FFF2-40B4-BE49-F238E27FC236}">
                  <a16:creationId xmlns:a16="http://schemas.microsoft.com/office/drawing/2014/main" id="{6488F5D7-359C-D358-DA7F-80B0F89D2365}"/>
                </a:ext>
              </a:extLst>
            </p:cNvPr>
            <p:cNvSpPr/>
            <p:nvPr/>
          </p:nvSpPr>
          <p:spPr>
            <a:xfrm>
              <a:off x="1329698" y="3769567"/>
              <a:ext cx="29241" cy="85066"/>
            </a:xfrm>
            <a:custGeom>
              <a:avLst/>
              <a:gdLst/>
              <a:ahLst/>
              <a:cxnLst/>
              <a:rect l="l" t="t" r="r" b="b"/>
              <a:pathLst>
                <a:path w="726" h="2112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2"/>
                    <a:pt x="379" y="2112"/>
                  </a:cubicBezTo>
                  <a:cubicBezTo>
                    <a:pt x="568" y="2112"/>
                    <a:pt x="725" y="1954"/>
                    <a:pt x="725" y="1765"/>
                  </a:cubicBezTo>
                  <a:lnTo>
                    <a:pt x="725" y="347"/>
                  </a:lnTo>
                  <a:cubicBezTo>
                    <a:pt x="725" y="158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729;p17">
              <a:extLst>
                <a:ext uri="{FF2B5EF4-FFF2-40B4-BE49-F238E27FC236}">
                  <a16:creationId xmlns:a16="http://schemas.microsoft.com/office/drawing/2014/main" id="{0E276901-17DD-27C1-CD21-7B0C1E02F8A5}"/>
                </a:ext>
              </a:extLst>
            </p:cNvPr>
            <p:cNvSpPr/>
            <p:nvPr/>
          </p:nvSpPr>
          <p:spPr>
            <a:xfrm>
              <a:off x="1329698" y="3938326"/>
              <a:ext cx="29241" cy="86355"/>
            </a:xfrm>
            <a:custGeom>
              <a:avLst/>
              <a:gdLst/>
              <a:ahLst/>
              <a:cxnLst/>
              <a:rect l="l" t="t" r="r" b="b"/>
              <a:pathLst>
                <a:path w="726" h="2144" extrusionOk="0">
                  <a:moveTo>
                    <a:pt x="379" y="1"/>
                  </a:moveTo>
                  <a:cubicBezTo>
                    <a:pt x="158" y="1"/>
                    <a:pt x="1" y="159"/>
                    <a:pt x="1" y="379"/>
                  </a:cubicBezTo>
                  <a:lnTo>
                    <a:pt x="1" y="1797"/>
                  </a:lnTo>
                  <a:cubicBezTo>
                    <a:pt x="1" y="1986"/>
                    <a:pt x="158" y="2143"/>
                    <a:pt x="379" y="2143"/>
                  </a:cubicBezTo>
                  <a:cubicBezTo>
                    <a:pt x="568" y="2143"/>
                    <a:pt x="725" y="1986"/>
                    <a:pt x="725" y="1797"/>
                  </a:cubicBezTo>
                  <a:lnTo>
                    <a:pt x="725" y="379"/>
                  </a:lnTo>
                  <a:cubicBezTo>
                    <a:pt x="725" y="159"/>
                    <a:pt x="568" y="1"/>
                    <a:pt x="379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730;p17">
              <a:extLst>
                <a:ext uri="{FF2B5EF4-FFF2-40B4-BE49-F238E27FC236}">
                  <a16:creationId xmlns:a16="http://schemas.microsoft.com/office/drawing/2014/main" id="{552AAD15-7317-7479-71D9-589A23ED3809}"/>
                </a:ext>
              </a:extLst>
            </p:cNvPr>
            <p:cNvSpPr/>
            <p:nvPr/>
          </p:nvSpPr>
          <p:spPr>
            <a:xfrm>
              <a:off x="1329698" y="3881254"/>
              <a:ext cx="29241" cy="29201"/>
            </a:xfrm>
            <a:custGeom>
              <a:avLst/>
              <a:gdLst/>
              <a:ahLst/>
              <a:cxnLst/>
              <a:rect l="l" t="t" r="r" b="b"/>
              <a:pathLst>
                <a:path w="726" h="725" extrusionOk="0">
                  <a:moveTo>
                    <a:pt x="379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79" y="725"/>
                  </a:cubicBezTo>
                  <a:cubicBezTo>
                    <a:pt x="568" y="725"/>
                    <a:pt x="725" y="567"/>
                    <a:pt x="725" y="347"/>
                  </a:cubicBezTo>
                  <a:cubicBezTo>
                    <a:pt x="725" y="158"/>
                    <a:pt x="568" y="0"/>
                    <a:pt x="379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731;p17">
              <a:extLst>
                <a:ext uri="{FF2B5EF4-FFF2-40B4-BE49-F238E27FC236}">
                  <a16:creationId xmlns:a16="http://schemas.microsoft.com/office/drawing/2014/main" id="{644FE201-8830-872D-FF47-3BD1C48C7D5C}"/>
                </a:ext>
              </a:extLst>
            </p:cNvPr>
            <p:cNvSpPr/>
            <p:nvPr/>
          </p:nvSpPr>
          <p:spPr>
            <a:xfrm>
              <a:off x="1271338" y="3598230"/>
              <a:ext cx="486029" cy="85106"/>
            </a:xfrm>
            <a:custGeom>
              <a:avLst/>
              <a:gdLst/>
              <a:ahLst/>
              <a:cxnLst/>
              <a:rect l="l" t="t" r="r" b="b"/>
              <a:pathLst>
                <a:path w="12067" h="2113" extrusionOk="0">
                  <a:moveTo>
                    <a:pt x="2143" y="695"/>
                  </a:moveTo>
                  <a:lnTo>
                    <a:pt x="2143" y="1419"/>
                  </a:lnTo>
                  <a:lnTo>
                    <a:pt x="1891" y="1419"/>
                  </a:lnTo>
                  <a:lnTo>
                    <a:pt x="1166" y="1041"/>
                  </a:lnTo>
                  <a:lnTo>
                    <a:pt x="1891" y="695"/>
                  </a:lnTo>
                  <a:close/>
                  <a:moveTo>
                    <a:pt x="9924" y="695"/>
                  </a:moveTo>
                  <a:lnTo>
                    <a:pt x="9924" y="1419"/>
                  </a:lnTo>
                  <a:lnTo>
                    <a:pt x="2836" y="1419"/>
                  </a:lnTo>
                  <a:lnTo>
                    <a:pt x="2836" y="695"/>
                  </a:lnTo>
                  <a:close/>
                  <a:moveTo>
                    <a:pt x="10996" y="695"/>
                  </a:moveTo>
                  <a:cubicBezTo>
                    <a:pt x="11185" y="695"/>
                    <a:pt x="11342" y="852"/>
                    <a:pt x="11342" y="1041"/>
                  </a:cubicBezTo>
                  <a:cubicBezTo>
                    <a:pt x="11342" y="1262"/>
                    <a:pt x="11185" y="1419"/>
                    <a:pt x="10996" y="1419"/>
                  </a:cubicBezTo>
                  <a:lnTo>
                    <a:pt x="10649" y="1419"/>
                  </a:lnTo>
                  <a:lnTo>
                    <a:pt x="10649" y="695"/>
                  </a:lnTo>
                  <a:close/>
                  <a:moveTo>
                    <a:pt x="1782" y="1"/>
                  </a:moveTo>
                  <a:cubicBezTo>
                    <a:pt x="1689" y="1"/>
                    <a:pt x="1556" y="47"/>
                    <a:pt x="252" y="726"/>
                  </a:cubicBezTo>
                  <a:cubicBezTo>
                    <a:pt x="0" y="852"/>
                    <a:pt x="0" y="1199"/>
                    <a:pt x="252" y="1356"/>
                  </a:cubicBezTo>
                  <a:cubicBezTo>
                    <a:pt x="1765" y="2113"/>
                    <a:pt x="1702" y="2113"/>
                    <a:pt x="1828" y="2113"/>
                  </a:cubicBezTo>
                  <a:lnTo>
                    <a:pt x="10996" y="2113"/>
                  </a:lnTo>
                  <a:cubicBezTo>
                    <a:pt x="11594" y="2113"/>
                    <a:pt x="12067" y="1640"/>
                    <a:pt x="12067" y="1041"/>
                  </a:cubicBezTo>
                  <a:cubicBezTo>
                    <a:pt x="12067" y="474"/>
                    <a:pt x="11594" y="2"/>
                    <a:pt x="10996" y="2"/>
                  </a:cubicBezTo>
                  <a:lnTo>
                    <a:pt x="1828" y="2"/>
                  </a:lnTo>
                  <a:cubicBezTo>
                    <a:pt x="1810" y="2"/>
                    <a:pt x="1796" y="1"/>
                    <a:pt x="1782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7" name="Google Shape;732;p17">
              <a:extLst>
                <a:ext uri="{FF2B5EF4-FFF2-40B4-BE49-F238E27FC236}">
                  <a16:creationId xmlns:a16="http://schemas.microsoft.com/office/drawing/2014/main" id="{A34AD920-71CF-C70F-9C99-5A5519DD587D}"/>
                </a:ext>
              </a:extLst>
            </p:cNvPr>
            <p:cNvSpPr/>
            <p:nvPr/>
          </p:nvSpPr>
          <p:spPr>
            <a:xfrm>
              <a:off x="1272586" y="3712495"/>
              <a:ext cx="484780" cy="368016"/>
            </a:xfrm>
            <a:custGeom>
              <a:avLst/>
              <a:gdLst/>
              <a:ahLst/>
              <a:cxnLst/>
              <a:rect l="l" t="t" r="r" b="b"/>
              <a:pathLst>
                <a:path w="12036" h="9137" extrusionOk="0">
                  <a:moveTo>
                    <a:pt x="10965" y="725"/>
                  </a:moveTo>
                  <a:cubicBezTo>
                    <a:pt x="11154" y="725"/>
                    <a:pt x="11311" y="882"/>
                    <a:pt x="11311" y="1103"/>
                  </a:cubicBezTo>
                  <a:lnTo>
                    <a:pt x="11311" y="8097"/>
                  </a:lnTo>
                  <a:cubicBezTo>
                    <a:pt x="11311" y="8286"/>
                    <a:pt x="11154" y="8443"/>
                    <a:pt x="10965" y="8443"/>
                  </a:cubicBezTo>
                  <a:lnTo>
                    <a:pt x="1072" y="8443"/>
                  </a:lnTo>
                  <a:cubicBezTo>
                    <a:pt x="883" y="8443"/>
                    <a:pt x="725" y="8286"/>
                    <a:pt x="725" y="8097"/>
                  </a:cubicBezTo>
                  <a:lnTo>
                    <a:pt x="725" y="1103"/>
                  </a:lnTo>
                  <a:cubicBezTo>
                    <a:pt x="725" y="882"/>
                    <a:pt x="883" y="725"/>
                    <a:pt x="1072" y="725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lnTo>
                    <a:pt x="1" y="8065"/>
                  </a:lnTo>
                  <a:cubicBezTo>
                    <a:pt x="1" y="8664"/>
                    <a:pt x="473" y="9137"/>
                    <a:pt x="1072" y="9137"/>
                  </a:cubicBezTo>
                  <a:lnTo>
                    <a:pt x="10965" y="9137"/>
                  </a:lnTo>
                  <a:cubicBezTo>
                    <a:pt x="11532" y="9137"/>
                    <a:pt x="12004" y="8664"/>
                    <a:pt x="12004" y="8065"/>
                  </a:cubicBezTo>
                  <a:lnTo>
                    <a:pt x="12004" y="1040"/>
                  </a:lnTo>
                  <a:cubicBezTo>
                    <a:pt x="12036" y="473"/>
                    <a:pt x="11532" y="0"/>
                    <a:pt x="10965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8" name="Google Shape;733;p17">
              <a:extLst>
                <a:ext uri="{FF2B5EF4-FFF2-40B4-BE49-F238E27FC236}">
                  <a16:creationId xmlns:a16="http://schemas.microsoft.com/office/drawing/2014/main" id="{8C461AAD-99E1-6F7C-9012-21C4421E4AF9}"/>
                </a:ext>
              </a:extLst>
            </p:cNvPr>
            <p:cNvSpPr/>
            <p:nvPr/>
          </p:nvSpPr>
          <p:spPr>
            <a:xfrm>
              <a:off x="1385521" y="3769567"/>
              <a:ext cx="313480" cy="255118"/>
            </a:xfrm>
            <a:custGeom>
              <a:avLst/>
              <a:gdLst/>
              <a:ahLst/>
              <a:cxnLst/>
              <a:rect l="l" t="t" r="r" b="b"/>
              <a:pathLst>
                <a:path w="7783" h="6334" extrusionOk="0">
                  <a:moveTo>
                    <a:pt x="7089" y="694"/>
                  </a:moveTo>
                  <a:lnTo>
                    <a:pt x="7089" y="5609"/>
                  </a:lnTo>
                  <a:lnTo>
                    <a:pt x="694" y="5609"/>
                  </a:lnTo>
                  <a:lnTo>
                    <a:pt x="694" y="694"/>
                  </a:lnTo>
                  <a:close/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5987"/>
                  </a:lnTo>
                  <a:cubicBezTo>
                    <a:pt x="1" y="6176"/>
                    <a:pt x="158" y="6333"/>
                    <a:pt x="347" y="6333"/>
                  </a:cubicBezTo>
                  <a:lnTo>
                    <a:pt x="7436" y="6333"/>
                  </a:lnTo>
                  <a:cubicBezTo>
                    <a:pt x="7656" y="6333"/>
                    <a:pt x="7782" y="6176"/>
                    <a:pt x="7782" y="5987"/>
                  </a:cubicBezTo>
                  <a:lnTo>
                    <a:pt x="7782" y="347"/>
                  </a:lnTo>
                  <a:cubicBezTo>
                    <a:pt x="7782" y="158"/>
                    <a:pt x="7656" y="1"/>
                    <a:pt x="7436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19" name="Google Shape;734;p17">
            <a:extLst>
              <a:ext uri="{FF2B5EF4-FFF2-40B4-BE49-F238E27FC236}">
                <a16:creationId xmlns:a16="http://schemas.microsoft.com/office/drawing/2014/main" id="{F86872C5-98ED-6B6F-9C9B-0995B22ED650}"/>
              </a:ext>
            </a:extLst>
          </p:cNvPr>
          <p:cNvSpPr/>
          <p:nvPr/>
        </p:nvSpPr>
        <p:spPr>
          <a:xfrm>
            <a:off x="2807888" y="2955149"/>
            <a:ext cx="8048797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20" name="Google Shape;735;p17">
            <a:extLst>
              <a:ext uri="{FF2B5EF4-FFF2-40B4-BE49-F238E27FC236}">
                <a16:creationId xmlns:a16="http://schemas.microsoft.com/office/drawing/2014/main" id="{318146C8-E529-9473-1CA4-477E7D0EE6F4}"/>
              </a:ext>
            </a:extLst>
          </p:cNvPr>
          <p:cNvSpPr/>
          <p:nvPr/>
        </p:nvSpPr>
        <p:spPr>
          <a:xfrm>
            <a:off x="2807888" y="4446766"/>
            <a:ext cx="8048797" cy="123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cứu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,….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21" name="Google Shape;697;p15">
            <a:extLst>
              <a:ext uri="{FF2B5EF4-FFF2-40B4-BE49-F238E27FC236}">
                <a16:creationId xmlns:a16="http://schemas.microsoft.com/office/drawing/2014/main" id="{2E118B05-B35A-0D87-F132-48EC6FED19EE}"/>
              </a:ext>
            </a:extLst>
          </p:cNvPr>
          <p:cNvSpPr/>
          <p:nvPr/>
        </p:nvSpPr>
        <p:spPr>
          <a:xfrm>
            <a:off x="4749145" y="1817358"/>
            <a:ext cx="2693709" cy="632869"/>
          </a:xfrm>
          <a:custGeom>
            <a:avLst/>
            <a:gdLst/>
            <a:ahLst/>
            <a:cxnLst/>
            <a:rect l="l" t="t" r="r" b="b"/>
            <a:pathLst>
              <a:path w="22051" h="7537" extrusionOk="0">
                <a:moveTo>
                  <a:pt x="7966" y="1"/>
                </a:moveTo>
                <a:cubicBezTo>
                  <a:pt x="7370" y="1"/>
                  <a:pt x="6775" y="2"/>
                  <a:pt x="6180" y="6"/>
                </a:cubicBezTo>
                <a:lnTo>
                  <a:pt x="3560" y="6"/>
                </a:lnTo>
                <a:cubicBezTo>
                  <a:pt x="3292" y="6"/>
                  <a:pt x="3021" y="2"/>
                  <a:pt x="2750" y="2"/>
                </a:cubicBezTo>
                <a:cubicBezTo>
                  <a:pt x="2073" y="2"/>
                  <a:pt x="1394" y="26"/>
                  <a:pt x="739" y="196"/>
                </a:cubicBezTo>
                <a:cubicBezTo>
                  <a:pt x="405" y="292"/>
                  <a:pt x="179" y="577"/>
                  <a:pt x="167" y="911"/>
                </a:cubicBezTo>
                <a:cubicBezTo>
                  <a:pt x="72" y="1078"/>
                  <a:pt x="24" y="1256"/>
                  <a:pt x="24" y="1447"/>
                </a:cubicBezTo>
                <a:cubicBezTo>
                  <a:pt x="0" y="2911"/>
                  <a:pt x="24" y="4376"/>
                  <a:pt x="96" y="5840"/>
                </a:cubicBezTo>
                <a:cubicBezTo>
                  <a:pt x="108" y="6400"/>
                  <a:pt x="548" y="6852"/>
                  <a:pt x="1096" y="6888"/>
                </a:cubicBezTo>
                <a:cubicBezTo>
                  <a:pt x="4251" y="7197"/>
                  <a:pt x="7418" y="7388"/>
                  <a:pt x="10597" y="7483"/>
                </a:cubicBezTo>
                <a:cubicBezTo>
                  <a:pt x="12157" y="7519"/>
                  <a:pt x="13716" y="7531"/>
                  <a:pt x="15276" y="7531"/>
                </a:cubicBezTo>
                <a:cubicBezTo>
                  <a:pt x="15644" y="7531"/>
                  <a:pt x="16016" y="7537"/>
                  <a:pt x="16389" y="7537"/>
                </a:cubicBezTo>
                <a:cubicBezTo>
                  <a:pt x="17322" y="7537"/>
                  <a:pt x="18261" y="7500"/>
                  <a:pt x="19146" y="7245"/>
                </a:cubicBezTo>
                <a:cubicBezTo>
                  <a:pt x="20324" y="6912"/>
                  <a:pt x="21456" y="6102"/>
                  <a:pt x="21741" y="4792"/>
                </a:cubicBezTo>
                <a:cubicBezTo>
                  <a:pt x="22051" y="3328"/>
                  <a:pt x="21325" y="1911"/>
                  <a:pt x="20217" y="1042"/>
                </a:cubicBezTo>
                <a:cubicBezTo>
                  <a:pt x="19086" y="161"/>
                  <a:pt x="17538" y="18"/>
                  <a:pt x="16169" y="6"/>
                </a:cubicBezTo>
                <a:lnTo>
                  <a:pt x="11538" y="6"/>
                </a:lnTo>
                <a:cubicBezTo>
                  <a:pt x="10347" y="6"/>
                  <a:pt x="9156" y="1"/>
                  <a:pt x="7966" y="1"/>
                </a:cubicBezTo>
                <a:close/>
              </a:path>
            </a:pathLst>
          </a:custGeom>
          <a:solidFill>
            <a:srgbClr val="FFCBB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sinh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09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40;p18">
            <a:extLst>
              <a:ext uri="{FF2B5EF4-FFF2-40B4-BE49-F238E27FC236}">
                <a16:creationId xmlns:a16="http://schemas.microsoft.com/office/drawing/2014/main" id="{08D52A71-6EDD-524A-26A4-2D0388793277}"/>
              </a:ext>
            </a:extLst>
          </p:cNvPr>
          <p:cNvSpPr/>
          <p:nvPr/>
        </p:nvSpPr>
        <p:spPr>
          <a:xfrm>
            <a:off x="3527460" y="1658054"/>
            <a:ext cx="5137080" cy="808233"/>
          </a:xfrm>
          <a:prstGeom prst="roundRect">
            <a:avLst>
              <a:gd name="adj" fmla="val 16667"/>
            </a:avLst>
          </a:prstGeom>
          <a:solidFill>
            <a:srgbClr val="888F52"/>
          </a:solidFill>
          <a:ln w="38100" cap="flat" cmpd="sng">
            <a:solidFill>
              <a:srgbClr val="FFFAE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chính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quyền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địa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phương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AED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3" name="Google Shape;741;p18">
            <a:extLst>
              <a:ext uri="{FF2B5EF4-FFF2-40B4-BE49-F238E27FC236}">
                <a16:creationId xmlns:a16="http://schemas.microsoft.com/office/drawing/2014/main" id="{3F1BF0D0-5ED7-5E9A-8FF1-04789A7F021F}"/>
              </a:ext>
            </a:extLst>
          </p:cNvPr>
          <p:cNvSpPr/>
          <p:nvPr/>
        </p:nvSpPr>
        <p:spPr>
          <a:xfrm>
            <a:off x="0" y="2705074"/>
            <a:ext cx="5702968" cy="289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Tiếp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chặt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chính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địa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phương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cấp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bộ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Đoàn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hội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biệt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vai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trò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Đoàn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Đội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24" name="Google Shape;742;p18">
            <a:extLst>
              <a:ext uri="{FF2B5EF4-FFF2-40B4-BE49-F238E27FC236}">
                <a16:creationId xmlns:a16="http://schemas.microsoft.com/office/drawing/2014/main" id="{4A6191DE-0DFE-F707-3C83-C49B177E48C1}"/>
              </a:ext>
            </a:extLst>
          </p:cNvPr>
          <p:cNvSpPr/>
          <p:nvPr/>
        </p:nvSpPr>
        <p:spPr>
          <a:xfrm>
            <a:off x="5854442" y="2705074"/>
            <a:ext cx="6337558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Đưa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</a:rPr>
              <a:t> tin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internet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vụ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02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47;p19">
            <a:extLst>
              <a:ext uri="{FF2B5EF4-FFF2-40B4-BE49-F238E27FC236}">
                <a16:creationId xmlns:a16="http://schemas.microsoft.com/office/drawing/2014/main" id="{C8224456-7206-7FC2-632B-5A5D8CA39B7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036836" y="2068529"/>
            <a:ext cx="4310009" cy="43100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748;p19">
            <a:extLst>
              <a:ext uri="{FF2B5EF4-FFF2-40B4-BE49-F238E27FC236}">
                <a16:creationId xmlns:a16="http://schemas.microsoft.com/office/drawing/2014/main" id="{1AC7CD64-8D81-2963-3850-565950CE3B97}"/>
              </a:ext>
            </a:extLst>
          </p:cNvPr>
          <p:cNvSpPr/>
          <p:nvPr/>
        </p:nvSpPr>
        <p:spPr>
          <a:xfrm>
            <a:off x="5346844" y="1524000"/>
            <a:ext cx="5520648" cy="2699533"/>
          </a:xfrm>
          <a:prstGeom prst="wedgeEllipseCallout">
            <a:avLst>
              <a:gd name="adj1" fmla="val -47136"/>
              <a:gd name="adj2" fmla="val 44541"/>
            </a:avLst>
          </a:prstGeom>
          <a:solidFill>
            <a:srgbClr val="FFFFFF"/>
          </a:solidFill>
          <a:ln w="2540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Chia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nghĩ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tham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buổi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tọa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 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8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756;p20">
            <a:extLst>
              <a:ext uri="{FF2B5EF4-FFF2-40B4-BE49-F238E27FC236}">
                <a16:creationId xmlns:a16="http://schemas.microsoft.com/office/drawing/2014/main" id="{C1EB3EF8-4DC4-3999-C859-A2133A07D6B6}"/>
              </a:ext>
            </a:extLst>
          </p:cNvPr>
          <p:cNvSpPr/>
          <p:nvPr/>
        </p:nvSpPr>
        <p:spPr>
          <a:xfrm>
            <a:off x="2345340" y="2462730"/>
            <a:ext cx="7569811" cy="3750201"/>
          </a:xfrm>
          <a:prstGeom prst="roundRect">
            <a:avLst>
              <a:gd name="adj" fmla="val 8835"/>
            </a:avLst>
          </a:prstGeom>
          <a:solidFill>
            <a:schemeClr val="bg1"/>
          </a:solidFill>
          <a:ln w="19050" cap="flat" cmpd="sng">
            <a:solidFill>
              <a:srgbClr val="2221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latin typeface="UTM Avo" panose="02040603050506020204" pitchFamily="18" charset="0"/>
              </a:rPr>
              <a:t>Mỗi trường đều có những truyền thống, thành tích nổi bật trong các hoạt động dạy và học, văn nghệ, thể dục – thể thao, mà học sinh cảm thấy tự hào.</a:t>
            </a:r>
          </a:p>
        </p:txBody>
      </p:sp>
      <p:pic>
        <p:nvPicPr>
          <p:cNvPr id="14" name="Google Shape;758;p20">
            <a:extLst>
              <a:ext uri="{FF2B5EF4-FFF2-40B4-BE49-F238E27FC236}">
                <a16:creationId xmlns:a16="http://schemas.microsoft.com/office/drawing/2014/main" id="{D6AB894F-81B1-E024-8F08-0A3049A1D4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25690" y="4727702"/>
            <a:ext cx="1184415" cy="1999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59;p20">
            <a:extLst>
              <a:ext uri="{FF2B5EF4-FFF2-40B4-BE49-F238E27FC236}">
                <a16:creationId xmlns:a16="http://schemas.microsoft.com/office/drawing/2014/main" id="{513F7402-F2A8-D91C-7187-EA5E7087C0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5734" y="2941598"/>
            <a:ext cx="1072989" cy="201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60;p20">
            <a:extLst>
              <a:ext uri="{FF2B5EF4-FFF2-40B4-BE49-F238E27FC236}">
                <a16:creationId xmlns:a16="http://schemas.microsoft.com/office/drawing/2014/main" id="{DD7A7910-AAFB-523B-A353-6587123DBA6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449020">
            <a:off x="9331690" y="1889800"/>
            <a:ext cx="1166921" cy="114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54;p20">
            <a:extLst>
              <a:ext uri="{FF2B5EF4-FFF2-40B4-BE49-F238E27FC236}">
                <a16:creationId xmlns:a16="http://schemas.microsoft.com/office/drawing/2014/main" id="{FBEADBDF-0753-0173-8A6F-C02EB8DFC281}"/>
              </a:ext>
            </a:extLst>
          </p:cNvPr>
          <p:cNvSpPr/>
          <p:nvPr/>
        </p:nvSpPr>
        <p:spPr>
          <a:xfrm>
            <a:off x="4736025" y="1648388"/>
            <a:ext cx="3223870" cy="1097979"/>
          </a:xfrm>
          <a:custGeom>
            <a:avLst/>
            <a:gdLst/>
            <a:ahLst/>
            <a:cxnLst/>
            <a:rect l="l" t="t" r="r" b="b"/>
            <a:pathLst>
              <a:path w="172619" h="24041" extrusionOk="0">
                <a:moveTo>
                  <a:pt x="134857" y="0"/>
                </a:moveTo>
                <a:cubicBezTo>
                  <a:pt x="124094" y="0"/>
                  <a:pt x="114599" y="2004"/>
                  <a:pt x="95047" y="2475"/>
                </a:cubicBezTo>
                <a:cubicBezTo>
                  <a:pt x="75495" y="2946"/>
                  <a:pt x="32993" y="2298"/>
                  <a:pt x="17546" y="2828"/>
                </a:cubicBezTo>
                <a:cubicBezTo>
                  <a:pt x="2099" y="3358"/>
                  <a:pt x="4764" y="2614"/>
                  <a:pt x="2365" y="5657"/>
                </a:cubicBezTo>
                <a:cubicBezTo>
                  <a:pt x="-34" y="8700"/>
                  <a:pt x="-1775" y="18020"/>
                  <a:pt x="3152" y="21084"/>
                </a:cubicBezTo>
                <a:cubicBezTo>
                  <a:pt x="8079" y="24148"/>
                  <a:pt x="21006" y="23959"/>
                  <a:pt x="31927" y="24039"/>
                </a:cubicBezTo>
                <a:cubicBezTo>
                  <a:pt x="42848" y="24119"/>
                  <a:pt x="56452" y="21683"/>
                  <a:pt x="68680" y="21565"/>
                </a:cubicBezTo>
                <a:cubicBezTo>
                  <a:pt x="80908" y="21447"/>
                  <a:pt x="94797" y="23038"/>
                  <a:pt x="105294" y="23332"/>
                </a:cubicBezTo>
                <a:cubicBezTo>
                  <a:pt x="115791" y="23627"/>
                  <a:pt x="122982" y="23273"/>
                  <a:pt x="131661" y="23332"/>
                </a:cubicBezTo>
                <a:cubicBezTo>
                  <a:pt x="140340" y="23391"/>
                  <a:pt x="151043" y="24156"/>
                  <a:pt x="157368" y="23685"/>
                </a:cubicBezTo>
                <a:cubicBezTo>
                  <a:pt x="163693" y="23214"/>
                  <a:pt x="167186" y="23124"/>
                  <a:pt x="169612" y="20504"/>
                </a:cubicBezTo>
                <a:cubicBezTo>
                  <a:pt x="172038" y="17884"/>
                  <a:pt x="173590" y="10970"/>
                  <a:pt x="171925" y="7965"/>
                </a:cubicBezTo>
                <a:cubicBezTo>
                  <a:pt x="170261" y="4960"/>
                  <a:pt x="165803" y="3803"/>
                  <a:pt x="159625" y="2475"/>
                </a:cubicBezTo>
                <a:cubicBezTo>
                  <a:pt x="153447" y="1148"/>
                  <a:pt x="145620" y="0"/>
                  <a:pt x="134857" y="0"/>
                </a:cubicBezTo>
                <a:close/>
              </a:path>
            </a:pathLst>
          </a:custGeom>
          <a:solidFill>
            <a:srgbClr val="54B8C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>
              <a:buClr>
                <a:srgbClr val="222124"/>
              </a:buClr>
              <a:buSzPts val="3600"/>
              <a:defRPr/>
            </a:pPr>
            <a:r>
              <a:rPr lang="en-US" sz="3200" b="1">
                <a:solidFill>
                  <a:schemeClr val="bg1"/>
                </a:solidFill>
                <a:latin typeface="UTM Avo" panose="02040603050506020204" pitchFamily="18" charset="0"/>
              </a:rPr>
              <a:t>TỔNG KẾT</a:t>
            </a:r>
            <a:endParaRPr lang="en-US" sz="32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03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756;p20">
            <a:extLst>
              <a:ext uri="{FF2B5EF4-FFF2-40B4-BE49-F238E27FC236}">
                <a16:creationId xmlns:a16="http://schemas.microsoft.com/office/drawing/2014/main" id="{C1EB3EF8-4DC4-3999-C859-A2133A07D6B6}"/>
              </a:ext>
            </a:extLst>
          </p:cNvPr>
          <p:cNvSpPr/>
          <p:nvPr/>
        </p:nvSpPr>
        <p:spPr>
          <a:xfrm>
            <a:off x="2345340" y="2462730"/>
            <a:ext cx="7569811" cy="3750201"/>
          </a:xfrm>
          <a:prstGeom prst="roundRect">
            <a:avLst>
              <a:gd name="adj" fmla="val 8835"/>
            </a:avLst>
          </a:prstGeom>
          <a:solidFill>
            <a:schemeClr val="bg1"/>
          </a:solidFill>
          <a:ln w="19050" cap="flat" cmpd="sng">
            <a:solidFill>
              <a:srgbClr val="22212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vi-VN" sz="2800">
                <a:latin typeface="UTM Avo" panose="02040603050506020204" pitchFamily="18" charset="0"/>
              </a:rPr>
              <a:t>Kết quả học tập và rèn luyện mà các em đạt được góp phần phát huy truyền thống nhà trường – nơi mà các em đang theo học. </a:t>
            </a:r>
            <a:endParaRPr lang="vi-VN" sz="2800" dirty="0">
              <a:latin typeface="UTM Avo" panose="02040603050506020204" pitchFamily="18" charset="0"/>
            </a:endParaRPr>
          </a:p>
        </p:txBody>
      </p:sp>
      <p:pic>
        <p:nvPicPr>
          <p:cNvPr id="14" name="Google Shape;758;p20">
            <a:extLst>
              <a:ext uri="{FF2B5EF4-FFF2-40B4-BE49-F238E27FC236}">
                <a16:creationId xmlns:a16="http://schemas.microsoft.com/office/drawing/2014/main" id="{D6AB894F-81B1-E024-8F08-0A3049A1D4B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25690" y="4727702"/>
            <a:ext cx="1184415" cy="1999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759;p20">
            <a:extLst>
              <a:ext uri="{FF2B5EF4-FFF2-40B4-BE49-F238E27FC236}">
                <a16:creationId xmlns:a16="http://schemas.microsoft.com/office/drawing/2014/main" id="{513F7402-F2A8-D91C-7187-EA5E7087C0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5734" y="2941598"/>
            <a:ext cx="1072989" cy="201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60;p20">
            <a:extLst>
              <a:ext uri="{FF2B5EF4-FFF2-40B4-BE49-F238E27FC236}">
                <a16:creationId xmlns:a16="http://schemas.microsoft.com/office/drawing/2014/main" id="{DD7A7910-AAFB-523B-A353-6587123DBA6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449020">
            <a:off x="9331690" y="1889800"/>
            <a:ext cx="1166921" cy="114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54;p20">
            <a:extLst>
              <a:ext uri="{FF2B5EF4-FFF2-40B4-BE49-F238E27FC236}">
                <a16:creationId xmlns:a16="http://schemas.microsoft.com/office/drawing/2014/main" id="{FBEADBDF-0753-0173-8A6F-C02EB8DFC281}"/>
              </a:ext>
            </a:extLst>
          </p:cNvPr>
          <p:cNvSpPr/>
          <p:nvPr/>
        </p:nvSpPr>
        <p:spPr>
          <a:xfrm>
            <a:off x="4736025" y="1648388"/>
            <a:ext cx="3223870" cy="1097979"/>
          </a:xfrm>
          <a:custGeom>
            <a:avLst/>
            <a:gdLst/>
            <a:ahLst/>
            <a:cxnLst/>
            <a:rect l="l" t="t" r="r" b="b"/>
            <a:pathLst>
              <a:path w="172619" h="24041" extrusionOk="0">
                <a:moveTo>
                  <a:pt x="134857" y="0"/>
                </a:moveTo>
                <a:cubicBezTo>
                  <a:pt x="124094" y="0"/>
                  <a:pt x="114599" y="2004"/>
                  <a:pt x="95047" y="2475"/>
                </a:cubicBezTo>
                <a:cubicBezTo>
                  <a:pt x="75495" y="2946"/>
                  <a:pt x="32993" y="2298"/>
                  <a:pt x="17546" y="2828"/>
                </a:cubicBezTo>
                <a:cubicBezTo>
                  <a:pt x="2099" y="3358"/>
                  <a:pt x="4764" y="2614"/>
                  <a:pt x="2365" y="5657"/>
                </a:cubicBezTo>
                <a:cubicBezTo>
                  <a:pt x="-34" y="8700"/>
                  <a:pt x="-1775" y="18020"/>
                  <a:pt x="3152" y="21084"/>
                </a:cubicBezTo>
                <a:cubicBezTo>
                  <a:pt x="8079" y="24148"/>
                  <a:pt x="21006" y="23959"/>
                  <a:pt x="31927" y="24039"/>
                </a:cubicBezTo>
                <a:cubicBezTo>
                  <a:pt x="42848" y="24119"/>
                  <a:pt x="56452" y="21683"/>
                  <a:pt x="68680" y="21565"/>
                </a:cubicBezTo>
                <a:cubicBezTo>
                  <a:pt x="80908" y="21447"/>
                  <a:pt x="94797" y="23038"/>
                  <a:pt x="105294" y="23332"/>
                </a:cubicBezTo>
                <a:cubicBezTo>
                  <a:pt x="115791" y="23627"/>
                  <a:pt x="122982" y="23273"/>
                  <a:pt x="131661" y="23332"/>
                </a:cubicBezTo>
                <a:cubicBezTo>
                  <a:pt x="140340" y="23391"/>
                  <a:pt x="151043" y="24156"/>
                  <a:pt x="157368" y="23685"/>
                </a:cubicBezTo>
                <a:cubicBezTo>
                  <a:pt x="163693" y="23214"/>
                  <a:pt x="167186" y="23124"/>
                  <a:pt x="169612" y="20504"/>
                </a:cubicBezTo>
                <a:cubicBezTo>
                  <a:pt x="172038" y="17884"/>
                  <a:pt x="173590" y="10970"/>
                  <a:pt x="171925" y="7965"/>
                </a:cubicBezTo>
                <a:cubicBezTo>
                  <a:pt x="170261" y="4960"/>
                  <a:pt x="165803" y="3803"/>
                  <a:pt x="159625" y="2475"/>
                </a:cubicBezTo>
                <a:cubicBezTo>
                  <a:pt x="153447" y="1148"/>
                  <a:pt x="145620" y="0"/>
                  <a:pt x="134857" y="0"/>
                </a:cubicBezTo>
                <a:close/>
              </a:path>
            </a:pathLst>
          </a:custGeom>
          <a:solidFill>
            <a:srgbClr val="54B8C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>
              <a:buClr>
                <a:srgbClr val="222124"/>
              </a:buClr>
              <a:buSzPts val="3600"/>
              <a:defRPr/>
            </a:pPr>
            <a:r>
              <a:rPr lang="en-US" sz="3200" b="1">
                <a:solidFill>
                  <a:schemeClr val="bg1"/>
                </a:solidFill>
                <a:latin typeface="UTM Avo" panose="02040603050506020204" pitchFamily="18" charset="0"/>
              </a:rPr>
              <a:t>TỔNG KẾT</a:t>
            </a:r>
            <a:endParaRPr lang="en-US" sz="32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6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6;p8">
            <a:hlinkClick r:id="rId4"/>
            <a:extLst>
              <a:ext uri="{FF2B5EF4-FFF2-40B4-BE49-F238E27FC236}">
                <a16:creationId xmlns:a16="http://schemas.microsoft.com/office/drawing/2014/main" id="{A8DDEEAF-A5C8-4772-079F-2E46451490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2941711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2E7F99C-ECAB-06B9-4AEA-1D02CB6C02C4}"/>
              </a:ext>
            </a:extLst>
          </p:cNvPr>
          <p:cNvGrpSpPr/>
          <p:nvPr/>
        </p:nvGrpSpPr>
        <p:grpSpPr>
          <a:xfrm>
            <a:off x="1027850" y="2075543"/>
            <a:ext cx="2873391" cy="4024940"/>
            <a:chOff x="1027850" y="757514"/>
            <a:chExt cx="3814327" cy="5342969"/>
          </a:xfrm>
        </p:grpSpPr>
        <p:sp>
          <p:nvSpPr>
            <p:cNvPr id="2" name="Google Shape;779;p22">
              <a:extLst>
                <a:ext uri="{FF2B5EF4-FFF2-40B4-BE49-F238E27FC236}">
                  <a16:creationId xmlns:a16="http://schemas.microsoft.com/office/drawing/2014/main" id="{D44FF52C-4D60-FA5B-9537-3662EAB47731}"/>
                </a:ext>
              </a:extLst>
            </p:cNvPr>
            <p:cNvSpPr/>
            <p:nvPr/>
          </p:nvSpPr>
          <p:spPr>
            <a:xfrm rot="5251711">
              <a:off x="263529" y="1521835"/>
              <a:ext cx="5342969" cy="3814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16862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SzPts val="1400"/>
              </a:pPr>
              <a:endParaRPr sz="1867" dirty="0">
                <a:latin typeface="UTM Avo" panose="02040603050506020204" pitchFamily="18" charset="0"/>
              </a:endParaRPr>
            </a:p>
          </p:txBody>
        </p:sp>
        <p:pic>
          <p:nvPicPr>
            <p:cNvPr id="3" name="Google Shape;780;p22">
              <a:extLst>
                <a:ext uri="{FF2B5EF4-FFF2-40B4-BE49-F238E27FC236}">
                  <a16:creationId xmlns:a16="http://schemas.microsoft.com/office/drawing/2014/main" id="{EBC2E776-1494-D3C9-C75F-5A952F75E35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7508" t="21406" r="15991" b="5605"/>
            <a:stretch/>
          </p:blipFill>
          <p:spPr>
            <a:xfrm rot="5251793">
              <a:off x="605318" y="1722155"/>
              <a:ext cx="4659129" cy="3413559"/>
            </a:xfrm>
            <a:prstGeom prst="roundRect">
              <a:avLst>
                <a:gd name="adj" fmla="val 9016"/>
              </a:avLst>
            </a:prstGeom>
            <a:noFill/>
            <a:ln>
              <a:noFill/>
            </a:ln>
          </p:spPr>
        </p:pic>
      </p:grpSp>
      <p:sp>
        <p:nvSpPr>
          <p:cNvPr id="4" name="Google Shape;782;p22">
            <a:extLst>
              <a:ext uri="{FF2B5EF4-FFF2-40B4-BE49-F238E27FC236}">
                <a16:creationId xmlns:a16="http://schemas.microsoft.com/office/drawing/2014/main" id="{C5D61543-D5C3-B2E8-20E8-ABBD7998884C}"/>
              </a:ext>
            </a:extLst>
          </p:cNvPr>
          <p:cNvSpPr/>
          <p:nvPr/>
        </p:nvSpPr>
        <p:spPr>
          <a:xfrm>
            <a:off x="3914369" y="3079735"/>
            <a:ext cx="8043451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</a:rPr>
              <a:t>1. Trình </a:t>
            </a:r>
            <a:r>
              <a:rPr lang="en-US" sz="2400" b="1" dirty="0" err="1">
                <a:latin typeface="UTM Avo" panose="02040603050506020204" pitchFamily="18" charset="0"/>
              </a:rPr>
              <a:t>bày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kế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hoạch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tham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gia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một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số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hoạt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tập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văn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nghệ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dục</a:t>
            </a:r>
            <a:r>
              <a:rPr lang="en-US" sz="2400" b="1" dirty="0">
                <a:latin typeface="UTM Avo" panose="02040603050506020204" pitchFamily="18" charset="0"/>
              </a:rPr>
              <a:t> -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thao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em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trong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năm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này</a:t>
            </a:r>
            <a:r>
              <a:rPr lang="en-US" sz="2400" b="1" dirty="0">
                <a:latin typeface="UTM Avo" panose="02040603050506020204" pitchFamily="18" charset="0"/>
              </a:rPr>
              <a:t>. </a:t>
            </a:r>
            <a:endParaRPr sz="2400" b="1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87;p23">
            <a:extLst>
              <a:ext uri="{FF2B5EF4-FFF2-40B4-BE49-F238E27FC236}">
                <a16:creationId xmlns:a16="http://schemas.microsoft.com/office/drawing/2014/main" id="{6A8D178E-4F8C-88C9-AC82-1A9EC338EC49}"/>
              </a:ext>
            </a:extLst>
          </p:cNvPr>
          <p:cNvSpPr/>
          <p:nvPr/>
        </p:nvSpPr>
        <p:spPr>
          <a:xfrm>
            <a:off x="2365692" y="1820764"/>
            <a:ext cx="1398524" cy="1319457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FFC2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Google Shape;788;p23">
            <a:extLst>
              <a:ext uri="{FF2B5EF4-FFF2-40B4-BE49-F238E27FC236}">
                <a16:creationId xmlns:a16="http://schemas.microsoft.com/office/drawing/2014/main" id="{5F187B74-1268-2BC9-81D6-76314599C3A4}"/>
              </a:ext>
            </a:extLst>
          </p:cNvPr>
          <p:cNvSpPr/>
          <p:nvPr/>
        </p:nvSpPr>
        <p:spPr>
          <a:xfrm>
            <a:off x="8670812" y="1820764"/>
            <a:ext cx="1398524" cy="1319457"/>
          </a:xfrm>
          <a:custGeom>
            <a:avLst/>
            <a:gdLst/>
            <a:ahLst/>
            <a:cxnLst/>
            <a:rect l="l" t="t" r="r" b="b"/>
            <a:pathLst>
              <a:path w="13528" h="12764" extrusionOk="0">
                <a:moveTo>
                  <a:pt x="7657" y="1"/>
                </a:moveTo>
                <a:cubicBezTo>
                  <a:pt x="6251" y="1"/>
                  <a:pt x="4765" y="517"/>
                  <a:pt x="3610" y="1301"/>
                </a:cubicBezTo>
                <a:cubicBezTo>
                  <a:pt x="2264" y="2217"/>
                  <a:pt x="1181" y="3634"/>
                  <a:pt x="812" y="5289"/>
                </a:cubicBezTo>
                <a:cubicBezTo>
                  <a:pt x="1" y="8966"/>
                  <a:pt x="2990" y="12764"/>
                  <a:pt x="6535" y="12764"/>
                </a:cubicBezTo>
                <a:cubicBezTo>
                  <a:pt x="6686" y="12764"/>
                  <a:pt x="6838" y="12757"/>
                  <a:pt x="6991" y="12743"/>
                </a:cubicBezTo>
                <a:cubicBezTo>
                  <a:pt x="10146" y="12445"/>
                  <a:pt x="12801" y="9873"/>
                  <a:pt x="13182" y="6563"/>
                </a:cubicBezTo>
                <a:cubicBezTo>
                  <a:pt x="13528" y="3468"/>
                  <a:pt x="11277" y="396"/>
                  <a:pt x="8301" y="39"/>
                </a:cubicBezTo>
                <a:cubicBezTo>
                  <a:pt x="8089" y="13"/>
                  <a:pt x="7874" y="1"/>
                  <a:pt x="7657" y="1"/>
                </a:cubicBezTo>
                <a:close/>
              </a:path>
            </a:pathLst>
          </a:custGeom>
          <a:solidFill>
            <a:srgbClr val="54B8C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oogle Shape;789;p23">
            <a:extLst>
              <a:ext uri="{FF2B5EF4-FFF2-40B4-BE49-F238E27FC236}">
                <a16:creationId xmlns:a16="http://schemas.microsoft.com/office/drawing/2014/main" id="{72727F8A-304B-125C-2FE0-446784D98CE8}"/>
              </a:ext>
            </a:extLst>
          </p:cNvPr>
          <p:cNvGrpSpPr/>
          <p:nvPr/>
        </p:nvGrpSpPr>
        <p:grpSpPr>
          <a:xfrm>
            <a:off x="2754304" y="2168243"/>
            <a:ext cx="621301" cy="624499"/>
            <a:chOff x="2783336" y="2025822"/>
            <a:chExt cx="465976" cy="468374"/>
          </a:xfrm>
        </p:grpSpPr>
        <p:sp>
          <p:nvSpPr>
            <p:cNvPr id="9" name="Google Shape;790;p23">
              <a:extLst>
                <a:ext uri="{FF2B5EF4-FFF2-40B4-BE49-F238E27FC236}">
                  <a16:creationId xmlns:a16="http://schemas.microsoft.com/office/drawing/2014/main" id="{E20B122A-781B-D3A4-56BC-0F764E4FDA90}"/>
                </a:ext>
              </a:extLst>
            </p:cNvPr>
            <p:cNvSpPr/>
            <p:nvPr/>
          </p:nvSpPr>
          <p:spPr>
            <a:xfrm>
              <a:off x="2921164" y="2025822"/>
              <a:ext cx="328148" cy="465935"/>
            </a:xfrm>
            <a:custGeom>
              <a:avLst/>
              <a:gdLst/>
              <a:ahLst/>
              <a:cxnLst/>
              <a:rect l="l" t="t" r="r" b="b"/>
              <a:pathLst>
                <a:path w="8476" h="12035" extrusionOk="0">
                  <a:moveTo>
                    <a:pt x="6711" y="725"/>
                  </a:moveTo>
                  <a:cubicBezTo>
                    <a:pt x="7310" y="725"/>
                    <a:pt x="7782" y="1197"/>
                    <a:pt x="7782" y="1764"/>
                  </a:cubicBezTo>
                  <a:lnTo>
                    <a:pt x="7782" y="10239"/>
                  </a:lnTo>
                  <a:cubicBezTo>
                    <a:pt x="7782" y="10838"/>
                    <a:pt x="7310" y="11310"/>
                    <a:pt x="6711" y="11310"/>
                  </a:cubicBezTo>
                  <a:lnTo>
                    <a:pt x="1797" y="11310"/>
                  </a:lnTo>
                  <a:cubicBezTo>
                    <a:pt x="1198" y="11310"/>
                    <a:pt x="725" y="10838"/>
                    <a:pt x="725" y="10239"/>
                  </a:cubicBezTo>
                  <a:lnTo>
                    <a:pt x="725" y="1764"/>
                  </a:lnTo>
                  <a:cubicBezTo>
                    <a:pt x="725" y="1197"/>
                    <a:pt x="1198" y="725"/>
                    <a:pt x="1797" y="725"/>
                  </a:cubicBezTo>
                  <a:close/>
                  <a:moveTo>
                    <a:pt x="1797" y="0"/>
                  </a:moveTo>
                  <a:cubicBezTo>
                    <a:pt x="788" y="0"/>
                    <a:pt x="1" y="788"/>
                    <a:pt x="1" y="1764"/>
                  </a:cubicBezTo>
                  <a:lnTo>
                    <a:pt x="1" y="10239"/>
                  </a:lnTo>
                  <a:cubicBezTo>
                    <a:pt x="1" y="11247"/>
                    <a:pt x="788" y="12035"/>
                    <a:pt x="1797" y="12035"/>
                  </a:cubicBezTo>
                  <a:lnTo>
                    <a:pt x="6711" y="12035"/>
                  </a:lnTo>
                  <a:cubicBezTo>
                    <a:pt x="7688" y="12035"/>
                    <a:pt x="8476" y="11247"/>
                    <a:pt x="8476" y="10239"/>
                  </a:cubicBezTo>
                  <a:lnTo>
                    <a:pt x="8476" y="1764"/>
                  </a:lnTo>
                  <a:cubicBezTo>
                    <a:pt x="8476" y="788"/>
                    <a:pt x="7688" y="0"/>
                    <a:pt x="671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0" name="Google Shape;791;p23">
              <a:extLst>
                <a:ext uri="{FF2B5EF4-FFF2-40B4-BE49-F238E27FC236}">
                  <a16:creationId xmlns:a16="http://schemas.microsoft.com/office/drawing/2014/main" id="{79257C58-E02F-5B9A-A35D-2499B6F0F60C}"/>
                </a:ext>
              </a:extLst>
            </p:cNvPr>
            <p:cNvSpPr/>
            <p:nvPr/>
          </p:nvSpPr>
          <p:spPr>
            <a:xfrm>
              <a:off x="2977263" y="2108753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40"/>
                  </a:cubicBezTo>
                  <a:cubicBezTo>
                    <a:pt x="1387" y="1261"/>
                    <a:pt x="1230" y="1418"/>
                    <a:pt x="1041" y="1418"/>
                  </a:cubicBezTo>
                  <a:cubicBezTo>
                    <a:pt x="852" y="1418"/>
                    <a:pt x="694" y="1261"/>
                    <a:pt x="694" y="1040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40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Google Shape;792;p23">
              <a:extLst>
                <a:ext uri="{FF2B5EF4-FFF2-40B4-BE49-F238E27FC236}">
                  <a16:creationId xmlns:a16="http://schemas.microsoft.com/office/drawing/2014/main" id="{B4F90225-6ECC-4CBE-5965-6CEC5D377863}"/>
                </a:ext>
              </a:extLst>
            </p:cNvPr>
            <p:cNvSpPr/>
            <p:nvPr/>
          </p:nvSpPr>
          <p:spPr>
            <a:xfrm>
              <a:off x="2977263" y="2218515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72"/>
                  </a:cubicBezTo>
                  <a:cubicBezTo>
                    <a:pt x="1387" y="1261"/>
                    <a:pt x="1230" y="1419"/>
                    <a:pt x="1041" y="1419"/>
                  </a:cubicBezTo>
                  <a:cubicBezTo>
                    <a:pt x="852" y="1419"/>
                    <a:pt x="694" y="1261"/>
                    <a:pt x="694" y="1072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cubicBezTo>
                    <a:pt x="1" y="1639"/>
                    <a:pt x="442" y="2112"/>
                    <a:pt x="1041" y="2112"/>
                  </a:cubicBezTo>
                  <a:cubicBezTo>
                    <a:pt x="1639" y="2112"/>
                    <a:pt x="2112" y="1639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Google Shape;793;p23">
              <a:extLst>
                <a:ext uri="{FF2B5EF4-FFF2-40B4-BE49-F238E27FC236}">
                  <a16:creationId xmlns:a16="http://schemas.microsoft.com/office/drawing/2014/main" id="{406E5D15-053A-48DD-013B-9F8EFDCCEAD5}"/>
                </a:ext>
              </a:extLst>
            </p:cNvPr>
            <p:cNvSpPr/>
            <p:nvPr/>
          </p:nvSpPr>
          <p:spPr>
            <a:xfrm>
              <a:off x="2977263" y="2328316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51"/>
                    <a:pt x="852" y="693"/>
                    <a:pt x="1041" y="693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Google Shape;794;p23">
              <a:extLst>
                <a:ext uri="{FF2B5EF4-FFF2-40B4-BE49-F238E27FC236}">
                  <a16:creationId xmlns:a16="http://schemas.microsoft.com/office/drawing/2014/main" id="{2C03835E-BA02-D75D-F907-3C1CCA4B12A6}"/>
                </a:ext>
              </a:extLst>
            </p:cNvPr>
            <p:cNvSpPr/>
            <p:nvPr/>
          </p:nvSpPr>
          <p:spPr>
            <a:xfrm>
              <a:off x="3113891" y="2108753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387" y="1261"/>
                    <a:pt x="1229" y="1418"/>
                    <a:pt x="1072" y="1418"/>
                  </a:cubicBezTo>
                  <a:cubicBezTo>
                    <a:pt x="851" y="1418"/>
                    <a:pt x="725" y="1261"/>
                    <a:pt x="725" y="1040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4" name="Google Shape;795;p23">
              <a:extLst>
                <a:ext uri="{FF2B5EF4-FFF2-40B4-BE49-F238E27FC236}">
                  <a16:creationId xmlns:a16="http://schemas.microsoft.com/office/drawing/2014/main" id="{BA5E35B9-5EDC-010E-90DB-C6D45297FBFD}"/>
                </a:ext>
              </a:extLst>
            </p:cNvPr>
            <p:cNvSpPr/>
            <p:nvPr/>
          </p:nvSpPr>
          <p:spPr>
            <a:xfrm>
              <a:off x="3113891" y="2218515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72"/>
                  </a:cubicBezTo>
                  <a:cubicBezTo>
                    <a:pt x="1387" y="1261"/>
                    <a:pt x="1229" y="1419"/>
                    <a:pt x="1072" y="1419"/>
                  </a:cubicBezTo>
                  <a:cubicBezTo>
                    <a:pt x="851" y="1419"/>
                    <a:pt x="725" y="1261"/>
                    <a:pt x="725" y="1072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5" name="Google Shape;796;p23">
              <a:extLst>
                <a:ext uri="{FF2B5EF4-FFF2-40B4-BE49-F238E27FC236}">
                  <a16:creationId xmlns:a16="http://schemas.microsoft.com/office/drawing/2014/main" id="{25032728-AEB5-4309-4E81-8DB0E65A0EF0}"/>
                </a:ext>
              </a:extLst>
            </p:cNvPr>
            <p:cNvSpPr/>
            <p:nvPr/>
          </p:nvSpPr>
          <p:spPr>
            <a:xfrm>
              <a:off x="3113891" y="2328316"/>
              <a:ext cx="81766" cy="81766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3"/>
                  </a:moveTo>
                  <a:cubicBezTo>
                    <a:pt x="1261" y="693"/>
                    <a:pt x="1418" y="851"/>
                    <a:pt x="1418" y="1071"/>
                  </a:cubicBezTo>
                  <a:cubicBezTo>
                    <a:pt x="1418" y="1260"/>
                    <a:pt x="1229" y="1418"/>
                    <a:pt x="1072" y="1418"/>
                  </a:cubicBezTo>
                  <a:cubicBezTo>
                    <a:pt x="851" y="1418"/>
                    <a:pt x="725" y="1260"/>
                    <a:pt x="725" y="1071"/>
                  </a:cubicBezTo>
                  <a:cubicBezTo>
                    <a:pt x="725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71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6" name="Google Shape;797;p23">
              <a:extLst>
                <a:ext uri="{FF2B5EF4-FFF2-40B4-BE49-F238E27FC236}">
                  <a16:creationId xmlns:a16="http://schemas.microsoft.com/office/drawing/2014/main" id="{29A5F20D-38BC-56A2-D717-8E1EA692B3E1}"/>
                </a:ext>
              </a:extLst>
            </p:cNvPr>
            <p:cNvSpPr/>
            <p:nvPr/>
          </p:nvSpPr>
          <p:spPr>
            <a:xfrm>
              <a:off x="2783336" y="2027022"/>
              <a:ext cx="111035" cy="467174"/>
            </a:xfrm>
            <a:custGeom>
              <a:avLst/>
              <a:gdLst/>
              <a:ahLst/>
              <a:cxnLst/>
              <a:rect l="l" t="t" r="r" b="b"/>
              <a:pathLst>
                <a:path w="2868" h="12067" extrusionOk="0">
                  <a:moveTo>
                    <a:pt x="1891" y="725"/>
                  </a:moveTo>
                  <a:lnTo>
                    <a:pt x="1891" y="725"/>
                  </a:lnTo>
                  <a:cubicBezTo>
                    <a:pt x="1828" y="851"/>
                    <a:pt x="1796" y="946"/>
                    <a:pt x="1796" y="1072"/>
                  </a:cubicBezTo>
                  <a:cubicBezTo>
                    <a:pt x="1765" y="1450"/>
                    <a:pt x="1859" y="1796"/>
                    <a:pt x="2112" y="2143"/>
                  </a:cubicBezTo>
                  <a:cubicBezTo>
                    <a:pt x="2175" y="2174"/>
                    <a:pt x="2206" y="2269"/>
                    <a:pt x="2175" y="2332"/>
                  </a:cubicBezTo>
                  <a:cubicBezTo>
                    <a:pt x="2049" y="2616"/>
                    <a:pt x="1796" y="2805"/>
                    <a:pt x="1481" y="2805"/>
                  </a:cubicBezTo>
                  <a:cubicBezTo>
                    <a:pt x="1103" y="2805"/>
                    <a:pt x="788" y="2489"/>
                    <a:pt x="788" y="2111"/>
                  </a:cubicBezTo>
                  <a:cubicBezTo>
                    <a:pt x="725" y="1702"/>
                    <a:pt x="883" y="1355"/>
                    <a:pt x="1166" y="1135"/>
                  </a:cubicBezTo>
                  <a:cubicBezTo>
                    <a:pt x="1418" y="883"/>
                    <a:pt x="1607" y="788"/>
                    <a:pt x="1891" y="725"/>
                  </a:cubicBezTo>
                  <a:close/>
                  <a:moveTo>
                    <a:pt x="1481" y="3529"/>
                  </a:moveTo>
                  <a:cubicBezTo>
                    <a:pt x="1733" y="3750"/>
                    <a:pt x="1891" y="4600"/>
                    <a:pt x="1954" y="4947"/>
                  </a:cubicBezTo>
                  <a:lnTo>
                    <a:pt x="977" y="4947"/>
                  </a:lnTo>
                  <a:cubicBezTo>
                    <a:pt x="1040" y="4600"/>
                    <a:pt x="1198" y="3750"/>
                    <a:pt x="1481" y="3529"/>
                  </a:cubicBezTo>
                  <a:close/>
                  <a:moveTo>
                    <a:pt x="2049" y="5608"/>
                  </a:moveTo>
                  <a:cubicBezTo>
                    <a:pt x="2112" y="6176"/>
                    <a:pt x="2112" y="6743"/>
                    <a:pt x="2112" y="7373"/>
                  </a:cubicBezTo>
                  <a:cubicBezTo>
                    <a:pt x="2143" y="9421"/>
                    <a:pt x="1796" y="10933"/>
                    <a:pt x="1450" y="11279"/>
                  </a:cubicBezTo>
                  <a:cubicBezTo>
                    <a:pt x="1387" y="11216"/>
                    <a:pt x="1166" y="10964"/>
                    <a:pt x="1009" y="10145"/>
                  </a:cubicBezTo>
                  <a:cubicBezTo>
                    <a:pt x="851" y="9389"/>
                    <a:pt x="725" y="8412"/>
                    <a:pt x="725" y="7373"/>
                  </a:cubicBezTo>
                  <a:cubicBezTo>
                    <a:pt x="725" y="6743"/>
                    <a:pt x="788" y="6176"/>
                    <a:pt x="820" y="5608"/>
                  </a:cubicBezTo>
                  <a:close/>
                  <a:moveTo>
                    <a:pt x="2458" y="1"/>
                  </a:moveTo>
                  <a:cubicBezTo>
                    <a:pt x="1765" y="1"/>
                    <a:pt x="1198" y="64"/>
                    <a:pt x="631" y="631"/>
                  </a:cubicBezTo>
                  <a:cubicBezTo>
                    <a:pt x="221" y="1040"/>
                    <a:pt x="1" y="1576"/>
                    <a:pt x="1" y="2143"/>
                  </a:cubicBezTo>
                  <a:cubicBezTo>
                    <a:pt x="1" y="2647"/>
                    <a:pt x="253" y="3120"/>
                    <a:pt x="694" y="3372"/>
                  </a:cubicBezTo>
                  <a:cubicBezTo>
                    <a:pt x="158" y="4317"/>
                    <a:pt x="1" y="6333"/>
                    <a:pt x="1" y="7467"/>
                  </a:cubicBezTo>
                  <a:cubicBezTo>
                    <a:pt x="1" y="8570"/>
                    <a:pt x="95" y="10586"/>
                    <a:pt x="694" y="11563"/>
                  </a:cubicBezTo>
                  <a:cubicBezTo>
                    <a:pt x="883" y="11909"/>
                    <a:pt x="1135" y="12067"/>
                    <a:pt x="1418" y="12067"/>
                  </a:cubicBezTo>
                  <a:cubicBezTo>
                    <a:pt x="1670" y="12067"/>
                    <a:pt x="1923" y="11909"/>
                    <a:pt x="2112" y="11563"/>
                  </a:cubicBezTo>
                  <a:cubicBezTo>
                    <a:pt x="2679" y="10618"/>
                    <a:pt x="2836" y="8601"/>
                    <a:pt x="2836" y="7467"/>
                  </a:cubicBezTo>
                  <a:cubicBezTo>
                    <a:pt x="2868" y="6270"/>
                    <a:pt x="2742" y="4285"/>
                    <a:pt x="2143" y="3309"/>
                  </a:cubicBezTo>
                  <a:cubicBezTo>
                    <a:pt x="2427" y="3151"/>
                    <a:pt x="2679" y="2899"/>
                    <a:pt x="2742" y="2584"/>
                  </a:cubicBezTo>
                  <a:cubicBezTo>
                    <a:pt x="2868" y="2269"/>
                    <a:pt x="2773" y="1954"/>
                    <a:pt x="2584" y="1702"/>
                  </a:cubicBezTo>
                  <a:cubicBezTo>
                    <a:pt x="2395" y="1481"/>
                    <a:pt x="2269" y="1166"/>
                    <a:pt x="2742" y="568"/>
                  </a:cubicBezTo>
                  <a:cubicBezTo>
                    <a:pt x="2836" y="442"/>
                    <a:pt x="2868" y="347"/>
                    <a:pt x="2773" y="221"/>
                  </a:cubicBezTo>
                  <a:cubicBezTo>
                    <a:pt x="2742" y="95"/>
                    <a:pt x="2584" y="1"/>
                    <a:pt x="2458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17" name="Google Shape;798;p23">
            <a:extLst>
              <a:ext uri="{FF2B5EF4-FFF2-40B4-BE49-F238E27FC236}">
                <a16:creationId xmlns:a16="http://schemas.microsoft.com/office/drawing/2014/main" id="{3D6FB867-2747-B2A4-9729-1DF150589661}"/>
              </a:ext>
            </a:extLst>
          </p:cNvPr>
          <p:cNvGrpSpPr/>
          <p:nvPr/>
        </p:nvGrpSpPr>
        <p:grpSpPr>
          <a:xfrm>
            <a:off x="9046888" y="2157332"/>
            <a:ext cx="646373" cy="646320"/>
            <a:chOff x="5885313" y="1996225"/>
            <a:chExt cx="484780" cy="484740"/>
          </a:xfrm>
        </p:grpSpPr>
        <p:sp>
          <p:nvSpPr>
            <p:cNvPr id="18" name="Google Shape;799;p23">
              <a:extLst>
                <a:ext uri="{FF2B5EF4-FFF2-40B4-BE49-F238E27FC236}">
                  <a16:creationId xmlns:a16="http://schemas.microsoft.com/office/drawing/2014/main" id="{F9E6B94E-3062-E910-DD6B-A3D748DDF0B9}"/>
                </a:ext>
              </a:extLst>
            </p:cNvPr>
            <p:cNvSpPr/>
            <p:nvPr/>
          </p:nvSpPr>
          <p:spPr>
            <a:xfrm>
              <a:off x="5885313" y="1996225"/>
              <a:ext cx="484780" cy="484740"/>
            </a:xfrm>
            <a:custGeom>
              <a:avLst/>
              <a:gdLst/>
              <a:ahLst/>
              <a:cxnLst/>
              <a:rect l="l" t="t" r="r" b="b"/>
              <a:pathLst>
                <a:path w="12036" h="12035" extrusionOk="0">
                  <a:moveTo>
                    <a:pt x="1450" y="725"/>
                  </a:moveTo>
                  <a:lnTo>
                    <a:pt x="1450" y="1418"/>
                  </a:lnTo>
                  <a:lnTo>
                    <a:pt x="725" y="1418"/>
                  </a:lnTo>
                  <a:lnTo>
                    <a:pt x="725" y="725"/>
                  </a:lnTo>
                  <a:close/>
                  <a:moveTo>
                    <a:pt x="11311" y="725"/>
                  </a:moveTo>
                  <a:lnTo>
                    <a:pt x="11311" y="1418"/>
                  </a:lnTo>
                  <a:lnTo>
                    <a:pt x="10618" y="1418"/>
                  </a:lnTo>
                  <a:lnTo>
                    <a:pt x="10618" y="725"/>
                  </a:lnTo>
                  <a:close/>
                  <a:moveTo>
                    <a:pt x="9893" y="1418"/>
                  </a:moveTo>
                  <a:lnTo>
                    <a:pt x="9893" y="1796"/>
                  </a:lnTo>
                  <a:cubicBezTo>
                    <a:pt x="9893" y="1985"/>
                    <a:pt x="10051" y="2142"/>
                    <a:pt x="10240" y="2142"/>
                  </a:cubicBezTo>
                  <a:lnTo>
                    <a:pt x="10618" y="2142"/>
                  </a:lnTo>
                  <a:lnTo>
                    <a:pt x="10618" y="9893"/>
                  </a:lnTo>
                  <a:lnTo>
                    <a:pt x="10240" y="9893"/>
                  </a:lnTo>
                  <a:cubicBezTo>
                    <a:pt x="10051" y="9893"/>
                    <a:pt x="9893" y="10050"/>
                    <a:pt x="9893" y="10239"/>
                  </a:cubicBezTo>
                  <a:lnTo>
                    <a:pt x="9893" y="10617"/>
                  </a:lnTo>
                  <a:lnTo>
                    <a:pt x="2143" y="10617"/>
                  </a:lnTo>
                  <a:lnTo>
                    <a:pt x="2143" y="10239"/>
                  </a:lnTo>
                  <a:cubicBezTo>
                    <a:pt x="2143" y="10050"/>
                    <a:pt x="1985" y="9893"/>
                    <a:pt x="1796" y="9893"/>
                  </a:cubicBezTo>
                  <a:lnTo>
                    <a:pt x="1450" y="9893"/>
                  </a:lnTo>
                  <a:lnTo>
                    <a:pt x="1450" y="2142"/>
                  </a:lnTo>
                  <a:lnTo>
                    <a:pt x="1796" y="2142"/>
                  </a:lnTo>
                  <a:cubicBezTo>
                    <a:pt x="1985" y="2142"/>
                    <a:pt x="2143" y="1985"/>
                    <a:pt x="2143" y="1796"/>
                  </a:cubicBezTo>
                  <a:lnTo>
                    <a:pt x="2143" y="1418"/>
                  </a:lnTo>
                  <a:close/>
                  <a:moveTo>
                    <a:pt x="1418" y="10617"/>
                  </a:moveTo>
                  <a:lnTo>
                    <a:pt x="1418" y="11310"/>
                  </a:lnTo>
                  <a:lnTo>
                    <a:pt x="725" y="11310"/>
                  </a:lnTo>
                  <a:lnTo>
                    <a:pt x="725" y="10617"/>
                  </a:lnTo>
                  <a:close/>
                  <a:moveTo>
                    <a:pt x="11311" y="10617"/>
                  </a:moveTo>
                  <a:lnTo>
                    <a:pt x="11311" y="11310"/>
                  </a:lnTo>
                  <a:lnTo>
                    <a:pt x="10618" y="11310"/>
                  </a:lnTo>
                  <a:lnTo>
                    <a:pt x="10618" y="10617"/>
                  </a:lnTo>
                  <a:close/>
                  <a:moveTo>
                    <a:pt x="379" y="0"/>
                  </a:moveTo>
                  <a:cubicBezTo>
                    <a:pt x="158" y="0"/>
                    <a:pt x="1" y="158"/>
                    <a:pt x="1" y="378"/>
                  </a:cubicBezTo>
                  <a:lnTo>
                    <a:pt x="1" y="1764"/>
                  </a:lnTo>
                  <a:cubicBezTo>
                    <a:pt x="1" y="1985"/>
                    <a:pt x="158" y="2142"/>
                    <a:pt x="379" y="2142"/>
                  </a:cubicBezTo>
                  <a:lnTo>
                    <a:pt x="725" y="2142"/>
                  </a:lnTo>
                  <a:lnTo>
                    <a:pt x="725" y="9893"/>
                  </a:lnTo>
                  <a:lnTo>
                    <a:pt x="379" y="9893"/>
                  </a:lnTo>
                  <a:cubicBezTo>
                    <a:pt x="158" y="9893"/>
                    <a:pt x="1" y="10050"/>
                    <a:pt x="1" y="10239"/>
                  </a:cubicBezTo>
                  <a:lnTo>
                    <a:pt x="1" y="11657"/>
                  </a:lnTo>
                  <a:cubicBezTo>
                    <a:pt x="1" y="11877"/>
                    <a:pt x="158" y="12035"/>
                    <a:pt x="379" y="12035"/>
                  </a:cubicBezTo>
                  <a:lnTo>
                    <a:pt x="1796" y="12035"/>
                  </a:lnTo>
                  <a:cubicBezTo>
                    <a:pt x="1985" y="12035"/>
                    <a:pt x="2143" y="11877"/>
                    <a:pt x="2143" y="11657"/>
                  </a:cubicBezTo>
                  <a:lnTo>
                    <a:pt x="2143" y="11310"/>
                  </a:lnTo>
                  <a:lnTo>
                    <a:pt x="9893" y="11310"/>
                  </a:lnTo>
                  <a:lnTo>
                    <a:pt x="9893" y="11657"/>
                  </a:lnTo>
                  <a:cubicBezTo>
                    <a:pt x="9893" y="11877"/>
                    <a:pt x="10051" y="12035"/>
                    <a:pt x="10240" y="12035"/>
                  </a:cubicBezTo>
                  <a:lnTo>
                    <a:pt x="11657" y="12035"/>
                  </a:lnTo>
                  <a:cubicBezTo>
                    <a:pt x="11878" y="12035"/>
                    <a:pt x="12036" y="11877"/>
                    <a:pt x="12036" y="11657"/>
                  </a:cubicBezTo>
                  <a:lnTo>
                    <a:pt x="12036" y="10239"/>
                  </a:lnTo>
                  <a:cubicBezTo>
                    <a:pt x="12036" y="10050"/>
                    <a:pt x="11878" y="9893"/>
                    <a:pt x="11657" y="9893"/>
                  </a:cubicBezTo>
                  <a:lnTo>
                    <a:pt x="11311" y="9893"/>
                  </a:lnTo>
                  <a:lnTo>
                    <a:pt x="11311" y="2142"/>
                  </a:lnTo>
                  <a:lnTo>
                    <a:pt x="11657" y="2142"/>
                  </a:lnTo>
                  <a:cubicBezTo>
                    <a:pt x="11878" y="2142"/>
                    <a:pt x="12036" y="1985"/>
                    <a:pt x="12036" y="1764"/>
                  </a:cubicBezTo>
                  <a:lnTo>
                    <a:pt x="12036" y="378"/>
                  </a:lnTo>
                  <a:cubicBezTo>
                    <a:pt x="12036" y="158"/>
                    <a:pt x="11878" y="0"/>
                    <a:pt x="11657" y="0"/>
                  </a:cubicBezTo>
                  <a:lnTo>
                    <a:pt x="10240" y="0"/>
                  </a:lnTo>
                  <a:cubicBezTo>
                    <a:pt x="10051" y="0"/>
                    <a:pt x="9893" y="158"/>
                    <a:pt x="9893" y="378"/>
                  </a:cubicBezTo>
                  <a:lnTo>
                    <a:pt x="9893" y="725"/>
                  </a:lnTo>
                  <a:lnTo>
                    <a:pt x="2143" y="725"/>
                  </a:lnTo>
                  <a:lnTo>
                    <a:pt x="2143" y="378"/>
                  </a:lnTo>
                  <a:cubicBezTo>
                    <a:pt x="2143" y="158"/>
                    <a:pt x="1985" y="0"/>
                    <a:pt x="1796" y="0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9" name="Google Shape;800;p23">
              <a:extLst>
                <a:ext uri="{FF2B5EF4-FFF2-40B4-BE49-F238E27FC236}">
                  <a16:creationId xmlns:a16="http://schemas.microsoft.com/office/drawing/2014/main" id="{4DF49DA9-F492-6A5F-08FB-A9BD52518087}"/>
                </a:ext>
              </a:extLst>
            </p:cNvPr>
            <p:cNvSpPr/>
            <p:nvPr/>
          </p:nvSpPr>
          <p:spPr>
            <a:xfrm>
              <a:off x="5972874" y="2110410"/>
              <a:ext cx="310942" cy="256366"/>
            </a:xfrm>
            <a:custGeom>
              <a:avLst/>
              <a:gdLst/>
              <a:ahLst/>
              <a:cxnLst/>
              <a:rect l="l" t="t" r="r" b="b"/>
              <a:pathLst>
                <a:path w="7720" h="6365" extrusionOk="0">
                  <a:moveTo>
                    <a:pt x="7026" y="694"/>
                  </a:moveTo>
                  <a:lnTo>
                    <a:pt x="7026" y="725"/>
                  </a:lnTo>
                  <a:lnTo>
                    <a:pt x="7026" y="5136"/>
                  </a:lnTo>
                  <a:lnTo>
                    <a:pt x="5514" y="3624"/>
                  </a:lnTo>
                  <a:cubicBezTo>
                    <a:pt x="5451" y="3561"/>
                    <a:pt x="5356" y="3498"/>
                    <a:pt x="5262" y="3498"/>
                  </a:cubicBezTo>
                  <a:cubicBezTo>
                    <a:pt x="5167" y="3498"/>
                    <a:pt x="5041" y="3561"/>
                    <a:pt x="5010" y="3624"/>
                  </a:cubicBezTo>
                  <a:lnTo>
                    <a:pt x="3907" y="4821"/>
                  </a:lnTo>
                  <a:lnTo>
                    <a:pt x="2678" y="3592"/>
                  </a:lnTo>
                  <a:cubicBezTo>
                    <a:pt x="2615" y="3529"/>
                    <a:pt x="2529" y="3498"/>
                    <a:pt x="2438" y="3498"/>
                  </a:cubicBezTo>
                  <a:cubicBezTo>
                    <a:pt x="2348" y="3498"/>
                    <a:pt x="2253" y="3529"/>
                    <a:pt x="2174" y="3592"/>
                  </a:cubicBezTo>
                  <a:lnTo>
                    <a:pt x="662" y="5104"/>
                  </a:lnTo>
                  <a:lnTo>
                    <a:pt x="662" y="694"/>
                  </a:lnTo>
                  <a:close/>
                  <a:moveTo>
                    <a:pt x="2458" y="4380"/>
                  </a:moveTo>
                  <a:lnTo>
                    <a:pt x="3718" y="5640"/>
                  </a:lnTo>
                  <a:lnTo>
                    <a:pt x="1198" y="5640"/>
                  </a:lnTo>
                  <a:lnTo>
                    <a:pt x="2458" y="4380"/>
                  </a:lnTo>
                  <a:close/>
                  <a:moveTo>
                    <a:pt x="5293" y="4411"/>
                  </a:moveTo>
                  <a:lnTo>
                    <a:pt x="6554" y="5671"/>
                  </a:lnTo>
                  <a:lnTo>
                    <a:pt x="4695" y="5671"/>
                  </a:lnTo>
                  <a:lnTo>
                    <a:pt x="4695" y="5640"/>
                  </a:lnTo>
                  <a:lnTo>
                    <a:pt x="4411" y="5356"/>
                  </a:lnTo>
                  <a:lnTo>
                    <a:pt x="5293" y="4411"/>
                  </a:lnTo>
                  <a:close/>
                  <a:moveTo>
                    <a:pt x="347" y="1"/>
                  </a:moveTo>
                  <a:cubicBezTo>
                    <a:pt x="158" y="1"/>
                    <a:pt x="0" y="158"/>
                    <a:pt x="0" y="379"/>
                  </a:cubicBezTo>
                  <a:lnTo>
                    <a:pt x="0" y="5986"/>
                  </a:lnTo>
                  <a:cubicBezTo>
                    <a:pt x="0" y="6207"/>
                    <a:pt x="158" y="6365"/>
                    <a:pt x="347" y="6365"/>
                  </a:cubicBezTo>
                  <a:lnTo>
                    <a:pt x="7373" y="6365"/>
                  </a:lnTo>
                  <a:cubicBezTo>
                    <a:pt x="7562" y="6365"/>
                    <a:pt x="7719" y="6207"/>
                    <a:pt x="7719" y="5986"/>
                  </a:cubicBezTo>
                  <a:lnTo>
                    <a:pt x="7719" y="379"/>
                  </a:lnTo>
                  <a:cubicBezTo>
                    <a:pt x="7719" y="158"/>
                    <a:pt x="7562" y="1"/>
                    <a:pt x="7373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20" name="Google Shape;801;p23">
              <a:extLst>
                <a:ext uri="{FF2B5EF4-FFF2-40B4-BE49-F238E27FC236}">
                  <a16:creationId xmlns:a16="http://schemas.microsoft.com/office/drawing/2014/main" id="{6EA1E0CD-CD6C-CBB7-E8D0-25587D478F02}"/>
                </a:ext>
              </a:extLst>
            </p:cNvPr>
            <p:cNvSpPr/>
            <p:nvPr/>
          </p:nvSpPr>
          <p:spPr>
            <a:xfrm>
              <a:off x="6084519" y="2153546"/>
              <a:ext cx="85066" cy="86355"/>
            </a:xfrm>
            <a:custGeom>
              <a:avLst/>
              <a:gdLst/>
              <a:ahLst/>
              <a:cxnLst/>
              <a:rect l="l" t="t" r="r" b="b"/>
              <a:pathLst>
                <a:path w="2112" h="2144" extrusionOk="0">
                  <a:moveTo>
                    <a:pt x="1041" y="725"/>
                  </a:moveTo>
                  <a:cubicBezTo>
                    <a:pt x="1261" y="725"/>
                    <a:pt x="1419" y="883"/>
                    <a:pt x="1419" y="1072"/>
                  </a:cubicBezTo>
                  <a:cubicBezTo>
                    <a:pt x="1419" y="1261"/>
                    <a:pt x="1261" y="1418"/>
                    <a:pt x="1041" y="1418"/>
                  </a:cubicBezTo>
                  <a:cubicBezTo>
                    <a:pt x="852" y="1418"/>
                    <a:pt x="694" y="1261"/>
                    <a:pt x="694" y="1072"/>
                  </a:cubicBezTo>
                  <a:cubicBezTo>
                    <a:pt x="694" y="883"/>
                    <a:pt x="852" y="725"/>
                    <a:pt x="1041" y="725"/>
                  </a:cubicBezTo>
                  <a:close/>
                  <a:moveTo>
                    <a:pt x="1041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32" y="1670"/>
                    <a:pt x="505" y="2143"/>
                    <a:pt x="1041" y="2143"/>
                  </a:cubicBezTo>
                  <a:cubicBezTo>
                    <a:pt x="1639" y="2143"/>
                    <a:pt x="2112" y="1670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solidFill>
              <a:srgbClr val="22212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sp>
        <p:nvSpPr>
          <p:cNvPr id="21" name="Google Shape;802;p23">
            <a:extLst>
              <a:ext uri="{FF2B5EF4-FFF2-40B4-BE49-F238E27FC236}">
                <a16:creationId xmlns:a16="http://schemas.microsoft.com/office/drawing/2014/main" id="{D5AC0BC3-D377-767C-6712-D222829694EE}"/>
              </a:ext>
            </a:extLst>
          </p:cNvPr>
          <p:cNvSpPr/>
          <p:nvPr/>
        </p:nvSpPr>
        <p:spPr>
          <a:xfrm>
            <a:off x="223705" y="3188951"/>
            <a:ext cx="5682499" cy="3447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tập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thần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cứu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,…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22" name="Google Shape;803;p23">
            <a:extLst>
              <a:ext uri="{FF2B5EF4-FFF2-40B4-BE49-F238E27FC236}">
                <a16:creationId xmlns:a16="http://schemas.microsoft.com/office/drawing/2014/main" id="{A7490001-A626-852E-991A-0479AA975F8E}"/>
              </a:ext>
            </a:extLst>
          </p:cNvPr>
          <p:cNvSpPr/>
          <p:nvPr/>
        </p:nvSpPr>
        <p:spPr>
          <a:xfrm>
            <a:off x="6722321" y="3188951"/>
            <a:ext cx="5295507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văn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nghệ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dục</a:t>
            </a:r>
            <a:r>
              <a:rPr lang="en-US" sz="2400" b="1" dirty="0">
                <a:latin typeface="UTM Avo" panose="02040603050506020204" pitchFamily="18" charset="0"/>
              </a:rPr>
              <a:t> -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thao</a:t>
            </a:r>
            <a:r>
              <a:rPr lang="en-US" sz="2400" b="1" dirty="0">
                <a:latin typeface="UTM Avo" panose="02040603050506020204" pitchFamily="18" charset="0"/>
              </a:rPr>
              <a:t>: </a:t>
            </a:r>
            <a:endParaRPr sz="2400" dirty="0"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hội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diễn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nghê</a:t>
            </a:r>
            <a:r>
              <a:rPr lang="en-US" sz="2400" dirty="0">
                <a:latin typeface="UTM Avo" panose="02040603050506020204" pitchFamily="18" charset="0"/>
              </a:rPr>
              <a:t>̣, </a:t>
            </a:r>
            <a:r>
              <a:rPr lang="en-US" sz="2400" dirty="0" err="1">
                <a:latin typeface="UTM Avo" panose="02040603050506020204" pitchFamily="18" charset="0"/>
              </a:rPr>
              <a:t>hội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thao</a:t>
            </a:r>
            <a:r>
              <a:rPr lang="en-US" sz="2400" dirty="0">
                <a:latin typeface="UTM Avo" panose="02040603050506020204" pitchFamily="18" charset="0"/>
              </a:rPr>
              <a:t>,….</a:t>
            </a:r>
            <a:endParaRPr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28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809;p24">
            <a:extLst>
              <a:ext uri="{FF2B5EF4-FFF2-40B4-BE49-F238E27FC236}">
                <a16:creationId xmlns:a16="http://schemas.microsoft.com/office/drawing/2014/main" id="{A9983B46-1323-4BA9-2A96-F2E2CFABF9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251" y="1696828"/>
            <a:ext cx="8561797" cy="425880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10;p24">
            <a:extLst>
              <a:ext uri="{FF2B5EF4-FFF2-40B4-BE49-F238E27FC236}">
                <a16:creationId xmlns:a16="http://schemas.microsoft.com/office/drawing/2014/main" id="{8C88BF4A-D8FD-8234-0340-869ED17FE972}"/>
              </a:ext>
            </a:extLst>
          </p:cNvPr>
          <p:cNvSpPr/>
          <p:nvPr/>
        </p:nvSpPr>
        <p:spPr>
          <a:xfrm>
            <a:off x="1577949" y="2482196"/>
            <a:ext cx="6486400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</a:rPr>
              <a:t>2. Tìm </a:t>
            </a:r>
            <a:r>
              <a:rPr lang="en-US" sz="2400" b="1" dirty="0" err="1">
                <a:latin typeface="UTM Avo" panose="02040603050506020204" pitchFamily="18" charset="0"/>
              </a:rPr>
              <a:t>hiểu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và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giới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thiệu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một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tấm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gương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sinh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có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kết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quả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nổi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bật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trong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học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tập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văn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nghệ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dục</a:t>
            </a:r>
            <a:r>
              <a:rPr lang="en-US" sz="2400" b="1" dirty="0">
                <a:latin typeface="UTM Avo" panose="02040603050506020204" pitchFamily="18" charset="0"/>
              </a:rPr>
              <a:t> –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thao</a:t>
            </a:r>
            <a:r>
              <a:rPr lang="en-US" sz="2400" b="1" dirty="0">
                <a:latin typeface="UTM Avo" panose="02040603050506020204" pitchFamily="18" charset="0"/>
              </a:rPr>
              <a:t>.</a:t>
            </a:r>
            <a:endParaRPr sz="2400" b="1" dirty="0">
              <a:latin typeface="UTM Avo" panose="02040603050506020204" pitchFamily="18" charset="0"/>
            </a:endParaRPr>
          </a:p>
        </p:txBody>
      </p:sp>
      <p:pic>
        <p:nvPicPr>
          <p:cNvPr id="8" name="Google Shape;811;p24">
            <a:extLst>
              <a:ext uri="{FF2B5EF4-FFF2-40B4-BE49-F238E27FC236}">
                <a16:creationId xmlns:a16="http://schemas.microsoft.com/office/drawing/2014/main" id="{F427BD41-B356-5AC5-2CB8-98F41011433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02049" y="1806419"/>
            <a:ext cx="1851911" cy="4921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87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6;p8">
            <a:hlinkClick r:id="rId4"/>
            <a:extLst>
              <a:ext uri="{FF2B5EF4-FFF2-40B4-BE49-F238E27FC236}">
                <a16:creationId xmlns:a16="http://schemas.microsoft.com/office/drawing/2014/main" id="{1A5AE9AE-02EE-F4BB-EB85-EE67403543B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2941711"/>
            <a:ext cx="3189834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836538D-904B-FF9C-E91E-7242C6CEEC73}"/>
              </a:ext>
            </a:extLst>
          </p:cNvPr>
          <p:cNvGrpSpPr/>
          <p:nvPr/>
        </p:nvGrpSpPr>
        <p:grpSpPr>
          <a:xfrm>
            <a:off x="474739" y="2033805"/>
            <a:ext cx="8428629" cy="3902538"/>
            <a:chOff x="2558446" y="2250643"/>
            <a:chExt cx="7558055" cy="4529699"/>
          </a:xfrm>
        </p:grpSpPr>
        <p:grpSp>
          <p:nvGrpSpPr>
            <p:cNvPr id="2" name="Google Shape;453;g2629362944e_0_86">
              <a:extLst>
                <a:ext uri="{FF2B5EF4-FFF2-40B4-BE49-F238E27FC236}">
                  <a16:creationId xmlns:a16="http://schemas.microsoft.com/office/drawing/2014/main" id="{492B5B4B-6092-4D10-25B3-C4503D484CEA}"/>
                </a:ext>
              </a:extLst>
            </p:cNvPr>
            <p:cNvGrpSpPr/>
            <p:nvPr/>
          </p:nvGrpSpPr>
          <p:grpSpPr>
            <a:xfrm>
              <a:off x="2558446" y="2250643"/>
              <a:ext cx="7558055" cy="4529699"/>
              <a:chOff x="0" y="0"/>
              <a:chExt cx="2999863" cy="1797880"/>
            </a:xfrm>
          </p:grpSpPr>
          <p:sp>
            <p:nvSpPr>
              <p:cNvPr id="3" name="Google Shape;454;g2629362944e_0_86">
                <a:extLst>
                  <a:ext uri="{FF2B5EF4-FFF2-40B4-BE49-F238E27FC236}">
                    <a16:creationId xmlns:a16="http://schemas.microsoft.com/office/drawing/2014/main" id="{C9AA8A30-0397-50FE-3871-2D529A960DEA}"/>
                  </a:ext>
                </a:extLst>
              </p:cNvPr>
              <p:cNvSpPr/>
              <p:nvPr/>
            </p:nvSpPr>
            <p:spPr>
              <a:xfrm>
                <a:off x="92710" y="106680"/>
                <a:ext cx="2895723" cy="1691200"/>
              </a:xfrm>
              <a:custGeom>
                <a:avLst/>
                <a:gdLst/>
                <a:ahLst/>
                <a:cxnLst/>
                <a:rect l="l" t="t" r="r" b="b"/>
                <a:pathLst>
                  <a:path w="2895723" h="1238020" extrusionOk="0">
                    <a:moveTo>
                      <a:pt x="2869052" y="1048790"/>
                    </a:moveTo>
                    <a:cubicBezTo>
                      <a:pt x="2869052" y="1136420"/>
                      <a:pt x="2792852" y="1207541"/>
                      <a:pt x="2711573" y="1207541"/>
                    </a:cubicBezTo>
                    <a:lnTo>
                      <a:pt x="66040" y="1207541"/>
                    </a:lnTo>
                    <a:cubicBezTo>
                      <a:pt x="43180" y="1207541"/>
                      <a:pt x="20320" y="1202461"/>
                      <a:pt x="0" y="1193570"/>
                    </a:cubicBezTo>
                    <a:cubicBezTo>
                      <a:pt x="26670" y="1221511"/>
                      <a:pt x="63500" y="1238020"/>
                      <a:pt x="112583" y="1238020"/>
                    </a:cubicBezTo>
                    <a:lnTo>
                      <a:pt x="2749673" y="1238020"/>
                    </a:lnTo>
                    <a:cubicBezTo>
                      <a:pt x="2829683" y="1238020"/>
                      <a:pt x="2895723" y="1171981"/>
                      <a:pt x="2895723" y="1091970"/>
                    </a:cubicBezTo>
                    <a:lnTo>
                      <a:pt x="2895723" y="95250"/>
                    </a:lnTo>
                    <a:cubicBezTo>
                      <a:pt x="2895723" y="58420"/>
                      <a:pt x="2881752" y="25400"/>
                      <a:pt x="2860162" y="0"/>
                    </a:cubicBezTo>
                    <a:cubicBezTo>
                      <a:pt x="2866512" y="16510"/>
                      <a:pt x="2869052" y="34290"/>
                      <a:pt x="2869052" y="52070"/>
                    </a:cubicBezTo>
                    <a:lnTo>
                      <a:pt x="2869052" y="1048790"/>
                    </a:lnTo>
                    <a:lnTo>
                      <a:pt x="2869052" y="1048790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622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" name="Google Shape;456;g2629362944e_0_86">
                <a:extLst>
                  <a:ext uri="{FF2B5EF4-FFF2-40B4-BE49-F238E27FC236}">
                    <a16:creationId xmlns:a16="http://schemas.microsoft.com/office/drawing/2014/main" id="{99A26E3A-5E42-D028-BED9-C7CB793EC243}"/>
                  </a:ext>
                </a:extLst>
              </p:cNvPr>
              <p:cNvSpPr/>
              <p:nvPr/>
            </p:nvSpPr>
            <p:spPr>
              <a:xfrm>
                <a:off x="0" y="0"/>
                <a:ext cx="2999863" cy="1797880"/>
              </a:xfrm>
              <a:custGeom>
                <a:avLst/>
                <a:gdLst/>
                <a:ahLst/>
                <a:cxnLst/>
                <a:rect l="l" t="t" r="r" b="b"/>
                <a:pathLst>
                  <a:path w="2999863" h="1357400" extrusionOk="0">
                    <a:moveTo>
                      <a:pt x="2936363" y="74930"/>
                    </a:moveTo>
                    <a:cubicBezTo>
                      <a:pt x="2908423" y="30480"/>
                      <a:pt x="2858893" y="0"/>
                      <a:pt x="2801743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155470"/>
                    </a:lnTo>
                    <a:cubicBezTo>
                      <a:pt x="0" y="1207541"/>
                      <a:pt x="25400" y="1253261"/>
                      <a:pt x="63500" y="1282471"/>
                    </a:cubicBezTo>
                    <a:cubicBezTo>
                      <a:pt x="91440" y="1326921"/>
                      <a:pt x="140970" y="1357400"/>
                      <a:pt x="207881" y="1357400"/>
                    </a:cubicBezTo>
                    <a:lnTo>
                      <a:pt x="2841113" y="1357400"/>
                    </a:lnTo>
                    <a:cubicBezTo>
                      <a:pt x="2928743" y="1357400"/>
                      <a:pt x="2999863" y="1286280"/>
                      <a:pt x="2999863" y="1198650"/>
                    </a:cubicBezTo>
                    <a:lnTo>
                      <a:pt x="2999863" y="201930"/>
                    </a:lnTo>
                    <a:cubicBezTo>
                      <a:pt x="2999862" y="149860"/>
                      <a:pt x="2974462" y="104140"/>
                      <a:pt x="2936363" y="74930"/>
                    </a:cubicBezTo>
                    <a:close/>
                    <a:moveTo>
                      <a:pt x="12700" y="1155470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2801743" y="12700"/>
                    </a:lnTo>
                    <a:cubicBezTo>
                      <a:pt x="2881753" y="12700"/>
                      <a:pt x="2947793" y="78740"/>
                      <a:pt x="2947793" y="158750"/>
                    </a:cubicBezTo>
                    <a:lnTo>
                      <a:pt x="2947793" y="1155470"/>
                    </a:lnTo>
                    <a:cubicBezTo>
                      <a:pt x="2947793" y="1235480"/>
                      <a:pt x="2881753" y="1301521"/>
                      <a:pt x="2801743" y="1301521"/>
                    </a:cubicBezTo>
                    <a:lnTo>
                      <a:pt x="158750" y="1301521"/>
                    </a:lnTo>
                    <a:cubicBezTo>
                      <a:pt x="78740" y="1301521"/>
                      <a:pt x="12700" y="1236750"/>
                      <a:pt x="12700" y="1155470"/>
                    </a:cubicBezTo>
                    <a:close/>
                    <a:moveTo>
                      <a:pt x="2988433" y="1198650"/>
                    </a:moveTo>
                    <a:cubicBezTo>
                      <a:pt x="2988433" y="1278660"/>
                      <a:pt x="2921123" y="1344700"/>
                      <a:pt x="2841113" y="1344700"/>
                    </a:cubicBezTo>
                    <a:lnTo>
                      <a:pt x="207881" y="1344700"/>
                    </a:lnTo>
                    <a:cubicBezTo>
                      <a:pt x="157480" y="1344700"/>
                      <a:pt x="120650" y="1328190"/>
                      <a:pt x="93980" y="1300250"/>
                    </a:cubicBezTo>
                    <a:cubicBezTo>
                      <a:pt x="114300" y="1309140"/>
                      <a:pt x="135890" y="1314220"/>
                      <a:pt x="160020" y="1314220"/>
                    </a:cubicBezTo>
                    <a:lnTo>
                      <a:pt x="2803013" y="1314220"/>
                    </a:lnTo>
                    <a:cubicBezTo>
                      <a:pt x="2890643" y="1314220"/>
                      <a:pt x="2961763" y="1243100"/>
                      <a:pt x="2961763" y="1155470"/>
                    </a:cubicBezTo>
                    <a:lnTo>
                      <a:pt x="2961763" y="158750"/>
                    </a:lnTo>
                    <a:cubicBezTo>
                      <a:pt x="2961763" y="140970"/>
                      <a:pt x="2957953" y="123190"/>
                      <a:pt x="2952873" y="106680"/>
                    </a:cubicBezTo>
                    <a:cubicBezTo>
                      <a:pt x="2974463" y="132080"/>
                      <a:pt x="2988433" y="165100"/>
                      <a:pt x="2988433" y="201930"/>
                    </a:cubicBezTo>
                    <a:lnTo>
                      <a:pt x="2988433" y="1198650"/>
                    </a:lnTo>
                    <a:cubicBezTo>
                      <a:pt x="2988433" y="1198650"/>
                      <a:pt x="2988433" y="1198650"/>
                      <a:pt x="2988433" y="1198650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>
                  <a:lnSpc>
                    <a:spcPct val="130000"/>
                  </a:lnSpc>
                </a:pPr>
                <a:endParaRPr sz="622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" name="Google Shape;460;g2629362944e_0_86">
              <a:extLst>
                <a:ext uri="{FF2B5EF4-FFF2-40B4-BE49-F238E27FC236}">
                  <a16:creationId xmlns:a16="http://schemas.microsoft.com/office/drawing/2014/main" id="{C57AD7EC-005F-5A41-5958-22AE588D08BB}"/>
                </a:ext>
              </a:extLst>
            </p:cNvPr>
            <p:cNvSpPr txBox="1"/>
            <p:nvPr/>
          </p:nvSpPr>
          <p:spPr>
            <a:xfrm>
              <a:off x="2763229" y="2519420"/>
              <a:ext cx="7120017" cy="375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just">
                <a:lnSpc>
                  <a:spcPct val="125000"/>
                </a:lnSpc>
                <a:buSzPct val="100000"/>
              </a:pPr>
              <a:r>
                <a:rPr lang="vi-VN" sz="2400" dirty="0">
                  <a:latin typeface="UTM Avo" panose="02040603050506020204" pitchFamily="18" charset="0"/>
                </a:rPr>
                <a:t>Mỗi trường đều có những truyền thống, thành tích nổi bật trong các hoạt động dạy và học, văn nghệ, thể dục – thể thao,... mà học sinh cảm thấy tự hào.</a:t>
              </a:r>
            </a:p>
            <a:p>
              <a:pPr algn="just">
                <a:lnSpc>
                  <a:spcPct val="125000"/>
                </a:lnSpc>
                <a:buSzPct val="100000"/>
              </a:pPr>
              <a:r>
                <a:rPr lang="vi-VN" sz="2400" dirty="0">
                  <a:latin typeface="UTM Avo" panose="02040603050506020204" pitchFamily="18" charset="0"/>
                </a:rPr>
                <a:t>• Kết quả học tập và rèn luyện mà các em đạt được góp phần phát huy truyền thống nhà trường – nơi mà các em đang theo học.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FB8971A-7A29-99E5-540E-681550AD0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682" y="662205"/>
            <a:ext cx="2743200" cy="2743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DE86834-116F-D9B9-6E0C-9974778C0279}"/>
              </a:ext>
            </a:extLst>
          </p:cNvPr>
          <p:cNvSpPr/>
          <p:nvPr/>
        </p:nvSpPr>
        <p:spPr>
          <a:xfrm>
            <a:off x="3378332" y="2531451"/>
            <a:ext cx="5435335" cy="9196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Ôn lại kiến thức đã học</a:t>
            </a:r>
            <a:endParaRPr lang="vi-VN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537C310-B83D-3AF9-AFD9-D5426C2CE47C}"/>
              </a:ext>
            </a:extLst>
          </p:cNvPr>
          <p:cNvSpPr/>
          <p:nvPr/>
        </p:nvSpPr>
        <p:spPr>
          <a:xfrm>
            <a:off x="3708397" y="1520667"/>
            <a:ext cx="4775200" cy="7395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 DẪN VỀ NHÀ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7A7FA93-4EA7-0CC0-0F7C-96674AA3D5CF}"/>
              </a:ext>
            </a:extLst>
          </p:cNvPr>
          <p:cNvSpPr/>
          <p:nvPr/>
        </p:nvSpPr>
        <p:spPr>
          <a:xfrm>
            <a:off x="3378331" y="3720799"/>
            <a:ext cx="5435335" cy="9196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Tx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Hoàn thành bài tập vận dụng</a:t>
            </a:r>
            <a:endParaRPr lang="vi-VN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0E546CE-E4B6-48EF-6044-0CEDE4F4ED25}"/>
              </a:ext>
            </a:extLst>
          </p:cNvPr>
          <p:cNvSpPr/>
          <p:nvPr/>
        </p:nvSpPr>
        <p:spPr>
          <a:xfrm>
            <a:off x="3378330" y="4910146"/>
            <a:ext cx="5435335" cy="135730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Chuẩn bị bài</a:t>
            </a:r>
          </a:p>
          <a:p>
            <a:pPr lvl="0" algn="ctr"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Giữ gìn trường lớp gọn gàng, sạch đẹp</a:t>
            </a:r>
          </a:p>
        </p:txBody>
      </p:sp>
      <p:pic>
        <p:nvPicPr>
          <p:cNvPr id="5" name="Google Shape;144;p3">
            <a:extLst>
              <a:ext uri="{FF2B5EF4-FFF2-40B4-BE49-F238E27FC236}">
                <a16:creationId xmlns:a16="http://schemas.microsoft.com/office/drawing/2014/main" id="{00374489-A562-AC15-F8DC-D220D16C70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311513" y="4337575"/>
            <a:ext cx="1433133" cy="2447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45;p3">
            <a:extLst>
              <a:ext uri="{FF2B5EF4-FFF2-40B4-BE49-F238E27FC236}">
                <a16:creationId xmlns:a16="http://schemas.microsoft.com/office/drawing/2014/main" id="{6E7730B3-A33A-B89A-8A6C-7DA334FA25F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4646" y="4493857"/>
            <a:ext cx="1749960" cy="2291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711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Like fanpage Hoc10 - Học 1 biết 10 để nhận thêm nhiều tài liệu giảng dạy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sz="2400" b="1" i="0" u="sng" strike="noStrike" kern="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52" name="Google Shape;152;p18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1 - Hòa đồng và hợp tác với các bạn (Tiết 1)</Template>
  <TotalTime>49</TotalTime>
  <Words>1156</Words>
  <Application>Microsoft Office PowerPoint</Application>
  <PresentationFormat>Widescreen</PresentationFormat>
  <Paragraphs>90</Paragraphs>
  <Slides>30</Slides>
  <Notes>30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UTM Avo</vt:lpstr>
      <vt:lpstr>Calibri</vt:lpstr>
      <vt:lpstr>Hammersmith One</vt:lpstr>
      <vt:lpstr>Arial</vt:lpstr>
      <vt:lpstr>Delius Swash Caps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OnePercent</cp:lastModifiedBy>
  <cp:revision>15</cp:revision>
  <dcterms:created xsi:type="dcterms:W3CDTF">2024-01-08T06:38:22Z</dcterms:created>
  <dcterms:modified xsi:type="dcterms:W3CDTF">2024-01-23T08:56:49Z</dcterms:modified>
</cp:coreProperties>
</file>