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mp3" ContentType="audio/m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  <p:sldMasterId id="2147483672" r:id="rId2"/>
    <p:sldMasterId id="2147483684" r:id="rId3"/>
  </p:sldMasterIdLst>
  <p:notesMasterIdLst>
    <p:notesMasterId r:id="rId38"/>
  </p:notesMasterIdLst>
  <p:sldIdLst>
    <p:sldId id="281" r:id="rId4"/>
    <p:sldId id="258" r:id="rId5"/>
    <p:sldId id="272" r:id="rId6"/>
    <p:sldId id="282" r:id="rId7"/>
    <p:sldId id="283" r:id="rId8"/>
    <p:sldId id="284" r:id="rId9"/>
    <p:sldId id="259" r:id="rId10"/>
    <p:sldId id="273" r:id="rId11"/>
    <p:sldId id="260" r:id="rId12"/>
    <p:sldId id="271" r:id="rId13"/>
    <p:sldId id="285" r:id="rId14"/>
    <p:sldId id="286" r:id="rId15"/>
    <p:sldId id="287" r:id="rId16"/>
    <p:sldId id="288" r:id="rId17"/>
    <p:sldId id="303" r:id="rId18"/>
    <p:sldId id="291" r:id="rId19"/>
    <p:sldId id="300" r:id="rId20"/>
    <p:sldId id="301" r:id="rId21"/>
    <p:sldId id="302" r:id="rId22"/>
    <p:sldId id="290" r:id="rId23"/>
    <p:sldId id="289" r:id="rId24"/>
    <p:sldId id="292" r:id="rId25"/>
    <p:sldId id="293" r:id="rId26"/>
    <p:sldId id="257" r:id="rId27"/>
    <p:sldId id="274" r:id="rId28"/>
    <p:sldId id="263" r:id="rId29"/>
    <p:sldId id="277" r:id="rId30"/>
    <p:sldId id="294" r:id="rId31"/>
    <p:sldId id="295" r:id="rId32"/>
    <p:sldId id="296" r:id="rId33"/>
    <p:sldId id="297" r:id="rId34"/>
    <p:sldId id="298" r:id="rId35"/>
    <p:sldId id="279" r:id="rId36"/>
    <p:sldId id="280" r:id="rId37"/>
  </p:sldIdLst>
  <p:sldSz cx="12192000" cy="6858000"/>
  <p:notesSz cx="6858000" cy="9144000"/>
  <p:embeddedFontLst>
    <p:embeddedFont>
      <p:font typeface="Calibri" panose="020F0502020204030204" pitchFamily="34" charset="0"/>
      <p:regular r:id="rId39"/>
      <p:bold r:id="rId40"/>
      <p:italic r:id="rId41"/>
      <p:boldItalic r:id="rId42"/>
    </p:embeddedFont>
    <p:embeddedFont>
      <p:font typeface="Calibri Light" panose="020F0302020204030204" pitchFamily="34" charset="0"/>
      <p:regular r:id="rId43"/>
      <p:italic r:id="rId44"/>
    </p:embeddedFont>
    <p:embeddedFont>
      <p:font typeface="UTM Avo" panose="02040603050506020204" pitchFamily="18" charset="0"/>
      <p:regular r:id="rId45"/>
      <p:bold r:id="rId46"/>
      <p:italic r:id="rId47"/>
      <p:boldItalic r:id="rId48"/>
    </p:embeddedFont>
  </p:embeddedFontLst>
  <p:photoAlbum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40"/>
    <p:restoredTop sz="94704"/>
  </p:normalViewPr>
  <p:slideViewPr>
    <p:cSldViewPr snapToGrid="0">
      <p:cViewPr varScale="1">
        <p:scale>
          <a:sx n="90" d="100"/>
          <a:sy n="90" d="100"/>
        </p:scale>
        <p:origin x="96" y="35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slide" Target="slides/slide23.xml"/><Relationship Id="rId39" Type="http://schemas.openxmlformats.org/officeDocument/2006/relationships/font" Target="fonts/font1.fntdata"/><Relationship Id="rId21" Type="http://schemas.openxmlformats.org/officeDocument/2006/relationships/slide" Target="slides/slide18.xml"/><Relationship Id="rId34" Type="http://schemas.openxmlformats.org/officeDocument/2006/relationships/slide" Target="slides/slide31.xml"/><Relationship Id="rId42" Type="http://schemas.openxmlformats.org/officeDocument/2006/relationships/font" Target="fonts/font4.fntdata"/><Relationship Id="rId47" Type="http://schemas.openxmlformats.org/officeDocument/2006/relationships/font" Target="fonts/font9.fntdata"/><Relationship Id="rId50" Type="http://schemas.openxmlformats.org/officeDocument/2006/relationships/viewProps" Target="viewProps.xml"/><Relationship Id="rId7" Type="http://schemas.openxmlformats.org/officeDocument/2006/relationships/slide" Target="slides/slide4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9" Type="http://schemas.openxmlformats.org/officeDocument/2006/relationships/slide" Target="slides/slide26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32" Type="http://schemas.openxmlformats.org/officeDocument/2006/relationships/slide" Target="slides/slide29.xml"/><Relationship Id="rId37" Type="http://schemas.openxmlformats.org/officeDocument/2006/relationships/slide" Target="slides/slide34.xml"/><Relationship Id="rId40" Type="http://schemas.openxmlformats.org/officeDocument/2006/relationships/font" Target="fonts/font2.fntdata"/><Relationship Id="rId45" Type="http://schemas.openxmlformats.org/officeDocument/2006/relationships/font" Target="fonts/font7.fntdata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slide" Target="slides/slide25.xml"/><Relationship Id="rId36" Type="http://schemas.openxmlformats.org/officeDocument/2006/relationships/slide" Target="slides/slide33.xml"/><Relationship Id="rId49" Type="http://schemas.openxmlformats.org/officeDocument/2006/relationships/presProps" Target="presProps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31" Type="http://schemas.openxmlformats.org/officeDocument/2006/relationships/slide" Target="slides/slide28.xml"/><Relationship Id="rId44" Type="http://schemas.openxmlformats.org/officeDocument/2006/relationships/font" Target="fonts/font6.fntdata"/><Relationship Id="rId52" Type="http://schemas.openxmlformats.org/officeDocument/2006/relationships/tableStyles" Target="tableStyles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slide" Target="slides/slide24.xml"/><Relationship Id="rId30" Type="http://schemas.openxmlformats.org/officeDocument/2006/relationships/slide" Target="slides/slide27.xml"/><Relationship Id="rId35" Type="http://schemas.openxmlformats.org/officeDocument/2006/relationships/slide" Target="slides/slide32.xml"/><Relationship Id="rId43" Type="http://schemas.openxmlformats.org/officeDocument/2006/relationships/font" Target="fonts/font5.fntdata"/><Relationship Id="rId48" Type="http://schemas.openxmlformats.org/officeDocument/2006/relationships/font" Target="fonts/font10.fntdata"/><Relationship Id="rId8" Type="http://schemas.openxmlformats.org/officeDocument/2006/relationships/slide" Target="slides/slide5.xml"/><Relationship Id="rId51" Type="http://schemas.openxmlformats.org/officeDocument/2006/relationships/theme" Target="theme/theme1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33" Type="http://schemas.openxmlformats.org/officeDocument/2006/relationships/slide" Target="slides/slide30.xml"/><Relationship Id="rId38" Type="http://schemas.openxmlformats.org/officeDocument/2006/relationships/notesMaster" Target="notesMasters/notesMaster1.xml"/><Relationship Id="rId46" Type="http://schemas.openxmlformats.org/officeDocument/2006/relationships/font" Target="fonts/font8.fntdata"/><Relationship Id="rId20" Type="http://schemas.openxmlformats.org/officeDocument/2006/relationships/slide" Target="slides/slide17.xml"/><Relationship Id="rId41" Type="http://schemas.openxmlformats.org/officeDocument/2006/relationships/font" Target="fonts/font3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VN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E5C657D-564D-EB44-BD51-48157BBED2AD}" type="datetimeFigureOut">
              <a:rPr lang="en-VN" smtClean="0"/>
              <a:t>01/24/2024</a:t>
            </a:fld>
            <a:endParaRPr lang="en-VN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VN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V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V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16E990D-847E-DD49-A0ED-28F7570E6629}" type="slidenum">
              <a:rPr lang="en-VN" smtClean="0"/>
              <a:t>‹#›</a:t>
            </a:fld>
            <a:endParaRPr lang="en-VN"/>
          </a:p>
        </p:txBody>
      </p:sp>
    </p:spTree>
    <p:extLst>
      <p:ext uri="{BB962C8B-B14F-4D97-AF65-F5344CB8AC3E}">
        <p14:creationId xmlns:p14="http://schemas.microsoft.com/office/powerpoint/2010/main" val="208639062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V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16E990D-847E-DD49-A0ED-28F7570E6629}" type="slidenum">
              <a:rPr lang="en-VN" smtClean="0"/>
              <a:t>3</a:t>
            </a:fld>
            <a:endParaRPr lang="en-VN"/>
          </a:p>
        </p:txBody>
      </p:sp>
    </p:spTree>
    <p:extLst>
      <p:ext uri="{BB962C8B-B14F-4D97-AF65-F5344CB8AC3E}">
        <p14:creationId xmlns:p14="http://schemas.microsoft.com/office/powerpoint/2010/main" val="88680061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V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16E990D-847E-DD49-A0ED-28F7570E6629}" type="slidenum">
              <a:rPr lang="en-VN" smtClean="0"/>
              <a:t>13</a:t>
            </a:fld>
            <a:endParaRPr lang="en-VN"/>
          </a:p>
        </p:txBody>
      </p:sp>
    </p:spTree>
    <p:extLst>
      <p:ext uri="{BB962C8B-B14F-4D97-AF65-F5344CB8AC3E}">
        <p14:creationId xmlns:p14="http://schemas.microsoft.com/office/powerpoint/2010/main" val="110446383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VN" dirty="0"/>
              <a:t>Hướng dẫn:</a:t>
            </a:r>
          </a:p>
          <a:p>
            <a:r>
              <a:rPr lang="en-VN" dirty="0"/>
              <a:t>- Có 3 câu hỏi tương ứng với 3 củ cà rốt =&gt; Click vào củ cà rốt để xuất hiện câu hỏi tương ứng</a:t>
            </a:r>
          </a:p>
          <a:p>
            <a:r>
              <a:rPr lang="en-VN" dirty="0"/>
              <a:t>- C</a:t>
            </a:r>
            <a:r>
              <a:rPr lang="en-US" dirty="0"/>
              <a:t>l</a:t>
            </a:r>
            <a:r>
              <a:rPr lang="en-VN" dirty="0"/>
              <a:t>ick vào icon ngôi nhà phía dưới, góc phải màn hình để tới slide bài học tiếp theo</a:t>
            </a:r>
          </a:p>
          <a:p>
            <a:endParaRPr lang="en-V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16E990D-847E-DD49-A0ED-28F7570E6629}" type="slidenum">
              <a:rPr lang="en-VN" smtClean="0"/>
              <a:t>16</a:t>
            </a:fld>
            <a:endParaRPr lang="en-VN"/>
          </a:p>
        </p:txBody>
      </p:sp>
    </p:spTree>
    <p:extLst>
      <p:ext uri="{BB962C8B-B14F-4D97-AF65-F5344CB8AC3E}">
        <p14:creationId xmlns:p14="http://schemas.microsoft.com/office/powerpoint/2010/main" val="282538022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VN" dirty="0"/>
              <a:t>- Click 1 lần vào màn hình để xuất hiện câu trả lời</a:t>
            </a:r>
          </a:p>
          <a:p>
            <a:r>
              <a:rPr lang="en-VN" dirty="0"/>
              <a:t>- C</a:t>
            </a:r>
            <a:r>
              <a:rPr lang="en-US" dirty="0"/>
              <a:t>l</a:t>
            </a:r>
            <a:r>
              <a:rPr lang="en-VN" dirty="0"/>
              <a:t>ick vào con thỏ bên phải màn hình để trở lại slide chọn câu hỏi</a:t>
            </a:r>
          </a:p>
          <a:p>
            <a:endParaRPr lang="en-V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16E990D-847E-DD49-A0ED-28F7570E6629}" type="slidenum">
              <a:rPr lang="en-VN" smtClean="0"/>
              <a:t>17</a:t>
            </a:fld>
            <a:endParaRPr lang="en-VN"/>
          </a:p>
        </p:txBody>
      </p:sp>
    </p:spTree>
    <p:extLst>
      <p:ext uri="{BB962C8B-B14F-4D97-AF65-F5344CB8AC3E}">
        <p14:creationId xmlns:p14="http://schemas.microsoft.com/office/powerpoint/2010/main" val="35309096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V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16E990D-847E-DD49-A0ED-28F7570E6629}" type="slidenum">
              <a:rPr lang="en-VN" smtClean="0"/>
              <a:t>18</a:t>
            </a:fld>
            <a:endParaRPr lang="en-VN"/>
          </a:p>
        </p:txBody>
      </p:sp>
    </p:spTree>
    <p:extLst>
      <p:ext uri="{BB962C8B-B14F-4D97-AF65-F5344CB8AC3E}">
        <p14:creationId xmlns:p14="http://schemas.microsoft.com/office/powerpoint/2010/main" val="119798093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V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16E990D-847E-DD49-A0ED-28F7570E6629}" type="slidenum">
              <a:rPr lang="en-VN" smtClean="0"/>
              <a:t>19</a:t>
            </a:fld>
            <a:endParaRPr lang="en-VN"/>
          </a:p>
        </p:txBody>
      </p:sp>
    </p:spTree>
    <p:extLst>
      <p:ext uri="{BB962C8B-B14F-4D97-AF65-F5344CB8AC3E}">
        <p14:creationId xmlns:p14="http://schemas.microsoft.com/office/powerpoint/2010/main" val="314181313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ECB359-C368-FAAB-58D5-0D02FBB3D69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C032F6F-935E-C66B-8985-FCC117989D0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0EBAB38-F9B1-12E8-4194-CD76A9D9AD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35F583-0148-4553-964E-C48E0D09F0A7}" type="datetimeFigureOut">
              <a:rPr lang="en-US" smtClean="0"/>
              <a:t>1/24/2024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510F5B9-0BBA-6237-AA41-7C8A68FB5B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F73F7DC-A0D2-2B59-3108-A6C6969B3D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E96640-AC40-4FB1-869D-32BD2614E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68970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1DD68C-4EF3-3E93-F0E4-7A1EAF30AE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5CA9882-3F56-BADC-45F5-A1FA9E28468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EE2AE65-1C31-E61D-C80A-17679EA4FB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35F583-0148-4553-964E-C48E0D09F0A7}" type="datetimeFigureOut">
              <a:rPr lang="en-US" smtClean="0"/>
              <a:t>1/24/2024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B217C64-8BD3-3E2A-43D6-03E9842166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09A8E1E-00B5-FF84-1631-BE2FDBC685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E96640-AC40-4FB1-869D-32BD2614E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29421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B7DA0A-999E-F79D-3D7B-BC0F80AB91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D93E550-A2B2-1FD4-FC5E-0155D7D380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D7FD8D4-E3E9-3387-ECDD-20703B5339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35F583-0148-4553-964E-C48E0D09F0A7}" type="datetimeFigureOut">
              <a:rPr lang="en-US" smtClean="0"/>
              <a:t>1/24/2024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5FE3999-2E2F-4649-76D3-B231DD6528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F73A913-02D6-7024-9DDD-B530DE88D3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E96640-AC40-4FB1-869D-32BD2614E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14561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8A10D7-43E2-27E6-B52B-80214C7A82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D3B1AF0-1660-95CB-8909-C7079FB0B44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E2CF109-C42D-ABD0-92C8-8E04F6898BA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643B5F6-C21A-532C-A7A0-20FFA9B88B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35F583-0148-4553-964E-C48E0D09F0A7}" type="datetimeFigureOut">
              <a:rPr lang="en-US" smtClean="0"/>
              <a:t>1/24/2024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6C4B400-062F-F623-23E7-2F390EBF36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83765A9-6170-524F-1675-81BB379320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E96640-AC40-4FB1-869D-32BD2614E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07065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A7FFF5-B0CD-4F13-AC32-B2D3C699DE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4D59DCE-D1E5-36F7-3C1C-28022F721B1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BDAE6A7-B025-35F2-355E-7BB5EAA869E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054B650-45FF-38E4-C8D8-C877757FA33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69899E66-9168-3AF3-51A1-AC9160720B2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A453256E-39DB-9C33-4E7F-391F27F04C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35F583-0148-4553-964E-C48E0D09F0A7}" type="datetimeFigureOut">
              <a:rPr lang="en-US" smtClean="0"/>
              <a:t>1/24/2024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62B8C339-1E2E-D100-3748-06F1DA82AF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1C6C3A0B-C84F-EB4D-66BA-36B5DCDD79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E96640-AC40-4FB1-869D-32BD2614E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76137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E26ED7-C03A-95E1-BC49-5FD53FCD97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28AF172-E041-99AC-255A-8B5AB21FC1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35F583-0148-4553-964E-C48E0D09F0A7}" type="datetimeFigureOut">
              <a:rPr lang="en-US" smtClean="0"/>
              <a:t>1/24/2024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AC00131-E27D-75AB-A7EA-C5355539F7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C567D31-2DC5-DB2A-29BF-E0835B1015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E96640-AC40-4FB1-869D-32BD2614E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72014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66801730-6A3E-18EC-47DD-A614769CD06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35F583-0148-4553-964E-C48E0D09F0A7}" type="datetimeFigureOut">
              <a:rPr lang="en-US" smtClean="0"/>
              <a:t>1/24/2024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14E3FDD-3A6C-B024-AEC6-BED99AB03C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8FCE5AC-7F66-41A2-B146-4000CBB93B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E96640-AC40-4FB1-869D-32BD2614E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80192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EC3546-C49D-9798-0C37-F80C193528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1DCA46A-6FFF-8B45-A293-C794CFBD62C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4469AA1-2D1A-3054-CDD6-567969990EA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B22BBB5-2CDF-8FC1-981F-4A0C5518AB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35F583-0148-4553-964E-C48E0D09F0A7}" type="datetimeFigureOut">
              <a:rPr lang="en-US" smtClean="0"/>
              <a:t>1/24/2024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1DFD70F-5533-0BBF-9AEF-91CAC5B0FE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E28F2FB-2DEE-F0A1-465D-C673D13972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E96640-AC40-4FB1-869D-32BD2614E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32201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6939B4-E217-B28D-30FF-2C0AB0D759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7743FFDC-E88F-1F0C-ECF0-7AA21FFA717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CBE10CB-D284-A341-F846-78EED0D97BA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0D62789-07EF-DBB0-122A-BEA8179E60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35F583-0148-4553-964E-C48E0D09F0A7}" type="datetimeFigureOut">
              <a:rPr lang="en-US" smtClean="0"/>
              <a:t>1/24/2024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75C2917-4D78-E2C5-B240-2C83A2A028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B4E6FDF-BCDB-7F7A-F813-4FDA4DCAD7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E96640-AC40-4FB1-869D-32BD2614E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71177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BB10C0-86E6-71B8-02C1-6ADF112455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49FDAF7-A048-683D-CCCC-A63BA5B51F1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48BC5C8-39F6-6DD7-9FBA-7C02F011CA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35F583-0148-4553-964E-C48E0D09F0A7}" type="datetimeFigureOut">
              <a:rPr lang="en-US" smtClean="0"/>
              <a:t>1/24/2024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EADA172-8CFC-0C43-AABF-1121A5E1CD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95E851D-8129-DE77-B672-9040F1A251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E96640-AC40-4FB1-869D-32BD2614E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28669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A20A3BDA-1EAA-353D-F8DE-1FA3FAC2538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7114AA8-3789-CBC3-5C55-CAEDF3B88E1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E9B3290-4B06-5823-1D14-C03BE4FA6A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35F583-0148-4553-964E-C48E0D09F0A7}" type="datetimeFigureOut">
              <a:rPr lang="en-US" smtClean="0"/>
              <a:t>1/24/2024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47E6A11-9C61-AEB0-DA00-C59F4DD3A1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AC08BEB-E646-E98F-031B-DAA706C808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E96640-AC40-4FB1-869D-32BD2614E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82438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4949BE-1264-40E4-BDA5-77919F8C2881}" type="datetimeFigureOut">
              <a:rPr lang="en-US" smtClean="0"/>
              <a:t>1/24/2024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676ABB-7A76-4521-92C4-E4A5C9A8EA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25373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4949BE-1264-40E4-BDA5-77919F8C2881}" type="datetimeFigureOut">
              <a:rPr lang="en-US" smtClean="0"/>
              <a:t>1/24/2024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676ABB-7A76-4521-92C4-E4A5C9A8EA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7389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4949BE-1264-40E4-BDA5-77919F8C2881}" type="datetimeFigureOut">
              <a:rPr lang="en-US" smtClean="0"/>
              <a:t>1/24/2024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676ABB-7A76-4521-92C4-E4A5C9A8EA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23493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4949BE-1264-40E4-BDA5-77919F8C2881}" type="datetimeFigureOut">
              <a:rPr lang="en-US" smtClean="0"/>
              <a:t>1/24/2024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676ABB-7A76-4521-92C4-E4A5C9A8EA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04638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4949BE-1264-40E4-BDA5-77919F8C2881}" type="datetimeFigureOut">
              <a:rPr lang="en-US" smtClean="0"/>
              <a:t>1/24/2024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676ABB-7A76-4521-92C4-E4A5C9A8EA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98402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4949BE-1264-40E4-BDA5-77919F8C2881}" type="datetimeFigureOut">
              <a:rPr lang="en-US" smtClean="0"/>
              <a:t>1/24/2024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676ABB-7A76-4521-92C4-E4A5C9A8EA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41445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4949BE-1264-40E4-BDA5-77919F8C2881}" type="datetimeFigureOut">
              <a:rPr lang="en-US" smtClean="0"/>
              <a:t>1/24/2024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676ABB-7A76-4521-92C4-E4A5C9A8EA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82811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4949BE-1264-40E4-BDA5-77919F8C2881}" type="datetimeFigureOut">
              <a:rPr lang="en-US" smtClean="0"/>
              <a:t>1/24/2024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676ABB-7A76-4521-92C4-E4A5C9A8EA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88089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4949BE-1264-40E4-BDA5-77919F8C2881}" type="datetimeFigureOut">
              <a:rPr lang="en-US" smtClean="0"/>
              <a:t>1/24/2024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676ABB-7A76-4521-92C4-E4A5C9A8EA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20153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4949BE-1264-40E4-BDA5-77919F8C2881}" type="datetimeFigureOut">
              <a:rPr lang="en-US" smtClean="0"/>
              <a:t>1/24/2024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676ABB-7A76-4521-92C4-E4A5C9A8EA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5238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4949BE-1264-40E4-BDA5-77919F8C2881}" type="datetimeFigureOut">
              <a:rPr lang="en-US" smtClean="0"/>
              <a:t>1/24/2024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676ABB-7A76-4521-92C4-E4A5C9A8EA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45481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C163EA-5E16-0164-3BF7-EC6193188E1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C76C1A5-D051-8CD0-E385-04A1BB9C461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A5E8B92-5EBB-861C-F641-232B78583B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1/24/2024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7DE1FA5-F0E9-920C-9617-20FF0411F8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B35CBFB-D74C-A513-032C-49C669C55A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03531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1F5FB1-B7B6-E690-03F9-2334931133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5A55743-94AF-F71F-6977-BA5AC7FF252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C935840-7275-07FB-4ECD-6A47C5E26F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1/24/2024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0F6FB95-8616-2719-0EF2-AD6DA12AD8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7D52DA1-4EAA-5B92-2E1E-54F03167DA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13111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C35860-AEC1-F21E-9439-AC5E985F83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F516979-79D4-4C8A-C601-95DC67AF07F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E0C1366-F510-43D2-F98E-965A52513E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1/24/2024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28A0301-AFD1-A01E-9432-7C0E9BEA62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9AA5184-EEF7-EE92-A5D4-839DE873B3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2082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AB18EF-B2D9-B1BE-C161-D13DE68974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2CEA824-C61F-1EF0-F51E-18319AA1BC2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894C721-113D-8B59-E65F-84AE609CA16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402189D-BD29-274B-72ED-B84764A073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1/24/2024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FECB693-E414-2C0A-CAA5-15C4CB3F70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57725BF-2EEF-84C6-2BB1-729C28E20F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01320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096D48-1528-BF8A-2F89-D761D88DBF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93901AC-E4A8-58D0-A52E-5CADBFB11D8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9DA3EE9-7C77-EEFC-CE78-00E89BAE885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9B90C92-E471-B5F7-6BEC-2CE3E140821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E400897-423C-07E1-A10A-7C59F23AA41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99D8E054-52BB-9483-E1EB-D05C5880E8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1/24/2024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39EC79F0-876F-DCD2-6992-E25F90C2DA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E089AE4E-2FE4-95BC-1725-EACD29A4E5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49322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A3D625-FC08-D663-FF18-8710C7E8A0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814C6F2-7565-5AD1-9625-7F784BA624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1/24/2024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18EB37D-3164-F74D-30C0-A3CF9C906B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FD8DA1A-C6DA-15F4-F28F-12A6846DE7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97557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10373B0-FE23-81C5-1342-81A7DE13F6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1/24/2024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1A0B33B-6F6D-08CE-F79B-EDC97DD9C0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C02294D-94A1-C185-CA85-2DE03FE4CC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65222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B85DBE-06F2-A90E-2773-94F8464192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8090A59-53B7-5DAD-4D2D-46531514AE1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6C06CDE-6ADF-3AE3-6DFD-D9A0EC8BB56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16B2EB0-C857-5536-3D6F-AEB2489AF9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1/24/2024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3D6DA25-59E1-8576-4DDB-60DD5B5CB1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B9E5CBE-DCE2-C05B-F325-632066928E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3112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F5A1A3-C002-BE74-93F5-FDB4A1AC85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4077B58-B74F-002B-32B6-14E76C63AD2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F11DC5D-FF3E-4100-4F80-E4D1073F842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DEA2486-3500-0000-44B3-599E88FABF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1/24/2024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95029E0-8C18-D056-9955-D030C24E87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AA773AE-FB84-2633-7C9E-CF58AF68EA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4353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7393D7-77AB-6883-3786-975512956D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5748A89-586A-D3F5-2955-B2C04E3398B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1D291DF-C5C3-9C6D-FABE-2704A8FE99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1/24/2024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4A8887F-0F21-1832-AFB6-2C135249C3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1075050-4C27-476B-843C-DD44B93ADC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64753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CCEFA051-CA26-FA49-A07B-5EA4E5FC910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6B17C35-63EA-6A66-24CE-146DFB58568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7B6019F-AA6A-078D-9D2E-AB27C7AACB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1/24/2024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438E183-218B-EC4C-402E-8CFDF480AC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413DF49-864D-94D6-0F01-4C5F95F289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58105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F6CE697A-28CD-EDD6-6415-D3C701EC59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70A0CBA-D392-B3C6-11C8-2B7A43CDAA0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D2FCAAC-A88B-1C44-0137-1A638B2A3BB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B35F583-0148-4553-964E-C48E0D09F0A7}" type="datetimeFigureOut">
              <a:rPr lang="en-US" smtClean="0"/>
              <a:t>1/24/2024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98EEFD4-4D1A-FAD6-8C8F-648DA608DED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0BC7197-0211-521E-ABF8-E35EA0FC831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5E96640-AC40-4FB1-869D-32BD2614E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2896742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04949BE-1264-40E4-BDA5-77919F8C2881}" type="datetimeFigureOut">
              <a:rPr lang="en-US" smtClean="0"/>
              <a:t>1/24/2024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8676ABB-7A76-4521-92C4-E4A5C9A8EA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26095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9Slide.vn - 2019">
            <a:extLst>
              <a:ext uri="{FF2B5EF4-FFF2-40B4-BE49-F238E27FC236}">
                <a16:creationId xmlns:a16="http://schemas.microsoft.com/office/drawing/2014/main" id="{CCB7BBCD-1B94-0ABF-54FA-C41F30EA8391}"/>
              </a:ext>
            </a:extLst>
          </p:cNvPr>
          <p:cNvSpPr txBox="1"/>
          <p:nvPr userDrawn="1"/>
        </p:nvSpPr>
        <p:spPr>
          <a:xfrm>
            <a:off x="0" y="-2734965"/>
            <a:ext cx="12192000" cy="461665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pPr algn="ctr"/>
            <a:r>
              <a:rPr lang="en-US" sz="2400">
                <a:solidFill>
                  <a:srgbClr val="CFCFCF"/>
                </a:solidFill>
              </a:rPr>
              <a:t>www.9slide.vn</a:t>
            </a:r>
          </a:p>
        </p:txBody>
      </p: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D2C8457-2C65-AECF-4226-BAA6D30A47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605DB20-E44C-5BFC-4FA7-C96AFFC9824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0A4B673-F1CA-CC81-D3CF-2EA41B43D8D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7CDEAE1-69FA-42CF-B65D-944C8BD08CC2}" type="datetimeFigureOut">
              <a:rPr lang="en-US" smtClean="0"/>
              <a:t>1/24/2024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925DDE0-5353-BD71-71EC-BEA2574C665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CE4915A-B8CD-FCF9-59A0-649E8CB8487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18100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hoc10.vn/doc-sach/tieng-viet-4-tap-1/1/385/5/" TargetMode="Externa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svg"/><Relationship Id="rId5" Type="http://schemas.openxmlformats.org/officeDocument/2006/relationships/image" Target="../media/image9.png"/><Relationship Id="rId4" Type="http://schemas.openxmlformats.org/officeDocument/2006/relationships/image" Target="../media/image8.sv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s://hoc10.vn/doc-sach/tieng-viet-4-tap-1/1/385/6/" TargetMode="External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s://hoc10.vn/doc-sach/tieng-viet-4-tap-1/1/385/6/" TargetMode="External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0.sv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2.jp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4.jp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5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slide" Target="slide18.xml"/><Relationship Id="rId13" Type="http://schemas.openxmlformats.org/officeDocument/2006/relationships/image" Target="../media/image32.png"/><Relationship Id="rId18" Type="http://schemas.openxmlformats.org/officeDocument/2006/relationships/image" Target="../media/image36.pn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28.png"/><Relationship Id="rId12" Type="http://schemas.openxmlformats.org/officeDocument/2006/relationships/image" Target="../media/image31.png"/><Relationship Id="rId17" Type="http://schemas.openxmlformats.org/officeDocument/2006/relationships/image" Target="../media/image35.png"/><Relationship Id="rId2" Type="http://schemas.openxmlformats.org/officeDocument/2006/relationships/audio" Target="../media/media1.mp3"/><Relationship Id="rId16" Type="http://schemas.openxmlformats.org/officeDocument/2006/relationships/slide" Target="slide20.xml"/><Relationship Id="rId20" Type="http://schemas.openxmlformats.org/officeDocument/2006/relationships/image" Target="../media/image38.png"/><Relationship Id="rId1" Type="http://schemas.microsoft.com/office/2007/relationships/media" Target="../media/media1.mp3"/><Relationship Id="rId6" Type="http://schemas.openxmlformats.org/officeDocument/2006/relationships/slide" Target="slide17.xml"/><Relationship Id="rId11" Type="http://schemas.openxmlformats.org/officeDocument/2006/relationships/image" Target="../media/image30.png"/><Relationship Id="rId5" Type="http://schemas.openxmlformats.org/officeDocument/2006/relationships/image" Target="../media/image27.png"/><Relationship Id="rId15" Type="http://schemas.openxmlformats.org/officeDocument/2006/relationships/image" Target="../media/image34.png"/><Relationship Id="rId10" Type="http://schemas.openxmlformats.org/officeDocument/2006/relationships/image" Target="../media/image29.png"/><Relationship Id="rId19" Type="http://schemas.openxmlformats.org/officeDocument/2006/relationships/image" Target="../media/image37.jpeg"/><Relationship Id="rId4" Type="http://schemas.openxmlformats.org/officeDocument/2006/relationships/notesSlide" Target="../notesSlides/notesSlide3.xml"/><Relationship Id="rId9" Type="http://schemas.openxmlformats.org/officeDocument/2006/relationships/slide" Target="slide19.xml"/><Relationship Id="rId14" Type="http://schemas.openxmlformats.org/officeDocument/2006/relationships/image" Target="../media/image33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1.png"/><Relationship Id="rId3" Type="http://schemas.openxmlformats.org/officeDocument/2006/relationships/image" Target="../media/image27.png"/><Relationship Id="rId7" Type="http://schemas.openxmlformats.org/officeDocument/2006/relationships/image" Target="../media/image40.svg"/><Relationship Id="rId12" Type="http://schemas.openxmlformats.org/officeDocument/2006/relationships/image" Target="../media/image3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9.png"/><Relationship Id="rId11" Type="http://schemas.openxmlformats.org/officeDocument/2006/relationships/image" Target="../media/image43.png"/><Relationship Id="rId5" Type="http://schemas.openxmlformats.org/officeDocument/2006/relationships/image" Target="../media/image35.png"/><Relationship Id="rId10" Type="http://schemas.openxmlformats.org/officeDocument/2006/relationships/slide" Target="slide16.xml"/><Relationship Id="rId4" Type="http://schemas.openxmlformats.org/officeDocument/2006/relationships/image" Target="../media/image37.jpeg"/><Relationship Id="rId9" Type="http://schemas.openxmlformats.org/officeDocument/2006/relationships/image" Target="../media/image42.sv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png"/><Relationship Id="rId13" Type="http://schemas.openxmlformats.org/officeDocument/2006/relationships/slide" Target="slide16.xml"/><Relationship Id="rId3" Type="http://schemas.openxmlformats.org/officeDocument/2006/relationships/image" Target="../media/image27.png"/><Relationship Id="rId7" Type="http://schemas.openxmlformats.org/officeDocument/2006/relationships/image" Target="../media/image40.svg"/><Relationship Id="rId12" Type="http://schemas.openxmlformats.org/officeDocument/2006/relationships/image" Target="../media/image47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9.png"/><Relationship Id="rId11" Type="http://schemas.openxmlformats.org/officeDocument/2006/relationships/image" Target="../media/image46.jpg"/><Relationship Id="rId5" Type="http://schemas.openxmlformats.org/officeDocument/2006/relationships/image" Target="../media/image35.png"/><Relationship Id="rId10" Type="http://schemas.openxmlformats.org/officeDocument/2006/relationships/image" Target="../media/image45.jpg"/><Relationship Id="rId4" Type="http://schemas.openxmlformats.org/officeDocument/2006/relationships/image" Target="../media/image37.jpeg"/><Relationship Id="rId9" Type="http://schemas.openxmlformats.org/officeDocument/2006/relationships/image" Target="../media/image44.jpg"/><Relationship Id="rId14" Type="http://schemas.openxmlformats.org/officeDocument/2006/relationships/image" Target="../media/image43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slide" Target="slide16.xml"/><Relationship Id="rId3" Type="http://schemas.openxmlformats.org/officeDocument/2006/relationships/image" Target="../media/image27.png"/><Relationship Id="rId7" Type="http://schemas.openxmlformats.org/officeDocument/2006/relationships/image" Target="../media/image35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0.svg"/><Relationship Id="rId5" Type="http://schemas.openxmlformats.org/officeDocument/2006/relationships/image" Target="../media/image39.png"/><Relationship Id="rId10" Type="http://schemas.openxmlformats.org/officeDocument/2006/relationships/image" Target="../media/image34.png"/><Relationship Id="rId4" Type="http://schemas.openxmlformats.org/officeDocument/2006/relationships/image" Target="../media/image37.jpeg"/><Relationship Id="rId9" Type="http://schemas.openxmlformats.org/officeDocument/2006/relationships/image" Target="../media/image43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1.sv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hyperlink" Target="https://hoc10.vn/doc-sach/tieng-viet-4-tap-1/1/385/6/" TargetMode="External"/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hyperlink" Target="https://hoc10.vn/doc-sach/tieng-viet-4-tap-1/1/385/6/" TargetMode="External"/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9.sv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png"/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1.sv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9.sv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5.png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0.svg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2.jpg"/><Relationship Id="rId1" Type="http://schemas.openxmlformats.org/officeDocument/2006/relationships/slideLayout" Target="../slideLayouts/slideLayout18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facebook.com/groups/hoc10donghanhcunggiaovientieuhoc" TargetMode="External"/><Relationship Id="rId2" Type="http://schemas.openxmlformats.org/officeDocument/2006/relationships/image" Target="../media/image63.jpg"/><Relationship Id="rId1" Type="http://schemas.openxmlformats.org/officeDocument/2006/relationships/slideLayout" Target="../slideLayouts/slideLayout23.xml"/><Relationship Id="rId6" Type="http://schemas.openxmlformats.org/officeDocument/2006/relationships/image" Target="../media/image65.png"/><Relationship Id="rId5" Type="http://schemas.microsoft.com/office/2007/relationships/hdphoto" Target="../media/hdphoto1.wdp"/><Relationship Id="rId4" Type="http://schemas.openxmlformats.org/officeDocument/2006/relationships/image" Target="../media/image6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54;p1">
            <a:extLst>
              <a:ext uri="{FF2B5EF4-FFF2-40B4-BE49-F238E27FC236}">
                <a16:creationId xmlns:a16="http://schemas.microsoft.com/office/drawing/2014/main" id="{C8F29496-1A23-93BD-8B98-920D11615CB0}"/>
              </a:ext>
            </a:extLst>
          </p:cNvPr>
          <p:cNvSpPr txBox="1">
            <a:spLocks/>
          </p:cNvSpPr>
          <p:nvPr/>
        </p:nvSpPr>
        <p:spPr>
          <a:xfrm>
            <a:off x="1640958" y="2047174"/>
            <a:ext cx="8910084" cy="248425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90"/>
              <a:buFont typeface="Arial"/>
              <a:buNone/>
              <a:tabLst/>
              <a:defRPr/>
            </a:pPr>
            <a:r>
              <a:rPr kumimoji="0" lang="en-US" sz="54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/>
                <a:sym typeface="Calibri"/>
              </a:rPr>
              <a:t>Tuần</a:t>
            </a:r>
            <a:r>
              <a:rPr kumimoji="0" lang="en-US" sz="5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/>
                <a:sym typeface="Calibri"/>
              </a:rPr>
              <a:t> 1</a:t>
            </a:r>
          </a:p>
          <a:p>
            <a:pPr marL="0" marR="0" lvl="0" indent="0" algn="ctr" defTabSz="914377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Calibri"/>
              <a:buNone/>
              <a:tabLst/>
              <a:defRPr/>
            </a:pPr>
            <a:r>
              <a:rPr kumimoji="0" lang="vi-VN" sz="54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/>
                <a:cs typeface="Arial" panose="020B0604020202020204" pitchFamily="34" charset="0"/>
                <a:sym typeface="Calibri"/>
              </a:rPr>
              <a:t>Bài đọc 1</a:t>
            </a:r>
            <a:r>
              <a:rPr kumimoji="0" lang="en-US" sz="54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/>
                <a:cs typeface="Arial" panose="020B0604020202020204" pitchFamily="34" charset="0"/>
                <a:sym typeface="Calibri"/>
              </a:rPr>
              <a:t>: </a:t>
            </a:r>
            <a:r>
              <a:rPr lang="en-US" sz="5400" b="1" i="0" u="none" strike="noStrike" dirty="0" err="1">
                <a:solidFill>
                  <a:srgbClr val="FF0000"/>
                </a:solidFill>
                <a:effectLst/>
                <a:latin typeface="UTM Avo" panose="02040603050506020204" pitchFamily="18"/>
              </a:rPr>
              <a:t>Tuổi</a:t>
            </a:r>
            <a:r>
              <a:rPr lang="en-US" sz="5400" b="1" i="0" u="none" strike="noStrike" dirty="0">
                <a:solidFill>
                  <a:srgbClr val="FF0000"/>
                </a:solidFill>
                <a:effectLst/>
                <a:latin typeface="UTM Avo" panose="02040603050506020204" pitchFamily="18"/>
              </a:rPr>
              <a:t> </a:t>
            </a:r>
            <a:r>
              <a:rPr lang="en-US" sz="5400" b="1" i="0" u="none" strike="noStrike" dirty="0" err="1">
                <a:solidFill>
                  <a:srgbClr val="FF0000"/>
                </a:solidFill>
                <a:effectLst/>
                <a:latin typeface="UTM Avo" panose="02040603050506020204" pitchFamily="18"/>
              </a:rPr>
              <a:t>ngựa</a:t>
            </a:r>
            <a:endParaRPr kumimoji="0" lang="en-US" sz="5400" b="1" i="0" u="none" strike="noStrike" kern="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UTM Avo" panose="02040603050506020204" pitchFamily="18"/>
              <a:cs typeface="Arial" panose="020B0604020202020204" pitchFamily="34" charset="0"/>
              <a:sym typeface="Calibri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2F50952-C3AA-0DA7-501F-3C8841BFFE53}"/>
              </a:ext>
            </a:extLst>
          </p:cNvPr>
          <p:cNvSpPr txBox="1"/>
          <p:nvPr/>
        </p:nvSpPr>
        <p:spPr>
          <a:xfrm>
            <a:off x="8910084" y="141514"/>
            <a:ext cx="328191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36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UTM Avo" panose="02040603050506020204" pitchFamily="18" charset="0"/>
                <a:cs typeface="Arial"/>
                <a:sym typeface="Arial"/>
              </a:rPr>
              <a:t>TIẾNG VIỆT 4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ECAFAE6-6A63-972C-89E4-39C8906555F1}"/>
              </a:ext>
            </a:extLst>
          </p:cNvPr>
          <p:cNvSpPr txBox="1"/>
          <p:nvPr/>
        </p:nvSpPr>
        <p:spPr>
          <a:xfrm>
            <a:off x="10277475" y="771178"/>
            <a:ext cx="1673225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2800" b="0" i="0" u="none" strike="noStrike" kern="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UTM Avo" panose="02040603050506020204" pitchFamily="18" charset="0"/>
                <a:cs typeface="Arial"/>
                <a:sym typeface="Arial"/>
              </a:rPr>
              <a:t>Tập</a:t>
            </a:r>
            <a:r>
              <a:rPr kumimoji="0" lang="en-US" sz="28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UTM Avo" panose="02040603050506020204" pitchFamily="18" charset="0"/>
                <a:cs typeface="Arial"/>
                <a:sym typeface="Arial"/>
              </a:rPr>
              <a:t> 1</a:t>
            </a:r>
          </a:p>
        </p:txBody>
      </p:sp>
    </p:spTree>
    <p:extLst>
      <p:ext uri="{BB962C8B-B14F-4D97-AF65-F5344CB8AC3E}">
        <p14:creationId xmlns:p14="http://schemas.microsoft.com/office/powerpoint/2010/main" val="20599427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hlinkClick r:id="rId3"/>
            <a:extLst>
              <a:ext uri="{FF2B5EF4-FFF2-40B4-BE49-F238E27FC236}">
                <a16:creationId xmlns:a16="http://schemas.microsoft.com/office/drawing/2014/main" id="{2A46B53C-EF6D-5BB7-D634-BF4CBAC1EFB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286716" y="691352"/>
            <a:ext cx="2905284" cy="16073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77186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2;p3">
            <a:extLst>
              <a:ext uri="{FF2B5EF4-FFF2-40B4-BE49-F238E27FC236}">
                <a16:creationId xmlns:a16="http://schemas.microsoft.com/office/drawing/2014/main" id="{EEEF64AB-52F0-50CB-65B3-9DD3288F7A73}"/>
              </a:ext>
            </a:extLst>
          </p:cNvPr>
          <p:cNvSpPr txBox="1"/>
          <p:nvPr/>
        </p:nvSpPr>
        <p:spPr>
          <a:xfrm>
            <a:off x="3479800" y="1773046"/>
            <a:ext cx="5232400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algn="ctr"/>
            <a:r>
              <a:rPr lang="en-US" sz="2400" b="1" dirty="0">
                <a:solidFill>
                  <a:srgbClr val="C00000"/>
                </a:solidFill>
                <a:latin typeface="UTM Avo" panose="02040603050506020204" pitchFamily="18"/>
              </a:rPr>
              <a:t>HOẠT ĐỘNG NHÓM ĐÔI</a:t>
            </a:r>
            <a:endParaRPr sz="2400" dirty="0">
              <a:solidFill>
                <a:srgbClr val="C00000"/>
              </a:solidFill>
              <a:latin typeface="UTM Avo" panose="02040603050506020204" pitchFamily="18"/>
            </a:endParaRPr>
          </a:p>
        </p:txBody>
      </p:sp>
      <p:pic>
        <p:nvPicPr>
          <p:cNvPr id="13" name="Google Shape;123;p3" descr="Diagram&#10;&#10;Description automatically generated">
            <a:extLst>
              <a:ext uri="{FF2B5EF4-FFF2-40B4-BE49-F238E27FC236}">
                <a16:creationId xmlns:a16="http://schemas.microsoft.com/office/drawing/2014/main" id="{6AEF8A2E-8AC8-E89A-309D-E47B336B310F}"/>
              </a:ext>
            </a:extLst>
          </p:cNvPr>
          <p:cNvPicPr preferRelativeResize="0">
            <a:picLocks noChangeAspect="1"/>
          </p:cNvPicPr>
          <p:nvPr/>
        </p:nvPicPr>
        <p:blipFill rotWithShape="1">
          <a:blip r:embed="rId4">
            <a:alphaModFix/>
          </a:blip>
          <a:srcRect t="29424" b="19617"/>
          <a:stretch/>
        </p:blipFill>
        <p:spPr>
          <a:xfrm>
            <a:off x="6751261" y="2877831"/>
            <a:ext cx="4676312" cy="2862351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4" name="Google Shape;124;p3">
            <a:extLst>
              <a:ext uri="{FF2B5EF4-FFF2-40B4-BE49-F238E27FC236}">
                <a16:creationId xmlns:a16="http://schemas.microsoft.com/office/drawing/2014/main" id="{F761D98B-C533-A6DB-0463-A2380AEA4F9B}"/>
              </a:ext>
            </a:extLst>
          </p:cNvPr>
          <p:cNvGrpSpPr/>
          <p:nvPr/>
        </p:nvGrpSpPr>
        <p:grpSpPr>
          <a:xfrm>
            <a:off x="379561" y="2562071"/>
            <a:ext cx="5977213" cy="3178111"/>
            <a:chOff x="-431421" y="4240540"/>
            <a:chExt cx="8965820" cy="4767166"/>
          </a:xfrm>
        </p:grpSpPr>
        <p:sp>
          <p:nvSpPr>
            <p:cNvPr id="15" name="Google Shape;125;p3">
              <a:extLst>
                <a:ext uri="{FF2B5EF4-FFF2-40B4-BE49-F238E27FC236}">
                  <a16:creationId xmlns:a16="http://schemas.microsoft.com/office/drawing/2014/main" id="{B82C8D7B-668D-4F03-9E6C-894B6D945681}"/>
                </a:ext>
              </a:extLst>
            </p:cNvPr>
            <p:cNvSpPr/>
            <p:nvPr/>
          </p:nvSpPr>
          <p:spPr>
            <a:xfrm>
              <a:off x="106800" y="4707242"/>
              <a:ext cx="8427599" cy="4300464"/>
            </a:xfrm>
            <a:prstGeom prst="rect">
              <a:avLst/>
            </a:prstGeom>
            <a:solidFill>
              <a:schemeClr val="lt1"/>
            </a:solidFill>
            <a:ln w="25400" cap="flat" cmpd="sng">
              <a:solidFill>
                <a:srgbClr val="E36C09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60950" tIns="30467" rIns="60950" bIns="30467" anchor="ctr" anchorCtr="0">
              <a:noAutofit/>
            </a:bodyPr>
            <a:lstStyle/>
            <a:p>
              <a:pPr algn="just">
                <a:lnSpc>
                  <a:spcPct val="150000"/>
                </a:lnSpc>
              </a:pPr>
              <a:r>
                <a:rPr lang="en-US" sz="2400">
                  <a:solidFill>
                    <a:srgbClr val="080808"/>
                  </a:solidFill>
                  <a:latin typeface="UTM Avo" panose="02040603050506020204" pitchFamily="18"/>
                </a:rPr>
                <a:t>1. Các em hãy tham gia trò chơi bằng cách đặt 5 câu hỏi cho bạn của mình (có thể dựa vào những câu hỏi gợi ý dưới đây) để hiểu bạn.</a:t>
              </a:r>
              <a:endParaRPr sz="2400">
                <a:latin typeface="UTM Avo" panose="02040603050506020204" pitchFamily="18"/>
              </a:endParaRPr>
            </a:p>
          </p:txBody>
        </p:sp>
        <p:sp>
          <p:nvSpPr>
            <p:cNvPr id="16" name="Google Shape;126;p3">
              <a:extLst>
                <a:ext uri="{FF2B5EF4-FFF2-40B4-BE49-F238E27FC236}">
                  <a16:creationId xmlns:a16="http://schemas.microsoft.com/office/drawing/2014/main" id="{E8E3BF2A-BF37-535F-926A-12F2B48F5341}"/>
                </a:ext>
              </a:extLst>
            </p:cNvPr>
            <p:cNvSpPr/>
            <p:nvPr/>
          </p:nvSpPr>
          <p:spPr>
            <a:xfrm>
              <a:off x="-431421" y="4240540"/>
              <a:ext cx="6553200" cy="933404"/>
            </a:xfrm>
            <a:prstGeom prst="homePlate">
              <a:avLst>
                <a:gd name="adj" fmla="val 50000"/>
              </a:avLst>
            </a:prstGeom>
            <a:solidFill>
              <a:srgbClr val="FDE9D8"/>
            </a:solidFill>
            <a:ln w="9525" cap="flat" cmpd="sng">
              <a:solidFill>
                <a:srgbClr val="E36C09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blurRad="40000" dist="20000" dir="5400000" rotWithShape="0">
                <a:srgbClr val="000000">
                  <a:alpha val="37647"/>
                </a:srgbClr>
              </a:outerShdw>
            </a:effectLst>
          </p:spPr>
          <p:txBody>
            <a:bodyPr spcFirstLastPara="1" wrap="square" lIns="60950" tIns="30467" rIns="60950" bIns="30467" anchor="ctr" anchorCtr="0">
              <a:noAutofit/>
            </a:bodyPr>
            <a:lstStyle/>
            <a:p>
              <a:pPr algn="ctr"/>
              <a:r>
                <a:rPr lang="en-US" sz="2400" b="1">
                  <a:solidFill>
                    <a:srgbClr val="080808"/>
                  </a:solidFill>
                  <a:latin typeface="UTM Avo" panose="02040603050506020204" pitchFamily="18"/>
                </a:rPr>
                <a:t>Trò chơi hỏi đáp</a:t>
              </a:r>
              <a:endParaRPr sz="2400" b="1">
                <a:solidFill>
                  <a:srgbClr val="080808"/>
                </a:solidFill>
                <a:latin typeface="UTM Avo" panose="02040603050506020204" pitchFamily="18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9241697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Google Shape;141;p4">
            <a:extLst>
              <a:ext uri="{FF2B5EF4-FFF2-40B4-BE49-F238E27FC236}">
                <a16:creationId xmlns:a16="http://schemas.microsoft.com/office/drawing/2014/main" id="{D674DDFE-6DCD-A824-4E62-45225AFB628D}"/>
              </a:ext>
            </a:extLst>
          </p:cNvPr>
          <p:cNvSpPr txBox="1"/>
          <p:nvPr/>
        </p:nvSpPr>
        <p:spPr>
          <a:xfrm>
            <a:off x="3620874" y="1619872"/>
            <a:ext cx="4951841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algn="ctr"/>
            <a:r>
              <a:rPr lang="en-US" sz="2400" b="1" dirty="0">
                <a:solidFill>
                  <a:srgbClr val="C00000"/>
                </a:solidFill>
                <a:latin typeface="UTM Avo" panose="02040603050506020204" pitchFamily="18"/>
              </a:rPr>
              <a:t>CÂU HỎI GỢI </a:t>
            </a:r>
            <a:r>
              <a:rPr lang="en-US" sz="2400" b="1" dirty="0" err="1">
                <a:solidFill>
                  <a:srgbClr val="C00000"/>
                </a:solidFill>
                <a:latin typeface="UTM Avo" panose="02040603050506020204" pitchFamily="18"/>
              </a:rPr>
              <a:t>Ý</a:t>
            </a:r>
            <a:endParaRPr sz="2400" dirty="0">
              <a:solidFill>
                <a:srgbClr val="C00000"/>
              </a:solidFill>
              <a:latin typeface="UTM Avo" panose="02040603050506020204" pitchFamily="18"/>
            </a:endParaRPr>
          </a:p>
        </p:txBody>
      </p:sp>
      <p:grpSp>
        <p:nvGrpSpPr>
          <p:cNvPr id="14" name="Google Shape;142;p4">
            <a:extLst>
              <a:ext uri="{FF2B5EF4-FFF2-40B4-BE49-F238E27FC236}">
                <a16:creationId xmlns:a16="http://schemas.microsoft.com/office/drawing/2014/main" id="{7897F78F-4E32-D490-E254-E919FC67ADB7}"/>
              </a:ext>
            </a:extLst>
          </p:cNvPr>
          <p:cNvGrpSpPr/>
          <p:nvPr/>
        </p:nvGrpSpPr>
        <p:grpSpPr>
          <a:xfrm>
            <a:off x="567817" y="2396541"/>
            <a:ext cx="3377550" cy="1677719"/>
            <a:chOff x="700690" y="2997945"/>
            <a:chExt cx="5066325" cy="2516579"/>
          </a:xfrm>
        </p:grpSpPr>
        <p:grpSp>
          <p:nvGrpSpPr>
            <p:cNvPr id="15" name="Google Shape;143;p4">
              <a:extLst>
                <a:ext uri="{FF2B5EF4-FFF2-40B4-BE49-F238E27FC236}">
                  <a16:creationId xmlns:a16="http://schemas.microsoft.com/office/drawing/2014/main" id="{7FBC4C59-26C2-901A-53CE-7D037F2D2B67}"/>
                </a:ext>
              </a:extLst>
            </p:cNvPr>
            <p:cNvGrpSpPr/>
            <p:nvPr/>
          </p:nvGrpSpPr>
          <p:grpSpPr>
            <a:xfrm>
              <a:off x="1000491" y="3353126"/>
              <a:ext cx="4766524" cy="2161398"/>
              <a:chOff x="1277946" y="5019558"/>
              <a:chExt cx="4766524" cy="2161398"/>
            </a:xfrm>
          </p:grpSpPr>
          <p:sp>
            <p:nvSpPr>
              <p:cNvPr id="17" name="Google Shape;144;p4">
                <a:extLst>
                  <a:ext uri="{FF2B5EF4-FFF2-40B4-BE49-F238E27FC236}">
                    <a16:creationId xmlns:a16="http://schemas.microsoft.com/office/drawing/2014/main" id="{705AAFF4-5E16-5834-F2C6-836AD595F4DB}"/>
                  </a:ext>
                </a:extLst>
              </p:cNvPr>
              <p:cNvSpPr/>
              <p:nvPr/>
            </p:nvSpPr>
            <p:spPr>
              <a:xfrm>
                <a:off x="1277946" y="5019558"/>
                <a:ext cx="4766524" cy="2161398"/>
              </a:xfrm>
              <a:custGeom>
                <a:avLst/>
                <a:gdLst/>
                <a:ahLst/>
                <a:cxnLst/>
                <a:rect l="l" t="t" r="r" b="b"/>
                <a:pathLst>
                  <a:path w="1416626" h="953866" extrusionOk="0">
                    <a:moveTo>
                      <a:pt x="82836" y="0"/>
                    </a:moveTo>
                    <a:lnTo>
                      <a:pt x="1333790" y="0"/>
                    </a:lnTo>
                    <a:cubicBezTo>
                      <a:pt x="1379539" y="0"/>
                      <a:pt x="1416626" y="37087"/>
                      <a:pt x="1416626" y="82836"/>
                    </a:cubicBezTo>
                    <a:lnTo>
                      <a:pt x="1416626" y="871031"/>
                    </a:lnTo>
                    <a:cubicBezTo>
                      <a:pt x="1416626" y="916780"/>
                      <a:pt x="1379539" y="953866"/>
                      <a:pt x="1333790" y="953866"/>
                    </a:cubicBezTo>
                    <a:lnTo>
                      <a:pt x="82836" y="953866"/>
                    </a:lnTo>
                    <a:cubicBezTo>
                      <a:pt x="37087" y="953866"/>
                      <a:pt x="0" y="916780"/>
                      <a:pt x="0" y="871031"/>
                    </a:cubicBezTo>
                    <a:lnTo>
                      <a:pt x="0" y="82836"/>
                    </a:lnTo>
                    <a:cubicBezTo>
                      <a:pt x="0" y="37087"/>
                      <a:pt x="37087" y="0"/>
                      <a:pt x="82836" y="0"/>
                    </a:cubicBezTo>
                    <a:close/>
                  </a:path>
                </a:pathLst>
              </a:custGeom>
              <a:solidFill>
                <a:schemeClr val="lt1"/>
              </a:solidFill>
              <a:ln w="9525" cap="flat" cmpd="sng">
                <a:solidFill>
                  <a:srgbClr val="632423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60950" tIns="60950" rIns="60950" bIns="60950" anchor="ctr" anchorCtr="0">
                <a:noAutofit/>
              </a:bodyPr>
              <a:lstStyle/>
              <a:p>
                <a:endParaRPr sz="2400">
                  <a:latin typeface="UTM Avo" panose="02040603050506020204" pitchFamily="18"/>
                </a:endParaRPr>
              </a:p>
            </p:txBody>
          </p:sp>
          <p:sp>
            <p:nvSpPr>
              <p:cNvPr id="18" name="Google Shape;145;p4">
                <a:extLst>
                  <a:ext uri="{FF2B5EF4-FFF2-40B4-BE49-F238E27FC236}">
                    <a16:creationId xmlns:a16="http://schemas.microsoft.com/office/drawing/2014/main" id="{246AD5D4-3D02-420F-26B4-BCD2C961093A}"/>
                  </a:ext>
                </a:extLst>
              </p:cNvPr>
              <p:cNvSpPr txBox="1"/>
              <p:nvPr/>
            </p:nvSpPr>
            <p:spPr>
              <a:xfrm>
                <a:off x="1631932" y="5084854"/>
                <a:ext cx="3994131" cy="1754287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60950" tIns="30467" rIns="60950" bIns="30467" anchor="t" anchorCtr="0">
                <a:spAutoFit/>
              </a:bodyPr>
              <a:lstStyle/>
              <a:p>
                <a:pPr algn="ctr">
                  <a:lnSpc>
                    <a:spcPct val="150000"/>
                  </a:lnSpc>
                </a:pPr>
                <a:r>
                  <a:rPr lang="en-US" sz="2400">
                    <a:solidFill>
                      <a:schemeClr val="dk1"/>
                    </a:solidFill>
                    <a:latin typeface="UTM Avo" panose="02040603050506020204" pitchFamily="18"/>
                  </a:rPr>
                  <a:t>Trò chơi bạn thích nhất là gì?</a:t>
                </a:r>
                <a:endParaRPr sz="2400">
                  <a:solidFill>
                    <a:schemeClr val="dk1"/>
                  </a:solidFill>
                  <a:latin typeface="UTM Avo" panose="02040603050506020204" pitchFamily="18"/>
                </a:endParaRPr>
              </a:p>
            </p:txBody>
          </p:sp>
        </p:grpSp>
        <p:pic>
          <p:nvPicPr>
            <p:cNvPr id="16" name="Google Shape;146;p4" descr="Icon&#10;&#10;Description automatically generated">
              <a:extLst>
                <a:ext uri="{FF2B5EF4-FFF2-40B4-BE49-F238E27FC236}">
                  <a16:creationId xmlns:a16="http://schemas.microsoft.com/office/drawing/2014/main" id="{80D6F35E-A849-0C07-5A40-EED6F7882AA2}"/>
                </a:ext>
              </a:extLst>
            </p:cNvPr>
            <p:cNvPicPr preferRelativeResize="0"/>
            <p:nvPr/>
          </p:nvPicPr>
          <p:blipFill rotWithShape="1">
            <a:blip r:embed="rId3">
              <a:alphaModFix/>
            </a:blip>
            <a:srcRect l="19520" t="29792" r="18582" b="25469"/>
            <a:stretch/>
          </p:blipFill>
          <p:spPr>
            <a:xfrm>
              <a:off x="700690" y="2997945"/>
              <a:ext cx="969980" cy="991526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19" name="Google Shape;147;p4">
            <a:extLst>
              <a:ext uri="{FF2B5EF4-FFF2-40B4-BE49-F238E27FC236}">
                <a16:creationId xmlns:a16="http://schemas.microsoft.com/office/drawing/2014/main" id="{4E0B0C4A-BC81-E01E-CED9-F09FD4B57819}"/>
              </a:ext>
            </a:extLst>
          </p:cNvPr>
          <p:cNvGrpSpPr/>
          <p:nvPr/>
        </p:nvGrpSpPr>
        <p:grpSpPr>
          <a:xfrm>
            <a:off x="4274346" y="2394433"/>
            <a:ext cx="3363529" cy="1696149"/>
            <a:chOff x="794434" y="2973942"/>
            <a:chExt cx="5045293" cy="2544223"/>
          </a:xfrm>
        </p:grpSpPr>
        <p:grpSp>
          <p:nvGrpSpPr>
            <p:cNvPr id="20" name="Google Shape;148;p4">
              <a:extLst>
                <a:ext uri="{FF2B5EF4-FFF2-40B4-BE49-F238E27FC236}">
                  <a16:creationId xmlns:a16="http://schemas.microsoft.com/office/drawing/2014/main" id="{F94CEC0D-A32B-6AB2-89EA-FF725427EC8E}"/>
                </a:ext>
              </a:extLst>
            </p:cNvPr>
            <p:cNvGrpSpPr/>
            <p:nvPr/>
          </p:nvGrpSpPr>
          <p:grpSpPr>
            <a:xfrm>
              <a:off x="1017945" y="3334102"/>
              <a:ext cx="4821782" cy="2184063"/>
              <a:chOff x="1295400" y="5000534"/>
              <a:chExt cx="4821782" cy="2184063"/>
            </a:xfrm>
          </p:grpSpPr>
          <p:grpSp>
            <p:nvGrpSpPr>
              <p:cNvPr id="22" name="Google Shape;149;p4">
                <a:extLst>
                  <a:ext uri="{FF2B5EF4-FFF2-40B4-BE49-F238E27FC236}">
                    <a16:creationId xmlns:a16="http://schemas.microsoft.com/office/drawing/2014/main" id="{D15C5DDF-C52A-517A-D976-18E84097B107}"/>
                  </a:ext>
                </a:extLst>
              </p:cNvPr>
              <p:cNvGrpSpPr/>
              <p:nvPr/>
            </p:nvGrpSpPr>
            <p:grpSpPr>
              <a:xfrm>
                <a:off x="1295400" y="5000534"/>
                <a:ext cx="4821782" cy="2184063"/>
                <a:chOff x="0" y="-153296"/>
                <a:chExt cx="1433049" cy="1133539"/>
              </a:xfrm>
            </p:grpSpPr>
            <p:sp>
              <p:nvSpPr>
                <p:cNvPr id="24" name="Google Shape;150;p4">
                  <a:extLst>
                    <a:ext uri="{FF2B5EF4-FFF2-40B4-BE49-F238E27FC236}">
                      <a16:creationId xmlns:a16="http://schemas.microsoft.com/office/drawing/2014/main" id="{19671FFC-3C30-D46E-11AD-5031E796554B}"/>
                    </a:ext>
                  </a:extLst>
                </p:cNvPr>
                <p:cNvSpPr/>
                <p:nvPr/>
              </p:nvSpPr>
              <p:spPr>
                <a:xfrm>
                  <a:off x="16423" y="-153296"/>
                  <a:ext cx="1416626" cy="113353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16626" h="953866" extrusionOk="0">
                      <a:moveTo>
                        <a:pt x="82836" y="0"/>
                      </a:moveTo>
                      <a:lnTo>
                        <a:pt x="1333790" y="0"/>
                      </a:lnTo>
                      <a:cubicBezTo>
                        <a:pt x="1379539" y="0"/>
                        <a:pt x="1416626" y="37087"/>
                        <a:pt x="1416626" y="82836"/>
                      </a:cubicBezTo>
                      <a:lnTo>
                        <a:pt x="1416626" y="871031"/>
                      </a:lnTo>
                      <a:cubicBezTo>
                        <a:pt x="1416626" y="916780"/>
                        <a:pt x="1379539" y="953866"/>
                        <a:pt x="1333790" y="953866"/>
                      </a:cubicBezTo>
                      <a:lnTo>
                        <a:pt x="82836" y="953866"/>
                      </a:lnTo>
                      <a:cubicBezTo>
                        <a:pt x="37087" y="953866"/>
                        <a:pt x="0" y="916780"/>
                        <a:pt x="0" y="871031"/>
                      </a:cubicBezTo>
                      <a:lnTo>
                        <a:pt x="0" y="82836"/>
                      </a:lnTo>
                      <a:cubicBezTo>
                        <a:pt x="0" y="37087"/>
                        <a:pt x="37087" y="0"/>
                        <a:pt x="82836" y="0"/>
                      </a:cubicBezTo>
                      <a:close/>
                    </a:path>
                  </a:pathLst>
                </a:custGeom>
                <a:solidFill>
                  <a:schemeClr val="lt1"/>
                </a:solidFill>
                <a:ln w="9525" cap="flat" cmpd="sng">
                  <a:solidFill>
                    <a:srgbClr val="632423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60950" tIns="60950" rIns="60950" bIns="60950" anchor="ctr" anchorCtr="0">
                  <a:noAutofit/>
                </a:bodyPr>
                <a:lstStyle/>
                <a:p>
                  <a:endParaRPr sz="2400">
                    <a:latin typeface="UTM Avo" panose="02040603050506020204" pitchFamily="18"/>
                  </a:endParaRPr>
                </a:p>
              </p:txBody>
            </p:sp>
            <p:sp>
              <p:nvSpPr>
                <p:cNvPr id="25" name="Google Shape;151;p4">
                  <a:extLst>
                    <a:ext uri="{FF2B5EF4-FFF2-40B4-BE49-F238E27FC236}">
                      <a16:creationId xmlns:a16="http://schemas.microsoft.com/office/drawing/2014/main" id="{78E3CCB8-D66A-01DB-CCD1-DB543C5E737B}"/>
                    </a:ext>
                  </a:extLst>
                </p:cNvPr>
                <p:cNvSpPr txBox="1"/>
                <p:nvPr/>
              </p:nvSpPr>
              <p:spPr>
                <a:xfrm>
                  <a:off x="0" y="-38100"/>
                  <a:ext cx="812800" cy="850900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spcFirstLastPara="1" wrap="square" lIns="33867" tIns="33867" rIns="33867" bIns="33867" anchor="ctr" anchorCtr="0">
                  <a:noAutofit/>
                </a:bodyPr>
                <a:lstStyle/>
                <a:p>
                  <a:pPr algn="ctr">
                    <a:lnSpc>
                      <a:spcPct val="147722"/>
                    </a:lnSpc>
                  </a:pPr>
                  <a:endParaRPr sz="2400">
                    <a:solidFill>
                      <a:schemeClr val="dk1"/>
                    </a:solidFill>
                    <a:latin typeface="UTM Avo" panose="02040603050506020204" pitchFamily="18"/>
                    <a:ea typeface="Calibri"/>
                    <a:cs typeface="Calibri"/>
                    <a:sym typeface="Calibri"/>
                  </a:endParaRPr>
                </a:p>
              </p:txBody>
            </p:sp>
          </p:grpSp>
          <p:sp>
            <p:nvSpPr>
              <p:cNvPr id="23" name="Google Shape;152;p4">
                <a:extLst>
                  <a:ext uri="{FF2B5EF4-FFF2-40B4-BE49-F238E27FC236}">
                    <a16:creationId xmlns:a16="http://schemas.microsoft.com/office/drawing/2014/main" id="{68B7A36D-862B-80A6-E158-EF91A93B1EF5}"/>
                  </a:ext>
                </a:extLst>
              </p:cNvPr>
              <p:cNvSpPr txBox="1"/>
              <p:nvPr/>
            </p:nvSpPr>
            <p:spPr>
              <a:xfrm>
                <a:off x="1535362" y="5215421"/>
                <a:ext cx="4397113" cy="175428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60950" tIns="30467" rIns="60950" bIns="30467" anchor="t" anchorCtr="0">
                <a:spAutoFit/>
              </a:bodyPr>
              <a:lstStyle/>
              <a:p>
                <a:pPr algn="ctr">
                  <a:lnSpc>
                    <a:spcPct val="150000"/>
                  </a:lnSpc>
                </a:pPr>
                <a:r>
                  <a:rPr lang="en-US" sz="2400" dirty="0" err="1">
                    <a:solidFill>
                      <a:schemeClr val="dk1"/>
                    </a:solidFill>
                    <a:latin typeface="UTM Avo" panose="02040603050506020204" pitchFamily="18"/>
                  </a:rPr>
                  <a:t>Món</a:t>
                </a:r>
                <a:r>
                  <a:rPr lang="en-US" sz="2400" dirty="0">
                    <a:solidFill>
                      <a:schemeClr val="dk1"/>
                    </a:solidFill>
                    <a:latin typeface="UTM Avo" panose="02040603050506020204" pitchFamily="18"/>
                  </a:rPr>
                  <a:t> </a:t>
                </a:r>
                <a:r>
                  <a:rPr lang="en-US" sz="2400" dirty="0" err="1">
                    <a:solidFill>
                      <a:schemeClr val="dk1"/>
                    </a:solidFill>
                    <a:latin typeface="UTM Avo" panose="02040603050506020204" pitchFamily="18"/>
                  </a:rPr>
                  <a:t>ăn</a:t>
                </a:r>
                <a:r>
                  <a:rPr lang="en-US" sz="2400" dirty="0">
                    <a:solidFill>
                      <a:schemeClr val="dk1"/>
                    </a:solidFill>
                    <a:latin typeface="UTM Avo" panose="02040603050506020204" pitchFamily="18"/>
                  </a:rPr>
                  <a:t> </a:t>
                </a:r>
                <a:r>
                  <a:rPr lang="en-US" sz="2400" dirty="0" err="1">
                    <a:solidFill>
                      <a:schemeClr val="dk1"/>
                    </a:solidFill>
                    <a:latin typeface="UTM Avo" panose="02040603050506020204" pitchFamily="18"/>
                  </a:rPr>
                  <a:t>bạn</a:t>
                </a:r>
                <a:r>
                  <a:rPr lang="en-US" sz="2400" dirty="0">
                    <a:solidFill>
                      <a:schemeClr val="dk1"/>
                    </a:solidFill>
                    <a:latin typeface="UTM Avo" panose="02040603050506020204" pitchFamily="18"/>
                  </a:rPr>
                  <a:t> </a:t>
                </a:r>
                <a:r>
                  <a:rPr lang="en-US" sz="2400" dirty="0" err="1">
                    <a:solidFill>
                      <a:schemeClr val="dk1"/>
                    </a:solidFill>
                    <a:latin typeface="UTM Avo" panose="02040603050506020204" pitchFamily="18"/>
                  </a:rPr>
                  <a:t>thích</a:t>
                </a:r>
                <a:r>
                  <a:rPr lang="en-US" sz="2400" dirty="0">
                    <a:solidFill>
                      <a:schemeClr val="dk1"/>
                    </a:solidFill>
                    <a:latin typeface="UTM Avo" panose="02040603050506020204" pitchFamily="18"/>
                  </a:rPr>
                  <a:t> </a:t>
                </a:r>
                <a:r>
                  <a:rPr lang="en-US" sz="2400" dirty="0" err="1">
                    <a:solidFill>
                      <a:schemeClr val="dk1"/>
                    </a:solidFill>
                    <a:latin typeface="UTM Avo" panose="02040603050506020204" pitchFamily="18"/>
                  </a:rPr>
                  <a:t>nhất</a:t>
                </a:r>
                <a:r>
                  <a:rPr lang="en-US" sz="2400" dirty="0">
                    <a:solidFill>
                      <a:schemeClr val="dk1"/>
                    </a:solidFill>
                    <a:latin typeface="UTM Avo" panose="02040603050506020204" pitchFamily="18"/>
                  </a:rPr>
                  <a:t> </a:t>
                </a:r>
                <a:r>
                  <a:rPr lang="en-US" sz="2400" dirty="0" err="1">
                    <a:solidFill>
                      <a:schemeClr val="dk1"/>
                    </a:solidFill>
                    <a:latin typeface="UTM Avo" panose="02040603050506020204" pitchFamily="18"/>
                  </a:rPr>
                  <a:t>là</a:t>
                </a:r>
                <a:r>
                  <a:rPr lang="en-US" sz="2400" dirty="0">
                    <a:solidFill>
                      <a:schemeClr val="dk1"/>
                    </a:solidFill>
                    <a:latin typeface="UTM Avo" panose="02040603050506020204" pitchFamily="18"/>
                  </a:rPr>
                  <a:t> </a:t>
                </a:r>
                <a:r>
                  <a:rPr lang="en-US" sz="2400" dirty="0" err="1">
                    <a:solidFill>
                      <a:schemeClr val="dk1"/>
                    </a:solidFill>
                    <a:latin typeface="UTM Avo" panose="02040603050506020204" pitchFamily="18"/>
                  </a:rPr>
                  <a:t>món</a:t>
                </a:r>
                <a:r>
                  <a:rPr lang="en-US" sz="2400" dirty="0">
                    <a:solidFill>
                      <a:schemeClr val="dk1"/>
                    </a:solidFill>
                    <a:latin typeface="UTM Avo" panose="02040603050506020204" pitchFamily="18"/>
                  </a:rPr>
                  <a:t> </a:t>
                </a:r>
                <a:r>
                  <a:rPr lang="en-US" sz="2400" dirty="0" err="1">
                    <a:solidFill>
                      <a:schemeClr val="dk1"/>
                    </a:solidFill>
                    <a:latin typeface="UTM Avo" panose="02040603050506020204" pitchFamily="18"/>
                  </a:rPr>
                  <a:t>nào</a:t>
                </a:r>
                <a:r>
                  <a:rPr lang="en-US" sz="2400" dirty="0">
                    <a:solidFill>
                      <a:schemeClr val="dk1"/>
                    </a:solidFill>
                    <a:latin typeface="UTM Avo" panose="02040603050506020204" pitchFamily="18"/>
                  </a:rPr>
                  <a:t>?</a:t>
                </a:r>
                <a:endParaRPr sz="2400" dirty="0">
                  <a:solidFill>
                    <a:schemeClr val="dk1"/>
                  </a:solidFill>
                  <a:latin typeface="UTM Avo" panose="02040603050506020204" pitchFamily="18"/>
                </a:endParaRPr>
              </a:p>
            </p:txBody>
          </p:sp>
        </p:grpSp>
        <p:pic>
          <p:nvPicPr>
            <p:cNvPr id="21" name="Google Shape;153;p4" descr="Icon&#10;&#10;Description automatically generated">
              <a:extLst>
                <a:ext uri="{FF2B5EF4-FFF2-40B4-BE49-F238E27FC236}">
                  <a16:creationId xmlns:a16="http://schemas.microsoft.com/office/drawing/2014/main" id="{05471549-D6FD-103C-99B1-5F6D70775947}"/>
                </a:ext>
              </a:extLst>
            </p:cNvPr>
            <p:cNvPicPr preferRelativeResize="0"/>
            <p:nvPr/>
          </p:nvPicPr>
          <p:blipFill rotWithShape="1">
            <a:blip r:embed="rId3">
              <a:alphaModFix/>
            </a:blip>
            <a:srcRect l="19520" t="29792" r="18582" b="25469"/>
            <a:stretch/>
          </p:blipFill>
          <p:spPr>
            <a:xfrm>
              <a:off x="794434" y="2973942"/>
              <a:ext cx="969980" cy="991526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26" name="Google Shape;154;p4">
            <a:extLst>
              <a:ext uri="{FF2B5EF4-FFF2-40B4-BE49-F238E27FC236}">
                <a16:creationId xmlns:a16="http://schemas.microsoft.com/office/drawing/2014/main" id="{D4018409-D64A-D750-AB45-4328CFF68F18}"/>
              </a:ext>
            </a:extLst>
          </p:cNvPr>
          <p:cNvGrpSpPr/>
          <p:nvPr/>
        </p:nvGrpSpPr>
        <p:grpSpPr>
          <a:xfrm>
            <a:off x="1964384" y="4444890"/>
            <a:ext cx="3388021" cy="1764365"/>
            <a:chOff x="702437" y="3166982"/>
            <a:chExt cx="5082032" cy="2646548"/>
          </a:xfrm>
        </p:grpSpPr>
        <p:grpSp>
          <p:nvGrpSpPr>
            <p:cNvPr id="27" name="Google Shape;155;p4">
              <a:extLst>
                <a:ext uri="{FF2B5EF4-FFF2-40B4-BE49-F238E27FC236}">
                  <a16:creationId xmlns:a16="http://schemas.microsoft.com/office/drawing/2014/main" id="{0A69FF62-0B4C-BEBE-60A2-F2EB85CC500B}"/>
                </a:ext>
              </a:extLst>
            </p:cNvPr>
            <p:cNvGrpSpPr/>
            <p:nvPr/>
          </p:nvGrpSpPr>
          <p:grpSpPr>
            <a:xfrm>
              <a:off x="1017945" y="3556058"/>
              <a:ext cx="4766524" cy="2257472"/>
              <a:chOff x="1295400" y="5222490"/>
              <a:chExt cx="4766524" cy="2257472"/>
            </a:xfrm>
          </p:grpSpPr>
          <p:grpSp>
            <p:nvGrpSpPr>
              <p:cNvPr id="29" name="Google Shape;156;p4">
                <a:extLst>
                  <a:ext uri="{FF2B5EF4-FFF2-40B4-BE49-F238E27FC236}">
                    <a16:creationId xmlns:a16="http://schemas.microsoft.com/office/drawing/2014/main" id="{E96475CC-5FDA-D933-5846-FE492131447B}"/>
                  </a:ext>
                </a:extLst>
              </p:cNvPr>
              <p:cNvGrpSpPr/>
              <p:nvPr/>
            </p:nvGrpSpPr>
            <p:grpSpPr>
              <a:xfrm>
                <a:off x="1295400" y="5222490"/>
                <a:ext cx="4766524" cy="2257472"/>
                <a:chOff x="0" y="-38100"/>
                <a:chExt cx="1416626" cy="1171639"/>
              </a:xfrm>
            </p:grpSpPr>
            <p:sp>
              <p:nvSpPr>
                <p:cNvPr id="31" name="Google Shape;157;p4">
                  <a:extLst>
                    <a:ext uri="{FF2B5EF4-FFF2-40B4-BE49-F238E27FC236}">
                      <a16:creationId xmlns:a16="http://schemas.microsoft.com/office/drawing/2014/main" id="{7958729D-0C6A-F9CC-962A-FDDF6B9FE516}"/>
                    </a:ext>
                  </a:extLst>
                </p:cNvPr>
                <p:cNvSpPr/>
                <p:nvPr/>
              </p:nvSpPr>
              <p:spPr>
                <a:xfrm>
                  <a:off x="0" y="0"/>
                  <a:ext cx="1416626" cy="113353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16626" h="953866" extrusionOk="0">
                      <a:moveTo>
                        <a:pt x="82836" y="0"/>
                      </a:moveTo>
                      <a:lnTo>
                        <a:pt x="1333790" y="0"/>
                      </a:lnTo>
                      <a:cubicBezTo>
                        <a:pt x="1379539" y="0"/>
                        <a:pt x="1416626" y="37087"/>
                        <a:pt x="1416626" y="82836"/>
                      </a:cubicBezTo>
                      <a:lnTo>
                        <a:pt x="1416626" y="871031"/>
                      </a:lnTo>
                      <a:cubicBezTo>
                        <a:pt x="1416626" y="916780"/>
                        <a:pt x="1379539" y="953866"/>
                        <a:pt x="1333790" y="953866"/>
                      </a:cubicBezTo>
                      <a:lnTo>
                        <a:pt x="82836" y="953866"/>
                      </a:lnTo>
                      <a:cubicBezTo>
                        <a:pt x="37087" y="953866"/>
                        <a:pt x="0" y="916780"/>
                        <a:pt x="0" y="871031"/>
                      </a:cubicBezTo>
                      <a:lnTo>
                        <a:pt x="0" y="82836"/>
                      </a:lnTo>
                      <a:cubicBezTo>
                        <a:pt x="0" y="37087"/>
                        <a:pt x="37087" y="0"/>
                        <a:pt x="82836" y="0"/>
                      </a:cubicBezTo>
                      <a:close/>
                    </a:path>
                  </a:pathLst>
                </a:custGeom>
                <a:solidFill>
                  <a:schemeClr val="lt1"/>
                </a:solidFill>
                <a:ln w="9525" cap="flat" cmpd="sng">
                  <a:solidFill>
                    <a:srgbClr val="632423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60950" tIns="60950" rIns="60950" bIns="60950" anchor="ctr" anchorCtr="0">
                  <a:noAutofit/>
                </a:bodyPr>
                <a:lstStyle/>
                <a:p>
                  <a:endParaRPr sz="2400">
                    <a:latin typeface="UTM Avo" panose="02040603050506020204" pitchFamily="18"/>
                  </a:endParaRPr>
                </a:p>
              </p:txBody>
            </p:sp>
            <p:sp>
              <p:nvSpPr>
                <p:cNvPr id="32" name="Google Shape;158;p4">
                  <a:extLst>
                    <a:ext uri="{FF2B5EF4-FFF2-40B4-BE49-F238E27FC236}">
                      <a16:creationId xmlns:a16="http://schemas.microsoft.com/office/drawing/2014/main" id="{E5EF5001-352F-1C01-3BC2-65445DEF373E}"/>
                    </a:ext>
                  </a:extLst>
                </p:cNvPr>
                <p:cNvSpPr txBox="1"/>
                <p:nvPr/>
              </p:nvSpPr>
              <p:spPr>
                <a:xfrm>
                  <a:off x="0" y="-38100"/>
                  <a:ext cx="812800" cy="850900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spcFirstLastPara="1" wrap="square" lIns="33867" tIns="33867" rIns="33867" bIns="33867" anchor="ctr" anchorCtr="0">
                  <a:noAutofit/>
                </a:bodyPr>
                <a:lstStyle/>
                <a:p>
                  <a:pPr algn="ctr">
                    <a:lnSpc>
                      <a:spcPct val="147722"/>
                    </a:lnSpc>
                  </a:pPr>
                  <a:endParaRPr sz="2400">
                    <a:solidFill>
                      <a:schemeClr val="dk1"/>
                    </a:solidFill>
                    <a:latin typeface="UTM Avo" panose="02040603050506020204" pitchFamily="18"/>
                    <a:ea typeface="Calibri"/>
                    <a:cs typeface="Calibri"/>
                    <a:sym typeface="Calibri"/>
                  </a:endParaRPr>
                </a:p>
              </p:txBody>
            </p:sp>
          </p:grpSp>
          <p:sp>
            <p:nvSpPr>
              <p:cNvPr id="30" name="Google Shape;159;p4">
                <a:extLst>
                  <a:ext uri="{FF2B5EF4-FFF2-40B4-BE49-F238E27FC236}">
                    <a16:creationId xmlns:a16="http://schemas.microsoft.com/office/drawing/2014/main" id="{0AA7C2E4-3D0A-BA5F-7B8E-327C416C9B8C}"/>
                  </a:ext>
                </a:extLst>
              </p:cNvPr>
              <p:cNvSpPr txBox="1"/>
              <p:nvPr/>
            </p:nvSpPr>
            <p:spPr>
              <a:xfrm>
                <a:off x="1681598" y="5426127"/>
                <a:ext cx="3994130" cy="175428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60950" tIns="30467" rIns="60950" bIns="30467" anchor="t" anchorCtr="0">
                <a:spAutoFit/>
              </a:bodyPr>
              <a:lstStyle/>
              <a:p>
                <a:pPr algn="ctr">
                  <a:lnSpc>
                    <a:spcPct val="150000"/>
                  </a:lnSpc>
                </a:pPr>
                <a:r>
                  <a:rPr lang="en-US" sz="2400">
                    <a:solidFill>
                      <a:schemeClr val="dk1"/>
                    </a:solidFill>
                    <a:latin typeface="UTM Avo" panose="02040603050506020204" pitchFamily="18"/>
                  </a:rPr>
                  <a:t>Bạn không thích điều gì?</a:t>
                </a:r>
                <a:endParaRPr sz="2400">
                  <a:solidFill>
                    <a:schemeClr val="dk1"/>
                  </a:solidFill>
                  <a:latin typeface="UTM Avo" panose="02040603050506020204" pitchFamily="18"/>
                </a:endParaRPr>
              </a:p>
            </p:txBody>
          </p:sp>
        </p:grpSp>
        <p:pic>
          <p:nvPicPr>
            <p:cNvPr id="28" name="Google Shape;160;p4" descr="Icon&#10;&#10;Description automatically generated">
              <a:extLst>
                <a:ext uri="{FF2B5EF4-FFF2-40B4-BE49-F238E27FC236}">
                  <a16:creationId xmlns:a16="http://schemas.microsoft.com/office/drawing/2014/main" id="{EB6F4162-7063-32F7-5AE3-34F9782C0507}"/>
                </a:ext>
              </a:extLst>
            </p:cNvPr>
            <p:cNvPicPr preferRelativeResize="0"/>
            <p:nvPr/>
          </p:nvPicPr>
          <p:blipFill rotWithShape="1">
            <a:blip r:embed="rId3">
              <a:alphaModFix/>
            </a:blip>
            <a:srcRect l="19520" t="29792" r="18582" b="25469"/>
            <a:stretch/>
          </p:blipFill>
          <p:spPr>
            <a:xfrm>
              <a:off x="702437" y="3166982"/>
              <a:ext cx="969980" cy="991526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33" name="Google Shape;161;p4">
            <a:extLst>
              <a:ext uri="{FF2B5EF4-FFF2-40B4-BE49-F238E27FC236}">
                <a16:creationId xmlns:a16="http://schemas.microsoft.com/office/drawing/2014/main" id="{59448862-B630-27FE-00EF-ABFB8F6C66FF}"/>
              </a:ext>
            </a:extLst>
          </p:cNvPr>
          <p:cNvGrpSpPr/>
          <p:nvPr/>
        </p:nvGrpSpPr>
        <p:grpSpPr>
          <a:xfrm>
            <a:off x="8119519" y="2384888"/>
            <a:ext cx="3393936" cy="1689372"/>
            <a:chOff x="693565" y="2933287"/>
            <a:chExt cx="5090904" cy="2534058"/>
          </a:xfrm>
        </p:grpSpPr>
        <p:grpSp>
          <p:nvGrpSpPr>
            <p:cNvPr id="34" name="Google Shape;162;p4">
              <a:extLst>
                <a:ext uri="{FF2B5EF4-FFF2-40B4-BE49-F238E27FC236}">
                  <a16:creationId xmlns:a16="http://schemas.microsoft.com/office/drawing/2014/main" id="{B4CA9BAC-FC20-228B-85B1-6EF29379F988}"/>
                </a:ext>
              </a:extLst>
            </p:cNvPr>
            <p:cNvGrpSpPr/>
            <p:nvPr/>
          </p:nvGrpSpPr>
          <p:grpSpPr>
            <a:xfrm>
              <a:off x="1017945" y="3399401"/>
              <a:ext cx="4766524" cy="2067944"/>
              <a:chOff x="1295400" y="5065833"/>
              <a:chExt cx="4766524" cy="2067944"/>
            </a:xfrm>
          </p:grpSpPr>
          <p:grpSp>
            <p:nvGrpSpPr>
              <p:cNvPr id="36" name="Google Shape;163;p4">
                <a:extLst>
                  <a:ext uri="{FF2B5EF4-FFF2-40B4-BE49-F238E27FC236}">
                    <a16:creationId xmlns:a16="http://schemas.microsoft.com/office/drawing/2014/main" id="{679880E5-9770-500D-90F5-13D56673CE79}"/>
                  </a:ext>
                </a:extLst>
              </p:cNvPr>
              <p:cNvGrpSpPr/>
              <p:nvPr/>
            </p:nvGrpSpPr>
            <p:grpSpPr>
              <a:xfrm>
                <a:off x="1295400" y="5065833"/>
                <a:ext cx="4766524" cy="2067944"/>
                <a:chOff x="0" y="-119406"/>
                <a:chExt cx="1416626" cy="1073273"/>
              </a:xfrm>
            </p:grpSpPr>
            <p:sp>
              <p:nvSpPr>
                <p:cNvPr id="38" name="Google Shape;164;p4">
                  <a:extLst>
                    <a:ext uri="{FF2B5EF4-FFF2-40B4-BE49-F238E27FC236}">
                      <a16:creationId xmlns:a16="http://schemas.microsoft.com/office/drawing/2014/main" id="{7DBE9864-6FD2-CB88-DDA3-CA230CA6A8E8}"/>
                    </a:ext>
                  </a:extLst>
                </p:cNvPr>
                <p:cNvSpPr/>
                <p:nvPr/>
              </p:nvSpPr>
              <p:spPr>
                <a:xfrm>
                  <a:off x="0" y="-119406"/>
                  <a:ext cx="1416626" cy="107327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16626" h="953866" extrusionOk="0">
                      <a:moveTo>
                        <a:pt x="82836" y="0"/>
                      </a:moveTo>
                      <a:lnTo>
                        <a:pt x="1333790" y="0"/>
                      </a:lnTo>
                      <a:cubicBezTo>
                        <a:pt x="1379539" y="0"/>
                        <a:pt x="1416626" y="37087"/>
                        <a:pt x="1416626" y="82836"/>
                      </a:cubicBezTo>
                      <a:lnTo>
                        <a:pt x="1416626" y="871031"/>
                      </a:lnTo>
                      <a:cubicBezTo>
                        <a:pt x="1416626" y="916780"/>
                        <a:pt x="1379539" y="953866"/>
                        <a:pt x="1333790" y="953866"/>
                      </a:cubicBezTo>
                      <a:lnTo>
                        <a:pt x="82836" y="953866"/>
                      </a:lnTo>
                      <a:cubicBezTo>
                        <a:pt x="37087" y="953866"/>
                        <a:pt x="0" y="916780"/>
                        <a:pt x="0" y="871031"/>
                      </a:cubicBezTo>
                      <a:lnTo>
                        <a:pt x="0" y="82836"/>
                      </a:lnTo>
                      <a:cubicBezTo>
                        <a:pt x="0" y="37087"/>
                        <a:pt x="37087" y="0"/>
                        <a:pt x="82836" y="0"/>
                      </a:cubicBezTo>
                      <a:close/>
                    </a:path>
                  </a:pathLst>
                </a:custGeom>
                <a:solidFill>
                  <a:schemeClr val="lt1"/>
                </a:solidFill>
                <a:ln w="9525" cap="flat" cmpd="sng">
                  <a:solidFill>
                    <a:srgbClr val="632423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60950" tIns="60950" rIns="60950" bIns="60950" anchor="ctr" anchorCtr="0">
                  <a:noAutofit/>
                </a:bodyPr>
                <a:lstStyle/>
                <a:p>
                  <a:endParaRPr sz="2400">
                    <a:latin typeface="UTM Avo" panose="02040603050506020204" pitchFamily="18"/>
                  </a:endParaRPr>
                </a:p>
              </p:txBody>
            </p:sp>
            <p:sp>
              <p:nvSpPr>
                <p:cNvPr id="39" name="Google Shape;165;p4">
                  <a:extLst>
                    <a:ext uri="{FF2B5EF4-FFF2-40B4-BE49-F238E27FC236}">
                      <a16:creationId xmlns:a16="http://schemas.microsoft.com/office/drawing/2014/main" id="{3555FEEE-49CE-5598-2D83-0265E34A2424}"/>
                    </a:ext>
                  </a:extLst>
                </p:cNvPr>
                <p:cNvSpPr txBox="1"/>
                <p:nvPr/>
              </p:nvSpPr>
              <p:spPr>
                <a:xfrm>
                  <a:off x="0" y="-38100"/>
                  <a:ext cx="812800" cy="850900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spcFirstLastPara="1" wrap="square" lIns="33867" tIns="33867" rIns="33867" bIns="33867" anchor="ctr" anchorCtr="0">
                  <a:noAutofit/>
                </a:bodyPr>
                <a:lstStyle/>
                <a:p>
                  <a:pPr algn="ctr">
                    <a:lnSpc>
                      <a:spcPct val="147722"/>
                    </a:lnSpc>
                  </a:pPr>
                  <a:endParaRPr sz="2400">
                    <a:solidFill>
                      <a:schemeClr val="dk1"/>
                    </a:solidFill>
                    <a:latin typeface="UTM Avo" panose="02040603050506020204" pitchFamily="18"/>
                    <a:ea typeface="Calibri"/>
                    <a:cs typeface="Calibri"/>
                    <a:sym typeface="Calibri"/>
                  </a:endParaRPr>
                </a:p>
              </p:txBody>
            </p:sp>
          </p:grpSp>
          <p:sp>
            <p:nvSpPr>
              <p:cNvPr id="37" name="Google Shape;166;p4">
                <a:extLst>
                  <a:ext uri="{FF2B5EF4-FFF2-40B4-BE49-F238E27FC236}">
                    <a16:creationId xmlns:a16="http://schemas.microsoft.com/office/drawing/2014/main" id="{876478D4-AB7A-BCF2-9B50-C8ADEAD93DB3}"/>
                  </a:ext>
                </a:extLst>
              </p:cNvPr>
              <p:cNvSpPr txBox="1"/>
              <p:nvPr/>
            </p:nvSpPr>
            <p:spPr>
              <a:xfrm>
                <a:off x="1719147" y="5119335"/>
                <a:ext cx="3994131" cy="175428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60950" tIns="30467" rIns="60950" bIns="30467" anchor="t" anchorCtr="0">
                <a:spAutoFit/>
              </a:bodyPr>
              <a:lstStyle/>
              <a:p>
                <a:pPr algn="ctr">
                  <a:lnSpc>
                    <a:spcPct val="150000"/>
                  </a:lnSpc>
                </a:pPr>
                <a:r>
                  <a:rPr lang="en-US" sz="2400">
                    <a:solidFill>
                      <a:schemeClr val="dk1"/>
                    </a:solidFill>
                    <a:latin typeface="UTM Avo" panose="02040603050506020204" pitchFamily="18"/>
                  </a:rPr>
                  <a:t>Bạn thích môn học nào nhất?</a:t>
                </a:r>
                <a:endParaRPr sz="2400">
                  <a:solidFill>
                    <a:schemeClr val="dk1"/>
                  </a:solidFill>
                  <a:latin typeface="UTM Avo" panose="02040603050506020204" pitchFamily="18"/>
                </a:endParaRPr>
              </a:p>
            </p:txBody>
          </p:sp>
        </p:grpSp>
        <p:pic>
          <p:nvPicPr>
            <p:cNvPr id="35" name="Google Shape;167;p4" descr="Icon&#10;&#10;Description automatically generated">
              <a:extLst>
                <a:ext uri="{FF2B5EF4-FFF2-40B4-BE49-F238E27FC236}">
                  <a16:creationId xmlns:a16="http://schemas.microsoft.com/office/drawing/2014/main" id="{FF3776F1-2182-B97A-5BC6-580FF99FF97D}"/>
                </a:ext>
              </a:extLst>
            </p:cNvPr>
            <p:cNvPicPr preferRelativeResize="0"/>
            <p:nvPr/>
          </p:nvPicPr>
          <p:blipFill rotWithShape="1">
            <a:blip r:embed="rId3">
              <a:alphaModFix/>
            </a:blip>
            <a:srcRect l="19520" t="29792" r="18582" b="25469"/>
            <a:stretch/>
          </p:blipFill>
          <p:spPr>
            <a:xfrm>
              <a:off x="693565" y="2933287"/>
              <a:ext cx="969980" cy="991526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40" name="Google Shape;168;p4">
            <a:extLst>
              <a:ext uri="{FF2B5EF4-FFF2-40B4-BE49-F238E27FC236}">
                <a16:creationId xmlns:a16="http://schemas.microsoft.com/office/drawing/2014/main" id="{BEB27A79-AC16-7EDF-46A1-51E2CA5D54BE}"/>
              </a:ext>
            </a:extLst>
          </p:cNvPr>
          <p:cNvGrpSpPr/>
          <p:nvPr/>
        </p:nvGrpSpPr>
        <p:grpSpPr>
          <a:xfrm>
            <a:off x="6204648" y="4531983"/>
            <a:ext cx="4320430" cy="1728911"/>
            <a:chOff x="745787" y="3184056"/>
            <a:chExt cx="6480645" cy="2593367"/>
          </a:xfrm>
        </p:grpSpPr>
        <p:grpSp>
          <p:nvGrpSpPr>
            <p:cNvPr id="41" name="Google Shape;169;p4">
              <a:extLst>
                <a:ext uri="{FF2B5EF4-FFF2-40B4-BE49-F238E27FC236}">
                  <a16:creationId xmlns:a16="http://schemas.microsoft.com/office/drawing/2014/main" id="{22D358D6-4A2E-C59B-A8FD-76D63B639057}"/>
                </a:ext>
              </a:extLst>
            </p:cNvPr>
            <p:cNvGrpSpPr/>
            <p:nvPr/>
          </p:nvGrpSpPr>
          <p:grpSpPr>
            <a:xfrm>
              <a:off x="1017945" y="3556058"/>
              <a:ext cx="6208487" cy="2221365"/>
              <a:chOff x="1295400" y="5222490"/>
              <a:chExt cx="6208487" cy="2221365"/>
            </a:xfrm>
          </p:grpSpPr>
          <p:grpSp>
            <p:nvGrpSpPr>
              <p:cNvPr id="43" name="Google Shape;170;p4">
                <a:extLst>
                  <a:ext uri="{FF2B5EF4-FFF2-40B4-BE49-F238E27FC236}">
                    <a16:creationId xmlns:a16="http://schemas.microsoft.com/office/drawing/2014/main" id="{1CDCEEE0-36B6-65A7-A6F4-D8775A10F925}"/>
                  </a:ext>
                </a:extLst>
              </p:cNvPr>
              <p:cNvGrpSpPr/>
              <p:nvPr/>
            </p:nvGrpSpPr>
            <p:grpSpPr>
              <a:xfrm>
                <a:off x="1295400" y="5222490"/>
                <a:ext cx="6208487" cy="2221365"/>
                <a:chOff x="0" y="-38100"/>
                <a:chExt cx="1845182" cy="1152899"/>
              </a:xfrm>
            </p:grpSpPr>
            <p:sp>
              <p:nvSpPr>
                <p:cNvPr id="45" name="Google Shape;171;p4">
                  <a:extLst>
                    <a:ext uri="{FF2B5EF4-FFF2-40B4-BE49-F238E27FC236}">
                      <a16:creationId xmlns:a16="http://schemas.microsoft.com/office/drawing/2014/main" id="{90FA8C9C-57ED-7707-838C-C457D3C13D37}"/>
                    </a:ext>
                  </a:extLst>
                </p:cNvPr>
                <p:cNvSpPr/>
                <p:nvPr/>
              </p:nvSpPr>
              <p:spPr>
                <a:xfrm>
                  <a:off x="0" y="-18740"/>
                  <a:ext cx="1845182" cy="113353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16626" h="953866" extrusionOk="0">
                      <a:moveTo>
                        <a:pt x="82836" y="0"/>
                      </a:moveTo>
                      <a:lnTo>
                        <a:pt x="1333790" y="0"/>
                      </a:lnTo>
                      <a:cubicBezTo>
                        <a:pt x="1379539" y="0"/>
                        <a:pt x="1416626" y="37087"/>
                        <a:pt x="1416626" y="82836"/>
                      </a:cubicBezTo>
                      <a:lnTo>
                        <a:pt x="1416626" y="871031"/>
                      </a:lnTo>
                      <a:cubicBezTo>
                        <a:pt x="1416626" y="916780"/>
                        <a:pt x="1379539" y="953866"/>
                        <a:pt x="1333790" y="953866"/>
                      </a:cubicBezTo>
                      <a:lnTo>
                        <a:pt x="82836" y="953866"/>
                      </a:lnTo>
                      <a:cubicBezTo>
                        <a:pt x="37087" y="953866"/>
                        <a:pt x="0" y="916780"/>
                        <a:pt x="0" y="871031"/>
                      </a:cubicBezTo>
                      <a:lnTo>
                        <a:pt x="0" y="82836"/>
                      </a:lnTo>
                      <a:cubicBezTo>
                        <a:pt x="0" y="37087"/>
                        <a:pt x="37087" y="0"/>
                        <a:pt x="82836" y="0"/>
                      </a:cubicBezTo>
                      <a:close/>
                    </a:path>
                  </a:pathLst>
                </a:custGeom>
                <a:solidFill>
                  <a:schemeClr val="lt1"/>
                </a:solidFill>
                <a:ln w="9525" cap="flat" cmpd="sng">
                  <a:solidFill>
                    <a:srgbClr val="632423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60950" tIns="60950" rIns="60950" bIns="60950" anchor="ctr" anchorCtr="0">
                  <a:noAutofit/>
                </a:bodyPr>
                <a:lstStyle/>
                <a:p>
                  <a:endParaRPr sz="2400">
                    <a:latin typeface="UTM Avo" panose="02040603050506020204" pitchFamily="18"/>
                  </a:endParaRPr>
                </a:p>
              </p:txBody>
            </p:sp>
            <p:sp>
              <p:nvSpPr>
                <p:cNvPr id="46" name="Google Shape;172;p4">
                  <a:extLst>
                    <a:ext uri="{FF2B5EF4-FFF2-40B4-BE49-F238E27FC236}">
                      <a16:creationId xmlns:a16="http://schemas.microsoft.com/office/drawing/2014/main" id="{9C165F88-D1CF-7032-1836-BAF85445DD70}"/>
                    </a:ext>
                  </a:extLst>
                </p:cNvPr>
                <p:cNvSpPr txBox="1"/>
                <p:nvPr/>
              </p:nvSpPr>
              <p:spPr>
                <a:xfrm>
                  <a:off x="0" y="-38100"/>
                  <a:ext cx="812800" cy="850900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spcFirstLastPara="1" wrap="square" lIns="33867" tIns="33867" rIns="33867" bIns="33867" anchor="ctr" anchorCtr="0">
                  <a:noAutofit/>
                </a:bodyPr>
                <a:lstStyle/>
                <a:p>
                  <a:pPr algn="ctr">
                    <a:lnSpc>
                      <a:spcPct val="147722"/>
                    </a:lnSpc>
                  </a:pPr>
                  <a:endParaRPr sz="2400">
                    <a:solidFill>
                      <a:schemeClr val="dk1"/>
                    </a:solidFill>
                    <a:latin typeface="UTM Avo" panose="02040603050506020204" pitchFamily="18"/>
                    <a:ea typeface="Calibri"/>
                    <a:cs typeface="Calibri"/>
                    <a:sym typeface="Calibri"/>
                  </a:endParaRPr>
                </a:p>
              </p:txBody>
            </p:sp>
          </p:grpSp>
          <p:sp>
            <p:nvSpPr>
              <p:cNvPr id="44" name="Google Shape;173;p4">
                <a:extLst>
                  <a:ext uri="{FF2B5EF4-FFF2-40B4-BE49-F238E27FC236}">
                    <a16:creationId xmlns:a16="http://schemas.microsoft.com/office/drawing/2014/main" id="{8A087E23-DFE6-0A94-5174-2F29B12DC3E5}"/>
                  </a:ext>
                </a:extLst>
              </p:cNvPr>
              <p:cNvSpPr txBox="1"/>
              <p:nvPr/>
            </p:nvSpPr>
            <p:spPr>
              <a:xfrm>
                <a:off x="1619057" y="5364901"/>
                <a:ext cx="5800613" cy="1754287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60950" tIns="30467" rIns="60950" bIns="30467" anchor="t" anchorCtr="0">
                <a:spAutoFit/>
              </a:bodyPr>
              <a:lstStyle/>
              <a:p>
                <a:pPr algn="ctr">
                  <a:lnSpc>
                    <a:spcPct val="150000"/>
                  </a:lnSpc>
                </a:pPr>
                <a:r>
                  <a:rPr lang="en-US" sz="2400">
                    <a:solidFill>
                      <a:schemeClr val="dk1"/>
                    </a:solidFill>
                    <a:latin typeface="UTM Avo" panose="02040603050506020204" pitchFamily="18"/>
                  </a:rPr>
                  <a:t>Nếu tự vẽ mình, bạn sẽ chú ý tới đặc điểm nào?</a:t>
                </a:r>
                <a:endParaRPr sz="2400">
                  <a:latin typeface="UTM Avo" panose="02040603050506020204" pitchFamily="18"/>
                </a:endParaRPr>
              </a:p>
            </p:txBody>
          </p:sp>
        </p:grpSp>
        <p:pic>
          <p:nvPicPr>
            <p:cNvPr id="42" name="Google Shape;174;p4" descr="Icon&#10;&#10;Description automatically generated">
              <a:extLst>
                <a:ext uri="{FF2B5EF4-FFF2-40B4-BE49-F238E27FC236}">
                  <a16:creationId xmlns:a16="http://schemas.microsoft.com/office/drawing/2014/main" id="{5DC6E372-0A48-AE4D-F9FA-F030AC047CC0}"/>
                </a:ext>
              </a:extLst>
            </p:cNvPr>
            <p:cNvPicPr preferRelativeResize="0"/>
            <p:nvPr/>
          </p:nvPicPr>
          <p:blipFill rotWithShape="1">
            <a:blip r:embed="rId3">
              <a:alphaModFix/>
            </a:blip>
            <a:srcRect l="19520" t="29792" r="18582" b="25469"/>
            <a:stretch/>
          </p:blipFill>
          <p:spPr>
            <a:xfrm>
              <a:off x="745787" y="3184056"/>
              <a:ext cx="969980" cy="991526"/>
            </a:xfrm>
            <a:prstGeom prst="rect">
              <a:avLst/>
            </a:prstGeom>
            <a:noFill/>
            <a:ln>
              <a:noFill/>
            </a:ln>
          </p:spPr>
        </p:pic>
      </p:grpSp>
    </p:spTree>
    <p:extLst>
      <p:ext uri="{BB962C8B-B14F-4D97-AF65-F5344CB8AC3E}">
        <p14:creationId xmlns:p14="http://schemas.microsoft.com/office/powerpoint/2010/main" val="15760028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Google Shape;181;p5">
            <a:extLst>
              <a:ext uri="{FF2B5EF4-FFF2-40B4-BE49-F238E27FC236}">
                <a16:creationId xmlns:a16="http://schemas.microsoft.com/office/drawing/2014/main" id="{97832FD9-2477-4DA2-974E-C99672248908}"/>
              </a:ext>
            </a:extLst>
          </p:cNvPr>
          <p:cNvSpPr/>
          <p:nvPr/>
        </p:nvSpPr>
        <p:spPr>
          <a:xfrm>
            <a:off x="1808480" y="1926097"/>
            <a:ext cx="6180409" cy="4072758"/>
          </a:xfrm>
          <a:custGeom>
            <a:avLst/>
            <a:gdLst/>
            <a:ahLst/>
            <a:cxnLst/>
            <a:rect l="l" t="t" r="r" b="b"/>
            <a:pathLst>
              <a:path w="10166350" h="7585379" extrusionOk="0">
                <a:moveTo>
                  <a:pt x="10158730" y="6806869"/>
                </a:moveTo>
                <a:lnTo>
                  <a:pt x="10158730" y="317500"/>
                </a:lnTo>
                <a:cubicBezTo>
                  <a:pt x="10158730" y="142240"/>
                  <a:pt x="10016490" y="0"/>
                  <a:pt x="9841230" y="0"/>
                </a:cubicBezTo>
                <a:cubicBezTo>
                  <a:pt x="9665970" y="0"/>
                  <a:pt x="9523730" y="142240"/>
                  <a:pt x="9523730" y="317500"/>
                </a:cubicBezTo>
                <a:lnTo>
                  <a:pt x="9523730" y="328930"/>
                </a:lnTo>
                <a:lnTo>
                  <a:pt x="9523730" y="317500"/>
                </a:lnTo>
                <a:cubicBezTo>
                  <a:pt x="9523730" y="142240"/>
                  <a:pt x="9381490" y="0"/>
                  <a:pt x="9206230" y="0"/>
                </a:cubicBezTo>
                <a:cubicBezTo>
                  <a:pt x="9030970" y="0"/>
                  <a:pt x="8888730" y="142240"/>
                  <a:pt x="8888730" y="317500"/>
                </a:cubicBezTo>
                <a:lnTo>
                  <a:pt x="8888730" y="328930"/>
                </a:lnTo>
                <a:lnTo>
                  <a:pt x="8888730" y="317500"/>
                </a:lnTo>
                <a:cubicBezTo>
                  <a:pt x="8888730" y="142240"/>
                  <a:pt x="8746490" y="0"/>
                  <a:pt x="8571230" y="0"/>
                </a:cubicBezTo>
                <a:cubicBezTo>
                  <a:pt x="8395970" y="0"/>
                  <a:pt x="8253730" y="142240"/>
                  <a:pt x="8253730" y="317500"/>
                </a:cubicBezTo>
                <a:lnTo>
                  <a:pt x="8253730" y="328930"/>
                </a:lnTo>
                <a:lnTo>
                  <a:pt x="8253730" y="317500"/>
                </a:lnTo>
                <a:cubicBezTo>
                  <a:pt x="8253730" y="142240"/>
                  <a:pt x="8111490" y="0"/>
                  <a:pt x="7936230" y="0"/>
                </a:cubicBezTo>
                <a:cubicBezTo>
                  <a:pt x="7760970" y="0"/>
                  <a:pt x="7618730" y="142240"/>
                  <a:pt x="7618730" y="317500"/>
                </a:cubicBezTo>
                <a:lnTo>
                  <a:pt x="7618730" y="328930"/>
                </a:lnTo>
                <a:lnTo>
                  <a:pt x="7618730" y="317500"/>
                </a:lnTo>
                <a:cubicBezTo>
                  <a:pt x="7618730" y="142240"/>
                  <a:pt x="7476490" y="0"/>
                  <a:pt x="7301230" y="0"/>
                </a:cubicBezTo>
                <a:cubicBezTo>
                  <a:pt x="7125970" y="0"/>
                  <a:pt x="6983730" y="142240"/>
                  <a:pt x="6983730" y="317500"/>
                </a:cubicBezTo>
                <a:lnTo>
                  <a:pt x="6983730" y="328930"/>
                </a:lnTo>
                <a:lnTo>
                  <a:pt x="6983730" y="317500"/>
                </a:lnTo>
                <a:cubicBezTo>
                  <a:pt x="6983730" y="142240"/>
                  <a:pt x="6841490" y="0"/>
                  <a:pt x="6666230" y="0"/>
                </a:cubicBezTo>
                <a:cubicBezTo>
                  <a:pt x="6490970" y="0"/>
                  <a:pt x="6348730" y="142240"/>
                  <a:pt x="6348730" y="317500"/>
                </a:cubicBezTo>
                <a:lnTo>
                  <a:pt x="6348730" y="328930"/>
                </a:lnTo>
                <a:lnTo>
                  <a:pt x="6348730" y="317500"/>
                </a:lnTo>
                <a:cubicBezTo>
                  <a:pt x="6348730" y="142240"/>
                  <a:pt x="6206490" y="0"/>
                  <a:pt x="6031230" y="0"/>
                </a:cubicBezTo>
                <a:cubicBezTo>
                  <a:pt x="5855970" y="0"/>
                  <a:pt x="5713730" y="142240"/>
                  <a:pt x="5713730" y="317500"/>
                </a:cubicBezTo>
                <a:lnTo>
                  <a:pt x="5713730" y="328930"/>
                </a:lnTo>
                <a:lnTo>
                  <a:pt x="5713730" y="317500"/>
                </a:lnTo>
                <a:cubicBezTo>
                  <a:pt x="5713730" y="142240"/>
                  <a:pt x="5571490" y="0"/>
                  <a:pt x="5396230" y="0"/>
                </a:cubicBezTo>
                <a:cubicBezTo>
                  <a:pt x="5236210" y="0"/>
                  <a:pt x="5104130" y="118110"/>
                  <a:pt x="5082540" y="273050"/>
                </a:cubicBezTo>
                <a:lnTo>
                  <a:pt x="5076190" y="273050"/>
                </a:lnTo>
                <a:cubicBezTo>
                  <a:pt x="5054600" y="119380"/>
                  <a:pt x="4922520" y="0"/>
                  <a:pt x="4762500" y="0"/>
                </a:cubicBezTo>
                <a:cubicBezTo>
                  <a:pt x="4587240" y="0"/>
                  <a:pt x="4445000" y="142240"/>
                  <a:pt x="4445000" y="317500"/>
                </a:cubicBezTo>
                <a:lnTo>
                  <a:pt x="4445000" y="328930"/>
                </a:lnTo>
                <a:lnTo>
                  <a:pt x="4445000" y="317500"/>
                </a:lnTo>
                <a:cubicBezTo>
                  <a:pt x="4445000" y="142240"/>
                  <a:pt x="4302760" y="0"/>
                  <a:pt x="4127500" y="0"/>
                </a:cubicBezTo>
                <a:cubicBezTo>
                  <a:pt x="3952240" y="0"/>
                  <a:pt x="3810000" y="142240"/>
                  <a:pt x="3810000" y="317500"/>
                </a:cubicBezTo>
                <a:lnTo>
                  <a:pt x="3810000" y="328930"/>
                </a:lnTo>
                <a:lnTo>
                  <a:pt x="3810000" y="317500"/>
                </a:lnTo>
                <a:cubicBezTo>
                  <a:pt x="3810000" y="142240"/>
                  <a:pt x="3667760" y="0"/>
                  <a:pt x="3492500" y="0"/>
                </a:cubicBezTo>
                <a:cubicBezTo>
                  <a:pt x="3317240" y="0"/>
                  <a:pt x="3175000" y="142240"/>
                  <a:pt x="3175000" y="317500"/>
                </a:cubicBezTo>
                <a:lnTo>
                  <a:pt x="3175000" y="328930"/>
                </a:lnTo>
                <a:lnTo>
                  <a:pt x="3175000" y="317500"/>
                </a:lnTo>
                <a:cubicBezTo>
                  <a:pt x="3175000" y="142240"/>
                  <a:pt x="3032760" y="0"/>
                  <a:pt x="2857500" y="0"/>
                </a:cubicBezTo>
                <a:cubicBezTo>
                  <a:pt x="2682240" y="0"/>
                  <a:pt x="2540000" y="142240"/>
                  <a:pt x="2540000" y="317500"/>
                </a:cubicBezTo>
                <a:lnTo>
                  <a:pt x="2540000" y="328930"/>
                </a:lnTo>
                <a:lnTo>
                  <a:pt x="2540000" y="317500"/>
                </a:lnTo>
                <a:cubicBezTo>
                  <a:pt x="2540000" y="142240"/>
                  <a:pt x="2397760" y="0"/>
                  <a:pt x="2222500" y="0"/>
                </a:cubicBezTo>
                <a:cubicBezTo>
                  <a:pt x="2047240" y="0"/>
                  <a:pt x="1905000" y="142240"/>
                  <a:pt x="1905000" y="317500"/>
                </a:cubicBezTo>
                <a:lnTo>
                  <a:pt x="1905000" y="328930"/>
                </a:lnTo>
                <a:lnTo>
                  <a:pt x="1905000" y="317500"/>
                </a:lnTo>
                <a:cubicBezTo>
                  <a:pt x="1905000" y="142240"/>
                  <a:pt x="1762760" y="0"/>
                  <a:pt x="1587500" y="0"/>
                </a:cubicBezTo>
                <a:cubicBezTo>
                  <a:pt x="1412240" y="0"/>
                  <a:pt x="1270000" y="142240"/>
                  <a:pt x="1270000" y="317500"/>
                </a:cubicBezTo>
                <a:lnTo>
                  <a:pt x="1270000" y="328930"/>
                </a:lnTo>
                <a:lnTo>
                  <a:pt x="1270000" y="317500"/>
                </a:lnTo>
                <a:cubicBezTo>
                  <a:pt x="1270000" y="142240"/>
                  <a:pt x="1127760" y="0"/>
                  <a:pt x="952500" y="0"/>
                </a:cubicBezTo>
                <a:cubicBezTo>
                  <a:pt x="777240" y="0"/>
                  <a:pt x="635000" y="142240"/>
                  <a:pt x="635000" y="317500"/>
                </a:cubicBezTo>
                <a:lnTo>
                  <a:pt x="635000" y="328930"/>
                </a:lnTo>
                <a:lnTo>
                  <a:pt x="635000" y="317500"/>
                </a:lnTo>
                <a:cubicBezTo>
                  <a:pt x="635000" y="142240"/>
                  <a:pt x="492760" y="0"/>
                  <a:pt x="317500" y="0"/>
                </a:cubicBezTo>
                <a:cubicBezTo>
                  <a:pt x="142240" y="0"/>
                  <a:pt x="0" y="142240"/>
                  <a:pt x="0" y="317500"/>
                </a:cubicBezTo>
                <a:cubicBezTo>
                  <a:pt x="0" y="327660"/>
                  <a:pt x="0" y="337820"/>
                  <a:pt x="1270" y="349250"/>
                </a:cubicBezTo>
                <a:lnTo>
                  <a:pt x="1270" y="7237399"/>
                </a:lnTo>
                <a:cubicBezTo>
                  <a:pt x="6350" y="7247559"/>
                  <a:pt x="6350" y="7257719"/>
                  <a:pt x="6350" y="7267878"/>
                </a:cubicBezTo>
                <a:cubicBezTo>
                  <a:pt x="6350" y="7443139"/>
                  <a:pt x="148590" y="7585378"/>
                  <a:pt x="323850" y="7585378"/>
                </a:cubicBezTo>
                <a:cubicBezTo>
                  <a:pt x="499110" y="7585378"/>
                  <a:pt x="641350" y="7443139"/>
                  <a:pt x="641350" y="7267878"/>
                </a:cubicBezTo>
                <a:cubicBezTo>
                  <a:pt x="641350" y="7443139"/>
                  <a:pt x="783590" y="7585378"/>
                  <a:pt x="958850" y="7585378"/>
                </a:cubicBezTo>
                <a:cubicBezTo>
                  <a:pt x="1134110" y="7585378"/>
                  <a:pt x="1276350" y="7443139"/>
                  <a:pt x="1276350" y="7267878"/>
                </a:cubicBezTo>
                <a:lnTo>
                  <a:pt x="1276350" y="7258989"/>
                </a:lnTo>
                <a:lnTo>
                  <a:pt x="1276350" y="7267878"/>
                </a:lnTo>
                <a:cubicBezTo>
                  <a:pt x="1276350" y="7443139"/>
                  <a:pt x="1418590" y="7585378"/>
                  <a:pt x="1593850" y="7585378"/>
                </a:cubicBezTo>
                <a:cubicBezTo>
                  <a:pt x="1769110" y="7585378"/>
                  <a:pt x="1911350" y="7443139"/>
                  <a:pt x="1911350" y="7267878"/>
                </a:cubicBezTo>
                <a:cubicBezTo>
                  <a:pt x="1911350" y="7443139"/>
                  <a:pt x="2053590" y="7585378"/>
                  <a:pt x="2228850" y="7585378"/>
                </a:cubicBezTo>
                <a:cubicBezTo>
                  <a:pt x="2404110" y="7585378"/>
                  <a:pt x="2546350" y="7443139"/>
                  <a:pt x="2546350" y="7267878"/>
                </a:cubicBezTo>
                <a:lnTo>
                  <a:pt x="2546350" y="7258989"/>
                </a:lnTo>
                <a:lnTo>
                  <a:pt x="2546350" y="7267878"/>
                </a:lnTo>
                <a:cubicBezTo>
                  <a:pt x="2546350" y="7443139"/>
                  <a:pt x="2688590" y="7585378"/>
                  <a:pt x="2863850" y="7585378"/>
                </a:cubicBezTo>
                <a:cubicBezTo>
                  <a:pt x="3039110" y="7585378"/>
                  <a:pt x="3181350" y="7443139"/>
                  <a:pt x="3181350" y="7267878"/>
                </a:cubicBezTo>
                <a:cubicBezTo>
                  <a:pt x="3181350" y="7443139"/>
                  <a:pt x="3323590" y="7585378"/>
                  <a:pt x="3498850" y="7585378"/>
                </a:cubicBezTo>
                <a:cubicBezTo>
                  <a:pt x="3674110" y="7585378"/>
                  <a:pt x="3816350" y="7443139"/>
                  <a:pt x="3816350" y="7267878"/>
                </a:cubicBezTo>
                <a:lnTo>
                  <a:pt x="3816350" y="7258989"/>
                </a:lnTo>
                <a:lnTo>
                  <a:pt x="3816350" y="7267878"/>
                </a:lnTo>
                <a:cubicBezTo>
                  <a:pt x="3816350" y="7443139"/>
                  <a:pt x="3958590" y="7585378"/>
                  <a:pt x="4133850" y="7585378"/>
                </a:cubicBezTo>
                <a:cubicBezTo>
                  <a:pt x="4309110" y="7585378"/>
                  <a:pt x="4451350" y="7443139"/>
                  <a:pt x="4451350" y="7267878"/>
                </a:cubicBezTo>
                <a:lnTo>
                  <a:pt x="4451350" y="7258989"/>
                </a:lnTo>
                <a:lnTo>
                  <a:pt x="4451350" y="7267878"/>
                </a:lnTo>
                <a:cubicBezTo>
                  <a:pt x="4451350" y="7443139"/>
                  <a:pt x="4593590" y="7585378"/>
                  <a:pt x="4768850" y="7585378"/>
                </a:cubicBezTo>
                <a:cubicBezTo>
                  <a:pt x="4933950" y="7585378"/>
                  <a:pt x="5069840" y="7458378"/>
                  <a:pt x="5085080" y="7297089"/>
                </a:cubicBezTo>
                <a:lnTo>
                  <a:pt x="5087620" y="7297089"/>
                </a:lnTo>
                <a:cubicBezTo>
                  <a:pt x="5102860" y="7458379"/>
                  <a:pt x="5238750" y="7585379"/>
                  <a:pt x="5403850" y="7585379"/>
                </a:cubicBezTo>
                <a:cubicBezTo>
                  <a:pt x="5579110" y="7585379"/>
                  <a:pt x="5721350" y="7443139"/>
                  <a:pt x="5721350" y="7267879"/>
                </a:cubicBezTo>
                <a:cubicBezTo>
                  <a:pt x="5721350" y="7443139"/>
                  <a:pt x="5863590" y="7585379"/>
                  <a:pt x="6038850" y="7585379"/>
                </a:cubicBezTo>
                <a:cubicBezTo>
                  <a:pt x="6214110" y="7585379"/>
                  <a:pt x="6356350" y="7443139"/>
                  <a:pt x="6356350" y="7267879"/>
                </a:cubicBezTo>
                <a:cubicBezTo>
                  <a:pt x="6356350" y="7443139"/>
                  <a:pt x="6498590" y="7585379"/>
                  <a:pt x="6673850" y="7585379"/>
                </a:cubicBezTo>
                <a:cubicBezTo>
                  <a:pt x="6849110" y="7585379"/>
                  <a:pt x="6991350" y="7443139"/>
                  <a:pt x="6991350" y="7267879"/>
                </a:cubicBezTo>
                <a:cubicBezTo>
                  <a:pt x="6991350" y="7443139"/>
                  <a:pt x="7133590" y="7585379"/>
                  <a:pt x="7308850" y="7585379"/>
                </a:cubicBezTo>
                <a:cubicBezTo>
                  <a:pt x="7484110" y="7585379"/>
                  <a:pt x="7626350" y="7443139"/>
                  <a:pt x="7626350" y="7267879"/>
                </a:cubicBezTo>
                <a:cubicBezTo>
                  <a:pt x="7626350" y="7443139"/>
                  <a:pt x="7768590" y="7585379"/>
                  <a:pt x="7943850" y="7585379"/>
                </a:cubicBezTo>
                <a:cubicBezTo>
                  <a:pt x="8119110" y="7585379"/>
                  <a:pt x="8261350" y="7443139"/>
                  <a:pt x="8261350" y="7267879"/>
                </a:cubicBezTo>
                <a:cubicBezTo>
                  <a:pt x="8261350" y="7443139"/>
                  <a:pt x="8403590" y="7585379"/>
                  <a:pt x="8578850" y="7585379"/>
                </a:cubicBezTo>
                <a:cubicBezTo>
                  <a:pt x="8754110" y="7585379"/>
                  <a:pt x="8896350" y="7443139"/>
                  <a:pt x="8896350" y="7267879"/>
                </a:cubicBezTo>
                <a:cubicBezTo>
                  <a:pt x="8896350" y="7443139"/>
                  <a:pt x="9038590" y="7585379"/>
                  <a:pt x="9213850" y="7585379"/>
                </a:cubicBezTo>
                <a:cubicBezTo>
                  <a:pt x="9389110" y="7585379"/>
                  <a:pt x="9531350" y="7443139"/>
                  <a:pt x="9531350" y="7267879"/>
                </a:cubicBezTo>
                <a:cubicBezTo>
                  <a:pt x="9531350" y="7443139"/>
                  <a:pt x="9673590" y="7585379"/>
                  <a:pt x="9848850" y="7585379"/>
                </a:cubicBezTo>
                <a:cubicBezTo>
                  <a:pt x="10024110" y="7585379"/>
                  <a:pt x="10166350" y="7443139"/>
                  <a:pt x="10166350" y="7267879"/>
                </a:cubicBezTo>
                <a:lnTo>
                  <a:pt x="10166350" y="6806869"/>
                </a:lnTo>
                <a:close/>
                <a:moveTo>
                  <a:pt x="641350" y="7267879"/>
                </a:moveTo>
                <a:lnTo>
                  <a:pt x="641350" y="7260259"/>
                </a:lnTo>
                <a:lnTo>
                  <a:pt x="641350" y="7267879"/>
                </a:lnTo>
                <a:close/>
                <a:moveTo>
                  <a:pt x="1910080" y="7267879"/>
                </a:moveTo>
                <a:lnTo>
                  <a:pt x="1910080" y="7260259"/>
                </a:lnTo>
                <a:lnTo>
                  <a:pt x="1910080" y="7267879"/>
                </a:lnTo>
                <a:close/>
                <a:moveTo>
                  <a:pt x="3178810" y="7267879"/>
                </a:moveTo>
                <a:lnTo>
                  <a:pt x="3178810" y="7260259"/>
                </a:lnTo>
                <a:lnTo>
                  <a:pt x="3178810" y="7267879"/>
                </a:lnTo>
                <a:close/>
                <a:moveTo>
                  <a:pt x="5717540" y="7267879"/>
                </a:moveTo>
                <a:lnTo>
                  <a:pt x="5717540" y="7260259"/>
                </a:lnTo>
                <a:lnTo>
                  <a:pt x="5717540" y="7267879"/>
                </a:lnTo>
                <a:close/>
                <a:moveTo>
                  <a:pt x="6352540" y="7267879"/>
                </a:moveTo>
                <a:lnTo>
                  <a:pt x="6352540" y="7260259"/>
                </a:lnTo>
                <a:lnTo>
                  <a:pt x="6352540" y="7267879"/>
                </a:lnTo>
                <a:close/>
                <a:moveTo>
                  <a:pt x="6986270" y="7267879"/>
                </a:moveTo>
                <a:lnTo>
                  <a:pt x="6986270" y="7260259"/>
                </a:lnTo>
                <a:cubicBezTo>
                  <a:pt x="6987540" y="7262799"/>
                  <a:pt x="6986270" y="7265339"/>
                  <a:pt x="6986270" y="7267879"/>
                </a:cubicBezTo>
                <a:close/>
                <a:moveTo>
                  <a:pt x="7621270" y="7267879"/>
                </a:moveTo>
                <a:lnTo>
                  <a:pt x="7621270" y="7260259"/>
                </a:lnTo>
                <a:lnTo>
                  <a:pt x="7621270" y="7267879"/>
                </a:lnTo>
                <a:close/>
                <a:moveTo>
                  <a:pt x="8256270" y="7267879"/>
                </a:moveTo>
                <a:lnTo>
                  <a:pt x="8256270" y="7260259"/>
                </a:lnTo>
                <a:lnTo>
                  <a:pt x="8256270" y="7267879"/>
                </a:lnTo>
                <a:close/>
                <a:moveTo>
                  <a:pt x="8890000" y="7267879"/>
                </a:moveTo>
                <a:lnTo>
                  <a:pt x="8890000" y="7260259"/>
                </a:lnTo>
                <a:cubicBezTo>
                  <a:pt x="8891270" y="7262799"/>
                  <a:pt x="8890000" y="7265339"/>
                  <a:pt x="8890000" y="7267879"/>
                </a:cubicBezTo>
                <a:close/>
                <a:moveTo>
                  <a:pt x="9525000" y="7267879"/>
                </a:moveTo>
                <a:lnTo>
                  <a:pt x="9525000" y="7260259"/>
                </a:lnTo>
                <a:lnTo>
                  <a:pt x="9525000" y="7267879"/>
                </a:lnTo>
                <a:close/>
              </a:path>
            </a:pathLst>
          </a:cu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txBody>
          <a:bodyPr spcFirstLastPara="1" wrap="square" lIns="60950" tIns="60950" rIns="60950" bIns="60950" anchor="ctr" anchorCtr="0">
            <a:noAutofit/>
          </a:bodyPr>
          <a:lstStyle/>
          <a:p>
            <a:endParaRPr sz="622">
              <a:solidFill>
                <a:schemeClr val="bg1"/>
              </a:solidFill>
            </a:endParaRPr>
          </a:p>
        </p:txBody>
      </p:sp>
      <p:sp>
        <p:nvSpPr>
          <p:cNvPr id="13" name="Google Shape;190;p5">
            <a:extLst>
              <a:ext uri="{FF2B5EF4-FFF2-40B4-BE49-F238E27FC236}">
                <a16:creationId xmlns:a16="http://schemas.microsoft.com/office/drawing/2014/main" id="{61C95C6A-61B1-C8D8-D4E6-B3A3E7F33B4D}"/>
              </a:ext>
            </a:extLst>
          </p:cNvPr>
          <p:cNvSpPr txBox="1"/>
          <p:nvPr/>
        </p:nvSpPr>
        <p:spPr>
          <a:xfrm>
            <a:off x="2123641" y="2538215"/>
            <a:ext cx="5336013" cy="264685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0950" tIns="30467" rIns="60950" bIns="30467" anchor="t" anchorCtr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2800" b="1" dirty="0">
                <a:solidFill>
                  <a:schemeClr val="bg1"/>
                </a:solidFill>
                <a:latin typeface="UTM Avo" panose="02040603050506020204" pitchFamily="18"/>
              </a:rPr>
              <a:t>2. </a:t>
            </a:r>
            <a:r>
              <a:rPr lang="en-US" sz="2800" b="1" dirty="0" err="1">
                <a:solidFill>
                  <a:schemeClr val="bg1"/>
                </a:solidFill>
                <a:latin typeface="UTM Avo" panose="02040603050506020204" pitchFamily="18"/>
              </a:rPr>
              <a:t>Các</a:t>
            </a:r>
            <a:r>
              <a:rPr lang="en-US" sz="2800" b="1" dirty="0">
                <a:solidFill>
                  <a:schemeClr val="bg1"/>
                </a:solidFill>
                <a:latin typeface="UTM Avo" panose="02040603050506020204" pitchFamily="18"/>
              </a:rPr>
              <a:t> </a:t>
            </a:r>
            <a:r>
              <a:rPr lang="en-US" sz="2800" b="1" dirty="0" err="1">
                <a:solidFill>
                  <a:schemeClr val="bg1"/>
                </a:solidFill>
                <a:latin typeface="UTM Avo" panose="02040603050506020204" pitchFamily="18"/>
              </a:rPr>
              <a:t>em</a:t>
            </a:r>
            <a:r>
              <a:rPr lang="en-US" sz="2800" b="1" dirty="0">
                <a:solidFill>
                  <a:schemeClr val="bg1"/>
                </a:solidFill>
                <a:latin typeface="UTM Avo" panose="02040603050506020204" pitchFamily="18"/>
              </a:rPr>
              <a:t> </a:t>
            </a:r>
            <a:r>
              <a:rPr lang="en-US" sz="2800" b="1" dirty="0" err="1">
                <a:solidFill>
                  <a:schemeClr val="bg1"/>
                </a:solidFill>
                <a:latin typeface="UTM Avo" panose="02040603050506020204" pitchFamily="18"/>
              </a:rPr>
              <a:t>hãy</a:t>
            </a:r>
            <a:r>
              <a:rPr lang="en-US" sz="2800" b="1" dirty="0">
                <a:solidFill>
                  <a:schemeClr val="bg1"/>
                </a:solidFill>
                <a:latin typeface="UTM Avo" panose="02040603050506020204" pitchFamily="18"/>
              </a:rPr>
              <a:t> </a:t>
            </a:r>
            <a:r>
              <a:rPr lang="en-US" sz="2800" b="1" dirty="0" err="1">
                <a:solidFill>
                  <a:schemeClr val="bg1"/>
                </a:solidFill>
                <a:latin typeface="UTM Avo" panose="02040603050506020204" pitchFamily="18"/>
              </a:rPr>
              <a:t>suy</a:t>
            </a:r>
            <a:r>
              <a:rPr lang="en-US" sz="2800" b="1" dirty="0">
                <a:solidFill>
                  <a:schemeClr val="bg1"/>
                </a:solidFill>
                <a:latin typeface="UTM Avo" panose="02040603050506020204" pitchFamily="18"/>
              </a:rPr>
              <a:t> </a:t>
            </a:r>
            <a:r>
              <a:rPr lang="en-US" sz="2800" b="1" dirty="0" err="1">
                <a:solidFill>
                  <a:schemeClr val="bg1"/>
                </a:solidFill>
                <a:latin typeface="UTM Avo" panose="02040603050506020204" pitchFamily="18"/>
              </a:rPr>
              <a:t>nghĩ</a:t>
            </a:r>
            <a:r>
              <a:rPr lang="en-US" sz="2800" b="1" dirty="0">
                <a:solidFill>
                  <a:schemeClr val="bg1"/>
                </a:solidFill>
                <a:latin typeface="UTM Avo" panose="02040603050506020204" pitchFamily="18"/>
              </a:rPr>
              <a:t> </a:t>
            </a:r>
            <a:r>
              <a:rPr lang="en-US" sz="2800" b="1" dirty="0" err="1">
                <a:solidFill>
                  <a:schemeClr val="bg1"/>
                </a:solidFill>
                <a:latin typeface="UTM Avo" panose="02040603050506020204" pitchFamily="18"/>
              </a:rPr>
              <a:t>và</a:t>
            </a:r>
            <a:r>
              <a:rPr lang="en-US" sz="2800" b="1" dirty="0">
                <a:solidFill>
                  <a:schemeClr val="bg1"/>
                </a:solidFill>
                <a:latin typeface="UTM Avo" panose="02040603050506020204" pitchFamily="18"/>
              </a:rPr>
              <a:t> </a:t>
            </a:r>
            <a:r>
              <a:rPr lang="en-US" sz="2800" b="1" dirty="0" err="1">
                <a:solidFill>
                  <a:schemeClr val="bg1"/>
                </a:solidFill>
                <a:latin typeface="UTM Avo" panose="02040603050506020204" pitchFamily="18"/>
              </a:rPr>
              <a:t>trả</a:t>
            </a:r>
            <a:r>
              <a:rPr lang="en-US" sz="2800" b="1" dirty="0">
                <a:solidFill>
                  <a:schemeClr val="bg1"/>
                </a:solidFill>
                <a:latin typeface="UTM Avo" panose="02040603050506020204" pitchFamily="18"/>
              </a:rPr>
              <a:t> </a:t>
            </a:r>
            <a:r>
              <a:rPr lang="en-US" sz="2800" b="1" dirty="0" err="1">
                <a:solidFill>
                  <a:schemeClr val="bg1"/>
                </a:solidFill>
                <a:latin typeface="UTM Avo" panose="02040603050506020204" pitchFamily="18"/>
              </a:rPr>
              <a:t>lời</a:t>
            </a:r>
            <a:r>
              <a:rPr lang="en-US" sz="2800" b="1" dirty="0">
                <a:solidFill>
                  <a:schemeClr val="bg1"/>
                </a:solidFill>
                <a:latin typeface="UTM Avo" panose="02040603050506020204" pitchFamily="18"/>
              </a:rPr>
              <a:t> </a:t>
            </a:r>
            <a:r>
              <a:rPr lang="en-US" sz="2800" b="1" dirty="0" err="1">
                <a:solidFill>
                  <a:schemeClr val="bg1"/>
                </a:solidFill>
                <a:latin typeface="UTM Avo" panose="02040603050506020204" pitchFamily="18"/>
              </a:rPr>
              <a:t>câu</a:t>
            </a:r>
            <a:r>
              <a:rPr lang="en-US" sz="2800" b="1" dirty="0">
                <a:solidFill>
                  <a:schemeClr val="bg1"/>
                </a:solidFill>
                <a:latin typeface="UTM Avo" panose="02040603050506020204" pitchFamily="18"/>
              </a:rPr>
              <a:t> </a:t>
            </a:r>
            <a:r>
              <a:rPr lang="en-US" sz="2800" b="1" dirty="0" err="1">
                <a:solidFill>
                  <a:schemeClr val="bg1"/>
                </a:solidFill>
                <a:latin typeface="UTM Avo" panose="02040603050506020204" pitchFamily="18"/>
              </a:rPr>
              <a:t>hỏi</a:t>
            </a:r>
            <a:r>
              <a:rPr lang="en-US" sz="2800" b="1" dirty="0">
                <a:solidFill>
                  <a:schemeClr val="bg1"/>
                </a:solidFill>
                <a:latin typeface="UTM Avo" panose="02040603050506020204" pitchFamily="18"/>
              </a:rPr>
              <a:t>: </a:t>
            </a:r>
            <a:r>
              <a:rPr lang="en-US" sz="2800" dirty="0">
                <a:solidFill>
                  <a:schemeClr val="bg1"/>
                </a:solidFill>
                <a:latin typeface="UTM Avo" panose="02040603050506020204" pitchFamily="18"/>
              </a:rPr>
              <a:t>Qua </a:t>
            </a:r>
            <a:r>
              <a:rPr lang="en-US" sz="2800" dirty="0" err="1">
                <a:solidFill>
                  <a:schemeClr val="bg1"/>
                </a:solidFill>
                <a:latin typeface="UTM Avo" panose="02040603050506020204" pitchFamily="18"/>
              </a:rPr>
              <a:t>trò</a:t>
            </a:r>
            <a:r>
              <a:rPr lang="en-US" sz="2800" dirty="0">
                <a:solidFill>
                  <a:schemeClr val="bg1"/>
                </a:solidFill>
                <a:latin typeface="UTM Avo" panose="02040603050506020204" pitchFamily="18"/>
              </a:rPr>
              <a:t> </a:t>
            </a:r>
            <a:r>
              <a:rPr lang="en-US" sz="2800" dirty="0" err="1">
                <a:solidFill>
                  <a:schemeClr val="bg1"/>
                </a:solidFill>
                <a:latin typeface="UTM Avo" panose="02040603050506020204" pitchFamily="18"/>
              </a:rPr>
              <a:t>chơi</a:t>
            </a:r>
            <a:r>
              <a:rPr lang="en-US" sz="2800" dirty="0">
                <a:solidFill>
                  <a:schemeClr val="bg1"/>
                </a:solidFill>
                <a:latin typeface="UTM Avo" panose="02040603050506020204" pitchFamily="18"/>
              </a:rPr>
              <a:t> </a:t>
            </a:r>
            <a:r>
              <a:rPr lang="en-US" sz="2800" dirty="0" err="1">
                <a:solidFill>
                  <a:schemeClr val="bg1"/>
                </a:solidFill>
                <a:latin typeface="UTM Avo" panose="02040603050506020204" pitchFamily="18"/>
              </a:rPr>
              <a:t>trên</a:t>
            </a:r>
            <a:r>
              <a:rPr lang="en-US" sz="2800" dirty="0">
                <a:solidFill>
                  <a:schemeClr val="bg1"/>
                </a:solidFill>
                <a:latin typeface="UTM Avo" panose="02040603050506020204" pitchFamily="18"/>
              </a:rPr>
              <a:t>, </a:t>
            </a:r>
            <a:r>
              <a:rPr lang="en-US" sz="2800" dirty="0" err="1">
                <a:solidFill>
                  <a:schemeClr val="bg1"/>
                </a:solidFill>
                <a:latin typeface="UTM Avo" panose="02040603050506020204" pitchFamily="18"/>
              </a:rPr>
              <a:t>em</a:t>
            </a:r>
            <a:r>
              <a:rPr lang="en-US" sz="2800" dirty="0">
                <a:solidFill>
                  <a:schemeClr val="bg1"/>
                </a:solidFill>
                <a:latin typeface="UTM Avo" panose="02040603050506020204" pitchFamily="18"/>
              </a:rPr>
              <a:t> </a:t>
            </a:r>
            <a:r>
              <a:rPr lang="en-US" sz="2800" dirty="0" err="1">
                <a:solidFill>
                  <a:schemeClr val="bg1"/>
                </a:solidFill>
                <a:latin typeface="UTM Avo" panose="02040603050506020204" pitchFamily="18"/>
              </a:rPr>
              <a:t>hiểu</a:t>
            </a:r>
            <a:r>
              <a:rPr lang="en-US" sz="2800" dirty="0">
                <a:solidFill>
                  <a:schemeClr val="bg1"/>
                </a:solidFill>
                <a:latin typeface="UTM Avo" panose="02040603050506020204" pitchFamily="18"/>
              </a:rPr>
              <a:t> </a:t>
            </a:r>
            <a:r>
              <a:rPr lang="en-US" sz="2800" i="1" dirty="0">
                <a:solidFill>
                  <a:schemeClr val="bg1"/>
                </a:solidFill>
                <a:latin typeface="UTM Avo" panose="02040603050506020204" pitchFamily="18"/>
              </a:rPr>
              <a:t>“</a:t>
            </a:r>
            <a:r>
              <a:rPr lang="en-US" sz="2800" i="1" dirty="0" err="1">
                <a:solidFill>
                  <a:schemeClr val="bg1"/>
                </a:solidFill>
                <a:latin typeface="UTM Avo" panose="02040603050506020204" pitchFamily="18"/>
              </a:rPr>
              <a:t>Chân</a:t>
            </a:r>
            <a:r>
              <a:rPr lang="en-US" sz="2800" i="1" dirty="0">
                <a:solidFill>
                  <a:schemeClr val="bg1"/>
                </a:solidFill>
                <a:latin typeface="UTM Avo" panose="02040603050506020204" pitchFamily="18"/>
              </a:rPr>
              <a:t> dung </a:t>
            </a:r>
            <a:r>
              <a:rPr lang="en-US" sz="2800" i="1" dirty="0" err="1">
                <a:solidFill>
                  <a:schemeClr val="bg1"/>
                </a:solidFill>
                <a:latin typeface="UTM Avo" panose="02040603050506020204" pitchFamily="18"/>
              </a:rPr>
              <a:t>của</a:t>
            </a:r>
            <a:r>
              <a:rPr lang="en-US" sz="2800" i="1" dirty="0">
                <a:solidFill>
                  <a:schemeClr val="bg1"/>
                </a:solidFill>
                <a:latin typeface="UTM Avo" panose="02040603050506020204" pitchFamily="18"/>
              </a:rPr>
              <a:t> </a:t>
            </a:r>
            <a:r>
              <a:rPr lang="en-US" sz="2800" i="1" dirty="0" err="1">
                <a:solidFill>
                  <a:schemeClr val="bg1"/>
                </a:solidFill>
                <a:latin typeface="UTM Avo" panose="02040603050506020204" pitchFamily="18"/>
              </a:rPr>
              <a:t>em</a:t>
            </a:r>
            <a:r>
              <a:rPr lang="en-US" sz="2800" i="1" dirty="0">
                <a:solidFill>
                  <a:schemeClr val="bg1"/>
                </a:solidFill>
                <a:latin typeface="UTM Avo" panose="02040603050506020204" pitchFamily="18"/>
              </a:rPr>
              <a:t>”</a:t>
            </a:r>
            <a:r>
              <a:rPr lang="en-US" sz="2800" dirty="0">
                <a:solidFill>
                  <a:schemeClr val="bg1"/>
                </a:solidFill>
                <a:latin typeface="UTM Avo" panose="02040603050506020204" pitchFamily="18"/>
              </a:rPr>
              <a:t> </a:t>
            </a:r>
            <a:r>
              <a:rPr lang="en-US" sz="2800" dirty="0" err="1">
                <a:solidFill>
                  <a:schemeClr val="bg1"/>
                </a:solidFill>
                <a:latin typeface="UTM Avo" panose="02040603050506020204" pitchFamily="18"/>
              </a:rPr>
              <a:t>nghĩa</a:t>
            </a:r>
            <a:r>
              <a:rPr lang="en-US" sz="2800" dirty="0">
                <a:solidFill>
                  <a:schemeClr val="bg1"/>
                </a:solidFill>
                <a:latin typeface="UTM Avo" panose="02040603050506020204" pitchFamily="18"/>
              </a:rPr>
              <a:t> </a:t>
            </a:r>
            <a:r>
              <a:rPr lang="en-US" sz="2800" dirty="0" err="1">
                <a:solidFill>
                  <a:schemeClr val="bg1"/>
                </a:solidFill>
                <a:latin typeface="UTM Avo" panose="02040603050506020204" pitchFamily="18"/>
              </a:rPr>
              <a:t>là</a:t>
            </a:r>
            <a:r>
              <a:rPr lang="en-US" sz="2800" dirty="0">
                <a:solidFill>
                  <a:schemeClr val="bg1"/>
                </a:solidFill>
                <a:latin typeface="UTM Avo" panose="02040603050506020204" pitchFamily="18"/>
              </a:rPr>
              <a:t> </a:t>
            </a:r>
            <a:r>
              <a:rPr lang="en-US" sz="2800" dirty="0" err="1">
                <a:solidFill>
                  <a:schemeClr val="bg1"/>
                </a:solidFill>
                <a:latin typeface="UTM Avo" panose="02040603050506020204" pitchFamily="18"/>
              </a:rPr>
              <a:t>gì</a:t>
            </a:r>
            <a:r>
              <a:rPr lang="en-US" sz="2800" dirty="0">
                <a:solidFill>
                  <a:schemeClr val="bg1"/>
                </a:solidFill>
                <a:latin typeface="UTM Avo" panose="02040603050506020204" pitchFamily="18"/>
              </a:rPr>
              <a:t>? </a:t>
            </a:r>
            <a:endParaRPr sz="500" dirty="0">
              <a:solidFill>
                <a:schemeClr val="bg1"/>
              </a:solidFill>
              <a:latin typeface="UTM Avo" panose="02040603050506020204" pitchFamily="18"/>
            </a:endParaRPr>
          </a:p>
        </p:txBody>
      </p:sp>
      <p:sp>
        <p:nvSpPr>
          <p:cNvPr id="16" name="Freeform 4">
            <a:extLst>
              <a:ext uri="{FF2B5EF4-FFF2-40B4-BE49-F238E27FC236}">
                <a16:creationId xmlns:a16="http://schemas.microsoft.com/office/drawing/2014/main" id="{697827B6-9466-9617-84E7-C26541EEBFD9}"/>
              </a:ext>
            </a:extLst>
          </p:cNvPr>
          <p:cNvSpPr>
            <a:spLocks noChangeAspect="1"/>
          </p:cNvSpPr>
          <p:nvPr/>
        </p:nvSpPr>
        <p:spPr>
          <a:xfrm rot="19936410">
            <a:off x="327986" y="4843925"/>
            <a:ext cx="2012158" cy="1906520"/>
          </a:xfrm>
          <a:custGeom>
            <a:avLst/>
            <a:gdLst/>
            <a:ahLst/>
            <a:cxnLst/>
            <a:rect l="l" t="t" r="r" b="b"/>
            <a:pathLst>
              <a:path w="7781023" h="7372519">
                <a:moveTo>
                  <a:pt x="0" y="0"/>
                </a:moveTo>
                <a:lnTo>
                  <a:pt x="7781023" y="0"/>
                </a:lnTo>
                <a:lnTo>
                  <a:pt x="7781023" y="7372519"/>
                </a:lnTo>
                <a:lnTo>
                  <a:pt x="0" y="7372519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7" name="Freeform 12">
            <a:extLst>
              <a:ext uri="{FF2B5EF4-FFF2-40B4-BE49-F238E27FC236}">
                <a16:creationId xmlns:a16="http://schemas.microsoft.com/office/drawing/2014/main" id="{6D0726EE-6D90-1CED-4AC5-0EC968DBD26D}"/>
              </a:ext>
            </a:extLst>
          </p:cNvPr>
          <p:cNvSpPr>
            <a:spLocks noChangeAspect="1"/>
          </p:cNvSpPr>
          <p:nvPr/>
        </p:nvSpPr>
        <p:spPr>
          <a:xfrm>
            <a:off x="7622716" y="2293009"/>
            <a:ext cx="2524584" cy="6214358"/>
          </a:xfrm>
          <a:custGeom>
            <a:avLst/>
            <a:gdLst/>
            <a:ahLst/>
            <a:cxnLst/>
            <a:rect l="l" t="t" r="r" b="b"/>
            <a:pathLst>
              <a:path w="978588" h="2408831">
                <a:moveTo>
                  <a:pt x="0" y="0"/>
                </a:moveTo>
                <a:lnTo>
                  <a:pt x="978587" y="0"/>
                </a:lnTo>
                <a:lnTo>
                  <a:pt x="978587" y="2408831"/>
                </a:lnTo>
                <a:lnTo>
                  <a:pt x="0" y="2408831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15171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oogle Shape;202;p6">
            <a:extLst>
              <a:ext uri="{FF2B5EF4-FFF2-40B4-BE49-F238E27FC236}">
                <a16:creationId xmlns:a16="http://schemas.microsoft.com/office/drawing/2014/main" id="{5CBCD8FB-C139-2AC1-5C1A-EB168BAF5442}"/>
              </a:ext>
            </a:extLst>
          </p:cNvPr>
          <p:cNvGrpSpPr/>
          <p:nvPr/>
        </p:nvGrpSpPr>
        <p:grpSpPr>
          <a:xfrm>
            <a:off x="708229" y="2253549"/>
            <a:ext cx="4566642" cy="2888750"/>
            <a:chOff x="19895" y="2358735"/>
            <a:chExt cx="6849963" cy="5349822"/>
          </a:xfrm>
          <a:solidFill>
            <a:schemeClr val="accent4">
              <a:lumMod val="60000"/>
              <a:lumOff val="40000"/>
            </a:schemeClr>
          </a:solidFill>
        </p:grpSpPr>
        <p:sp>
          <p:nvSpPr>
            <p:cNvPr id="9" name="Google Shape;203;p6">
              <a:extLst>
                <a:ext uri="{FF2B5EF4-FFF2-40B4-BE49-F238E27FC236}">
                  <a16:creationId xmlns:a16="http://schemas.microsoft.com/office/drawing/2014/main" id="{F164C3B5-BEBC-FBB2-7FAB-EEFCD24809ED}"/>
                </a:ext>
              </a:extLst>
            </p:cNvPr>
            <p:cNvSpPr/>
            <p:nvPr/>
          </p:nvSpPr>
          <p:spPr>
            <a:xfrm rot="5400000">
              <a:off x="769966" y="1608664"/>
              <a:ext cx="5349822" cy="6849963"/>
            </a:xfrm>
            <a:custGeom>
              <a:avLst/>
              <a:gdLst/>
              <a:ahLst/>
              <a:cxnLst/>
              <a:rect l="l" t="t" r="r" b="b"/>
              <a:pathLst>
                <a:path w="6350000" h="4974672" extrusionOk="0">
                  <a:moveTo>
                    <a:pt x="5877560" y="149860"/>
                  </a:moveTo>
                  <a:cubicBezTo>
                    <a:pt x="5786120" y="208280"/>
                    <a:pt x="5713730" y="255270"/>
                    <a:pt x="5556250" y="255270"/>
                  </a:cubicBezTo>
                  <a:cubicBezTo>
                    <a:pt x="5398770" y="255270"/>
                    <a:pt x="5326380" y="209550"/>
                    <a:pt x="5234940" y="149860"/>
                  </a:cubicBezTo>
                  <a:cubicBezTo>
                    <a:pt x="5130800" y="82550"/>
                    <a:pt x="5001260" y="0"/>
                    <a:pt x="4762500" y="0"/>
                  </a:cubicBezTo>
                  <a:cubicBezTo>
                    <a:pt x="4523740" y="0"/>
                    <a:pt x="4394200" y="82550"/>
                    <a:pt x="4290060" y="148590"/>
                  </a:cubicBezTo>
                  <a:cubicBezTo>
                    <a:pt x="4198620" y="207010"/>
                    <a:pt x="4126230" y="254000"/>
                    <a:pt x="3968750" y="254000"/>
                  </a:cubicBezTo>
                  <a:cubicBezTo>
                    <a:pt x="3811270" y="254000"/>
                    <a:pt x="3738880" y="208280"/>
                    <a:pt x="3647440" y="148590"/>
                  </a:cubicBezTo>
                  <a:cubicBezTo>
                    <a:pt x="3543300" y="82550"/>
                    <a:pt x="3413760" y="0"/>
                    <a:pt x="3175000" y="0"/>
                  </a:cubicBezTo>
                  <a:cubicBezTo>
                    <a:pt x="2936240" y="0"/>
                    <a:pt x="2806700" y="82550"/>
                    <a:pt x="2702560" y="148590"/>
                  </a:cubicBezTo>
                  <a:cubicBezTo>
                    <a:pt x="2611120" y="207010"/>
                    <a:pt x="2538730" y="254000"/>
                    <a:pt x="2381250" y="254000"/>
                  </a:cubicBezTo>
                  <a:cubicBezTo>
                    <a:pt x="2223770" y="254000"/>
                    <a:pt x="2151380" y="208280"/>
                    <a:pt x="2059940" y="148590"/>
                  </a:cubicBezTo>
                  <a:cubicBezTo>
                    <a:pt x="1955800" y="82550"/>
                    <a:pt x="1826260" y="0"/>
                    <a:pt x="1587500" y="0"/>
                  </a:cubicBezTo>
                  <a:cubicBezTo>
                    <a:pt x="1348740" y="0"/>
                    <a:pt x="1219200" y="82550"/>
                    <a:pt x="1115060" y="148590"/>
                  </a:cubicBezTo>
                  <a:cubicBezTo>
                    <a:pt x="1023620" y="207010"/>
                    <a:pt x="951230" y="254000"/>
                    <a:pt x="793750" y="254000"/>
                  </a:cubicBezTo>
                  <a:cubicBezTo>
                    <a:pt x="636270" y="254000"/>
                    <a:pt x="563880" y="208280"/>
                    <a:pt x="472440" y="148590"/>
                  </a:cubicBezTo>
                  <a:cubicBezTo>
                    <a:pt x="368300" y="82550"/>
                    <a:pt x="238760" y="0"/>
                    <a:pt x="0" y="0"/>
                  </a:cubicBezTo>
                  <a:lnTo>
                    <a:pt x="0" y="4974672"/>
                  </a:lnTo>
                  <a:lnTo>
                    <a:pt x="6350000" y="4974672"/>
                  </a:lnTo>
                  <a:lnTo>
                    <a:pt x="6350000" y="0"/>
                  </a:lnTo>
                  <a:cubicBezTo>
                    <a:pt x="6111240" y="0"/>
                    <a:pt x="5981700" y="82550"/>
                    <a:pt x="5877560" y="149860"/>
                  </a:cubicBezTo>
                  <a:close/>
                </a:path>
              </a:pathLst>
            </a:custGeom>
            <a:grpFill/>
            <a:ln w="9525" cap="flat" cmpd="sng">
              <a:noFill/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60950" tIns="60950" rIns="60950" bIns="60950" anchor="ctr" anchorCtr="0">
              <a:noAutofit/>
            </a:bodyPr>
            <a:lstStyle/>
            <a:p>
              <a:endParaRPr sz="2400">
                <a:solidFill>
                  <a:schemeClr val="bg1"/>
                </a:solidFill>
                <a:latin typeface="UTM Avo" panose="02040603050506020204" pitchFamily="18"/>
              </a:endParaRPr>
            </a:p>
          </p:txBody>
        </p:sp>
        <p:sp>
          <p:nvSpPr>
            <p:cNvPr id="10" name="Google Shape;204;p6">
              <a:extLst>
                <a:ext uri="{FF2B5EF4-FFF2-40B4-BE49-F238E27FC236}">
                  <a16:creationId xmlns:a16="http://schemas.microsoft.com/office/drawing/2014/main" id="{73E9A8B1-E87E-CBF9-608E-850ED6B08D26}"/>
                </a:ext>
              </a:extLst>
            </p:cNvPr>
            <p:cNvSpPr txBox="1"/>
            <p:nvPr/>
          </p:nvSpPr>
          <p:spPr>
            <a:xfrm>
              <a:off x="327743" y="4097917"/>
              <a:ext cx="5989451" cy="3057459"/>
            </a:xfrm>
            <a:prstGeom prst="rect">
              <a:avLst/>
            </a:prstGeom>
            <a:grpFill/>
            <a:ln>
              <a:noFill/>
            </a:ln>
          </p:spPr>
          <p:txBody>
            <a:bodyPr spcFirstLastPara="1" wrap="square" lIns="60950" tIns="30467" rIns="60950" bIns="30467" anchor="t" anchorCtr="0">
              <a:spAutoFit/>
            </a:bodyPr>
            <a:lstStyle/>
            <a:p>
              <a:pPr algn="just">
                <a:lnSpc>
                  <a:spcPct val="150000"/>
                </a:lnSpc>
              </a:pPr>
              <a:r>
                <a:rPr lang="en-US" sz="2400" b="1" i="1" dirty="0">
                  <a:solidFill>
                    <a:schemeClr val="bg1"/>
                  </a:solidFill>
                  <a:latin typeface="UTM Avo" panose="02040603050506020204" pitchFamily="18"/>
                </a:rPr>
                <a:t>“</a:t>
              </a:r>
              <a:r>
                <a:rPr lang="en-US" sz="2400" b="1" i="1" dirty="0" err="1">
                  <a:solidFill>
                    <a:schemeClr val="bg1"/>
                  </a:solidFill>
                  <a:latin typeface="UTM Avo" panose="02040603050506020204" pitchFamily="18"/>
                </a:rPr>
                <a:t>Chân</a:t>
              </a:r>
              <a:r>
                <a:rPr lang="en-US" sz="2400" b="1" i="1" dirty="0">
                  <a:solidFill>
                    <a:schemeClr val="bg1"/>
                  </a:solidFill>
                  <a:latin typeface="UTM Avo" panose="02040603050506020204" pitchFamily="18"/>
                </a:rPr>
                <a:t> dung </a:t>
              </a:r>
              <a:r>
                <a:rPr lang="en-US" sz="2400" b="1" i="1" dirty="0" err="1">
                  <a:solidFill>
                    <a:schemeClr val="bg1"/>
                  </a:solidFill>
                  <a:latin typeface="UTM Avo" panose="02040603050506020204" pitchFamily="18"/>
                </a:rPr>
                <a:t>của</a:t>
              </a:r>
              <a:r>
                <a:rPr lang="en-US" sz="2400" b="1" i="1" dirty="0">
                  <a:solidFill>
                    <a:schemeClr val="bg1"/>
                  </a:solidFill>
                  <a:latin typeface="UTM Avo" panose="02040603050506020204" pitchFamily="18"/>
                </a:rPr>
                <a:t> </a:t>
              </a:r>
              <a:r>
                <a:rPr lang="en-US" sz="2400" b="1" i="1" dirty="0" err="1">
                  <a:solidFill>
                    <a:schemeClr val="bg1"/>
                  </a:solidFill>
                  <a:latin typeface="UTM Avo" panose="02040603050506020204" pitchFamily="18"/>
                </a:rPr>
                <a:t>em</a:t>
              </a:r>
              <a:r>
                <a:rPr lang="en-US" sz="2400" b="1" i="1" dirty="0">
                  <a:solidFill>
                    <a:schemeClr val="bg1"/>
                  </a:solidFill>
                  <a:latin typeface="UTM Avo" panose="02040603050506020204" pitchFamily="18"/>
                </a:rPr>
                <a:t>” </a:t>
              </a:r>
              <a:r>
                <a:rPr lang="en-US" sz="2400" dirty="0" err="1">
                  <a:solidFill>
                    <a:schemeClr val="bg1"/>
                  </a:solidFill>
                  <a:latin typeface="UTM Avo" panose="02040603050506020204" pitchFamily="18"/>
                </a:rPr>
                <a:t>là</a:t>
              </a:r>
              <a:r>
                <a:rPr lang="en-US" sz="2400" dirty="0">
                  <a:solidFill>
                    <a:schemeClr val="bg1"/>
                  </a:solidFill>
                  <a:latin typeface="UTM Avo" panose="02040603050506020204" pitchFamily="18"/>
                </a:rPr>
                <a:t> </a:t>
              </a:r>
              <a:r>
                <a:rPr lang="en-US" sz="2400" dirty="0" err="1">
                  <a:solidFill>
                    <a:schemeClr val="bg1"/>
                  </a:solidFill>
                  <a:latin typeface="UTM Avo" panose="02040603050506020204" pitchFamily="18"/>
                </a:rPr>
                <a:t>tất</a:t>
              </a:r>
              <a:r>
                <a:rPr lang="en-US" sz="2400" dirty="0">
                  <a:solidFill>
                    <a:schemeClr val="bg1"/>
                  </a:solidFill>
                  <a:latin typeface="UTM Avo" panose="02040603050506020204" pitchFamily="18"/>
                </a:rPr>
                <a:t> </a:t>
              </a:r>
              <a:r>
                <a:rPr lang="en-US" sz="2400" dirty="0" err="1">
                  <a:solidFill>
                    <a:schemeClr val="bg1"/>
                  </a:solidFill>
                  <a:latin typeface="UTM Avo" panose="02040603050506020204" pitchFamily="18"/>
                </a:rPr>
                <a:t>cả</a:t>
              </a:r>
              <a:r>
                <a:rPr lang="en-US" sz="2400" dirty="0">
                  <a:solidFill>
                    <a:schemeClr val="bg1"/>
                  </a:solidFill>
                  <a:latin typeface="UTM Avo" panose="02040603050506020204" pitchFamily="18"/>
                </a:rPr>
                <a:t> </a:t>
              </a:r>
              <a:r>
                <a:rPr lang="en-US" sz="2400" dirty="0" err="1">
                  <a:solidFill>
                    <a:schemeClr val="bg1"/>
                  </a:solidFill>
                  <a:latin typeface="UTM Avo" panose="02040603050506020204" pitchFamily="18"/>
                </a:rPr>
                <a:t>những</a:t>
              </a:r>
              <a:r>
                <a:rPr lang="en-US" sz="2400" dirty="0">
                  <a:solidFill>
                    <a:schemeClr val="bg1"/>
                  </a:solidFill>
                  <a:latin typeface="UTM Avo" panose="02040603050506020204" pitchFamily="18"/>
                </a:rPr>
                <a:t> </a:t>
              </a:r>
              <a:r>
                <a:rPr lang="en-US" sz="2400" dirty="0" err="1">
                  <a:solidFill>
                    <a:schemeClr val="bg1"/>
                  </a:solidFill>
                  <a:latin typeface="UTM Avo" panose="02040603050506020204" pitchFamily="18"/>
                </a:rPr>
                <a:t>gì</a:t>
              </a:r>
              <a:r>
                <a:rPr lang="en-US" sz="2400" dirty="0">
                  <a:solidFill>
                    <a:schemeClr val="bg1"/>
                  </a:solidFill>
                  <a:latin typeface="UTM Avo" panose="02040603050506020204" pitchFamily="18"/>
                </a:rPr>
                <a:t> </a:t>
              </a:r>
              <a:r>
                <a:rPr lang="en-US" sz="2400" dirty="0" err="1">
                  <a:solidFill>
                    <a:schemeClr val="bg1"/>
                  </a:solidFill>
                  <a:latin typeface="UTM Avo" panose="02040603050506020204" pitchFamily="18"/>
                </a:rPr>
                <a:t>tạo</a:t>
              </a:r>
              <a:r>
                <a:rPr lang="en-US" sz="2400" dirty="0">
                  <a:solidFill>
                    <a:schemeClr val="bg1"/>
                  </a:solidFill>
                  <a:latin typeface="UTM Avo" panose="02040603050506020204" pitchFamily="18"/>
                </a:rPr>
                <a:t> </a:t>
              </a:r>
              <a:r>
                <a:rPr lang="en-US" sz="2400" dirty="0" err="1">
                  <a:solidFill>
                    <a:schemeClr val="bg1"/>
                  </a:solidFill>
                  <a:latin typeface="UTM Avo" panose="02040603050506020204" pitchFamily="18"/>
                </a:rPr>
                <a:t>nên</a:t>
              </a:r>
              <a:r>
                <a:rPr lang="en-US" sz="2400" dirty="0">
                  <a:solidFill>
                    <a:schemeClr val="bg1"/>
                  </a:solidFill>
                  <a:latin typeface="UTM Avo" panose="02040603050506020204" pitchFamily="18"/>
                </a:rPr>
                <a:t> con </a:t>
              </a:r>
              <a:r>
                <a:rPr lang="en-US" sz="2400" dirty="0" err="1">
                  <a:solidFill>
                    <a:schemeClr val="bg1"/>
                  </a:solidFill>
                  <a:latin typeface="UTM Avo" panose="02040603050506020204" pitchFamily="18"/>
                </a:rPr>
                <a:t>người</a:t>
              </a:r>
              <a:r>
                <a:rPr lang="en-US" sz="2400" dirty="0">
                  <a:solidFill>
                    <a:schemeClr val="bg1"/>
                  </a:solidFill>
                  <a:latin typeface="UTM Avo" panose="02040603050506020204" pitchFamily="18"/>
                </a:rPr>
                <a:t> </a:t>
              </a:r>
              <a:r>
                <a:rPr lang="en-US" sz="2400" dirty="0" err="1">
                  <a:solidFill>
                    <a:schemeClr val="bg1"/>
                  </a:solidFill>
                  <a:latin typeface="UTM Avo" panose="02040603050506020204" pitchFamily="18"/>
                </a:rPr>
                <a:t>em</a:t>
              </a:r>
              <a:r>
                <a:rPr lang="en-US" sz="2400" dirty="0">
                  <a:solidFill>
                    <a:schemeClr val="bg1"/>
                  </a:solidFill>
                  <a:latin typeface="UTM Avo" panose="02040603050506020204" pitchFamily="18"/>
                </a:rPr>
                <a:t>:</a:t>
              </a:r>
              <a:endParaRPr sz="2400" dirty="0">
                <a:solidFill>
                  <a:schemeClr val="bg1"/>
                </a:solidFill>
                <a:latin typeface="UTM Avo" panose="02040603050506020204" pitchFamily="18"/>
              </a:endParaRPr>
            </a:p>
          </p:txBody>
        </p:sp>
        <p:sp>
          <p:nvSpPr>
            <p:cNvPr id="11" name="Google Shape;205;p6">
              <a:extLst>
                <a:ext uri="{FF2B5EF4-FFF2-40B4-BE49-F238E27FC236}">
                  <a16:creationId xmlns:a16="http://schemas.microsoft.com/office/drawing/2014/main" id="{5755739D-720B-A77D-A8BE-87DB68D22E4D}"/>
                </a:ext>
              </a:extLst>
            </p:cNvPr>
            <p:cNvSpPr txBox="1"/>
            <p:nvPr/>
          </p:nvSpPr>
          <p:spPr>
            <a:xfrm>
              <a:off x="624514" y="3069217"/>
              <a:ext cx="5423676" cy="655179"/>
            </a:xfrm>
            <a:prstGeom prst="rect">
              <a:avLst/>
            </a:prstGeom>
            <a:grp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algn="ctr"/>
              <a:r>
                <a:rPr lang="en-US" sz="2400" b="1">
                  <a:solidFill>
                    <a:schemeClr val="bg1"/>
                  </a:solidFill>
                  <a:latin typeface="UTM Avo" panose="02040603050506020204" pitchFamily="18"/>
                </a:rPr>
                <a:t>Gợi ý trả lời</a:t>
              </a:r>
              <a:endParaRPr sz="2400" b="1">
                <a:solidFill>
                  <a:schemeClr val="bg1"/>
                </a:solidFill>
                <a:latin typeface="UTM Avo" panose="02040603050506020204" pitchFamily="18"/>
              </a:endParaRPr>
            </a:p>
          </p:txBody>
        </p:sp>
      </p:grpSp>
      <p:grpSp>
        <p:nvGrpSpPr>
          <p:cNvPr id="12" name="Google Shape;206;p6">
            <a:extLst>
              <a:ext uri="{FF2B5EF4-FFF2-40B4-BE49-F238E27FC236}">
                <a16:creationId xmlns:a16="http://schemas.microsoft.com/office/drawing/2014/main" id="{125C6B37-EFE7-0783-D0E1-C3F4DE48472C}"/>
              </a:ext>
            </a:extLst>
          </p:cNvPr>
          <p:cNvGrpSpPr/>
          <p:nvPr/>
        </p:nvGrpSpPr>
        <p:grpSpPr>
          <a:xfrm>
            <a:off x="5858101" y="1186354"/>
            <a:ext cx="5587341" cy="880481"/>
            <a:chOff x="7286310" y="625101"/>
            <a:chExt cx="8381012" cy="1320722"/>
          </a:xfrm>
          <a:solidFill>
            <a:schemeClr val="accent6">
              <a:lumMod val="40000"/>
              <a:lumOff val="60000"/>
            </a:schemeClr>
          </a:solidFill>
        </p:grpSpPr>
        <p:sp>
          <p:nvSpPr>
            <p:cNvPr id="13" name="Google Shape;207;p6">
              <a:extLst>
                <a:ext uri="{FF2B5EF4-FFF2-40B4-BE49-F238E27FC236}">
                  <a16:creationId xmlns:a16="http://schemas.microsoft.com/office/drawing/2014/main" id="{1AB3A0C6-C7D1-B4CC-D3AE-7D6EA1DAF590}"/>
                </a:ext>
              </a:extLst>
            </p:cNvPr>
            <p:cNvSpPr/>
            <p:nvPr/>
          </p:nvSpPr>
          <p:spPr>
            <a:xfrm>
              <a:off x="7286310" y="627823"/>
              <a:ext cx="1371600" cy="1318000"/>
            </a:xfrm>
            <a:prstGeom prst="roundRect">
              <a:avLst>
                <a:gd name="adj" fmla="val 16667"/>
              </a:avLst>
            </a:prstGeom>
            <a:grpFill/>
            <a:ln w="25400" cap="flat" cmpd="sng">
              <a:noFill/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60950" tIns="30467" rIns="60950" bIns="30467" anchor="ctr" anchorCtr="0">
              <a:noAutofit/>
            </a:bodyPr>
            <a:lstStyle/>
            <a:p>
              <a:pPr algn="ctr"/>
              <a:r>
                <a:rPr lang="en-US" sz="2400" b="1">
                  <a:solidFill>
                    <a:schemeClr val="bg1"/>
                  </a:solidFill>
                  <a:latin typeface="UTM Avo" panose="02040603050506020204" pitchFamily="18"/>
                </a:rPr>
                <a:t>1</a:t>
              </a:r>
              <a:endParaRPr sz="2400">
                <a:solidFill>
                  <a:schemeClr val="bg1"/>
                </a:solidFill>
                <a:latin typeface="UTM Avo" panose="02040603050506020204" pitchFamily="18"/>
              </a:endParaRPr>
            </a:p>
          </p:txBody>
        </p:sp>
        <p:sp>
          <p:nvSpPr>
            <p:cNvPr id="14" name="Google Shape;208;p6">
              <a:extLst>
                <a:ext uri="{FF2B5EF4-FFF2-40B4-BE49-F238E27FC236}">
                  <a16:creationId xmlns:a16="http://schemas.microsoft.com/office/drawing/2014/main" id="{C74B509C-ED98-D9DC-B712-19EA6A4D8406}"/>
                </a:ext>
              </a:extLst>
            </p:cNvPr>
            <p:cNvSpPr/>
            <p:nvPr/>
          </p:nvSpPr>
          <p:spPr>
            <a:xfrm>
              <a:off x="9100518" y="625101"/>
              <a:ext cx="6566804" cy="1318000"/>
            </a:xfrm>
            <a:prstGeom prst="plaque">
              <a:avLst>
                <a:gd name="adj" fmla="val 16667"/>
              </a:avLst>
            </a:prstGeom>
            <a:grpFill/>
            <a:ln w="38100" cap="flat" cmpd="sng">
              <a:noFill/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60950" tIns="30467" rIns="60950" bIns="30467" anchor="ctr" anchorCtr="0">
              <a:noAutofit/>
            </a:bodyPr>
            <a:lstStyle/>
            <a:p>
              <a:pPr algn="ctr"/>
              <a:r>
                <a:rPr lang="en-US" sz="2400">
                  <a:solidFill>
                    <a:schemeClr val="bg1"/>
                  </a:solidFill>
                  <a:latin typeface="UTM Avo" panose="02040603050506020204" pitchFamily="18"/>
                </a:rPr>
                <a:t>Ngoại hình</a:t>
              </a:r>
              <a:endParaRPr sz="2400">
                <a:solidFill>
                  <a:schemeClr val="bg1"/>
                </a:solidFill>
                <a:latin typeface="UTM Avo" panose="02040603050506020204" pitchFamily="18"/>
              </a:endParaRPr>
            </a:p>
          </p:txBody>
        </p:sp>
      </p:grpSp>
      <p:grpSp>
        <p:nvGrpSpPr>
          <p:cNvPr id="15" name="Google Shape;209;p6">
            <a:extLst>
              <a:ext uri="{FF2B5EF4-FFF2-40B4-BE49-F238E27FC236}">
                <a16:creationId xmlns:a16="http://schemas.microsoft.com/office/drawing/2014/main" id="{EA04C047-02CD-C686-CD78-69A8FE8C14F3}"/>
              </a:ext>
            </a:extLst>
          </p:cNvPr>
          <p:cNvGrpSpPr/>
          <p:nvPr/>
        </p:nvGrpSpPr>
        <p:grpSpPr>
          <a:xfrm>
            <a:off x="5872615" y="2262163"/>
            <a:ext cx="5587341" cy="880481"/>
            <a:chOff x="7286310" y="625101"/>
            <a:chExt cx="8381012" cy="1320722"/>
          </a:xfrm>
          <a:solidFill>
            <a:schemeClr val="accent6">
              <a:lumMod val="40000"/>
              <a:lumOff val="60000"/>
            </a:schemeClr>
          </a:solidFill>
        </p:grpSpPr>
        <p:sp>
          <p:nvSpPr>
            <p:cNvPr id="16" name="Google Shape;210;p6">
              <a:extLst>
                <a:ext uri="{FF2B5EF4-FFF2-40B4-BE49-F238E27FC236}">
                  <a16:creationId xmlns:a16="http://schemas.microsoft.com/office/drawing/2014/main" id="{B45FB3ED-052F-996D-8127-E54858F21349}"/>
                </a:ext>
              </a:extLst>
            </p:cNvPr>
            <p:cNvSpPr/>
            <p:nvPr/>
          </p:nvSpPr>
          <p:spPr>
            <a:xfrm>
              <a:off x="7286310" y="627823"/>
              <a:ext cx="1371600" cy="1318000"/>
            </a:xfrm>
            <a:prstGeom prst="roundRect">
              <a:avLst>
                <a:gd name="adj" fmla="val 16667"/>
              </a:avLst>
            </a:prstGeom>
            <a:grpFill/>
            <a:ln w="25400" cap="flat" cmpd="sng">
              <a:noFill/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60950" tIns="30467" rIns="60950" bIns="30467" anchor="ctr" anchorCtr="0">
              <a:noAutofit/>
            </a:bodyPr>
            <a:lstStyle/>
            <a:p>
              <a:pPr algn="ctr"/>
              <a:r>
                <a:rPr lang="en-US" sz="2400" b="1">
                  <a:solidFill>
                    <a:schemeClr val="bg1"/>
                  </a:solidFill>
                  <a:latin typeface="UTM Avo" panose="02040603050506020204" pitchFamily="18"/>
                </a:rPr>
                <a:t>2</a:t>
              </a:r>
              <a:endParaRPr sz="2400">
                <a:solidFill>
                  <a:schemeClr val="bg1"/>
                </a:solidFill>
                <a:latin typeface="UTM Avo" panose="02040603050506020204" pitchFamily="18"/>
              </a:endParaRPr>
            </a:p>
          </p:txBody>
        </p:sp>
        <p:sp>
          <p:nvSpPr>
            <p:cNvPr id="17" name="Google Shape;211;p6">
              <a:extLst>
                <a:ext uri="{FF2B5EF4-FFF2-40B4-BE49-F238E27FC236}">
                  <a16:creationId xmlns:a16="http://schemas.microsoft.com/office/drawing/2014/main" id="{A0C79B6B-D036-4446-66EC-7F0B59E049C5}"/>
                </a:ext>
              </a:extLst>
            </p:cNvPr>
            <p:cNvSpPr/>
            <p:nvPr/>
          </p:nvSpPr>
          <p:spPr>
            <a:xfrm>
              <a:off x="9100518" y="625101"/>
              <a:ext cx="6566804" cy="1318000"/>
            </a:xfrm>
            <a:prstGeom prst="plaque">
              <a:avLst>
                <a:gd name="adj" fmla="val 16667"/>
              </a:avLst>
            </a:prstGeom>
            <a:grpFill/>
            <a:ln w="38100" cap="flat" cmpd="sng">
              <a:noFill/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60950" tIns="30467" rIns="60950" bIns="30467" anchor="ctr" anchorCtr="0">
              <a:noAutofit/>
            </a:bodyPr>
            <a:lstStyle/>
            <a:p>
              <a:pPr algn="ctr"/>
              <a:r>
                <a:rPr lang="en-US" sz="2400">
                  <a:solidFill>
                    <a:schemeClr val="bg1"/>
                  </a:solidFill>
                  <a:latin typeface="UTM Avo" panose="02040603050506020204" pitchFamily="18"/>
                </a:rPr>
                <a:t>Tính cách</a:t>
              </a:r>
              <a:endParaRPr sz="2400">
                <a:solidFill>
                  <a:schemeClr val="bg1"/>
                </a:solidFill>
                <a:latin typeface="UTM Avo" panose="02040603050506020204" pitchFamily="18"/>
              </a:endParaRPr>
            </a:p>
          </p:txBody>
        </p:sp>
      </p:grpSp>
      <p:grpSp>
        <p:nvGrpSpPr>
          <p:cNvPr id="18" name="Google Shape;212;p6">
            <a:extLst>
              <a:ext uri="{FF2B5EF4-FFF2-40B4-BE49-F238E27FC236}">
                <a16:creationId xmlns:a16="http://schemas.microsoft.com/office/drawing/2014/main" id="{58BE2148-9A14-228F-6399-7935026D23A8}"/>
              </a:ext>
            </a:extLst>
          </p:cNvPr>
          <p:cNvGrpSpPr/>
          <p:nvPr/>
        </p:nvGrpSpPr>
        <p:grpSpPr>
          <a:xfrm>
            <a:off x="5858101" y="3349446"/>
            <a:ext cx="5601855" cy="1254348"/>
            <a:chOff x="7264539" y="625101"/>
            <a:chExt cx="8402783" cy="1881522"/>
          </a:xfrm>
          <a:solidFill>
            <a:schemeClr val="accent6">
              <a:lumMod val="40000"/>
              <a:lumOff val="60000"/>
            </a:schemeClr>
          </a:solidFill>
        </p:grpSpPr>
        <p:sp>
          <p:nvSpPr>
            <p:cNvPr id="19" name="Google Shape;213;p6">
              <a:extLst>
                <a:ext uri="{FF2B5EF4-FFF2-40B4-BE49-F238E27FC236}">
                  <a16:creationId xmlns:a16="http://schemas.microsoft.com/office/drawing/2014/main" id="{0D4599AC-172B-1DAA-1723-12029D621022}"/>
                </a:ext>
              </a:extLst>
            </p:cNvPr>
            <p:cNvSpPr/>
            <p:nvPr/>
          </p:nvSpPr>
          <p:spPr>
            <a:xfrm>
              <a:off x="7264539" y="906862"/>
              <a:ext cx="1371600" cy="1318000"/>
            </a:xfrm>
            <a:prstGeom prst="roundRect">
              <a:avLst>
                <a:gd name="adj" fmla="val 16667"/>
              </a:avLst>
            </a:prstGeom>
            <a:grpFill/>
            <a:ln w="25400" cap="flat" cmpd="sng">
              <a:noFill/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60950" tIns="30467" rIns="60950" bIns="30467" anchor="ctr" anchorCtr="0">
              <a:noAutofit/>
            </a:bodyPr>
            <a:lstStyle/>
            <a:p>
              <a:pPr algn="ctr"/>
              <a:r>
                <a:rPr lang="en-US" sz="2400" b="1">
                  <a:solidFill>
                    <a:schemeClr val="bg1"/>
                  </a:solidFill>
                  <a:latin typeface="UTM Avo" panose="02040603050506020204" pitchFamily="18"/>
                </a:rPr>
                <a:t>3</a:t>
              </a:r>
              <a:endParaRPr sz="2400">
                <a:solidFill>
                  <a:schemeClr val="bg1"/>
                </a:solidFill>
                <a:latin typeface="UTM Avo" panose="02040603050506020204" pitchFamily="18"/>
              </a:endParaRPr>
            </a:p>
          </p:txBody>
        </p:sp>
        <p:sp>
          <p:nvSpPr>
            <p:cNvPr id="20" name="Google Shape;214;p6">
              <a:extLst>
                <a:ext uri="{FF2B5EF4-FFF2-40B4-BE49-F238E27FC236}">
                  <a16:creationId xmlns:a16="http://schemas.microsoft.com/office/drawing/2014/main" id="{DBC4DF48-A047-ACE9-1FD5-54292B7F156B}"/>
                </a:ext>
              </a:extLst>
            </p:cNvPr>
            <p:cNvSpPr/>
            <p:nvPr/>
          </p:nvSpPr>
          <p:spPr>
            <a:xfrm>
              <a:off x="9100518" y="625101"/>
              <a:ext cx="6566804" cy="1881522"/>
            </a:xfrm>
            <a:prstGeom prst="plaque">
              <a:avLst>
                <a:gd name="adj" fmla="val 16667"/>
              </a:avLst>
            </a:prstGeom>
            <a:grpFill/>
            <a:ln w="38100" cap="flat" cmpd="sng">
              <a:noFill/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60950" tIns="30467" rIns="60950" bIns="30467" anchor="ctr" anchorCtr="0">
              <a:noAutofit/>
            </a:bodyPr>
            <a:lstStyle/>
            <a:p>
              <a:pPr algn="ctr">
                <a:lnSpc>
                  <a:spcPct val="150000"/>
                </a:lnSpc>
              </a:pPr>
              <a:r>
                <a:rPr lang="en-US" sz="2400">
                  <a:solidFill>
                    <a:schemeClr val="bg1"/>
                  </a:solidFill>
                  <a:latin typeface="UTM Avo" panose="02040603050506020204" pitchFamily="18"/>
                </a:rPr>
                <a:t>Điều mình thích hoặc không thích</a:t>
              </a:r>
              <a:endParaRPr sz="2400">
                <a:solidFill>
                  <a:schemeClr val="bg1"/>
                </a:solidFill>
                <a:latin typeface="UTM Avo" panose="02040603050506020204" pitchFamily="18"/>
              </a:endParaRPr>
            </a:p>
          </p:txBody>
        </p:sp>
      </p:grpSp>
      <p:grpSp>
        <p:nvGrpSpPr>
          <p:cNvPr id="21" name="Google Shape;215;p6">
            <a:extLst>
              <a:ext uri="{FF2B5EF4-FFF2-40B4-BE49-F238E27FC236}">
                <a16:creationId xmlns:a16="http://schemas.microsoft.com/office/drawing/2014/main" id="{4F81ABC9-7390-60FD-68D2-D5E8236698EF}"/>
              </a:ext>
            </a:extLst>
          </p:cNvPr>
          <p:cNvGrpSpPr/>
          <p:nvPr/>
        </p:nvGrpSpPr>
        <p:grpSpPr>
          <a:xfrm>
            <a:off x="5896430" y="4820393"/>
            <a:ext cx="5587341" cy="880481"/>
            <a:chOff x="7286310" y="625101"/>
            <a:chExt cx="8381012" cy="1320722"/>
          </a:xfrm>
          <a:solidFill>
            <a:schemeClr val="accent6">
              <a:lumMod val="40000"/>
              <a:lumOff val="60000"/>
            </a:schemeClr>
          </a:solidFill>
        </p:grpSpPr>
        <p:sp>
          <p:nvSpPr>
            <p:cNvPr id="22" name="Google Shape;216;p6">
              <a:extLst>
                <a:ext uri="{FF2B5EF4-FFF2-40B4-BE49-F238E27FC236}">
                  <a16:creationId xmlns:a16="http://schemas.microsoft.com/office/drawing/2014/main" id="{DE5329D1-55B8-6D18-6A06-A31807A877CC}"/>
                </a:ext>
              </a:extLst>
            </p:cNvPr>
            <p:cNvSpPr/>
            <p:nvPr/>
          </p:nvSpPr>
          <p:spPr>
            <a:xfrm>
              <a:off x="7286310" y="627823"/>
              <a:ext cx="1371600" cy="1318000"/>
            </a:xfrm>
            <a:prstGeom prst="roundRect">
              <a:avLst>
                <a:gd name="adj" fmla="val 16667"/>
              </a:avLst>
            </a:prstGeom>
            <a:grpFill/>
            <a:ln w="25400" cap="flat" cmpd="sng">
              <a:noFill/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60950" tIns="30467" rIns="60950" bIns="30467" anchor="ctr" anchorCtr="0">
              <a:noAutofit/>
            </a:bodyPr>
            <a:lstStyle/>
            <a:p>
              <a:pPr algn="ctr"/>
              <a:r>
                <a:rPr lang="en-US" sz="2400" b="1">
                  <a:solidFill>
                    <a:schemeClr val="bg1"/>
                  </a:solidFill>
                  <a:latin typeface="UTM Avo" panose="02040603050506020204" pitchFamily="18"/>
                </a:rPr>
                <a:t>4</a:t>
              </a:r>
              <a:endParaRPr sz="2400">
                <a:solidFill>
                  <a:schemeClr val="bg1"/>
                </a:solidFill>
                <a:latin typeface="UTM Avo" panose="02040603050506020204" pitchFamily="18"/>
              </a:endParaRPr>
            </a:p>
          </p:txBody>
        </p:sp>
        <p:sp>
          <p:nvSpPr>
            <p:cNvPr id="23" name="Google Shape;217;p6">
              <a:extLst>
                <a:ext uri="{FF2B5EF4-FFF2-40B4-BE49-F238E27FC236}">
                  <a16:creationId xmlns:a16="http://schemas.microsoft.com/office/drawing/2014/main" id="{77354A78-B479-78A2-654E-2B97F1206AD1}"/>
                </a:ext>
              </a:extLst>
            </p:cNvPr>
            <p:cNvSpPr/>
            <p:nvPr/>
          </p:nvSpPr>
          <p:spPr>
            <a:xfrm>
              <a:off x="9100518" y="625101"/>
              <a:ext cx="6566804" cy="1318000"/>
            </a:xfrm>
            <a:prstGeom prst="plaque">
              <a:avLst>
                <a:gd name="adj" fmla="val 16667"/>
              </a:avLst>
            </a:prstGeom>
            <a:grpFill/>
            <a:ln w="38100" cap="flat" cmpd="sng">
              <a:noFill/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60950" tIns="30467" rIns="60950" bIns="30467" anchor="ctr" anchorCtr="0">
              <a:noAutofit/>
            </a:bodyPr>
            <a:lstStyle/>
            <a:p>
              <a:pPr algn="ctr"/>
              <a:r>
                <a:rPr lang="en-US" sz="2400">
                  <a:solidFill>
                    <a:schemeClr val="bg1"/>
                  </a:solidFill>
                  <a:latin typeface="UTM Avo" panose="02040603050506020204" pitchFamily="18"/>
                </a:rPr>
                <a:t>Sở trường/Sở đoản</a:t>
              </a:r>
              <a:endParaRPr sz="2400">
                <a:solidFill>
                  <a:schemeClr val="bg1"/>
                </a:solidFill>
                <a:latin typeface="UTM Avo" panose="02040603050506020204" pitchFamily="18"/>
              </a:endParaRPr>
            </a:p>
          </p:txBody>
        </p:sp>
      </p:grpSp>
      <p:sp>
        <p:nvSpPr>
          <p:cNvPr id="26" name="Google Shape;220;p6">
            <a:extLst>
              <a:ext uri="{FF2B5EF4-FFF2-40B4-BE49-F238E27FC236}">
                <a16:creationId xmlns:a16="http://schemas.microsoft.com/office/drawing/2014/main" id="{6AA15E5D-9F4B-2809-79FD-5902D5D63125}"/>
              </a:ext>
            </a:extLst>
          </p:cNvPr>
          <p:cNvSpPr/>
          <p:nvPr/>
        </p:nvSpPr>
        <p:spPr>
          <a:xfrm>
            <a:off x="1721631" y="5948593"/>
            <a:ext cx="9922317" cy="664158"/>
          </a:xfrm>
          <a:prstGeom prst="round1Rect">
            <a:avLst>
              <a:gd name="adj" fmla="val 16667"/>
            </a:avLst>
          </a:prstGeom>
          <a:solidFill>
            <a:schemeClr val="lt1"/>
          </a:solidFill>
          <a:ln w="28575" cap="flat" cmpd="sng">
            <a:solidFill>
              <a:schemeClr val="accen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60950" tIns="30467" rIns="60950" bIns="30467" anchor="ctr" anchorCtr="0">
            <a:noAutofit/>
          </a:bodyPr>
          <a:lstStyle/>
          <a:p>
            <a:pPr algn="ctr"/>
            <a:r>
              <a:rPr lang="en-US" sz="2400" b="1" dirty="0" err="1">
                <a:solidFill>
                  <a:schemeClr val="bg1"/>
                </a:solidFill>
                <a:latin typeface="UTM Avo" panose="02040603050506020204" pitchFamily="18"/>
              </a:rPr>
              <a:t>Và</a:t>
            </a:r>
            <a:r>
              <a:rPr lang="en-US" sz="2400" b="1" dirty="0">
                <a:solidFill>
                  <a:schemeClr val="bg1"/>
                </a:solidFill>
                <a:latin typeface="UTM Avo" panose="02040603050506020204" pitchFamily="18"/>
              </a:rPr>
              <a:t> </a:t>
            </a:r>
            <a:r>
              <a:rPr lang="en-US" sz="2400" b="1" dirty="0" err="1">
                <a:solidFill>
                  <a:schemeClr val="bg1"/>
                </a:solidFill>
                <a:latin typeface="UTM Avo" panose="02040603050506020204" pitchFamily="18"/>
              </a:rPr>
              <a:t>mỗi</a:t>
            </a:r>
            <a:r>
              <a:rPr lang="en-US" sz="2400" b="1" dirty="0">
                <a:solidFill>
                  <a:schemeClr val="bg1"/>
                </a:solidFill>
                <a:latin typeface="UTM Avo" panose="02040603050506020204" pitchFamily="18"/>
              </a:rPr>
              <a:t> </a:t>
            </a:r>
            <a:r>
              <a:rPr lang="en-US" sz="2400" b="1" dirty="0" err="1">
                <a:solidFill>
                  <a:schemeClr val="bg1"/>
                </a:solidFill>
                <a:latin typeface="UTM Avo" panose="02040603050506020204" pitchFamily="18"/>
              </a:rPr>
              <a:t>người</a:t>
            </a:r>
            <a:r>
              <a:rPr lang="en-US" sz="2400" b="1" dirty="0">
                <a:solidFill>
                  <a:schemeClr val="bg1"/>
                </a:solidFill>
                <a:latin typeface="UTM Avo" panose="02040603050506020204" pitchFamily="18"/>
              </a:rPr>
              <a:t> </a:t>
            </a:r>
            <a:r>
              <a:rPr lang="en-US" sz="2400" b="1" dirty="0" err="1">
                <a:solidFill>
                  <a:schemeClr val="bg1"/>
                </a:solidFill>
                <a:latin typeface="UTM Avo" panose="02040603050506020204" pitchFamily="18"/>
              </a:rPr>
              <a:t>sẽ</a:t>
            </a:r>
            <a:r>
              <a:rPr lang="en-US" sz="2400" b="1" dirty="0">
                <a:solidFill>
                  <a:schemeClr val="bg1"/>
                </a:solidFill>
                <a:latin typeface="UTM Avo" panose="02040603050506020204" pitchFamily="18"/>
              </a:rPr>
              <a:t> </a:t>
            </a:r>
            <a:r>
              <a:rPr lang="en-US" sz="2400" b="1" dirty="0" err="1">
                <a:solidFill>
                  <a:schemeClr val="bg1"/>
                </a:solidFill>
                <a:latin typeface="UTM Avo" panose="02040603050506020204" pitchFamily="18"/>
              </a:rPr>
              <a:t>có</a:t>
            </a:r>
            <a:r>
              <a:rPr lang="en-US" sz="2400" b="1" dirty="0">
                <a:solidFill>
                  <a:schemeClr val="bg1"/>
                </a:solidFill>
                <a:latin typeface="UTM Avo" panose="02040603050506020204" pitchFamily="18"/>
              </a:rPr>
              <a:t> </a:t>
            </a:r>
            <a:r>
              <a:rPr lang="en-US" sz="2400" b="1" dirty="0" err="1">
                <a:solidFill>
                  <a:schemeClr val="bg1"/>
                </a:solidFill>
                <a:latin typeface="UTM Avo" panose="02040603050506020204" pitchFamily="18"/>
              </a:rPr>
              <a:t>một</a:t>
            </a:r>
            <a:r>
              <a:rPr lang="en-US" sz="2400" b="1" dirty="0">
                <a:solidFill>
                  <a:schemeClr val="bg1"/>
                </a:solidFill>
                <a:latin typeface="UTM Avo" panose="02040603050506020204" pitchFamily="18"/>
              </a:rPr>
              <a:t> “</a:t>
            </a:r>
            <a:r>
              <a:rPr lang="en-US" sz="2400" b="1" dirty="0" err="1">
                <a:solidFill>
                  <a:schemeClr val="bg1"/>
                </a:solidFill>
                <a:latin typeface="UTM Avo" panose="02040603050506020204" pitchFamily="18"/>
              </a:rPr>
              <a:t>chân</a:t>
            </a:r>
            <a:r>
              <a:rPr lang="en-US" sz="2400" b="1" dirty="0">
                <a:solidFill>
                  <a:schemeClr val="bg1"/>
                </a:solidFill>
                <a:latin typeface="UTM Avo" panose="02040603050506020204" pitchFamily="18"/>
              </a:rPr>
              <a:t> dung” </a:t>
            </a:r>
            <a:r>
              <a:rPr lang="en-US" sz="2400" b="1" dirty="0" err="1">
                <a:solidFill>
                  <a:schemeClr val="bg1"/>
                </a:solidFill>
                <a:latin typeface="UTM Avo" panose="02040603050506020204" pitchFamily="18"/>
              </a:rPr>
              <a:t>riêng</a:t>
            </a:r>
            <a:r>
              <a:rPr lang="en-US" sz="2400" b="1" dirty="0">
                <a:solidFill>
                  <a:schemeClr val="bg1"/>
                </a:solidFill>
                <a:latin typeface="UTM Avo" panose="02040603050506020204" pitchFamily="18"/>
              </a:rPr>
              <a:t> </a:t>
            </a:r>
            <a:r>
              <a:rPr lang="en-US" sz="2400" b="1" dirty="0" err="1">
                <a:solidFill>
                  <a:schemeClr val="bg1"/>
                </a:solidFill>
                <a:latin typeface="UTM Avo" panose="02040603050506020204" pitchFamily="18"/>
              </a:rPr>
              <a:t>của</a:t>
            </a:r>
            <a:r>
              <a:rPr lang="en-US" sz="2400" b="1" dirty="0">
                <a:solidFill>
                  <a:schemeClr val="bg1"/>
                </a:solidFill>
                <a:latin typeface="UTM Avo" panose="02040603050506020204" pitchFamily="18"/>
              </a:rPr>
              <a:t> </a:t>
            </a:r>
            <a:r>
              <a:rPr lang="en-US" sz="2400" b="1" dirty="0" err="1">
                <a:solidFill>
                  <a:schemeClr val="bg1"/>
                </a:solidFill>
                <a:latin typeface="UTM Avo" panose="02040603050506020204" pitchFamily="18"/>
              </a:rPr>
              <a:t>chính</a:t>
            </a:r>
            <a:r>
              <a:rPr lang="en-US" sz="2400" b="1" dirty="0">
                <a:solidFill>
                  <a:schemeClr val="bg1"/>
                </a:solidFill>
                <a:latin typeface="UTM Avo" panose="02040603050506020204" pitchFamily="18"/>
              </a:rPr>
              <a:t> </a:t>
            </a:r>
            <a:r>
              <a:rPr lang="en-US" sz="2400" b="1" dirty="0" err="1">
                <a:solidFill>
                  <a:schemeClr val="bg1"/>
                </a:solidFill>
                <a:latin typeface="UTM Avo" panose="02040603050506020204" pitchFamily="18"/>
              </a:rPr>
              <a:t>mình</a:t>
            </a:r>
            <a:r>
              <a:rPr lang="en-US" sz="2400" b="1" dirty="0">
                <a:solidFill>
                  <a:schemeClr val="bg1"/>
                </a:solidFill>
                <a:latin typeface="UTM Avo" panose="02040603050506020204" pitchFamily="18"/>
              </a:rPr>
              <a:t>.</a:t>
            </a:r>
            <a:endParaRPr sz="2400" b="1" dirty="0">
              <a:solidFill>
                <a:schemeClr val="bg1"/>
              </a:solidFill>
              <a:latin typeface="UTM Avo" panose="02040603050506020204" pitchFamily="18"/>
            </a:endParaRPr>
          </a:p>
        </p:txBody>
      </p:sp>
      <p:pic>
        <p:nvPicPr>
          <p:cNvPr id="27" name="Google Shape;221;p6">
            <a:extLst>
              <a:ext uri="{FF2B5EF4-FFF2-40B4-BE49-F238E27FC236}">
                <a16:creationId xmlns:a16="http://schemas.microsoft.com/office/drawing/2014/main" id="{086F1ADC-AA9A-11DF-6911-A01B6A4C98EA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 rot="5238145">
            <a:off x="727260" y="5794079"/>
            <a:ext cx="618196" cy="99109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4031204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hlinkClick r:id="rId3"/>
            <a:extLst>
              <a:ext uri="{FF2B5EF4-FFF2-40B4-BE49-F238E27FC236}">
                <a16:creationId xmlns:a16="http://schemas.microsoft.com/office/drawing/2014/main" id="{922B9963-47AA-E4D3-0E27-23CDFAB7B91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080119" y="691352"/>
            <a:ext cx="3111881" cy="17216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04566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251;p8">
            <a:extLst>
              <a:ext uri="{FF2B5EF4-FFF2-40B4-BE49-F238E27FC236}">
                <a16:creationId xmlns:a16="http://schemas.microsoft.com/office/drawing/2014/main" id="{046CB475-E8F9-02B8-4342-DAEF920ABF73}"/>
              </a:ext>
            </a:extLst>
          </p:cNvPr>
          <p:cNvSpPr txBox="1"/>
          <p:nvPr/>
        </p:nvSpPr>
        <p:spPr>
          <a:xfrm>
            <a:off x="1561711" y="1664678"/>
            <a:ext cx="9388615" cy="11695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0950" tIns="30467" rIns="60950" bIns="30467" anchor="t" anchorCtr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2400" b="1" dirty="0" err="1">
                <a:solidFill>
                  <a:schemeClr val="bg1"/>
                </a:solidFill>
                <a:latin typeface="UTM Avo" panose="02040603050506020204" pitchFamily="18"/>
              </a:rPr>
              <a:t>Các</a:t>
            </a:r>
            <a:r>
              <a:rPr lang="en-US" sz="2400" b="1" dirty="0">
                <a:solidFill>
                  <a:schemeClr val="bg1"/>
                </a:solidFill>
                <a:latin typeface="UTM Avo" panose="02040603050506020204" pitchFamily="18"/>
              </a:rPr>
              <a:t> </a:t>
            </a:r>
            <a:r>
              <a:rPr lang="en-US" sz="2400" b="1" dirty="0" err="1">
                <a:solidFill>
                  <a:schemeClr val="bg1"/>
                </a:solidFill>
                <a:latin typeface="UTM Avo" panose="02040603050506020204" pitchFamily="18"/>
              </a:rPr>
              <a:t>em</a:t>
            </a:r>
            <a:r>
              <a:rPr lang="en-US" sz="2400" b="1" dirty="0">
                <a:solidFill>
                  <a:schemeClr val="bg1"/>
                </a:solidFill>
                <a:latin typeface="UTM Avo" panose="02040603050506020204" pitchFamily="18"/>
              </a:rPr>
              <a:t> </a:t>
            </a:r>
            <a:r>
              <a:rPr lang="en-US" sz="2400" b="1" dirty="0" err="1">
                <a:solidFill>
                  <a:schemeClr val="bg1"/>
                </a:solidFill>
                <a:latin typeface="UTM Avo" panose="02040603050506020204" pitchFamily="18"/>
              </a:rPr>
              <a:t>hãy</a:t>
            </a:r>
            <a:r>
              <a:rPr lang="en-US" sz="2400" b="1" dirty="0">
                <a:solidFill>
                  <a:schemeClr val="bg1"/>
                </a:solidFill>
                <a:latin typeface="UTM Avo" panose="02040603050506020204" pitchFamily="18"/>
              </a:rPr>
              <a:t> </a:t>
            </a:r>
            <a:r>
              <a:rPr lang="en-US" sz="2400" b="1" dirty="0" err="1">
                <a:solidFill>
                  <a:schemeClr val="bg1"/>
                </a:solidFill>
                <a:latin typeface="UTM Avo" panose="02040603050506020204" pitchFamily="18"/>
              </a:rPr>
              <a:t>quan</a:t>
            </a:r>
            <a:r>
              <a:rPr lang="en-US" sz="2400" b="1" dirty="0">
                <a:solidFill>
                  <a:schemeClr val="bg1"/>
                </a:solidFill>
                <a:latin typeface="UTM Avo" panose="02040603050506020204" pitchFamily="18"/>
              </a:rPr>
              <a:t> </a:t>
            </a:r>
            <a:r>
              <a:rPr lang="en-US" sz="2400" b="1" dirty="0" err="1">
                <a:solidFill>
                  <a:schemeClr val="bg1"/>
                </a:solidFill>
                <a:latin typeface="UTM Avo" panose="02040603050506020204" pitchFamily="18"/>
              </a:rPr>
              <a:t>sát</a:t>
            </a:r>
            <a:r>
              <a:rPr lang="en-US" sz="2400" b="1" dirty="0">
                <a:solidFill>
                  <a:schemeClr val="bg1"/>
                </a:solidFill>
                <a:latin typeface="UTM Avo" panose="02040603050506020204" pitchFamily="18"/>
              </a:rPr>
              <a:t> </a:t>
            </a:r>
            <a:r>
              <a:rPr lang="en-US" sz="2400" b="1" dirty="0" err="1">
                <a:solidFill>
                  <a:schemeClr val="bg1"/>
                </a:solidFill>
                <a:latin typeface="UTM Avo" panose="02040603050506020204" pitchFamily="18"/>
              </a:rPr>
              <a:t>tranh</a:t>
            </a:r>
            <a:r>
              <a:rPr lang="en-US" sz="2400" b="1" dirty="0">
                <a:solidFill>
                  <a:schemeClr val="bg1"/>
                </a:solidFill>
                <a:latin typeface="UTM Avo" panose="02040603050506020204" pitchFamily="18"/>
              </a:rPr>
              <a:t> </a:t>
            </a:r>
            <a:r>
              <a:rPr lang="en-US" sz="2400" b="1" dirty="0" err="1">
                <a:solidFill>
                  <a:schemeClr val="bg1"/>
                </a:solidFill>
                <a:latin typeface="UTM Avo" panose="02040603050506020204" pitchFamily="18"/>
              </a:rPr>
              <a:t>minh</a:t>
            </a:r>
            <a:r>
              <a:rPr lang="en-US" sz="2400" b="1" dirty="0">
                <a:solidFill>
                  <a:schemeClr val="bg1"/>
                </a:solidFill>
                <a:latin typeface="UTM Avo" panose="02040603050506020204" pitchFamily="18"/>
              </a:rPr>
              <a:t> </a:t>
            </a:r>
            <a:r>
              <a:rPr lang="en-US" sz="2400" b="1" dirty="0" err="1">
                <a:solidFill>
                  <a:schemeClr val="bg1"/>
                </a:solidFill>
                <a:latin typeface="UTM Avo" panose="02040603050506020204" pitchFamily="18"/>
              </a:rPr>
              <a:t>họa</a:t>
            </a:r>
            <a:r>
              <a:rPr lang="en-US" sz="2400" b="1" dirty="0">
                <a:solidFill>
                  <a:schemeClr val="bg1"/>
                </a:solidFill>
                <a:latin typeface="UTM Avo" panose="02040603050506020204" pitchFamily="18"/>
              </a:rPr>
              <a:t>, </a:t>
            </a:r>
            <a:r>
              <a:rPr lang="en-US" sz="2400" b="1" dirty="0" err="1">
                <a:solidFill>
                  <a:schemeClr val="bg1"/>
                </a:solidFill>
                <a:latin typeface="UTM Avo" panose="02040603050506020204" pitchFamily="18"/>
              </a:rPr>
              <a:t>suy</a:t>
            </a:r>
            <a:r>
              <a:rPr lang="en-US" sz="2400" b="1" dirty="0">
                <a:solidFill>
                  <a:schemeClr val="bg1"/>
                </a:solidFill>
                <a:latin typeface="UTM Avo" panose="02040603050506020204" pitchFamily="18"/>
              </a:rPr>
              <a:t> </a:t>
            </a:r>
            <a:r>
              <a:rPr lang="en-US" sz="2400" b="1" dirty="0" err="1">
                <a:solidFill>
                  <a:schemeClr val="bg1"/>
                </a:solidFill>
                <a:latin typeface="UTM Avo" panose="02040603050506020204" pitchFamily="18"/>
              </a:rPr>
              <a:t>nghĩ</a:t>
            </a:r>
            <a:r>
              <a:rPr lang="en-US" sz="2400" b="1" dirty="0">
                <a:solidFill>
                  <a:schemeClr val="bg1"/>
                </a:solidFill>
                <a:latin typeface="UTM Avo" panose="02040603050506020204" pitchFamily="18"/>
              </a:rPr>
              <a:t> </a:t>
            </a:r>
            <a:r>
              <a:rPr lang="en-US" sz="2400" b="1" dirty="0" err="1">
                <a:solidFill>
                  <a:schemeClr val="bg1"/>
                </a:solidFill>
                <a:latin typeface="UTM Avo" panose="02040603050506020204" pitchFamily="18"/>
              </a:rPr>
              <a:t>và</a:t>
            </a:r>
            <a:r>
              <a:rPr lang="en-US" sz="2400" b="1" dirty="0">
                <a:solidFill>
                  <a:schemeClr val="bg1"/>
                </a:solidFill>
                <a:latin typeface="UTM Avo" panose="02040603050506020204" pitchFamily="18"/>
              </a:rPr>
              <a:t> </a:t>
            </a:r>
            <a:r>
              <a:rPr lang="en-US" sz="2400" b="1" dirty="0" err="1">
                <a:solidFill>
                  <a:schemeClr val="bg1"/>
                </a:solidFill>
                <a:latin typeface="UTM Avo" panose="02040603050506020204" pitchFamily="18"/>
              </a:rPr>
              <a:t>trả</a:t>
            </a:r>
            <a:r>
              <a:rPr lang="en-US" sz="2400" b="1" dirty="0">
                <a:solidFill>
                  <a:schemeClr val="bg1"/>
                </a:solidFill>
                <a:latin typeface="UTM Avo" panose="02040603050506020204" pitchFamily="18"/>
              </a:rPr>
              <a:t> </a:t>
            </a:r>
            <a:r>
              <a:rPr lang="en-US" sz="2400" b="1" dirty="0" err="1">
                <a:solidFill>
                  <a:schemeClr val="bg1"/>
                </a:solidFill>
                <a:latin typeface="UTM Avo" panose="02040603050506020204" pitchFamily="18"/>
              </a:rPr>
              <a:t>lời</a:t>
            </a:r>
            <a:r>
              <a:rPr lang="en-US" sz="2400" b="1" dirty="0">
                <a:solidFill>
                  <a:schemeClr val="bg1"/>
                </a:solidFill>
                <a:latin typeface="UTM Avo" panose="02040603050506020204" pitchFamily="18"/>
              </a:rPr>
              <a:t> </a:t>
            </a:r>
            <a:r>
              <a:rPr lang="en-US" sz="2400" b="1" dirty="0" err="1">
                <a:solidFill>
                  <a:schemeClr val="bg1"/>
                </a:solidFill>
                <a:latin typeface="UTM Avo" panose="02040603050506020204" pitchFamily="18"/>
              </a:rPr>
              <a:t>các</a:t>
            </a:r>
            <a:r>
              <a:rPr lang="en-US" sz="2400" b="1" dirty="0">
                <a:solidFill>
                  <a:schemeClr val="bg1"/>
                </a:solidFill>
                <a:latin typeface="UTM Avo" panose="02040603050506020204" pitchFamily="18"/>
              </a:rPr>
              <a:t> </a:t>
            </a:r>
            <a:r>
              <a:rPr lang="en-US" sz="2400" b="1" dirty="0" err="1">
                <a:solidFill>
                  <a:schemeClr val="bg1"/>
                </a:solidFill>
                <a:latin typeface="UTM Avo" panose="02040603050506020204" pitchFamily="18"/>
              </a:rPr>
              <a:t>câu</a:t>
            </a:r>
            <a:r>
              <a:rPr lang="en-US" sz="2400" b="1" dirty="0">
                <a:solidFill>
                  <a:schemeClr val="bg1"/>
                </a:solidFill>
                <a:latin typeface="UTM Avo" panose="02040603050506020204" pitchFamily="18"/>
              </a:rPr>
              <a:t> </a:t>
            </a:r>
            <a:r>
              <a:rPr lang="en-US" sz="2400" b="1" dirty="0" err="1">
                <a:solidFill>
                  <a:schemeClr val="bg1"/>
                </a:solidFill>
                <a:latin typeface="UTM Avo" panose="02040603050506020204" pitchFamily="18"/>
              </a:rPr>
              <a:t>hỏi</a:t>
            </a:r>
            <a:r>
              <a:rPr lang="en-US" sz="2400" b="1" dirty="0">
                <a:solidFill>
                  <a:schemeClr val="bg1"/>
                </a:solidFill>
                <a:latin typeface="UTM Avo" panose="02040603050506020204" pitchFamily="18"/>
              </a:rPr>
              <a:t> </a:t>
            </a:r>
            <a:r>
              <a:rPr lang="en-US" sz="2400" b="1" dirty="0" err="1">
                <a:solidFill>
                  <a:schemeClr val="bg1"/>
                </a:solidFill>
                <a:latin typeface="UTM Avo" panose="02040603050506020204" pitchFamily="18"/>
              </a:rPr>
              <a:t>sau</a:t>
            </a:r>
            <a:r>
              <a:rPr lang="en-US" sz="2400" b="1" dirty="0">
                <a:solidFill>
                  <a:schemeClr val="bg1"/>
                </a:solidFill>
                <a:latin typeface="UTM Avo" panose="02040603050506020204" pitchFamily="18"/>
              </a:rPr>
              <a:t>:</a:t>
            </a:r>
            <a:endParaRPr sz="2400" dirty="0">
              <a:solidFill>
                <a:schemeClr val="bg1"/>
              </a:solidFill>
              <a:latin typeface="UTM Avo" panose="02040603050506020204" pitchFamily="18"/>
            </a:endParaRPr>
          </a:p>
        </p:txBody>
      </p:sp>
      <p:grpSp>
        <p:nvGrpSpPr>
          <p:cNvPr id="11" name="Google Shape;252;p8">
            <a:extLst>
              <a:ext uri="{FF2B5EF4-FFF2-40B4-BE49-F238E27FC236}">
                <a16:creationId xmlns:a16="http://schemas.microsoft.com/office/drawing/2014/main" id="{479023B6-D518-09BD-0FDD-274447F66827}"/>
              </a:ext>
            </a:extLst>
          </p:cNvPr>
          <p:cNvGrpSpPr/>
          <p:nvPr/>
        </p:nvGrpSpPr>
        <p:grpSpPr>
          <a:xfrm>
            <a:off x="660102" y="3185784"/>
            <a:ext cx="3728629" cy="3110054"/>
            <a:chOff x="3136997" y="4595789"/>
            <a:chExt cx="5592944" cy="4665082"/>
          </a:xfrm>
        </p:grpSpPr>
        <p:sp>
          <p:nvSpPr>
            <p:cNvPr id="12" name="Google Shape;253;p8">
              <a:extLst>
                <a:ext uri="{FF2B5EF4-FFF2-40B4-BE49-F238E27FC236}">
                  <a16:creationId xmlns:a16="http://schemas.microsoft.com/office/drawing/2014/main" id="{6151715D-48AA-E009-9961-FF753BA15A3F}"/>
                </a:ext>
              </a:extLst>
            </p:cNvPr>
            <p:cNvSpPr/>
            <p:nvPr/>
          </p:nvSpPr>
          <p:spPr>
            <a:xfrm rot="16200000">
              <a:off x="3873496" y="4404427"/>
              <a:ext cx="4119945" cy="5592944"/>
            </a:xfrm>
            <a:custGeom>
              <a:avLst/>
              <a:gdLst/>
              <a:ahLst/>
              <a:cxnLst/>
              <a:rect l="l" t="t" r="r" b="b"/>
              <a:pathLst>
                <a:path w="10166350" h="10934351" extrusionOk="0">
                  <a:moveTo>
                    <a:pt x="10158730" y="10155841"/>
                  </a:moveTo>
                  <a:lnTo>
                    <a:pt x="10158730" y="317500"/>
                  </a:lnTo>
                  <a:cubicBezTo>
                    <a:pt x="10158730" y="142240"/>
                    <a:pt x="10016490" y="0"/>
                    <a:pt x="9841230" y="0"/>
                  </a:cubicBezTo>
                  <a:cubicBezTo>
                    <a:pt x="9665970" y="0"/>
                    <a:pt x="9523730" y="142240"/>
                    <a:pt x="9523730" y="317500"/>
                  </a:cubicBezTo>
                  <a:lnTo>
                    <a:pt x="9523730" y="328930"/>
                  </a:lnTo>
                  <a:lnTo>
                    <a:pt x="9523730" y="317500"/>
                  </a:lnTo>
                  <a:cubicBezTo>
                    <a:pt x="9523730" y="142240"/>
                    <a:pt x="9381490" y="0"/>
                    <a:pt x="9206230" y="0"/>
                  </a:cubicBezTo>
                  <a:cubicBezTo>
                    <a:pt x="9030970" y="0"/>
                    <a:pt x="8888730" y="142240"/>
                    <a:pt x="8888730" y="317500"/>
                  </a:cubicBezTo>
                  <a:lnTo>
                    <a:pt x="8888730" y="328930"/>
                  </a:lnTo>
                  <a:lnTo>
                    <a:pt x="8888730" y="317500"/>
                  </a:lnTo>
                  <a:cubicBezTo>
                    <a:pt x="8888730" y="142240"/>
                    <a:pt x="8746490" y="0"/>
                    <a:pt x="8571230" y="0"/>
                  </a:cubicBezTo>
                  <a:cubicBezTo>
                    <a:pt x="8395970" y="0"/>
                    <a:pt x="8253730" y="142240"/>
                    <a:pt x="8253730" y="317500"/>
                  </a:cubicBezTo>
                  <a:lnTo>
                    <a:pt x="8253730" y="328930"/>
                  </a:lnTo>
                  <a:lnTo>
                    <a:pt x="8253730" y="317500"/>
                  </a:lnTo>
                  <a:cubicBezTo>
                    <a:pt x="8253730" y="142240"/>
                    <a:pt x="8111490" y="0"/>
                    <a:pt x="7936230" y="0"/>
                  </a:cubicBezTo>
                  <a:cubicBezTo>
                    <a:pt x="7760970" y="0"/>
                    <a:pt x="7618730" y="142240"/>
                    <a:pt x="7618730" y="317500"/>
                  </a:cubicBezTo>
                  <a:lnTo>
                    <a:pt x="7618730" y="328930"/>
                  </a:lnTo>
                  <a:lnTo>
                    <a:pt x="7618730" y="317500"/>
                  </a:lnTo>
                  <a:cubicBezTo>
                    <a:pt x="7618730" y="142240"/>
                    <a:pt x="7476490" y="0"/>
                    <a:pt x="7301230" y="0"/>
                  </a:cubicBezTo>
                  <a:cubicBezTo>
                    <a:pt x="7125970" y="0"/>
                    <a:pt x="6983730" y="142240"/>
                    <a:pt x="6983730" y="317500"/>
                  </a:cubicBezTo>
                  <a:lnTo>
                    <a:pt x="6983730" y="328930"/>
                  </a:lnTo>
                  <a:lnTo>
                    <a:pt x="6983730" y="317500"/>
                  </a:lnTo>
                  <a:cubicBezTo>
                    <a:pt x="6983730" y="142240"/>
                    <a:pt x="6841490" y="0"/>
                    <a:pt x="6666230" y="0"/>
                  </a:cubicBezTo>
                  <a:cubicBezTo>
                    <a:pt x="6490970" y="0"/>
                    <a:pt x="6348730" y="142240"/>
                    <a:pt x="6348730" y="317500"/>
                  </a:cubicBezTo>
                  <a:lnTo>
                    <a:pt x="6348730" y="328930"/>
                  </a:lnTo>
                  <a:lnTo>
                    <a:pt x="6348730" y="317500"/>
                  </a:lnTo>
                  <a:cubicBezTo>
                    <a:pt x="6348730" y="142240"/>
                    <a:pt x="6206490" y="0"/>
                    <a:pt x="6031230" y="0"/>
                  </a:cubicBezTo>
                  <a:cubicBezTo>
                    <a:pt x="5855970" y="0"/>
                    <a:pt x="5713730" y="142240"/>
                    <a:pt x="5713730" y="317500"/>
                  </a:cubicBezTo>
                  <a:lnTo>
                    <a:pt x="5713730" y="328930"/>
                  </a:lnTo>
                  <a:lnTo>
                    <a:pt x="5713730" y="317500"/>
                  </a:lnTo>
                  <a:cubicBezTo>
                    <a:pt x="5713730" y="142240"/>
                    <a:pt x="5571490" y="0"/>
                    <a:pt x="5396230" y="0"/>
                  </a:cubicBezTo>
                  <a:cubicBezTo>
                    <a:pt x="5236210" y="0"/>
                    <a:pt x="5104130" y="118110"/>
                    <a:pt x="5082540" y="273050"/>
                  </a:cubicBezTo>
                  <a:lnTo>
                    <a:pt x="5076190" y="273050"/>
                  </a:lnTo>
                  <a:cubicBezTo>
                    <a:pt x="5054600" y="119380"/>
                    <a:pt x="4922520" y="0"/>
                    <a:pt x="4762500" y="0"/>
                  </a:cubicBezTo>
                  <a:cubicBezTo>
                    <a:pt x="4587240" y="0"/>
                    <a:pt x="4445000" y="142240"/>
                    <a:pt x="4445000" y="317500"/>
                  </a:cubicBezTo>
                  <a:lnTo>
                    <a:pt x="4445000" y="328930"/>
                  </a:lnTo>
                  <a:lnTo>
                    <a:pt x="4445000" y="317500"/>
                  </a:lnTo>
                  <a:cubicBezTo>
                    <a:pt x="4445000" y="142240"/>
                    <a:pt x="4302760" y="0"/>
                    <a:pt x="4127500" y="0"/>
                  </a:cubicBezTo>
                  <a:cubicBezTo>
                    <a:pt x="3952240" y="0"/>
                    <a:pt x="3810000" y="142240"/>
                    <a:pt x="3810000" y="317500"/>
                  </a:cubicBezTo>
                  <a:lnTo>
                    <a:pt x="3810000" y="328930"/>
                  </a:lnTo>
                  <a:lnTo>
                    <a:pt x="3810000" y="317500"/>
                  </a:lnTo>
                  <a:cubicBezTo>
                    <a:pt x="3810000" y="142240"/>
                    <a:pt x="3667760" y="0"/>
                    <a:pt x="3492500" y="0"/>
                  </a:cubicBezTo>
                  <a:cubicBezTo>
                    <a:pt x="3317240" y="0"/>
                    <a:pt x="3175000" y="142240"/>
                    <a:pt x="3175000" y="317500"/>
                  </a:cubicBezTo>
                  <a:lnTo>
                    <a:pt x="3175000" y="328930"/>
                  </a:lnTo>
                  <a:lnTo>
                    <a:pt x="3175000" y="317500"/>
                  </a:lnTo>
                  <a:cubicBezTo>
                    <a:pt x="3175000" y="142240"/>
                    <a:pt x="3032760" y="0"/>
                    <a:pt x="2857500" y="0"/>
                  </a:cubicBezTo>
                  <a:cubicBezTo>
                    <a:pt x="2682240" y="0"/>
                    <a:pt x="2540000" y="142240"/>
                    <a:pt x="2540000" y="317500"/>
                  </a:cubicBezTo>
                  <a:lnTo>
                    <a:pt x="2540000" y="328930"/>
                  </a:lnTo>
                  <a:lnTo>
                    <a:pt x="2540000" y="317500"/>
                  </a:lnTo>
                  <a:cubicBezTo>
                    <a:pt x="2540000" y="142240"/>
                    <a:pt x="2397760" y="0"/>
                    <a:pt x="2222500" y="0"/>
                  </a:cubicBezTo>
                  <a:cubicBezTo>
                    <a:pt x="2047240" y="0"/>
                    <a:pt x="1905000" y="142240"/>
                    <a:pt x="1905000" y="317500"/>
                  </a:cubicBezTo>
                  <a:lnTo>
                    <a:pt x="1905000" y="328930"/>
                  </a:lnTo>
                  <a:lnTo>
                    <a:pt x="1905000" y="317500"/>
                  </a:lnTo>
                  <a:cubicBezTo>
                    <a:pt x="1905000" y="142240"/>
                    <a:pt x="1762760" y="0"/>
                    <a:pt x="1587500" y="0"/>
                  </a:cubicBezTo>
                  <a:cubicBezTo>
                    <a:pt x="1412240" y="0"/>
                    <a:pt x="1270000" y="142240"/>
                    <a:pt x="1270000" y="317500"/>
                  </a:cubicBezTo>
                  <a:lnTo>
                    <a:pt x="1270000" y="328930"/>
                  </a:lnTo>
                  <a:lnTo>
                    <a:pt x="1270000" y="317500"/>
                  </a:lnTo>
                  <a:cubicBezTo>
                    <a:pt x="1270000" y="142240"/>
                    <a:pt x="1127760" y="0"/>
                    <a:pt x="952500" y="0"/>
                  </a:cubicBezTo>
                  <a:cubicBezTo>
                    <a:pt x="777240" y="0"/>
                    <a:pt x="635000" y="142240"/>
                    <a:pt x="635000" y="317500"/>
                  </a:cubicBezTo>
                  <a:lnTo>
                    <a:pt x="635000" y="328930"/>
                  </a:lnTo>
                  <a:lnTo>
                    <a:pt x="635000" y="317500"/>
                  </a:lnTo>
                  <a:cubicBezTo>
                    <a:pt x="635000" y="142240"/>
                    <a:pt x="492760" y="0"/>
                    <a:pt x="317500" y="0"/>
                  </a:cubicBezTo>
                  <a:cubicBezTo>
                    <a:pt x="142240" y="0"/>
                    <a:pt x="0" y="142240"/>
                    <a:pt x="0" y="317500"/>
                  </a:cubicBezTo>
                  <a:cubicBezTo>
                    <a:pt x="0" y="327660"/>
                    <a:pt x="0" y="337820"/>
                    <a:pt x="1270" y="349250"/>
                  </a:cubicBezTo>
                  <a:lnTo>
                    <a:pt x="1270" y="10586371"/>
                  </a:lnTo>
                  <a:cubicBezTo>
                    <a:pt x="6350" y="10596531"/>
                    <a:pt x="6350" y="10606691"/>
                    <a:pt x="6350" y="10616851"/>
                  </a:cubicBezTo>
                  <a:cubicBezTo>
                    <a:pt x="6350" y="10792111"/>
                    <a:pt x="148590" y="10934351"/>
                    <a:pt x="323850" y="10934351"/>
                  </a:cubicBezTo>
                  <a:cubicBezTo>
                    <a:pt x="499110" y="10934351"/>
                    <a:pt x="641350" y="10792111"/>
                    <a:pt x="641350" y="10616851"/>
                  </a:cubicBezTo>
                  <a:cubicBezTo>
                    <a:pt x="641350" y="10792111"/>
                    <a:pt x="783590" y="10934351"/>
                    <a:pt x="958850" y="10934351"/>
                  </a:cubicBezTo>
                  <a:cubicBezTo>
                    <a:pt x="1134110" y="10934351"/>
                    <a:pt x="1276350" y="10792111"/>
                    <a:pt x="1276350" y="10616851"/>
                  </a:cubicBezTo>
                  <a:lnTo>
                    <a:pt x="1276350" y="10607961"/>
                  </a:lnTo>
                  <a:lnTo>
                    <a:pt x="1276350" y="10616851"/>
                  </a:lnTo>
                  <a:cubicBezTo>
                    <a:pt x="1276350" y="10792111"/>
                    <a:pt x="1418590" y="10934351"/>
                    <a:pt x="1593850" y="10934351"/>
                  </a:cubicBezTo>
                  <a:cubicBezTo>
                    <a:pt x="1769110" y="10934351"/>
                    <a:pt x="1911350" y="10792111"/>
                    <a:pt x="1911350" y="10616851"/>
                  </a:cubicBezTo>
                  <a:cubicBezTo>
                    <a:pt x="1911350" y="10792111"/>
                    <a:pt x="2053590" y="10934351"/>
                    <a:pt x="2228850" y="10934351"/>
                  </a:cubicBezTo>
                  <a:cubicBezTo>
                    <a:pt x="2404110" y="10934351"/>
                    <a:pt x="2546350" y="10792111"/>
                    <a:pt x="2546350" y="10616851"/>
                  </a:cubicBezTo>
                  <a:lnTo>
                    <a:pt x="2546350" y="10607961"/>
                  </a:lnTo>
                  <a:lnTo>
                    <a:pt x="2546350" y="10616851"/>
                  </a:lnTo>
                  <a:cubicBezTo>
                    <a:pt x="2546350" y="10792111"/>
                    <a:pt x="2688590" y="10934351"/>
                    <a:pt x="2863850" y="10934351"/>
                  </a:cubicBezTo>
                  <a:cubicBezTo>
                    <a:pt x="3039110" y="10934351"/>
                    <a:pt x="3181350" y="10792111"/>
                    <a:pt x="3181350" y="10616851"/>
                  </a:cubicBezTo>
                  <a:cubicBezTo>
                    <a:pt x="3181350" y="10792111"/>
                    <a:pt x="3323590" y="10934351"/>
                    <a:pt x="3498850" y="10934351"/>
                  </a:cubicBezTo>
                  <a:cubicBezTo>
                    <a:pt x="3674110" y="10934351"/>
                    <a:pt x="3816350" y="10792111"/>
                    <a:pt x="3816350" y="10616851"/>
                  </a:cubicBezTo>
                  <a:lnTo>
                    <a:pt x="3816350" y="10607961"/>
                  </a:lnTo>
                  <a:lnTo>
                    <a:pt x="3816350" y="10616851"/>
                  </a:lnTo>
                  <a:cubicBezTo>
                    <a:pt x="3816350" y="10792111"/>
                    <a:pt x="3958590" y="10934351"/>
                    <a:pt x="4133850" y="10934351"/>
                  </a:cubicBezTo>
                  <a:cubicBezTo>
                    <a:pt x="4309110" y="10934351"/>
                    <a:pt x="4451350" y="10792111"/>
                    <a:pt x="4451350" y="10616851"/>
                  </a:cubicBezTo>
                  <a:lnTo>
                    <a:pt x="4451350" y="10607961"/>
                  </a:lnTo>
                  <a:lnTo>
                    <a:pt x="4451350" y="10616851"/>
                  </a:lnTo>
                  <a:cubicBezTo>
                    <a:pt x="4451350" y="10792111"/>
                    <a:pt x="4593590" y="10934351"/>
                    <a:pt x="4768850" y="10934351"/>
                  </a:cubicBezTo>
                  <a:cubicBezTo>
                    <a:pt x="4933950" y="10934351"/>
                    <a:pt x="5069840" y="10807351"/>
                    <a:pt x="5085080" y="10646061"/>
                  </a:cubicBezTo>
                  <a:lnTo>
                    <a:pt x="5087620" y="10646061"/>
                  </a:lnTo>
                  <a:cubicBezTo>
                    <a:pt x="5102860" y="10807351"/>
                    <a:pt x="5238750" y="10934351"/>
                    <a:pt x="5403850" y="10934351"/>
                  </a:cubicBezTo>
                  <a:cubicBezTo>
                    <a:pt x="5579110" y="10934351"/>
                    <a:pt x="5721350" y="10792111"/>
                    <a:pt x="5721350" y="10616851"/>
                  </a:cubicBezTo>
                  <a:cubicBezTo>
                    <a:pt x="5721350" y="10792111"/>
                    <a:pt x="5863590" y="10934351"/>
                    <a:pt x="6038850" y="10934351"/>
                  </a:cubicBezTo>
                  <a:cubicBezTo>
                    <a:pt x="6214110" y="10934351"/>
                    <a:pt x="6356350" y="10792111"/>
                    <a:pt x="6356350" y="10616851"/>
                  </a:cubicBezTo>
                  <a:cubicBezTo>
                    <a:pt x="6356350" y="10792111"/>
                    <a:pt x="6498590" y="10934351"/>
                    <a:pt x="6673850" y="10934351"/>
                  </a:cubicBezTo>
                  <a:cubicBezTo>
                    <a:pt x="6849110" y="10934351"/>
                    <a:pt x="6991350" y="10792111"/>
                    <a:pt x="6991350" y="10616851"/>
                  </a:cubicBezTo>
                  <a:cubicBezTo>
                    <a:pt x="6991350" y="10792111"/>
                    <a:pt x="7133590" y="10934351"/>
                    <a:pt x="7308850" y="10934351"/>
                  </a:cubicBezTo>
                  <a:cubicBezTo>
                    <a:pt x="7484110" y="10934351"/>
                    <a:pt x="7626350" y="10792111"/>
                    <a:pt x="7626350" y="10616851"/>
                  </a:cubicBezTo>
                  <a:cubicBezTo>
                    <a:pt x="7626350" y="10792111"/>
                    <a:pt x="7768590" y="10934351"/>
                    <a:pt x="7943850" y="10934351"/>
                  </a:cubicBezTo>
                  <a:cubicBezTo>
                    <a:pt x="8119110" y="10934351"/>
                    <a:pt x="8261350" y="10792111"/>
                    <a:pt x="8261350" y="10616851"/>
                  </a:cubicBezTo>
                  <a:cubicBezTo>
                    <a:pt x="8261350" y="10792111"/>
                    <a:pt x="8403590" y="10934351"/>
                    <a:pt x="8578850" y="10934351"/>
                  </a:cubicBezTo>
                  <a:cubicBezTo>
                    <a:pt x="8754110" y="10934351"/>
                    <a:pt x="8896350" y="10792111"/>
                    <a:pt x="8896350" y="10616851"/>
                  </a:cubicBezTo>
                  <a:cubicBezTo>
                    <a:pt x="8896350" y="10792111"/>
                    <a:pt x="9038590" y="10934351"/>
                    <a:pt x="9213850" y="10934351"/>
                  </a:cubicBezTo>
                  <a:cubicBezTo>
                    <a:pt x="9389110" y="10934351"/>
                    <a:pt x="9531350" y="10792111"/>
                    <a:pt x="9531350" y="10616851"/>
                  </a:cubicBezTo>
                  <a:cubicBezTo>
                    <a:pt x="9531350" y="10792111"/>
                    <a:pt x="9673590" y="10934351"/>
                    <a:pt x="9848850" y="10934351"/>
                  </a:cubicBezTo>
                  <a:cubicBezTo>
                    <a:pt x="10024110" y="10934351"/>
                    <a:pt x="10166350" y="10792111"/>
                    <a:pt x="10166350" y="10616851"/>
                  </a:cubicBezTo>
                  <a:lnTo>
                    <a:pt x="10166350" y="10155841"/>
                  </a:lnTo>
                  <a:close/>
                  <a:moveTo>
                    <a:pt x="641350" y="10616851"/>
                  </a:moveTo>
                  <a:lnTo>
                    <a:pt x="641350" y="10609231"/>
                  </a:lnTo>
                  <a:lnTo>
                    <a:pt x="641350" y="10616851"/>
                  </a:lnTo>
                  <a:close/>
                  <a:moveTo>
                    <a:pt x="1910080" y="10616851"/>
                  </a:moveTo>
                  <a:lnTo>
                    <a:pt x="1910080" y="10609231"/>
                  </a:lnTo>
                  <a:lnTo>
                    <a:pt x="1910080" y="10616851"/>
                  </a:lnTo>
                  <a:close/>
                  <a:moveTo>
                    <a:pt x="3178810" y="10616851"/>
                  </a:moveTo>
                  <a:lnTo>
                    <a:pt x="3178810" y="10609231"/>
                  </a:lnTo>
                  <a:lnTo>
                    <a:pt x="3178810" y="10616851"/>
                  </a:lnTo>
                  <a:close/>
                  <a:moveTo>
                    <a:pt x="5717540" y="10616851"/>
                  </a:moveTo>
                  <a:lnTo>
                    <a:pt x="5717540" y="10609231"/>
                  </a:lnTo>
                  <a:lnTo>
                    <a:pt x="5717540" y="10616851"/>
                  </a:lnTo>
                  <a:close/>
                  <a:moveTo>
                    <a:pt x="6352540" y="10616851"/>
                  </a:moveTo>
                  <a:lnTo>
                    <a:pt x="6352540" y="10609231"/>
                  </a:lnTo>
                  <a:lnTo>
                    <a:pt x="6352540" y="10616851"/>
                  </a:lnTo>
                  <a:close/>
                  <a:moveTo>
                    <a:pt x="6986270" y="10616851"/>
                  </a:moveTo>
                  <a:lnTo>
                    <a:pt x="6986270" y="10609231"/>
                  </a:lnTo>
                  <a:cubicBezTo>
                    <a:pt x="6987540" y="10611771"/>
                    <a:pt x="6986270" y="10614311"/>
                    <a:pt x="6986270" y="10616851"/>
                  </a:cubicBezTo>
                  <a:close/>
                  <a:moveTo>
                    <a:pt x="7621270" y="10616851"/>
                  </a:moveTo>
                  <a:lnTo>
                    <a:pt x="7621270" y="10609231"/>
                  </a:lnTo>
                  <a:lnTo>
                    <a:pt x="7621270" y="10616851"/>
                  </a:lnTo>
                  <a:close/>
                  <a:moveTo>
                    <a:pt x="8256270" y="10616851"/>
                  </a:moveTo>
                  <a:lnTo>
                    <a:pt x="8256270" y="10609231"/>
                  </a:lnTo>
                  <a:lnTo>
                    <a:pt x="8256270" y="10616851"/>
                  </a:lnTo>
                  <a:close/>
                  <a:moveTo>
                    <a:pt x="8890000" y="10616851"/>
                  </a:moveTo>
                  <a:lnTo>
                    <a:pt x="8890000" y="10609231"/>
                  </a:lnTo>
                  <a:cubicBezTo>
                    <a:pt x="8891270" y="10611771"/>
                    <a:pt x="8890000" y="10614311"/>
                    <a:pt x="8890000" y="10616851"/>
                  </a:cubicBezTo>
                  <a:close/>
                  <a:moveTo>
                    <a:pt x="9525000" y="10616851"/>
                  </a:moveTo>
                  <a:lnTo>
                    <a:pt x="9525000" y="10609231"/>
                  </a:lnTo>
                  <a:lnTo>
                    <a:pt x="9525000" y="1061685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60950" tIns="60950" rIns="60950" bIns="60950" anchor="ctr" anchorCtr="0">
              <a:noAutofit/>
            </a:bodyPr>
            <a:lstStyle/>
            <a:p>
              <a:endParaRPr sz="2400">
                <a:solidFill>
                  <a:schemeClr val="bg1"/>
                </a:solidFill>
                <a:latin typeface="UTM Avo" panose="02040603050506020204" pitchFamily="18"/>
              </a:endParaRPr>
            </a:p>
          </p:txBody>
        </p:sp>
        <p:pic>
          <p:nvPicPr>
            <p:cNvPr id="13" name="Google Shape;254;p8">
              <a:extLst>
                <a:ext uri="{FF2B5EF4-FFF2-40B4-BE49-F238E27FC236}">
                  <a16:creationId xmlns:a16="http://schemas.microsoft.com/office/drawing/2014/main" id="{34A832A2-3E6B-5798-72BB-1BEAA3E6F1A5}"/>
                </a:ext>
              </a:extLst>
            </p:cNvPr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>
              <a:off x="5251098" y="4595789"/>
              <a:ext cx="1364744" cy="1373328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4" name="Google Shape;255;p8">
              <a:extLst>
                <a:ext uri="{FF2B5EF4-FFF2-40B4-BE49-F238E27FC236}">
                  <a16:creationId xmlns:a16="http://schemas.microsoft.com/office/drawing/2014/main" id="{ECAED4D0-4B52-309A-441F-FC3645E463BC}"/>
                </a:ext>
              </a:extLst>
            </p:cNvPr>
            <p:cNvSpPr txBox="1"/>
            <p:nvPr/>
          </p:nvSpPr>
          <p:spPr>
            <a:xfrm>
              <a:off x="3456946" y="6423353"/>
              <a:ext cx="4953051" cy="1754288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60950" tIns="30467" rIns="60950" bIns="30467" anchor="t" anchorCtr="0">
              <a:spAutoFit/>
            </a:bodyPr>
            <a:lstStyle/>
            <a:p>
              <a:pPr algn="just">
                <a:lnSpc>
                  <a:spcPct val="150000"/>
                </a:lnSpc>
              </a:pPr>
              <a:r>
                <a:rPr lang="en-US" sz="2400">
                  <a:solidFill>
                    <a:schemeClr val="bg1"/>
                  </a:solidFill>
                  <a:latin typeface="UTM Avo" panose="02040603050506020204" pitchFamily="18"/>
                </a:rPr>
                <a:t>Các em có biết mình tuổi con gì không?</a:t>
              </a:r>
              <a:endParaRPr sz="2400">
                <a:solidFill>
                  <a:schemeClr val="bg1"/>
                </a:solidFill>
                <a:latin typeface="UTM Avo" panose="02040603050506020204" pitchFamily="18"/>
              </a:endParaRPr>
            </a:p>
          </p:txBody>
        </p:sp>
      </p:grpSp>
      <p:grpSp>
        <p:nvGrpSpPr>
          <p:cNvPr id="15" name="Google Shape;256;p8">
            <a:extLst>
              <a:ext uri="{FF2B5EF4-FFF2-40B4-BE49-F238E27FC236}">
                <a16:creationId xmlns:a16="http://schemas.microsoft.com/office/drawing/2014/main" id="{7D022558-7404-129F-42DD-66F251A5F08C}"/>
              </a:ext>
            </a:extLst>
          </p:cNvPr>
          <p:cNvGrpSpPr/>
          <p:nvPr/>
        </p:nvGrpSpPr>
        <p:grpSpPr>
          <a:xfrm>
            <a:off x="7780102" y="3163988"/>
            <a:ext cx="3728629" cy="3130135"/>
            <a:chOff x="9555458" y="4456836"/>
            <a:chExt cx="5592944" cy="4695202"/>
          </a:xfrm>
        </p:grpSpPr>
        <p:sp>
          <p:nvSpPr>
            <p:cNvPr id="16" name="Google Shape;257;p8">
              <a:extLst>
                <a:ext uri="{FF2B5EF4-FFF2-40B4-BE49-F238E27FC236}">
                  <a16:creationId xmlns:a16="http://schemas.microsoft.com/office/drawing/2014/main" id="{873DD419-D87E-EEB6-2F4D-5BFB8EBFC71C}"/>
                </a:ext>
              </a:extLst>
            </p:cNvPr>
            <p:cNvSpPr/>
            <p:nvPr/>
          </p:nvSpPr>
          <p:spPr>
            <a:xfrm rot="-5400000">
              <a:off x="10289380" y="4293016"/>
              <a:ext cx="4125100" cy="5592944"/>
            </a:xfrm>
            <a:custGeom>
              <a:avLst/>
              <a:gdLst/>
              <a:ahLst/>
              <a:cxnLst/>
              <a:rect l="l" t="t" r="r" b="b"/>
              <a:pathLst>
                <a:path w="10166350" h="10934351" extrusionOk="0">
                  <a:moveTo>
                    <a:pt x="10158730" y="10155841"/>
                  </a:moveTo>
                  <a:lnTo>
                    <a:pt x="10158730" y="317500"/>
                  </a:lnTo>
                  <a:cubicBezTo>
                    <a:pt x="10158730" y="142240"/>
                    <a:pt x="10016490" y="0"/>
                    <a:pt x="9841230" y="0"/>
                  </a:cubicBezTo>
                  <a:cubicBezTo>
                    <a:pt x="9665970" y="0"/>
                    <a:pt x="9523730" y="142240"/>
                    <a:pt x="9523730" y="317500"/>
                  </a:cubicBezTo>
                  <a:lnTo>
                    <a:pt x="9523730" y="328930"/>
                  </a:lnTo>
                  <a:lnTo>
                    <a:pt x="9523730" y="317500"/>
                  </a:lnTo>
                  <a:cubicBezTo>
                    <a:pt x="9523730" y="142240"/>
                    <a:pt x="9381490" y="0"/>
                    <a:pt x="9206230" y="0"/>
                  </a:cubicBezTo>
                  <a:cubicBezTo>
                    <a:pt x="9030970" y="0"/>
                    <a:pt x="8888730" y="142240"/>
                    <a:pt x="8888730" y="317500"/>
                  </a:cubicBezTo>
                  <a:lnTo>
                    <a:pt x="8888730" y="328930"/>
                  </a:lnTo>
                  <a:lnTo>
                    <a:pt x="8888730" y="317500"/>
                  </a:lnTo>
                  <a:cubicBezTo>
                    <a:pt x="8888730" y="142240"/>
                    <a:pt x="8746490" y="0"/>
                    <a:pt x="8571230" y="0"/>
                  </a:cubicBezTo>
                  <a:cubicBezTo>
                    <a:pt x="8395970" y="0"/>
                    <a:pt x="8253730" y="142240"/>
                    <a:pt x="8253730" y="317500"/>
                  </a:cubicBezTo>
                  <a:lnTo>
                    <a:pt x="8253730" y="328930"/>
                  </a:lnTo>
                  <a:lnTo>
                    <a:pt x="8253730" y="317500"/>
                  </a:lnTo>
                  <a:cubicBezTo>
                    <a:pt x="8253730" y="142240"/>
                    <a:pt x="8111490" y="0"/>
                    <a:pt x="7936230" y="0"/>
                  </a:cubicBezTo>
                  <a:cubicBezTo>
                    <a:pt x="7760970" y="0"/>
                    <a:pt x="7618730" y="142240"/>
                    <a:pt x="7618730" y="317500"/>
                  </a:cubicBezTo>
                  <a:lnTo>
                    <a:pt x="7618730" y="328930"/>
                  </a:lnTo>
                  <a:lnTo>
                    <a:pt x="7618730" y="317500"/>
                  </a:lnTo>
                  <a:cubicBezTo>
                    <a:pt x="7618730" y="142240"/>
                    <a:pt x="7476490" y="0"/>
                    <a:pt x="7301230" y="0"/>
                  </a:cubicBezTo>
                  <a:cubicBezTo>
                    <a:pt x="7125970" y="0"/>
                    <a:pt x="6983730" y="142240"/>
                    <a:pt x="6983730" y="317500"/>
                  </a:cubicBezTo>
                  <a:lnTo>
                    <a:pt x="6983730" y="328930"/>
                  </a:lnTo>
                  <a:lnTo>
                    <a:pt x="6983730" y="317500"/>
                  </a:lnTo>
                  <a:cubicBezTo>
                    <a:pt x="6983730" y="142240"/>
                    <a:pt x="6841490" y="0"/>
                    <a:pt x="6666230" y="0"/>
                  </a:cubicBezTo>
                  <a:cubicBezTo>
                    <a:pt x="6490970" y="0"/>
                    <a:pt x="6348730" y="142240"/>
                    <a:pt x="6348730" y="317500"/>
                  </a:cubicBezTo>
                  <a:lnTo>
                    <a:pt x="6348730" y="328930"/>
                  </a:lnTo>
                  <a:lnTo>
                    <a:pt x="6348730" y="317500"/>
                  </a:lnTo>
                  <a:cubicBezTo>
                    <a:pt x="6348730" y="142240"/>
                    <a:pt x="6206490" y="0"/>
                    <a:pt x="6031230" y="0"/>
                  </a:cubicBezTo>
                  <a:cubicBezTo>
                    <a:pt x="5855970" y="0"/>
                    <a:pt x="5713730" y="142240"/>
                    <a:pt x="5713730" y="317500"/>
                  </a:cubicBezTo>
                  <a:lnTo>
                    <a:pt x="5713730" y="328930"/>
                  </a:lnTo>
                  <a:lnTo>
                    <a:pt x="5713730" y="317500"/>
                  </a:lnTo>
                  <a:cubicBezTo>
                    <a:pt x="5713730" y="142240"/>
                    <a:pt x="5571490" y="0"/>
                    <a:pt x="5396230" y="0"/>
                  </a:cubicBezTo>
                  <a:cubicBezTo>
                    <a:pt x="5236210" y="0"/>
                    <a:pt x="5104130" y="118110"/>
                    <a:pt x="5082540" y="273050"/>
                  </a:cubicBezTo>
                  <a:lnTo>
                    <a:pt x="5076190" y="273050"/>
                  </a:lnTo>
                  <a:cubicBezTo>
                    <a:pt x="5054600" y="119380"/>
                    <a:pt x="4922520" y="0"/>
                    <a:pt x="4762500" y="0"/>
                  </a:cubicBezTo>
                  <a:cubicBezTo>
                    <a:pt x="4587240" y="0"/>
                    <a:pt x="4445000" y="142240"/>
                    <a:pt x="4445000" y="317500"/>
                  </a:cubicBezTo>
                  <a:lnTo>
                    <a:pt x="4445000" y="328930"/>
                  </a:lnTo>
                  <a:lnTo>
                    <a:pt x="4445000" y="317500"/>
                  </a:lnTo>
                  <a:cubicBezTo>
                    <a:pt x="4445000" y="142240"/>
                    <a:pt x="4302760" y="0"/>
                    <a:pt x="4127500" y="0"/>
                  </a:cubicBezTo>
                  <a:cubicBezTo>
                    <a:pt x="3952240" y="0"/>
                    <a:pt x="3810000" y="142240"/>
                    <a:pt x="3810000" y="317500"/>
                  </a:cubicBezTo>
                  <a:lnTo>
                    <a:pt x="3810000" y="328930"/>
                  </a:lnTo>
                  <a:lnTo>
                    <a:pt x="3810000" y="317500"/>
                  </a:lnTo>
                  <a:cubicBezTo>
                    <a:pt x="3810000" y="142240"/>
                    <a:pt x="3667760" y="0"/>
                    <a:pt x="3492500" y="0"/>
                  </a:cubicBezTo>
                  <a:cubicBezTo>
                    <a:pt x="3317240" y="0"/>
                    <a:pt x="3175000" y="142240"/>
                    <a:pt x="3175000" y="317500"/>
                  </a:cubicBezTo>
                  <a:lnTo>
                    <a:pt x="3175000" y="328930"/>
                  </a:lnTo>
                  <a:lnTo>
                    <a:pt x="3175000" y="317500"/>
                  </a:lnTo>
                  <a:cubicBezTo>
                    <a:pt x="3175000" y="142240"/>
                    <a:pt x="3032760" y="0"/>
                    <a:pt x="2857500" y="0"/>
                  </a:cubicBezTo>
                  <a:cubicBezTo>
                    <a:pt x="2682240" y="0"/>
                    <a:pt x="2540000" y="142240"/>
                    <a:pt x="2540000" y="317500"/>
                  </a:cubicBezTo>
                  <a:lnTo>
                    <a:pt x="2540000" y="328930"/>
                  </a:lnTo>
                  <a:lnTo>
                    <a:pt x="2540000" y="317500"/>
                  </a:lnTo>
                  <a:cubicBezTo>
                    <a:pt x="2540000" y="142240"/>
                    <a:pt x="2397760" y="0"/>
                    <a:pt x="2222500" y="0"/>
                  </a:cubicBezTo>
                  <a:cubicBezTo>
                    <a:pt x="2047240" y="0"/>
                    <a:pt x="1905000" y="142240"/>
                    <a:pt x="1905000" y="317500"/>
                  </a:cubicBezTo>
                  <a:lnTo>
                    <a:pt x="1905000" y="328930"/>
                  </a:lnTo>
                  <a:lnTo>
                    <a:pt x="1905000" y="317500"/>
                  </a:lnTo>
                  <a:cubicBezTo>
                    <a:pt x="1905000" y="142240"/>
                    <a:pt x="1762760" y="0"/>
                    <a:pt x="1587500" y="0"/>
                  </a:cubicBezTo>
                  <a:cubicBezTo>
                    <a:pt x="1412240" y="0"/>
                    <a:pt x="1270000" y="142240"/>
                    <a:pt x="1270000" y="317500"/>
                  </a:cubicBezTo>
                  <a:lnTo>
                    <a:pt x="1270000" y="328930"/>
                  </a:lnTo>
                  <a:lnTo>
                    <a:pt x="1270000" y="317500"/>
                  </a:lnTo>
                  <a:cubicBezTo>
                    <a:pt x="1270000" y="142240"/>
                    <a:pt x="1127760" y="0"/>
                    <a:pt x="952500" y="0"/>
                  </a:cubicBezTo>
                  <a:cubicBezTo>
                    <a:pt x="777240" y="0"/>
                    <a:pt x="635000" y="142240"/>
                    <a:pt x="635000" y="317500"/>
                  </a:cubicBezTo>
                  <a:lnTo>
                    <a:pt x="635000" y="328930"/>
                  </a:lnTo>
                  <a:lnTo>
                    <a:pt x="635000" y="317500"/>
                  </a:lnTo>
                  <a:cubicBezTo>
                    <a:pt x="635000" y="142240"/>
                    <a:pt x="492760" y="0"/>
                    <a:pt x="317500" y="0"/>
                  </a:cubicBezTo>
                  <a:cubicBezTo>
                    <a:pt x="142240" y="0"/>
                    <a:pt x="0" y="142240"/>
                    <a:pt x="0" y="317500"/>
                  </a:cubicBezTo>
                  <a:cubicBezTo>
                    <a:pt x="0" y="327660"/>
                    <a:pt x="0" y="337820"/>
                    <a:pt x="1270" y="349250"/>
                  </a:cubicBezTo>
                  <a:lnTo>
                    <a:pt x="1270" y="10586371"/>
                  </a:lnTo>
                  <a:cubicBezTo>
                    <a:pt x="6350" y="10596531"/>
                    <a:pt x="6350" y="10606691"/>
                    <a:pt x="6350" y="10616851"/>
                  </a:cubicBezTo>
                  <a:cubicBezTo>
                    <a:pt x="6350" y="10792111"/>
                    <a:pt x="148590" y="10934351"/>
                    <a:pt x="323850" y="10934351"/>
                  </a:cubicBezTo>
                  <a:cubicBezTo>
                    <a:pt x="499110" y="10934351"/>
                    <a:pt x="641350" y="10792111"/>
                    <a:pt x="641350" y="10616851"/>
                  </a:cubicBezTo>
                  <a:cubicBezTo>
                    <a:pt x="641350" y="10792111"/>
                    <a:pt x="783590" y="10934351"/>
                    <a:pt x="958850" y="10934351"/>
                  </a:cubicBezTo>
                  <a:cubicBezTo>
                    <a:pt x="1134110" y="10934351"/>
                    <a:pt x="1276350" y="10792111"/>
                    <a:pt x="1276350" y="10616851"/>
                  </a:cubicBezTo>
                  <a:lnTo>
                    <a:pt x="1276350" y="10607961"/>
                  </a:lnTo>
                  <a:lnTo>
                    <a:pt x="1276350" y="10616851"/>
                  </a:lnTo>
                  <a:cubicBezTo>
                    <a:pt x="1276350" y="10792111"/>
                    <a:pt x="1418590" y="10934351"/>
                    <a:pt x="1593850" y="10934351"/>
                  </a:cubicBezTo>
                  <a:cubicBezTo>
                    <a:pt x="1769110" y="10934351"/>
                    <a:pt x="1911350" y="10792111"/>
                    <a:pt x="1911350" y="10616851"/>
                  </a:cubicBezTo>
                  <a:cubicBezTo>
                    <a:pt x="1911350" y="10792111"/>
                    <a:pt x="2053590" y="10934351"/>
                    <a:pt x="2228850" y="10934351"/>
                  </a:cubicBezTo>
                  <a:cubicBezTo>
                    <a:pt x="2404110" y="10934351"/>
                    <a:pt x="2546350" y="10792111"/>
                    <a:pt x="2546350" y="10616851"/>
                  </a:cubicBezTo>
                  <a:lnTo>
                    <a:pt x="2546350" y="10607961"/>
                  </a:lnTo>
                  <a:lnTo>
                    <a:pt x="2546350" y="10616851"/>
                  </a:lnTo>
                  <a:cubicBezTo>
                    <a:pt x="2546350" y="10792111"/>
                    <a:pt x="2688590" y="10934351"/>
                    <a:pt x="2863850" y="10934351"/>
                  </a:cubicBezTo>
                  <a:cubicBezTo>
                    <a:pt x="3039110" y="10934351"/>
                    <a:pt x="3181350" y="10792111"/>
                    <a:pt x="3181350" y="10616851"/>
                  </a:cubicBezTo>
                  <a:cubicBezTo>
                    <a:pt x="3181350" y="10792111"/>
                    <a:pt x="3323590" y="10934351"/>
                    <a:pt x="3498850" y="10934351"/>
                  </a:cubicBezTo>
                  <a:cubicBezTo>
                    <a:pt x="3674110" y="10934351"/>
                    <a:pt x="3816350" y="10792111"/>
                    <a:pt x="3816350" y="10616851"/>
                  </a:cubicBezTo>
                  <a:lnTo>
                    <a:pt x="3816350" y="10607961"/>
                  </a:lnTo>
                  <a:lnTo>
                    <a:pt x="3816350" y="10616851"/>
                  </a:lnTo>
                  <a:cubicBezTo>
                    <a:pt x="3816350" y="10792111"/>
                    <a:pt x="3958590" y="10934351"/>
                    <a:pt x="4133850" y="10934351"/>
                  </a:cubicBezTo>
                  <a:cubicBezTo>
                    <a:pt x="4309110" y="10934351"/>
                    <a:pt x="4451350" y="10792111"/>
                    <a:pt x="4451350" y="10616851"/>
                  </a:cubicBezTo>
                  <a:lnTo>
                    <a:pt x="4451350" y="10607961"/>
                  </a:lnTo>
                  <a:lnTo>
                    <a:pt x="4451350" y="10616851"/>
                  </a:lnTo>
                  <a:cubicBezTo>
                    <a:pt x="4451350" y="10792111"/>
                    <a:pt x="4593590" y="10934351"/>
                    <a:pt x="4768850" y="10934351"/>
                  </a:cubicBezTo>
                  <a:cubicBezTo>
                    <a:pt x="4933950" y="10934351"/>
                    <a:pt x="5069840" y="10807351"/>
                    <a:pt x="5085080" y="10646061"/>
                  </a:cubicBezTo>
                  <a:lnTo>
                    <a:pt x="5087620" y="10646061"/>
                  </a:lnTo>
                  <a:cubicBezTo>
                    <a:pt x="5102860" y="10807351"/>
                    <a:pt x="5238750" y="10934351"/>
                    <a:pt x="5403850" y="10934351"/>
                  </a:cubicBezTo>
                  <a:cubicBezTo>
                    <a:pt x="5579110" y="10934351"/>
                    <a:pt x="5721350" y="10792111"/>
                    <a:pt x="5721350" y="10616851"/>
                  </a:cubicBezTo>
                  <a:cubicBezTo>
                    <a:pt x="5721350" y="10792111"/>
                    <a:pt x="5863590" y="10934351"/>
                    <a:pt x="6038850" y="10934351"/>
                  </a:cubicBezTo>
                  <a:cubicBezTo>
                    <a:pt x="6214110" y="10934351"/>
                    <a:pt x="6356350" y="10792111"/>
                    <a:pt x="6356350" y="10616851"/>
                  </a:cubicBezTo>
                  <a:cubicBezTo>
                    <a:pt x="6356350" y="10792111"/>
                    <a:pt x="6498590" y="10934351"/>
                    <a:pt x="6673850" y="10934351"/>
                  </a:cubicBezTo>
                  <a:cubicBezTo>
                    <a:pt x="6849110" y="10934351"/>
                    <a:pt x="6991350" y="10792111"/>
                    <a:pt x="6991350" y="10616851"/>
                  </a:cubicBezTo>
                  <a:cubicBezTo>
                    <a:pt x="6991350" y="10792111"/>
                    <a:pt x="7133590" y="10934351"/>
                    <a:pt x="7308850" y="10934351"/>
                  </a:cubicBezTo>
                  <a:cubicBezTo>
                    <a:pt x="7484110" y="10934351"/>
                    <a:pt x="7626350" y="10792111"/>
                    <a:pt x="7626350" y="10616851"/>
                  </a:cubicBezTo>
                  <a:cubicBezTo>
                    <a:pt x="7626350" y="10792111"/>
                    <a:pt x="7768590" y="10934351"/>
                    <a:pt x="7943850" y="10934351"/>
                  </a:cubicBezTo>
                  <a:cubicBezTo>
                    <a:pt x="8119110" y="10934351"/>
                    <a:pt x="8261350" y="10792111"/>
                    <a:pt x="8261350" y="10616851"/>
                  </a:cubicBezTo>
                  <a:cubicBezTo>
                    <a:pt x="8261350" y="10792111"/>
                    <a:pt x="8403590" y="10934351"/>
                    <a:pt x="8578850" y="10934351"/>
                  </a:cubicBezTo>
                  <a:cubicBezTo>
                    <a:pt x="8754110" y="10934351"/>
                    <a:pt x="8896350" y="10792111"/>
                    <a:pt x="8896350" y="10616851"/>
                  </a:cubicBezTo>
                  <a:cubicBezTo>
                    <a:pt x="8896350" y="10792111"/>
                    <a:pt x="9038590" y="10934351"/>
                    <a:pt x="9213850" y="10934351"/>
                  </a:cubicBezTo>
                  <a:cubicBezTo>
                    <a:pt x="9389110" y="10934351"/>
                    <a:pt x="9531350" y="10792111"/>
                    <a:pt x="9531350" y="10616851"/>
                  </a:cubicBezTo>
                  <a:cubicBezTo>
                    <a:pt x="9531350" y="10792111"/>
                    <a:pt x="9673590" y="10934351"/>
                    <a:pt x="9848850" y="10934351"/>
                  </a:cubicBezTo>
                  <a:cubicBezTo>
                    <a:pt x="10024110" y="10934351"/>
                    <a:pt x="10166350" y="10792111"/>
                    <a:pt x="10166350" y="10616851"/>
                  </a:cubicBezTo>
                  <a:lnTo>
                    <a:pt x="10166350" y="10155841"/>
                  </a:lnTo>
                  <a:close/>
                  <a:moveTo>
                    <a:pt x="641350" y="10616851"/>
                  </a:moveTo>
                  <a:lnTo>
                    <a:pt x="641350" y="10609231"/>
                  </a:lnTo>
                  <a:lnTo>
                    <a:pt x="641350" y="10616851"/>
                  </a:lnTo>
                  <a:close/>
                  <a:moveTo>
                    <a:pt x="1910080" y="10616851"/>
                  </a:moveTo>
                  <a:lnTo>
                    <a:pt x="1910080" y="10609231"/>
                  </a:lnTo>
                  <a:lnTo>
                    <a:pt x="1910080" y="10616851"/>
                  </a:lnTo>
                  <a:close/>
                  <a:moveTo>
                    <a:pt x="3178810" y="10616851"/>
                  </a:moveTo>
                  <a:lnTo>
                    <a:pt x="3178810" y="10609231"/>
                  </a:lnTo>
                  <a:lnTo>
                    <a:pt x="3178810" y="10616851"/>
                  </a:lnTo>
                  <a:close/>
                  <a:moveTo>
                    <a:pt x="5717540" y="10616851"/>
                  </a:moveTo>
                  <a:lnTo>
                    <a:pt x="5717540" y="10609231"/>
                  </a:lnTo>
                  <a:lnTo>
                    <a:pt x="5717540" y="10616851"/>
                  </a:lnTo>
                  <a:close/>
                  <a:moveTo>
                    <a:pt x="6352540" y="10616851"/>
                  </a:moveTo>
                  <a:lnTo>
                    <a:pt x="6352540" y="10609231"/>
                  </a:lnTo>
                  <a:lnTo>
                    <a:pt x="6352540" y="10616851"/>
                  </a:lnTo>
                  <a:close/>
                  <a:moveTo>
                    <a:pt x="6986270" y="10616851"/>
                  </a:moveTo>
                  <a:lnTo>
                    <a:pt x="6986270" y="10609231"/>
                  </a:lnTo>
                  <a:cubicBezTo>
                    <a:pt x="6987540" y="10611771"/>
                    <a:pt x="6986270" y="10614311"/>
                    <a:pt x="6986270" y="10616851"/>
                  </a:cubicBezTo>
                  <a:close/>
                  <a:moveTo>
                    <a:pt x="7621270" y="10616851"/>
                  </a:moveTo>
                  <a:lnTo>
                    <a:pt x="7621270" y="10609231"/>
                  </a:lnTo>
                  <a:lnTo>
                    <a:pt x="7621270" y="10616851"/>
                  </a:lnTo>
                  <a:close/>
                  <a:moveTo>
                    <a:pt x="8256270" y="10616851"/>
                  </a:moveTo>
                  <a:lnTo>
                    <a:pt x="8256270" y="10609231"/>
                  </a:lnTo>
                  <a:lnTo>
                    <a:pt x="8256270" y="10616851"/>
                  </a:lnTo>
                  <a:close/>
                  <a:moveTo>
                    <a:pt x="8890000" y="10616851"/>
                  </a:moveTo>
                  <a:lnTo>
                    <a:pt x="8890000" y="10609231"/>
                  </a:lnTo>
                  <a:cubicBezTo>
                    <a:pt x="8891270" y="10611771"/>
                    <a:pt x="8890000" y="10614311"/>
                    <a:pt x="8890000" y="10616851"/>
                  </a:cubicBezTo>
                  <a:close/>
                  <a:moveTo>
                    <a:pt x="9525000" y="10616851"/>
                  </a:moveTo>
                  <a:lnTo>
                    <a:pt x="9525000" y="10609231"/>
                  </a:lnTo>
                  <a:lnTo>
                    <a:pt x="9525000" y="1061685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60950" tIns="60950" rIns="60950" bIns="60950" anchor="ctr" anchorCtr="0">
              <a:noAutofit/>
            </a:bodyPr>
            <a:lstStyle/>
            <a:p>
              <a:endParaRPr sz="2400">
                <a:solidFill>
                  <a:schemeClr val="bg1"/>
                </a:solidFill>
                <a:latin typeface="UTM Avo" panose="02040603050506020204" pitchFamily="18"/>
              </a:endParaRPr>
            </a:p>
          </p:txBody>
        </p:sp>
        <p:pic>
          <p:nvPicPr>
            <p:cNvPr id="17" name="Google Shape;258;p8">
              <a:extLst>
                <a:ext uri="{FF2B5EF4-FFF2-40B4-BE49-F238E27FC236}">
                  <a16:creationId xmlns:a16="http://schemas.microsoft.com/office/drawing/2014/main" id="{EB3D89D1-7B62-5677-6848-3992C11C73B4}"/>
                </a:ext>
              </a:extLst>
            </p:cNvPr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11580464" y="4456836"/>
              <a:ext cx="1344144" cy="1373328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8" name="Google Shape;259;p8">
              <a:extLst>
                <a:ext uri="{FF2B5EF4-FFF2-40B4-BE49-F238E27FC236}">
                  <a16:creationId xmlns:a16="http://schemas.microsoft.com/office/drawing/2014/main" id="{58E11476-A8DC-01DF-77E2-894F3499D9D4}"/>
                </a:ext>
              </a:extLst>
            </p:cNvPr>
            <p:cNvSpPr txBox="1"/>
            <p:nvPr/>
          </p:nvSpPr>
          <p:spPr>
            <a:xfrm>
              <a:off x="10134586" y="6219900"/>
              <a:ext cx="4662743" cy="175428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60950" tIns="30467" rIns="60950" bIns="30467" anchor="t" anchorCtr="0">
              <a:spAutoFit/>
            </a:bodyPr>
            <a:lstStyle/>
            <a:p>
              <a:pPr algn="just">
                <a:lnSpc>
                  <a:spcPct val="150000"/>
                </a:lnSpc>
              </a:pPr>
              <a:r>
                <a:rPr lang="en-US" sz="2400">
                  <a:solidFill>
                    <a:schemeClr val="bg1"/>
                  </a:solidFill>
                  <a:latin typeface="UTM Avo" panose="02040603050506020204" pitchFamily="18"/>
                </a:rPr>
                <a:t>Cậu bé trong bài tuổi con gì?</a:t>
              </a:r>
              <a:endParaRPr sz="2400">
                <a:solidFill>
                  <a:schemeClr val="bg1"/>
                </a:solidFill>
                <a:latin typeface="UTM Avo" panose="02040603050506020204" pitchFamily="18"/>
              </a:endParaRPr>
            </a:p>
          </p:txBody>
        </p:sp>
      </p:grpSp>
      <p:pic>
        <p:nvPicPr>
          <p:cNvPr id="19" name="Google Shape;260;p8" descr="Text&#10;&#10;Description automatically generated">
            <a:extLst>
              <a:ext uri="{FF2B5EF4-FFF2-40B4-BE49-F238E27FC236}">
                <a16:creationId xmlns:a16="http://schemas.microsoft.com/office/drawing/2014/main" id="{DFCB2B5B-F461-9659-8B0D-7F5901437C59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 l="49441" t="14445" r="4075" b="39910"/>
          <a:stretch/>
        </p:blipFill>
        <p:spPr>
          <a:xfrm>
            <a:off x="4642472" y="3228919"/>
            <a:ext cx="2944588" cy="313035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7038842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hlinkClick r:id="rId3"/>
            <a:extLst>
              <a:ext uri="{FF2B5EF4-FFF2-40B4-BE49-F238E27FC236}">
                <a16:creationId xmlns:a16="http://schemas.microsoft.com/office/drawing/2014/main" id="{079B5B89-0009-A237-1ED1-FD0ECDC1EE1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270321" y="691352"/>
            <a:ext cx="2921679" cy="16164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38409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307;p11">
            <a:extLst>
              <a:ext uri="{FF2B5EF4-FFF2-40B4-BE49-F238E27FC236}">
                <a16:creationId xmlns:a16="http://schemas.microsoft.com/office/drawing/2014/main" id="{46509430-18DC-9927-3B90-EFD7F0BB41C9}"/>
              </a:ext>
            </a:extLst>
          </p:cNvPr>
          <p:cNvSpPr txBox="1"/>
          <p:nvPr/>
        </p:nvSpPr>
        <p:spPr>
          <a:xfrm>
            <a:off x="898041" y="2080748"/>
            <a:ext cx="7175115" cy="5539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2400" b="1" dirty="0">
                <a:solidFill>
                  <a:srgbClr val="953734"/>
                </a:solidFill>
                <a:latin typeface="UTM Avo" panose="02040603050506020204" pitchFamily="18"/>
              </a:rPr>
              <a:t>GIỌNG ĐỌC TRONG BÀI</a:t>
            </a:r>
            <a:endParaRPr sz="2400" dirty="0">
              <a:latin typeface="UTM Avo" panose="02040603050506020204" pitchFamily="18"/>
            </a:endParaRPr>
          </a:p>
        </p:txBody>
      </p:sp>
      <p:sp>
        <p:nvSpPr>
          <p:cNvPr id="11" name="Google Shape;308;p11">
            <a:extLst>
              <a:ext uri="{FF2B5EF4-FFF2-40B4-BE49-F238E27FC236}">
                <a16:creationId xmlns:a16="http://schemas.microsoft.com/office/drawing/2014/main" id="{C9E5339E-37E1-56FB-56B1-C50C89113C51}"/>
              </a:ext>
            </a:extLst>
          </p:cNvPr>
          <p:cNvSpPr txBox="1"/>
          <p:nvPr/>
        </p:nvSpPr>
        <p:spPr>
          <a:xfrm>
            <a:off x="791823" y="2634746"/>
            <a:ext cx="7387553" cy="30161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0950" tIns="30467" rIns="60950" bIns="30467" anchor="t" anchorCtr="0">
            <a:spAutoFit/>
          </a:bodyPr>
          <a:lstStyle/>
          <a:p>
            <a:pPr marL="381019" indent="-381019">
              <a:lnSpc>
                <a:spcPct val="200000"/>
              </a:lnSpc>
              <a:buClr>
                <a:schemeClr val="dk1"/>
              </a:buClr>
              <a:buSzPct val="100000"/>
              <a:buFont typeface="Noto Sans Symbols"/>
              <a:buChar char="❖"/>
            </a:pPr>
            <a:r>
              <a:rPr lang="en-US" sz="2400" b="1" dirty="0" err="1">
                <a:solidFill>
                  <a:schemeClr val="dk1"/>
                </a:solidFill>
                <a:latin typeface="UTM Avo" panose="02040603050506020204" pitchFamily="18"/>
              </a:rPr>
              <a:t>Giọng</a:t>
            </a:r>
            <a:r>
              <a:rPr lang="en-US" sz="2400" b="1" dirty="0">
                <a:solidFill>
                  <a:schemeClr val="dk1"/>
                </a:solidFill>
                <a:latin typeface="UTM Avo" panose="02040603050506020204" pitchFamily="18"/>
              </a:rPr>
              <a:t> </a:t>
            </a:r>
            <a:r>
              <a:rPr lang="en-US" sz="2400" b="1" dirty="0" err="1">
                <a:solidFill>
                  <a:schemeClr val="dk1"/>
                </a:solidFill>
                <a:latin typeface="UTM Avo" panose="02040603050506020204" pitchFamily="18"/>
              </a:rPr>
              <a:t>đọc</a:t>
            </a:r>
            <a:r>
              <a:rPr lang="en-US" sz="2400" dirty="0">
                <a:solidFill>
                  <a:schemeClr val="dk1"/>
                </a:solidFill>
                <a:latin typeface="UTM Avo" panose="02040603050506020204" pitchFamily="18"/>
              </a:rPr>
              <a:t>: </a:t>
            </a:r>
            <a:r>
              <a:rPr lang="en-US" sz="2400" dirty="0" err="1">
                <a:solidFill>
                  <a:schemeClr val="dk1"/>
                </a:solidFill>
                <a:latin typeface="UTM Avo" panose="02040603050506020204" pitchFamily="18"/>
              </a:rPr>
              <a:t>linh</a:t>
            </a:r>
            <a:r>
              <a:rPr lang="en-US" sz="2400" dirty="0">
                <a:solidFill>
                  <a:schemeClr val="dk1"/>
                </a:solidFill>
                <a:latin typeface="UTM Avo" panose="02040603050506020204" pitchFamily="18"/>
              </a:rPr>
              <a:t> </a:t>
            </a:r>
            <a:r>
              <a:rPr lang="en-US" sz="2400" dirty="0" err="1">
                <a:solidFill>
                  <a:schemeClr val="dk1"/>
                </a:solidFill>
                <a:latin typeface="UTM Avo" panose="02040603050506020204" pitchFamily="18"/>
              </a:rPr>
              <a:t>hoạt</a:t>
            </a:r>
            <a:r>
              <a:rPr lang="en-US" sz="2400" dirty="0">
                <a:solidFill>
                  <a:schemeClr val="dk1"/>
                </a:solidFill>
                <a:latin typeface="UTM Avo" panose="02040603050506020204" pitchFamily="18"/>
              </a:rPr>
              <a:t>, </a:t>
            </a:r>
            <a:r>
              <a:rPr lang="en-US" sz="2400" dirty="0" err="1">
                <a:solidFill>
                  <a:schemeClr val="dk1"/>
                </a:solidFill>
                <a:latin typeface="UTM Avo" panose="02040603050506020204" pitchFamily="18"/>
              </a:rPr>
              <a:t>hồn</a:t>
            </a:r>
            <a:r>
              <a:rPr lang="en-US" sz="2400" dirty="0">
                <a:solidFill>
                  <a:schemeClr val="dk1"/>
                </a:solidFill>
                <a:latin typeface="UTM Avo" panose="02040603050506020204" pitchFamily="18"/>
              </a:rPr>
              <a:t> </a:t>
            </a:r>
            <a:r>
              <a:rPr lang="en-US" sz="2400" dirty="0" err="1">
                <a:solidFill>
                  <a:schemeClr val="dk1"/>
                </a:solidFill>
                <a:latin typeface="UTM Avo" panose="02040603050506020204" pitchFamily="18"/>
              </a:rPr>
              <a:t>nhiên</a:t>
            </a:r>
            <a:r>
              <a:rPr lang="en-US" sz="2400" dirty="0">
                <a:solidFill>
                  <a:schemeClr val="dk1"/>
                </a:solidFill>
                <a:latin typeface="UTM Avo" panose="02040603050506020204" pitchFamily="18"/>
              </a:rPr>
              <a:t>, </a:t>
            </a:r>
            <a:r>
              <a:rPr lang="en-US" sz="2400" dirty="0" err="1">
                <a:solidFill>
                  <a:schemeClr val="dk1"/>
                </a:solidFill>
                <a:latin typeface="UTM Avo" panose="02040603050506020204" pitchFamily="18"/>
              </a:rPr>
              <a:t>hào</a:t>
            </a:r>
            <a:r>
              <a:rPr lang="en-US" sz="2400" dirty="0">
                <a:solidFill>
                  <a:schemeClr val="dk1"/>
                </a:solidFill>
                <a:latin typeface="UTM Avo" panose="02040603050506020204" pitchFamily="18"/>
              </a:rPr>
              <a:t> </a:t>
            </a:r>
            <a:r>
              <a:rPr lang="en-US" sz="2400" dirty="0" err="1">
                <a:solidFill>
                  <a:schemeClr val="dk1"/>
                </a:solidFill>
                <a:latin typeface="UTM Avo" panose="02040603050506020204" pitchFamily="18"/>
              </a:rPr>
              <a:t>hứng</a:t>
            </a:r>
            <a:r>
              <a:rPr lang="en-US" sz="2400" dirty="0">
                <a:solidFill>
                  <a:schemeClr val="dk1"/>
                </a:solidFill>
                <a:latin typeface="UTM Avo" panose="02040603050506020204" pitchFamily="18"/>
              </a:rPr>
              <a:t>, </a:t>
            </a:r>
            <a:r>
              <a:rPr lang="en-US" sz="2400" dirty="0" err="1">
                <a:solidFill>
                  <a:schemeClr val="dk1"/>
                </a:solidFill>
                <a:latin typeface="UTM Avo" panose="02040603050506020204" pitchFamily="18"/>
              </a:rPr>
              <a:t>tình</a:t>
            </a:r>
            <a:r>
              <a:rPr lang="en-US" sz="2400" dirty="0">
                <a:solidFill>
                  <a:schemeClr val="dk1"/>
                </a:solidFill>
                <a:latin typeface="UTM Avo" panose="02040603050506020204" pitchFamily="18"/>
              </a:rPr>
              <a:t> </a:t>
            </a:r>
            <a:r>
              <a:rPr lang="en-US" sz="2400" dirty="0" err="1">
                <a:solidFill>
                  <a:schemeClr val="dk1"/>
                </a:solidFill>
                <a:latin typeface="UTM Avo" panose="02040603050506020204" pitchFamily="18"/>
              </a:rPr>
              <a:t>cảm</a:t>
            </a:r>
            <a:r>
              <a:rPr lang="en-US" sz="2400" dirty="0">
                <a:solidFill>
                  <a:schemeClr val="dk1"/>
                </a:solidFill>
                <a:latin typeface="UTM Avo" panose="02040603050506020204" pitchFamily="18"/>
              </a:rPr>
              <a:t>, </a:t>
            </a:r>
            <a:r>
              <a:rPr lang="en-US" sz="2400" dirty="0" err="1">
                <a:solidFill>
                  <a:schemeClr val="dk1"/>
                </a:solidFill>
                <a:latin typeface="UTM Avo" panose="02040603050506020204" pitchFamily="18"/>
              </a:rPr>
              <a:t>thiết</a:t>
            </a:r>
            <a:r>
              <a:rPr lang="en-US" sz="2400" dirty="0">
                <a:solidFill>
                  <a:schemeClr val="dk1"/>
                </a:solidFill>
                <a:latin typeface="UTM Avo" panose="02040603050506020204" pitchFamily="18"/>
              </a:rPr>
              <a:t> </a:t>
            </a:r>
            <a:r>
              <a:rPr lang="en-US" sz="2400" dirty="0" err="1">
                <a:solidFill>
                  <a:schemeClr val="dk1"/>
                </a:solidFill>
                <a:latin typeface="UTM Avo" panose="02040603050506020204" pitchFamily="18"/>
              </a:rPr>
              <a:t>tha</a:t>
            </a:r>
            <a:r>
              <a:rPr lang="en-US" sz="2400" dirty="0">
                <a:solidFill>
                  <a:schemeClr val="dk1"/>
                </a:solidFill>
                <a:latin typeface="UTM Avo" panose="02040603050506020204" pitchFamily="18"/>
              </a:rPr>
              <a:t>.</a:t>
            </a:r>
            <a:endParaRPr sz="2400" dirty="0">
              <a:solidFill>
                <a:schemeClr val="dk1"/>
              </a:solidFill>
              <a:latin typeface="UTM Avo" panose="02040603050506020204" pitchFamily="18"/>
            </a:endParaRPr>
          </a:p>
          <a:p>
            <a:pPr marL="381019" indent="-381019">
              <a:lnSpc>
                <a:spcPct val="200000"/>
              </a:lnSpc>
              <a:buClr>
                <a:schemeClr val="dk1"/>
              </a:buClr>
              <a:buSzPct val="150000"/>
              <a:buFont typeface="Noto Sans Symbols"/>
              <a:buChar char="⮚"/>
            </a:pPr>
            <a:r>
              <a:rPr lang="en-US" sz="2400" dirty="0" err="1">
                <a:solidFill>
                  <a:schemeClr val="dk1"/>
                </a:solidFill>
                <a:latin typeface="UTM Avo" panose="02040603050506020204" pitchFamily="18"/>
              </a:rPr>
              <a:t>Thể</a:t>
            </a:r>
            <a:r>
              <a:rPr lang="en-US" sz="2400" dirty="0">
                <a:solidFill>
                  <a:schemeClr val="dk1"/>
                </a:solidFill>
                <a:latin typeface="UTM Avo" panose="02040603050506020204" pitchFamily="18"/>
              </a:rPr>
              <a:t> </a:t>
            </a:r>
            <a:r>
              <a:rPr lang="en-US" sz="2400" dirty="0" err="1">
                <a:solidFill>
                  <a:schemeClr val="dk1"/>
                </a:solidFill>
                <a:latin typeface="UTM Avo" panose="02040603050506020204" pitchFamily="18"/>
              </a:rPr>
              <a:t>hiện</a:t>
            </a:r>
            <a:r>
              <a:rPr lang="en-US" sz="2400" dirty="0">
                <a:solidFill>
                  <a:schemeClr val="dk1"/>
                </a:solidFill>
                <a:latin typeface="UTM Avo" panose="02040603050506020204" pitchFamily="18"/>
              </a:rPr>
              <a:t> </a:t>
            </a:r>
            <a:r>
              <a:rPr lang="en-US" sz="2400" dirty="0" err="1">
                <a:solidFill>
                  <a:schemeClr val="dk1"/>
                </a:solidFill>
                <a:latin typeface="UTM Avo" panose="02040603050506020204" pitchFamily="18"/>
              </a:rPr>
              <a:t>sự</a:t>
            </a:r>
            <a:r>
              <a:rPr lang="en-US" sz="2400" dirty="0">
                <a:solidFill>
                  <a:schemeClr val="dk1"/>
                </a:solidFill>
                <a:latin typeface="UTM Avo" panose="02040603050506020204" pitchFamily="18"/>
              </a:rPr>
              <a:t> </a:t>
            </a:r>
            <a:r>
              <a:rPr lang="en-US" sz="2400" dirty="0" err="1">
                <a:solidFill>
                  <a:schemeClr val="dk1"/>
                </a:solidFill>
                <a:latin typeface="UTM Avo" panose="02040603050506020204" pitchFamily="18"/>
              </a:rPr>
              <a:t>hồn</a:t>
            </a:r>
            <a:r>
              <a:rPr lang="en-US" sz="2400" dirty="0">
                <a:solidFill>
                  <a:schemeClr val="dk1"/>
                </a:solidFill>
                <a:latin typeface="UTM Avo" panose="02040603050506020204" pitchFamily="18"/>
              </a:rPr>
              <a:t> </a:t>
            </a:r>
            <a:r>
              <a:rPr lang="en-US" sz="2400" dirty="0" err="1">
                <a:solidFill>
                  <a:schemeClr val="dk1"/>
                </a:solidFill>
                <a:latin typeface="UTM Avo" panose="02040603050506020204" pitchFamily="18"/>
              </a:rPr>
              <a:t>nhiên</a:t>
            </a:r>
            <a:r>
              <a:rPr lang="en-US" sz="2400" dirty="0">
                <a:solidFill>
                  <a:schemeClr val="dk1"/>
                </a:solidFill>
                <a:latin typeface="UTM Avo" panose="02040603050506020204" pitchFamily="18"/>
              </a:rPr>
              <a:t>, </a:t>
            </a:r>
            <a:r>
              <a:rPr lang="en-US" sz="2400" dirty="0" err="1">
                <a:solidFill>
                  <a:schemeClr val="dk1"/>
                </a:solidFill>
                <a:latin typeface="UTM Avo" panose="02040603050506020204" pitchFamily="18"/>
              </a:rPr>
              <a:t>niềm</a:t>
            </a:r>
            <a:r>
              <a:rPr lang="en-US" sz="2400" dirty="0">
                <a:solidFill>
                  <a:schemeClr val="dk1"/>
                </a:solidFill>
                <a:latin typeface="UTM Avo" panose="02040603050506020204" pitchFamily="18"/>
              </a:rPr>
              <a:t> </a:t>
            </a:r>
            <a:r>
              <a:rPr lang="en-US" sz="2400" dirty="0" err="1">
                <a:solidFill>
                  <a:schemeClr val="dk1"/>
                </a:solidFill>
                <a:latin typeface="UTM Avo" panose="02040603050506020204" pitchFamily="18"/>
              </a:rPr>
              <a:t>hào</a:t>
            </a:r>
            <a:r>
              <a:rPr lang="en-US" sz="2400" dirty="0">
                <a:solidFill>
                  <a:schemeClr val="dk1"/>
                </a:solidFill>
                <a:latin typeface="UTM Avo" panose="02040603050506020204" pitchFamily="18"/>
              </a:rPr>
              <a:t> </a:t>
            </a:r>
            <a:r>
              <a:rPr lang="en-US" sz="2400" dirty="0" err="1">
                <a:solidFill>
                  <a:schemeClr val="dk1"/>
                </a:solidFill>
                <a:latin typeface="UTM Avo" panose="02040603050506020204" pitchFamily="18"/>
              </a:rPr>
              <a:t>hứng</a:t>
            </a:r>
            <a:r>
              <a:rPr lang="en-US" sz="2400" dirty="0">
                <a:solidFill>
                  <a:schemeClr val="dk1"/>
                </a:solidFill>
                <a:latin typeface="UTM Avo" panose="02040603050506020204" pitchFamily="18"/>
              </a:rPr>
              <a:t> </a:t>
            </a:r>
            <a:r>
              <a:rPr lang="en-US" sz="2400" dirty="0" err="1">
                <a:solidFill>
                  <a:schemeClr val="dk1"/>
                </a:solidFill>
                <a:latin typeface="UTM Avo" panose="02040603050506020204" pitchFamily="18"/>
              </a:rPr>
              <a:t>cũng</a:t>
            </a:r>
            <a:r>
              <a:rPr lang="en-US" sz="2400" dirty="0">
                <a:solidFill>
                  <a:schemeClr val="dk1"/>
                </a:solidFill>
                <a:latin typeface="UTM Avo" panose="02040603050506020204" pitchFamily="18"/>
              </a:rPr>
              <a:t> </a:t>
            </a:r>
            <a:r>
              <a:rPr lang="en-US" sz="2400" dirty="0" err="1">
                <a:solidFill>
                  <a:schemeClr val="dk1"/>
                </a:solidFill>
                <a:latin typeface="UTM Avo" panose="02040603050506020204" pitchFamily="18"/>
              </a:rPr>
              <a:t>như</a:t>
            </a:r>
            <a:r>
              <a:rPr lang="en-US" sz="2400" dirty="0">
                <a:solidFill>
                  <a:schemeClr val="dk1"/>
                </a:solidFill>
                <a:latin typeface="UTM Avo" panose="02040603050506020204" pitchFamily="18"/>
              </a:rPr>
              <a:t> </a:t>
            </a:r>
            <a:r>
              <a:rPr lang="en-US" sz="2400" dirty="0" err="1">
                <a:solidFill>
                  <a:schemeClr val="dk1"/>
                </a:solidFill>
                <a:latin typeface="UTM Avo" panose="02040603050506020204" pitchFamily="18"/>
              </a:rPr>
              <a:t>tình</a:t>
            </a:r>
            <a:r>
              <a:rPr lang="en-US" sz="2400" dirty="0">
                <a:solidFill>
                  <a:schemeClr val="dk1"/>
                </a:solidFill>
                <a:latin typeface="UTM Avo" panose="02040603050506020204" pitchFamily="18"/>
              </a:rPr>
              <a:t> </a:t>
            </a:r>
            <a:r>
              <a:rPr lang="en-US" sz="2400" dirty="0" err="1">
                <a:solidFill>
                  <a:schemeClr val="dk1"/>
                </a:solidFill>
                <a:latin typeface="UTM Avo" panose="02040603050506020204" pitchFamily="18"/>
              </a:rPr>
              <a:t>cảm</a:t>
            </a:r>
            <a:r>
              <a:rPr lang="en-US" sz="2400" dirty="0">
                <a:solidFill>
                  <a:schemeClr val="dk1"/>
                </a:solidFill>
                <a:latin typeface="UTM Avo" panose="02040603050506020204" pitchFamily="18"/>
              </a:rPr>
              <a:t> </a:t>
            </a:r>
            <a:r>
              <a:rPr lang="en-US" sz="2400" dirty="0" err="1">
                <a:solidFill>
                  <a:schemeClr val="dk1"/>
                </a:solidFill>
                <a:latin typeface="UTM Avo" panose="02040603050506020204" pitchFamily="18"/>
              </a:rPr>
              <a:t>tha</a:t>
            </a:r>
            <a:r>
              <a:rPr lang="en-US" sz="2400" dirty="0">
                <a:solidFill>
                  <a:schemeClr val="dk1"/>
                </a:solidFill>
                <a:latin typeface="UTM Avo" panose="02040603050506020204" pitchFamily="18"/>
              </a:rPr>
              <a:t> </a:t>
            </a:r>
            <a:r>
              <a:rPr lang="en-US" sz="2400" dirty="0" err="1">
                <a:solidFill>
                  <a:schemeClr val="dk1"/>
                </a:solidFill>
                <a:latin typeface="UTM Avo" panose="02040603050506020204" pitchFamily="18"/>
              </a:rPr>
              <a:t>thiết</a:t>
            </a:r>
            <a:r>
              <a:rPr lang="en-US" sz="2400" dirty="0">
                <a:solidFill>
                  <a:schemeClr val="dk1"/>
                </a:solidFill>
                <a:latin typeface="UTM Avo" panose="02040603050506020204" pitchFamily="18"/>
              </a:rPr>
              <a:t> </a:t>
            </a:r>
            <a:r>
              <a:rPr lang="en-US" sz="2400" dirty="0" err="1">
                <a:solidFill>
                  <a:schemeClr val="dk1"/>
                </a:solidFill>
                <a:latin typeface="UTM Avo" panose="02040603050506020204" pitchFamily="18"/>
              </a:rPr>
              <a:t>của</a:t>
            </a:r>
            <a:r>
              <a:rPr lang="en-US" sz="2400" dirty="0">
                <a:solidFill>
                  <a:schemeClr val="dk1"/>
                </a:solidFill>
                <a:latin typeface="UTM Avo" panose="02040603050506020204" pitchFamily="18"/>
              </a:rPr>
              <a:t> </a:t>
            </a:r>
            <a:r>
              <a:rPr lang="en-US" sz="2400" dirty="0" err="1">
                <a:solidFill>
                  <a:schemeClr val="dk1"/>
                </a:solidFill>
                <a:latin typeface="UTM Avo" panose="02040603050506020204" pitchFamily="18"/>
              </a:rPr>
              <a:t>cậu</a:t>
            </a:r>
            <a:r>
              <a:rPr lang="en-US" sz="2400" dirty="0">
                <a:solidFill>
                  <a:schemeClr val="dk1"/>
                </a:solidFill>
                <a:latin typeface="UTM Avo" panose="02040603050506020204" pitchFamily="18"/>
              </a:rPr>
              <a:t> </a:t>
            </a:r>
            <a:r>
              <a:rPr lang="en-US" sz="2400" dirty="0" err="1">
                <a:solidFill>
                  <a:schemeClr val="dk1"/>
                </a:solidFill>
                <a:latin typeface="UTM Avo" panose="02040603050506020204" pitchFamily="18"/>
              </a:rPr>
              <a:t>bé</a:t>
            </a:r>
            <a:r>
              <a:rPr lang="en-US" sz="2400" dirty="0">
                <a:solidFill>
                  <a:schemeClr val="dk1"/>
                </a:solidFill>
                <a:latin typeface="UTM Avo" panose="02040603050506020204" pitchFamily="18"/>
              </a:rPr>
              <a:t> </a:t>
            </a:r>
            <a:r>
              <a:rPr lang="en-US" sz="2400" dirty="0" err="1">
                <a:solidFill>
                  <a:schemeClr val="dk1"/>
                </a:solidFill>
                <a:latin typeface="UTM Avo" panose="02040603050506020204" pitchFamily="18"/>
              </a:rPr>
              <a:t>trong</a:t>
            </a:r>
            <a:r>
              <a:rPr lang="en-US" sz="2400" dirty="0">
                <a:solidFill>
                  <a:schemeClr val="dk1"/>
                </a:solidFill>
                <a:latin typeface="UTM Avo" panose="02040603050506020204" pitchFamily="18"/>
              </a:rPr>
              <a:t> </a:t>
            </a:r>
            <a:r>
              <a:rPr lang="en-US" sz="2400" dirty="0" err="1">
                <a:solidFill>
                  <a:schemeClr val="dk1"/>
                </a:solidFill>
                <a:latin typeface="UTM Avo" panose="02040603050506020204" pitchFamily="18"/>
              </a:rPr>
              <a:t>bài</a:t>
            </a:r>
            <a:r>
              <a:rPr lang="en-US" sz="2400" dirty="0">
                <a:solidFill>
                  <a:schemeClr val="dk1"/>
                </a:solidFill>
                <a:latin typeface="UTM Avo" panose="02040603050506020204" pitchFamily="18"/>
              </a:rPr>
              <a:t>.</a:t>
            </a:r>
            <a:endParaRPr sz="2400" dirty="0">
              <a:solidFill>
                <a:schemeClr val="dk1"/>
              </a:solidFill>
              <a:latin typeface="UTM Avo" panose="02040603050506020204" pitchFamily="18"/>
            </a:endParaRPr>
          </a:p>
        </p:txBody>
      </p:sp>
      <p:sp>
        <p:nvSpPr>
          <p:cNvPr id="13" name="Freeform 13">
            <a:extLst>
              <a:ext uri="{FF2B5EF4-FFF2-40B4-BE49-F238E27FC236}">
                <a16:creationId xmlns:a16="http://schemas.microsoft.com/office/drawing/2014/main" id="{66625FA2-2AF7-63D5-7B30-3550EDAB9699}"/>
              </a:ext>
            </a:extLst>
          </p:cNvPr>
          <p:cNvSpPr>
            <a:spLocks noChangeAspect="1"/>
          </p:cNvSpPr>
          <p:nvPr/>
        </p:nvSpPr>
        <p:spPr>
          <a:xfrm>
            <a:off x="8522276" y="1938292"/>
            <a:ext cx="2768024" cy="7994291"/>
          </a:xfrm>
          <a:custGeom>
            <a:avLst/>
            <a:gdLst/>
            <a:ahLst/>
            <a:cxnLst/>
            <a:rect l="l" t="t" r="r" b="b"/>
            <a:pathLst>
              <a:path w="831334" h="2400964">
                <a:moveTo>
                  <a:pt x="0" y="0"/>
                </a:moveTo>
                <a:lnTo>
                  <a:pt x="831333" y="0"/>
                </a:lnTo>
                <a:lnTo>
                  <a:pt x="831333" y="2400964"/>
                </a:lnTo>
                <a:lnTo>
                  <a:pt x="0" y="2400964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35355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Google Shape;323;p12">
            <a:extLst>
              <a:ext uri="{FF2B5EF4-FFF2-40B4-BE49-F238E27FC236}">
                <a16:creationId xmlns:a16="http://schemas.microsoft.com/office/drawing/2014/main" id="{6ED31126-3E41-3567-3911-C682C6DC8D09}"/>
              </a:ext>
            </a:extLst>
          </p:cNvPr>
          <p:cNvSpPr txBox="1"/>
          <p:nvPr/>
        </p:nvSpPr>
        <p:spPr>
          <a:xfrm>
            <a:off x="2349404" y="1094127"/>
            <a:ext cx="7493191" cy="5078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2200" b="1" dirty="0">
                <a:solidFill>
                  <a:srgbClr val="953734"/>
                </a:solidFill>
                <a:latin typeface="UTM Avo" panose="02040603050506020204" pitchFamily="18"/>
              </a:rPr>
              <a:t>GIẢI NGHĨA TỪ KHÓ</a:t>
            </a:r>
            <a:endParaRPr sz="2200" b="1" dirty="0">
              <a:solidFill>
                <a:srgbClr val="953734"/>
              </a:solidFill>
              <a:latin typeface="UTM Avo" panose="02040603050506020204" pitchFamily="18"/>
            </a:endParaRPr>
          </a:p>
        </p:txBody>
      </p:sp>
      <p:sp>
        <p:nvSpPr>
          <p:cNvPr id="12" name="Google Shape;324;p12">
            <a:extLst>
              <a:ext uri="{FF2B5EF4-FFF2-40B4-BE49-F238E27FC236}">
                <a16:creationId xmlns:a16="http://schemas.microsoft.com/office/drawing/2014/main" id="{5187C4FE-DD64-B192-1BC9-3D4350DAEB20}"/>
              </a:ext>
            </a:extLst>
          </p:cNvPr>
          <p:cNvSpPr/>
          <p:nvPr/>
        </p:nvSpPr>
        <p:spPr>
          <a:xfrm>
            <a:off x="1184775" y="1892251"/>
            <a:ext cx="2382955" cy="1469921"/>
          </a:xfrm>
          <a:prstGeom prst="cloud">
            <a:avLst/>
          </a:prstGeom>
          <a:solidFill>
            <a:schemeClr val="lt1"/>
          </a:solidFill>
          <a:ln w="57150" cap="flat" cmpd="sng">
            <a:solidFill>
              <a:srgbClr val="E36C09"/>
            </a:solidFill>
            <a:prstDash val="solid"/>
            <a:round/>
            <a:headEnd type="none" w="sm" len="sm"/>
            <a:tailEnd type="none" w="sm" len="sm"/>
          </a:ln>
          <a:effectLst>
            <a:outerShdw blurRad="149987" dist="250190" dir="8460000" algn="ctr">
              <a:srgbClr val="000000">
                <a:alpha val="27843"/>
              </a:srgbClr>
            </a:outerShdw>
          </a:effectLst>
        </p:spPr>
        <p:txBody>
          <a:bodyPr spcFirstLastPara="1" wrap="square" lIns="60950" tIns="30467" rIns="60950" bIns="30467" anchor="ctr" anchorCtr="0">
            <a:noAutofit/>
          </a:bodyPr>
          <a:lstStyle/>
          <a:p>
            <a:pPr algn="ctr"/>
            <a:r>
              <a:rPr lang="en-US" sz="2200" i="1">
                <a:solidFill>
                  <a:schemeClr val="dk1"/>
                </a:solidFill>
                <a:latin typeface="UTM Avo" panose="02040603050506020204" pitchFamily="18"/>
              </a:rPr>
              <a:t> Tuổi ngựa</a:t>
            </a:r>
            <a:endParaRPr sz="2200" i="1">
              <a:solidFill>
                <a:schemeClr val="dk1"/>
              </a:solidFill>
              <a:latin typeface="UTM Avo" panose="02040603050506020204" pitchFamily="18"/>
            </a:endParaRPr>
          </a:p>
        </p:txBody>
      </p:sp>
      <p:grpSp>
        <p:nvGrpSpPr>
          <p:cNvPr id="13" name="Google Shape;325;p12">
            <a:extLst>
              <a:ext uri="{FF2B5EF4-FFF2-40B4-BE49-F238E27FC236}">
                <a16:creationId xmlns:a16="http://schemas.microsoft.com/office/drawing/2014/main" id="{702D86DB-60AF-92F0-C8CD-7140671B936D}"/>
              </a:ext>
            </a:extLst>
          </p:cNvPr>
          <p:cNvGrpSpPr/>
          <p:nvPr/>
        </p:nvGrpSpPr>
        <p:grpSpPr>
          <a:xfrm>
            <a:off x="645934" y="3716594"/>
            <a:ext cx="3355174" cy="2888003"/>
            <a:chOff x="801755" y="5332271"/>
            <a:chExt cx="5032761" cy="4332004"/>
          </a:xfrm>
        </p:grpSpPr>
        <p:sp>
          <p:nvSpPr>
            <p:cNvPr id="14" name="Google Shape;326;p12">
              <a:extLst>
                <a:ext uri="{FF2B5EF4-FFF2-40B4-BE49-F238E27FC236}">
                  <a16:creationId xmlns:a16="http://schemas.microsoft.com/office/drawing/2014/main" id="{DA2CF8E6-9791-D352-3C70-197AA0D8A8BA}"/>
                </a:ext>
              </a:extLst>
            </p:cNvPr>
            <p:cNvSpPr/>
            <p:nvPr/>
          </p:nvSpPr>
          <p:spPr>
            <a:xfrm>
              <a:off x="801755" y="6489402"/>
              <a:ext cx="5032761" cy="3174873"/>
            </a:xfrm>
            <a:prstGeom prst="roundRect">
              <a:avLst>
                <a:gd name="adj" fmla="val 10011"/>
              </a:avLst>
            </a:prstGeom>
            <a:solidFill>
              <a:schemeClr val="lt1"/>
            </a:solidFill>
            <a:ln w="38100" cap="flat" cmpd="sng">
              <a:solidFill>
                <a:schemeClr val="accent5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blurRad="40000" dist="20000" dir="5400000" rotWithShape="0">
                <a:srgbClr val="000000">
                  <a:alpha val="37647"/>
                </a:srgbClr>
              </a:outerShdw>
            </a:effectLst>
          </p:spPr>
          <p:txBody>
            <a:bodyPr spcFirstLastPara="1" wrap="square" lIns="60950" tIns="30467" rIns="60950" bIns="30467" anchor="ctr" anchorCtr="0">
              <a:noAutofit/>
            </a:bodyPr>
            <a:lstStyle/>
            <a:p>
              <a:pPr algn="ctr">
                <a:lnSpc>
                  <a:spcPct val="150000"/>
                </a:lnSpc>
              </a:pPr>
              <a:r>
                <a:rPr lang="en-US" sz="2200" dirty="0" err="1">
                  <a:solidFill>
                    <a:schemeClr val="dk1"/>
                  </a:solidFill>
                  <a:latin typeface="UTM Avo" panose="02040603050506020204" pitchFamily="18"/>
                </a:rPr>
                <a:t>Sinh</a:t>
              </a:r>
              <a:r>
                <a:rPr lang="en-US" sz="2200" dirty="0">
                  <a:solidFill>
                    <a:schemeClr val="dk1"/>
                  </a:solidFill>
                  <a:latin typeface="UTM Avo" panose="02040603050506020204" pitchFamily="18"/>
                </a:rPr>
                <a:t> </a:t>
              </a:r>
              <a:r>
                <a:rPr lang="en-US" sz="2200" dirty="0" err="1">
                  <a:solidFill>
                    <a:schemeClr val="dk1"/>
                  </a:solidFill>
                  <a:latin typeface="UTM Avo" panose="02040603050506020204" pitchFamily="18"/>
                </a:rPr>
                <a:t>năm</a:t>
              </a:r>
              <a:r>
                <a:rPr lang="en-US" sz="2200" dirty="0">
                  <a:solidFill>
                    <a:schemeClr val="dk1"/>
                  </a:solidFill>
                  <a:latin typeface="UTM Avo" panose="02040603050506020204" pitchFamily="18"/>
                </a:rPr>
                <a:t> </a:t>
              </a:r>
              <a:r>
                <a:rPr lang="en-US" sz="2200" dirty="0" err="1">
                  <a:solidFill>
                    <a:schemeClr val="dk1"/>
                  </a:solidFill>
                  <a:latin typeface="UTM Avo" panose="02040603050506020204" pitchFamily="18"/>
                </a:rPr>
                <a:t>Ngọ</a:t>
              </a:r>
              <a:r>
                <a:rPr lang="en-US" sz="2200" dirty="0">
                  <a:solidFill>
                    <a:schemeClr val="dk1"/>
                  </a:solidFill>
                  <a:latin typeface="UTM Avo" panose="02040603050506020204" pitchFamily="18"/>
                </a:rPr>
                <a:t> </a:t>
              </a:r>
            </a:p>
            <a:p>
              <a:pPr algn="ctr">
                <a:lnSpc>
                  <a:spcPct val="150000"/>
                </a:lnSpc>
              </a:pPr>
              <a:r>
                <a:rPr lang="en-US" sz="2200" dirty="0">
                  <a:solidFill>
                    <a:schemeClr val="dk1"/>
                  </a:solidFill>
                  <a:latin typeface="UTM Avo" panose="02040603050506020204" pitchFamily="18"/>
                </a:rPr>
                <a:t>(</a:t>
              </a:r>
              <a:r>
                <a:rPr lang="en-US" sz="2200" dirty="0" err="1">
                  <a:solidFill>
                    <a:schemeClr val="dk1"/>
                  </a:solidFill>
                  <a:latin typeface="UTM Avo" panose="02040603050506020204" pitchFamily="18"/>
                </a:rPr>
                <a:t>theo</a:t>
              </a:r>
              <a:r>
                <a:rPr lang="en-US" sz="2200" dirty="0">
                  <a:solidFill>
                    <a:schemeClr val="dk1"/>
                  </a:solidFill>
                  <a:latin typeface="UTM Avo" panose="02040603050506020204" pitchFamily="18"/>
                </a:rPr>
                <a:t> </a:t>
              </a:r>
              <a:r>
                <a:rPr lang="en-US" sz="2200" dirty="0" err="1">
                  <a:solidFill>
                    <a:schemeClr val="dk1"/>
                  </a:solidFill>
                  <a:latin typeface="UTM Avo" panose="02040603050506020204" pitchFamily="18"/>
                </a:rPr>
                <a:t>Âm</a:t>
              </a:r>
              <a:r>
                <a:rPr lang="en-US" sz="2200" dirty="0">
                  <a:solidFill>
                    <a:schemeClr val="dk1"/>
                  </a:solidFill>
                  <a:latin typeface="UTM Avo" panose="02040603050506020204" pitchFamily="18"/>
                </a:rPr>
                <a:t> </a:t>
              </a:r>
              <a:r>
                <a:rPr lang="en-US" sz="2200" dirty="0" err="1">
                  <a:solidFill>
                    <a:schemeClr val="dk1"/>
                  </a:solidFill>
                  <a:latin typeface="UTM Avo" panose="02040603050506020204" pitchFamily="18"/>
                </a:rPr>
                <a:t>lịch</a:t>
              </a:r>
              <a:r>
                <a:rPr lang="en-US" sz="2200" dirty="0">
                  <a:solidFill>
                    <a:schemeClr val="dk1"/>
                  </a:solidFill>
                  <a:latin typeface="UTM Avo" panose="02040603050506020204" pitchFamily="18"/>
                </a:rPr>
                <a:t>)</a:t>
              </a:r>
              <a:endParaRPr sz="2200" dirty="0">
                <a:latin typeface="UTM Avo" panose="02040603050506020204" pitchFamily="18"/>
              </a:endParaRPr>
            </a:p>
          </p:txBody>
        </p:sp>
        <p:sp>
          <p:nvSpPr>
            <p:cNvPr id="15" name="Google Shape;327;p12">
              <a:extLst>
                <a:ext uri="{FF2B5EF4-FFF2-40B4-BE49-F238E27FC236}">
                  <a16:creationId xmlns:a16="http://schemas.microsoft.com/office/drawing/2014/main" id="{3B94E571-A014-2A6C-79BC-15508A4D8762}"/>
                </a:ext>
              </a:extLst>
            </p:cNvPr>
            <p:cNvSpPr/>
            <p:nvPr/>
          </p:nvSpPr>
          <p:spPr>
            <a:xfrm>
              <a:off x="2906655" y="5332271"/>
              <a:ext cx="822960" cy="928007"/>
            </a:xfrm>
            <a:prstGeom prst="downArrow">
              <a:avLst>
                <a:gd name="adj1" fmla="val 50000"/>
                <a:gd name="adj2" fmla="val 50000"/>
              </a:avLst>
            </a:prstGeom>
            <a:solidFill>
              <a:srgbClr val="FDE9D8"/>
            </a:solidFill>
            <a:ln w="25400" cap="flat" cmpd="sng">
              <a:solidFill>
                <a:srgbClr val="E36C09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60950" tIns="30467" rIns="60950" bIns="30467" anchor="ctr" anchorCtr="0">
              <a:noAutofit/>
            </a:bodyPr>
            <a:lstStyle/>
            <a:p>
              <a:pPr algn="ctr"/>
              <a:endParaRPr sz="2200">
                <a:solidFill>
                  <a:schemeClr val="lt1"/>
                </a:solidFill>
                <a:latin typeface="UTM Avo" panose="02040603050506020204" pitchFamily="18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6" name="Google Shape;328;p12">
            <a:extLst>
              <a:ext uri="{FF2B5EF4-FFF2-40B4-BE49-F238E27FC236}">
                <a16:creationId xmlns:a16="http://schemas.microsoft.com/office/drawing/2014/main" id="{216DD724-C29A-59C0-E1B0-90B3DC92A2D6}"/>
              </a:ext>
            </a:extLst>
          </p:cNvPr>
          <p:cNvSpPr/>
          <p:nvPr/>
        </p:nvSpPr>
        <p:spPr>
          <a:xfrm>
            <a:off x="8692595" y="1861266"/>
            <a:ext cx="2353698" cy="1475046"/>
          </a:xfrm>
          <a:prstGeom prst="cloud">
            <a:avLst/>
          </a:prstGeom>
          <a:solidFill>
            <a:schemeClr val="lt1"/>
          </a:solidFill>
          <a:ln w="57150" cap="flat" cmpd="sng">
            <a:solidFill>
              <a:srgbClr val="E36C09"/>
            </a:solidFill>
            <a:prstDash val="solid"/>
            <a:round/>
            <a:headEnd type="none" w="sm" len="sm"/>
            <a:tailEnd type="none" w="sm" len="sm"/>
          </a:ln>
          <a:effectLst>
            <a:outerShdw blurRad="149987" dist="250190" dir="8460000" algn="ctr">
              <a:srgbClr val="000000">
                <a:alpha val="27843"/>
              </a:srgbClr>
            </a:outerShdw>
          </a:effectLst>
        </p:spPr>
        <p:txBody>
          <a:bodyPr spcFirstLastPara="1" wrap="square" lIns="60950" tIns="30467" rIns="60950" bIns="30467" anchor="ctr" anchorCtr="0">
            <a:noAutofit/>
          </a:bodyPr>
          <a:lstStyle/>
          <a:p>
            <a:pPr algn="ctr"/>
            <a:r>
              <a:rPr lang="en-US" sz="2200" i="1">
                <a:solidFill>
                  <a:schemeClr val="dk1"/>
                </a:solidFill>
                <a:latin typeface="UTM Avo" panose="02040603050506020204" pitchFamily="18"/>
              </a:rPr>
              <a:t> Trung du</a:t>
            </a:r>
            <a:endParaRPr sz="2200">
              <a:latin typeface="UTM Avo" panose="02040603050506020204" pitchFamily="18"/>
            </a:endParaRPr>
          </a:p>
        </p:txBody>
      </p:sp>
      <p:grpSp>
        <p:nvGrpSpPr>
          <p:cNvPr id="17" name="Google Shape;329;p12">
            <a:extLst>
              <a:ext uri="{FF2B5EF4-FFF2-40B4-BE49-F238E27FC236}">
                <a16:creationId xmlns:a16="http://schemas.microsoft.com/office/drawing/2014/main" id="{0630D516-76B3-BAA9-F1C3-4D8BC17ACDEB}"/>
              </a:ext>
            </a:extLst>
          </p:cNvPr>
          <p:cNvGrpSpPr/>
          <p:nvPr/>
        </p:nvGrpSpPr>
        <p:grpSpPr>
          <a:xfrm>
            <a:off x="7919387" y="3738335"/>
            <a:ext cx="3901781" cy="2880775"/>
            <a:chOff x="889693" y="5481891"/>
            <a:chExt cx="5852671" cy="4321162"/>
          </a:xfrm>
        </p:grpSpPr>
        <p:sp>
          <p:nvSpPr>
            <p:cNvPr id="18" name="Google Shape;330;p12">
              <a:extLst>
                <a:ext uri="{FF2B5EF4-FFF2-40B4-BE49-F238E27FC236}">
                  <a16:creationId xmlns:a16="http://schemas.microsoft.com/office/drawing/2014/main" id="{9C1279A3-10F8-F7F1-D2D6-AFEAFCBB82C4}"/>
                </a:ext>
              </a:extLst>
            </p:cNvPr>
            <p:cNvSpPr/>
            <p:nvPr/>
          </p:nvSpPr>
          <p:spPr>
            <a:xfrm>
              <a:off x="889693" y="6634412"/>
              <a:ext cx="5852671" cy="3168641"/>
            </a:xfrm>
            <a:prstGeom prst="roundRect">
              <a:avLst>
                <a:gd name="adj" fmla="val 8109"/>
              </a:avLst>
            </a:prstGeom>
            <a:solidFill>
              <a:schemeClr val="lt1"/>
            </a:solidFill>
            <a:ln w="38100" cap="flat" cmpd="sng">
              <a:solidFill>
                <a:schemeClr val="accent5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blurRad="40000" dist="20000" dir="5400000" rotWithShape="0">
                <a:srgbClr val="000000">
                  <a:alpha val="37647"/>
                </a:srgbClr>
              </a:outerShdw>
            </a:effectLst>
          </p:spPr>
          <p:txBody>
            <a:bodyPr spcFirstLastPara="1" wrap="square" lIns="60950" tIns="30467" rIns="60950" bIns="30467" anchor="ctr" anchorCtr="0">
              <a:noAutofit/>
            </a:bodyPr>
            <a:lstStyle/>
            <a:p>
              <a:pPr algn="just">
                <a:lnSpc>
                  <a:spcPct val="150000"/>
                </a:lnSpc>
              </a:pPr>
              <a:r>
                <a:rPr lang="en-US" sz="2200">
                  <a:solidFill>
                    <a:schemeClr val="dk1"/>
                  </a:solidFill>
                  <a:latin typeface="UTM Avo" panose="02040603050506020204" pitchFamily="18"/>
                </a:rPr>
                <a:t>Miền </a:t>
              </a:r>
              <a:r>
                <a:rPr lang="en-US" sz="2200" dirty="0" err="1">
                  <a:solidFill>
                    <a:schemeClr val="dk1"/>
                  </a:solidFill>
                  <a:latin typeface="UTM Avo" panose="02040603050506020204" pitchFamily="18"/>
                </a:rPr>
                <a:t>đất</a:t>
              </a:r>
              <a:r>
                <a:rPr lang="en-US" sz="2200" dirty="0">
                  <a:solidFill>
                    <a:schemeClr val="dk1"/>
                  </a:solidFill>
                  <a:latin typeface="UTM Avo" panose="02040603050506020204" pitchFamily="18"/>
                </a:rPr>
                <a:t> </a:t>
              </a:r>
              <a:r>
                <a:rPr lang="en-US" sz="2200" dirty="0" err="1">
                  <a:solidFill>
                    <a:schemeClr val="dk1"/>
                  </a:solidFill>
                  <a:latin typeface="UTM Avo" panose="02040603050506020204" pitchFamily="18"/>
                </a:rPr>
                <a:t>ở</a:t>
              </a:r>
              <a:r>
                <a:rPr lang="en-US" sz="2200" dirty="0">
                  <a:solidFill>
                    <a:schemeClr val="dk1"/>
                  </a:solidFill>
                  <a:latin typeface="UTM Avo" panose="02040603050506020204" pitchFamily="18"/>
                </a:rPr>
                <a:t> </a:t>
              </a:r>
              <a:r>
                <a:rPr lang="en-US" sz="2200" dirty="0" err="1">
                  <a:solidFill>
                    <a:schemeClr val="dk1"/>
                  </a:solidFill>
                  <a:latin typeface="UTM Avo" panose="02040603050506020204" pitchFamily="18"/>
                </a:rPr>
                <a:t>khoảng</a:t>
              </a:r>
              <a:r>
                <a:rPr lang="en-US" sz="2200" dirty="0">
                  <a:solidFill>
                    <a:schemeClr val="dk1"/>
                  </a:solidFill>
                  <a:latin typeface="UTM Avo" panose="02040603050506020204" pitchFamily="18"/>
                </a:rPr>
                <a:t> </a:t>
              </a:r>
              <a:r>
                <a:rPr lang="en-US" sz="2200" dirty="0" err="1">
                  <a:solidFill>
                    <a:schemeClr val="dk1"/>
                  </a:solidFill>
                  <a:latin typeface="UTM Avo" panose="02040603050506020204" pitchFamily="18"/>
                </a:rPr>
                <a:t>giữa</a:t>
              </a:r>
              <a:r>
                <a:rPr lang="en-US" sz="2200" dirty="0">
                  <a:solidFill>
                    <a:schemeClr val="dk1"/>
                  </a:solidFill>
                  <a:latin typeface="UTM Avo" panose="02040603050506020204" pitchFamily="18"/>
                </a:rPr>
                <a:t> </a:t>
              </a:r>
              <a:r>
                <a:rPr lang="en-US" sz="2200" dirty="0" err="1">
                  <a:solidFill>
                    <a:schemeClr val="dk1"/>
                  </a:solidFill>
                  <a:latin typeface="UTM Avo" panose="02040603050506020204" pitchFamily="18"/>
                </a:rPr>
                <a:t>thượng</a:t>
              </a:r>
              <a:r>
                <a:rPr lang="en-US" sz="2200" dirty="0">
                  <a:solidFill>
                    <a:schemeClr val="dk1"/>
                  </a:solidFill>
                  <a:latin typeface="UTM Avo" panose="02040603050506020204" pitchFamily="18"/>
                </a:rPr>
                <a:t> du (</a:t>
              </a:r>
              <a:r>
                <a:rPr lang="en-US" sz="2200" dirty="0" err="1">
                  <a:solidFill>
                    <a:schemeClr val="dk1"/>
                  </a:solidFill>
                  <a:latin typeface="UTM Avo" panose="02040603050506020204" pitchFamily="18"/>
                </a:rPr>
                <a:t>nơi</a:t>
              </a:r>
              <a:r>
                <a:rPr lang="en-US" sz="2200" dirty="0">
                  <a:solidFill>
                    <a:schemeClr val="dk1"/>
                  </a:solidFill>
                  <a:latin typeface="UTM Avo" panose="02040603050506020204" pitchFamily="18"/>
                </a:rPr>
                <a:t> </a:t>
              </a:r>
              <a:r>
                <a:rPr lang="en-US" sz="2200" dirty="0" err="1">
                  <a:solidFill>
                    <a:schemeClr val="dk1"/>
                  </a:solidFill>
                  <a:latin typeface="UTM Avo" panose="02040603050506020204" pitchFamily="18"/>
                </a:rPr>
                <a:t>bắt</a:t>
              </a:r>
              <a:r>
                <a:rPr lang="en-US" sz="2200" dirty="0">
                  <a:solidFill>
                    <a:schemeClr val="dk1"/>
                  </a:solidFill>
                  <a:latin typeface="UTM Avo" panose="02040603050506020204" pitchFamily="18"/>
                </a:rPr>
                <a:t> </a:t>
              </a:r>
              <a:r>
                <a:rPr lang="en-US" sz="2200" dirty="0" err="1">
                  <a:solidFill>
                    <a:schemeClr val="dk1"/>
                  </a:solidFill>
                  <a:latin typeface="UTM Avo" panose="02040603050506020204" pitchFamily="18"/>
                </a:rPr>
                <a:t>đầu</a:t>
              </a:r>
              <a:r>
                <a:rPr lang="en-US" sz="2200" dirty="0">
                  <a:solidFill>
                    <a:schemeClr val="dk1"/>
                  </a:solidFill>
                  <a:latin typeface="UTM Avo" panose="02040603050506020204" pitchFamily="18"/>
                </a:rPr>
                <a:t>) </a:t>
              </a:r>
              <a:r>
                <a:rPr lang="en-US" sz="2200" dirty="0" err="1">
                  <a:solidFill>
                    <a:schemeClr val="dk1"/>
                  </a:solidFill>
                  <a:latin typeface="UTM Avo" panose="02040603050506020204" pitchFamily="18"/>
                </a:rPr>
                <a:t>và</a:t>
              </a:r>
              <a:r>
                <a:rPr lang="en-US" sz="2200" dirty="0">
                  <a:solidFill>
                    <a:schemeClr val="dk1"/>
                  </a:solidFill>
                  <a:latin typeface="UTM Avo" panose="02040603050506020204" pitchFamily="18"/>
                </a:rPr>
                <a:t> </a:t>
              </a:r>
              <a:r>
                <a:rPr lang="en-US" sz="2200" dirty="0" err="1">
                  <a:solidFill>
                    <a:schemeClr val="dk1"/>
                  </a:solidFill>
                  <a:latin typeface="UTM Avo" panose="02040603050506020204" pitchFamily="18"/>
                </a:rPr>
                <a:t>hạ</a:t>
              </a:r>
              <a:r>
                <a:rPr lang="en-US" sz="2200" dirty="0">
                  <a:solidFill>
                    <a:schemeClr val="dk1"/>
                  </a:solidFill>
                  <a:latin typeface="UTM Avo" panose="02040603050506020204" pitchFamily="18"/>
                </a:rPr>
                <a:t> du (</a:t>
              </a:r>
              <a:r>
                <a:rPr lang="en-US" sz="2200" dirty="0" err="1">
                  <a:solidFill>
                    <a:schemeClr val="dk1"/>
                  </a:solidFill>
                  <a:latin typeface="UTM Avo" panose="02040603050506020204" pitchFamily="18"/>
                </a:rPr>
                <a:t>nơi</a:t>
              </a:r>
              <a:r>
                <a:rPr lang="en-US" sz="2200" dirty="0">
                  <a:solidFill>
                    <a:schemeClr val="dk1"/>
                  </a:solidFill>
                  <a:latin typeface="UTM Avo" panose="02040603050506020204" pitchFamily="18"/>
                </a:rPr>
                <a:t> </a:t>
              </a:r>
              <a:r>
                <a:rPr lang="en-US" sz="2200" dirty="0" err="1">
                  <a:solidFill>
                    <a:schemeClr val="dk1"/>
                  </a:solidFill>
                  <a:latin typeface="UTM Avo" panose="02040603050506020204" pitchFamily="18"/>
                </a:rPr>
                <a:t>kết</a:t>
              </a:r>
              <a:r>
                <a:rPr lang="en-US" sz="2200" dirty="0">
                  <a:solidFill>
                    <a:schemeClr val="dk1"/>
                  </a:solidFill>
                  <a:latin typeface="UTM Avo" panose="02040603050506020204" pitchFamily="18"/>
                </a:rPr>
                <a:t> </a:t>
              </a:r>
              <a:r>
                <a:rPr lang="en-US" sz="2200" dirty="0" err="1">
                  <a:solidFill>
                    <a:schemeClr val="dk1"/>
                  </a:solidFill>
                  <a:latin typeface="UTM Avo" panose="02040603050506020204" pitchFamily="18"/>
                </a:rPr>
                <a:t>thúc</a:t>
              </a:r>
              <a:r>
                <a:rPr lang="en-US" sz="2200" dirty="0">
                  <a:solidFill>
                    <a:schemeClr val="dk1"/>
                  </a:solidFill>
                  <a:latin typeface="UTM Avo" panose="02040603050506020204" pitchFamily="18"/>
                </a:rPr>
                <a:t>) </a:t>
              </a:r>
              <a:r>
                <a:rPr lang="en-US" sz="2200" dirty="0" err="1">
                  <a:solidFill>
                    <a:schemeClr val="dk1"/>
                  </a:solidFill>
                  <a:latin typeface="UTM Avo" panose="02040603050506020204" pitchFamily="18"/>
                </a:rPr>
                <a:t>của</a:t>
              </a:r>
              <a:r>
                <a:rPr lang="en-US" sz="2200" dirty="0">
                  <a:solidFill>
                    <a:schemeClr val="dk1"/>
                  </a:solidFill>
                  <a:latin typeface="UTM Avo" panose="02040603050506020204" pitchFamily="18"/>
                </a:rPr>
                <a:t> </a:t>
              </a:r>
              <a:r>
                <a:rPr lang="en-US" sz="2200" dirty="0" err="1">
                  <a:solidFill>
                    <a:schemeClr val="dk1"/>
                  </a:solidFill>
                  <a:latin typeface="UTM Avo" panose="02040603050506020204" pitchFamily="18"/>
                </a:rPr>
                <a:t>một</a:t>
              </a:r>
              <a:r>
                <a:rPr lang="en-US" sz="2200" dirty="0">
                  <a:solidFill>
                    <a:schemeClr val="dk1"/>
                  </a:solidFill>
                  <a:latin typeface="UTM Avo" panose="02040603050506020204" pitchFamily="18"/>
                </a:rPr>
                <a:t> </a:t>
              </a:r>
              <a:r>
                <a:rPr lang="en-US" sz="2200" dirty="0" err="1">
                  <a:solidFill>
                    <a:schemeClr val="dk1"/>
                  </a:solidFill>
                  <a:latin typeface="UTM Avo" panose="02040603050506020204" pitchFamily="18"/>
                </a:rPr>
                <a:t>dòng</a:t>
              </a:r>
              <a:r>
                <a:rPr lang="en-US" sz="2200" dirty="0">
                  <a:solidFill>
                    <a:schemeClr val="dk1"/>
                  </a:solidFill>
                  <a:latin typeface="UTM Avo" panose="02040603050506020204" pitchFamily="18"/>
                </a:rPr>
                <a:t> </a:t>
              </a:r>
              <a:r>
                <a:rPr lang="en-US" sz="2200" dirty="0" err="1">
                  <a:solidFill>
                    <a:schemeClr val="dk1"/>
                  </a:solidFill>
                  <a:latin typeface="UTM Avo" panose="02040603050506020204" pitchFamily="18"/>
                </a:rPr>
                <a:t>sông</a:t>
              </a:r>
              <a:r>
                <a:rPr lang="en-US" sz="2200" dirty="0">
                  <a:solidFill>
                    <a:schemeClr val="dk1"/>
                  </a:solidFill>
                  <a:latin typeface="UTM Avo" panose="02040603050506020204" pitchFamily="18"/>
                </a:rPr>
                <a:t>.</a:t>
              </a:r>
              <a:endParaRPr sz="2200" dirty="0">
                <a:solidFill>
                  <a:schemeClr val="dk1"/>
                </a:solidFill>
                <a:latin typeface="UTM Avo" panose="02040603050506020204" pitchFamily="18"/>
              </a:endParaRPr>
            </a:p>
          </p:txBody>
        </p:sp>
        <p:sp>
          <p:nvSpPr>
            <p:cNvPr id="19" name="Google Shape;331;p12">
              <a:extLst>
                <a:ext uri="{FF2B5EF4-FFF2-40B4-BE49-F238E27FC236}">
                  <a16:creationId xmlns:a16="http://schemas.microsoft.com/office/drawing/2014/main" id="{1F379384-53AC-E325-A33B-E27E331C140D}"/>
                </a:ext>
              </a:extLst>
            </p:cNvPr>
            <p:cNvSpPr/>
            <p:nvPr/>
          </p:nvSpPr>
          <p:spPr>
            <a:xfrm>
              <a:off x="3403298" y="5481891"/>
              <a:ext cx="822960" cy="895395"/>
            </a:xfrm>
            <a:prstGeom prst="downArrow">
              <a:avLst>
                <a:gd name="adj1" fmla="val 50000"/>
                <a:gd name="adj2" fmla="val 50000"/>
              </a:avLst>
            </a:prstGeom>
            <a:solidFill>
              <a:srgbClr val="FDE9D8"/>
            </a:solidFill>
            <a:ln w="25400" cap="flat" cmpd="sng">
              <a:solidFill>
                <a:srgbClr val="E36C09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60950" tIns="30467" rIns="60950" bIns="30467" anchor="ctr" anchorCtr="0">
              <a:noAutofit/>
            </a:bodyPr>
            <a:lstStyle/>
            <a:p>
              <a:pPr algn="ctr"/>
              <a:endParaRPr sz="2200">
                <a:solidFill>
                  <a:schemeClr val="lt1"/>
                </a:solidFill>
                <a:latin typeface="UTM Avo" panose="02040603050506020204" pitchFamily="18"/>
                <a:ea typeface="Calibri"/>
                <a:cs typeface="Calibri"/>
                <a:sym typeface="Calibri"/>
              </a:endParaRPr>
            </a:p>
          </p:txBody>
        </p:sp>
      </p:grpSp>
      <p:pic>
        <p:nvPicPr>
          <p:cNvPr id="20" name="Google Shape;332;p12" descr="A picture containing text, clipart&#10;&#10;Description automatically generated">
            <a:extLst>
              <a:ext uri="{FF2B5EF4-FFF2-40B4-BE49-F238E27FC236}">
                <a16:creationId xmlns:a16="http://schemas.microsoft.com/office/drawing/2014/main" id="{9B77418B-C900-7B3F-4F04-9A64F411BBFA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3333" b="2381"/>
          <a:stretch/>
        </p:blipFill>
        <p:spPr>
          <a:xfrm>
            <a:off x="4434718" y="1912940"/>
            <a:ext cx="3048000" cy="2155365"/>
          </a:xfrm>
          <a:prstGeom prst="rect">
            <a:avLst/>
          </a:prstGeom>
          <a:noFill/>
          <a:ln>
            <a:noFill/>
          </a:ln>
        </p:spPr>
      </p:pic>
      <p:pic>
        <p:nvPicPr>
          <p:cNvPr id="21" name="Google Shape;333;p12" descr="A picture containing mountain, nature, sky, outdoor&#10;&#10;Description automatically generated">
            <a:extLst>
              <a:ext uri="{FF2B5EF4-FFF2-40B4-BE49-F238E27FC236}">
                <a16:creationId xmlns:a16="http://schemas.microsoft.com/office/drawing/2014/main" id="{2EB63879-7338-06C8-2087-5F4306044928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434718" y="4379287"/>
            <a:ext cx="3048001" cy="2077729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0195476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500"/>
                            </p:stCondLst>
                            <p:childTnLst>
                              <p:par>
                                <p:cTn id="2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Google Shape;347;p13">
            <a:extLst>
              <a:ext uri="{FF2B5EF4-FFF2-40B4-BE49-F238E27FC236}">
                <a16:creationId xmlns:a16="http://schemas.microsoft.com/office/drawing/2014/main" id="{6BE47BC0-489F-7DD7-BB8C-967FB03D0879}"/>
              </a:ext>
            </a:extLst>
          </p:cNvPr>
          <p:cNvSpPr txBox="1"/>
          <p:nvPr/>
        </p:nvSpPr>
        <p:spPr>
          <a:xfrm>
            <a:off x="2325456" y="1323586"/>
            <a:ext cx="7493191" cy="5539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2400" b="1" dirty="0">
                <a:solidFill>
                  <a:srgbClr val="953734"/>
                </a:solidFill>
                <a:latin typeface="UTM Avo" panose="02040603050506020204" pitchFamily="18"/>
              </a:rPr>
              <a:t>GIẢI NGHĨA TỪ KHÓ</a:t>
            </a:r>
            <a:endParaRPr sz="2400" b="1" dirty="0">
              <a:solidFill>
                <a:srgbClr val="953734"/>
              </a:solidFill>
              <a:latin typeface="UTM Avo" panose="02040603050506020204" pitchFamily="18"/>
            </a:endParaRPr>
          </a:p>
        </p:txBody>
      </p:sp>
      <p:sp>
        <p:nvSpPr>
          <p:cNvPr id="12" name="Google Shape;348;p13">
            <a:extLst>
              <a:ext uri="{FF2B5EF4-FFF2-40B4-BE49-F238E27FC236}">
                <a16:creationId xmlns:a16="http://schemas.microsoft.com/office/drawing/2014/main" id="{0EA4867E-BDBD-4B8D-6183-0859C7365667}"/>
              </a:ext>
            </a:extLst>
          </p:cNvPr>
          <p:cNvSpPr/>
          <p:nvPr/>
        </p:nvSpPr>
        <p:spPr>
          <a:xfrm>
            <a:off x="895520" y="1963044"/>
            <a:ext cx="2444912" cy="1465956"/>
          </a:xfrm>
          <a:prstGeom prst="cloud">
            <a:avLst/>
          </a:prstGeom>
          <a:solidFill>
            <a:schemeClr val="lt1"/>
          </a:solidFill>
          <a:ln w="57150" cap="flat" cmpd="sng">
            <a:solidFill>
              <a:srgbClr val="E36C09"/>
            </a:solidFill>
            <a:prstDash val="solid"/>
            <a:round/>
            <a:headEnd type="none" w="sm" len="sm"/>
            <a:tailEnd type="none" w="sm" len="sm"/>
          </a:ln>
          <a:effectLst>
            <a:outerShdw blurRad="149987" dist="250190" dir="8460000" algn="ctr">
              <a:srgbClr val="000000">
                <a:alpha val="27843"/>
              </a:srgbClr>
            </a:outerShdw>
          </a:effectLst>
        </p:spPr>
        <p:txBody>
          <a:bodyPr spcFirstLastPara="1" wrap="square" lIns="60950" tIns="30467" rIns="60950" bIns="30467" anchor="ctr" anchorCtr="0">
            <a:noAutofit/>
          </a:bodyPr>
          <a:lstStyle/>
          <a:p>
            <a:pPr algn="ctr"/>
            <a:r>
              <a:rPr lang="en-US" sz="2400" i="1" dirty="0">
                <a:solidFill>
                  <a:schemeClr val="dk1"/>
                </a:solidFill>
                <a:latin typeface="UTM Avo" panose="02040603050506020204" pitchFamily="18"/>
              </a:rPr>
              <a:t> </a:t>
            </a:r>
            <a:r>
              <a:rPr lang="en-US" sz="2400" i="1" dirty="0" err="1">
                <a:solidFill>
                  <a:schemeClr val="dk1"/>
                </a:solidFill>
                <a:latin typeface="UTM Avo" panose="02040603050506020204" pitchFamily="18"/>
              </a:rPr>
              <a:t>Đại</a:t>
            </a:r>
            <a:r>
              <a:rPr lang="en-US" sz="2400" i="1" dirty="0">
                <a:solidFill>
                  <a:schemeClr val="dk1"/>
                </a:solidFill>
                <a:latin typeface="UTM Avo" panose="02040603050506020204" pitchFamily="18"/>
              </a:rPr>
              <a:t> </a:t>
            </a:r>
            <a:r>
              <a:rPr lang="en-US" sz="2400" i="1" dirty="0" err="1">
                <a:solidFill>
                  <a:schemeClr val="dk1"/>
                </a:solidFill>
                <a:latin typeface="UTM Avo" panose="02040603050506020204" pitchFamily="18"/>
              </a:rPr>
              <a:t>ngàn</a:t>
            </a:r>
            <a:endParaRPr sz="2400" i="1" dirty="0">
              <a:solidFill>
                <a:schemeClr val="dk1"/>
              </a:solidFill>
              <a:latin typeface="UTM Avo" panose="02040603050506020204" pitchFamily="18"/>
            </a:endParaRPr>
          </a:p>
        </p:txBody>
      </p:sp>
      <p:grpSp>
        <p:nvGrpSpPr>
          <p:cNvPr id="13" name="Google Shape;349;p13">
            <a:extLst>
              <a:ext uri="{FF2B5EF4-FFF2-40B4-BE49-F238E27FC236}">
                <a16:creationId xmlns:a16="http://schemas.microsoft.com/office/drawing/2014/main" id="{65D82C1B-D0EB-80E9-0FF2-E7F0D639AB36}"/>
              </a:ext>
            </a:extLst>
          </p:cNvPr>
          <p:cNvGrpSpPr/>
          <p:nvPr/>
        </p:nvGrpSpPr>
        <p:grpSpPr>
          <a:xfrm>
            <a:off x="234845" y="3739424"/>
            <a:ext cx="3766263" cy="2865172"/>
            <a:chOff x="185121" y="5366517"/>
            <a:chExt cx="5649395" cy="4297758"/>
          </a:xfrm>
        </p:grpSpPr>
        <p:sp>
          <p:nvSpPr>
            <p:cNvPr id="14" name="Google Shape;350;p13">
              <a:extLst>
                <a:ext uri="{FF2B5EF4-FFF2-40B4-BE49-F238E27FC236}">
                  <a16:creationId xmlns:a16="http://schemas.microsoft.com/office/drawing/2014/main" id="{59E09F8E-6FA5-76FF-1D90-2AA8870DB27D}"/>
                </a:ext>
              </a:extLst>
            </p:cNvPr>
            <p:cNvSpPr/>
            <p:nvPr/>
          </p:nvSpPr>
          <p:spPr>
            <a:xfrm>
              <a:off x="185121" y="6740658"/>
              <a:ext cx="5649395" cy="2923617"/>
            </a:xfrm>
            <a:prstGeom prst="roundRect">
              <a:avLst>
                <a:gd name="adj" fmla="val 10011"/>
              </a:avLst>
            </a:prstGeom>
            <a:solidFill>
              <a:schemeClr val="lt1"/>
            </a:solidFill>
            <a:ln w="38100" cap="flat" cmpd="sng">
              <a:solidFill>
                <a:schemeClr val="accent5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blurRad="40000" dist="20000" dir="5400000" rotWithShape="0">
                <a:srgbClr val="000000">
                  <a:alpha val="37647"/>
                </a:srgbClr>
              </a:outerShdw>
            </a:effectLst>
          </p:spPr>
          <p:txBody>
            <a:bodyPr spcFirstLastPara="1" wrap="square" lIns="60950" tIns="30467" rIns="60950" bIns="30467" anchor="ctr" anchorCtr="0">
              <a:noAutofit/>
            </a:bodyPr>
            <a:lstStyle/>
            <a:p>
              <a:pPr algn="ctr">
                <a:lnSpc>
                  <a:spcPct val="150000"/>
                </a:lnSpc>
              </a:pPr>
              <a:r>
                <a:rPr lang="en-US" sz="2400">
                  <a:solidFill>
                    <a:schemeClr val="dk1"/>
                  </a:solidFill>
                  <a:latin typeface="UTM Avo" panose="02040603050506020204" pitchFamily="18"/>
                </a:rPr>
                <a:t>Khu rừng lớn, có nhiều cây to lâu đời.</a:t>
              </a:r>
              <a:endParaRPr sz="2400">
                <a:latin typeface="UTM Avo" panose="02040603050506020204" pitchFamily="18"/>
              </a:endParaRPr>
            </a:p>
          </p:txBody>
        </p:sp>
        <p:sp>
          <p:nvSpPr>
            <p:cNvPr id="15" name="Google Shape;351;p13">
              <a:extLst>
                <a:ext uri="{FF2B5EF4-FFF2-40B4-BE49-F238E27FC236}">
                  <a16:creationId xmlns:a16="http://schemas.microsoft.com/office/drawing/2014/main" id="{55E25546-0921-45D9-3344-450F9F03AE37}"/>
                </a:ext>
              </a:extLst>
            </p:cNvPr>
            <p:cNvSpPr/>
            <p:nvPr/>
          </p:nvSpPr>
          <p:spPr>
            <a:xfrm>
              <a:off x="2598338" y="5366517"/>
              <a:ext cx="822960" cy="931274"/>
            </a:xfrm>
            <a:prstGeom prst="downArrow">
              <a:avLst>
                <a:gd name="adj1" fmla="val 50000"/>
                <a:gd name="adj2" fmla="val 50000"/>
              </a:avLst>
            </a:prstGeom>
            <a:solidFill>
              <a:srgbClr val="FDE9D8"/>
            </a:solidFill>
            <a:ln w="25400" cap="flat" cmpd="sng">
              <a:solidFill>
                <a:srgbClr val="E36C09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60950" tIns="30467" rIns="60950" bIns="30467" anchor="ctr" anchorCtr="0">
              <a:noAutofit/>
            </a:bodyPr>
            <a:lstStyle/>
            <a:p>
              <a:pPr algn="ctr"/>
              <a:endParaRPr sz="2400">
                <a:solidFill>
                  <a:schemeClr val="lt1"/>
                </a:solidFill>
                <a:latin typeface="UTM Avo" panose="02040603050506020204" pitchFamily="18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6" name="Google Shape;352;p13">
            <a:extLst>
              <a:ext uri="{FF2B5EF4-FFF2-40B4-BE49-F238E27FC236}">
                <a16:creationId xmlns:a16="http://schemas.microsoft.com/office/drawing/2014/main" id="{10AF1F19-0D7D-FB71-0AFF-79C7A76EFD45}"/>
              </a:ext>
            </a:extLst>
          </p:cNvPr>
          <p:cNvSpPr/>
          <p:nvPr/>
        </p:nvSpPr>
        <p:spPr>
          <a:xfrm>
            <a:off x="8870511" y="1865054"/>
            <a:ext cx="2444912" cy="1563946"/>
          </a:xfrm>
          <a:prstGeom prst="cloud">
            <a:avLst/>
          </a:prstGeom>
          <a:solidFill>
            <a:schemeClr val="lt1"/>
          </a:solidFill>
          <a:ln w="57150" cap="flat" cmpd="sng">
            <a:solidFill>
              <a:srgbClr val="E36C09"/>
            </a:solidFill>
            <a:prstDash val="solid"/>
            <a:round/>
            <a:headEnd type="none" w="sm" len="sm"/>
            <a:tailEnd type="none" w="sm" len="sm"/>
          </a:ln>
          <a:effectLst>
            <a:outerShdw blurRad="149987" dist="250190" dir="8460000" algn="ctr">
              <a:srgbClr val="000000">
                <a:alpha val="27843"/>
              </a:srgbClr>
            </a:outerShdw>
          </a:effectLst>
        </p:spPr>
        <p:txBody>
          <a:bodyPr spcFirstLastPara="1" wrap="square" lIns="60950" tIns="30467" rIns="60950" bIns="30467" anchor="ctr" anchorCtr="0">
            <a:noAutofit/>
          </a:bodyPr>
          <a:lstStyle/>
          <a:p>
            <a:pPr algn="ctr"/>
            <a:r>
              <a:rPr lang="en-US" sz="2400" i="1" dirty="0">
                <a:solidFill>
                  <a:schemeClr val="dk1"/>
                </a:solidFill>
                <a:latin typeface="UTM Avo" panose="02040603050506020204" pitchFamily="18"/>
              </a:rPr>
              <a:t> </a:t>
            </a:r>
            <a:r>
              <a:rPr lang="en-US" sz="2400" i="1" dirty="0" err="1">
                <a:solidFill>
                  <a:schemeClr val="dk1"/>
                </a:solidFill>
                <a:latin typeface="UTM Avo" panose="02040603050506020204" pitchFamily="18"/>
              </a:rPr>
              <a:t>Mấp</a:t>
            </a:r>
            <a:r>
              <a:rPr lang="en-US" sz="2400" i="1" dirty="0">
                <a:solidFill>
                  <a:schemeClr val="dk1"/>
                </a:solidFill>
                <a:latin typeface="UTM Avo" panose="02040603050506020204" pitchFamily="18"/>
              </a:rPr>
              <a:t> </a:t>
            </a:r>
            <a:r>
              <a:rPr lang="en-US" sz="2400" i="1" dirty="0" err="1">
                <a:solidFill>
                  <a:schemeClr val="dk1"/>
                </a:solidFill>
                <a:latin typeface="UTM Avo" panose="02040603050506020204" pitchFamily="18"/>
              </a:rPr>
              <a:t>mô</a:t>
            </a:r>
            <a:endParaRPr sz="2400" i="1" dirty="0">
              <a:solidFill>
                <a:schemeClr val="dk1"/>
              </a:solidFill>
              <a:latin typeface="UTM Avo" panose="02040603050506020204" pitchFamily="18"/>
            </a:endParaRPr>
          </a:p>
        </p:txBody>
      </p:sp>
      <p:grpSp>
        <p:nvGrpSpPr>
          <p:cNvPr id="17" name="Google Shape;353;p13">
            <a:extLst>
              <a:ext uri="{FF2B5EF4-FFF2-40B4-BE49-F238E27FC236}">
                <a16:creationId xmlns:a16="http://schemas.microsoft.com/office/drawing/2014/main" id="{858A1E05-349B-44AE-6D0A-F9AB475E5924}"/>
              </a:ext>
            </a:extLst>
          </p:cNvPr>
          <p:cNvGrpSpPr/>
          <p:nvPr/>
        </p:nvGrpSpPr>
        <p:grpSpPr>
          <a:xfrm>
            <a:off x="8209836" y="3739424"/>
            <a:ext cx="3766263" cy="2807054"/>
            <a:chOff x="801755" y="5453694"/>
            <a:chExt cx="5649395" cy="4210581"/>
          </a:xfrm>
        </p:grpSpPr>
        <p:sp>
          <p:nvSpPr>
            <p:cNvPr id="18" name="Google Shape;354;p13">
              <a:extLst>
                <a:ext uri="{FF2B5EF4-FFF2-40B4-BE49-F238E27FC236}">
                  <a16:creationId xmlns:a16="http://schemas.microsoft.com/office/drawing/2014/main" id="{BAD635D5-19CE-68A2-9A81-8A4B68FA1869}"/>
                </a:ext>
              </a:extLst>
            </p:cNvPr>
            <p:cNvSpPr/>
            <p:nvPr/>
          </p:nvSpPr>
          <p:spPr>
            <a:xfrm>
              <a:off x="801755" y="6740658"/>
              <a:ext cx="5649395" cy="2923617"/>
            </a:xfrm>
            <a:prstGeom prst="roundRect">
              <a:avLst>
                <a:gd name="adj" fmla="val 10011"/>
              </a:avLst>
            </a:prstGeom>
            <a:solidFill>
              <a:schemeClr val="lt1"/>
            </a:solidFill>
            <a:ln w="38100" cap="flat" cmpd="sng">
              <a:solidFill>
                <a:schemeClr val="accent5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blurRad="40000" dist="20000" dir="5400000" rotWithShape="0">
                <a:srgbClr val="000000">
                  <a:alpha val="37647"/>
                </a:srgbClr>
              </a:outerShdw>
            </a:effectLst>
          </p:spPr>
          <p:txBody>
            <a:bodyPr spcFirstLastPara="1" wrap="square" lIns="60950" tIns="30467" rIns="60950" bIns="30467" anchor="ctr" anchorCtr="0">
              <a:noAutofit/>
            </a:bodyPr>
            <a:lstStyle/>
            <a:p>
              <a:pPr algn="ctr">
                <a:lnSpc>
                  <a:spcPct val="150000"/>
                </a:lnSpc>
              </a:pPr>
              <a:r>
                <a:rPr lang="en-US" sz="2400" dirty="0" err="1">
                  <a:solidFill>
                    <a:schemeClr val="dk1"/>
                  </a:solidFill>
                  <a:latin typeface="UTM Avo" panose="02040603050506020204" pitchFamily="18"/>
                </a:rPr>
                <a:t>Chỉ</a:t>
              </a:r>
              <a:r>
                <a:rPr lang="en-US" sz="2400" dirty="0">
                  <a:solidFill>
                    <a:schemeClr val="dk1"/>
                  </a:solidFill>
                  <a:latin typeface="UTM Avo" panose="02040603050506020204" pitchFamily="18"/>
                </a:rPr>
                <a:t> </a:t>
              </a:r>
              <a:r>
                <a:rPr lang="en-US" sz="2400" dirty="0" err="1">
                  <a:solidFill>
                    <a:schemeClr val="dk1"/>
                  </a:solidFill>
                  <a:latin typeface="UTM Avo" panose="02040603050506020204" pitchFamily="18"/>
                </a:rPr>
                <a:t>đường</a:t>
              </a:r>
              <a:r>
                <a:rPr lang="en-US" sz="2400" dirty="0">
                  <a:solidFill>
                    <a:schemeClr val="dk1"/>
                  </a:solidFill>
                  <a:latin typeface="UTM Avo" panose="02040603050506020204" pitchFamily="18"/>
                </a:rPr>
                <a:t> </a:t>
              </a:r>
              <a:r>
                <a:rPr lang="en-US" sz="2400" dirty="0" err="1">
                  <a:solidFill>
                    <a:schemeClr val="dk1"/>
                  </a:solidFill>
                  <a:latin typeface="UTM Avo" panose="02040603050506020204" pitchFamily="18"/>
                </a:rPr>
                <a:t>không</a:t>
              </a:r>
              <a:r>
                <a:rPr lang="en-US" sz="2400" dirty="0">
                  <a:solidFill>
                    <a:schemeClr val="dk1"/>
                  </a:solidFill>
                  <a:latin typeface="UTM Avo" panose="02040603050506020204" pitchFamily="18"/>
                </a:rPr>
                <a:t> </a:t>
              </a:r>
              <a:r>
                <a:rPr lang="en-US" sz="2400" dirty="0" err="1">
                  <a:solidFill>
                    <a:schemeClr val="dk1"/>
                  </a:solidFill>
                  <a:latin typeface="UTM Avo" panose="02040603050506020204" pitchFamily="18"/>
                </a:rPr>
                <a:t>bằng</a:t>
              </a:r>
              <a:r>
                <a:rPr lang="en-US" sz="2400" dirty="0">
                  <a:solidFill>
                    <a:schemeClr val="dk1"/>
                  </a:solidFill>
                  <a:latin typeface="UTM Avo" panose="02040603050506020204" pitchFamily="18"/>
                </a:rPr>
                <a:t> </a:t>
              </a:r>
              <a:r>
                <a:rPr lang="en-US" sz="2400" dirty="0" err="1">
                  <a:solidFill>
                    <a:schemeClr val="dk1"/>
                  </a:solidFill>
                  <a:latin typeface="UTM Avo" panose="02040603050506020204" pitchFamily="18"/>
                </a:rPr>
                <a:t>phẳng</a:t>
              </a:r>
              <a:r>
                <a:rPr lang="en-US" sz="2400" dirty="0">
                  <a:solidFill>
                    <a:schemeClr val="dk1"/>
                  </a:solidFill>
                  <a:latin typeface="UTM Avo" panose="02040603050506020204" pitchFamily="18"/>
                </a:rPr>
                <a:t>, </a:t>
              </a:r>
              <a:r>
                <a:rPr lang="en-US" sz="2400" dirty="0" err="1">
                  <a:solidFill>
                    <a:schemeClr val="dk1"/>
                  </a:solidFill>
                  <a:latin typeface="UTM Avo" panose="02040603050506020204" pitchFamily="18"/>
                </a:rPr>
                <a:t>có</a:t>
              </a:r>
              <a:r>
                <a:rPr lang="en-US" sz="2400" dirty="0">
                  <a:solidFill>
                    <a:schemeClr val="dk1"/>
                  </a:solidFill>
                  <a:latin typeface="UTM Avo" panose="02040603050506020204" pitchFamily="18"/>
                </a:rPr>
                <a:t> </a:t>
              </a:r>
              <a:r>
                <a:rPr lang="en-US" sz="2400" dirty="0" err="1">
                  <a:solidFill>
                    <a:schemeClr val="dk1"/>
                  </a:solidFill>
                  <a:latin typeface="UTM Avo" panose="02040603050506020204" pitchFamily="18"/>
                </a:rPr>
                <a:t>sỏi</a:t>
              </a:r>
              <a:r>
                <a:rPr lang="en-US" sz="2400" dirty="0">
                  <a:solidFill>
                    <a:schemeClr val="dk1"/>
                  </a:solidFill>
                  <a:latin typeface="UTM Avo" panose="02040603050506020204" pitchFamily="18"/>
                </a:rPr>
                <a:t>, </a:t>
              </a:r>
              <a:r>
                <a:rPr lang="en-US" sz="2400" dirty="0" err="1">
                  <a:solidFill>
                    <a:schemeClr val="dk1"/>
                  </a:solidFill>
                  <a:latin typeface="UTM Avo" panose="02040603050506020204" pitchFamily="18"/>
                </a:rPr>
                <a:t>đá</a:t>
              </a:r>
              <a:r>
                <a:rPr lang="en-US" sz="2400" dirty="0">
                  <a:solidFill>
                    <a:schemeClr val="dk1"/>
                  </a:solidFill>
                  <a:latin typeface="UTM Avo" panose="02040603050506020204" pitchFamily="18"/>
                </a:rPr>
                <a:t>.</a:t>
              </a:r>
              <a:endParaRPr sz="2400" dirty="0">
                <a:latin typeface="UTM Avo" panose="02040603050506020204" pitchFamily="18"/>
              </a:endParaRPr>
            </a:p>
          </p:txBody>
        </p:sp>
        <p:sp>
          <p:nvSpPr>
            <p:cNvPr id="19" name="Google Shape;355;p13">
              <a:extLst>
                <a:ext uri="{FF2B5EF4-FFF2-40B4-BE49-F238E27FC236}">
                  <a16:creationId xmlns:a16="http://schemas.microsoft.com/office/drawing/2014/main" id="{3FFCE5BD-6D67-4E48-37C7-A0A63FFCA9DA}"/>
                </a:ext>
              </a:extLst>
            </p:cNvPr>
            <p:cNvSpPr/>
            <p:nvPr/>
          </p:nvSpPr>
          <p:spPr>
            <a:xfrm>
              <a:off x="3214972" y="5453694"/>
              <a:ext cx="822960" cy="931274"/>
            </a:xfrm>
            <a:prstGeom prst="downArrow">
              <a:avLst>
                <a:gd name="adj1" fmla="val 50000"/>
                <a:gd name="adj2" fmla="val 50000"/>
              </a:avLst>
            </a:prstGeom>
            <a:solidFill>
              <a:srgbClr val="FDE9D8"/>
            </a:solidFill>
            <a:ln w="25400" cap="flat" cmpd="sng">
              <a:solidFill>
                <a:srgbClr val="E36C09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60950" tIns="30467" rIns="60950" bIns="30467" anchor="ctr" anchorCtr="0">
              <a:noAutofit/>
            </a:bodyPr>
            <a:lstStyle/>
            <a:p>
              <a:pPr algn="ctr"/>
              <a:endParaRPr sz="2400">
                <a:solidFill>
                  <a:schemeClr val="lt1"/>
                </a:solidFill>
                <a:latin typeface="UTM Avo" panose="02040603050506020204" pitchFamily="18"/>
                <a:ea typeface="Calibri"/>
                <a:cs typeface="Calibri"/>
                <a:sym typeface="Calibri"/>
              </a:endParaRPr>
            </a:p>
          </p:txBody>
        </p:sp>
      </p:grpSp>
      <p:pic>
        <p:nvPicPr>
          <p:cNvPr id="20" name="Google Shape;356;p13" descr="A dirt road in a forest&#10;&#10;Description automatically generated with low confidence">
            <a:extLst>
              <a:ext uri="{FF2B5EF4-FFF2-40B4-BE49-F238E27FC236}">
                <a16:creationId xmlns:a16="http://schemas.microsoft.com/office/drawing/2014/main" id="{66FAE02A-E163-9AEC-6646-41F0E373C0C0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l="5846" r="4298"/>
          <a:stretch/>
        </p:blipFill>
        <p:spPr>
          <a:xfrm>
            <a:off x="4461863" y="2058020"/>
            <a:ext cx="3287217" cy="2079454"/>
          </a:xfrm>
          <a:prstGeom prst="rect">
            <a:avLst/>
          </a:prstGeom>
          <a:noFill/>
          <a:ln>
            <a:noFill/>
          </a:ln>
        </p:spPr>
      </p:pic>
      <p:pic>
        <p:nvPicPr>
          <p:cNvPr id="21" name="Google Shape;357;p13" descr="A picture containing ground, outdoor, dirt, paving&#10;&#10;Description automatically generated">
            <a:extLst>
              <a:ext uri="{FF2B5EF4-FFF2-40B4-BE49-F238E27FC236}">
                <a16:creationId xmlns:a16="http://schemas.microsoft.com/office/drawing/2014/main" id="{C0C64A71-5488-36FF-6D93-527B35396077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452391" y="4498347"/>
            <a:ext cx="3287217" cy="2147183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2791901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500"/>
                            </p:stCondLst>
                            <p:childTnLst>
                              <p:par>
                                <p:cTn id="2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oogle Shape;368;p14">
            <a:extLst>
              <a:ext uri="{FF2B5EF4-FFF2-40B4-BE49-F238E27FC236}">
                <a16:creationId xmlns:a16="http://schemas.microsoft.com/office/drawing/2014/main" id="{85492279-6CE3-E2C2-6387-4E7BBBCEA124}"/>
              </a:ext>
            </a:extLst>
          </p:cNvPr>
          <p:cNvGrpSpPr/>
          <p:nvPr/>
        </p:nvGrpSpPr>
        <p:grpSpPr>
          <a:xfrm>
            <a:off x="827593" y="4305829"/>
            <a:ext cx="2786135" cy="1792092"/>
            <a:chOff x="1727766" y="4686300"/>
            <a:chExt cx="4179203" cy="2688138"/>
          </a:xfrm>
        </p:grpSpPr>
        <p:sp>
          <p:nvSpPr>
            <p:cNvPr id="9" name="Google Shape;369;p14">
              <a:extLst>
                <a:ext uri="{FF2B5EF4-FFF2-40B4-BE49-F238E27FC236}">
                  <a16:creationId xmlns:a16="http://schemas.microsoft.com/office/drawing/2014/main" id="{A4C32BBE-77E8-DC8C-8D72-5C9F6ECC5FED}"/>
                </a:ext>
              </a:extLst>
            </p:cNvPr>
            <p:cNvSpPr/>
            <p:nvPr/>
          </p:nvSpPr>
          <p:spPr>
            <a:xfrm>
              <a:off x="1936452" y="5048661"/>
              <a:ext cx="3970517" cy="2325777"/>
            </a:xfrm>
            <a:prstGeom prst="heptagon">
              <a:avLst>
                <a:gd name="hf" fmla="val 102572"/>
                <a:gd name="vf" fmla="val 105210"/>
              </a:avLst>
            </a:prstGeom>
            <a:solidFill>
              <a:srgbClr val="FFD5D5"/>
            </a:solidFill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blurRad="40000" dist="20000" dir="5400000" rotWithShape="0">
                <a:srgbClr val="000000">
                  <a:alpha val="37647"/>
                </a:srgbClr>
              </a:outerShdw>
            </a:effectLst>
          </p:spPr>
          <p:txBody>
            <a:bodyPr spcFirstLastPara="1" wrap="square" lIns="60950" tIns="30467" rIns="60950" bIns="30467" anchor="ctr" anchorCtr="0">
              <a:noAutofit/>
            </a:bodyPr>
            <a:lstStyle/>
            <a:p>
              <a:pPr algn="ctr"/>
              <a:r>
                <a:rPr lang="en-US" sz="2400" i="1">
                  <a:solidFill>
                    <a:schemeClr val="dk1"/>
                  </a:solidFill>
                  <a:latin typeface="UTM Avo" panose="02040603050506020204" pitchFamily="18"/>
                </a:rPr>
                <a:t>Triền núi</a:t>
              </a:r>
              <a:endParaRPr sz="2400" i="1">
                <a:solidFill>
                  <a:schemeClr val="dk1"/>
                </a:solidFill>
                <a:latin typeface="UTM Avo" panose="02040603050506020204" pitchFamily="18"/>
              </a:endParaRPr>
            </a:p>
          </p:txBody>
        </p:sp>
        <p:pic>
          <p:nvPicPr>
            <p:cNvPr id="10" name="Google Shape;370;p14">
              <a:extLst>
                <a:ext uri="{FF2B5EF4-FFF2-40B4-BE49-F238E27FC236}">
                  <a16:creationId xmlns:a16="http://schemas.microsoft.com/office/drawing/2014/main" id="{6C99667D-05DA-74DB-0D37-064A4B1EC6E1}"/>
                </a:ext>
              </a:extLst>
            </p:cNvPr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 rot="-460139">
              <a:off x="1800593" y="4759266"/>
              <a:ext cx="1171958" cy="1170005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11" name="Google Shape;371;p14">
            <a:extLst>
              <a:ext uri="{FF2B5EF4-FFF2-40B4-BE49-F238E27FC236}">
                <a16:creationId xmlns:a16="http://schemas.microsoft.com/office/drawing/2014/main" id="{6D428D1C-28CF-01C7-BB35-0CE9741717EE}"/>
              </a:ext>
            </a:extLst>
          </p:cNvPr>
          <p:cNvSpPr txBox="1"/>
          <p:nvPr/>
        </p:nvSpPr>
        <p:spPr>
          <a:xfrm>
            <a:off x="2432329" y="1583889"/>
            <a:ext cx="7327341" cy="5539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2400" b="1" dirty="0">
                <a:solidFill>
                  <a:srgbClr val="953734"/>
                </a:solidFill>
                <a:latin typeface="UTM Avo" panose="02040603050506020204" pitchFamily="18"/>
              </a:rPr>
              <a:t>LUYỆN ĐỌC TỪ KHÓ</a:t>
            </a:r>
            <a:endParaRPr sz="2400" b="1" dirty="0">
              <a:solidFill>
                <a:srgbClr val="953734"/>
              </a:solidFill>
              <a:latin typeface="UTM Avo" panose="02040603050506020204" pitchFamily="18"/>
            </a:endParaRPr>
          </a:p>
        </p:txBody>
      </p:sp>
      <p:grpSp>
        <p:nvGrpSpPr>
          <p:cNvPr id="12" name="Google Shape;372;p14">
            <a:extLst>
              <a:ext uri="{FF2B5EF4-FFF2-40B4-BE49-F238E27FC236}">
                <a16:creationId xmlns:a16="http://schemas.microsoft.com/office/drawing/2014/main" id="{A797CAC2-548B-83A6-1108-A5867E437CB7}"/>
              </a:ext>
            </a:extLst>
          </p:cNvPr>
          <p:cNvGrpSpPr/>
          <p:nvPr/>
        </p:nvGrpSpPr>
        <p:grpSpPr>
          <a:xfrm>
            <a:off x="3022958" y="2525746"/>
            <a:ext cx="2786135" cy="1792092"/>
            <a:chOff x="1727766" y="4686300"/>
            <a:chExt cx="4179203" cy="2688138"/>
          </a:xfrm>
        </p:grpSpPr>
        <p:sp>
          <p:nvSpPr>
            <p:cNvPr id="13" name="Google Shape;373;p14">
              <a:extLst>
                <a:ext uri="{FF2B5EF4-FFF2-40B4-BE49-F238E27FC236}">
                  <a16:creationId xmlns:a16="http://schemas.microsoft.com/office/drawing/2014/main" id="{82084041-CFD0-3E31-F62C-4F5D8A810C3E}"/>
                </a:ext>
              </a:extLst>
            </p:cNvPr>
            <p:cNvSpPr/>
            <p:nvPr/>
          </p:nvSpPr>
          <p:spPr>
            <a:xfrm>
              <a:off x="1936452" y="5048661"/>
              <a:ext cx="3970517" cy="2325777"/>
            </a:xfrm>
            <a:prstGeom prst="heptagon">
              <a:avLst>
                <a:gd name="hf" fmla="val 102572"/>
                <a:gd name="vf" fmla="val 105210"/>
              </a:avLst>
            </a:prstGeom>
            <a:solidFill>
              <a:srgbClr val="FFD5D5"/>
            </a:solidFill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blurRad="40000" dist="20000" dir="5400000" rotWithShape="0">
                <a:srgbClr val="000000">
                  <a:alpha val="37647"/>
                </a:srgbClr>
              </a:outerShdw>
            </a:effectLst>
          </p:spPr>
          <p:txBody>
            <a:bodyPr spcFirstLastPara="1" wrap="square" lIns="60950" tIns="30467" rIns="60950" bIns="30467" anchor="ctr" anchorCtr="0">
              <a:noAutofit/>
            </a:bodyPr>
            <a:lstStyle/>
            <a:p>
              <a:pPr algn="ctr"/>
              <a:r>
                <a:rPr lang="en-US" sz="2400" i="1">
                  <a:solidFill>
                    <a:schemeClr val="dk1"/>
                  </a:solidFill>
                  <a:latin typeface="UTM Avo" panose="02040603050506020204" pitchFamily="18"/>
                </a:rPr>
                <a:t>Lóa</a:t>
              </a:r>
              <a:endParaRPr sz="2400" i="1">
                <a:solidFill>
                  <a:schemeClr val="dk1"/>
                </a:solidFill>
                <a:latin typeface="UTM Avo" panose="02040603050506020204" pitchFamily="18"/>
              </a:endParaRPr>
            </a:p>
          </p:txBody>
        </p:sp>
        <p:pic>
          <p:nvPicPr>
            <p:cNvPr id="14" name="Google Shape;374;p14">
              <a:extLst>
                <a:ext uri="{FF2B5EF4-FFF2-40B4-BE49-F238E27FC236}">
                  <a16:creationId xmlns:a16="http://schemas.microsoft.com/office/drawing/2014/main" id="{4546D247-497A-1670-0B80-5A43BFF68CBD}"/>
                </a:ext>
              </a:extLst>
            </p:cNvPr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 rot="-460139">
              <a:off x="1800593" y="4759266"/>
              <a:ext cx="1171958" cy="1170005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15" name="Google Shape;375;p14">
            <a:extLst>
              <a:ext uri="{FF2B5EF4-FFF2-40B4-BE49-F238E27FC236}">
                <a16:creationId xmlns:a16="http://schemas.microsoft.com/office/drawing/2014/main" id="{7CF3293F-258E-5942-0910-14DB7EE8F87C}"/>
              </a:ext>
            </a:extLst>
          </p:cNvPr>
          <p:cNvGrpSpPr/>
          <p:nvPr/>
        </p:nvGrpSpPr>
        <p:grpSpPr>
          <a:xfrm>
            <a:off x="6306490" y="2557154"/>
            <a:ext cx="2786135" cy="1792092"/>
            <a:chOff x="1727766" y="4686300"/>
            <a:chExt cx="4179203" cy="2688138"/>
          </a:xfrm>
        </p:grpSpPr>
        <p:sp>
          <p:nvSpPr>
            <p:cNvPr id="16" name="Google Shape;376;p14">
              <a:extLst>
                <a:ext uri="{FF2B5EF4-FFF2-40B4-BE49-F238E27FC236}">
                  <a16:creationId xmlns:a16="http://schemas.microsoft.com/office/drawing/2014/main" id="{4702D47A-A6EE-503A-48A6-554E3311E178}"/>
                </a:ext>
              </a:extLst>
            </p:cNvPr>
            <p:cNvSpPr/>
            <p:nvPr/>
          </p:nvSpPr>
          <p:spPr>
            <a:xfrm>
              <a:off x="1936452" y="5048661"/>
              <a:ext cx="3970517" cy="2325777"/>
            </a:xfrm>
            <a:prstGeom prst="heptagon">
              <a:avLst>
                <a:gd name="hf" fmla="val 102572"/>
                <a:gd name="vf" fmla="val 105210"/>
              </a:avLst>
            </a:prstGeom>
            <a:solidFill>
              <a:srgbClr val="FFD5D5"/>
            </a:solidFill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blurRad="40000" dist="20000" dir="5400000" rotWithShape="0">
                <a:srgbClr val="000000">
                  <a:alpha val="37647"/>
                </a:srgbClr>
              </a:outerShdw>
            </a:effectLst>
          </p:spPr>
          <p:txBody>
            <a:bodyPr spcFirstLastPara="1" wrap="square" lIns="60950" tIns="30467" rIns="60950" bIns="30467" anchor="ctr" anchorCtr="0">
              <a:noAutofit/>
            </a:bodyPr>
            <a:lstStyle/>
            <a:p>
              <a:pPr algn="ctr"/>
              <a:r>
                <a:rPr lang="en-US" sz="2400" i="1">
                  <a:solidFill>
                    <a:schemeClr val="dk1"/>
                  </a:solidFill>
                  <a:latin typeface="UTM Avo" panose="02040603050506020204" pitchFamily="18"/>
                </a:rPr>
                <a:t>Dẫu</a:t>
              </a:r>
              <a:endParaRPr sz="2400" i="1">
                <a:solidFill>
                  <a:schemeClr val="dk1"/>
                </a:solidFill>
                <a:latin typeface="UTM Avo" panose="02040603050506020204" pitchFamily="18"/>
              </a:endParaRPr>
            </a:p>
          </p:txBody>
        </p:sp>
        <p:pic>
          <p:nvPicPr>
            <p:cNvPr id="17" name="Google Shape;377;p14">
              <a:extLst>
                <a:ext uri="{FF2B5EF4-FFF2-40B4-BE49-F238E27FC236}">
                  <a16:creationId xmlns:a16="http://schemas.microsoft.com/office/drawing/2014/main" id="{21F3CFB5-3F88-1091-7A1C-9E3351D70956}"/>
                </a:ext>
              </a:extLst>
            </p:cNvPr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 rot="-460139">
              <a:off x="1800593" y="4759266"/>
              <a:ext cx="1171958" cy="1170005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18" name="Google Shape;378;p14">
            <a:extLst>
              <a:ext uri="{FF2B5EF4-FFF2-40B4-BE49-F238E27FC236}">
                <a16:creationId xmlns:a16="http://schemas.microsoft.com/office/drawing/2014/main" id="{1FC01549-74F7-BABD-11FB-5350094AD4B2}"/>
              </a:ext>
            </a:extLst>
          </p:cNvPr>
          <p:cNvGrpSpPr/>
          <p:nvPr/>
        </p:nvGrpSpPr>
        <p:grpSpPr>
          <a:xfrm>
            <a:off x="8273126" y="4382582"/>
            <a:ext cx="2786135" cy="1792092"/>
            <a:chOff x="1727766" y="4686300"/>
            <a:chExt cx="4179203" cy="2688138"/>
          </a:xfrm>
        </p:grpSpPr>
        <p:sp>
          <p:nvSpPr>
            <p:cNvPr id="19" name="Google Shape;379;p14">
              <a:extLst>
                <a:ext uri="{FF2B5EF4-FFF2-40B4-BE49-F238E27FC236}">
                  <a16:creationId xmlns:a16="http://schemas.microsoft.com/office/drawing/2014/main" id="{E11E4827-A78E-6022-0554-B8A6C2275FD4}"/>
                </a:ext>
              </a:extLst>
            </p:cNvPr>
            <p:cNvSpPr/>
            <p:nvPr/>
          </p:nvSpPr>
          <p:spPr>
            <a:xfrm>
              <a:off x="1936452" y="5048661"/>
              <a:ext cx="3970517" cy="2325777"/>
            </a:xfrm>
            <a:prstGeom prst="heptagon">
              <a:avLst>
                <a:gd name="hf" fmla="val 102572"/>
                <a:gd name="vf" fmla="val 105210"/>
              </a:avLst>
            </a:prstGeom>
            <a:solidFill>
              <a:srgbClr val="FFD5D5"/>
            </a:solidFill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blurRad="40000" dist="20000" dir="5400000" rotWithShape="0">
                <a:srgbClr val="000000">
                  <a:alpha val="37647"/>
                </a:srgbClr>
              </a:outerShdw>
            </a:effectLst>
          </p:spPr>
          <p:txBody>
            <a:bodyPr spcFirstLastPara="1" wrap="square" lIns="60950" tIns="30467" rIns="60950" bIns="30467" anchor="ctr" anchorCtr="0">
              <a:noAutofit/>
            </a:bodyPr>
            <a:lstStyle/>
            <a:p>
              <a:pPr algn="ctr"/>
              <a:r>
                <a:rPr lang="en-US" sz="2400" i="1">
                  <a:solidFill>
                    <a:schemeClr val="dk1"/>
                  </a:solidFill>
                  <a:latin typeface="UTM Avo" panose="02040603050506020204" pitchFamily="18"/>
                </a:rPr>
                <a:t>Xôn xao</a:t>
              </a:r>
              <a:endParaRPr sz="2400" i="1">
                <a:solidFill>
                  <a:schemeClr val="dk1"/>
                </a:solidFill>
                <a:latin typeface="UTM Avo" panose="02040603050506020204" pitchFamily="18"/>
              </a:endParaRPr>
            </a:p>
          </p:txBody>
        </p:sp>
        <p:pic>
          <p:nvPicPr>
            <p:cNvPr id="20" name="Google Shape;380;p14">
              <a:extLst>
                <a:ext uri="{FF2B5EF4-FFF2-40B4-BE49-F238E27FC236}">
                  <a16:creationId xmlns:a16="http://schemas.microsoft.com/office/drawing/2014/main" id="{882F5873-5633-A556-8BE6-2029D2FD3AF6}"/>
                </a:ext>
              </a:extLst>
            </p:cNvPr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 rot="-460139">
              <a:off x="1800593" y="4759266"/>
              <a:ext cx="1171958" cy="1170005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21" name="Google Shape;381;p14">
            <a:extLst>
              <a:ext uri="{FF2B5EF4-FFF2-40B4-BE49-F238E27FC236}">
                <a16:creationId xmlns:a16="http://schemas.microsoft.com/office/drawing/2014/main" id="{55BAE3B4-600D-5D26-3E23-0D561206E827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3482709" y="5481593"/>
            <a:ext cx="5051034" cy="137640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0854652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396;p15">
            <a:extLst>
              <a:ext uri="{FF2B5EF4-FFF2-40B4-BE49-F238E27FC236}">
                <a16:creationId xmlns:a16="http://schemas.microsoft.com/office/drawing/2014/main" id="{F02DF6E7-08EF-52F0-706C-E47BC12F8F01}"/>
              </a:ext>
            </a:extLst>
          </p:cNvPr>
          <p:cNvSpPr txBox="1"/>
          <p:nvPr/>
        </p:nvSpPr>
        <p:spPr>
          <a:xfrm>
            <a:off x="3193575" y="1154393"/>
            <a:ext cx="5804850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algn="ctr"/>
            <a:r>
              <a:rPr lang="en-US" sz="2400" b="1" dirty="0">
                <a:solidFill>
                  <a:srgbClr val="C00000"/>
                </a:solidFill>
                <a:latin typeface="UTM Avo" panose="02040603050506020204" pitchFamily="18"/>
              </a:rPr>
              <a:t>LUYỆN ĐỌC</a:t>
            </a:r>
            <a:endParaRPr sz="2400" dirty="0">
              <a:solidFill>
                <a:srgbClr val="C00000"/>
              </a:solidFill>
              <a:latin typeface="UTM Avo" panose="02040603050506020204" pitchFamily="18"/>
            </a:endParaRPr>
          </a:p>
        </p:txBody>
      </p:sp>
      <p:sp>
        <p:nvSpPr>
          <p:cNvPr id="13" name="Google Shape;397;p15">
            <a:extLst>
              <a:ext uri="{FF2B5EF4-FFF2-40B4-BE49-F238E27FC236}">
                <a16:creationId xmlns:a16="http://schemas.microsoft.com/office/drawing/2014/main" id="{35B83541-5615-B042-476C-947FB61047AD}"/>
              </a:ext>
            </a:extLst>
          </p:cNvPr>
          <p:cNvSpPr txBox="1"/>
          <p:nvPr/>
        </p:nvSpPr>
        <p:spPr>
          <a:xfrm>
            <a:off x="1688968" y="2704299"/>
            <a:ext cx="9090629" cy="61552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0950" tIns="30467" rIns="60950" bIns="30467" anchor="t" anchorCtr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2400" b="1" dirty="0" err="1">
                <a:solidFill>
                  <a:schemeClr val="bg1"/>
                </a:solidFill>
                <a:latin typeface="UTM Avo" panose="02040603050506020204" pitchFamily="18"/>
              </a:rPr>
              <a:t>Các</a:t>
            </a:r>
            <a:r>
              <a:rPr lang="en-US" sz="2400" b="1" dirty="0">
                <a:solidFill>
                  <a:schemeClr val="bg1"/>
                </a:solidFill>
                <a:latin typeface="UTM Avo" panose="02040603050506020204" pitchFamily="18"/>
              </a:rPr>
              <a:t> </a:t>
            </a:r>
            <a:r>
              <a:rPr lang="en-US" sz="2400" b="1" dirty="0" err="1">
                <a:solidFill>
                  <a:schemeClr val="bg1"/>
                </a:solidFill>
                <a:latin typeface="UTM Avo" panose="02040603050506020204" pitchFamily="18"/>
              </a:rPr>
              <a:t>em</a:t>
            </a:r>
            <a:r>
              <a:rPr lang="en-US" sz="2400" b="1" dirty="0">
                <a:solidFill>
                  <a:schemeClr val="bg1"/>
                </a:solidFill>
                <a:latin typeface="UTM Avo" panose="02040603050506020204" pitchFamily="18"/>
              </a:rPr>
              <a:t> </a:t>
            </a:r>
            <a:r>
              <a:rPr lang="en-US" sz="2400" b="1" dirty="0" err="1">
                <a:solidFill>
                  <a:schemeClr val="bg1"/>
                </a:solidFill>
                <a:latin typeface="UTM Avo" panose="02040603050506020204" pitchFamily="18"/>
              </a:rPr>
              <a:t>hãy</a:t>
            </a:r>
            <a:r>
              <a:rPr lang="en-US" sz="2400" b="1" dirty="0">
                <a:solidFill>
                  <a:schemeClr val="bg1"/>
                </a:solidFill>
                <a:latin typeface="UTM Avo" panose="02040603050506020204" pitchFamily="18"/>
              </a:rPr>
              <a:t> </a:t>
            </a:r>
            <a:r>
              <a:rPr lang="en-US" sz="2400" b="1" dirty="0" err="1">
                <a:solidFill>
                  <a:schemeClr val="bg1"/>
                </a:solidFill>
                <a:latin typeface="UTM Avo" panose="02040603050506020204" pitchFamily="18"/>
              </a:rPr>
              <a:t>đọc</a:t>
            </a:r>
            <a:r>
              <a:rPr lang="en-US" sz="2400" b="1" dirty="0">
                <a:solidFill>
                  <a:schemeClr val="bg1"/>
                </a:solidFill>
                <a:latin typeface="UTM Avo" panose="02040603050506020204" pitchFamily="18"/>
              </a:rPr>
              <a:t> </a:t>
            </a:r>
            <a:r>
              <a:rPr lang="en-US" sz="2400" b="1" dirty="0" err="1">
                <a:solidFill>
                  <a:schemeClr val="bg1"/>
                </a:solidFill>
                <a:latin typeface="UTM Avo" panose="02040603050506020204" pitchFamily="18"/>
              </a:rPr>
              <a:t>nối</a:t>
            </a:r>
            <a:r>
              <a:rPr lang="en-US" sz="2400" b="1" dirty="0">
                <a:solidFill>
                  <a:schemeClr val="bg1"/>
                </a:solidFill>
                <a:latin typeface="UTM Avo" panose="02040603050506020204" pitchFamily="18"/>
              </a:rPr>
              <a:t> </a:t>
            </a:r>
            <a:r>
              <a:rPr lang="en-US" sz="2400" b="1" dirty="0" err="1">
                <a:solidFill>
                  <a:schemeClr val="bg1"/>
                </a:solidFill>
                <a:latin typeface="UTM Avo" panose="02040603050506020204" pitchFamily="18"/>
              </a:rPr>
              <a:t>tiếp</a:t>
            </a:r>
            <a:r>
              <a:rPr lang="en-US" sz="2400" b="1" dirty="0">
                <a:solidFill>
                  <a:schemeClr val="bg1"/>
                </a:solidFill>
                <a:latin typeface="UTM Avo" panose="02040603050506020204" pitchFamily="18"/>
              </a:rPr>
              <a:t> </a:t>
            </a:r>
            <a:r>
              <a:rPr lang="en-US" sz="2400" b="1" dirty="0" err="1">
                <a:solidFill>
                  <a:schemeClr val="bg1"/>
                </a:solidFill>
                <a:latin typeface="UTM Avo" panose="02040603050506020204" pitchFamily="18"/>
              </a:rPr>
              <a:t>từng</a:t>
            </a:r>
            <a:r>
              <a:rPr lang="en-US" sz="2400" b="1" dirty="0">
                <a:solidFill>
                  <a:schemeClr val="bg1"/>
                </a:solidFill>
                <a:latin typeface="UTM Avo" panose="02040603050506020204" pitchFamily="18"/>
              </a:rPr>
              <a:t> </a:t>
            </a:r>
            <a:r>
              <a:rPr lang="en-US" sz="2400" b="1" dirty="0" err="1">
                <a:solidFill>
                  <a:schemeClr val="bg1"/>
                </a:solidFill>
                <a:latin typeface="UTM Avo" panose="02040603050506020204" pitchFamily="18"/>
              </a:rPr>
              <a:t>khổ</a:t>
            </a:r>
            <a:r>
              <a:rPr lang="en-US" sz="2400" b="1" dirty="0">
                <a:solidFill>
                  <a:schemeClr val="bg1"/>
                </a:solidFill>
                <a:latin typeface="UTM Avo" panose="02040603050506020204" pitchFamily="18"/>
              </a:rPr>
              <a:t> </a:t>
            </a:r>
            <a:r>
              <a:rPr lang="en-US" sz="2400" b="1" dirty="0" err="1">
                <a:solidFill>
                  <a:schemeClr val="bg1"/>
                </a:solidFill>
                <a:latin typeface="UTM Avo" panose="02040603050506020204" pitchFamily="18"/>
              </a:rPr>
              <a:t>thơ</a:t>
            </a:r>
            <a:r>
              <a:rPr lang="en-US" sz="2400" b="1" dirty="0">
                <a:solidFill>
                  <a:schemeClr val="bg1"/>
                </a:solidFill>
                <a:latin typeface="UTM Avo" panose="02040603050506020204" pitchFamily="18"/>
              </a:rPr>
              <a:t> </a:t>
            </a:r>
            <a:r>
              <a:rPr lang="en-US" sz="2400" b="1" dirty="0" err="1">
                <a:solidFill>
                  <a:schemeClr val="bg1"/>
                </a:solidFill>
                <a:latin typeface="UTM Avo" panose="02040603050506020204" pitchFamily="18"/>
              </a:rPr>
              <a:t>trước</a:t>
            </a:r>
            <a:r>
              <a:rPr lang="en-US" sz="2400" b="1" dirty="0">
                <a:solidFill>
                  <a:schemeClr val="bg1"/>
                </a:solidFill>
                <a:latin typeface="UTM Avo" panose="02040603050506020204" pitchFamily="18"/>
              </a:rPr>
              <a:t> </a:t>
            </a:r>
            <a:r>
              <a:rPr lang="en-US" sz="2400" b="1" dirty="0" err="1">
                <a:solidFill>
                  <a:schemeClr val="bg1"/>
                </a:solidFill>
                <a:latin typeface="UTM Avo" panose="02040603050506020204" pitchFamily="18"/>
              </a:rPr>
              <a:t>lớp</a:t>
            </a:r>
            <a:r>
              <a:rPr lang="en-US" sz="2400" b="1" dirty="0">
                <a:solidFill>
                  <a:schemeClr val="bg1"/>
                </a:solidFill>
                <a:latin typeface="UTM Avo" panose="02040603050506020204" pitchFamily="18"/>
              </a:rPr>
              <a:t>.</a:t>
            </a:r>
            <a:endParaRPr sz="2400" dirty="0">
              <a:solidFill>
                <a:schemeClr val="bg1"/>
              </a:solidFill>
              <a:latin typeface="UTM Avo" panose="02040603050506020204" pitchFamily="18"/>
            </a:endParaRPr>
          </a:p>
        </p:txBody>
      </p:sp>
      <p:grpSp>
        <p:nvGrpSpPr>
          <p:cNvPr id="14" name="Google Shape;398;p15">
            <a:extLst>
              <a:ext uri="{FF2B5EF4-FFF2-40B4-BE49-F238E27FC236}">
                <a16:creationId xmlns:a16="http://schemas.microsoft.com/office/drawing/2014/main" id="{D0A4BC03-1036-120F-677D-6A1AE9489900}"/>
              </a:ext>
            </a:extLst>
          </p:cNvPr>
          <p:cNvGrpSpPr/>
          <p:nvPr/>
        </p:nvGrpSpPr>
        <p:grpSpPr>
          <a:xfrm>
            <a:off x="1745729" y="3429000"/>
            <a:ext cx="3728629" cy="3110054"/>
            <a:chOff x="3136998" y="4595789"/>
            <a:chExt cx="5592944" cy="4665082"/>
          </a:xfrm>
        </p:grpSpPr>
        <p:sp>
          <p:nvSpPr>
            <p:cNvPr id="15" name="Google Shape;399;p15">
              <a:extLst>
                <a:ext uri="{FF2B5EF4-FFF2-40B4-BE49-F238E27FC236}">
                  <a16:creationId xmlns:a16="http://schemas.microsoft.com/office/drawing/2014/main" id="{1CBBF9C1-F594-387F-5142-447195576ADB}"/>
                </a:ext>
              </a:extLst>
            </p:cNvPr>
            <p:cNvSpPr/>
            <p:nvPr/>
          </p:nvSpPr>
          <p:spPr>
            <a:xfrm rot="16200000">
              <a:off x="3873497" y="4404427"/>
              <a:ext cx="4119945" cy="5592944"/>
            </a:xfrm>
            <a:custGeom>
              <a:avLst/>
              <a:gdLst/>
              <a:ahLst/>
              <a:cxnLst/>
              <a:rect l="l" t="t" r="r" b="b"/>
              <a:pathLst>
                <a:path w="10166350" h="10934351" extrusionOk="0">
                  <a:moveTo>
                    <a:pt x="10158730" y="10155841"/>
                  </a:moveTo>
                  <a:lnTo>
                    <a:pt x="10158730" y="317500"/>
                  </a:lnTo>
                  <a:cubicBezTo>
                    <a:pt x="10158730" y="142240"/>
                    <a:pt x="10016490" y="0"/>
                    <a:pt x="9841230" y="0"/>
                  </a:cubicBezTo>
                  <a:cubicBezTo>
                    <a:pt x="9665970" y="0"/>
                    <a:pt x="9523730" y="142240"/>
                    <a:pt x="9523730" y="317500"/>
                  </a:cubicBezTo>
                  <a:lnTo>
                    <a:pt x="9523730" y="328930"/>
                  </a:lnTo>
                  <a:lnTo>
                    <a:pt x="9523730" y="317500"/>
                  </a:lnTo>
                  <a:cubicBezTo>
                    <a:pt x="9523730" y="142240"/>
                    <a:pt x="9381490" y="0"/>
                    <a:pt x="9206230" y="0"/>
                  </a:cubicBezTo>
                  <a:cubicBezTo>
                    <a:pt x="9030970" y="0"/>
                    <a:pt x="8888730" y="142240"/>
                    <a:pt x="8888730" y="317500"/>
                  </a:cubicBezTo>
                  <a:lnTo>
                    <a:pt x="8888730" y="328930"/>
                  </a:lnTo>
                  <a:lnTo>
                    <a:pt x="8888730" y="317500"/>
                  </a:lnTo>
                  <a:cubicBezTo>
                    <a:pt x="8888730" y="142240"/>
                    <a:pt x="8746490" y="0"/>
                    <a:pt x="8571230" y="0"/>
                  </a:cubicBezTo>
                  <a:cubicBezTo>
                    <a:pt x="8395970" y="0"/>
                    <a:pt x="8253730" y="142240"/>
                    <a:pt x="8253730" y="317500"/>
                  </a:cubicBezTo>
                  <a:lnTo>
                    <a:pt x="8253730" y="328930"/>
                  </a:lnTo>
                  <a:lnTo>
                    <a:pt x="8253730" y="317500"/>
                  </a:lnTo>
                  <a:cubicBezTo>
                    <a:pt x="8253730" y="142240"/>
                    <a:pt x="8111490" y="0"/>
                    <a:pt x="7936230" y="0"/>
                  </a:cubicBezTo>
                  <a:cubicBezTo>
                    <a:pt x="7760970" y="0"/>
                    <a:pt x="7618730" y="142240"/>
                    <a:pt x="7618730" y="317500"/>
                  </a:cubicBezTo>
                  <a:lnTo>
                    <a:pt x="7618730" y="328930"/>
                  </a:lnTo>
                  <a:lnTo>
                    <a:pt x="7618730" y="317500"/>
                  </a:lnTo>
                  <a:cubicBezTo>
                    <a:pt x="7618730" y="142240"/>
                    <a:pt x="7476490" y="0"/>
                    <a:pt x="7301230" y="0"/>
                  </a:cubicBezTo>
                  <a:cubicBezTo>
                    <a:pt x="7125970" y="0"/>
                    <a:pt x="6983730" y="142240"/>
                    <a:pt x="6983730" y="317500"/>
                  </a:cubicBezTo>
                  <a:lnTo>
                    <a:pt x="6983730" y="328930"/>
                  </a:lnTo>
                  <a:lnTo>
                    <a:pt x="6983730" y="317500"/>
                  </a:lnTo>
                  <a:cubicBezTo>
                    <a:pt x="6983730" y="142240"/>
                    <a:pt x="6841490" y="0"/>
                    <a:pt x="6666230" y="0"/>
                  </a:cubicBezTo>
                  <a:cubicBezTo>
                    <a:pt x="6490970" y="0"/>
                    <a:pt x="6348730" y="142240"/>
                    <a:pt x="6348730" y="317500"/>
                  </a:cubicBezTo>
                  <a:lnTo>
                    <a:pt x="6348730" y="328930"/>
                  </a:lnTo>
                  <a:lnTo>
                    <a:pt x="6348730" y="317500"/>
                  </a:lnTo>
                  <a:cubicBezTo>
                    <a:pt x="6348730" y="142240"/>
                    <a:pt x="6206490" y="0"/>
                    <a:pt x="6031230" y="0"/>
                  </a:cubicBezTo>
                  <a:cubicBezTo>
                    <a:pt x="5855970" y="0"/>
                    <a:pt x="5713730" y="142240"/>
                    <a:pt x="5713730" y="317500"/>
                  </a:cubicBezTo>
                  <a:lnTo>
                    <a:pt x="5713730" y="328930"/>
                  </a:lnTo>
                  <a:lnTo>
                    <a:pt x="5713730" y="317500"/>
                  </a:lnTo>
                  <a:cubicBezTo>
                    <a:pt x="5713730" y="142240"/>
                    <a:pt x="5571490" y="0"/>
                    <a:pt x="5396230" y="0"/>
                  </a:cubicBezTo>
                  <a:cubicBezTo>
                    <a:pt x="5236210" y="0"/>
                    <a:pt x="5104130" y="118110"/>
                    <a:pt x="5082540" y="273050"/>
                  </a:cubicBezTo>
                  <a:lnTo>
                    <a:pt x="5076190" y="273050"/>
                  </a:lnTo>
                  <a:cubicBezTo>
                    <a:pt x="5054600" y="119380"/>
                    <a:pt x="4922520" y="0"/>
                    <a:pt x="4762500" y="0"/>
                  </a:cubicBezTo>
                  <a:cubicBezTo>
                    <a:pt x="4587240" y="0"/>
                    <a:pt x="4445000" y="142240"/>
                    <a:pt x="4445000" y="317500"/>
                  </a:cubicBezTo>
                  <a:lnTo>
                    <a:pt x="4445000" y="328930"/>
                  </a:lnTo>
                  <a:lnTo>
                    <a:pt x="4445000" y="317500"/>
                  </a:lnTo>
                  <a:cubicBezTo>
                    <a:pt x="4445000" y="142240"/>
                    <a:pt x="4302760" y="0"/>
                    <a:pt x="4127500" y="0"/>
                  </a:cubicBezTo>
                  <a:cubicBezTo>
                    <a:pt x="3952240" y="0"/>
                    <a:pt x="3810000" y="142240"/>
                    <a:pt x="3810000" y="317500"/>
                  </a:cubicBezTo>
                  <a:lnTo>
                    <a:pt x="3810000" y="328930"/>
                  </a:lnTo>
                  <a:lnTo>
                    <a:pt x="3810000" y="317500"/>
                  </a:lnTo>
                  <a:cubicBezTo>
                    <a:pt x="3810000" y="142240"/>
                    <a:pt x="3667760" y="0"/>
                    <a:pt x="3492500" y="0"/>
                  </a:cubicBezTo>
                  <a:cubicBezTo>
                    <a:pt x="3317240" y="0"/>
                    <a:pt x="3175000" y="142240"/>
                    <a:pt x="3175000" y="317500"/>
                  </a:cubicBezTo>
                  <a:lnTo>
                    <a:pt x="3175000" y="328930"/>
                  </a:lnTo>
                  <a:lnTo>
                    <a:pt x="3175000" y="317500"/>
                  </a:lnTo>
                  <a:cubicBezTo>
                    <a:pt x="3175000" y="142240"/>
                    <a:pt x="3032760" y="0"/>
                    <a:pt x="2857500" y="0"/>
                  </a:cubicBezTo>
                  <a:cubicBezTo>
                    <a:pt x="2682240" y="0"/>
                    <a:pt x="2540000" y="142240"/>
                    <a:pt x="2540000" y="317500"/>
                  </a:cubicBezTo>
                  <a:lnTo>
                    <a:pt x="2540000" y="328930"/>
                  </a:lnTo>
                  <a:lnTo>
                    <a:pt x="2540000" y="317500"/>
                  </a:lnTo>
                  <a:cubicBezTo>
                    <a:pt x="2540000" y="142240"/>
                    <a:pt x="2397760" y="0"/>
                    <a:pt x="2222500" y="0"/>
                  </a:cubicBezTo>
                  <a:cubicBezTo>
                    <a:pt x="2047240" y="0"/>
                    <a:pt x="1905000" y="142240"/>
                    <a:pt x="1905000" y="317500"/>
                  </a:cubicBezTo>
                  <a:lnTo>
                    <a:pt x="1905000" y="328930"/>
                  </a:lnTo>
                  <a:lnTo>
                    <a:pt x="1905000" y="317500"/>
                  </a:lnTo>
                  <a:cubicBezTo>
                    <a:pt x="1905000" y="142240"/>
                    <a:pt x="1762760" y="0"/>
                    <a:pt x="1587500" y="0"/>
                  </a:cubicBezTo>
                  <a:cubicBezTo>
                    <a:pt x="1412240" y="0"/>
                    <a:pt x="1270000" y="142240"/>
                    <a:pt x="1270000" y="317500"/>
                  </a:cubicBezTo>
                  <a:lnTo>
                    <a:pt x="1270000" y="328930"/>
                  </a:lnTo>
                  <a:lnTo>
                    <a:pt x="1270000" y="317500"/>
                  </a:lnTo>
                  <a:cubicBezTo>
                    <a:pt x="1270000" y="142240"/>
                    <a:pt x="1127760" y="0"/>
                    <a:pt x="952500" y="0"/>
                  </a:cubicBezTo>
                  <a:cubicBezTo>
                    <a:pt x="777240" y="0"/>
                    <a:pt x="635000" y="142240"/>
                    <a:pt x="635000" y="317500"/>
                  </a:cubicBezTo>
                  <a:lnTo>
                    <a:pt x="635000" y="328930"/>
                  </a:lnTo>
                  <a:lnTo>
                    <a:pt x="635000" y="317500"/>
                  </a:lnTo>
                  <a:cubicBezTo>
                    <a:pt x="635000" y="142240"/>
                    <a:pt x="492760" y="0"/>
                    <a:pt x="317500" y="0"/>
                  </a:cubicBezTo>
                  <a:cubicBezTo>
                    <a:pt x="142240" y="0"/>
                    <a:pt x="0" y="142240"/>
                    <a:pt x="0" y="317500"/>
                  </a:cubicBezTo>
                  <a:cubicBezTo>
                    <a:pt x="0" y="327660"/>
                    <a:pt x="0" y="337820"/>
                    <a:pt x="1270" y="349250"/>
                  </a:cubicBezTo>
                  <a:lnTo>
                    <a:pt x="1270" y="10586371"/>
                  </a:lnTo>
                  <a:cubicBezTo>
                    <a:pt x="6350" y="10596531"/>
                    <a:pt x="6350" y="10606691"/>
                    <a:pt x="6350" y="10616851"/>
                  </a:cubicBezTo>
                  <a:cubicBezTo>
                    <a:pt x="6350" y="10792111"/>
                    <a:pt x="148590" y="10934351"/>
                    <a:pt x="323850" y="10934351"/>
                  </a:cubicBezTo>
                  <a:cubicBezTo>
                    <a:pt x="499110" y="10934351"/>
                    <a:pt x="641350" y="10792111"/>
                    <a:pt x="641350" y="10616851"/>
                  </a:cubicBezTo>
                  <a:cubicBezTo>
                    <a:pt x="641350" y="10792111"/>
                    <a:pt x="783590" y="10934351"/>
                    <a:pt x="958850" y="10934351"/>
                  </a:cubicBezTo>
                  <a:cubicBezTo>
                    <a:pt x="1134110" y="10934351"/>
                    <a:pt x="1276350" y="10792111"/>
                    <a:pt x="1276350" y="10616851"/>
                  </a:cubicBezTo>
                  <a:lnTo>
                    <a:pt x="1276350" y="10607961"/>
                  </a:lnTo>
                  <a:lnTo>
                    <a:pt x="1276350" y="10616851"/>
                  </a:lnTo>
                  <a:cubicBezTo>
                    <a:pt x="1276350" y="10792111"/>
                    <a:pt x="1418590" y="10934351"/>
                    <a:pt x="1593850" y="10934351"/>
                  </a:cubicBezTo>
                  <a:cubicBezTo>
                    <a:pt x="1769110" y="10934351"/>
                    <a:pt x="1911350" y="10792111"/>
                    <a:pt x="1911350" y="10616851"/>
                  </a:cubicBezTo>
                  <a:cubicBezTo>
                    <a:pt x="1911350" y="10792111"/>
                    <a:pt x="2053590" y="10934351"/>
                    <a:pt x="2228850" y="10934351"/>
                  </a:cubicBezTo>
                  <a:cubicBezTo>
                    <a:pt x="2404110" y="10934351"/>
                    <a:pt x="2546350" y="10792111"/>
                    <a:pt x="2546350" y="10616851"/>
                  </a:cubicBezTo>
                  <a:lnTo>
                    <a:pt x="2546350" y="10607961"/>
                  </a:lnTo>
                  <a:lnTo>
                    <a:pt x="2546350" y="10616851"/>
                  </a:lnTo>
                  <a:cubicBezTo>
                    <a:pt x="2546350" y="10792111"/>
                    <a:pt x="2688590" y="10934351"/>
                    <a:pt x="2863850" y="10934351"/>
                  </a:cubicBezTo>
                  <a:cubicBezTo>
                    <a:pt x="3039110" y="10934351"/>
                    <a:pt x="3181350" y="10792111"/>
                    <a:pt x="3181350" y="10616851"/>
                  </a:cubicBezTo>
                  <a:cubicBezTo>
                    <a:pt x="3181350" y="10792111"/>
                    <a:pt x="3323590" y="10934351"/>
                    <a:pt x="3498850" y="10934351"/>
                  </a:cubicBezTo>
                  <a:cubicBezTo>
                    <a:pt x="3674110" y="10934351"/>
                    <a:pt x="3816350" y="10792111"/>
                    <a:pt x="3816350" y="10616851"/>
                  </a:cubicBezTo>
                  <a:lnTo>
                    <a:pt x="3816350" y="10607961"/>
                  </a:lnTo>
                  <a:lnTo>
                    <a:pt x="3816350" y="10616851"/>
                  </a:lnTo>
                  <a:cubicBezTo>
                    <a:pt x="3816350" y="10792111"/>
                    <a:pt x="3958590" y="10934351"/>
                    <a:pt x="4133850" y="10934351"/>
                  </a:cubicBezTo>
                  <a:cubicBezTo>
                    <a:pt x="4309110" y="10934351"/>
                    <a:pt x="4451350" y="10792111"/>
                    <a:pt x="4451350" y="10616851"/>
                  </a:cubicBezTo>
                  <a:lnTo>
                    <a:pt x="4451350" y="10607961"/>
                  </a:lnTo>
                  <a:lnTo>
                    <a:pt x="4451350" y="10616851"/>
                  </a:lnTo>
                  <a:cubicBezTo>
                    <a:pt x="4451350" y="10792111"/>
                    <a:pt x="4593590" y="10934351"/>
                    <a:pt x="4768850" y="10934351"/>
                  </a:cubicBezTo>
                  <a:cubicBezTo>
                    <a:pt x="4933950" y="10934351"/>
                    <a:pt x="5069840" y="10807351"/>
                    <a:pt x="5085080" y="10646061"/>
                  </a:cubicBezTo>
                  <a:lnTo>
                    <a:pt x="5087620" y="10646061"/>
                  </a:lnTo>
                  <a:cubicBezTo>
                    <a:pt x="5102860" y="10807351"/>
                    <a:pt x="5238750" y="10934351"/>
                    <a:pt x="5403850" y="10934351"/>
                  </a:cubicBezTo>
                  <a:cubicBezTo>
                    <a:pt x="5579110" y="10934351"/>
                    <a:pt x="5721350" y="10792111"/>
                    <a:pt x="5721350" y="10616851"/>
                  </a:cubicBezTo>
                  <a:cubicBezTo>
                    <a:pt x="5721350" y="10792111"/>
                    <a:pt x="5863590" y="10934351"/>
                    <a:pt x="6038850" y="10934351"/>
                  </a:cubicBezTo>
                  <a:cubicBezTo>
                    <a:pt x="6214110" y="10934351"/>
                    <a:pt x="6356350" y="10792111"/>
                    <a:pt x="6356350" y="10616851"/>
                  </a:cubicBezTo>
                  <a:cubicBezTo>
                    <a:pt x="6356350" y="10792111"/>
                    <a:pt x="6498590" y="10934351"/>
                    <a:pt x="6673850" y="10934351"/>
                  </a:cubicBezTo>
                  <a:cubicBezTo>
                    <a:pt x="6849110" y="10934351"/>
                    <a:pt x="6991350" y="10792111"/>
                    <a:pt x="6991350" y="10616851"/>
                  </a:cubicBezTo>
                  <a:cubicBezTo>
                    <a:pt x="6991350" y="10792111"/>
                    <a:pt x="7133590" y="10934351"/>
                    <a:pt x="7308850" y="10934351"/>
                  </a:cubicBezTo>
                  <a:cubicBezTo>
                    <a:pt x="7484110" y="10934351"/>
                    <a:pt x="7626350" y="10792111"/>
                    <a:pt x="7626350" y="10616851"/>
                  </a:cubicBezTo>
                  <a:cubicBezTo>
                    <a:pt x="7626350" y="10792111"/>
                    <a:pt x="7768590" y="10934351"/>
                    <a:pt x="7943850" y="10934351"/>
                  </a:cubicBezTo>
                  <a:cubicBezTo>
                    <a:pt x="8119110" y="10934351"/>
                    <a:pt x="8261350" y="10792111"/>
                    <a:pt x="8261350" y="10616851"/>
                  </a:cubicBezTo>
                  <a:cubicBezTo>
                    <a:pt x="8261350" y="10792111"/>
                    <a:pt x="8403590" y="10934351"/>
                    <a:pt x="8578850" y="10934351"/>
                  </a:cubicBezTo>
                  <a:cubicBezTo>
                    <a:pt x="8754110" y="10934351"/>
                    <a:pt x="8896350" y="10792111"/>
                    <a:pt x="8896350" y="10616851"/>
                  </a:cubicBezTo>
                  <a:cubicBezTo>
                    <a:pt x="8896350" y="10792111"/>
                    <a:pt x="9038590" y="10934351"/>
                    <a:pt x="9213850" y="10934351"/>
                  </a:cubicBezTo>
                  <a:cubicBezTo>
                    <a:pt x="9389110" y="10934351"/>
                    <a:pt x="9531350" y="10792111"/>
                    <a:pt x="9531350" y="10616851"/>
                  </a:cubicBezTo>
                  <a:cubicBezTo>
                    <a:pt x="9531350" y="10792111"/>
                    <a:pt x="9673590" y="10934351"/>
                    <a:pt x="9848850" y="10934351"/>
                  </a:cubicBezTo>
                  <a:cubicBezTo>
                    <a:pt x="10024110" y="10934351"/>
                    <a:pt x="10166350" y="10792111"/>
                    <a:pt x="10166350" y="10616851"/>
                  </a:cubicBezTo>
                  <a:lnTo>
                    <a:pt x="10166350" y="10155841"/>
                  </a:lnTo>
                  <a:close/>
                  <a:moveTo>
                    <a:pt x="641350" y="10616851"/>
                  </a:moveTo>
                  <a:lnTo>
                    <a:pt x="641350" y="10609231"/>
                  </a:lnTo>
                  <a:lnTo>
                    <a:pt x="641350" y="10616851"/>
                  </a:lnTo>
                  <a:close/>
                  <a:moveTo>
                    <a:pt x="1910080" y="10616851"/>
                  </a:moveTo>
                  <a:lnTo>
                    <a:pt x="1910080" y="10609231"/>
                  </a:lnTo>
                  <a:lnTo>
                    <a:pt x="1910080" y="10616851"/>
                  </a:lnTo>
                  <a:close/>
                  <a:moveTo>
                    <a:pt x="3178810" y="10616851"/>
                  </a:moveTo>
                  <a:lnTo>
                    <a:pt x="3178810" y="10609231"/>
                  </a:lnTo>
                  <a:lnTo>
                    <a:pt x="3178810" y="10616851"/>
                  </a:lnTo>
                  <a:close/>
                  <a:moveTo>
                    <a:pt x="5717540" y="10616851"/>
                  </a:moveTo>
                  <a:lnTo>
                    <a:pt x="5717540" y="10609231"/>
                  </a:lnTo>
                  <a:lnTo>
                    <a:pt x="5717540" y="10616851"/>
                  </a:lnTo>
                  <a:close/>
                  <a:moveTo>
                    <a:pt x="6352540" y="10616851"/>
                  </a:moveTo>
                  <a:lnTo>
                    <a:pt x="6352540" y="10609231"/>
                  </a:lnTo>
                  <a:lnTo>
                    <a:pt x="6352540" y="10616851"/>
                  </a:lnTo>
                  <a:close/>
                  <a:moveTo>
                    <a:pt x="6986270" y="10616851"/>
                  </a:moveTo>
                  <a:lnTo>
                    <a:pt x="6986270" y="10609231"/>
                  </a:lnTo>
                  <a:cubicBezTo>
                    <a:pt x="6987540" y="10611771"/>
                    <a:pt x="6986270" y="10614311"/>
                    <a:pt x="6986270" y="10616851"/>
                  </a:cubicBezTo>
                  <a:close/>
                  <a:moveTo>
                    <a:pt x="7621270" y="10616851"/>
                  </a:moveTo>
                  <a:lnTo>
                    <a:pt x="7621270" y="10609231"/>
                  </a:lnTo>
                  <a:lnTo>
                    <a:pt x="7621270" y="10616851"/>
                  </a:lnTo>
                  <a:close/>
                  <a:moveTo>
                    <a:pt x="8256270" y="10616851"/>
                  </a:moveTo>
                  <a:lnTo>
                    <a:pt x="8256270" y="10609231"/>
                  </a:lnTo>
                  <a:lnTo>
                    <a:pt x="8256270" y="10616851"/>
                  </a:lnTo>
                  <a:close/>
                  <a:moveTo>
                    <a:pt x="8890000" y="10616851"/>
                  </a:moveTo>
                  <a:lnTo>
                    <a:pt x="8890000" y="10609231"/>
                  </a:lnTo>
                  <a:cubicBezTo>
                    <a:pt x="8891270" y="10611771"/>
                    <a:pt x="8890000" y="10614311"/>
                    <a:pt x="8890000" y="10616851"/>
                  </a:cubicBezTo>
                  <a:close/>
                  <a:moveTo>
                    <a:pt x="9525000" y="10616851"/>
                  </a:moveTo>
                  <a:lnTo>
                    <a:pt x="9525000" y="10609231"/>
                  </a:lnTo>
                  <a:lnTo>
                    <a:pt x="9525000" y="1061685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60950" tIns="60950" rIns="60950" bIns="60950" anchor="ctr" anchorCtr="0">
              <a:noAutofit/>
            </a:bodyPr>
            <a:lstStyle/>
            <a:p>
              <a:endParaRPr sz="2400">
                <a:solidFill>
                  <a:schemeClr val="bg1"/>
                </a:solidFill>
                <a:latin typeface="UTM Avo" panose="02040603050506020204" pitchFamily="18"/>
              </a:endParaRPr>
            </a:p>
          </p:txBody>
        </p:sp>
        <p:pic>
          <p:nvPicPr>
            <p:cNvPr id="16" name="Google Shape;400;p15">
              <a:extLst>
                <a:ext uri="{FF2B5EF4-FFF2-40B4-BE49-F238E27FC236}">
                  <a16:creationId xmlns:a16="http://schemas.microsoft.com/office/drawing/2014/main" id="{962F537F-BD7A-F062-17E7-174F4BC4730C}"/>
                </a:ext>
              </a:extLst>
            </p:cNvPr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>
              <a:off x="5251098" y="4595789"/>
              <a:ext cx="1364744" cy="1373328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7" name="Google Shape;401;p15">
              <a:extLst>
                <a:ext uri="{FF2B5EF4-FFF2-40B4-BE49-F238E27FC236}">
                  <a16:creationId xmlns:a16="http://schemas.microsoft.com/office/drawing/2014/main" id="{A24ADBA5-BBDB-F95F-74E4-912BAA2F3AE6}"/>
                </a:ext>
              </a:extLst>
            </p:cNvPr>
            <p:cNvSpPr txBox="1"/>
            <p:nvPr/>
          </p:nvSpPr>
          <p:spPr>
            <a:xfrm>
              <a:off x="3704987" y="6051277"/>
              <a:ext cx="4456965" cy="258528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60950" tIns="30467" rIns="60950" bIns="30467" anchor="t" anchorCtr="0">
              <a:spAutoFit/>
            </a:bodyPr>
            <a:lstStyle/>
            <a:p>
              <a:pPr algn="just">
                <a:lnSpc>
                  <a:spcPct val="150000"/>
                </a:lnSpc>
              </a:pPr>
              <a:r>
                <a:rPr lang="en-US" sz="2400" dirty="0" err="1">
                  <a:solidFill>
                    <a:schemeClr val="bg1"/>
                  </a:solidFill>
                  <a:latin typeface="UTM Avo" panose="02040603050506020204" pitchFamily="18"/>
                </a:rPr>
                <a:t>Chú</a:t>
              </a:r>
              <a:r>
                <a:rPr lang="en-US" sz="2400" dirty="0">
                  <a:solidFill>
                    <a:schemeClr val="bg1"/>
                  </a:solidFill>
                  <a:latin typeface="UTM Avo" panose="02040603050506020204" pitchFamily="18"/>
                </a:rPr>
                <a:t> </a:t>
              </a:r>
              <a:r>
                <a:rPr lang="en-US" sz="2400" dirty="0" err="1">
                  <a:solidFill>
                    <a:schemeClr val="bg1"/>
                  </a:solidFill>
                  <a:latin typeface="UTM Avo" panose="02040603050506020204" pitchFamily="18"/>
                </a:rPr>
                <a:t>ý</a:t>
              </a:r>
              <a:r>
                <a:rPr lang="en-US" sz="2400" dirty="0">
                  <a:solidFill>
                    <a:schemeClr val="bg1"/>
                  </a:solidFill>
                  <a:latin typeface="UTM Avo" panose="02040603050506020204" pitchFamily="18"/>
                </a:rPr>
                <a:t> </a:t>
              </a:r>
              <a:r>
                <a:rPr lang="en-US" sz="2400" dirty="0" err="1">
                  <a:solidFill>
                    <a:schemeClr val="bg1"/>
                  </a:solidFill>
                  <a:latin typeface="UTM Avo" panose="02040603050506020204" pitchFamily="18"/>
                </a:rPr>
                <a:t>các</a:t>
              </a:r>
              <a:r>
                <a:rPr lang="en-US" sz="2400" dirty="0">
                  <a:solidFill>
                    <a:schemeClr val="bg1"/>
                  </a:solidFill>
                  <a:latin typeface="UTM Avo" panose="02040603050506020204" pitchFamily="18"/>
                </a:rPr>
                <a:t> </a:t>
              </a:r>
              <a:r>
                <a:rPr lang="en-US" sz="2400" dirty="0" err="1">
                  <a:solidFill>
                    <a:schemeClr val="bg1"/>
                  </a:solidFill>
                  <a:latin typeface="UTM Avo" panose="02040603050506020204" pitchFamily="18"/>
                </a:rPr>
                <a:t>phát</a:t>
              </a:r>
              <a:r>
                <a:rPr lang="en-US" sz="2400" dirty="0">
                  <a:solidFill>
                    <a:schemeClr val="bg1"/>
                  </a:solidFill>
                  <a:latin typeface="UTM Avo" panose="02040603050506020204" pitchFamily="18"/>
                </a:rPr>
                <a:t> </a:t>
              </a:r>
              <a:r>
                <a:rPr lang="en-US" sz="2400" dirty="0" err="1">
                  <a:solidFill>
                    <a:schemeClr val="bg1"/>
                  </a:solidFill>
                  <a:latin typeface="UTM Avo" panose="02040603050506020204" pitchFamily="18"/>
                </a:rPr>
                <a:t>âm</a:t>
              </a:r>
              <a:r>
                <a:rPr lang="en-US" sz="2400" dirty="0">
                  <a:solidFill>
                    <a:schemeClr val="bg1"/>
                  </a:solidFill>
                  <a:latin typeface="UTM Avo" panose="02040603050506020204" pitchFamily="18"/>
                </a:rPr>
                <a:t> </a:t>
              </a:r>
              <a:r>
                <a:rPr lang="en-US" sz="2400" dirty="0" err="1">
                  <a:solidFill>
                    <a:schemeClr val="bg1"/>
                  </a:solidFill>
                  <a:latin typeface="UTM Avo" panose="02040603050506020204" pitchFamily="18"/>
                </a:rPr>
                <a:t>các</a:t>
              </a:r>
              <a:r>
                <a:rPr lang="en-US" sz="2400" dirty="0">
                  <a:solidFill>
                    <a:schemeClr val="bg1"/>
                  </a:solidFill>
                  <a:latin typeface="UTM Avo" panose="02040603050506020204" pitchFamily="18"/>
                </a:rPr>
                <a:t> </a:t>
              </a:r>
              <a:r>
                <a:rPr lang="en-US" sz="2400" dirty="0" err="1">
                  <a:solidFill>
                    <a:schemeClr val="bg1"/>
                  </a:solidFill>
                  <a:latin typeface="UTM Avo" panose="02040603050506020204" pitchFamily="18"/>
                </a:rPr>
                <a:t>từ</a:t>
              </a:r>
              <a:r>
                <a:rPr lang="en-US" sz="2400" dirty="0">
                  <a:solidFill>
                    <a:schemeClr val="bg1"/>
                  </a:solidFill>
                  <a:latin typeface="UTM Avo" panose="02040603050506020204" pitchFamily="18"/>
                </a:rPr>
                <a:t> </a:t>
              </a:r>
              <a:r>
                <a:rPr lang="en-US" sz="2400" dirty="0" err="1">
                  <a:solidFill>
                    <a:schemeClr val="bg1"/>
                  </a:solidFill>
                  <a:latin typeface="UTM Avo" panose="02040603050506020204" pitchFamily="18"/>
                </a:rPr>
                <a:t>khó</a:t>
              </a:r>
              <a:r>
                <a:rPr lang="en-US" sz="2400" dirty="0">
                  <a:solidFill>
                    <a:schemeClr val="bg1"/>
                  </a:solidFill>
                  <a:latin typeface="UTM Avo" panose="02040603050506020204" pitchFamily="18"/>
                </a:rPr>
                <a:t> </a:t>
              </a:r>
              <a:r>
                <a:rPr lang="en-US" sz="2400" dirty="0" err="1">
                  <a:solidFill>
                    <a:schemeClr val="bg1"/>
                  </a:solidFill>
                  <a:latin typeface="UTM Avo" panose="02040603050506020204" pitchFamily="18"/>
                </a:rPr>
                <a:t>và</a:t>
              </a:r>
              <a:r>
                <a:rPr lang="en-US" sz="2400" dirty="0">
                  <a:solidFill>
                    <a:schemeClr val="bg1"/>
                  </a:solidFill>
                  <a:latin typeface="UTM Avo" panose="02040603050506020204" pitchFamily="18"/>
                </a:rPr>
                <a:t> </a:t>
              </a:r>
              <a:r>
                <a:rPr lang="en-US" sz="2400" dirty="0" err="1">
                  <a:solidFill>
                    <a:schemeClr val="bg1"/>
                  </a:solidFill>
                  <a:latin typeface="UTM Avo" panose="02040603050506020204" pitchFamily="18"/>
                </a:rPr>
                <a:t>tư</a:t>
              </a:r>
              <a:r>
                <a:rPr lang="en-US" sz="2400" dirty="0">
                  <a:solidFill>
                    <a:schemeClr val="bg1"/>
                  </a:solidFill>
                  <a:latin typeface="UTM Avo" panose="02040603050506020204" pitchFamily="18"/>
                </a:rPr>
                <a:t> </a:t>
              </a:r>
              <a:r>
                <a:rPr lang="en-US" sz="2400" dirty="0" err="1">
                  <a:solidFill>
                    <a:schemeClr val="bg1"/>
                  </a:solidFill>
                  <a:latin typeface="UTM Avo" panose="02040603050506020204" pitchFamily="18"/>
                </a:rPr>
                <a:t>thế</a:t>
              </a:r>
              <a:r>
                <a:rPr lang="en-US" sz="2400" dirty="0">
                  <a:solidFill>
                    <a:schemeClr val="bg1"/>
                  </a:solidFill>
                  <a:latin typeface="UTM Avo" panose="02040603050506020204" pitchFamily="18"/>
                </a:rPr>
                <a:t> </a:t>
              </a:r>
              <a:r>
                <a:rPr lang="en-US" sz="2400" err="1">
                  <a:solidFill>
                    <a:schemeClr val="bg1"/>
                  </a:solidFill>
                  <a:latin typeface="UTM Avo" panose="02040603050506020204" pitchFamily="18"/>
                </a:rPr>
                <a:t>đọc</a:t>
              </a:r>
              <a:r>
                <a:rPr lang="en-US" sz="2400">
                  <a:solidFill>
                    <a:schemeClr val="bg1"/>
                  </a:solidFill>
                  <a:latin typeface="UTM Avo" panose="02040603050506020204" pitchFamily="18"/>
                </a:rPr>
                <a:t> bài.</a:t>
              </a:r>
              <a:endParaRPr sz="2400" dirty="0">
                <a:solidFill>
                  <a:schemeClr val="bg1"/>
                </a:solidFill>
                <a:latin typeface="UTM Avo" panose="02040603050506020204" pitchFamily="18"/>
              </a:endParaRPr>
            </a:p>
          </p:txBody>
        </p:sp>
      </p:grpSp>
      <p:grpSp>
        <p:nvGrpSpPr>
          <p:cNvPr id="18" name="Google Shape;402;p15">
            <a:extLst>
              <a:ext uri="{FF2B5EF4-FFF2-40B4-BE49-F238E27FC236}">
                <a16:creationId xmlns:a16="http://schemas.microsoft.com/office/drawing/2014/main" id="{0597F39F-FDF6-A05B-0374-F756CC4AF765}"/>
              </a:ext>
            </a:extLst>
          </p:cNvPr>
          <p:cNvGrpSpPr/>
          <p:nvPr/>
        </p:nvGrpSpPr>
        <p:grpSpPr>
          <a:xfrm>
            <a:off x="6338983" y="3408919"/>
            <a:ext cx="3728629" cy="3130135"/>
            <a:chOff x="9555458" y="4456836"/>
            <a:chExt cx="5592944" cy="4695202"/>
          </a:xfrm>
        </p:grpSpPr>
        <p:sp>
          <p:nvSpPr>
            <p:cNvPr id="19" name="Google Shape;403;p15">
              <a:extLst>
                <a:ext uri="{FF2B5EF4-FFF2-40B4-BE49-F238E27FC236}">
                  <a16:creationId xmlns:a16="http://schemas.microsoft.com/office/drawing/2014/main" id="{17246CDA-EC64-3682-226D-4F174292E4D1}"/>
                </a:ext>
              </a:extLst>
            </p:cNvPr>
            <p:cNvSpPr/>
            <p:nvPr/>
          </p:nvSpPr>
          <p:spPr>
            <a:xfrm rot="-5400000">
              <a:off x="10289380" y="4293016"/>
              <a:ext cx="4125100" cy="5592944"/>
            </a:xfrm>
            <a:custGeom>
              <a:avLst/>
              <a:gdLst/>
              <a:ahLst/>
              <a:cxnLst/>
              <a:rect l="l" t="t" r="r" b="b"/>
              <a:pathLst>
                <a:path w="10166350" h="10934351" extrusionOk="0">
                  <a:moveTo>
                    <a:pt x="10158730" y="10155841"/>
                  </a:moveTo>
                  <a:lnTo>
                    <a:pt x="10158730" y="317500"/>
                  </a:lnTo>
                  <a:cubicBezTo>
                    <a:pt x="10158730" y="142240"/>
                    <a:pt x="10016490" y="0"/>
                    <a:pt x="9841230" y="0"/>
                  </a:cubicBezTo>
                  <a:cubicBezTo>
                    <a:pt x="9665970" y="0"/>
                    <a:pt x="9523730" y="142240"/>
                    <a:pt x="9523730" y="317500"/>
                  </a:cubicBezTo>
                  <a:lnTo>
                    <a:pt x="9523730" y="328930"/>
                  </a:lnTo>
                  <a:lnTo>
                    <a:pt x="9523730" y="317500"/>
                  </a:lnTo>
                  <a:cubicBezTo>
                    <a:pt x="9523730" y="142240"/>
                    <a:pt x="9381490" y="0"/>
                    <a:pt x="9206230" y="0"/>
                  </a:cubicBezTo>
                  <a:cubicBezTo>
                    <a:pt x="9030970" y="0"/>
                    <a:pt x="8888730" y="142240"/>
                    <a:pt x="8888730" y="317500"/>
                  </a:cubicBezTo>
                  <a:lnTo>
                    <a:pt x="8888730" y="328930"/>
                  </a:lnTo>
                  <a:lnTo>
                    <a:pt x="8888730" y="317500"/>
                  </a:lnTo>
                  <a:cubicBezTo>
                    <a:pt x="8888730" y="142240"/>
                    <a:pt x="8746490" y="0"/>
                    <a:pt x="8571230" y="0"/>
                  </a:cubicBezTo>
                  <a:cubicBezTo>
                    <a:pt x="8395970" y="0"/>
                    <a:pt x="8253730" y="142240"/>
                    <a:pt x="8253730" y="317500"/>
                  </a:cubicBezTo>
                  <a:lnTo>
                    <a:pt x="8253730" y="328930"/>
                  </a:lnTo>
                  <a:lnTo>
                    <a:pt x="8253730" y="317500"/>
                  </a:lnTo>
                  <a:cubicBezTo>
                    <a:pt x="8253730" y="142240"/>
                    <a:pt x="8111490" y="0"/>
                    <a:pt x="7936230" y="0"/>
                  </a:cubicBezTo>
                  <a:cubicBezTo>
                    <a:pt x="7760970" y="0"/>
                    <a:pt x="7618730" y="142240"/>
                    <a:pt x="7618730" y="317500"/>
                  </a:cubicBezTo>
                  <a:lnTo>
                    <a:pt x="7618730" y="328930"/>
                  </a:lnTo>
                  <a:lnTo>
                    <a:pt x="7618730" y="317500"/>
                  </a:lnTo>
                  <a:cubicBezTo>
                    <a:pt x="7618730" y="142240"/>
                    <a:pt x="7476490" y="0"/>
                    <a:pt x="7301230" y="0"/>
                  </a:cubicBezTo>
                  <a:cubicBezTo>
                    <a:pt x="7125970" y="0"/>
                    <a:pt x="6983730" y="142240"/>
                    <a:pt x="6983730" y="317500"/>
                  </a:cubicBezTo>
                  <a:lnTo>
                    <a:pt x="6983730" y="328930"/>
                  </a:lnTo>
                  <a:lnTo>
                    <a:pt x="6983730" y="317500"/>
                  </a:lnTo>
                  <a:cubicBezTo>
                    <a:pt x="6983730" y="142240"/>
                    <a:pt x="6841490" y="0"/>
                    <a:pt x="6666230" y="0"/>
                  </a:cubicBezTo>
                  <a:cubicBezTo>
                    <a:pt x="6490970" y="0"/>
                    <a:pt x="6348730" y="142240"/>
                    <a:pt x="6348730" y="317500"/>
                  </a:cubicBezTo>
                  <a:lnTo>
                    <a:pt x="6348730" y="328930"/>
                  </a:lnTo>
                  <a:lnTo>
                    <a:pt x="6348730" y="317500"/>
                  </a:lnTo>
                  <a:cubicBezTo>
                    <a:pt x="6348730" y="142240"/>
                    <a:pt x="6206490" y="0"/>
                    <a:pt x="6031230" y="0"/>
                  </a:cubicBezTo>
                  <a:cubicBezTo>
                    <a:pt x="5855970" y="0"/>
                    <a:pt x="5713730" y="142240"/>
                    <a:pt x="5713730" y="317500"/>
                  </a:cubicBezTo>
                  <a:lnTo>
                    <a:pt x="5713730" y="328930"/>
                  </a:lnTo>
                  <a:lnTo>
                    <a:pt x="5713730" y="317500"/>
                  </a:lnTo>
                  <a:cubicBezTo>
                    <a:pt x="5713730" y="142240"/>
                    <a:pt x="5571490" y="0"/>
                    <a:pt x="5396230" y="0"/>
                  </a:cubicBezTo>
                  <a:cubicBezTo>
                    <a:pt x="5236210" y="0"/>
                    <a:pt x="5104130" y="118110"/>
                    <a:pt x="5082540" y="273050"/>
                  </a:cubicBezTo>
                  <a:lnTo>
                    <a:pt x="5076190" y="273050"/>
                  </a:lnTo>
                  <a:cubicBezTo>
                    <a:pt x="5054600" y="119380"/>
                    <a:pt x="4922520" y="0"/>
                    <a:pt x="4762500" y="0"/>
                  </a:cubicBezTo>
                  <a:cubicBezTo>
                    <a:pt x="4587240" y="0"/>
                    <a:pt x="4445000" y="142240"/>
                    <a:pt x="4445000" y="317500"/>
                  </a:cubicBezTo>
                  <a:lnTo>
                    <a:pt x="4445000" y="328930"/>
                  </a:lnTo>
                  <a:lnTo>
                    <a:pt x="4445000" y="317500"/>
                  </a:lnTo>
                  <a:cubicBezTo>
                    <a:pt x="4445000" y="142240"/>
                    <a:pt x="4302760" y="0"/>
                    <a:pt x="4127500" y="0"/>
                  </a:cubicBezTo>
                  <a:cubicBezTo>
                    <a:pt x="3952240" y="0"/>
                    <a:pt x="3810000" y="142240"/>
                    <a:pt x="3810000" y="317500"/>
                  </a:cubicBezTo>
                  <a:lnTo>
                    <a:pt x="3810000" y="328930"/>
                  </a:lnTo>
                  <a:lnTo>
                    <a:pt x="3810000" y="317500"/>
                  </a:lnTo>
                  <a:cubicBezTo>
                    <a:pt x="3810000" y="142240"/>
                    <a:pt x="3667760" y="0"/>
                    <a:pt x="3492500" y="0"/>
                  </a:cubicBezTo>
                  <a:cubicBezTo>
                    <a:pt x="3317240" y="0"/>
                    <a:pt x="3175000" y="142240"/>
                    <a:pt x="3175000" y="317500"/>
                  </a:cubicBezTo>
                  <a:lnTo>
                    <a:pt x="3175000" y="328930"/>
                  </a:lnTo>
                  <a:lnTo>
                    <a:pt x="3175000" y="317500"/>
                  </a:lnTo>
                  <a:cubicBezTo>
                    <a:pt x="3175000" y="142240"/>
                    <a:pt x="3032760" y="0"/>
                    <a:pt x="2857500" y="0"/>
                  </a:cubicBezTo>
                  <a:cubicBezTo>
                    <a:pt x="2682240" y="0"/>
                    <a:pt x="2540000" y="142240"/>
                    <a:pt x="2540000" y="317500"/>
                  </a:cubicBezTo>
                  <a:lnTo>
                    <a:pt x="2540000" y="328930"/>
                  </a:lnTo>
                  <a:lnTo>
                    <a:pt x="2540000" y="317500"/>
                  </a:lnTo>
                  <a:cubicBezTo>
                    <a:pt x="2540000" y="142240"/>
                    <a:pt x="2397760" y="0"/>
                    <a:pt x="2222500" y="0"/>
                  </a:cubicBezTo>
                  <a:cubicBezTo>
                    <a:pt x="2047240" y="0"/>
                    <a:pt x="1905000" y="142240"/>
                    <a:pt x="1905000" y="317500"/>
                  </a:cubicBezTo>
                  <a:lnTo>
                    <a:pt x="1905000" y="328930"/>
                  </a:lnTo>
                  <a:lnTo>
                    <a:pt x="1905000" y="317500"/>
                  </a:lnTo>
                  <a:cubicBezTo>
                    <a:pt x="1905000" y="142240"/>
                    <a:pt x="1762760" y="0"/>
                    <a:pt x="1587500" y="0"/>
                  </a:cubicBezTo>
                  <a:cubicBezTo>
                    <a:pt x="1412240" y="0"/>
                    <a:pt x="1270000" y="142240"/>
                    <a:pt x="1270000" y="317500"/>
                  </a:cubicBezTo>
                  <a:lnTo>
                    <a:pt x="1270000" y="328930"/>
                  </a:lnTo>
                  <a:lnTo>
                    <a:pt x="1270000" y="317500"/>
                  </a:lnTo>
                  <a:cubicBezTo>
                    <a:pt x="1270000" y="142240"/>
                    <a:pt x="1127760" y="0"/>
                    <a:pt x="952500" y="0"/>
                  </a:cubicBezTo>
                  <a:cubicBezTo>
                    <a:pt x="777240" y="0"/>
                    <a:pt x="635000" y="142240"/>
                    <a:pt x="635000" y="317500"/>
                  </a:cubicBezTo>
                  <a:lnTo>
                    <a:pt x="635000" y="328930"/>
                  </a:lnTo>
                  <a:lnTo>
                    <a:pt x="635000" y="317500"/>
                  </a:lnTo>
                  <a:cubicBezTo>
                    <a:pt x="635000" y="142240"/>
                    <a:pt x="492760" y="0"/>
                    <a:pt x="317500" y="0"/>
                  </a:cubicBezTo>
                  <a:cubicBezTo>
                    <a:pt x="142240" y="0"/>
                    <a:pt x="0" y="142240"/>
                    <a:pt x="0" y="317500"/>
                  </a:cubicBezTo>
                  <a:cubicBezTo>
                    <a:pt x="0" y="327660"/>
                    <a:pt x="0" y="337820"/>
                    <a:pt x="1270" y="349250"/>
                  </a:cubicBezTo>
                  <a:lnTo>
                    <a:pt x="1270" y="10586371"/>
                  </a:lnTo>
                  <a:cubicBezTo>
                    <a:pt x="6350" y="10596531"/>
                    <a:pt x="6350" y="10606691"/>
                    <a:pt x="6350" y="10616851"/>
                  </a:cubicBezTo>
                  <a:cubicBezTo>
                    <a:pt x="6350" y="10792111"/>
                    <a:pt x="148590" y="10934351"/>
                    <a:pt x="323850" y="10934351"/>
                  </a:cubicBezTo>
                  <a:cubicBezTo>
                    <a:pt x="499110" y="10934351"/>
                    <a:pt x="641350" y="10792111"/>
                    <a:pt x="641350" y="10616851"/>
                  </a:cubicBezTo>
                  <a:cubicBezTo>
                    <a:pt x="641350" y="10792111"/>
                    <a:pt x="783590" y="10934351"/>
                    <a:pt x="958850" y="10934351"/>
                  </a:cubicBezTo>
                  <a:cubicBezTo>
                    <a:pt x="1134110" y="10934351"/>
                    <a:pt x="1276350" y="10792111"/>
                    <a:pt x="1276350" y="10616851"/>
                  </a:cubicBezTo>
                  <a:lnTo>
                    <a:pt x="1276350" y="10607961"/>
                  </a:lnTo>
                  <a:lnTo>
                    <a:pt x="1276350" y="10616851"/>
                  </a:lnTo>
                  <a:cubicBezTo>
                    <a:pt x="1276350" y="10792111"/>
                    <a:pt x="1418590" y="10934351"/>
                    <a:pt x="1593850" y="10934351"/>
                  </a:cubicBezTo>
                  <a:cubicBezTo>
                    <a:pt x="1769110" y="10934351"/>
                    <a:pt x="1911350" y="10792111"/>
                    <a:pt x="1911350" y="10616851"/>
                  </a:cubicBezTo>
                  <a:cubicBezTo>
                    <a:pt x="1911350" y="10792111"/>
                    <a:pt x="2053590" y="10934351"/>
                    <a:pt x="2228850" y="10934351"/>
                  </a:cubicBezTo>
                  <a:cubicBezTo>
                    <a:pt x="2404110" y="10934351"/>
                    <a:pt x="2546350" y="10792111"/>
                    <a:pt x="2546350" y="10616851"/>
                  </a:cubicBezTo>
                  <a:lnTo>
                    <a:pt x="2546350" y="10607961"/>
                  </a:lnTo>
                  <a:lnTo>
                    <a:pt x="2546350" y="10616851"/>
                  </a:lnTo>
                  <a:cubicBezTo>
                    <a:pt x="2546350" y="10792111"/>
                    <a:pt x="2688590" y="10934351"/>
                    <a:pt x="2863850" y="10934351"/>
                  </a:cubicBezTo>
                  <a:cubicBezTo>
                    <a:pt x="3039110" y="10934351"/>
                    <a:pt x="3181350" y="10792111"/>
                    <a:pt x="3181350" y="10616851"/>
                  </a:cubicBezTo>
                  <a:cubicBezTo>
                    <a:pt x="3181350" y="10792111"/>
                    <a:pt x="3323590" y="10934351"/>
                    <a:pt x="3498850" y="10934351"/>
                  </a:cubicBezTo>
                  <a:cubicBezTo>
                    <a:pt x="3674110" y="10934351"/>
                    <a:pt x="3816350" y="10792111"/>
                    <a:pt x="3816350" y="10616851"/>
                  </a:cubicBezTo>
                  <a:lnTo>
                    <a:pt x="3816350" y="10607961"/>
                  </a:lnTo>
                  <a:lnTo>
                    <a:pt x="3816350" y="10616851"/>
                  </a:lnTo>
                  <a:cubicBezTo>
                    <a:pt x="3816350" y="10792111"/>
                    <a:pt x="3958590" y="10934351"/>
                    <a:pt x="4133850" y="10934351"/>
                  </a:cubicBezTo>
                  <a:cubicBezTo>
                    <a:pt x="4309110" y="10934351"/>
                    <a:pt x="4451350" y="10792111"/>
                    <a:pt x="4451350" y="10616851"/>
                  </a:cubicBezTo>
                  <a:lnTo>
                    <a:pt x="4451350" y="10607961"/>
                  </a:lnTo>
                  <a:lnTo>
                    <a:pt x="4451350" y="10616851"/>
                  </a:lnTo>
                  <a:cubicBezTo>
                    <a:pt x="4451350" y="10792111"/>
                    <a:pt x="4593590" y="10934351"/>
                    <a:pt x="4768850" y="10934351"/>
                  </a:cubicBezTo>
                  <a:cubicBezTo>
                    <a:pt x="4933950" y="10934351"/>
                    <a:pt x="5069840" y="10807351"/>
                    <a:pt x="5085080" y="10646061"/>
                  </a:cubicBezTo>
                  <a:lnTo>
                    <a:pt x="5087620" y="10646061"/>
                  </a:lnTo>
                  <a:cubicBezTo>
                    <a:pt x="5102860" y="10807351"/>
                    <a:pt x="5238750" y="10934351"/>
                    <a:pt x="5403850" y="10934351"/>
                  </a:cubicBezTo>
                  <a:cubicBezTo>
                    <a:pt x="5579110" y="10934351"/>
                    <a:pt x="5721350" y="10792111"/>
                    <a:pt x="5721350" y="10616851"/>
                  </a:cubicBezTo>
                  <a:cubicBezTo>
                    <a:pt x="5721350" y="10792111"/>
                    <a:pt x="5863590" y="10934351"/>
                    <a:pt x="6038850" y="10934351"/>
                  </a:cubicBezTo>
                  <a:cubicBezTo>
                    <a:pt x="6214110" y="10934351"/>
                    <a:pt x="6356350" y="10792111"/>
                    <a:pt x="6356350" y="10616851"/>
                  </a:cubicBezTo>
                  <a:cubicBezTo>
                    <a:pt x="6356350" y="10792111"/>
                    <a:pt x="6498590" y="10934351"/>
                    <a:pt x="6673850" y="10934351"/>
                  </a:cubicBezTo>
                  <a:cubicBezTo>
                    <a:pt x="6849110" y="10934351"/>
                    <a:pt x="6991350" y="10792111"/>
                    <a:pt x="6991350" y="10616851"/>
                  </a:cubicBezTo>
                  <a:cubicBezTo>
                    <a:pt x="6991350" y="10792111"/>
                    <a:pt x="7133590" y="10934351"/>
                    <a:pt x="7308850" y="10934351"/>
                  </a:cubicBezTo>
                  <a:cubicBezTo>
                    <a:pt x="7484110" y="10934351"/>
                    <a:pt x="7626350" y="10792111"/>
                    <a:pt x="7626350" y="10616851"/>
                  </a:cubicBezTo>
                  <a:cubicBezTo>
                    <a:pt x="7626350" y="10792111"/>
                    <a:pt x="7768590" y="10934351"/>
                    <a:pt x="7943850" y="10934351"/>
                  </a:cubicBezTo>
                  <a:cubicBezTo>
                    <a:pt x="8119110" y="10934351"/>
                    <a:pt x="8261350" y="10792111"/>
                    <a:pt x="8261350" y="10616851"/>
                  </a:cubicBezTo>
                  <a:cubicBezTo>
                    <a:pt x="8261350" y="10792111"/>
                    <a:pt x="8403590" y="10934351"/>
                    <a:pt x="8578850" y="10934351"/>
                  </a:cubicBezTo>
                  <a:cubicBezTo>
                    <a:pt x="8754110" y="10934351"/>
                    <a:pt x="8896350" y="10792111"/>
                    <a:pt x="8896350" y="10616851"/>
                  </a:cubicBezTo>
                  <a:cubicBezTo>
                    <a:pt x="8896350" y="10792111"/>
                    <a:pt x="9038590" y="10934351"/>
                    <a:pt x="9213850" y="10934351"/>
                  </a:cubicBezTo>
                  <a:cubicBezTo>
                    <a:pt x="9389110" y="10934351"/>
                    <a:pt x="9531350" y="10792111"/>
                    <a:pt x="9531350" y="10616851"/>
                  </a:cubicBezTo>
                  <a:cubicBezTo>
                    <a:pt x="9531350" y="10792111"/>
                    <a:pt x="9673590" y="10934351"/>
                    <a:pt x="9848850" y="10934351"/>
                  </a:cubicBezTo>
                  <a:cubicBezTo>
                    <a:pt x="10024110" y="10934351"/>
                    <a:pt x="10166350" y="10792111"/>
                    <a:pt x="10166350" y="10616851"/>
                  </a:cubicBezTo>
                  <a:lnTo>
                    <a:pt x="10166350" y="10155841"/>
                  </a:lnTo>
                  <a:close/>
                  <a:moveTo>
                    <a:pt x="641350" y="10616851"/>
                  </a:moveTo>
                  <a:lnTo>
                    <a:pt x="641350" y="10609231"/>
                  </a:lnTo>
                  <a:lnTo>
                    <a:pt x="641350" y="10616851"/>
                  </a:lnTo>
                  <a:close/>
                  <a:moveTo>
                    <a:pt x="1910080" y="10616851"/>
                  </a:moveTo>
                  <a:lnTo>
                    <a:pt x="1910080" y="10609231"/>
                  </a:lnTo>
                  <a:lnTo>
                    <a:pt x="1910080" y="10616851"/>
                  </a:lnTo>
                  <a:close/>
                  <a:moveTo>
                    <a:pt x="3178810" y="10616851"/>
                  </a:moveTo>
                  <a:lnTo>
                    <a:pt x="3178810" y="10609231"/>
                  </a:lnTo>
                  <a:lnTo>
                    <a:pt x="3178810" y="10616851"/>
                  </a:lnTo>
                  <a:close/>
                  <a:moveTo>
                    <a:pt x="5717540" y="10616851"/>
                  </a:moveTo>
                  <a:lnTo>
                    <a:pt x="5717540" y="10609231"/>
                  </a:lnTo>
                  <a:lnTo>
                    <a:pt x="5717540" y="10616851"/>
                  </a:lnTo>
                  <a:close/>
                  <a:moveTo>
                    <a:pt x="6352540" y="10616851"/>
                  </a:moveTo>
                  <a:lnTo>
                    <a:pt x="6352540" y="10609231"/>
                  </a:lnTo>
                  <a:lnTo>
                    <a:pt x="6352540" y="10616851"/>
                  </a:lnTo>
                  <a:close/>
                  <a:moveTo>
                    <a:pt x="6986270" y="10616851"/>
                  </a:moveTo>
                  <a:lnTo>
                    <a:pt x="6986270" y="10609231"/>
                  </a:lnTo>
                  <a:cubicBezTo>
                    <a:pt x="6987540" y="10611771"/>
                    <a:pt x="6986270" y="10614311"/>
                    <a:pt x="6986270" y="10616851"/>
                  </a:cubicBezTo>
                  <a:close/>
                  <a:moveTo>
                    <a:pt x="7621270" y="10616851"/>
                  </a:moveTo>
                  <a:lnTo>
                    <a:pt x="7621270" y="10609231"/>
                  </a:lnTo>
                  <a:lnTo>
                    <a:pt x="7621270" y="10616851"/>
                  </a:lnTo>
                  <a:close/>
                  <a:moveTo>
                    <a:pt x="8256270" y="10616851"/>
                  </a:moveTo>
                  <a:lnTo>
                    <a:pt x="8256270" y="10609231"/>
                  </a:lnTo>
                  <a:lnTo>
                    <a:pt x="8256270" y="10616851"/>
                  </a:lnTo>
                  <a:close/>
                  <a:moveTo>
                    <a:pt x="8890000" y="10616851"/>
                  </a:moveTo>
                  <a:lnTo>
                    <a:pt x="8890000" y="10609231"/>
                  </a:lnTo>
                  <a:cubicBezTo>
                    <a:pt x="8891270" y="10611771"/>
                    <a:pt x="8890000" y="10614311"/>
                    <a:pt x="8890000" y="10616851"/>
                  </a:cubicBezTo>
                  <a:close/>
                  <a:moveTo>
                    <a:pt x="9525000" y="10616851"/>
                  </a:moveTo>
                  <a:lnTo>
                    <a:pt x="9525000" y="10609231"/>
                  </a:lnTo>
                  <a:lnTo>
                    <a:pt x="9525000" y="1061685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60950" tIns="60950" rIns="60950" bIns="60950" anchor="ctr" anchorCtr="0">
              <a:noAutofit/>
            </a:bodyPr>
            <a:lstStyle/>
            <a:p>
              <a:endParaRPr sz="2400">
                <a:solidFill>
                  <a:schemeClr val="bg1"/>
                </a:solidFill>
                <a:latin typeface="UTM Avo" panose="02040603050506020204" pitchFamily="18"/>
              </a:endParaRPr>
            </a:p>
          </p:txBody>
        </p:sp>
        <p:pic>
          <p:nvPicPr>
            <p:cNvPr id="20" name="Google Shape;404;p15">
              <a:extLst>
                <a:ext uri="{FF2B5EF4-FFF2-40B4-BE49-F238E27FC236}">
                  <a16:creationId xmlns:a16="http://schemas.microsoft.com/office/drawing/2014/main" id="{5AE3D30E-9135-3D34-7F4C-E9416F16DB7D}"/>
                </a:ext>
              </a:extLst>
            </p:cNvPr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11580464" y="4456836"/>
              <a:ext cx="1344144" cy="1373328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1" name="Google Shape;405;p15">
              <a:extLst>
                <a:ext uri="{FF2B5EF4-FFF2-40B4-BE49-F238E27FC236}">
                  <a16:creationId xmlns:a16="http://schemas.microsoft.com/office/drawing/2014/main" id="{FFA5A5CD-A82E-0675-1FDB-0D208E68EDF2}"/>
                </a:ext>
              </a:extLst>
            </p:cNvPr>
            <p:cNvSpPr txBox="1"/>
            <p:nvPr/>
          </p:nvSpPr>
          <p:spPr>
            <a:xfrm>
              <a:off x="10047329" y="5970591"/>
              <a:ext cx="4662743" cy="258528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60950" tIns="30467" rIns="60950" bIns="30467" anchor="t" anchorCtr="0">
              <a:spAutoFit/>
            </a:bodyPr>
            <a:lstStyle/>
            <a:p>
              <a:pPr algn="just">
                <a:lnSpc>
                  <a:spcPct val="150000"/>
                </a:lnSpc>
              </a:pPr>
              <a:r>
                <a:rPr lang="en-US" sz="2400" dirty="0" err="1">
                  <a:solidFill>
                    <a:schemeClr val="bg1"/>
                  </a:solidFill>
                  <a:latin typeface="UTM Avo" panose="02040603050506020204" pitchFamily="18"/>
                </a:rPr>
                <a:t>Chú</a:t>
              </a:r>
              <a:r>
                <a:rPr lang="en-US" sz="2400" dirty="0">
                  <a:solidFill>
                    <a:schemeClr val="bg1"/>
                  </a:solidFill>
                  <a:latin typeface="UTM Avo" panose="02040603050506020204" pitchFamily="18"/>
                </a:rPr>
                <a:t> </a:t>
              </a:r>
              <a:r>
                <a:rPr lang="en-US" sz="2400" dirty="0" err="1">
                  <a:solidFill>
                    <a:schemeClr val="bg1"/>
                  </a:solidFill>
                  <a:latin typeface="UTM Avo" panose="02040603050506020204" pitchFamily="18"/>
                </a:rPr>
                <a:t>ý</a:t>
              </a:r>
              <a:r>
                <a:rPr lang="en-US" sz="2400" dirty="0">
                  <a:solidFill>
                    <a:schemeClr val="bg1"/>
                  </a:solidFill>
                  <a:latin typeface="UTM Avo" panose="02040603050506020204" pitchFamily="18"/>
                </a:rPr>
                <a:t> </a:t>
              </a:r>
              <a:r>
                <a:rPr lang="en-US" sz="2400" dirty="0" err="1">
                  <a:solidFill>
                    <a:schemeClr val="bg1"/>
                  </a:solidFill>
                  <a:latin typeface="UTM Avo" panose="02040603050506020204" pitchFamily="18"/>
                </a:rPr>
                <a:t>nghỉ</a:t>
              </a:r>
              <a:r>
                <a:rPr lang="en-US" sz="2400" dirty="0">
                  <a:solidFill>
                    <a:schemeClr val="bg1"/>
                  </a:solidFill>
                  <a:latin typeface="UTM Avo" panose="02040603050506020204" pitchFamily="18"/>
                </a:rPr>
                <a:t> </a:t>
              </a:r>
              <a:r>
                <a:rPr lang="en-US" sz="2400" dirty="0" err="1">
                  <a:solidFill>
                    <a:schemeClr val="bg1"/>
                  </a:solidFill>
                  <a:latin typeface="UTM Avo" panose="02040603050506020204" pitchFamily="18"/>
                </a:rPr>
                <a:t>hơi</a:t>
              </a:r>
              <a:r>
                <a:rPr lang="en-US" sz="2400" dirty="0">
                  <a:solidFill>
                    <a:schemeClr val="bg1"/>
                  </a:solidFill>
                  <a:latin typeface="UTM Avo" panose="02040603050506020204" pitchFamily="18"/>
                </a:rPr>
                <a:t> </a:t>
              </a:r>
              <a:r>
                <a:rPr lang="en-US" sz="2400" dirty="0" err="1">
                  <a:solidFill>
                    <a:schemeClr val="bg1"/>
                  </a:solidFill>
                  <a:latin typeface="UTM Avo" panose="02040603050506020204" pitchFamily="18"/>
                </a:rPr>
                <a:t>dài</a:t>
              </a:r>
              <a:r>
                <a:rPr lang="en-US" sz="2400" dirty="0">
                  <a:solidFill>
                    <a:schemeClr val="bg1"/>
                  </a:solidFill>
                  <a:latin typeface="UTM Avo" panose="02040603050506020204" pitchFamily="18"/>
                </a:rPr>
                <a:t> </a:t>
              </a:r>
              <a:r>
                <a:rPr lang="en-US" sz="2400" dirty="0" err="1">
                  <a:solidFill>
                    <a:schemeClr val="bg1"/>
                  </a:solidFill>
                  <a:latin typeface="UTM Avo" panose="02040603050506020204" pitchFamily="18"/>
                </a:rPr>
                <a:t>hơn</a:t>
              </a:r>
              <a:r>
                <a:rPr lang="en-US" sz="2400" dirty="0">
                  <a:solidFill>
                    <a:schemeClr val="bg1"/>
                  </a:solidFill>
                  <a:latin typeface="UTM Avo" panose="02040603050506020204" pitchFamily="18"/>
                </a:rPr>
                <a:t> </a:t>
              </a:r>
              <a:r>
                <a:rPr lang="en-US" sz="2400" dirty="0" err="1">
                  <a:solidFill>
                    <a:schemeClr val="bg1"/>
                  </a:solidFill>
                  <a:latin typeface="UTM Avo" panose="02040603050506020204" pitchFamily="18"/>
                </a:rPr>
                <a:t>giữa</a:t>
              </a:r>
              <a:r>
                <a:rPr lang="en-US" sz="2400" dirty="0">
                  <a:solidFill>
                    <a:schemeClr val="bg1"/>
                  </a:solidFill>
                  <a:latin typeface="UTM Avo" panose="02040603050506020204" pitchFamily="18"/>
                </a:rPr>
                <a:t> </a:t>
              </a:r>
              <a:r>
                <a:rPr lang="en-US" sz="2400" dirty="0" err="1">
                  <a:solidFill>
                    <a:schemeClr val="bg1"/>
                  </a:solidFill>
                  <a:latin typeface="UTM Avo" panose="02040603050506020204" pitchFamily="18"/>
                </a:rPr>
                <a:t>các</a:t>
              </a:r>
              <a:r>
                <a:rPr lang="en-US" sz="2400" dirty="0">
                  <a:solidFill>
                    <a:schemeClr val="bg1"/>
                  </a:solidFill>
                  <a:latin typeface="UTM Avo" panose="02040603050506020204" pitchFamily="18"/>
                </a:rPr>
                <a:t> </a:t>
              </a:r>
              <a:r>
                <a:rPr lang="en-US" sz="2400" dirty="0" err="1">
                  <a:solidFill>
                    <a:schemeClr val="bg1"/>
                  </a:solidFill>
                  <a:latin typeface="UTM Avo" panose="02040603050506020204" pitchFamily="18"/>
                </a:rPr>
                <a:t>khổ</a:t>
              </a:r>
              <a:r>
                <a:rPr lang="en-US" sz="2400" dirty="0">
                  <a:solidFill>
                    <a:schemeClr val="bg1"/>
                  </a:solidFill>
                  <a:latin typeface="UTM Avo" panose="02040603050506020204" pitchFamily="18"/>
                </a:rPr>
                <a:t> </a:t>
              </a:r>
              <a:r>
                <a:rPr lang="en-US" sz="2400" dirty="0" err="1">
                  <a:solidFill>
                    <a:schemeClr val="bg1"/>
                  </a:solidFill>
                  <a:latin typeface="UTM Avo" panose="02040603050506020204" pitchFamily="18"/>
                </a:rPr>
                <a:t>thơ</a:t>
              </a:r>
              <a:r>
                <a:rPr lang="en-US" sz="2400" dirty="0">
                  <a:solidFill>
                    <a:schemeClr val="bg1"/>
                  </a:solidFill>
                  <a:latin typeface="UTM Avo" panose="02040603050506020204" pitchFamily="18"/>
                </a:rPr>
                <a:t> </a:t>
              </a:r>
              <a:r>
                <a:rPr lang="en-US" sz="2400" dirty="0" err="1">
                  <a:solidFill>
                    <a:schemeClr val="bg1"/>
                  </a:solidFill>
                  <a:latin typeface="UTM Avo" panose="02040603050506020204" pitchFamily="18"/>
                </a:rPr>
                <a:t>và</a:t>
              </a:r>
              <a:r>
                <a:rPr lang="en-US" sz="2400" dirty="0">
                  <a:solidFill>
                    <a:schemeClr val="bg1"/>
                  </a:solidFill>
                  <a:latin typeface="UTM Avo" panose="02040603050506020204" pitchFamily="18"/>
                </a:rPr>
                <a:t> </a:t>
              </a:r>
              <a:r>
                <a:rPr lang="en-US" sz="2400" err="1">
                  <a:solidFill>
                    <a:schemeClr val="bg1"/>
                  </a:solidFill>
                  <a:latin typeface="UTM Avo" panose="02040603050506020204" pitchFamily="18"/>
                </a:rPr>
                <a:t>giọng</a:t>
              </a:r>
              <a:r>
                <a:rPr lang="en-US" sz="2400">
                  <a:solidFill>
                    <a:schemeClr val="bg1"/>
                  </a:solidFill>
                  <a:latin typeface="UTM Avo" panose="02040603050506020204" pitchFamily="18"/>
                </a:rPr>
                <a:t> đọc.</a:t>
              </a:r>
              <a:endParaRPr sz="2400" dirty="0">
                <a:solidFill>
                  <a:schemeClr val="bg1"/>
                </a:solidFill>
                <a:latin typeface="UTM Avo" panose="02040603050506020204" pitchFamily="18"/>
              </a:endParaRPr>
            </a:p>
          </p:txBody>
        </p:sp>
      </p:grpSp>
      <p:sp>
        <p:nvSpPr>
          <p:cNvPr id="25" name="Google Shape;409;p15">
            <a:extLst>
              <a:ext uri="{FF2B5EF4-FFF2-40B4-BE49-F238E27FC236}">
                <a16:creationId xmlns:a16="http://schemas.microsoft.com/office/drawing/2014/main" id="{576C8CCB-6F1E-23E5-391A-6FE8AA21F6D0}"/>
              </a:ext>
            </a:extLst>
          </p:cNvPr>
          <p:cNvSpPr/>
          <p:nvPr/>
        </p:nvSpPr>
        <p:spPr>
          <a:xfrm>
            <a:off x="0" y="1889374"/>
            <a:ext cx="5515094" cy="628035"/>
          </a:xfrm>
          <a:prstGeom prst="homePlate">
            <a:avLst>
              <a:gd name="adj" fmla="val 50000"/>
            </a:avLst>
          </a:prstGeom>
          <a:solidFill>
            <a:schemeClr val="accent4">
              <a:lumMod val="60000"/>
              <a:lumOff val="40000"/>
            </a:schemeClr>
          </a:solidFill>
          <a:ln w="9525" cap="flat" cmpd="sng">
            <a:noFill/>
            <a:prstDash val="solid"/>
            <a:round/>
            <a:headEnd type="none" w="sm" len="sm"/>
            <a:tailEnd type="none" w="sm" len="sm"/>
          </a:ln>
          <a:effectLst>
            <a:outerShdw blurRad="40000" dist="20000" dir="5400000" rotWithShape="0">
              <a:srgbClr val="000000">
                <a:alpha val="37647"/>
              </a:srgbClr>
            </a:outerShdw>
          </a:effectLst>
        </p:spPr>
        <p:txBody>
          <a:bodyPr spcFirstLastPara="1" wrap="square" lIns="60950" tIns="30467" rIns="60950" bIns="30467" anchor="ctr" anchorCtr="0">
            <a:noAutofit/>
          </a:bodyPr>
          <a:lstStyle/>
          <a:p>
            <a:pPr algn="ctr"/>
            <a:r>
              <a:rPr lang="en-US" sz="2400" b="1">
                <a:solidFill>
                  <a:schemeClr val="bg1"/>
                </a:solidFill>
                <a:latin typeface="UTM Avo" panose="02040603050506020204" pitchFamily="18"/>
              </a:rPr>
              <a:t>Làm việc nhóm 4 người</a:t>
            </a:r>
            <a:endParaRPr sz="2400" b="1">
              <a:solidFill>
                <a:schemeClr val="bg1"/>
              </a:solidFill>
              <a:latin typeface="UTM Avo" panose="02040603050506020204" pitchFamily="18"/>
            </a:endParaRPr>
          </a:p>
        </p:txBody>
      </p:sp>
    </p:spTree>
    <p:extLst>
      <p:ext uri="{BB962C8B-B14F-4D97-AF65-F5344CB8AC3E}">
        <p14:creationId xmlns:p14="http://schemas.microsoft.com/office/powerpoint/2010/main" val="15549881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Google Shape;438;p18">
            <a:extLst>
              <a:ext uri="{FF2B5EF4-FFF2-40B4-BE49-F238E27FC236}">
                <a16:creationId xmlns:a16="http://schemas.microsoft.com/office/drawing/2014/main" id="{1F80DD25-0DC5-48A1-0BEF-6E77B6DBD7C5}"/>
              </a:ext>
            </a:extLst>
          </p:cNvPr>
          <p:cNvSpPr txBox="1"/>
          <p:nvPr/>
        </p:nvSpPr>
        <p:spPr>
          <a:xfrm>
            <a:off x="2895599" y="1776268"/>
            <a:ext cx="6400800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algn="ctr"/>
            <a:r>
              <a:rPr lang="en-US" sz="2400" b="1" dirty="0" err="1">
                <a:solidFill>
                  <a:schemeClr val="bg1"/>
                </a:solidFill>
                <a:latin typeface="UTM Avo" panose="02040603050506020204" pitchFamily="18"/>
              </a:rPr>
              <a:t>Câu</a:t>
            </a:r>
            <a:r>
              <a:rPr lang="en-US" sz="2400" b="1" dirty="0">
                <a:solidFill>
                  <a:schemeClr val="bg1"/>
                </a:solidFill>
                <a:latin typeface="UTM Avo" panose="02040603050506020204" pitchFamily="18"/>
              </a:rPr>
              <a:t> </a:t>
            </a:r>
            <a:r>
              <a:rPr lang="en-US" sz="2400" b="1" dirty="0" err="1">
                <a:solidFill>
                  <a:schemeClr val="bg1"/>
                </a:solidFill>
                <a:latin typeface="UTM Avo" panose="02040603050506020204" pitchFamily="18"/>
              </a:rPr>
              <a:t>hỏi</a:t>
            </a:r>
            <a:endParaRPr sz="2400" dirty="0">
              <a:solidFill>
                <a:schemeClr val="bg1"/>
              </a:solidFill>
              <a:latin typeface="UTM Avo" panose="02040603050506020204" pitchFamily="18"/>
            </a:endParaRPr>
          </a:p>
        </p:txBody>
      </p:sp>
      <p:sp>
        <p:nvSpPr>
          <p:cNvPr id="8" name="Google Shape;439;p18">
            <a:extLst>
              <a:ext uri="{FF2B5EF4-FFF2-40B4-BE49-F238E27FC236}">
                <a16:creationId xmlns:a16="http://schemas.microsoft.com/office/drawing/2014/main" id="{B9F7F72F-C7EC-51C9-DCC8-2C98BF144929}"/>
              </a:ext>
            </a:extLst>
          </p:cNvPr>
          <p:cNvSpPr txBox="1"/>
          <p:nvPr/>
        </p:nvSpPr>
        <p:spPr>
          <a:xfrm>
            <a:off x="1087188" y="2400043"/>
            <a:ext cx="10017621" cy="35394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0950" tIns="30467" rIns="60950" bIns="30467" anchor="t" anchorCtr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2400" b="1" dirty="0" err="1">
                <a:solidFill>
                  <a:schemeClr val="bg1"/>
                </a:solidFill>
                <a:latin typeface="UTM Avo" panose="02040603050506020204" pitchFamily="18"/>
              </a:rPr>
              <a:t>Câu</a:t>
            </a:r>
            <a:r>
              <a:rPr lang="en-US" sz="2400" b="1" dirty="0">
                <a:solidFill>
                  <a:schemeClr val="bg1"/>
                </a:solidFill>
                <a:latin typeface="UTM Avo" panose="02040603050506020204" pitchFamily="18"/>
              </a:rPr>
              <a:t> 1: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/>
              </a:rPr>
              <a:t>Ở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/>
              </a:rPr>
              <a:t>khổ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/>
              </a:rPr>
              <a:t>thơ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</a:rPr>
              <a:t> 1,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/>
              </a:rPr>
              <a:t>bạn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/>
              </a:rPr>
              <a:t>nhỏ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/>
              </a:rPr>
              <a:t>hỏi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/>
              </a:rPr>
              <a:t>mẹ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/>
              </a:rPr>
              <a:t>điều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/>
              </a:rPr>
              <a:t>gì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</a:rPr>
              <a:t>?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/>
              </a:rPr>
              <a:t>Mẹ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/>
              </a:rPr>
              <a:t>trả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/>
              </a:rPr>
              <a:t>lời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/>
              </a:rPr>
              <a:t>thế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/>
              </a:rPr>
              <a:t>nào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</a:rPr>
              <a:t>?</a:t>
            </a:r>
            <a:endParaRPr sz="2400" dirty="0">
              <a:solidFill>
                <a:schemeClr val="bg1"/>
              </a:solidFill>
              <a:latin typeface="UTM Avo" panose="02040603050506020204" pitchFamily="18"/>
            </a:endParaRPr>
          </a:p>
          <a:p>
            <a:pPr algn="just">
              <a:lnSpc>
                <a:spcPct val="150000"/>
              </a:lnSpc>
              <a:spcBef>
                <a:spcPts val="400"/>
              </a:spcBef>
            </a:pPr>
            <a:r>
              <a:rPr lang="en-US" sz="2400" b="1" dirty="0" err="1">
                <a:solidFill>
                  <a:schemeClr val="bg1"/>
                </a:solidFill>
                <a:latin typeface="UTM Avo" panose="02040603050506020204" pitchFamily="18"/>
              </a:rPr>
              <a:t>Câu</a:t>
            </a:r>
            <a:r>
              <a:rPr lang="en-US" sz="2400" b="1" dirty="0">
                <a:solidFill>
                  <a:schemeClr val="bg1"/>
                </a:solidFill>
                <a:latin typeface="UTM Avo" panose="02040603050506020204" pitchFamily="18"/>
              </a:rPr>
              <a:t> 2: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/>
              </a:rPr>
              <a:t>Bạn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/>
              </a:rPr>
              <a:t>nhỏ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/>
              </a:rPr>
              <a:t>tưởng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/>
              </a:rPr>
              <a:t>tượng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</a:rPr>
              <a:t> </a:t>
            </a:r>
            <a:r>
              <a:rPr lang="en-US" sz="2400" i="1" dirty="0">
                <a:solidFill>
                  <a:schemeClr val="bg1"/>
                </a:solidFill>
                <a:latin typeface="UTM Avo" panose="02040603050506020204" pitchFamily="18"/>
              </a:rPr>
              <a:t>“</a:t>
            </a:r>
            <a:r>
              <a:rPr lang="en-US" sz="2400" i="1" dirty="0" err="1">
                <a:solidFill>
                  <a:schemeClr val="bg1"/>
                </a:solidFill>
                <a:latin typeface="UTM Avo" panose="02040603050506020204" pitchFamily="18"/>
              </a:rPr>
              <a:t>ngựa</a:t>
            </a:r>
            <a:r>
              <a:rPr lang="en-US" sz="2400" i="1" dirty="0">
                <a:solidFill>
                  <a:schemeClr val="bg1"/>
                </a:solidFill>
                <a:latin typeface="UTM Avo" panose="02040603050506020204" pitchFamily="18"/>
              </a:rPr>
              <a:t> con”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/>
              </a:rPr>
              <a:t>sẽ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/>
              </a:rPr>
              <a:t>theo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/>
              </a:rPr>
              <a:t>ngọn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/>
              </a:rPr>
              <a:t>gió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/>
              </a:rPr>
              <a:t>đi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/>
              </a:rPr>
              <a:t>những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/>
              </a:rPr>
              <a:t>đâu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</a:rPr>
              <a:t>?</a:t>
            </a:r>
            <a:endParaRPr sz="2400" dirty="0">
              <a:solidFill>
                <a:schemeClr val="bg1"/>
              </a:solidFill>
              <a:latin typeface="UTM Avo" panose="02040603050506020204" pitchFamily="18"/>
            </a:endParaRPr>
          </a:p>
          <a:p>
            <a:pPr algn="just">
              <a:lnSpc>
                <a:spcPct val="150000"/>
              </a:lnSpc>
              <a:spcBef>
                <a:spcPts val="400"/>
              </a:spcBef>
            </a:pPr>
            <a:r>
              <a:rPr lang="en-US" sz="2400" b="1" dirty="0" err="1">
                <a:solidFill>
                  <a:schemeClr val="bg1"/>
                </a:solidFill>
                <a:latin typeface="UTM Avo" panose="02040603050506020204" pitchFamily="18"/>
              </a:rPr>
              <a:t>Câu</a:t>
            </a:r>
            <a:r>
              <a:rPr lang="en-US" sz="2400" b="1" dirty="0">
                <a:solidFill>
                  <a:schemeClr val="bg1"/>
                </a:solidFill>
                <a:latin typeface="UTM Avo" panose="02040603050506020204" pitchFamily="18"/>
              </a:rPr>
              <a:t> 3: 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</a:rPr>
              <a:t>Theo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/>
              </a:rPr>
              <a:t>em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</a:rPr>
              <a:t>,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/>
              </a:rPr>
              <a:t>vì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/>
              </a:rPr>
              <a:t>sao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/>
              </a:rPr>
              <a:t>bạn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/>
              </a:rPr>
              <a:t>nhỏ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/>
              </a:rPr>
              <a:t>tưởng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/>
              </a:rPr>
              <a:t>tượng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/>
              </a:rPr>
              <a:t>mỗi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/>
              </a:rPr>
              <a:t>vùng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/>
              </a:rPr>
              <a:t>đất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/>
              </a:rPr>
              <a:t>có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/>
              </a:rPr>
              <a:t>một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/>
              </a:rPr>
              <a:t>màu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/>
              </a:rPr>
              <a:t>gió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/>
              </a:rPr>
              <a:t>riêng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</a:rPr>
              <a:t>?</a:t>
            </a:r>
            <a:endParaRPr sz="2400" dirty="0">
              <a:solidFill>
                <a:schemeClr val="bg1"/>
              </a:solidFill>
              <a:latin typeface="UTM Avo" panose="02040603050506020204" pitchFamily="18"/>
            </a:endParaRPr>
          </a:p>
          <a:p>
            <a:pPr algn="just">
              <a:lnSpc>
                <a:spcPct val="150000"/>
              </a:lnSpc>
              <a:spcBef>
                <a:spcPts val="400"/>
              </a:spcBef>
            </a:pPr>
            <a:endParaRPr sz="2400" dirty="0">
              <a:solidFill>
                <a:schemeClr val="bg1"/>
              </a:solidFill>
              <a:latin typeface="UTM Avo" panose="02040603050506020204" pitchFamily="18"/>
            </a:endParaRPr>
          </a:p>
        </p:txBody>
      </p:sp>
    </p:spTree>
    <p:extLst>
      <p:ext uri="{BB962C8B-B14F-4D97-AF65-F5344CB8AC3E}">
        <p14:creationId xmlns:p14="http://schemas.microsoft.com/office/powerpoint/2010/main" val="547033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5">
            <a:lum/>
          </a:blip>
          <a:srcRect/>
          <a:stretch>
            <a:fillRect t="-5000" b="-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bd81bbb18139c6b7a3c3be45a0b5eaa8.png">
            <a:hlinkClick r:id="rId6" action="ppaction://hlinksldjump"/>
            <a:extLst>
              <a:ext uri="{FF2B5EF4-FFF2-40B4-BE49-F238E27FC236}">
                <a16:creationId xmlns:a16="http://schemas.microsoft.com/office/drawing/2014/main" id="{DCF668CB-43ED-0EE1-CD38-0E6B2ECCDA21}"/>
              </a:ext>
            </a:extLst>
          </p:cNvPr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5648780" y="5295900"/>
            <a:ext cx="1295400" cy="1295400"/>
          </a:xfrm>
          <a:prstGeom prst="rect">
            <a:avLst/>
          </a:prstGeom>
        </p:spPr>
      </p:pic>
      <p:pic>
        <p:nvPicPr>
          <p:cNvPr id="4" name="Picture 3" descr="bd81bbb18139c6b7a3c3be45a0b5eaa8.png">
            <a:hlinkClick r:id="rId8" action="ppaction://hlinksldjump"/>
            <a:extLst>
              <a:ext uri="{FF2B5EF4-FFF2-40B4-BE49-F238E27FC236}">
                <a16:creationId xmlns:a16="http://schemas.microsoft.com/office/drawing/2014/main" id="{8B61E8A5-D823-F400-CEBE-D3B82EF18CE0}"/>
              </a:ext>
            </a:extLst>
          </p:cNvPr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7256910" y="5257800"/>
            <a:ext cx="1295400" cy="1295400"/>
          </a:xfrm>
          <a:prstGeom prst="rect">
            <a:avLst/>
          </a:prstGeom>
        </p:spPr>
      </p:pic>
      <p:pic>
        <p:nvPicPr>
          <p:cNvPr id="6" name="Picture 5" descr="bd81bbb18139c6b7a3c3be45a0b5eaa8.png">
            <a:hlinkClick r:id="rId9" action="ppaction://hlinksldjump"/>
            <a:extLst>
              <a:ext uri="{FF2B5EF4-FFF2-40B4-BE49-F238E27FC236}">
                <a16:creationId xmlns:a16="http://schemas.microsoft.com/office/drawing/2014/main" id="{027B4092-0DB6-E79E-3AA5-AEBD813F68D0}"/>
              </a:ext>
            </a:extLst>
          </p:cNvPr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8887280" y="5295900"/>
            <a:ext cx="1295400" cy="1295400"/>
          </a:xfrm>
          <a:prstGeom prst="rect">
            <a:avLst/>
          </a:prstGeom>
        </p:spPr>
      </p:pic>
      <p:pic>
        <p:nvPicPr>
          <p:cNvPr id="7" name="Picture 6" descr="2ddded3c47508e0775bea75a55625106.png">
            <a:extLst>
              <a:ext uri="{FF2B5EF4-FFF2-40B4-BE49-F238E27FC236}">
                <a16:creationId xmlns:a16="http://schemas.microsoft.com/office/drawing/2014/main" id="{BA04C278-1D4F-E7C4-EE60-0519621FDAA2}"/>
              </a:ext>
            </a:extLst>
          </p:cNvPr>
          <p:cNvPicPr>
            <a:picLocks noChangeAspect="1"/>
          </p:cNvPicPr>
          <p:nvPr/>
        </p:nvPicPr>
        <p:blipFill>
          <a:blip r:embed="rId10" cstate="print"/>
          <a:stretch>
            <a:fillRect/>
          </a:stretch>
        </p:blipFill>
        <p:spPr>
          <a:xfrm>
            <a:off x="1524000" y="6324600"/>
            <a:ext cx="9144000" cy="533400"/>
          </a:xfrm>
          <a:prstGeom prst="rect">
            <a:avLst/>
          </a:prstGeom>
        </p:spPr>
      </p:pic>
      <p:pic>
        <p:nvPicPr>
          <p:cNvPr id="8" name="Picture 7" descr="sun-309027_1280.png">
            <a:extLst>
              <a:ext uri="{FF2B5EF4-FFF2-40B4-BE49-F238E27FC236}">
                <a16:creationId xmlns:a16="http://schemas.microsoft.com/office/drawing/2014/main" id="{169E4B51-F932-858E-029E-281645BB834F}"/>
              </a:ext>
            </a:extLst>
          </p:cNvPr>
          <p:cNvPicPr>
            <a:picLocks noChangeAspect="1"/>
          </p:cNvPicPr>
          <p:nvPr/>
        </p:nvPicPr>
        <p:blipFill>
          <a:blip r:embed="rId11" cstate="print"/>
          <a:stretch>
            <a:fillRect/>
          </a:stretch>
        </p:blipFill>
        <p:spPr>
          <a:xfrm>
            <a:off x="1524000" y="0"/>
            <a:ext cx="1524000" cy="1524000"/>
          </a:xfrm>
          <a:prstGeom prst="rect">
            <a:avLst/>
          </a:prstGeom>
        </p:spPr>
      </p:pic>
      <p:pic>
        <p:nvPicPr>
          <p:cNvPr id="9" name="Picture 8" descr="cloud-303181_1280.png">
            <a:extLst>
              <a:ext uri="{FF2B5EF4-FFF2-40B4-BE49-F238E27FC236}">
                <a16:creationId xmlns:a16="http://schemas.microsoft.com/office/drawing/2014/main" id="{5BE2199E-D736-2090-A119-42EC011B8376}"/>
              </a:ext>
            </a:extLst>
          </p:cNvPr>
          <p:cNvPicPr>
            <a:picLocks noChangeAspect="1"/>
          </p:cNvPicPr>
          <p:nvPr/>
        </p:nvPicPr>
        <p:blipFill>
          <a:blip r:embed="rId12" cstate="print"/>
          <a:stretch>
            <a:fillRect/>
          </a:stretch>
        </p:blipFill>
        <p:spPr>
          <a:xfrm>
            <a:off x="1143000" y="304800"/>
            <a:ext cx="2743200" cy="1066800"/>
          </a:xfrm>
          <a:prstGeom prst="rect">
            <a:avLst/>
          </a:prstGeom>
        </p:spPr>
      </p:pic>
      <p:pic>
        <p:nvPicPr>
          <p:cNvPr id="10" name="Picture 9" descr="cloud-303181_1280.png">
            <a:extLst>
              <a:ext uri="{FF2B5EF4-FFF2-40B4-BE49-F238E27FC236}">
                <a16:creationId xmlns:a16="http://schemas.microsoft.com/office/drawing/2014/main" id="{ADE8F9CF-CEA7-B8EB-51AC-491ACB20E1F9}"/>
              </a:ext>
            </a:extLst>
          </p:cNvPr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5867400" y="368300"/>
            <a:ext cx="2819400" cy="1143000"/>
          </a:xfrm>
          <a:prstGeom prst="rect">
            <a:avLst/>
          </a:prstGeom>
        </p:spPr>
      </p:pic>
      <p:pic>
        <p:nvPicPr>
          <p:cNvPr id="11" name="Picture 10" descr="6131d3148657a26e1bfe386e7ba65811.png">
            <a:extLst>
              <a:ext uri="{FF2B5EF4-FFF2-40B4-BE49-F238E27FC236}">
                <a16:creationId xmlns:a16="http://schemas.microsoft.com/office/drawing/2014/main" id="{137AF7A1-1888-D017-EBC4-CCBE08BE5F66}"/>
              </a:ext>
            </a:extLst>
          </p:cNvPr>
          <p:cNvPicPr>
            <a:picLocks noChangeAspect="1"/>
          </p:cNvPicPr>
          <p:nvPr/>
        </p:nvPicPr>
        <p:blipFill>
          <a:blip r:embed="rId14" cstate="print"/>
          <a:stretch>
            <a:fillRect/>
          </a:stretch>
        </p:blipFill>
        <p:spPr>
          <a:xfrm>
            <a:off x="1828800" y="4435834"/>
            <a:ext cx="1524000" cy="2422167"/>
          </a:xfrm>
          <a:prstGeom prst="rect">
            <a:avLst/>
          </a:prstGeom>
        </p:spPr>
      </p:pic>
      <p:pic>
        <p:nvPicPr>
          <p:cNvPr id="12" name="Picture 11" descr="1.png">
            <a:extLst>
              <a:ext uri="{FF2B5EF4-FFF2-40B4-BE49-F238E27FC236}">
                <a16:creationId xmlns:a16="http://schemas.microsoft.com/office/drawing/2014/main" id="{18151DBA-887F-DEF3-FE80-E25B26EAB5CE}"/>
              </a:ext>
            </a:extLst>
          </p:cNvPr>
          <p:cNvPicPr>
            <a:picLocks noChangeAspect="1"/>
          </p:cNvPicPr>
          <p:nvPr/>
        </p:nvPicPr>
        <p:blipFill>
          <a:blip r:embed="rId15" cstate="print"/>
          <a:stretch>
            <a:fillRect/>
          </a:stretch>
        </p:blipFill>
        <p:spPr>
          <a:xfrm>
            <a:off x="1524000" y="6248400"/>
            <a:ext cx="9144000" cy="609600"/>
          </a:xfrm>
          <a:prstGeom prst="rect">
            <a:avLst/>
          </a:prstGeom>
        </p:spPr>
      </p:pic>
      <p:pic>
        <p:nvPicPr>
          <p:cNvPr id="13" name="Picture 12" descr="3f7e749c750b79cbde134e7bcf00a140.png">
            <a:hlinkClick r:id="rId16" action="ppaction://hlinksldjump"/>
            <a:extLst>
              <a:ext uri="{FF2B5EF4-FFF2-40B4-BE49-F238E27FC236}">
                <a16:creationId xmlns:a16="http://schemas.microsoft.com/office/drawing/2014/main" id="{605DB027-16E9-E2CB-C821-08D91161D212}"/>
              </a:ext>
            </a:extLst>
          </p:cNvPr>
          <p:cNvPicPr>
            <a:picLocks noChangeAspect="1"/>
          </p:cNvPicPr>
          <p:nvPr/>
        </p:nvPicPr>
        <p:blipFill>
          <a:blip r:embed="rId17" cstate="print"/>
          <a:stretch>
            <a:fillRect/>
          </a:stretch>
        </p:blipFill>
        <p:spPr>
          <a:xfrm>
            <a:off x="9867900" y="3802856"/>
            <a:ext cx="2743200" cy="3059113"/>
          </a:xfrm>
          <a:prstGeom prst="rect">
            <a:avLst/>
          </a:prstGeom>
        </p:spPr>
      </p:pic>
      <p:pic>
        <p:nvPicPr>
          <p:cNvPr id="14" name="Picture 13" descr="trai tim nay.png">
            <a:extLst>
              <a:ext uri="{FF2B5EF4-FFF2-40B4-BE49-F238E27FC236}">
                <a16:creationId xmlns:a16="http://schemas.microsoft.com/office/drawing/2014/main" id="{9B06C3DB-FD25-7900-3762-E225A09C7AA1}"/>
              </a:ext>
            </a:extLst>
          </p:cNvPr>
          <p:cNvPicPr>
            <a:picLocks noChangeAspect="1"/>
          </p:cNvPicPr>
          <p:nvPr/>
        </p:nvPicPr>
        <p:blipFill>
          <a:blip r:embed="rId18" cstate="print"/>
          <a:stretch>
            <a:fillRect/>
          </a:stretch>
        </p:blipFill>
        <p:spPr>
          <a:xfrm flipH="1">
            <a:off x="343294" y="1447801"/>
            <a:ext cx="1180707" cy="786597"/>
          </a:xfrm>
          <a:prstGeom prst="rect">
            <a:avLst/>
          </a:prstGeom>
        </p:spPr>
      </p:pic>
      <p:pic>
        <p:nvPicPr>
          <p:cNvPr id="15" name="Picture 14" descr="Logo, company name&#10;&#10;Description automatically generated">
            <a:extLst>
              <a:ext uri="{FF2B5EF4-FFF2-40B4-BE49-F238E27FC236}">
                <a16:creationId xmlns:a16="http://schemas.microsoft.com/office/drawing/2014/main" id="{6BE69880-63FA-EF2D-C10C-48EF900B93E3}"/>
              </a:ext>
            </a:extLst>
          </p:cNvPr>
          <p:cNvPicPr>
            <a:picLocks noChangeAspect="1"/>
          </p:cNvPicPr>
          <p:nvPr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46259" cy="609600"/>
          </a:xfrm>
          <a:prstGeom prst="rect">
            <a:avLst/>
          </a:prstGeom>
        </p:spPr>
      </p:pic>
      <p:pic>
        <p:nvPicPr>
          <p:cNvPr id="16" name="Tieng-nhai-thuc-an-www_tiengdong_com">
            <a:hlinkClick r:id="" action="ppaction://media"/>
            <a:extLst>
              <a:ext uri="{FF2B5EF4-FFF2-40B4-BE49-F238E27FC236}">
                <a16:creationId xmlns:a16="http://schemas.microsoft.com/office/drawing/2014/main" id="{59B6AB93-1FA1-9771-880B-A3778E0793C6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20"/>
          <a:stretch>
            <a:fillRect/>
          </a:stretch>
        </p:blipFill>
        <p:spPr>
          <a:xfrm>
            <a:off x="-1670050" y="4265613"/>
            <a:ext cx="609600" cy="609600"/>
          </a:xfrm>
          <a:prstGeom prst="rect">
            <a:avLst/>
          </a:prstGeom>
        </p:spPr>
      </p:pic>
      <p:pic>
        <p:nvPicPr>
          <p:cNvPr id="17" name="Tieng-nhai-thuc-an-www_tiengdong_com">
            <a:hlinkClick r:id="" action="ppaction://media"/>
            <a:extLst>
              <a:ext uri="{FF2B5EF4-FFF2-40B4-BE49-F238E27FC236}">
                <a16:creationId xmlns:a16="http://schemas.microsoft.com/office/drawing/2014/main" id="{B9BA014B-AA8C-9CF5-C89F-8CDD8616097B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20"/>
          <a:stretch>
            <a:fillRect/>
          </a:stretch>
        </p:blipFill>
        <p:spPr>
          <a:xfrm>
            <a:off x="-1517650" y="4418013"/>
            <a:ext cx="609600" cy="609600"/>
          </a:xfrm>
          <a:prstGeom prst="rect">
            <a:avLst/>
          </a:prstGeom>
        </p:spPr>
      </p:pic>
      <p:pic>
        <p:nvPicPr>
          <p:cNvPr id="18" name="Tieng-nhai-thuc-an-www_tiengdong_com">
            <a:hlinkClick r:id="" action="ppaction://media"/>
            <a:extLst>
              <a:ext uri="{FF2B5EF4-FFF2-40B4-BE49-F238E27FC236}">
                <a16:creationId xmlns:a16="http://schemas.microsoft.com/office/drawing/2014/main" id="{FD11A012-7DEA-DB2F-23E0-D20A49C7A038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20"/>
          <a:stretch>
            <a:fillRect/>
          </a:stretch>
        </p:blipFill>
        <p:spPr>
          <a:xfrm>
            <a:off x="-1365250" y="4570413"/>
            <a:ext cx="609600" cy="609600"/>
          </a:xfrm>
          <a:prstGeom prst="rect">
            <a:avLst/>
          </a:prstGeom>
        </p:spPr>
      </p:pic>
      <p:pic>
        <p:nvPicPr>
          <p:cNvPr id="19" name="Tieng-nhai-thuc-an-www_tiengdong_com">
            <a:hlinkClick r:id="" action="ppaction://media"/>
            <a:extLst>
              <a:ext uri="{FF2B5EF4-FFF2-40B4-BE49-F238E27FC236}">
                <a16:creationId xmlns:a16="http://schemas.microsoft.com/office/drawing/2014/main" id="{92BE39C1-0531-390C-3D15-7BFA322391ED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20"/>
          <a:stretch>
            <a:fillRect/>
          </a:stretch>
        </p:blipFill>
        <p:spPr>
          <a:xfrm>
            <a:off x="-1212850" y="4722813"/>
            <a:ext cx="609600" cy="609600"/>
          </a:xfrm>
          <a:prstGeom prst="rect">
            <a:avLst/>
          </a:prstGeom>
        </p:spPr>
      </p:pic>
      <p:pic>
        <p:nvPicPr>
          <p:cNvPr id="20" name="Tieng-nhai-thuc-an-www_tiengdong_com">
            <a:hlinkClick r:id="" action="ppaction://media"/>
            <a:extLst>
              <a:ext uri="{FF2B5EF4-FFF2-40B4-BE49-F238E27FC236}">
                <a16:creationId xmlns:a16="http://schemas.microsoft.com/office/drawing/2014/main" id="{8657CD8E-C543-C15D-F82D-D9B5C972B0BE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20"/>
          <a:stretch>
            <a:fillRect/>
          </a:stretch>
        </p:blipFill>
        <p:spPr>
          <a:xfrm>
            <a:off x="-1060450" y="4875213"/>
            <a:ext cx="609600" cy="609600"/>
          </a:xfrm>
          <a:prstGeom prst="rect">
            <a:avLst/>
          </a:prstGeom>
        </p:spPr>
      </p:pic>
      <p:sp>
        <p:nvSpPr>
          <p:cNvPr id="21" name="Rectangle 20">
            <a:extLst>
              <a:ext uri="{FF2B5EF4-FFF2-40B4-BE49-F238E27FC236}">
                <a16:creationId xmlns:a16="http://schemas.microsoft.com/office/drawing/2014/main" id="{87316D85-B809-63CB-4CCC-1E5D2BF7E232}"/>
              </a:ext>
            </a:extLst>
          </p:cNvPr>
          <p:cNvSpPr/>
          <p:nvPr/>
        </p:nvSpPr>
        <p:spPr>
          <a:xfrm>
            <a:off x="1791930" y="1145739"/>
            <a:ext cx="2718619" cy="2862322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6000" b="1" dirty="0" err="1">
                <a:ln w="6600">
                  <a:solidFill>
                    <a:schemeClr val="accent5">
                      <a:lumMod val="20000"/>
                      <a:lumOff val="80000"/>
                    </a:schemeClr>
                  </a:solidFill>
                  <a:prstDash val="solid"/>
                </a:ln>
                <a:solidFill>
                  <a:srgbClr val="FF5050"/>
                </a:solidFill>
                <a:effectLst>
                  <a:outerShdw blurRad="50800" dist="38100" dir="13500000" algn="br" rotWithShape="0">
                    <a:prstClr val="black">
                      <a:alpha val="40000"/>
                    </a:prstClr>
                  </a:outerShdw>
                </a:effectLst>
                <a:latin typeface="UTM Avo" panose="02040603050506020204" pitchFamily="18"/>
              </a:rPr>
              <a:t>Thỏ</a:t>
            </a:r>
            <a:endParaRPr lang="en-US" sz="6000" b="1" dirty="0">
              <a:ln w="6600">
                <a:solidFill>
                  <a:schemeClr val="accent5">
                    <a:lumMod val="20000"/>
                    <a:lumOff val="80000"/>
                  </a:schemeClr>
                </a:solidFill>
                <a:prstDash val="solid"/>
              </a:ln>
              <a:solidFill>
                <a:srgbClr val="FF5050"/>
              </a:solidFill>
              <a:effectLst>
                <a:outerShdw blurRad="50800" dist="38100" dir="13500000" algn="br" rotWithShape="0">
                  <a:prstClr val="black">
                    <a:alpha val="40000"/>
                  </a:prstClr>
                </a:outerShdw>
              </a:effectLst>
              <a:latin typeface="UTM Avo" panose="02040603050506020204" pitchFamily="18"/>
            </a:endParaRPr>
          </a:p>
          <a:p>
            <a:pPr algn="ctr"/>
            <a:r>
              <a:rPr lang="en-US" sz="6000" b="1" dirty="0" err="1">
                <a:ln w="6600">
                  <a:solidFill>
                    <a:schemeClr val="accent5">
                      <a:lumMod val="20000"/>
                      <a:lumOff val="80000"/>
                    </a:schemeClr>
                  </a:solidFill>
                  <a:prstDash val="solid"/>
                </a:ln>
                <a:solidFill>
                  <a:srgbClr val="FF5050"/>
                </a:solidFill>
                <a:effectLst>
                  <a:outerShdw blurRad="50800" dist="38100" dir="13500000" algn="br" rotWithShape="0">
                    <a:prstClr val="black">
                      <a:alpha val="40000"/>
                    </a:prstClr>
                  </a:outerShdw>
                </a:effectLst>
                <a:latin typeface="UTM Avo" panose="02040603050506020204" pitchFamily="18"/>
              </a:rPr>
              <a:t>kiếm</a:t>
            </a:r>
            <a:r>
              <a:rPr lang="en-US" sz="6000" b="1" dirty="0">
                <a:ln w="6600">
                  <a:solidFill>
                    <a:schemeClr val="accent5">
                      <a:lumMod val="20000"/>
                      <a:lumOff val="80000"/>
                    </a:schemeClr>
                  </a:solidFill>
                  <a:prstDash val="solid"/>
                </a:ln>
                <a:solidFill>
                  <a:srgbClr val="FF5050"/>
                </a:solidFill>
                <a:effectLst>
                  <a:outerShdw blurRad="50800" dist="38100" dir="13500000" algn="br" rotWithShape="0">
                    <a:prstClr val="black">
                      <a:alpha val="40000"/>
                    </a:prstClr>
                  </a:outerShdw>
                </a:effectLst>
                <a:latin typeface="UTM Avo" panose="02040603050506020204" pitchFamily="18"/>
              </a:rPr>
              <a:t> </a:t>
            </a:r>
          </a:p>
          <a:p>
            <a:pPr algn="ctr"/>
            <a:r>
              <a:rPr lang="en-US" sz="6000" b="1" dirty="0" err="1">
                <a:ln w="6600">
                  <a:solidFill>
                    <a:schemeClr val="accent5">
                      <a:lumMod val="20000"/>
                      <a:lumOff val="80000"/>
                    </a:schemeClr>
                  </a:solidFill>
                  <a:prstDash val="solid"/>
                </a:ln>
                <a:solidFill>
                  <a:srgbClr val="FF5050"/>
                </a:solidFill>
                <a:effectLst>
                  <a:outerShdw blurRad="50800" dist="38100" dir="13500000" algn="br" rotWithShape="0">
                    <a:prstClr val="black">
                      <a:alpha val="40000"/>
                    </a:prstClr>
                  </a:outerShdw>
                </a:effectLst>
                <a:latin typeface="UTM Avo" panose="02040603050506020204" pitchFamily="18"/>
              </a:rPr>
              <a:t>ăn</a:t>
            </a:r>
            <a:endParaRPr lang="en-US" sz="6000" b="1" dirty="0">
              <a:ln w="6600">
                <a:solidFill>
                  <a:schemeClr val="accent5">
                    <a:lumMod val="20000"/>
                    <a:lumOff val="80000"/>
                  </a:schemeClr>
                </a:solidFill>
                <a:prstDash val="solid"/>
              </a:ln>
              <a:solidFill>
                <a:srgbClr val="FF5050"/>
              </a:solidFill>
              <a:effectLst>
                <a:outerShdw blurRad="50800" dist="38100" dir="13500000" algn="br" rotWithShape="0">
                  <a:prstClr val="black">
                    <a:alpha val="40000"/>
                  </a:prstClr>
                </a:outerShdw>
              </a:effectLst>
              <a:latin typeface="UTM Avo" panose="02040603050506020204" pitchFamily="18"/>
            </a:endParaRPr>
          </a:p>
        </p:txBody>
      </p:sp>
    </p:spTree>
    <p:extLst>
      <p:ext uri="{BB962C8B-B14F-4D97-AF65-F5344CB8AC3E}">
        <p14:creationId xmlns:p14="http://schemas.microsoft.com/office/powerpoint/2010/main" val="17295123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3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.55112E-17 -0.01111 L 0.25 -0.01111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5" y="0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63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3.33333E-6 L 0.14583 0.00555 " pathEditMode="relative" rAng="0" ptsTypes="AA">
                                      <p:cBhvr>
                                        <p:cTn id="8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3" y="3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63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33333E-6 -1.48148E-6 L 1.21875 -0.00162 " pathEditMode="relative" rAng="0" ptsTypes="AA">
                                      <p:cBhvr>
                                        <p:cTn id="10" dur="1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09" y="-1"/>
                                    </p:animMotion>
                                  </p:childTnLst>
                                </p:cTn>
                              </p:par>
                              <p:par>
                                <p:cTn id="11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2000"/>
                            </p:stCondLst>
                            <p:childTnLst>
                              <p:par>
                                <p:cTn id="1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6" dur="8160" fill="hold"/>
                                        <p:tgtEl>
                                          <p:spTgt spid="1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20160"/>
                            </p:stCondLst>
                            <p:childTnLst>
                              <p:par>
                                <p:cTn id="18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9" dur="8160" fill="hold"/>
                                        <p:tgtEl>
                                          <p:spTgt spid="2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63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16667 -0.00116 L 0.25834 3.7037E-7 " pathEditMode="relative" rAng="0" ptsTypes="AA">
                                      <p:cBhvr>
                                        <p:cTn id="2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6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500"/>
                            </p:stCondLst>
                            <p:childTnLst>
                              <p:par>
                                <p:cTn id="26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7" dur="8160" fill="hold"/>
                                        <p:tgtEl>
                                          <p:spTgt spid="1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28" presetID="47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9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seq concurrent="1" nextAc="seek">
              <p:cTn id="33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4" fill="hold">
                      <p:stCondLst>
                        <p:cond delay="0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63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25833 3.7037E-7 L 0.375 -0.00116 " pathEditMode="relative" rAng="0" ptsTypes="AA">
                                      <p:cBhvr>
                                        <p:cTn id="3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8" y="-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500"/>
                            </p:stCondLst>
                            <p:childTnLst>
                              <p:par>
                                <p:cTn id="39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0" dur="8160" fill="hold"/>
                                        <p:tgtEl>
                                          <p:spTgt spid="1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41" presetID="47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2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seq concurrent="1" nextAc="seek">
              <p:cTn id="46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7" fill="hold">
                      <p:stCondLst>
                        <p:cond delay="0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63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49166 -0.00116 L 0.6 -0.00116 " pathEditMode="relative" rAng="0" ptsTypes="AA">
                                      <p:cBhvr>
                                        <p:cTn id="5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4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500"/>
                            </p:stCondLst>
                            <p:childTnLst>
                              <p:par>
                                <p:cTn id="52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53" dur="8160" fill="hold"/>
                                        <p:tgtEl>
                                          <p:spTgt spid="1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54" presetID="47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5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10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audio>
              <p:cMediaNode vol="80000">
                <p:cTn id="5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6"/>
                </p:tgtEl>
              </p:cMediaNode>
            </p:audio>
            <p:audio>
              <p:cMediaNode vol="80000">
                <p:cTn id="6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7"/>
                </p:tgtEl>
              </p:cMediaNode>
            </p:audio>
            <p:audio>
              <p:cMediaNode vol="80000">
                <p:cTn id="6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8"/>
                </p:tgtEl>
              </p:cMediaNode>
            </p:audio>
            <p:audio>
              <p:cMediaNode vol="80000">
                <p:cTn id="6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9"/>
                </p:tgtEl>
              </p:cMediaNode>
            </p:audio>
            <p:audio>
              <p:cMediaNode vol="80000">
                <p:cTn id="6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0"/>
                </p:tgtEl>
              </p:cMediaNode>
            </p:audio>
          </p:childTnLst>
        </p:cTn>
      </p:par>
    </p:tnLst>
    <p:bldLst>
      <p:bldP spid="21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t="-5000" b="-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Logo, company name&#10;&#10;Description automatically generated">
            <a:extLst>
              <a:ext uri="{FF2B5EF4-FFF2-40B4-BE49-F238E27FC236}">
                <a16:creationId xmlns:a16="http://schemas.microsoft.com/office/drawing/2014/main" id="{35E5F3FA-16E1-BD5C-07E0-887A56ADE59D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46259" cy="609600"/>
          </a:xfrm>
          <a:prstGeom prst="rect">
            <a:avLst/>
          </a:prstGeom>
        </p:spPr>
      </p:pic>
      <p:pic>
        <p:nvPicPr>
          <p:cNvPr id="5" name="Picture 4" descr="3f7e749c750b79cbde134e7bcf00a140.png">
            <a:extLst>
              <a:ext uri="{FF2B5EF4-FFF2-40B4-BE49-F238E27FC236}">
                <a16:creationId xmlns:a16="http://schemas.microsoft.com/office/drawing/2014/main" id="{3D61E1A8-3E4D-7338-48EC-D97B62B079D5}"/>
              </a:ext>
            </a:extLst>
          </p:cNvPr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-247614" y="3918950"/>
            <a:ext cx="3238476" cy="3475438"/>
          </a:xfrm>
          <a:prstGeom prst="rect">
            <a:avLst/>
          </a:prstGeom>
        </p:spPr>
      </p:pic>
      <p:pic>
        <p:nvPicPr>
          <p:cNvPr id="22" name="Graphic 21">
            <a:extLst>
              <a:ext uri="{FF2B5EF4-FFF2-40B4-BE49-F238E27FC236}">
                <a16:creationId xmlns:a16="http://schemas.microsoft.com/office/drawing/2014/main" id="{EFB04AF0-083B-FC16-8B69-0D4E6B56505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 rot="21376088">
            <a:off x="1322719" y="646244"/>
            <a:ext cx="6971605" cy="2443424"/>
          </a:xfrm>
          <a:prstGeom prst="rect">
            <a:avLst/>
          </a:prstGeom>
        </p:spPr>
      </p:pic>
      <p:sp>
        <p:nvSpPr>
          <p:cNvPr id="23" name="TextBox 22">
            <a:extLst>
              <a:ext uri="{FF2B5EF4-FFF2-40B4-BE49-F238E27FC236}">
                <a16:creationId xmlns:a16="http://schemas.microsoft.com/office/drawing/2014/main" id="{92A6AC39-AD2A-3737-339A-1B9F684BD764}"/>
              </a:ext>
            </a:extLst>
          </p:cNvPr>
          <p:cNvSpPr txBox="1"/>
          <p:nvPr/>
        </p:nvSpPr>
        <p:spPr>
          <a:xfrm>
            <a:off x="1676400" y="945556"/>
            <a:ext cx="6248399" cy="11406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vi-VN" sz="2400" b="1" dirty="0">
                <a:solidFill>
                  <a:schemeClr val="bg1"/>
                </a:solidFill>
                <a:latin typeface="UTM Avo" panose="02040603050506020204" pitchFamily="18"/>
              </a:rPr>
              <a:t>Câu 1</a:t>
            </a:r>
            <a:r>
              <a:rPr lang="vi-VN" sz="2400" dirty="0">
                <a:solidFill>
                  <a:schemeClr val="bg1"/>
                </a:solidFill>
                <a:latin typeface="UTM Avo" panose="02040603050506020204" pitchFamily="18"/>
              </a:rPr>
              <a:t>: </a:t>
            </a:r>
            <a:r>
              <a:rPr lang="vi-VN" sz="2400" dirty="0">
                <a:solidFill>
                  <a:schemeClr val="bg1"/>
                </a:solidFill>
                <a:latin typeface="UTM Avo" panose="02040603050506020204" pitchFamily="18"/>
                <a:ea typeface="Calibri"/>
                <a:cs typeface="Calibri"/>
                <a:sym typeface="Calibri"/>
              </a:rPr>
              <a:t>Ở khổ thơ 1, bạn nhỏ hỏi mẹ điều gì? Mẹ trả lời thế nào?</a:t>
            </a:r>
            <a:endParaRPr lang="vi-VN" sz="2400" dirty="0">
              <a:solidFill>
                <a:schemeClr val="bg1"/>
              </a:solidFill>
              <a:latin typeface="UTM Avo" panose="02040603050506020204" pitchFamily="18"/>
            </a:endParaRPr>
          </a:p>
        </p:txBody>
      </p:sp>
      <p:grpSp>
        <p:nvGrpSpPr>
          <p:cNvPr id="24" name="Group 23">
            <a:extLst>
              <a:ext uri="{FF2B5EF4-FFF2-40B4-BE49-F238E27FC236}">
                <a16:creationId xmlns:a16="http://schemas.microsoft.com/office/drawing/2014/main" id="{C1B1907E-A7B2-156A-8690-323CA3E2F889}"/>
              </a:ext>
            </a:extLst>
          </p:cNvPr>
          <p:cNvGrpSpPr/>
          <p:nvPr/>
        </p:nvGrpSpPr>
        <p:grpSpPr>
          <a:xfrm>
            <a:off x="5508948" y="3608363"/>
            <a:ext cx="2696561" cy="1897320"/>
            <a:chOff x="3629191" y="2642891"/>
            <a:chExt cx="2064585" cy="1897320"/>
          </a:xfrm>
        </p:grpSpPr>
        <p:pic>
          <p:nvPicPr>
            <p:cNvPr id="25" name="Graphic 24">
              <a:extLst>
                <a:ext uri="{FF2B5EF4-FFF2-40B4-BE49-F238E27FC236}">
                  <a16:creationId xmlns:a16="http://schemas.microsoft.com/office/drawing/2014/main" id="{A549542A-73D4-691A-4A52-1CD6099EE98D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p:blipFill>
          <p:spPr>
            <a:xfrm>
              <a:off x="3629191" y="2642891"/>
              <a:ext cx="2064585" cy="1699015"/>
            </a:xfrm>
            <a:prstGeom prst="rect">
              <a:avLst/>
            </a:prstGeom>
          </p:spPr>
        </p:pic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84CCBBF7-91DB-48B0-8F55-C378A765EBBF}"/>
                </a:ext>
              </a:extLst>
            </p:cNvPr>
            <p:cNvSpPr txBox="1"/>
            <p:nvPr/>
          </p:nvSpPr>
          <p:spPr>
            <a:xfrm>
              <a:off x="3918949" y="2864368"/>
              <a:ext cx="1752600" cy="167584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en-US" sz="2400" i="1" dirty="0">
                  <a:solidFill>
                    <a:schemeClr val="bg1"/>
                  </a:solidFill>
                  <a:latin typeface="UTM Avo" panose="02040603050506020204" pitchFamily="18"/>
                </a:rPr>
                <a:t>“</a:t>
              </a:r>
              <a:r>
                <a:rPr lang="en-US" sz="2400" i="1" dirty="0" err="1">
                  <a:solidFill>
                    <a:schemeClr val="bg1"/>
                  </a:solidFill>
                  <a:latin typeface="UTM Avo" panose="02040603050506020204" pitchFamily="18"/>
                </a:rPr>
                <a:t>Tuổi</a:t>
              </a:r>
              <a:r>
                <a:rPr lang="en-US" sz="2400" i="1" dirty="0">
                  <a:solidFill>
                    <a:schemeClr val="bg1"/>
                  </a:solidFill>
                  <a:latin typeface="UTM Avo" panose="02040603050506020204" pitchFamily="18"/>
                </a:rPr>
                <a:t> con </a:t>
              </a:r>
              <a:r>
                <a:rPr lang="en-US" sz="2400" i="1" dirty="0" err="1">
                  <a:solidFill>
                    <a:schemeClr val="bg1"/>
                  </a:solidFill>
                  <a:latin typeface="UTM Avo" panose="02040603050506020204" pitchFamily="18"/>
                </a:rPr>
                <a:t>là</a:t>
              </a:r>
              <a:r>
                <a:rPr lang="en-US" sz="2400" i="1" dirty="0">
                  <a:solidFill>
                    <a:schemeClr val="bg1"/>
                  </a:solidFill>
                  <a:latin typeface="UTM Avo" panose="02040603050506020204" pitchFamily="18"/>
                </a:rPr>
                <a:t> </a:t>
              </a:r>
              <a:r>
                <a:rPr lang="en-US" sz="2400" i="1" dirty="0" err="1">
                  <a:solidFill>
                    <a:schemeClr val="bg1"/>
                  </a:solidFill>
                  <a:latin typeface="UTM Avo" panose="02040603050506020204" pitchFamily="18"/>
                </a:rPr>
                <a:t>tuổi</a:t>
              </a:r>
              <a:r>
                <a:rPr lang="en-US" sz="2400" i="1" dirty="0">
                  <a:solidFill>
                    <a:schemeClr val="bg1"/>
                  </a:solidFill>
                  <a:latin typeface="UTM Avo" panose="02040603050506020204" pitchFamily="18"/>
                </a:rPr>
                <a:t> </a:t>
              </a:r>
              <a:r>
                <a:rPr lang="en-US" sz="2400" i="1" dirty="0" err="1">
                  <a:solidFill>
                    <a:schemeClr val="bg1"/>
                  </a:solidFill>
                  <a:latin typeface="UTM Avo" panose="02040603050506020204" pitchFamily="18"/>
                </a:rPr>
                <a:t>Ngựa</a:t>
              </a:r>
              <a:r>
                <a:rPr lang="en-US" sz="2400" i="1" dirty="0">
                  <a:solidFill>
                    <a:schemeClr val="bg1"/>
                  </a:solidFill>
                  <a:latin typeface="UTM Avo" panose="02040603050506020204" pitchFamily="18"/>
                </a:rPr>
                <a:t>”.</a:t>
              </a:r>
            </a:p>
          </p:txBody>
        </p:sp>
      </p:grpSp>
      <p:pic>
        <p:nvPicPr>
          <p:cNvPr id="27" name="Picture 26" descr="6131d3148657a26e1bfe386e7ba65811.png">
            <a:hlinkClick r:id="rId10" action="ppaction://hlinksldjump"/>
            <a:extLst>
              <a:ext uri="{FF2B5EF4-FFF2-40B4-BE49-F238E27FC236}">
                <a16:creationId xmlns:a16="http://schemas.microsoft.com/office/drawing/2014/main" id="{18BB4350-F5F9-1270-9412-F7AE7ED93E9D}"/>
              </a:ext>
            </a:extLst>
          </p:cNvPr>
          <p:cNvPicPr>
            <a:picLocks noChangeAspect="1"/>
          </p:cNvPicPr>
          <p:nvPr/>
        </p:nvPicPr>
        <p:blipFill>
          <a:blip r:embed="rId11" cstate="print"/>
          <a:stretch>
            <a:fillRect/>
          </a:stretch>
        </p:blipFill>
        <p:spPr>
          <a:xfrm>
            <a:off x="9800143" y="3134066"/>
            <a:ext cx="1986647" cy="3157555"/>
          </a:xfrm>
          <a:prstGeom prst="rect">
            <a:avLst/>
          </a:prstGeom>
        </p:spPr>
      </p:pic>
      <p:pic>
        <p:nvPicPr>
          <p:cNvPr id="28" name="Picture 27" descr="1.png">
            <a:extLst>
              <a:ext uri="{FF2B5EF4-FFF2-40B4-BE49-F238E27FC236}">
                <a16:creationId xmlns:a16="http://schemas.microsoft.com/office/drawing/2014/main" id="{C54CCCF5-2129-F95C-B9DA-E0076D35F20C}"/>
              </a:ext>
            </a:extLst>
          </p:cNvPr>
          <p:cNvPicPr>
            <a:picLocks noChangeAspect="1"/>
          </p:cNvPicPr>
          <p:nvPr/>
        </p:nvPicPr>
        <p:blipFill>
          <a:blip r:embed="rId12" cstate="print"/>
          <a:stretch>
            <a:fillRect/>
          </a:stretch>
        </p:blipFill>
        <p:spPr>
          <a:xfrm>
            <a:off x="1676400" y="6019800"/>
            <a:ext cx="9144000" cy="1143000"/>
          </a:xfrm>
          <a:prstGeom prst="rect">
            <a:avLst/>
          </a:prstGeom>
        </p:spPr>
      </p:pic>
      <p:pic>
        <p:nvPicPr>
          <p:cNvPr id="29" name="Picture 28" descr="Logo, company name&#10;&#10;Description automatically generated">
            <a:extLst>
              <a:ext uri="{FF2B5EF4-FFF2-40B4-BE49-F238E27FC236}">
                <a16:creationId xmlns:a16="http://schemas.microsoft.com/office/drawing/2014/main" id="{1D8CBEB9-4F86-BD0B-CF22-580913E47FE2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" y="152400"/>
            <a:ext cx="546259" cy="609600"/>
          </a:xfrm>
          <a:prstGeom prst="rect">
            <a:avLst/>
          </a:prstGeom>
        </p:spPr>
      </p:pic>
      <p:grpSp>
        <p:nvGrpSpPr>
          <p:cNvPr id="30" name="Group 29">
            <a:extLst>
              <a:ext uri="{FF2B5EF4-FFF2-40B4-BE49-F238E27FC236}">
                <a16:creationId xmlns:a16="http://schemas.microsoft.com/office/drawing/2014/main" id="{3F1048E8-C711-0A36-A0D2-20CEEED52212}"/>
              </a:ext>
            </a:extLst>
          </p:cNvPr>
          <p:cNvGrpSpPr/>
          <p:nvPr/>
        </p:nvGrpSpPr>
        <p:grpSpPr>
          <a:xfrm>
            <a:off x="2295155" y="2766947"/>
            <a:ext cx="2825107" cy="1699015"/>
            <a:chOff x="2868668" y="2642891"/>
            <a:chExt cx="2825107" cy="1699015"/>
          </a:xfrm>
        </p:grpSpPr>
        <p:pic>
          <p:nvPicPr>
            <p:cNvPr id="31" name="Graphic 30">
              <a:extLst>
                <a:ext uri="{FF2B5EF4-FFF2-40B4-BE49-F238E27FC236}">
                  <a16:creationId xmlns:a16="http://schemas.microsoft.com/office/drawing/2014/main" id="{35FA7488-6C2E-7F6B-9048-C8F87A004069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p:blipFill>
          <p:spPr>
            <a:xfrm flipH="1">
              <a:off x="2868668" y="2642891"/>
              <a:ext cx="2825107" cy="1699015"/>
            </a:xfrm>
            <a:prstGeom prst="rect">
              <a:avLst/>
            </a:prstGeom>
          </p:spPr>
        </p:pic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32C9BA44-0A51-BC5F-0399-D76513834C8C}"/>
                </a:ext>
              </a:extLst>
            </p:cNvPr>
            <p:cNvSpPr txBox="1"/>
            <p:nvPr/>
          </p:nvSpPr>
          <p:spPr>
            <a:xfrm>
              <a:off x="3056991" y="2815821"/>
              <a:ext cx="2209019" cy="112184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vi-VN" sz="2400" i="1" dirty="0">
                  <a:solidFill>
                    <a:schemeClr val="bg1"/>
                  </a:solidFill>
                  <a:latin typeface="UTM Avo" panose="02040603050506020204" pitchFamily="18"/>
                </a:rPr>
                <a:t>Mẹ ơi, </a:t>
              </a:r>
            </a:p>
            <a:p>
              <a:pPr algn="ctr">
                <a:lnSpc>
                  <a:spcPct val="150000"/>
                </a:lnSpc>
              </a:pPr>
              <a:r>
                <a:rPr lang="vi-VN" sz="2400" i="1" dirty="0">
                  <a:solidFill>
                    <a:schemeClr val="bg1"/>
                  </a:solidFill>
                  <a:latin typeface="UTM Avo" panose="02040603050506020204" pitchFamily="18"/>
                </a:rPr>
                <a:t>con tuổi gì?”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4696799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t="-5000" b="-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Logo, company name&#10;&#10;Description automatically generated">
            <a:extLst>
              <a:ext uri="{FF2B5EF4-FFF2-40B4-BE49-F238E27FC236}">
                <a16:creationId xmlns:a16="http://schemas.microsoft.com/office/drawing/2014/main" id="{35E5F3FA-16E1-BD5C-07E0-887A56ADE59D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46259" cy="609600"/>
          </a:xfrm>
          <a:prstGeom prst="rect">
            <a:avLst/>
          </a:prstGeom>
        </p:spPr>
      </p:pic>
      <p:pic>
        <p:nvPicPr>
          <p:cNvPr id="5" name="Picture 4" descr="3f7e749c750b79cbde134e7bcf00a140.png">
            <a:extLst>
              <a:ext uri="{FF2B5EF4-FFF2-40B4-BE49-F238E27FC236}">
                <a16:creationId xmlns:a16="http://schemas.microsoft.com/office/drawing/2014/main" id="{3D61E1A8-3E4D-7338-48EC-D97B62B079D5}"/>
              </a:ext>
            </a:extLst>
          </p:cNvPr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-553160" y="4365694"/>
            <a:ext cx="3238476" cy="3475438"/>
          </a:xfrm>
          <a:prstGeom prst="rect">
            <a:avLst/>
          </a:prstGeom>
        </p:spPr>
      </p:pic>
      <p:pic>
        <p:nvPicPr>
          <p:cNvPr id="22" name="Graphic 21">
            <a:extLst>
              <a:ext uri="{FF2B5EF4-FFF2-40B4-BE49-F238E27FC236}">
                <a16:creationId xmlns:a16="http://schemas.microsoft.com/office/drawing/2014/main" id="{EFB04AF0-083B-FC16-8B69-0D4E6B56505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 rot="21376088">
            <a:off x="1405144" y="54254"/>
            <a:ext cx="6624231" cy="2104483"/>
          </a:xfrm>
          <a:prstGeom prst="rect">
            <a:avLst/>
          </a:prstGeom>
        </p:spPr>
      </p:pic>
      <p:sp>
        <p:nvSpPr>
          <p:cNvPr id="23" name="TextBox 22">
            <a:extLst>
              <a:ext uri="{FF2B5EF4-FFF2-40B4-BE49-F238E27FC236}">
                <a16:creationId xmlns:a16="http://schemas.microsoft.com/office/drawing/2014/main" id="{92A6AC39-AD2A-3737-339A-1B9F684BD764}"/>
              </a:ext>
            </a:extLst>
          </p:cNvPr>
          <p:cNvSpPr txBox="1"/>
          <p:nvPr/>
        </p:nvSpPr>
        <p:spPr>
          <a:xfrm>
            <a:off x="1371624" y="217639"/>
            <a:ext cx="6500078" cy="11318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vi-VN" sz="2400" b="1" dirty="0">
                <a:solidFill>
                  <a:schemeClr val="bg1"/>
                </a:solidFill>
                <a:latin typeface="UTM Avo" panose="02040603050506020204" pitchFamily="18"/>
              </a:rPr>
              <a:t>Câu 2</a:t>
            </a:r>
            <a:r>
              <a:rPr lang="vi-VN" sz="2400" dirty="0">
                <a:solidFill>
                  <a:schemeClr val="bg1"/>
                </a:solidFill>
                <a:latin typeface="UTM Avo" panose="02040603050506020204" pitchFamily="18"/>
              </a:rPr>
              <a:t>: Bạn nhỏ tưởng tượng </a:t>
            </a:r>
            <a:r>
              <a:rPr lang="vi-VN" sz="2400" i="1" dirty="0">
                <a:solidFill>
                  <a:schemeClr val="bg1"/>
                </a:solidFill>
                <a:latin typeface="UTM Avo" panose="02040603050506020204" pitchFamily="18"/>
              </a:rPr>
              <a:t>“ngựa con” </a:t>
            </a:r>
            <a:r>
              <a:rPr lang="vi-VN" sz="2400" dirty="0">
                <a:solidFill>
                  <a:schemeClr val="bg1"/>
                </a:solidFill>
                <a:latin typeface="UTM Avo" panose="02040603050506020204" pitchFamily="18"/>
              </a:rPr>
              <a:t>sẽ theo ngọn gió đi những đâu?</a:t>
            </a:r>
          </a:p>
        </p:txBody>
      </p:sp>
      <p:pic>
        <p:nvPicPr>
          <p:cNvPr id="28" name="Picture 27" descr="1.png">
            <a:extLst>
              <a:ext uri="{FF2B5EF4-FFF2-40B4-BE49-F238E27FC236}">
                <a16:creationId xmlns:a16="http://schemas.microsoft.com/office/drawing/2014/main" id="{C54CCCF5-2129-F95C-B9DA-E0076D35F20C}"/>
              </a:ext>
            </a:extLst>
          </p:cNvPr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1676400" y="6019800"/>
            <a:ext cx="9144000" cy="1143000"/>
          </a:xfrm>
          <a:prstGeom prst="rect">
            <a:avLst/>
          </a:prstGeom>
        </p:spPr>
      </p:pic>
      <p:pic>
        <p:nvPicPr>
          <p:cNvPr id="7" name="Google Shape;465;p20" descr="A picture containing grass, outdoor, nature, mountain&#10;&#10;Description automatically generated">
            <a:extLst>
              <a:ext uri="{FF2B5EF4-FFF2-40B4-BE49-F238E27FC236}">
                <a16:creationId xmlns:a16="http://schemas.microsoft.com/office/drawing/2014/main" id="{6106EEAB-71E3-1C74-AE48-D6678E31EFFC}"/>
              </a:ext>
            </a:extLst>
          </p:cNvPr>
          <p:cNvPicPr preferRelativeResize="0">
            <a:picLocks noChangeAspect="1"/>
          </p:cNvPicPr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665103" y="4065568"/>
            <a:ext cx="2020213" cy="1353543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Google Shape;466;p20" descr="A picture containing furniture, rug&#10;&#10;Description automatically generated">
            <a:extLst>
              <a:ext uri="{FF2B5EF4-FFF2-40B4-BE49-F238E27FC236}">
                <a16:creationId xmlns:a16="http://schemas.microsoft.com/office/drawing/2014/main" id="{09C50BD5-4C32-5EB4-685E-193BF7F75409}"/>
              </a:ext>
            </a:extLst>
          </p:cNvPr>
          <p:cNvPicPr preferRelativeResize="0">
            <a:picLocks noChangeAspect="1"/>
          </p:cNvPicPr>
          <p:nvPr/>
        </p:nvPicPr>
        <p:blipFill rotWithShape="1">
          <a:blip r:embed="rId10">
            <a:alphaModFix/>
          </a:blip>
          <a:srcRect/>
          <a:stretch/>
        </p:blipFill>
        <p:spPr>
          <a:xfrm>
            <a:off x="3764632" y="1905654"/>
            <a:ext cx="1986647" cy="1321421"/>
          </a:xfrm>
          <a:prstGeom prst="rect">
            <a:avLst/>
          </a:prstGeom>
          <a:noFill/>
          <a:ln>
            <a:noFill/>
          </a:ln>
        </p:spPr>
      </p:pic>
      <p:sp>
        <p:nvSpPr>
          <p:cNvPr id="9" name="Google Shape;467;p20">
            <a:extLst>
              <a:ext uri="{FF2B5EF4-FFF2-40B4-BE49-F238E27FC236}">
                <a16:creationId xmlns:a16="http://schemas.microsoft.com/office/drawing/2014/main" id="{DFA4EA35-D898-CED3-2EC4-3C8757364286}"/>
              </a:ext>
            </a:extLst>
          </p:cNvPr>
          <p:cNvSpPr/>
          <p:nvPr/>
        </p:nvSpPr>
        <p:spPr>
          <a:xfrm>
            <a:off x="405210" y="3337508"/>
            <a:ext cx="2540001" cy="581442"/>
          </a:xfrm>
          <a:prstGeom prst="plaque">
            <a:avLst>
              <a:gd name="adj" fmla="val 16667"/>
            </a:avLst>
          </a:prstGeom>
          <a:solidFill>
            <a:schemeClr val="lt1"/>
          </a:solidFill>
          <a:ln w="38100" cap="flat" cmpd="sng">
            <a:solidFill>
              <a:srgbClr val="953734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60950" tIns="30467" rIns="60950" bIns="30467" anchor="ctr" anchorCtr="0">
            <a:noAutofit/>
          </a:bodyPr>
          <a:lstStyle/>
          <a:p>
            <a:pPr algn="ctr"/>
            <a:r>
              <a:rPr lang="en-US" sz="2200">
                <a:solidFill>
                  <a:schemeClr val="bg1"/>
                </a:solidFill>
                <a:latin typeface="UTM Avo" panose="02040603050506020204" pitchFamily="18"/>
              </a:rPr>
              <a:t>Miền trung du</a:t>
            </a:r>
            <a:endParaRPr sz="2200">
              <a:solidFill>
                <a:schemeClr val="bg1"/>
              </a:solidFill>
              <a:latin typeface="UTM Avo" panose="02040603050506020204" pitchFamily="18"/>
            </a:endParaRPr>
          </a:p>
        </p:txBody>
      </p:sp>
      <p:sp>
        <p:nvSpPr>
          <p:cNvPr id="10" name="Google Shape;468;p20">
            <a:extLst>
              <a:ext uri="{FF2B5EF4-FFF2-40B4-BE49-F238E27FC236}">
                <a16:creationId xmlns:a16="http://schemas.microsoft.com/office/drawing/2014/main" id="{7991246B-4928-1DC1-8B9C-40E80F25A36A}"/>
              </a:ext>
            </a:extLst>
          </p:cNvPr>
          <p:cNvSpPr/>
          <p:nvPr/>
        </p:nvSpPr>
        <p:spPr>
          <a:xfrm>
            <a:off x="3396917" y="3337509"/>
            <a:ext cx="2722079" cy="581442"/>
          </a:xfrm>
          <a:prstGeom prst="plaque">
            <a:avLst>
              <a:gd name="adj" fmla="val 16667"/>
            </a:avLst>
          </a:prstGeom>
          <a:solidFill>
            <a:schemeClr val="lt1"/>
          </a:solidFill>
          <a:ln w="38100" cap="flat" cmpd="sng">
            <a:solidFill>
              <a:srgbClr val="953734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60950" tIns="30467" rIns="60950" bIns="30467" anchor="ctr" anchorCtr="0">
            <a:noAutofit/>
          </a:bodyPr>
          <a:lstStyle/>
          <a:p>
            <a:pPr algn="ctr"/>
            <a:r>
              <a:rPr lang="en-US" sz="2200">
                <a:solidFill>
                  <a:schemeClr val="bg1"/>
                </a:solidFill>
                <a:latin typeface="UTM Avo" panose="02040603050506020204" pitchFamily="18"/>
              </a:rPr>
              <a:t>Vùng đất đỏ</a:t>
            </a:r>
            <a:endParaRPr sz="2200">
              <a:solidFill>
                <a:schemeClr val="bg1"/>
              </a:solidFill>
              <a:latin typeface="UTM Avo" panose="02040603050506020204" pitchFamily="18"/>
            </a:endParaRPr>
          </a:p>
        </p:txBody>
      </p:sp>
      <p:sp>
        <p:nvSpPr>
          <p:cNvPr id="11" name="Google Shape;469;p20">
            <a:extLst>
              <a:ext uri="{FF2B5EF4-FFF2-40B4-BE49-F238E27FC236}">
                <a16:creationId xmlns:a16="http://schemas.microsoft.com/office/drawing/2014/main" id="{6C6B3754-1B23-6C05-468B-DC2EACAC9040}"/>
              </a:ext>
            </a:extLst>
          </p:cNvPr>
          <p:cNvSpPr/>
          <p:nvPr/>
        </p:nvSpPr>
        <p:spPr>
          <a:xfrm>
            <a:off x="6525051" y="3351290"/>
            <a:ext cx="2540001" cy="581442"/>
          </a:xfrm>
          <a:prstGeom prst="plaque">
            <a:avLst>
              <a:gd name="adj" fmla="val 16667"/>
            </a:avLst>
          </a:prstGeom>
          <a:solidFill>
            <a:schemeClr val="lt1"/>
          </a:solidFill>
          <a:ln w="38100" cap="flat" cmpd="sng">
            <a:solidFill>
              <a:srgbClr val="953734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60950" tIns="30467" rIns="60950" bIns="30467" anchor="ctr" anchorCtr="0">
            <a:noAutofit/>
          </a:bodyPr>
          <a:lstStyle/>
          <a:p>
            <a:pPr algn="ctr"/>
            <a:r>
              <a:rPr lang="en-US" sz="2200" dirty="0" err="1">
                <a:solidFill>
                  <a:schemeClr val="bg1"/>
                </a:solidFill>
                <a:latin typeface="UTM Avo" panose="02040603050506020204" pitchFamily="18"/>
              </a:rPr>
              <a:t>Rừng</a:t>
            </a:r>
            <a:r>
              <a:rPr lang="en-US" sz="2200" dirty="0">
                <a:solidFill>
                  <a:schemeClr val="bg1"/>
                </a:solidFill>
                <a:latin typeface="UTM Avo" panose="02040603050506020204" pitchFamily="18"/>
              </a:rPr>
              <a:t> </a:t>
            </a:r>
            <a:r>
              <a:rPr lang="en-US" sz="2200" dirty="0" err="1">
                <a:solidFill>
                  <a:schemeClr val="bg1"/>
                </a:solidFill>
                <a:latin typeface="UTM Avo" panose="02040603050506020204" pitchFamily="18"/>
              </a:rPr>
              <a:t>đại</a:t>
            </a:r>
            <a:r>
              <a:rPr lang="en-US" sz="2200" dirty="0">
                <a:solidFill>
                  <a:schemeClr val="bg1"/>
                </a:solidFill>
                <a:latin typeface="UTM Avo" panose="02040603050506020204" pitchFamily="18"/>
              </a:rPr>
              <a:t> </a:t>
            </a:r>
            <a:r>
              <a:rPr lang="en-US" sz="2200" dirty="0" err="1">
                <a:solidFill>
                  <a:schemeClr val="bg1"/>
                </a:solidFill>
                <a:latin typeface="UTM Avo" panose="02040603050506020204" pitchFamily="18"/>
              </a:rPr>
              <a:t>ngàn</a:t>
            </a:r>
            <a:endParaRPr sz="2200" dirty="0">
              <a:solidFill>
                <a:schemeClr val="bg1"/>
              </a:solidFill>
              <a:latin typeface="UTM Avo" panose="02040603050506020204" pitchFamily="18"/>
            </a:endParaRPr>
          </a:p>
        </p:txBody>
      </p:sp>
      <p:sp>
        <p:nvSpPr>
          <p:cNvPr id="12" name="Google Shape;458;p20">
            <a:extLst>
              <a:ext uri="{FF2B5EF4-FFF2-40B4-BE49-F238E27FC236}">
                <a16:creationId xmlns:a16="http://schemas.microsoft.com/office/drawing/2014/main" id="{9ADB8895-63E7-160D-C19C-0FC5A55E4182}"/>
              </a:ext>
            </a:extLst>
          </p:cNvPr>
          <p:cNvSpPr/>
          <p:nvPr/>
        </p:nvSpPr>
        <p:spPr>
          <a:xfrm>
            <a:off x="9500524" y="3337508"/>
            <a:ext cx="2381743" cy="581442"/>
          </a:xfrm>
          <a:prstGeom prst="plaque">
            <a:avLst>
              <a:gd name="adj" fmla="val 16667"/>
            </a:avLst>
          </a:prstGeom>
          <a:solidFill>
            <a:schemeClr val="lt1"/>
          </a:solidFill>
          <a:ln w="38100" cap="flat" cmpd="sng">
            <a:solidFill>
              <a:srgbClr val="953734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60950" tIns="30467" rIns="60950" bIns="30467" anchor="ctr" anchorCtr="0">
            <a:noAutofit/>
          </a:bodyPr>
          <a:lstStyle/>
          <a:p>
            <a:pPr algn="ctr"/>
            <a:r>
              <a:rPr lang="en-US" sz="2200" dirty="0" err="1">
                <a:solidFill>
                  <a:schemeClr val="bg1"/>
                </a:solidFill>
                <a:latin typeface="UTM Avo" panose="02040603050506020204" pitchFamily="18"/>
              </a:rPr>
              <a:t>Triền</a:t>
            </a:r>
            <a:r>
              <a:rPr lang="en-US" sz="2200" dirty="0">
                <a:solidFill>
                  <a:schemeClr val="bg1"/>
                </a:solidFill>
                <a:latin typeface="UTM Avo" panose="02040603050506020204" pitchFamily="18"/>
              </a:rPr>
              <a:t> </a:t>
            </a:r>
            <a:r>
              <a:rPr lang="en-US" sz="2200" dirty="0" err="1">
                <a:solidFill>
                  <a:schemeClr val="bg1"/>
                </a:solidFill>
                <a:latin typeface="UTM Avo" panose="02040603050506020204" pitchFamily="18"/>
              </a:rPr>
              <a:t>núi</a:t>
            </a:r>
            <a:r>
              <a:rPr lang="en-US" sz="2200" dirty="0">
                <a:solidFill>
                  <a:schemeClr val="bg1"/>
                </a:solidFill>
                <a:latin typeface="UTM Avo" panose="02040603050506020204" pitchFamily="18"/>
              </a:rPr>
              <a:t> </a:t>
            </a:r>
            <a:r>
              <a:rPr lang="en-US" sz="2200" dirty="0" err="1">
                <a:solidFill>
                  <a:schemeClr val="bg1"/>
                </a:solidFill>
                <a:latin typeface="UTM Avo" panose="02040603050506020204" pitchFamily="18"/>
              </a:rPr>
              <a:t>đá</a:t>
            </a:r>
            <a:endParaRPr sz="2200" dirty="0">
              <a:solidFill>
                <a:schemeClr val="bg1"/>
              </a:solidFill>
              <a:latin typeface="UTM Avo" panose="02040603050506020204" pitchFamily="18"/>
            </a:endParaRPr>
          </a:p>
        </p:txBody>
      </p:sp>
      <p:pic>
        <p:nvPicPr>
          <p:cNvPr id="13" name="Google Shape;470;p20" descr="A high angle view of a forest&#10;&#10;Description automatically generated with medium confidence">
            <a:extLst>
              <a:ext uri="{FF2B5EF4-FFF2-40B4-BE49-F238E27FC236}">
                <a16:creationId xmlns:a16="http://schemas.microsoft.com/office/drawing/2014/main" id="{CBA51867-F302-2811-6A5F-849E7887AF71}"/>
              </a:ext>
            </a:extLst>
          </p:cNvPr>
          <p:cNvPicPr preferRelativeResize="0">
            <a:picLocks noChangeAspect="1"/>
          </p:cNvPicPr>
          <p:nvPr/>
        </p:nvPicPr>
        <p:blipFill rotWithShape="1">
          <a:blip r:embed="rId11">
            <a:alphaModFix/>
          </a:blip>
          <a:srcRect/>
          <a:stretch/>
        </p:blipFill>
        <p:spPr>
          <a:xfrm>
            <a:off x="6848222" y="4065568"/>
            <a:ext cx="2046960" cy="1353542"/>
          </a:xfrm>
          <a:prstGeom prst="rect">
            <a:avLst/>
          </a:prstGeom>
          <a:noFill/>
          <a:ln>
            <a:noFill/>
          </a:ln>
        </p:spPr>
      </p:pic>
      <p:pic>
        <p:nvPicPr>
          <p:cNvPr id="14" name="Google Shape;471;p20" descr="A high angle view of a valley&#10;&#10;Description automatically generated with low confidence">
            <a:extLst>
              <a:ext uri="{FF2B5EF4-FFF2-40B4-BE49-F238E27FC236}">
                <a16:creationId xmlns:a16="http://schemas.microsoft.com/office/drawing/2014/main" id="{B1519D08-522B-5069-6C52-EBD1668F9CBF}"/>
              </a:ext>
            </a:extLst>
          </p:cNvPr>
          <p:cNvPicPr preferRelativeResize="0">
            <a:picLocks noChangeAspect="1"/>
          </p:cNvPicPr>
          <p:nvPr/>
        </p:nvPicPr>
        <p:blipFill rotWithShape="1">
          <a:blip r:embed="rId12">
            <a:alphaModFix/>
          </a:blip>
          <a:srcRect/>
          <a:stretch/>
        </p:blipFill>
        <p:spPr>
          <a:xfrm>
            <a:off x="9700437" y="1899495"/>
            <a:ext cx="1981916" cy="1319956"/>
          </a:xfrm>
          <a:prstGeom prst="rect">
            <a:avLst/>
          </a:prstGeom>
          <a:noFill/>
          <a:ln>
            <a:noFill/>
          </a:ln>
        </p:spPr>
      </p:pic>
      <p:pic>
        <p:nvPicPr>
          <p:cNvPr id="16" name="Picture 15" descr="6131d3148657a26e1bfe386e7ba65811.png">
            <a:hlinkClick r:id="rId13" action="ppaction://hlinksldjump"/>
            <a:extLst>
              <a:ext uri="{FF2B5EF4-FFF2-40B4-BE49-F238E27FC236}">
                <a16:creationId xmlns:a16="http://schemas.microsoft.com/office/drawing/2014/main" id="{72E03663-65BF-4AE9-5C83-BF85CBC2FDB5}"/>
              </a:ext>
            </a:extLst>
          </p:cNvPr>
          <p:cNvPicPr>
            <a:picLocks noChangeAspect="1"/>
          </p:cNvPicPr>
          <p:nvPr/>
        </p:nvPicPr>
        <p:blipFill>
          <a:blip r:embed="rId14" cstate="print"/>
          <a:stretch>
            <a:fillRect/>
          </a:stretch>
        </p:blipFill>
        <p:spPr>
          <a:xfrm>
            <a:off x="10117866" y="4031361"/>
            <a:ext cx="1405067" cy="22331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85135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t="-5000" b="-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Picture 18" descr="Logo, company name&#10;&#10;Description automatically generated">
            <a:extLst>
              <a:ext uri="{FF2B5EF4-FFF2-40B4-BE49-F238E27FC236}">
                <a16:creationId xmlns:a16="http://schemas.microsoft.com/office/drawing/2014/main" id="{3111246E-3A49-8D20-CEB3-5072DC4BE2EA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46259" cy="609600"/>
          </a:xfrm>
          <a:prstGeom prst="rect">
            <a:avLst/>
          </a:prstGeom>
        </p:spPr>
      </p:pic>
      <p:pic>
        <p:nvPicPr>
          <p:cNvPr id="20" name="Graphic 19">
            <a:extLst>
              <a:ext uri="{FF2B5EF4-FFF2-40B4-BE49-F238E27FC236}">
                <a16:creationId xmlns:a16="http://schemas.microsoft.com/office/drawing/2014/main" id="{3D08CC97-2DC8-D280-3D82-B6B296BA728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 rot="21376088">
            <a:off x="1162628" y="208023"/>
            <a:ext cx="7289439" cy="2344980"/>
          </a:xfrm>
          <a:prstGeom prst="rect">
            <a:avLst/>
          </a:prstGeom>
        </p:spPr>
      </p:pic>
      <p:sp>
        <p:nvSpPr>
          <p:cNvPr id="21" name="TextBox 20">
            <a:extLst>
              <a:ext uri="{FF2B5EF4-FFF2-40B4-BE49-F238E27FC236}">
                <a16:creationId xmlns:a16="http://schemas.microsoft.com/office/drawing/2014/main" id="{FC46C0C5-C5DB-354B-A5A2-92ABB82A2EA1}"/>
              </a:ext>
            </a:extLst>
          </p:cNvPr>
          <p:cNvSpPr txBox="1"/>
          <p:nvPr/>
        </p:nvSpPr>
        <p:spPr>
          <a:xfrm>
            <a:off x="1327559" y="521148"/>
            <a:ext cx="6908776" cy="11218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vi-VN" sz="2400" b="1" dirty="0">
                <a:solidFill>
                  <a:sysClr val="windowText" lastClr="000000"/>
                </a:solidFill>
                <a:latin typeface="UTM Avo" panose="02040603050506020204" pitchFamily="18"/>
              </a:rPr>
              <a:t>Câu 3</a:t>
            </a:r>
            <a:r>
              <a:rPr lang="vi-VN" sz="2400" dirty="0">
                <a:solidFill>
                  <a:sysClr val="windowText" lastClr="000000"/>
                </a:solidFill>
                <a:latin typeface="UTM Avo" panose="02040603050506020204" pitchFamily="18"/>
              </a:rPr>
              <a:t>: </a:t>
            </a:r>
            <a:r>
              <a:rPr lang="vi-VN" sz="2400" dirty="0">
                <a:solidFill>
                  <a:sysClr val="windowText" lastClr="000000"/>
                </a:solidFill>
                <a:latin typeface="UTM Avo" panose="02040603050506020204" pitchFamily="18"/>
                <a:ea typeface="Calibri"/>
                <a:cs typeface="Calibri"/>
                <a:sym typeface="Calibri"/>
              </a:rPr>
              <a:t>Theo em, vì sao bạn nhỏ tưởng tượng mỗi vùng đất có một màu gió riêng?</a:t>
            </a:r>
            <a:endParaRPr lang="vi-VN" sz="2400" dirty="0">
              <a:solidFill>
                <a:sysClr val="windowText" lastClr="000000"/>
              </a:solidFill>
              <a:latin typeface="UTM Avo" panose="02040603050506020204" pitchFamily="18"/>
            </a:endParaRPr>
          </a:p>
        </p:txBody>
      </p:sp>
      <p:sp>
        <p:nvSpPr>
          <p:cNvPr id="37" name="Google Shape;480;p21">
            <a:extLst>
              <a:ext uri="{FF2B5EF4-FFF2-40B4-BE49-F238E27FC236}">
                <a16:creationId xmlns:a16="http://schemas.microsoft.com/office/drawing/2014/main" id="{FC6F2ABE-F004-CDD2-572E-0D8564816454}"/>
              </a:ext>
            </a:extLst>
          </p:cNvPr>
          <p:cNvSpPr/>
          <p:nvPr/>
        </p:nvSpPr>
        <p:spPr>
          <a:xfrm>
            <a:off x="1272246" y="597348"/>
            <a:ext cx="9629542" cy="1566333"/>
          </a:xfrm>
          <a:prstGeom prst="flowChartAlternateProcess">
            <a:avLst/>
          </a:prstGeom>
          <a:noFill/>
          <a:ln w="38100" cap="flat" cmpd="sng">
            <a:noFill/>
            <a:prstDash val="solid"/>
            <a:round/>
            <a:headEnd type="none" w="sm" len="sm"/>
            <a:tailEnd type="none" w="sm" len="sm"/>
          </a:ln>
          <a:effectLst>
            <a:outerShdw blurRad="190500" dist="228600" dir="2700000" algn="ctr">
              <a:srgbClr val="000000">
                <a:alpha val="29803"/>
              </a:srgbClr>
            </a:outerShdw>
          </a:effectLst>
        </p:spPr>
        <p:txBody>
          <a:bodyPr spcFirstLastPara="1" wrap="square" lIns="60950" tIns="30467" rIns="60950" bIns="30467" anchor="ctr" anchorCtr="0">
            <a:noAutofit/>
          </a:bodyPr>
          <a:lstStyle/>
          <a:p>
            <a:pPr algn="ctr">
              <a:lnSpc>
                <a:spcPct val="150000"/>
              </a:lnSpc>
            </a:pPr>
            <a:endParaRPr sz="2400" dirty="0">
              <a:solidFill>
                <a:sysClr val="windowText" lastClr="000000"/>
              </a:solidFill>
              <a:latin typeface="UTM Avo" panose="02040603050506020204" pitchFamily="18"/>
            </a:endParaRPr>
          </a:p>
        </p:txBody>
      </p:sp>
      <p:sp>
        <p:nvSpPr>
          <p:cNvPr id="38" name="Google Shape;481;p21">
            <a:extLst>
              <a:ext uri="{FF2B5EF4-FFF2-40B4-BE49-F238E27FC236}">
                <a16:creationId xmlns:a16="http://schemas.microsoft.com/office/drawing/2014/main" id="{53B43115-0BF6-096C-1389-5CADC1763E2B}"/>
              </a:ext>
            </a:extLst>
          </p:cNvPr>
          <p:cNvSpPr txBox="1"/>
          <p:nvPr/>
        </p:nvSpPr>
        <p:spPr>
          <a:xfrm>
            <a:off x="2486964" y="2530604"/>
            <a:ext cx="7200106" cy="2328816"/>
          </a:xfrm>
          <a:prstGeom prst="rect">
            <a:avLst/>
          </a:prstGeom>
          <a:solidFill>
            <a:schemeClr val="tx1"/>
          </a:solidFill>
          <a:ln>
            <a:solidFill>
              <a:schemeClr val="bg1"/>
            </a:solidFill>
          </a:ln>
        </p:spPr>
        <p:txBody>
          <a:bodyPr spcFirstLastPara="1" wrap="square" lIns="60950" tIns="30467" rIns="60950" bIns="30467" anchor="t" anchorCtr="0">
            <a:spAutoFit/>
          </a:bodyPr>
          <a:lstStyle/>
          <a:p>
            <a:pPr algn="just">
              <a:lnSpc>
                <a:spcPct val="150000"/>
              </a:lnSpc>
              <a:buSzPct val="100000"/>
            </a:pPr>
            <a:r>
              <a:rPr lang="en-US" sz="2400" dirty="0" err="1">
                <a:solidFill>
                  <a:schemeClr val="bg1"/>
                </a:solidFill>
                <a:latin typeface="UTM Avo" panose="02040603050506020204" pitchFamily="18"/>
              </a:rPr>
              <a:t>Vì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/>
              </a:rPr>
              <a:t>mỗi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/>
              </a:rPr>
              <a:t>một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/>
              </a:rPr>
              <a:t>vùng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/>
              </a:rPr>
              <a:t>đất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/>
              </a:rPr>
              <a:t>có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/>
              </a:rPr>
              <a:t>một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/>
              </a:rPr>
              <a:t>đặc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/>
              </a:rPr>
              <a:t>điểm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/>
              </a:rPr>
              <a:t>riêng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</a:rPr>
              <a:t>. </a:t>
            </a:r>
            <a:endParaRPr sz="2400" dirty="0">
              <a:solidFill>
                <a:schemeClr val="bg1"/>
              </a:solidFill>
              <a:latin typeface="UTM Avo" panose="02040603050506020204" pitchFamily="18"/>
            </a:endParaRPr>
          </a:p>
          <a:p>
            <a:pPr algn="just">
              <a:lnSpc>
                <a:spcPct val="150000"/>
              </a:lnSpc>
              <a:spcBef>
                <a:spcPts val="400"/>
              </a:spcBef>
              <a:buSzPts val="4000"/>
            </a:pP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</a:rPr>
              <a:t>Qua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/>
              </a:rPr>
              <a:t>đó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</a:rPr>
              <a:t>,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/>
              </a:rPr>
              <a:t>chúng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</a:rPr>
              <a:t> ta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/>
              </a:rPr>
              <a:t>cũng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/>
              </a:rPr>
              <a:t>có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/>
              </a:rPr>
              <a:t>thể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/>
              </a:rPr>
              <a:t>thấy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/>
              </a:rPr>
              <a:t>trí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/>
              </a:rPr>
              <a:t>tưởng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/>
              </a:rPr>
              <a:t>tượng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/>
              </a:rPr>
              <a:t>phong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/>
              </a:rPr>
              <a:t>phú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/>
              </a:rPr>
              <a:t>và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/>
              </a:rPr>
              <a:t>ước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/>
              </a:rPr>
              <a:t>mơ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/>
              </a:rPr>
              <a:t>được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/>
              </a:rPr>
              <a:t>khám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/>
              </a:rPr>
              <a:t>phá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/>
              </a:rPr>
              <a:t>những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/>
              </a:rPr>
              <a:t>vùng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/>
              </a:rPr>
              <a:t>đất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/>
              </a:rPr>
              <a:t>lí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/>
              </a:rPr>
              <a:t>thú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/>
              </a:rPr>
              <a:t>của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/>
              </a:rPr>
              <a:t>cậu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/>
              </a:rPr>
              <a:t>bé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</a:rPr>
              <a:t>.</a:t>
            </a:r>
            <a:endParaRPr sz="500" dirty="0">
              <a:solidFill>
                <a:schemeClr val="bg1"/>
              </a:solidFill>
              <a:latin typeface="UTM Avo" panose="02040603050506020204" pitchFamily="18"/>
            </a:endParaRPr>
          </a:p>
        </p:txBody>
      </p:sp>
      <p:pic>
        <p:nvPicPr>
          <p:cNvPr id="40" name="Picture 39" descr="3f7e749c750b79cbde134e7bcf00a140.png">
            <a:extLst>
              <a:ext uri="{FF2B5EF4-FFF2-40B4-BE49-F238E27FC236}">
                <a16:creationId xmlns:a16="http://schemas.microsoft.com/office/drawing/2014/main" id="{2D9CB871-3C84-5584-E832-ABD62E3C9D0B}"/>
              </a:ext>
            </a:extLst>
          </p:cNvPr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-553160" y="4365694"/>
            <a:ext cx="3238476" cy="3475438"/>
          </a:xfrm>
          <a:prstGeom prst="rect">
            <a:avLst/>
          </a:prstGeom>
        </p:spPr>
      </p:pic>
      <p:pic>
        <p:nvPicPr>
          <p:cNvPr id="41" name="Picture 40" descr="6131d3148657a26e1bfe386e7ba65811.png">
            <a:hlinkClick r:id="rId8" action="ppaction://hlinksldjump"/>
            <a:extLst>
              <a:ext uri="{FF2B5EF4-FFF2-40B4-BE49-F238E27FC236}">
                <a16:creationId xmlns:a16="http://schemas.microsoft.com/office/drawing/2014/main" id="{C43DF724-101A-9A0D-E0D1-4F52DD84B3EB}"/>
              </a:ext>
            </a:extLst>
          </p:cNvPr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>
            <a:off x="9800143" y="3134066"/>
            <a:ext cx="1986647" cy="3157555"/>
          </a:xfrm>
          <a:prstGeom prst="rect">
            <a:avLst/>
          </a:prstGeom>
        </p:spPr>
      </p:pic>
      <p:pic>
        <p:nvPicPr>
          <p:cNvPr id="42" name="Picture 41" descr="1.png">
            <a:extLst>
              <a:ext uri="{FF2B5EF4-FFF2-40B4-BE49-F238E27FC236}">
                <a16:creationId xmlns:a16="http://schemas.microsoft.com/office/drawing/2014/main" id="{21BBFE6C-6CA5-E30C-BF9C-37548C754635}"/>
              </a:ext>
            </a:extLst>
          </p:cNvPr>
          <p:cNvPicPr>
            <a:picLocks noChangeAspect="1"/>
          </p:cNvPicPr>
          <p:nvPr/>
        </p:nvPicPr>
        <p:blipFill>
          <a:blip r:embed="rId10" cstate="print"/>
          <a:stretch>
            <a:fillRect/>
          </a:stretch>
        </p:blipFill>
        <p:spPr>
          <a:xfrm>
            <a:off x="1676400" y="6019800"/>
            <a:ext cx="9144000" cy="1143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979066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8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3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/>
      <p:bldP spid="38" grpId="0" build="allAtOnce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Google Shape;497;p17">
            <a:extLst>
              <a:ext uri="{FF2B5EF4-FFF2-40B4-BE49-F238E27FC236}">
                <a16:creationId xmlns:a16="http://schemas.microsoft.com/office/drawing/2014/main" id="{F6A840F6-36A5-2E30-4E30-2DFD2F39FBE8}"/>
              </a:ext>
            </a:extLst>
          </p:cNvPr>
          <p:cNvSpPr txBox="1"/>
          <p:nvPr/>
        </p:nvSpPr>
        <p:spPr>
          <a:xfrm>
            <a:off x="1291726" y="2392255"/>
            <a:ext cx="5762400" cy="404210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0950" tIns="30467" rIns="60950" bIns="30467" anchor="t" anchorCtr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2400">
                <a:solidFill>
                  <a:schemeClr val="bg1"/>
                </a:solidFill>
                <a:latin typeface="UTM Avo" panose="02040603050506020204" pitchFamily="18"/>
              </a:rPr>
              <a:t>Các em đọc thầm bài thơ, thảo luận nhóm 4 người và trả lời câu hỏi bằng trò chơi </a:t>
            </a:r>
            <a:r>
              <a:rPr lang="en-US" sz="2400" b="1">
                <a:solidFill>
                  <a:schemeClr val="bg1"/>
                </a:solidFill>
                <a:latin typeface="UTM Avo" panose="02040603050506020204" pitchFamily="18"/>
              </a:rPr>
              <a:t>Phỏng vấn:</a:t>
            </a:r>
            <a:endParaRPr sz="2400">
              <a:solidFill>
                <a:schemeClr val="bg1"/>
              </a:solidFill>
              <a:latin typeface="UTM Avo" panose="02040603050506020204" pitchFamily="18"/>
            </a:endParaRPr>
          </a:p>
          <a:p>
            <a:pPr marL="304815" indent="-321749" algn="just">
              <a:lnSpc>
                <a:spcPct val="150000"/>
              </a:lnSpc>
              <a:spcBef>
                <a:spcPts val="400"/>
              </a:spcBef>
              <a:buSzPts val="4000"/>
              <a:buFont typeface="Noto Sans Symbols"/>
              <a:buChar char="⮚"/>
            </a:pPr>
            <a:r>
              <a:rPr lang="en-US" sz="2400" b="1">
                <a:solidFill>
                  <a:schemeClr val="bg1"/>
                </a:solidFill>
                <a:latin typeface="UTM Avo" panose="02040603050506020204" pitchFamily="18"/>
              </a:rPr>
              <a:t>Câu 1: </a:t>
            </a:r>
            <a:r>
              <a:rPr lang="en-US" sz="2400">
                <a:solidFill>
                  <a:schemeClr val="bg1"/>
                </a:solidFill>
                <a:latin typeface="UTM Avo" panose="02040603050506020204" pitchFamily="18"/>
              </a:rPr>
              <a:t>Em thích những hình ảnh nào trong khổ thơ 3?</a:t>
            </a:r>
            <a:endParaRPr sz="2400">
              <a:solidFill>
                <a:schemeClr val="bg1"/>
              </a:solidFill>
              <a:latin typeface="UTM Avo" panose="02040603050506020204" pitchFamily="18"/>
            </a:endParaRPr>
          </a:p>
          <a:p>
            <a:pPr marL="304815" indent="-321749" algn="just">
              <a:lnSpc>
                <a:spcPct val="150000"/>
              </a:lnSpc>
              <a:spcBef>
                <a:spcPts val="400"/>
              </a:spcBef>
              <a:buSzPts val="4000"/>
              <a:buFont typeface="Noto Sans Symbols"/>
              <a:buChar char="⮚"/>
            </a:pPr>
            <a:r>
              <a:rPr lang="en-US" sz="2400" b="1">
                <a:solidFill>
                  <a:schemeClr val="bg1"/>
                </a:solidFill>
                <a:latin typeface="UTM Avo" panose="02040603050506020204" pitchFamily="18"/>
              </a:rPr>
              <a:t>Câu 2: </a:t>
            </a:r>
            <a:r>
              <a:rPr lang="en-US" sz="2400">
                <a:solidFill>
                  <a:schemeClr val="bg1"/>
                </a:solidFill>
                <a:latin typeface="UTM Avo" panose="02040603050506020204" pitchFamily="18"/>
              </a:rPr>
              <a:t>Hãy nêu cảm nghĩ của em về nhân vật bạn nhỏ trong bài.</a:t>
            </a:r>
            <a:endParaRPr sz="2400">
              <a:solidFill>
                <a:schemeClr val="bg1"/>
              </a:solidFill>
              <a:latin typeface="UTM Avo" panose="02040603050506020204" pitchFamily="18"/>
            </a:endParaRPr>
          </a:p>
        </p:txBody>
      </p:sp>
      <p:sp>
        <p:nvSpPr>
          <p:cNvPr id="12" name="Google Shape;498;p17">
            <a:extLst>
              <a:ext uri="{FF2B5EF4-FFF2-40B4-BE49-F238E27FC236}">
                <a16:creationId xmlns:a16="http://schemas.microsoft.com/office/drawing/2014/main" id="{7D87FE94-810D-1B30-E2EF-9AFE4EDABE2B}"/>
              </a:ext>
            </a:extLst>
          </p:cNvPr>
          <p:cNvSpPr txBox="1"/>
          <p:nvPr/>
        </p:nvSpPr>
        <p:spPr>
          <a:xfrm>
            <a:off x="914859" y="1827893"/>
            <a:ext cx="6400800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algn="ctr"/>
            <a:r>
              <a:rPr lang="en-US" sz="2400" b="1">
                <a:solidFill>
                  <a:schemeClr val="bg1"/>
                </a:solidFill>
                <a:latin typeface="UTM Avo" panose="02040603050506020204" pitchFamily="18"/>
              </a:rPr>
              <a:t>THẢO LUẬN NHÓM</a:t>
            </a:r>
            <a:endParaRPr sz="2400">
              <a:solidFill>
                <a:schemeClr val="bg1"/>
              </a:solidFill>
              <a:latin typeface="UTM Avo" panose="02040603050506020204" pitchFamily="18"/>
            </a:endParaRPr>
          </a:p>
        </p:txBody>
      </p:sp>
      <p:pic>
        <p:nvPicPr>
          <p:cNvPr id="13" name="Google Shape;499;p17" descr="A picture containing text, vector graphics&#10;&#10;Description automatically generated">
            <a:extLst>
              <a:ext uri="{FF2B5EF4-FFF2-40B4-BE49-F238E27FC236}">
                <a16:creationId xmlns:a16="http://schemas.microsoft.com/office/drawing/2014/main" id="{30818146-BA1B-1A5C-B98D-EB52786523D0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409748" y="2419408"/>
            <a:ext cx="3987800" cy="39878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2871422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508;p22">
            <a:extLst>
              <a:ext uri="{FF2B5EF4-FFF2-40B4-BE49-F238E27FC236}">
                <a16:creationId xmlns:a16="http://schemas.microsoft.com/office/drawing/2014/main" id="{BC9E3DB1-B801-93A9-1765-9C36861D8925}"/>
              </a:ext>
            </a:extLst>
          </p:cNvPr>
          <p:cNvSpPr/>
          <p:nvPr/>
        </p:nvSpPr>
        <p:spPr>
          <a:xfrm>
            <a:off x="1281229" y="1752600"/>
            <a:ext cx="9629542" cy="791905"/>
          </a:xfrm>
          <a:prstGeom prst="flowChartAlternateProcess">
            <a:avLst/>
          </a:prstGeom>
          <a:solidFill>
            <a:schemeClr val="accent4">
              <a:lumMod val="60000"/>
              <a:lumOff val="40000"/>
            </a:schemeClr>
          </a:solidFill>
          <a:ln w="38100" cap="flat" cmpd="sng">
            <a:noFill/>
            <a:prstDash val="solid"/>
            <a:round/>
            <a:headEnd type="none" w="sm" len="sm"/>
            <a:tailEnd type="none" w="sm" len="sm"/>
          </a:ln>
          <a:effectLst>
            <a:outerShdw blurRad="190500" dist="228600" dir="2700000" algn="ctr">
              <a:srgbClr val="000000">
                <a:alpha val="29803"/>
              </a:srgbClr>
            </a:outerShdw>
          </a:effectLst>
        </p:spPr>
        <p:txBody>
          <a:bodyPr spcFirstLastPara="1" wrap="square" lIns="60950" tIns="30467" rIns="60950" bIns="30467" anchor="ctr" anchorCtr="0">
            <a:noAutofit/>
          </a:bodyPr>
          <a:lstStyle/>
          <a:p>
            <a:pPr algn="ctr">
              <a:lnSpc>
                <a:spcPct val="150000"/>
              </a:lnSpc>
            </a:pPr>
            <a:r>
              <a:rPr lang="en-US" sz="2400" b="1">
                <a:solidFill>
                  <a:schemeClr val="bg1"/>
                </a:solidFill>
                <a:latin typeface="UTM Avo" panose="02040603050506020204" pitchFamily="18"/>
              </a:rPr>
              <a:t>Câu 1</a:t>
            </a:r>
            <a:r>
              <a:rPr lang="en-US" sz="2400">
                <a:solidFill>
                  <a:schemeClr val="bg1"/>
                </a:solidFill>
                <a:latin typeface="UTM Avo" panose="02040603050506020204" pitchFamily="18"/>
              </a:rPr>
              <a:t>: </a:t>
            </a:r>
            <a:r>
              <a:rPr lang="en-US" sz="2400">
                <a:solidFill>
                  <a:schemeClr val="bg1"/>
                </a:solidFill>
                <a:latin typeface="UTM Avo" panose="02040603050506020204" pitchFamily="18"/>
                <a:ea typeface="Calibri"/>
                <a:cs typeface="Calibri"/>
                <a:sym typeface="Calibri"/>
              </a:rPr>
              <a:t>Em thích những hình ảnh nào trong khổ thơ 3?</a:t>
            </a:r>
            <a:endParaRPr sz="2400">
              <a:solidFill>
                <a:schemeClr val="bg1"/>
              </a:solidFill>
              <a:latin typeface="UTM Avo" panose="02040603050506020204" pitchFamily="18"/>
            </a:endParaRPr>
          </a:p>
        </p:txBody>
      </p:sp>
      <p:sp>
        <p:nvSpPr>
          <p:cNvPr id="7" name="Google Shape;509;p22">
            <a:extLst>
              <a:ext uri="{FF2B5EF4-FFF2-40B4-BE49-F238E27FC236}">
                <a16:creationId xmlns:a16="http://schemas.microsoft.com/office/drawing/2014/main" id="{5AF94DD0-C9D1-404F-161D-7642BB2A7248}"/>
              </a:ext>
            </a:extLst>
          </p:cNvPr>
          <p:cNvSpPr txBox="1"/>
          <p:nvPr/>
        </p:nvSpPr>
        <p:spPr>
          <a:xfrm>
            <a:off x="5396706" y="3215225"/>
            <a:ext cx="6335486" cy="28828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0950" tIns="30467" rIns="60950" bIns="30467" anchor="t" anchorCtr="0">
            <a:spAutoFit/>
          </a:bodyPr>
          <a:lstStyle/>
          <a:p>
            <a:pPr marL="381019" indent="-381019" algn="just">
              <a:lnSpc>
                <a:spcPct val="150000"/>
              </a:lnSpc>
              <a:buSzPct val="100000"/>
              <a:buFont typeface="Noto Sans Symbols"/>
              <a:buChar char="❖"/>
            </a:pPr>
            <a:r>
              <a:rPr lang="en-US" sz="2400" dirty="0" err="1">
                <a:solidFill>
                  <a:schemeClr val="bg1"/>
                </a:solidFill>
                <a:latin typeface="UTM Avo" panose="02040603050506020204" pitchFamily="18"/>
              </a:rPr>
              <a:t>Trong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/>
              </a:rPr>
              <a:t>khổ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/>
              </a:rPr>
              <a:t>thơ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</a:rPr>
              <a:t> 3,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/>
              </a:rPr>
              <a:t>mình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</a:rPr>
              <a:t>/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/>
              </a:rPr>
              <a:t>tớ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/>
              </a:rPr>
              <a:t>thích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/>
              </a:rPr>
              <a:t>hình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/>
              </a:rPr>
              <a:t>ảnh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</a:rPr>
              <a:t> </a:t>
            </a:r>
            <a:r>
              <a:rPr lang="en-US" sz="2400" b="1" i="1" dirty="0">
                <a:solidFill>
                  <a:schemeClr val="bg1"/>
                </a:solidFill>
                <a:latin typeface="UTM Avo" panose="02040603050506020204" pitchFamily="18"/>
              </a:rPr>
              <a:t>“</a:t>
            </a:r>
            <a:r>
              <a:rPr lang="en-US" sz="2400" b="1" i="1" dirty="0" err="1">
                <a:solidFill>
                  <a:schemeClr val="bg1"/>
                </a:solidFill>
                <a:latin typeface="UTM Avo" panose="02040603050506020204" pitchFamily="18"/>
              </a:rPr>
              <a:t>Lóa</a:t>
            </a:r>
            <a:r>
              <a:rPr lang="en-US" sz="2400" b="1" i="1" dirty="0">
                <a:solidFill>
                  <a:schemeClr val="bg1"/>
                </a:solidFill>
                <a:latin typeface="UTM Avo" panose="02040603050506020204" pitchFamily="18"/>
              </a:rPr>
              <a:t> </a:t>
            </a:r>
            <a:r>
              <a:rPr lang="en-US" sz="2400" b="1" i="1" dirty="0" err="1">
                <a:solidFill>
                  <a:schemeClr val="bg1"/>
                </a:solidFill>
                <a:latin typeface="UTM Avo" panose="02040603050506020204" pitchFamily="18"/>
              </a:rPr>
              <a:t>màu</a:t>
            </a:r>
            <a:r>
              <a:rPr lang="en-US" sz="2400" b="1" i="1" dirty="0">
                <a:solidFill>
                  <a:schemeClr val="bg1"/>
                </a:solidFill>
                <a:latin typeface="UTM Avo" panose="02040603050506020204" pitchFamily="18"/>
              </a:rPr>
              <a:t> </a:t>
            </a:r>
            <a:r>
              <a:rPr lang="en-US" sz="2400" b="1" i="1" dirty="0" err="1">
                <a:solidFill>
                  <a:schemeClr val="bg1"/>
                </a:solidFill>
                <a:latin typeface="UTM Avo" panose="02040603050506020204" pitchFamily="18"/>
              </a:rPr>
              <a:t>trắng</a:t>
            </a:r>
            <a:r>
              <a:rPr lang="en-US" sz="2400" b="1" i="1" dirty="0">
                <a:solidFill>
                  <a:schemeClr val="bg1"/>
                </a:solidFill>
                <a:latin typeface="UTM Avo" panose="02040603050506020204" pitchFamily="18"/>
              </a:rPr>
              <a:t> </a:t>
            </a:r>
            <a:r>
              <a:rPr lang="en-US" sz="2400" b="1" i="1" dirty="0" err="1">
                <a:solidFill>
                  <a:schemeClr val="bg1"/>
                </a:solidFill>
                <a:latin typeface="UTM Avo" panose="02040603050506020204" pitchFamily="18"/>
              </a:rPr>
              <a:t>hoa</a:t>
            </a:r>
            <a:r>
              <a:rPr lang="en-US" sz="2400" b="1" i="1" dirty="0">
                <a:solidFill>
                  <a:schemeClr val="bg1"/>
                </a:solidFill>
                <a:latin typeface="UTM Avo" panose="02040603050506020204" pitchFamily="18"/>
              </a:rPr>
              <a:t> </a:t>
            </a:r>
            <a:r>
              <a:rPr lang="en-US" sz="2400" b="1" i="1" dirty="0" err="1">
                <a:solidFill>
                  <a:schemeClr val="bg1"/>
                </a:solidFill>
                <a:latin typeface="UTM Avo" panose="02040603050506020204" pitchFamily="18"/>
              </a:rPr>
              <a:t>mơ</a:t>
            </a:r>
            <a:r>
              <a:rPr lang="en-US" sz="2400" b="1" i="1" dirty="0">
                <a:solidFill>
                  <a:schemeClr val="bg1"/>
                </a:solidFill>
                <a:latin typeface="UTM Avo" panose="02040603050506020204" pitchFamily="18"/>
              </a:rPr>
              <a:t>”.</a:t>
            </a:r>
            <a:endParaRPr sz="2400" dirty="0">
              <a:solidFill>
                <a:schemeClr val="bg1"/>
              </a:solidFill>
              <a:latin typeface="UTM Avo" panose="02040603050506020204" pitchFamily="18"/>
            </a:endParaRPr>
          </a:p>
          <a:p>
            <a:pPr marL="381019" indent="-381019" algn="just">
              <a:lnSpc>
                <a:spcPct val="150000"/>
              </a:lnSpc>
              <a:spcBef>
                <a:spcPts val="400"/>
              </a:spcBef>
              <a:buSzPct val="150000"/>
              <a:buFont typeface="Noto Sans Symbols"/>
              <a:buChar char="⮚"/>
            </a:pPr>
            <a:r>
              <a:rPr lang="en-US" sz="2400" dirty="0" err="1">
                <a:solidFill>
                  <a:schemeClr val="bg1"/>
                </a:solidFill>
                <a:latin typeface="UTM Avo" panose="02040603050506020204" pitchFamily="18"/>
              </a:rPr>
              <a:t>Vì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/>
              </a:rPr>
              <a:t>hình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/>
              </a:rPr>
              <a:t>ảnh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/>
              </a:rPr>
              <a:t>này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/>
              </a:rPr>
              <a:t>khiến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/>
              </a:rPr>
              <a:t>mình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/>
              </a:rPr>
              <a:t>liên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/>
              </a:rPr>
              <a:t>tưởng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/>
              </a:rPr>
              <a:t>đến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/>
              </a:rPr>
              <a:t>một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/>
              </a:rPr>
              <a:t>cánh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/>
              </a:rPr>
              <a:t>rừng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/>
              </a:rPr>
              <a:t>hoa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/>
              </a:rPr>
              <a:t>mơ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/>
              </a:rPr>
              <a:t>rộng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/>
              </a:rPr>
              <a:t>lớn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/>
              </a:rPr>
              <a:t>với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/>
              </a:rPr>
              <a:t>sắc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/>
              </a:rPr>
              <a:t>màu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/>
              </a:rPr>
              <a:t>trắng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/>
              </a:rPr>
              <a:t>muốt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/>
              </a:rPr>
              <a:t>tinh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/>
              </a:rPr>
              <a:t>khôi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</a:rPr>
              <a:t>.</a:t>
            </a:r>
            <a:endParaRPr sz="2400" dirty="0">
              <a:solidFill>
                <a:schemeClr val="bg1"/>
              </a:solidFill>
              <a:latin typeface="UTM Avo" panose="02040603050506020204" pitchFamily="18"/>
            </a:endParaRPr>
          </a:p>
        </p:txBody>
      </p:sp>
      <p:pic>
        <p:nvPicPr>
          <p:cNvPr id="8" name="Google Shape;510;p22" descr="A picture containing mountain, outdoor, grass, nature&#10;&#10;Description automatically generated">
            <a:extLst>
              <a:ext uri="{FF2B5EF4-FFF2-40B4-BE49-F238E27FC236}">
                <a16:creationId xmlns:a16="http://schemas.microsoft.com/office/drawing/2014/main" id="{249B5DDF-5493-78FE-1ED1-8A82E6EC60A2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59808" y="3063061"/>
            <a:ext cx="4780713" cy="318714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6676595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519;p23">
            <a:extLst>
              <a:ext uri="{FF2B5EF4-FFF2-40B4-BE49-F238E27FC236}">
                <a16:creationId xmlns:a16="http://schemas.microsoft.com/office/drawing/2014/main" id="{8E809E70-0F93-37CD-C034-A3665121C1F5}"/>
              </a:ext>
            </a:extLst>
          </p:cNvPr>
          <p:cNvSpPr/>
          <p:nvPr/>
        </p:nvSpPr>
        <p:spPr>
          <a:xfrm>
            <a:off x="1016000" y="1513673"/>
            <a:ext cx="10160000" cy="654718"/>
          </a:xfrm>
          <a:prstGeom prst="flowChartAlternateProcess">
            <a:avLst/>
          </a:prstGeom>
          <a:noFill/>
          <a:ln w="38100" cap="flat" cmpd="sng">
            <a:noFill/>
            <a:prstDash val="solid"/>
            <a:round/>
            <a:headEnd type="none" w="sm" len="sm"/>
            <a:tailEnd type="none" w="sm" len="sm"/>
          </a:ln>
          <a:effectLst/>
        </p:spPr>
        <p:txBody>
          <a:bodyPr spcFirstLastPara="1" wrap="square" lIns="60950" tIns="30467" rIns="60950" bIns="30467" anchor="ctr" anchorCtr="0">
            <a:noAutofit/>
          </a:bodyPr>
          <a:lstStyle/>
          <a:p>
            <a:pPr algn="ctr">
              <a:lnSpc>
                <a:spcPct val="150000"/>
              </a:lnSpc>
            </a:pPr>
            <a:r>
              <a:rPr lang="en-US" sz="2200" b="1" dirty="0" err="1">
                <a:solidFill>
                  <a:schemeClr val="bg1"/>
                </a:solidFill>
                <a:latin typeface="UTM Avo" panose="02040603050506020204" pitchFamily="18"/>
              </a:rPr>
              <a:t>Câu</a:t>
            </a:r>
            <a:r>
              <a:rPr lang="en-US" sz="2200" b="1" dirty="0">
                <a:solidFill>
                  <a:schemeClr val="bg1"/>
                </a:solidFill>
                <a:latin typeface="UTM Avo" panose="02040603050506020204" pitchFamily="18"/>
              </a:rPr>
              <a:t> 2</a:t>
            </a:r>
            <a:r>
              <a:rPr lang="en-US" sz="2200" dirty="0">
                <a:solidFill>
                  <a:schemeClr val="bg1"/>
                </a:solidFill>
                <a:latin typeface="UTM Avo" panose="02040603050506020204" pitchFamily="18"/>
              </a:rPr>
              <a:t>: </a:t>
            </a:r>
            <a:r>
              <a:rPr lang="en-US" sz="2200" dirty="0" err="1">
                <a:solidFill>
                  <a:schemeClr val="bg1"/>
                </a:solidFill>
                <a:latin typeface="UTM Avo" panose="02040603050506020204" pitchFamily="18"/>
                <a:ea typeface="Calibri"/>
                <a:cs typeface="Calibri"/>
                <a:sym typeface="Calibri"/>
              </a:rPr>
              <a:t>Hãy</a:t>
            </a:r>
            <a:r>
              <a:rPr lang="en-US" sz="2200" dirty="0">
                <a:solidFill>
                  <a:schemeClr val="bg1"/>
                </a:solidFill>
                <a:latin typeface="UTM Avo" panose="02040603050506020204" pitchFamily="18"/>
                <a:ea typeface="Calibri"/>
                <a:cs typeface="Calibri"/>
                <a:sym typeface="Calibri"/>
              </a:rPr>
              <a:t> </a:t>
            </a:r>
            <a:r>
              <a:rPr lang="en-US" sz="2200" dirty="0" err="1">
                <a:solidFill>
                  <a:schemeClr val="bg1"/>
                </a:solidFill>
                <a:latin typeface="UTM Avo" panose="02040603050506020204" pitchFamily="18"/>
                <a:ea typeface="Calibri"/>
                <a:cs typeface="Calibri"/>
                <a:sym typeface="Calibri"/>
              </a:rPr>
              <a:t>nêu</a:t>
            </a:r>
            <a:r>
              <a:rPr lang="en-US" sz="2200" dirty="0">
                <a:solidFill>
                  <a:schemeClr val="bg1"/>
                </a:solidFill>
                <a:latin typeface="UTM Avo" panose="02040603050506020204" pitchFamily="18"/>
                <a:ea typeface="Calibri"/>
                <a:cs typeface="Calibri"/>
                <a:sym typeface="Calibri"/>
              </a:rPr>
              <a:t> </a:t>
            </a:r>
            <a:r>
              <a:rPr lang="en-US" sz="2200" dirty="0" err="1">
                <a:solidFill>
                  <a:schemeClr val="bg1"/>
                </a:solidFill>
                <a:latin typeface="UTM Avo" panose="02040603050506020204" pitchFamily="18"/>
                <a:ea typeface="Calibri"/>
                <a:cs typeface="Calibri"/>
                <a:sym typeface="Calibri"/>
              </a:rPr>
              <a:t>cảm</a:t>
            </a:r>
            <a:r>
              <a:rPr lang="en-US" sz="2200" dirty="0">
                <a:solidFill>
                  <a:schemeClr val="bg1"/>
                </a:solidFill>
                <a:latin typeface="UTM Avo" panose="02040603050506020204" pitchFamily="18"/>
                <a:ea typeface="Calibri"/>
                <a:cs typeface="Calibri"/>
                <a:sym typeface="Calibri"/>
              </a:rPr>
              <a:t> </a:t>
            </a:r>
            <a:r>
              <a:rPr lang="en-US" sz="2200" dirty="0" err="1">
                <a:solidFill>
                  <a:schemeClr val="bg1"/>
                </a:solidFill>
                <a:latin typeface="UTM Avo" panose="02040603050506020204" pitchFamily="18"/>
                <a:ea typeface="Calibri"/>
                <a:cs typeface="Calibri"/>
                <a:sym typeface="Calibri"/>
              </a:rPr>
              <a:t>nghĩ</a:t>
            </a:r>
            <a:r>
              <a:rPr lang="en-US" sz="2200" dirty="0">
                <a:solidFill>
                  <a:schemeClr val="bg1"/>
                </a:solidFill>
                <a:latin typeface="UTM Avo" panose="02040603050506020204" pitchFamily="18"/>
                <a:ea typeface="Calibri"/>
                <a:cs typeface="Calibri"/>
                <a:sym typeface="Calibri"/>
              </a:rPr>
              <a:t> </a:t>
            </a:r>
            <a:r>
              <a:rPr lang="en-US" sz="2200" dirty="0" err="1">
                <a:solidFill>
                  <a:schemeClr val="bg1"/>
                </a:solidFill>
                <a:latin typeface="UTM Avo" panose="02040603050506020204" pitchFamily="18"/>
                <a:ea typeface="Calibri"/>
                <a:cs typeface="Calibri"/>
                <a:sym typeface="Calibri"/>
              </a:rPr>
              <a:t>của</a:t>
            </a:r>
            <a:r>
              <a:rPr lang="en-US" sz="2200" dirty="0">
                <a:solidFill>
                  <a:schemeClr val="bg1"/>
                </a:solidFill>
                <a:latin typeface="UTM Avo" panose="02040603050506020204" pitchFamily="18"/>
                <a:ea typeface="Calibri"/>
                <a:cs typeface="Calibri"/>
                <a:sym typeface="Calibri"/>
              </a:rPr>
              <a:t> </a:t>
            </a:r>
            <a:r>
              <a:rPr lang="en-US" sz="2200" dirty="0" err="1">
                <a:solidFill>
                  <a:schemeClr val="bg1"/>
                </a:solidFill>
                <a:latin typeface="UTM Avo" panose="02040603050506020204" pitchFamily="18"/>
                <a:ea typeface="Calibri"/>
                <a:cs typeface="Calibri"/>
                <a:sym typeface="Calibri"/>
              </a:rPr>
              <a:t>em</a:t>
            </a:r>
            <a:r>
              <a:rPr lang="en-US" sz="2200" dirty="0">
                <a:solidFill>
                  <a:schemeClr val="bg1"/>
                </a:solidFill>
                <a:latin typeface="UTM Avo" panose="02040603050506020204" pitchFamily="18"/>
                <a:ea typeface="Calibri"/>
                <a:cs typeface="Calibri"/>
                <a:sym typeface="Calibri"/>
              </a:rPr>
              <a:t> </a:t>
            </a:r>
            <a:r>
              <a:rPr lang="en-US" sz="2200" dirty="0" err="1">
                <a:solidFill>
                  <a:schemeClr val="bg1"/>
                </a:solidFill>
                <a:latin typeface="UTM Avo" panose="02040603050506020204" pitchFamily="18"/>
                <a:ea typeface="Calibri"/>
                <a:cs typeface="Calibri"/>
                <a:sym typeface="Calibri"/>
              </a:rPr>
              <a:t>về</a:t>
            </a:r>
            <a:r>
              <a:rPr lang="en-US" sz="2200" dirty="0">
                <a:solidFill>
                  <a:schemeClr val="bg1"/>
                </a:solidFill>
                <a:latin typeface="UTM Avo" panose="02040603050506020204" pitchFamily="18"/>
                <a:ea typeface="Calibri"/>
                <a:cs typeface="Calibri"/>
                <a:sym typeface="Calibri"/>
              </a:rPr>
              <a:t> </a:t>
            </a:r>
            <a:r>
              <a:rPr lang="en-US" sz="2200" dirty="0" err="1">
                <a:solidFill>
                  <a:schemeClr val="bg1"/>
                </a:solidFill>
                <a:latin typeface="UTM Avo" panose="02040603050506020204" pitchFamily="18"/>
                <a:ea typeface="Calibri"/>
                <a:cs typeface="Calibri"/>
                <a:sym typeface="Calibri"/>
              </a:rPr>
              <a:t>nhân</a:t>
            </a:r>
            <a:r>
              <a:rPr lang="en-US" sz="2200" dirty="0">
                <a:solidFill>
                  <a:schemeClr val="bg1"/>
                </a:solidFill>
                <a:latin typeface="UTM Avo" panose="02040603050506020204" pitchFamily="18"/>
                <a:ea typeface="Calibri"/>
                <a:cs typeface="Calibri"/>
                <a:sym typeface="Calibri"/>
              </a:rPr>
              <a:t> </a:t>
            </a:r>
            <a:r>
              <a:rPr lang="en-US" sz="2200" dirty="0" err="1">
                <a:solidFill>
                  <a:schemeClr val="bg1"/>
                </a:solidFill>
                <a:latin typeface="UTM Avo" panose="02040603050506020204" pitchFamily="18"/>
                <a:ea typeface="Calibri"/>
                <a:cs typeface="Calibri"/>
                <a:sym typeface="Calibri"/>
              </a:rPr>
              <a:t>vật</a:t>
            </a:r>
            <a:r>
              <a:rPr lang="en-US" sz="2200" dirty="0">
                <a:solidFill>
                  <a:schemeClr val="bg1"/>
                </a:solidFill>
                <a:latin typeface="UTM Avo" panose="02040603050506020204" pitchFamily="18"/>
                <a:ea typeface="Calibri"/>
                <a:cs typeface="Calibri"/>
                <a:sym typeface="Calibri"/>
              </a:rPr>
              <a:t> </a:t>
            </a:r>
            <a:r>
              <a:rPr lang="en-US" sz="2200" dirty="0" err="1">
                <a:solidFill>
                  <a:schemeClr val="bg1"/>
                </a:solidFill>
                <a:latin typeface="UTM Avo" panose="02040603050506020204" pitchFamily="18"/>
                <a:ea typeface="Calibri"/>
                <a:cs typeface="Calibri"/>
                <a:sym typeface="Calibri"/>
              </a:rPr>
              <a:t>bạn</a:t>
            </a:r>
            <a:r>
              <a:rPr lang="en-US" sz="2200" dirty="0">
                <a:solidFill>
                  <a:schemeClr val="bg1"/>
                </a:solidFill>
                <a:latin typeface="UTM Avo" panose="02040603050506020204" pitchFamily="18"/>
                <a:ea typeface="Calibri"/>
                <a:cs typeface="Calibri"/>
                <a:sym typeface="Calibri"/>
              </a:rPr>
              <a:t> </a:t>
            </a:r>
            <a:r>
              <a:rPr lang="en-US" sz="2200" dirty="0" err="1">
                <a:solidFill>
                  <a:schemeClr val="bg1"/>
                </a:solidFill>
                <a:latin typeface="UTM Avo" panose="02040603050506020204" pitchFamily="18"/>
                <a:ea typeface="Calibri"/>
                <a:cs typeface="Calibri"/>
                <a:sym typeface="Calibri"/>
              </a:rPr>
              <a:t>nhỏ</a:t>
            </a:r>
            <a:r>
              <a:rPr lang="en-US" sz="2200" dirty="0">
                <a:solidFill>
                  <a:schemeClr val="bg1"/>
                </a:solidFill>
                <a:latin typeface="UTM Avo" panose="02040603050506020204" pitchFamily="18"/>
                <a:ea typeface="Calibri"/>
                <a:cs typeface="Calibri"/>
                <a:sym typeface="Calibri"/>
              </a:rPr>
              <a:t> </a:t>
            </a:r>
            <a:r>
              <a:rPr lang="en-US" sz="2200" dirty="0" err="1">
                <a:solidFill>
                  <a:schemeClr val="bg1"/>
                </a:solidFill>
                <a:latin typeface="UTM Avo" panose="02040603050506020204" pitchFamily="18"/>
                <a:ea typeface="Calibri"/>
                <a:cs typeface="Calibri"/>
                <a:sym typeface="Calibri"/>
              </a:rPr>
              <a:t>trong</a:t>
            </a:r>
            <a:r>
              <a:rPr lang="en-US" sz="2200" dirty="0">
                <a:solidFill>
                  <a:schemeClr val="bg1"/>
                </a:solidFill>
                <a:latin typeface="UTM Avo" panose="02040603050506020204" pitchFamily="18"/>
                <a:ea typeface="Calibri"/>
                <a:cs typeface="Calibri"/>
                <a:sym typeface="Calibri"/>
              </a:rPr>
              <a:t> </a:t>
            </a:r>
            <a:r>
              <a:rPr lang="en-US" sz="2200" dirty="0" err="1">
                <a:solidFill>
                  <a:schemeClr val="bg1"/>
                </a:solidFill>
                <a:latin typeface="UTM Avo" panose="02040603050506020204" pitchFamily="18"/>
                <a:ea typeface="Calibri"/>
                <a:cs typeface="Calibri"/>
                <a:sym typeface="Calibri"/>
              </a:rPr>
              <a:t>bài</a:t>
            </a:r>
            <a:r>
              <a:rPr lang="en-US" sz="2200" dirty="0">
                <a:solidFill>
                  <a:schemeClr val="bg1"/>
                </a:solidFill>
                <a:latin typeface="UTM Avo" panose="02040603050506020204" pitchFamily="18"/>
                <a:ea typeface="Calibri"/>
                <a:cs typeface="Calibri"/>
                <a:sym typeface="Calibri"/>
              </a:rPr>
              <a:t> </a:t>
            </a:r>
            <a:r>
              <a:rPr lang="en-US" sz="2200" dirty="0" err="1">
                <a:solidFill>
                  <a:schemeClr val="bg1"/>
                </a:solidFill>
                <a:latin typeface="UTM Avo" panose="02040603050506020204" pitchFamily="18"/>
                <a:ea typeface="Calibri"/>
                <a:cs typeface="Calibri"/>
                <a:sym typeface="Calibri"/>
              </a:rPr>
              <a:t>thơ</a:t>
            </a:r>
            <a:r>
              <a:rPr lang="en-US" sz="2200" dirty="0">
                <a:solidFill>
                  <a:schemeClr val="bg1"/>
                </a:solidFill>
                <a:latin typeface="UTM Avo" panose="02040603050506020204" pitchFamily="18"/>
                <a:ea typeface="Calibri"/>
                <a:cs typeface="Calibri"/>
                <a:sym typeface="Calibri"/>
              </a:rPr>
              <a:t>.</a:t>
            </a:r>
            <a:endParaRPr sz="2200" dirty="0">
              <a:solidFill>
                <a:schemeClr val="bg1"/>
              </a:solidFill>
              <a:latin typeface="UTM Avo" panose="02040603050506020204" pitchFamily="18"/>
            </a:endParaRPr>
          </a:p>
        </p:txBody>
      </p:sp>
      <p:sp>
        <p:nvSpPr>
          <p:cNvPr id="7" name="Google Shape;520;p23">
            <a:extLst>
              <a:ext uri="{FF2B5EF4-FFF2-40B4-BE49-F238E27FC236}">
                <a16:creationId xmlns:a16="http://schemas.microsoft.com/office/drawing/2014/main" id="{13F3B357-3735-028D-5AF4-2B638F12D2B7}"/>
              </a:ext>
            </a:extLst>
          </p:cNvPr>
          <p:cNvSpPr/>
          <p:nvPr/>
        </p:nvSpPr>
        <p:spPr>
          <a:xfrm>
            <a:off x="762794" y="2307261"/>
            <a:ext cx="3994054" cy="1848191"/>
          </a:xfrm>
          <a:prstGeom prst="plaque">
            <a:avLst>
              <a:gd name="adj" fmla="val 16667"/>
            </a:avLst>
          </a:prstGeom>
          <a:solidFill>
            <a:schemeClr val="accent5">
              <a:lumMod val="40000"/>
              <a:lumOff val="60000"/>
            </a:schemeClr>
          </a:solidFill>
          <a:ln w="57150" cap="flat" cmpd="sng">
            <a:noFill/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60950" tIns="30467" rIns="60950" bIns="30467" anchor="ctr" anchorCtr="0">
            <a:noAutofit/>
          </a:bodyPr>
          <a:lstStyle/>
          <a:p>
            <a:pPr algn="just">
              <a:lnSpc>
                <a:spcPct val="150000"/>
              </a:lnSpc>
            </a:pPr>
            <a:r>
              <a:rPr lang="en-US" sz="2200">
                <a:solidFill>
                  <a:schemeClr val="bg1"/>
                </a:solidFill>
                <a:latin typeface="UTM Avo" panose="02040603050506020204" pitchFamily="18"/>
              </a:rPr>
              <a:t>Một bạn nhỏ có trí tưởng tượng phong phú, bay bổng, lãng mạn.</a:t>
            </a:r>
            <a:endParaRPr sz="2200">
              <a:solidFill>
                <a:schemeClr val="bg1"/>
              </a:solidFill>
              <a:latin typeface="UTM Avo" panose="02040603050506020204" pitchFamily="18"/>
            </a:endParaRPr>
          </a:p>
        </p:txBody>
      </p:sp>
      <p:sp>
        <p:nvSpPr>
          <p:cNvPr id="8" name="Google Shape;521;p23">
            <a:extLst>
              <a:ext uri="{FF2B5EF4-FFF2-40B4-BE49-F238E27FC236}">
                <a16:creationId xmlns:a16="http://schemas.microsoft.com/office/drawing/2014/main" id="{9CADCD95-2290-B145-4AE3-D5C8D3F99C9D}"/>
              </a:ext>
            </a:extLst>
          </p:cNvPr>
          <p:cNvSpPr/>
          <p:nvPr/>
        </p:nvSpPr>
        <p:spPr>
          <a:xfrm>
            <a:off x="643051" y="4342596"/>
            <a:ext cx="4132943" cy="2409372"/>
          </a:xfrm>
          <a:prstGeom prst="plaque">
            <a:avLst>
              <a:gd name="adj" fmla="val 16667"/>
            </a:avLst>
          </a:prstGeom>
          <a:solidFill>
            <a:schemeClr val="accent5">
              <a:lumMod val="40000"/>
              <a:lumOff val="60000"/>
            </a:schemeClr>
          </a:solidFill>
          <a:ln w="57150" cap="flat" cmpd="sng">
            <a:noFill/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60950" tIns="30467" rIns="60950" bIns="30467" anchor="ctr" anchorCtr="0">
            <a:noAutofit/>
          </a:bodyPr>
          <a:lstStyle/>
          <a:p>
            <a:pPr algn="just">
              <a:lnSpc>
                <a:spcPct val="150000"/>
              </a:lnSpc>
            </a:pPr>
            <a:r>
              <a:rPr lang="en-US" sz="2200">
                <a:solidFill>
                  <a:schemeClr val="bg1"/>
                </a:solidFill>
                <a:latin typeface="UTM Avo" panose="02040603050506020204" pitchFamily="18"/>
              </a:rPr>
              <a:t>Một bạn nhỏ với ước mơ được bay nhảy, khám phá mọi miền đất nước. </a:t>
            </a:r>
            <a:endParaRPr sz="2200">
              <a:solidFill>
                <a:schemeClr val="bg1"/>
              </a:solidFill>
              <a:latin typeface="UTM Avo" panose="02040603050506020204" pitchFamily="18"/>
            </a:endParaRPr>
          </a:p>
        </p:txBody>
      </p:sp>
      <p:sp>
        <p:nvSpPr>
          <p:cNvPr id="9" name="Google Shape;522;p23">
            <a:extLst>
              <a:ext uri="{FF2B5EF4-FFF2-40B4-BE49-F238E27FC236}">
                <a16:creationId xmlns:a16="http://schemas.microsoft.com/office/drawing/2014/main" id="{2256CCDF-FC59-25C4-CDDD-B367F6DD5C86}"/>
              </a:ext>
            </a:extLst>
          </p:cNvPr>
          <p:cNvSpPr/>
          <p:nvPr/>
        </p:nvSpPr>
        <p:spPr>
          <a:xfrm>
            <a:off x="7519194" y="2307262"/>
            <a:ext cx="4013200" cy="1848191"/>
          </a:xfrm>
          <a:prstGeom prst="plaque">
            <a:avLst>
              <a:gd name="adj" fmla="val 16667"/>
            </a:avLst>
          </a:prstGeom>
          <a:solidFill>
            <a:schemeClr val="accent5">
              <a:lumMod val="40000"/>
              <a:lumOff val="60000"/>
            </a:schemeClr>
          </a:solidFill>
          <a:ln w="57150" cap="flat" cmpd="sng">
            <a:noFill/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60950" tIns="30467" rIns="60950" bIns="30467" anchor="ctr" anchorCtr="0">
            <a:noAutofit/>
          </a:bodyPr>
          <a:lstStyle/>
          <a:p>
            <a:pPr algn="just">
              <a:lnSpc>
                <a:spcPct val="150000"/>
              </a:lnSpc>
            </a:pPr>
            <a:r>
              <a:rPr lang="en-US" sz="2200">
                <a:solidFill>
                  <a:schemeClr val="bg1"/>
                </a:solidFill>
                <a:latin typeface="UTM Avo" panose="02040603050506020204" pitchFamily="18"/>
              </a:rPr>
              <a:t>Giống một chú ngựa – không thể đứng yên một chỗ như lời cậu đã nói.</a:t>
            </a:r>
            <a:endParaRPr sz="2200">
              <a:solidFill>
                <a:schemeClr val="bg1"/>
              </a:solidFill>
              <a:latin typeface="UTM Avo" panose="02040603050506020204" pitchFamily="18"/>
            </a:endParaRPr>
          </a:p>
        </p:txBody>
      </p:sp>
      <p:sp>
        <p:nvSpPr>
          <p:cNvPr id="10" name="Google Shape;523;p23">
            <a:extLst>
              <a:ext uri="{FF2B5EF4-FFF2-40B4-BE49-F238E27FC236}">
                <a16:creationId xmlns:a16="http://schemas.microsoft.com/office/drawing/2014/main" id="{9343949E-8135-F1CD-9859-ED87AC4936C5}"/>
              </a:ext>
            </a:extLst>
          </p:cNvPr>
          <p:cNvSpPr/>
          <p:nvPr/>
        </p:nvSpPr>
        <p:spPr>
          <a:xfrm>
            <a:off x="7540966" y="4330906"/>
            <a:ext cx="4007983" cy="2421062"/>
          </a:xfrm>
          <a:prstGeom prst="plaque">
            <a:avLst>
              <a:gd name="adj" fmla="val 16667"/>
            </a:avLst>
          </a:prstGeom>
          <a:solidFill>
            <a:schemeClr val="accent5">
              <a:lumMod val="40000"/>
              <a:lumOff val="60000"/>
            </a:schemeClr>
          </a:solidFill>
          <a:ln w="57150" cap="flat" cmpd="sng">
            <a:noFill/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60950" tIns="30467" rIns="60950" bIns="30467" anchor="ctr" anchorCtr="0">
            <a:noAutofit/>
          </a:bodyPr>
          <a:lstStyle/>
          <a:p>
            <a:pPr algn="just">
              <a:lnSpc>
                <a:spcPct val="150000"/>
              </a:lnSpc>
            </a:pPr>
            <a:r>
              <a:rPr lang="en-US" sz="2200">
                <a:solidFill>
                  <a:schemeClr val="bg1"/>
                </a:solidFill>
                <a:latin typeface="UTM Avo" panose="02040603050506020204" pitchFamily="18"/>
              </a:rPr>
              <a:t>Một người con yêu mẹ, dù sau này có lớn lên, đi xa thì vẫn sẽ nhớ đường trở về với mẹ.</a:t>
            </a:r>
            <a:endParaRPr sz="2200">
              <a:solidFill>
                <a:schemeClr val="bg1"/>
              </a:solidFill>
              <a:latin typeface="UTM Avo" panose="02040603050506020204" pitchFamily="18"/>
            </a:endParaRPr>
          </a:p>
        </p:txBody>
      </p:sp>
      <p:sp>
        <p:nvSpPr>
          <p:cNvPr id="12" name="Google Shape;525;p23">
            <a:extLst>
              <a:ext uri="{FF2B5EF4-FFF2-40B4-BE49-F238E27FC236}">
                <a16:creationId xmlns:a16="http://schemas.microsoft.com/office/drawing/2014/main" id="{008CD15F-150C-9955-7619-57F5801AF5C3}"/>
              </a:ext>
            </a:extLst>
          </p:cNvPr>
          <p:cNvSpPr/>
          <p:nvPr/>
        </p:nvSpPr>
        <p:spPr>
          <a:xfrm rot="2360338">
            <a:off x="4918848" y="3040952"/>
            <a:ext cx="638841" cy="281017"/>
          </a:xfrm>
          <a:prstGeom prst="rightArrow">
            <a:avLst>
              <a:gd name="adj1" fmla="val 50000"/>
              <a:gd name="adj2" fmla="val 50000"/>
            </a:avLst>
          </a:prstGeom>
          <a:solidFill>
            <a:schemeClr val="accent2"/>
          </a:solidFill>
          <a:ln w="25400" cap="flat" cmpd="sng">
            <a:noFill/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60950" tIns="30467" rIns="60950" bIns="30467" anchor="ctr" anchorCtr="0">
            <a:noAutofit/>
          </a:bodyPr>
          <a:lstStyle/>
          <a:p>
            <a:pPr algn="ctr"/>
            <a:endParaRPr sz="2200">
              <a:solidFill>
                <a:schemeClr val="bg1"/>
              </a:solidFill>
              <a:latin typeface="UTM Avo" panose="02040603050506020204" pitchFamily="18"/>
              <a:ea typeface="Calibri"/>
              <a:cs typeface="Calibri"/>
              <a:sym typeface="Calibri"/>
            </a:endParaRPr>
          </a:p>
        </p:txBody>
      </p:sp>
      <p:sp>
        <p:nvSpPr>
          <p:cNvPr id="13" name="Google Shape;526;p23">
            <a:extLst>
              <a:ext uri="{FF2B5EF4-FFF2-40B4-BE49-F238E27FC236}">
                <a16:creationId xmlns:a16="http://schemas.microsoft.com/office/drawing/2014/main" id="{F3E91CFE-5349-52D8-5251-BEF866754BB4}"/>
              </a:ext>
            </a:extLst>
          </p:cNvPr>
          <p:cNvSpPr/>
          <p:nvPr/>
        </p:nvSpPr>
        <p:spPr>
          <a:xfrm rot="-2759438">
            <a:off x="4905719" y="5117630"/>
            <a:ext cx="638841" cy="281017"/>
          </a:xfrm>
          <a:prstGeom prst="rightArrow">
            <a:avLst>
              <a:gd name="adj1" fmla="val 50000"/>
              <a:gd name="adj2" fmla="val 50000"/>
            </a:avLst>
          </a:prstGeom>
          <a:solidFill>
            <a:schemeClr val="accent2"/>
          </a:solidFill>
          <a:ln w="25400" cap="flat" cmpd="sng">
            <a:noFill/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60950" tIns="30467" rIns="60950" bIns="30467" anchor="ctr" anchorCtr="0">
            <a:noAutofit/>
          </a:bodyPr>
          <a:lstStyle/>
          <a:p>
            <a:pPr algn="ctr"/>
            <a:endParaRPr sz="2200">
              <a:solidFill>
                <a:schemeClr val="bg1"/>
              </a:solidFill>
              <a:latin typeface="UTM Avo" panose="02040603050506020204" pitchFamily="18"/>
              <a:ea typeface="Calibri"/>
              <a:cs typeface="Calibri"/>
              <a:sym typeface="Calibri"/>
            </a:endParaRPr>
          </a:p>
        </p:txBody>
      </p:sp>
      <p:sp>
        <p:nvSpPr>
          <p:cNvPr id="14" name="Google Shape;527;p23">
            <a:extLst>
              <a:ext uri="{FF2B5EF4-FFF2-40B4-BE49-F238E27FC236}">
                <a16:creationId xmlns:a16="http://schemas.microsoft.com/office/drawing/2014/main" id="{AC850E88-3488-113A-E14A-27C000E06877}"/>
              </a:ext>
            </a:extLst>
          </p:cNvPr>
          <p:cNvSpPr/>
          <p:nvPr/>
        </p:nvSpPr>
        <p:spPr>
          <a:xfrm rot="8331167">
            <a:off x="6768819" y="3090848"/>
            <a:ext cx="638841" cy="281017"/>
          </a:xfrm>
          <a:prstGeom prst="rightArrow">
            <a:avLst>
              <a:gd name="adj1" fmla="val 50000"/>
              <a:gd name="adj2" fmla="val 50000"/>
            </a:avLst>
          </a:prstGeom>
          <a:solidFill>
            <a:schemeClr val="accent2"/>
          </a:solidFill>
          <a:ln w="25400" cap="flat" cmpd="sng">
            <a:noFill/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60950" tIns="30467" rIns="60950" bIns="30467" anchor="ctr" anchorCtr="0">
            <a:noAutofit/>
          </a:bodyPr>
          <a:lstStyle/>
          <a:p>
            <a:pPr algn="ctr"/>
            <a:endParaRPr sz="2200">
              <a:solidFill>
                <a:schemeClr val="bg1"/>
              </a:solidFill>
              <a:latin typeface="UTM Avo" panose="02040603050506020204" pitchFamily="18"/>
              <a:ea typeface="Calibri"/>
              <a:cs typeface="Calibri"/>
              <a:sym typeface="Calibri"/>
            </a:endParaRPr>
          </a:p>
        </p:txBody>
      </p:sp>
      <p:sp>
        <p:nvSpPr>
          <p:cNvPr id="15" name="Google Shape;528;p23">
            <a:extLst>
              <a:ext uri="{FF2B5EF4-FFF2-40B4-BE49-F238E27FC236}">
                <a16:creationId xmlns:a16="http://schemas.microsoft.com/office/drawing/2014/main" id="{66A43FB1-58F7-ECE3-A100-85B84F70280F}"/>
              </a:ext>
            </a:extLst>
          </p:cNvPr>
          <p:cNvSpPr/>
          <p:nvPr/>
        </p:nvSpPr>
        <p:spPr>
          <a:xfrm rot="-8477111">
            <a:off x="6783834" y="5185874"/>
            <a:ext cx="638841" cy="281017"/>
          </a:xfrm>
          <a:prstGeom prst="rightArrow">
            <a:avLst>
              <a:gd name="adj1" fmla="val 50000"/>
              <a:gd name="adj2" fmla="val 50000"/>
            </a:avLst>
          </a:prstGeom>
          <a:solidFill>
            <a:schemeClr val="accent2"/>
          </a:solidFill>
          <a:ln w="25400" cap="flat" cmpd="sng">
            <a:noFill/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60950" tIns="30467" rIns="60950" bIns="30467" anchor="ctr" anchorCtr="0">
            <a:noAutofit/>
          </a:bodyPr>
          <a:lstStyle/>
          <a:p>
            <a:pPr algn="ctr"/>
            <a:endParaRPr sz="2200">
              <a:solidFill>
                <a:schemeClr val="bg1"/>
              </a:solidFill>
              <a:latin typeface="UTM Avo" panose="02040603050506020204" pitchFamily="18"/>
              <a:ea typeface="Calibri"/>
              <a:cs typeface="Calibri"/>
              <a:sym typeface="Calibri"/>
            </a:endParaRPr>
          </a:p>
        </p:txBody>
      </p:sp>
      <p:sp>
        <p:nvSpPr>
          <p:cNvPr id="17" name="Freeform 11">
            <a:extLst>
              <a:ext uri="{FF2B5EF4-FFF2-40B4-BE49-F238E27FC236}">
                <a16:creationId xmlns:a16="http://schemas.microsoft.com/office/drawing/2014/main" id="{8452023E-37F8-7315-C3B2-ACDCD83ADEBB}"/>
              </a:ext>
            </a:extLst>
          </p:cNvPr>
          <p:cNvSpPr>
            <a:spLocks noChangeAspect="1"/>
          </p:cNvSpPr>
          <p:nvPr/>
        </p:nvSpPr>
        <p:spPr>
          <a:xfrm>
            <a:off x="5343138" y="3090569"/>
            <a:ext cx="1688054" cy="2332371"/>
          </a:xfrm>
          <a:custGeom>
            <a:avLst/>
            <a:gdLst/>
            <a:ahLst/>
            <a:cxnLst/>
            <a:rect l="l" t="t" r="r" b="b"/>
            <a:pathLst>
              <a:path w="2239929" h="3094893">
                <a:moveTo>
                  <a:pt x="0" y="0"/>
                </a:moveTo>
                <a:lnTo>
                  <a:pt x="2239928" y="0"/>
                </a:lnTo>
                <a:lnTo>
                  <a:pt x="2239928" y="3094893"/>
                </a:lnTo>
                <a:lnTo>
                  <a:pt x="0" y="3094893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01273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534;p24">
            <a:extLst>
              <a:ext uri="{FF2B5EF4-FFF2-40B4-BE49-F238E27FC236}">
                <a16:creationId xmlns:a16="http://schemas.microsoft.com/office/drawing/2014/main" id="{C0289FF5-0229-51CB-D4E4-B0DBE8954ECC}"/>
              </a:ext>
            </a:extLst>
          </p:cNvPr>
          <p:cNvSpPr/>
          <p:nvPr/>
        </p:nvSpPr>
        <p:spPr>
          <a:xfrm>
            <a:off x="4818170" y="2062659"/>
            <a:ext cx="6591259" cy="4548060"/>
          </a:xfrm>
          <a:custGeom>
            <a:avLst/>
            <a:gdLst/>
            <a:ahLst/>
            <a:cxnLst/>
            <a:rect l="l" t="t" r="r" b="b"/>
            <a:pathLst>
              <a:path w="10166350" h="7585379" extrusionOk="0">
                <a:moveTo>
                  <a:pt x="10158730" y="6806869"/>
                </a:moveTo>
                <a:lnTo>
                  <a:pt x="10158730" y="317500"/>
                </a:lnTo>
                <a:cubicBezTo>
                  <a:pt x="10158730" y="142240"/>
                  <a:pt x="10016490" y="0"/>
                  <a:pt x="9841230" y="0"/>
                </a:cubicBezTo>
                <a:cubicBezTo>
                  <a:pt x="9665970" y="0"/>
                  <a:pt x="9523730" y="142240"/>
                  <a:pt x="9523730" y="317500"/>
                </a:cubicBezTo>
                <a:lnTo>
                  <a:pt x="9523730" y="328930"/>
                </a:lnTo>
                <a:lnTo>
                  <a:pt x="9523730" y="317500"/>
                </a:lnTo>
                <a:cubicBezTo>
                  <a:pt x="9523730" y="142240"/>
                  <a:pt x="9381490" y="0"/>
                  <a:pt x="9206230" y="0"/>
                </a:cubicBezTo>
                <a:cubicBezTo>
                  <a:pt x="9030970" y="0"/>
                  <a:pt x="8888730" y="142240"/>
                  <a:pt x="8888730" y="317500"/>
                </a:cubicBezTo>
                <a:lnTo>
                  <a:pt x="8888730" y="328930"/>
                </a:lnTo>
                <a:lnTo>
                  <a:pt x="8888730" y="317500"/>
                </a:lnTo>
                <a:cubicBezTo>
                  <a:pt x="8888730" y="142240"/>
                  <a:pt x="8746490" y="0"/>
                  <a:pt x="8571230" y="0"/>
                </a:cubicBezTo>
                <a:cubicBezTo>
                  <a:pt x="8395970" y="0"/>
                  <a:pt x="8253730" y="142240"/>
                  <a:pt x="8253730" y="317500"/>
                </a:cubicBezTo>
                <a:lnTo>
                  <a:pt x="8253730" y="328930"/>
                </a:lnTo>
                <a:lnTo>
                  <a:pt x="8253730" y="317500"/>
                </a:lnTo>
                <a:cubicBezTo>
                  <a:pt x="8253730" y="142240"/>
                  <a:pt x="8111490" y="0"/>
                  <a:pt x="7936230" y="0"/>
                </a:cubicBezTo>
                <a:cubicBezTo>
                  <a:pt x="7760970" y="0"/>
                  <a:pt x="7618730" y="142240"/>
                  <a:pt x="7618730" y="317500"/>
                </a:cubicBezTo>
                <a:lnTo>
                  <a:pt x="7618730" y="328930"/>
                </a:lnTo>
                <a:lnTo>
                  <a:pt x="7618730" y="317500"/>
                </a:lnTo>
                <a:cubicBezTo>
                  <a:pt x="7618730" y="142240"/>
                  <a:pt x="7476490" y="0"/>
                  <a:pt x="7301230" y="0"/>
                </a:cubicBezTo>
                <a:cubicBezTo>
                  <a:pt x="7125970" y="0"/>
                  <a:pt x="6983730" y="142240"/>
                  <a:pt x="6983730" y="317500"/>
                </a:cubicBezTo>
                <a:lnTo>
                  <a:pt x="6983730" y="328930"/>
                </a:lnTo>
                <a:lnTo>
                  <a:pt x="6983730" y="317500"/>
                </a:lnTo>
                <a:cubicBezTo>
                  <a:pt x="6983730" y="142240"/>
                  <a:pt x="6841490" y="0"/>
                  <a:pt x="6666230" y="0"/>
                </a:cubicBezTo>
                <a:cubicBezTo>
                  <a:pt x="6490970" y="0"/>
                  <a:pt x="6348730" y="142240"/>
                  <a:pt x="6348730" y="317500"/>
                </a:cubicBezTo>
                <a:lnTo>
                  <a:pt x="6348730" y="328930"/>
                </a:lnTo>
                <a:lnTo>
                  <a:pt x="6348730" y="317500"/>
                </a:lnTo>
                <a:cubicBezTo>
                  <a:pt x="6348730" y="142240"/>
                  <a:pt x="6206490" y="0"/>
                  <a:pt x="6031230" y="0"/>
                </a:cubicBezTo>
                <a:cubicBezTo>
                  <a:pt x="5855970" y="0"/>
                  <a:pt x="5713730" y="142240"/>
                  <a:pt x="5713730" y="317500"/>
                </a:cubicBezTo>
                <a:lnTo>
                  <a:pt x="5713730" y="328930"/>
                </a:lnTo>
                <a:lnTo>
                  <a:pt x="5713730" y="317500"/>
                </a:lnTo>
                <a:cubicBezTo>
                  <a:pt x="5713730" y="142240"/>
                  <a:pt x="5571490" y="0"/>
                  <a:pt x="5396230" y="0"/>
                </a:cubicBezTo>
                <a:cubicBezTo>
                  <a:pt x="5236210" y="0"/>
                  <a:pt x="5104130" y="118110"/>
                  <a:pt x="5082540" y="273050"/>
                </a:cubicBezTo>
                <a:lnTo>
                  <a:pt x="5076190" y="273050"/>
                </a:lnTo>
                <a:cubicBezTo>
                  <a:pt x="5054600" y="119380"/>
                  <a:pt x="4922520" y="0"/>
                  <a:pt x="4762500" y="0"/>
                </a:cubicBezTo>
                <a:cubicBezTo>
                  <a:pt x="4587240" y="0"/>
                  <a:pt x="4445000" y="142240"/>
                  <a:pt x="4445000" y="317500"/>
                </a:cubicBezTo>
                <a:lnTo>
                  <a:pt x="4445000" y="328930"/>
                </a:lnTo>
                <a:lnTo>
                  <a:pt x="4445000" y="317500"/>
                </a:lnTo>
                <a:cubicBezTo>
                  <a:pt x="4445000" y="142240"/>
                  <a:pt x="4302760" y="0"/>
                  <a:pt x="4127500" y="0"/>
                </a:cubicBezTo>
                <a:cubicBezTo>
                  <a:pt x="3952240" y="0"/>
                  <a:pt x="3810000" y="142240"/>
                  <a:pt x="3810000" y="317500"/>
                </a:cubicBezTo>
                <a:lnTo>
                  <a:pt x="3810000" y="328930"/>
                </a:lnTo>
                <a:lnTo>
                  <a:pt x="3810000" y="317500"/>
                </a:lnTo>
                <a:cubicBezTo>
                  <a:pt x="3810000" y="142240"/>
                  <a:pt x="3667760" y="0"/>
                  <a:pt x="3492500" y="0"/>
                </a:cubicBezTo>
                <a:cubicBezTo>
                  <a:pt x="3317240" y="0"/>
                  <a:pt x="3175000" y="142240"/>
                  <a:pt x="3175000" y="317500"/>
                </a:cubicBezTo>
                <a:lnTo>
                  <a:pt x="3175000" y="328930"/>
                </a:lnTo>
                <a:lnTo>
                  <a:pt x="3175000" y="317500"/>
                </a:lnTo>
                <a:cubicBezTo>
                  <a:pt x="3175000" y="142240"/>
                  <a:pt x="3032760" y="0"/>
                  <a:pt x="2857500" y="0"/>
                </a:cubicBezTo>
                <a:cubicBezTo>
                  <a:pt x="2682240" y="0"/>
                  <a:pt x="2540000" y="142240"/>
                  <a:pt x="2540000" y="317500"/>
                </a:cubicBezTo>
                <a:lnTo>
                  <a:pt x="2540000" y="328930"/>
                </a:lnTo>
                <a:lnTo>
                  <a:pt x="2540000" y="317500"/>
                </a:lnTo>
                <a:cubicBezTo>
                  <a:pt x="2540000" y="142240"/>
                  <a:pt x="2397760" y="0"/>
                  <a:pt x="2222500" y="0"/>
                </a:cubicBezTo>
                <a:cubicBezTo>
                  <a:pt x="2047240" y="0"/>
                  <a:pt x="1905000" y="142240"/>
                  <a:pt x="1905000" y="317500"/>
                </a:cubicBezTo>
                <a:lnTo>
                  <a:pt x="1905000" y="328930"/>
                </a:lnTo>
                <a:lnTo>
                  <a:pt x="1905000" y="317500"/>
                </a:lnTo>
                <a:cubicBezTo>
                  <a:pt x="1905000" y="142240"/>
                  <a:pt x="1762760" y="0"/>
                  <a:pt x="1587500" y="0"/>
                </a:cubicBezTo>
                <a:cubicBezTo>
                  <a:pt x="1412240" y="0"/>
                  <a:pt x="1270000" y="142240"/>
                  <a:pt x="1270000" y="317500"/>
                </a:cubicBezTo>
                <a:lnTo>
                  <a:pt x="1270000" y="328930"/>
                </a:lnTo>
                <a:lnTo>
                  <a:pt x="1270000" y="317500"/>
                </a:lnTo>
                <a:cubicBezTo>
                  <a:pt x="1270000" y="142240"/>
                  <a:pt x="1127760" y="0"/>
                  <a:pt x="952500" y="0"/>
                </a:cubicBezTo>
                <a:cubicBezTo>
                  <a:pt x="777240" y="0"/>
                  <a:pt x="635000" y="142240"/>
                  <a:pt x="635000" y="317500"/>
                </a:cubicBezTo>
                <a:lnTo>
                  <a:pt x="635000" y="328930"/>
                </a:lnTo>
                <a:lnTo>
                  <a:pt x="635000" y="317500"/>
                </a:lnTo>
                <a:cubicBezTo>
                  <a:pt x="635000" y="142240"/>
                  <a:pt x="492760" y="0"/>
                  <a:pt x="317500" y="0"/>
                </a:cubicBezTo>
                <a:cubicBezTo>
                  <a:pt x="142240" y="0"/>
                  <a:pt x="0" y="142240"/>
                  <a:pt x="0" y="317500"/>
                </a:cubicBezTo>
                <a:cubicBezTo>
                  <a:pt x="0" y="327660"/>
                  <a:pt x="0" y="337820"/>
                  <a:pt x="1270" y="349250"/>
                </a:cubicBezTo>
                <a:lnTo>
                  <a:pt x="1270" y="7237399"/>
                </a:lnTo>
                <a:cubicBezTo>
                  <a:pt x="6350" y="7247559"/>
                  <a:pt x="6350" y="7257719"/>
                  <a:pt x="6350" y="7267878"/>
                </a:cubicBezTo>
                <a:cubicBezTo>
                  <a:pt x="6350" y="7443139"/>
                  <a:pt x="148590" y="7585378"/>
                  <a:pt x="323850" y="7585378"/>
                </a:cubicBezTo>
                <a:cubicBezTo>
                  <a:pt x="499110" y="7585378"/>
                  <a:pt x="641350" y="7443139"/>
                  <a:pt x="641350" y="7267878"/>
                </a:cubicBezTo>
                <a:cubicBezTo>
                  <a:pt x="641350" y="7443139"/>
                  <a:pt x="783590" y="7585378"/>
                  <a:pt x="958850" y="7585378"/>
                </a:cubicBezTo>
                <a:cubicBezTo>
                  <a:pt x="1134110" y="7585378"/>
                  <a:pt x="1276350" y="7443139"/>
                  <a:pt x="1276350" y="7267878"/>
                </a:cubicBezTo>
                <a:lnTo>
                  <a:pt x="1276350" y="7258989"/>
                </a:lnTo>
                <a:lnTo>
                  <a:pt x="1276350" y="7267878"/>
                </a:lnTo>
                <a:cubicBezTo>
                  <a:pt x="1276350" y="7443139"/>
                  <a:pt x="1418590" y="7585378"/>
                  <a:pt x="1593850" y="7585378"/>
                </a:cubicBezTo>
                <a:cubicBezTo>
                  <a:pt x="1769110" y="7585378"/>
                  <a:pt x="1911350" y="7443139"/>
                  <a:pt x="1911350" y="7267878"/>
                </a:cubicBezTo>
                <a:cubicBezTo>
                  <a:pt x="1911350" y="7443139"/>
                  <a:pt x="2053590" y="7585378"/>
                  <a:pt x="2228850" y="7585378"/>
                </a:cubicBezTo>
                <a:cubicBezTo>
                  <a:pt x="2404110" y="7585378"/>
                  <a:pt x="2546350" y="7443139"/>
                  <a:pt x="2546350" y="7267878"/>
                </a:cubicBezTo>
                <a:lnTo>
                  <a:pt x="2546350" y="7258989"/>
                </a:lnTo>
                <a:lnTo>
                  <a:pt x="2546350" y="7267878"/>
                </a:lnTo>
                <a:cubicBezTo>
                  <a:pt x="2546350" y="7443139"/>
                  <a:pt x="2688590" y="7585378"/>
                  <a:pt x="2863850" y="7585378"/>
                </a:cubicBezTo>
                <a:cubicBezTo>
                  <a:pt x="3039110" y="7585378"/>
                  <a:pt x="3181350" y="7443139"/>
                  <a:pt x="3181350" y="7267878"/>
                </a:cubicBezTo>
                <a:cubicBezTo>
                  <a:pt x="3181350" y="7443139"/>
                  <a:pt x="3323590" y="7585378"/>
                  <a:pt x="3498850" y="7585378"/>
                </a:cubicBezTo>
                <a:cubicBezTo>
                  <a:pt x="3674110" y="7585378"/>
                  <a:pt x="3816350" y="7443139"/>
                  <a:pt x="3816350" y="7267878"/>
                </a:cubicBezTo>
                <a:lnTo>
                  <a:pt x="3816350" y="7258989"/>
                </a:lnTo>
                <a:lnTo>
                  <a:pt x="3816350" y="7267878"/>
                </a:lnTo>
                <a:cubicBezTo>
                  <a:pt x="3816350" y="7443139"/>
                  <a:pt x="3958590" y="7585378"/>
                  <a:pt x="4133850" y="7585378"/>
                </a:cubicBezTo>
                <a:cubicBezTo>
                  <a:pt x="4309110" y="7585378"/>
                  <a:pt x="4451350" y="7443139"/>
                  <a:pt x="4451350" y="7267878"/>
                </a:cubicBezTo>
                <a:lnTo>
                  <a:pt x="4451350" y="7258989"/>
                </a:lnTo>
                <a:lnTo>
                  <a:pt x="4451350" y="7267878"/>
                </a:lnTo>
                <a:cubicBezTo>
                  <a:pt x="4451350" y="7443139"/>
                  <a:pt x="4593590" y="7585378"/>
                  <a:pt x="4768850" y="7585378"/>
                </a:cubicBezTo>
                <a:cubicBezTo>
                  <a:pt x="4933950" y="7585378"/>
                  <a:pt x="5069840" y="7458378"/>
                  <a:pt x="5085080" y="7297089"/>
                </a:cubicBezTo>
                <a:lnTo>
                  <a:pt x="5087620" y="7297089"/>
                </a:lnTo>
                <a:cubicBezTo>
                  <a:pt x="5102860" y="7458379"/>
                  <a:pt x="5238750" y="7585379"/>
                  <a:pt x="5403850" y="7585379"/>
                </a:cubicBezTo>
                <a:cubicBezTo>
                  <a:pt x="5579110" y="7585379"/>
                  <a:pt x="5721350" y="7443139"/>
                  <a:pt x="5721350" y="7267879"/>
                </a:cubicBezTo>
                <a:cubicBezTo>
                  <a:pt x="5721350" y="7443139"/>
                  <a:pt x="5863590" y="7585379"/>
                  <a:pt x="6038850" y="7585379"/>
                </a:cubicBezTo>
                <a:cubicBezTo>
                  <a:pt x="6214110" y="7585379"/>
                  <a:pt x="6356350" y="7443139"/>
                  <a:pt x="6356350" y="7267879"/>
                </a:cubicBezTo>
                <a:cubicBezTo>
                  <a:pt x="6356350" y="7443139"/>
                  <a:pt x="6498590" y="7585379"/>
                  <a:pt x="6673850" y="7585379"/>
                </a:cubicBezTo>
                <a:cubicBezTo>
                  <a:pt x="6849110" y="7585379"/>
                  <a:pt x="6991350" y="7443139"/>
                  <a:pt x="6991350" y="7267879"/>
                </a:cubicBezTo>
                <a:cubicBezTo>
                  <a:pt x="6991350" y="7443139"/>
                  <a:pt x="7133590" y="7585379"/>
                  <a:pt x="7308850" y="7585379"/>
                </a:cubicBezTo>
                <a:cubicBezTo>
                  <a:pt x="7484110" y="7585379"/>
                  <a:pt x="7626350" y="7443139"/>
                  <a:pt x="7626350" y="7267879"/>
                </a:cubicBezTo>
                <a:cubicBezTo>
                  <a:pt x="7626350" y="7443139"/>
                  <a:pt x="7768590" y="7585379"/>
                  <a:pt x="7943850" y="7585379"/>
                </a:cubicBezTo>
                <a:cubicBezTo>
                  <a:pt x="8119110" y="7585379"/>
                  <a:pt x="8261350" y="7443139"/>
                  <a:pt x="8261350" y="7267879"/>
                </a:cubicBezTo>
                <a:cubicBezTo>
                  <a:pt x="8261350" y="7443139"/>
                  <a:pt x="8403590" y="7585379"/>
                  <a:pt x="8578850" y="7585379"/>
                </a:cubicBezTo>
                <a:cubicBezTo>
                  <a:pt x="8754110" y="7585379"/>
                  <a:pt x="8896350" y="7443139"/>
                  <a:pt x="8896350" y="7267879"/>
                </a:cubicBezTo>
                <a:cubicBezTo>
                  <a:pt x="8896350" y="7443139"/>
                  <a:pt x="9038590" y="7585379"/>
                  <a:pt x="9213850" y="7585379"/>
                </a:cubicBezTo>
                <a:cubicBezTo>
                  <a:pt x="9389110" y="7585379"/>
                  <a:pt x="9531350" y="7443139"/>
                  <a:pt x="9531350" y="7267879"/>
                </a:cubicBezTo>
                <a:cubicBezTo>
                  <a:pt x="9531350" y="7443139"/>
                  <a:pt x="9673590" y="7585379"/>
                  <a:pt x="9848850" y="7585379"/>
                </a:cubicBezTo>
                <a:cubicBezTo>
                  <a:pt x="10024110" y="7585379"/>
                  <a:pt x="10166350" y="7443139"/>
                  <a:pt x="10166350" y="7267879"/>
                </a:cubicBezTo>
                <a:lnTo>
                  <a:pt x="10166350" y="6806869"/>
                </a:lnTo>
                <a:close/>
                <a:moveTo>
                  <a:pt x="641350" y="7267879"/>
                </a:moveTo>
                <a:lnTo>
                  <a:pt x="641350" y="7260259"/>
                </a:lnTo>
                <a:lnTo>
                  <a:pt x="641350" y="7267879"/>
                </a:lnTo>
                <a:close/>
                <a:moveTo>
                  <a:pt x="1910080" y="7267879"/>
                </a:moveTo>
                <a:lnTo>
                  <a:pt x="1910080" y="7260259"/>
                </a:lnTo>
                <a:lnTo>
                  <a:pt x="1910080" y="7267879"/>
                </a:lnTo>
                <a:close/>
                <a:moveTo>
                  <a:pt x="3178810" y="7267879"/>
                </a:moveTo>
                <a:lnTo>
                  <a:pt x="3178810" y="7260259"/>
                </a:lnTo>
                <a:lnTo>
                  <a:pt x="3178810" y="7267879"/>
                </a:lnTo>
                <a:close/>
                <a:moveTo>
                  <a:pt x="5717540" y="7267879"/>
                </a:moveTo>
                <a:lnTo>
                  <a:pt x="5717540" y="7260259"/>
                </a:lnTo>
                <a:lnTo>
                  <a:pt x="5717540" y="7267879"/>
                </a:lnTo>
                <a:close/>
                <a:moveTo>
                  <a:pt x="6352540" y="7267879"/>
                </a:moveTo>
                <a:lnTo>
                  <a:pt x="6352540" y="7260259"/>
                </a:lnTo>
                <a:lnTo>
                  <a:pt x="6352540" y="7267879"/>
                </a:lnTo>
                <a:close/>
                <a:moveTo>
                  <a:pt x="6986270" y="7267879"/>
                </a:moveTo>
                <a:lnTo>
                  <a:pt x="6986270" y="7260259"/>
                </a:lnTo>
                <a:cubicBezTo>
                  <a:pt x="6987540" y="7262799"/>
                  <a:pt x="6986270" y="7265339"/>
                  <a:pt x="6986270" y="7267879"/>
                </a:cubicBezTo>
                <a:close/>
                <a:moveTo>
                  <a:pt x="7621270" y="7267879"/>
                </a:moveTo>
                <a:lnTo>
                  <a:pt x="7621270" y="7260259"/>
                </a:lnTo>
                <a:lnTo>
                  <a:pt x="7621270" y="7267879"/>
                </a:lnTo>
                <a:close/>
                <a:moveTo>
                  <a:pt x="8256270" y="7267879"/>
                </a:moveTo>
                <a:lnTo>
                  <a:pt x="8256270" y="7260259"/>
                </a:lnTo>
                <a:lnTo>
                  <a:pt x="8256270" y="7267879"/>
                </a:lnTo>
                <a:close/>
                <a:moveTo>
                  <a:pt x="8890000" y="7267879"/>
                </a:moveTo>
                <a:lnTo>
                  <a:pt x="8890000" y="7260259"/>
                </a:lnTo>
                <a:cubicBezTo>
                  <a:pt x="8891270" y="7262799"/>
                  <a:pt x="8890000" y="7265339"/>
                  <a:pt x="8890000" y="7267879"/>
                </a:cubicBezTo>
                <a:close/>
                <a:moveTo>
                  <a:pt x="9525000" y="7267879"/>
                </a:moveTo>
                <a:lnTo>
                  <a:pt x="9525000" y="7260259"/>
                </a:lnTo>
                <a:lnTo>
                  <a:pt x="9525000" y="7267879"/>
                </a:lnTo>
                <a:close/>
              </a:path>
            </a:pathLst>
          </a:cu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txBody>
          <a:bodyPr spcFirstLastPara="1" wrap="square" lIns="60950" tIns="60950" rIns="60950" bIns="60950" anchor="ctr" anchorCtr="0">
            <a:noAutofit/>
          </a:bodyPr>
          <a:lstStyle/>
          <a:p>
            <a:endParaRPr sz="2400">
              <a:solidFill>
                <a:schemeClr val="bg1"/>
              </a:solidFill>
              <a:latin typeface="UTM Avo" panose="02040603050506020204" pitchFamily="18"/>
            </a:endParaRPr>
          </a:p>
        </p:txBody>
      </p:sp>
      <p:sp>
        <p:nvSpPr>
          <p:cNvPr id="12" name="Google Shape;543;p24">
            <a:extLst>
              <a:ext uri="{FF2B5EF4-FFF2-40B4-BE49-F238E27FC236}">
                <a16:creationId xmlns:a16="http://schemas.microsoft.com/office/drawing/2014/main" id="{13D8B68A-0EC3-1E9C-FC3B-C081055B5CFB}"/>
              </a:ext>
            </a:extLst>
          </p:cNvPr>
          <p:cNvSpPr txBox="1"/>
          <p:nvPr/>
        </p:nvSpPr>
        <p:spPr>
          <a:xfrm>
            <a:off x="5430315" y="3188093"/>
            <a:ext cx="5490978" cy="283151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0950" tIns="30467" rIns="60950" bIns="30467" anchor="t" anchorCtr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2400" dirty="0" err="1">
                <a:solidFill>
                  <a:schemeClr val="bg1"/>
                </a:solidFill>
                <a:latin typeface="UTM Avo" panose="02040603050506020204" pitchFamily="18"/>
              </a:rPr>
              <a:t>Bài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/>
              </a:rPr>
              <a:t>nói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/>
              </a:rPr>
              <a:t>lên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/>
              </a:rPr>
              <a:t>ước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/>
              </a:rPr>
              <a:t>mơ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/>
              </a:rPr>
              <a:t>và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/>
              </a:rPr>
              <a:t>trí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/>
              </a:rPr>
              <a:t>tưởng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/>
              </a:rPr>
              <a:t>tượng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/>
              </a:rPr>
              <a:t>đầy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/>
              </a:rPr>
              <a:t>lãng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/>
              </a:rPr>
              <a:t>mạn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/>
              </a:rPr>
              <a:t>của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/>
              </a:rPr>
              <a:t>cậu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/>
              </a:rPr>
              <a:t>bé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/>
              </a:rPr>
              <a:t>tuổi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/>
              </a:rPr>
              <a:t>Ngựa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</a:rPr>
              <a:t>.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/>
              </a:rPr>
              <a:t>Cậu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/>
              </a:rPr>
              <a:t>thích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</a:rPr>
              <a:t> bay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/>
              </a:rPr>
              <a:t>nhảy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/>
              </a:rPr>
              <a:t>nhưng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/>
              </a:rPr>
              <a:t>cũng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/>
              </a:rPr>
              <a:t>rất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/>
              </a:rPr>
              <a:t>yêu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/>
              </a:rPr>
              <a:t>mẹ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</a:rPr>
              <a:t>,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/>
              </a:rPr>
              <a:t>đi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/>
              </a:rPr>
              <a:t>đâu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/>
              </a:rPr>
              <a:t>cũng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/>
              </a:rPr>
              <a:t>nhớ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/>
              </a:rPr>
              <a:t>tìm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/>
              </a:rPr>
              <a:t>đường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/>
              </a:rPr>
              <a:t>về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/>
              </a:rPr>
              <a:t>với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/>
              </a:rPr>
              <a:t>mẹ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</a:rPr>
              <a:t>.</a:t>
            </a:r>
            <a:endParaRPr sz="2400" dirty="0">
              <a:solidFill>
                <a:schemeClr val="bg1"/>
              </a:solidFill>
              <a:latin typeface="UTM Avo" panose="02040603050506020204" pitchFamily="18"/>
            </a:endParaRPr>
          </a:p>
        </p:txBody>
      </p:sp>
      <p:grpSp>
        <p:nvGrpSpPr>
          <p:cNvPr id="13" name="Google Shape;544;p24">
            <a:extLst>
              <a:ext uri="{FF2B5EF4-FFF2-40B4-BE49-F238E27FC236}">
                <a16:creationId xmlns:a16="http://schemas.microsoft.com/office/drawing/2014/main" id="{A21B311D-A337-2D4C-34B8-C0D7096E7DB9}"/>
              </a:ext>
            </a:extLst>
          </p:cNvPr>
          <p:cNvGrpSpPr/>
          <p:nvPr/>
        </p:nvGrpSpPr>
        <p:grpSpPr>
          <a:xfrm>
            <a:off x="600204" y="2271029"/>
            <a:ext cx="3374417" cy="3748582"/>
            <a:chOff x="4759667" y="1193448"/>
            <a:chExt cx="5061625" cy="5622873"/>
          </a:xfrm>
        </p:grpSpPr>
        <p:pic>
          <p:nvPicPr>
            <p:cNvPr id="14" name="Google Shape;545;p24">
              <a:extLst>
                <a:ext uri="{FF2B5EF4-FFF2-40B4-BE49-F238E27FC236}">
                  <a16:creationId xmlns:a16="http://schemas.microsoft.com/office/drawing/2014/main" id="{AB446DF3-1EFF-11E7-12AD-C8918ECF4186}"/>
                </a:ext>
              </a:extLst>
            </p:cNvPr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>
              <a:off x="6024859" y="1193448"/>
              <a:ext cx="3047369" cy="2974995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5" name="Google Shape;546;p24">
              <a:extLst>
                <a:ext uri="{FF2B5EF4-FFF2-40B4-BE49-F238E27FC236}">
                  <a16:creationId xmlns:a16="http://schemas.microsoft.com/office/drawing/2014/main" id="{EEF2DF46-EA4E-7EDC-DADD-AB8B676A1164}"/>
                </a:ext>
              </a:extLst>
            </p:cNvPr>
            <p:cNvSpPr txBox="1"/>
            <p:nvPr/>
          </p:nvSpPr>
          <p:spPr>
            <a:xfrm>
              <a:off x="4759667" y="4231038"/>
              <a:ext cx="5061625" cy="258528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60950" tIns="30467" rIns="60950" bIns="30467" anchor="t" anchorCtr="0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en-US" sz="2400" dirty="0">
                  <a:solidFill>
                    <a:schemeClr val="bg1"/>
                  </a:solidFill>
                  <a:latin typeface="UTM Avo" panose="02040603050506020204" pitchFamily="18"/>
                </a:rPr>
                <a:t>Qua </a:t>
              </a:r>
              <a:r>
                <a:rPr lang="en-US" sz="2400" dirty="0" err="1">
                  <a:solidFill>
                    <a:schemeClr val="bg1"/>
                  </a:solidFill>
                  <a:latin typeface="UTM Avo" panose="02040603050506020204" pitchFamily="18"/>
                </a:rPr>
                <a:t>bài</a:t>
              </a:r>
              <a:r>
                <a:rPr lang="en-US" sz="2400" dirty="0">
                  <a:solidFill>
                    <a:schemeClr val="bg1"/>
                  </a:solidFill>
                  <a:latin typeface="UTM Avo" panose="02040603050506020204" pitchFamily="18"/>
                </a:rPr>
                <a:t> </a:t>
              </a:r>
              <a:r>
                <a:rPr lang="en-US" sz="2400" dirty="0" err="1">
                  <a:solidFill>
                    <a:schemeClr val="bg1"/>
                  </a:solidFill>
                  <a:latin typeface="UTM Avo" panose="02040603050506020204" pitchFamily="18"/>
                </a:rPr>
                <a:t>đọc</a:t>
              </a:r>
              <a:r>
                <a:rPr lang="en-US" sz="2400" dirty="0">
                  <a:solidFill>
                    <a:schemeClr val="bg1"/>
                  </a:solidFill>
                  <a:latin typeface="UTM Avo" panose="02040603050506020204" pitchFamily="18"/>
                </a:rPr>
                <a:t>, </a:t>
              </a:r>
              <a:r>
                <a:rPr lang="en-US" sz="2400" dirty="0" err="1">
                  <a:solidFill>
                    <a:schemeClr val="bg1"/>
                  </a:solidFill>
                  <a:latin typeface="UTM Avo" panose="02040603050506020204" pitchFamily="18"/>
                </a:rPr>
                <a:t>em</a:t>
              </a:r>
              <a:r>
                <a:rPr lang="en-US" sz="2400" dirty="0">
                  <a:solidFill>
                    <a:schemeClr val="bg1"/>
                  </a:solidFill>
                  <a:latin typeface="UTM Avo" panose="02040603050506020204" pitchFamily="18"/>
                </a:rPr>
                <a:t> </a:t>
              </a:r>
              <a:r>
                <a:rPr lang="en-US" sz="2400" dirty="0" err="1">
                  <a:solidFill>
                    <a:schemeClr val="bg1"/>
                  </a:solidFill>
                  <a:latin typeface="UTM Avo" panose="02040603050506020204" pitchFamily="18"/>
                </a:rPr>
                <a:t>hiểu</a:t>
              </a:r>
              <a:r>
                <a:rPr lang="en-US" sz="2400" dirty="0">
                  <a:solidFill>
                    <a:schemeClr val="bg1"/>
                  </a:solidFill>
                  <a:latin typeface="UTM Avo" panose="02040603050506020204" pitchFamily="18"/>
                </a:rPr>
                <a:t> </a:t>
              </a:r>
              <a:r>
                <a:rPr lang="en-US" sz="2400" dirty="0" err="1">
                  <a:solidFill>
                    <a:schemeClr val="bg1"/>
                  </a:solidFill>
                  <a:latin typeface="UTM Avo" panose="02040603050506020204" pitchFamily="18"/>
                </a:rPr>
                <a:t>nội</a:t>
              </a:r>
              <a:r>
                <a:rPr lang="en-US" sz="2400" dirty="0">
                  <a:solidFill>
                    <a:schemeClr val="bg1"/>
                  </a:solidFill>
                  <a:latin typeface="UTM Avo" panose="02040603050506020204" pitchFamily="18"/>
                </a:rPr>
                <a:t> dung </a:t>
              </a:r>
              <a:r>
                <a:rPr lang="en-US" sz="2400" dirty="0" err="1">
                  <a:solidFill>
                    <a:schemeClr val="bg1"/>
                  </a:solidFill>
                  <a:latin typeface="UTM Avo" panose="02040603050506020204" pitchFamily="18"/>
                </a:rPr>
                <a:t>bài</a:t>
              </a:r>
              <a:r>
                <a:rPr lang="en-US" sz="2400" dirty="0">
                  <a:solidFill>
                    <a:schemeClr val="bg1"/>
                  </a:solidFill>
                  <a:latin typeface="UTM Avo" panose="02040603050506020204" pitchFamily="18"/>
                </a:rPr>
                <a:t> </a:t>
              </a:r>
              <a:r>
                <a:rPr lang="en-US" sz="2400" dirty="0" err="1">
                  <a:solidFill>
                    <a:schemeClr val="bg1"/>
                  </a:solidFill>
                  <a:latin typeface="UTM Avo" panose="02040603050506020204" pitchFamily="18"/>
                </a:rPr>
                <a:t>thơ</a:t>
              </a:r>
              <a:r>
                <a:rPr lang="en-US" sz="2400" dirty="0">
                  <a:solidFill>
                    <a:schemeClr val="bg1"/>
                  </a:solidFill>
                  <a:latin typeface="UTM Avo" panose="02040603050506020204" pitchFamily="18"/>
                </a:rPr>
                <a:t> </a:t>
              </a:r>
              <a:r>
                <a:rPr lang="en-US" sz="2400" dirty="0" err="1">
                  <a:solidFill>
                    <a:schemeClr val="bg1"/>
                  </a:solidFill>
                  <a:latin typeface="UTM Avo" panose="02040603050506020204" pitchFamily="18"/>
                </a:rPr>
                <a:t>nói</a:t>
              </a:r>
              <a:r>
                <a:rPr lang="en-US" sz="2400" dirty="0">
                  <a:solidFill>
                    <a:schemeClr val="bg1"/>
                  </a:solidFill>
                  <a:latin typeface="UTM Avo" panose="02040603050506020204" pitchFamily="18"/>
                </a:rPr>
                <a:t> </a:t>
              </a:r>
              <a:r>
                <a:rPr lang="en-US" sz="2400" dirty="0" err="1">
                  <a:solidFill>
                    <a:schemeClr val="bg1"/>
                  </a:solidFill>
                  <a:latin typeface="UTM Avo" panose="02040603050506020204" pitchFamily="18"/>
                </a:rPr>
                <a:t>về</a:t>
              </a:r>
              <a:r>
                <a:rPr lang="en-US" sz="2400" dirty="0">
                  <a:solidFill>
                    <a:schemeClr val="bg1"/>
                  </a:solidFill>
                  <a:latin typeface="UTM Avo" panose="02040603050506020204" pitchFamily="18"/>
                </a:rPr>
                <a:t> </a:t>
              </a:r>
              <a:r>
                <a:rPr lang="en-US" sz="2400" dirty="0" err="1">
                  <a:solidFill>
                    <a:schemeClr val="bg1"/>
                  </a:solidFill>
                  <a:latin typeface="UTM Avo" panose="02040603050506020204" pitchFamily="18"/>
                </a:rPr>
                <a:t>điều</a:t>
              </a:r>
              <a:r>
                <a:rPr lang="en-US" sz="2400" dirty="0">
                  <a:solidFill>
                    <a:schemeClr val="bg1"/>
                  </a:solidFill>
                  <a:latin typeface="UTM Avo" panose="02040603050506020204" pitchFamily="18"/>
                </a:rPr>
                <a:t> </a:t>
              </a:r>
              <a:r>
                <a:rPr lang="en-US" sz="2400" dirty="0" err="1">
                  <a:solidFill>
                    <a:schemeClr val="bg1"/>
                  </a:solidFill>
                  <a:latin typeface="UTM Avo" panose="02040603050506020204" pitchFamily="18"/>
                </a:rPr>
                <a:t>gì</a:t>
              </a:r>
              <a:r>
                <a:rPr lang="en-US" sz="2400" dirty="0">
                  <a:solidFill>
                    <a:schemeClr val="bg1"/>
                  </a:solidFill>
                  <a:latin typeface="UTM Avo" panose="02040603050506020204" pitchFamily="18"/>
                </a:rPr>
                <a:t>?.</a:t>
              </a:r>
              <a:endParaRPr sz="2400" dirty="0">
                <a:solidFill>
                  <a:schemeClr val="bg1"/>
                </a:solidFill>
                <a:latin typeface="UTM Avo" panose="02040603050506020204" pitchFamily="18"/>
              </a:endParaRPr>
            </a:p>
          </p:txBody>
        </p:sp>
      </p:grpSp>
      <p:sp>
        <p:nvSpPr>
          <p:cNvPr id="16" name="Google Shape;547;p24">
            <a:extLst>
              <a:ext uri="{FF2B5EF4-FFF2-40B4-BE49-F238E27FC236}">
                <a16:creationId xmlns:a16="http://schemas.microsoft.com/office/drawing/2014/main" id="{15DB39E3-9B28-E0C7-0E1D-E6E797148B43}"/>
              </a:ext>
            </a:extLst>
          </p:cNvPr>
          <p:cNvSpPr txBox="1"/>
          <p:nvPr/>
        </p:nvSpPr>
        <p:spPr>
          <a:xfrm>
            <a:off x="6912154" y="2627713"/>
            <a:ext cx="2527299" cy="5539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2400" b="1">
                <a:solidFill>
                  <a:schemeClr val="bg1"/>
                </a:solidFill>
                <a:latin typeface="UTM Avo" panose="02040603050506020204" pitchFamily="18"/>
              </a:rPr>
              <a:t>Nội dung</a:t>
            </a:r>
            <a:endParaRPr sz="2400" b="1">
              <a:solidFill>
                <a:schemeClr val="bg1"/>
              </a:solidFill>
              <a:latin typeface="UTM Avo" panose="02040603050506020204" pitchFamily="18"/>
            </a:endParaRPr>
          </a:p>
        </p:txBody>
      </p:sp>
      <p:cxnSp>
        <p:nvCxnSpPr>
          <p:cNvPr id="17" name="Google Shape;548;p24">
            <a:extLst>
              <a:ext uri="{FF2B5EF4-FFF2-40B4-BE49-F238E27FC236}">
                <a16:creationId xmlns:a16="http://schemas.microsoft.com/office/drawing/2014/main" id="{507C2047-6ACB-4CC1-7E92-8C181E5CC4E3}"/>
              </a:ext>
            </a:extLst>
          </p:cNvPr>
          <p:cNvCxnSpPr/>
          <p:nvPr/>
        </p:nvCxnSpPr>
        <p:spPr>
          <a:xfrm>
            <a:off x="4280694" y="1778000"/>
            <a:ext cx="0" cy="5080000"/>
          </a:xfrm>
          <a:prstGeom prst="straightConnector1">
            <a:avLst/>
          </a:prstGeom>
          <a:noFill/>
          <a:ln w="57150" cap="flat" cmpd="sng">
            <a:solidFill>
              <a:schemeClr val="bg1"/>
            </a:solidFill>
            <a:prstDash val="lgDash"/>
            <a:round/>
            <a:headEnd type="none" w="sm" len="sm"/>
            <a:tailEnd type="none" w="sm" len="sm"/>
          </a:ln>
        </p:spPr>
      </p:cxnSp>
    </p:spTree>
    <p:extLst>
      <p:ext uri="{BB962C8B-B14F-4D97-AF65-F5344CB8AC3E}">
        <p14:creationId xmlns:p14="http://schemas.microsoft.com/office/powerpoint/2010/main" val="38305075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Tiếng việt (1)">
            <a:extLst>
              <a:ext uri="{FF2B5EF4-FFF2-40B4-BE49-F238E27FC236}">
                <a16:creationId xmlns:a16="http://schemas.microsoft.com/office/drawing/2014/main" id="{2561DA70-C5C3-4B1C-BCF1-5AE58EB49A62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6413"/>
          </a:xfrm>
          <a:prstGeom prst="rect">
            <a:avLst/>
          </a:prstGeom>
        </p:spPr>
      </p:pic>
      <p:pic>
        <p:nvPicPr>
          <p:cNvPr id="2" name="Picture 1">
            <a:hlinkClick r:id="rId3"/>
            <a:extLst>
              <a:ext uri="{FF2B5EF4-FFF2-40B4-BE49-F238E27FC236}">
                <a16:creationId xmlns:a16="http://schemas.microsoft.com/office/drawing/2014/main" id="{353F38B3-82FE-71D6-F4C0-B7194FDA0EA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080119" y="691352"/>
            <a:ext cx="3111881" cy="17216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16396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598;p28">
            <a:extLst>
              <a:ext uri="{FF2B5EF4-FFF2-40B4-BE49-F238E27FC236}">
                <a16:creationId xmlns:a16="http://schemas.microsoft.com/office/drawing/2014/main" id="{F96CE9D7-4910-180F-1131-1EAC0EE87CD4}"/>
              </a:ext>
            </a:extLst>
          </p:cNvPr>
          <p:cNvSpPr txBox="1"/>
          <p:nvPr/>
        </p:nvSpPr>
        <p:spPr>
          <a:xfrm>
            <a:off x="1689876" y="2925856"/>
            <a:ext cx="5304124" cy="2277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0950" tIns="30467" rIns="60950" bIns="30467" anchor="t" anchorCtr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2400" b="1">
                <a:solidFill>
                  <a:schemeClr val="bg1"/>
                </a:solidFill>
                <a:latin typeface="UTM Avo" panose="02040603050506020204" pitchFamily="18"/>
              </a:rPr>
              <a:t>Các </a:t>
            </a:r>
            <a:r>
              <a:rPr lang="en-US" sz="2400" b="1" dirty="0" err="1">
                <a:solidFill>
                  <a:schemeClr val="bg1"/>
                </a:solidFill>
                <a:latin typeface="UTM Avo" panose="02040603050506020204" pitchFamily="18"/>
              </a:rPr>
              <a:t>em</a:t>
            </a:r>
            <a:r>
              <a:rPr lang="en-US" sz="2400" b="1" dirty="0">
                <a:solidFill>
                  <a:schemeClr val="bg1"/>
                </a:solidFill>
                <a:latin typeface="UTM Avo" panose="02040603050506020204" pitchFamily="18"/>
              </a:rPr>
              <a:t> </a:t>
            </a:r>
            <a:r>
              <a:rPr lang="en-US" sz="2400" b="1" dirty="0" err="1">
                <a:solidFill>
                  <a:schemeClr val="bg1"/>
                </a:solidFill>
                <a:latin typeface="UTM Avo" panose="02040603050506020204" pitchFamily="18"/>
              </a:rPr>
              <a:t>hãy</a:t>
            </a:r>
            <a:r>
              <a:rPr lang="en-US" sz="2400" b="1" dirty="0">
                <a:solidFill>
                  <a:schemeClr val="bg1"/>
                </a:solidFill>
                <a:latin typeface="UTM Avo" panose="02040603050506020204" pitchFamily="18"/>
              </a:rPr>
              <a:t> </a:t>
            </a:r>
            <a:r>
              <a:rPr lang="en-US" sz="2400" b="1" dirty="0" err="1">
                <a:solidFill>
                  <a:schemeClr val="bg1"/>
                </a:solidFill>
                <a:latin typeface="UTM Avo" panose="02040603050506020204" pitchFamily="18"/>
              </a:rPr>
              <a:t>suy</a:t>
            </a:r>
            <a:r>
              <a:rPr lang="en-US" sz="2400" b="1" dirty="0">
                <a:solidFill>
                  <a:schemeClr val="bg1"/>
                </a:solidFill>
                <a:latin typeface="UTM Avo" panose="02040603050506020204" pitchFamily="18"/>
              </a:rPr>
              <a:t> </a:t>
            </a:r>
            <a:r>
              <a:rPr lang="en-US" sz="2400" b="1" dirty="0" err="1">
                <a:solidFill>
                  <a:schemeClr val="bg1"/>
                </a:solidFill>
                <a:latin typeface="UTM Avo" panose="02040603050506020204" pitchFamily="18"/>
              </a:rPr>
              <a:t>nghĩ</a:t>
            </a:r>
            <a:r>
              <a:rPr lang="en-US" sz="2400" b="1" dirty="0">
                <a:solidFill>
                  <a:schemeClr val="bg1"/>
                </a:solidFill>
                <a:latin typeface="UTM Avo" panose="02040603050506020204" pitchFamily="18"/>
              </a:rPr>
              <a:t>, </a:t>
            </a:r>
            <a:r>
              <a:rPr lang="en-US" sz="2400" b="1" dirty="0" err="1">
                <a:solidFill>
                  <a:schemeClr val="bg1"/>
                </a:solidFill>
                <a:latin typeface="UTM Avo" panose="02040603050506020204" pitchFamily="18"/>
              </a:rPr>
              <a:t>trao</a:t>
            </a:r>
            <a:r>
              <a:rPr lang="en-US" sz="2400" b="1" dirty="0">
                <a:solidFill>
                  <a:schemeClr val="bg1"/>
                </a:solidFill>
                <a:latin typeface="UTM Avo" panose="02040603050506020204" pitchFamily="18"/>
              </a:rPr>
              <a:t> </a:t>
            </a:r>
            <a:r>
              <a:rPr lang="en-US" sz="2400" b="1" dirty="0" err="1">
                <a:solidFill>
                  <a:schemeClr val="bg1"/>
                </a:solidFill>
                <a:latin typeface="UTM Avo" panose="02040603050506020204" pitchFamily="18"/>
              </a:rPr>
              <a:t>đổi</a:t>
            </a:r>
            <a:r>
              <a:rPr lang="en-US" sz="2400" b="1" dirty="0">
                <a:solidFill>
                  <a:schemeClr val="bg1"/>
                </a:solidFill>
                <a:latin typeface="UTM Avo" panose="02040603050506020204" pitchFamily="18"/>
              </a:rPr>
              <a:t> </a:t>
            </a:r>
            <a:r>
              <a:rPr lang="en-US" sz="2400" b="1" dirty="0" err="1">
                <a:solidFill>
                  <a:schemeClr val="bg1"/>
                </a:solidFill>
                <a:latin typeface="UTM Avo" panose="02040603050506020204" pitchFamily="18"/>
              </a:rPr>
              <a:t>và</a:t>
            </a:r>
            <a:r>
              <a:rPr lang="en-US" sz="2400" b="1" dirty="0">
                <a:solidFill>
                  <a:schemeClr val="bg1"/>
                </a:solidFill>
                <a:latin typeface="UTM Avo" panose="02040603050506020204" pitchFamily="18"/>
              </a:rPr>
              <a:t> </a:t>
            </a:r>
            <a:r>
              <a:rPr lang="en-US" sz="2400" b="1" dirty="0" err="1">
                <a:solidFill>
                  <a:schemeClr val="bg1"/>
                </a:solidFill>
                <a:latin typeface="UTM Avo" panose="02040603050506020204" pitchFamily="18"/>
              </a:rPr>
              <a:t>trả</a:t>
            </a:r>
            <a:r>
              <a:rPr lang="en-US" sz="2400" b="1" dirty="0">
                <a:solidFill>
                  <a:schemeClr val="bg1"/>
                </a:solidFill>
                <a:latin typeface="UTM Avo" panose="02040603050506020204" pitchFamily="18"/>
              </a:rPr>
              <a:t> </a:t>
            </a:r>
            <a:r>
              <a:rPr lang="en-US" sz="2400" b="1" dirty="0" err="1">
                <a:solidFill>
                  <a:schemeClr val="bg1"/>
                </a:solidFill>
                <a:latin typeface="UTM Avo" panose="02040603050506020204" pitchFamily="18"/>
              </a:rPr>
              <a:t>lời</a:t>
            </a:r>
            <a:r>
              <a:rPr lang="en-US" sz="2400" b="1" dirty="0">
                <a:solidFill>
                  <a:schemeClr val="bg1"/>
                </a:solidFill>
                <a:latin typeface="UTM Avo" panose="02040603050506020204" pitchFamily="18"/>
              </a:rPr>
              <a:t> </a:t>
            </a:r>
            <a:r>
              <a:rPr lang="en-US" sz="2400" b="1" dirty="0" err="1">
                <a:solidFill>
                  <a:schemeClr val="bg1"/>
                </a:solidFill>
                <a:latin typeface="UTM Avo" panose="02040603050506020204" pitchFamily="18"/>
              </a:rPr>
              <a:t>câu</a:t>
            </a:r>
            <a:r>
              <a:rPr lang="en-US" sz="2400" b="1" dirty="0">
                <a:solidFill>
                  <a:schemeClr val="bg1"/>
                </a:solidFill>
                <a:latin typeface="UTM Avo" panose="02040603050506020204" pitchFamily="18"/>
              </a:rPr>
              <a:t> </a:t>
            </a:r>
            <a:r>
              <a:rPr lang="en-US" sz="2400" b="1" dirty="0" err="1">
                <a:solidFill>
                  <a:schemeClr val="bg1"/>
                </a:solidFill>
                <a:latin typeface="UTM Avo" panose="02040603050506020204" pitchFamily="18"/>
              </a:rPr>
              <a:t>hỏi</a:t>
            </a:r>
            <a:r>
              <a:rPr lang="en-US" sz="2400" b="1" dirty="0">
                <a:solidFill>
                  <a:schemeClr val="bg1"/>
                </a:solidFill>
                <a:latin typeface="UTM Avo" panose="02040603050506020204" pitchFamily="18"/>
              </a:rPr>
              <a:t> </a:t>
            </a:r>
            <a:r>
              <a:rPr lang="en-US" sz="2400" b="1" dirty="0" err="1">
                <a:solidFill>
                  <a:schemeClr val="bg1"/>
                </a:solidFill>
                <a:latin typeface="UTM Avo" panose="02040603050506020204" pitchFamily="18"/>
              </a:rPr>
              <a:t>mở</a:t>
            </a:r>
            <a:r>
              <a:rPr lang="en-US" sz="2400" b="1" dirty="0">
                <a:solidFill>
                  <a:schemeClr val="bg1"/>
                </a:solidFill>
                <a:latin typeface="UTM Avo" panose="02040603050506020204" pitchFamily="18"/>
              </a:rPr>
              <a:t> </a:t>
            </a:r>
            <a:r>
              <a:rPr lang="en-US" sz="2400" b="1" dirty="0" err="1">
                <a:solidFill>
                  <a:schemeClr val="bg1"/>
                </a:solidFill>
                <a:latin typeface="UTM Avo" panose="02040603050506020204" pitchFamily="18"/>
              </a:rPr>
              <a:t>sau</a:t>
            </a:r>
            <a:r>
              <a:rPr lang="en-US" sz="2400" b="1" dirty="0">
                <a:solidFill>
                  <a:schemeClr val="bg1"/>
                </a:solidFill>
                <a:latin typeface="UTM Avo" panose="02040603050506020204" pitchFamily="18"/>
              </a:rPr>
              <a:t>: </a:t>
            </a:r>
            <a:r>
              <a:rPr lang="en-US" sz="2400" i="1" dirty="0" err="1">
                <a:solidFill>
                  <a:schemeClr val="bg1"/>
                </a:solidFill>
                <a:latin typeface="UTM Avo" panose="02040603050506020204" pitchFamily="18"/>
              </a:rPr>
              <a:t>Nếu</a:t>
            </a:r>
            <a:r>
              <a:rPr lang="en-US" sz="2400" i="1" dirty="0">
                <a:solidFill>
                  <a:schemeClr val="bg1"/>
                </a:solidFill>
                <a:latin typeface="UTM Avo" panose="02040603050506020204" pitchFamily="18"/>
              </a:rPr>
              <a:t> </a:t>
            </a:r>
            <a:r>
              <a:rPr lang="en-US" sz="2400" i="1" dirty="0" err="1">
                <a:solidFill>
                  <a:schemeClr val="bg1"/>
                </a:solidFill>
                <a:latin typeface="UTM Avo" panose="02040603050506020204" pitchFamily="18"/>
              </a:rPr>
              <a:t>em</a:t>
            </a:r>
            <a:r>
              <a:rPr lang="en-US" sz="2400" i="1" dirty="0">
                <a:solidFill>
                  <a:schemeClr val="bg1"/>
                </a:solidFill>
                <a:latin typeface="UTM Avo" panose="02040603050506020204" pitchFamily="18"/>
              </a:rPr>
              <a:t> </a:t>
            </a:r>
            <a:r>
              <a:rPr lang="en-US" sz="2400" i="1" dirty="0" err="1">
                <a:solidFill>
                  <a:schemeClr val="bg1"/>
                </a:solidFill>
                <a:latin typeface="UTM Avo" panose="02040603050506020204" pitchFamily="18"/>
              </a:rPr>
              <a:t>là</a:t>
            </a:r>
            <a:r>
              <a:rPr lang="en-US" sz="2400" i="1" dirty="0">
                <a:solidFill>
                  <a:schemeClr val="bg1"/>
                </a:solidFill>
                <a:latin typeface="UTM Avo" panose="02040603050506020204" pitchFamily="18"/>
              </a:rPr>
              <a:t> </a:t>
            </a:r>
            <a:r>
              <a:rPr lang="en-US" sz="2400" i="1" dirty="0" err="1">
                <a:solidFill>
                  <a:schemeClr val="bg1"/>
                </a:solidFill>
                <a:latin typeface="UTM Avo" panose="02040603050506020204" pitchFamily="18"/>
              </a:rPr>
              <a:t>chú</a:t>
            </a:r>
            <a:r>
              <a:rPr lang="en-US" sz="2400" i="1" dirty="0">
                <a:solidFill>
                  <a:schemeClr val="bg1"/>
                </a:solidFill>
                <a:latin typeface="UTM Avo" panose="02040603050506020204" pitchFamily="18"/>
              </a:rPr>
              <a:t> </a:t>
            </a:r>
            <a:r>
              <a:rPr lang="en-US" sz="2400" i="1" dirty="0" err="1">
                <a:solidFill>
                  <a:schemeClr val="bg1"/>
                </a:solidFill>
                <a:latin typeface="UTM Avo" panose="02040603050506020204" pitchFamily="18"/>
              </a:rPr>
              <a:t>ngựa</a:t>
            </a:r>
            <a:r>
              <a:rPr lang="en-US" sz="2400" i="1" dirty="0">
                <a:solidFill>
                  <a:schemeClr val="bg1"/>
                </a:solidFill>
                <a:latin typeface="UTM Avo" panose="02040603050506020204" pitchFamily="18"/>
              </a:rPr>
              <a:t> con </a:t>
            </a:r>
            <a:r>
              <a:rPr lang="en-US" sz="2400" i="1" dirty="0" err="1">
                <a:solidFill>
                  <a:schemeClr val="bg1"/>
                </a:solidFill>
                <a:latin typeface="UTM Avo" panose="02040603050506020204" pitchFamily="18"/>
              </a:rPr>
              <a:t>trong</a:t>
            </a:r>
            <a:r>
              <a:rPr lang="en-US" sz="2400" i="1" dirty="0">
                <a:solidFill>
                  <a:schemeClr val="bg1"/>
                </a:solidFill>
                <a:latin typeface="UTM Avo" panose="02040603050506020204" pitchFamily="18"/>
              </a:rPr>
              <a:t> </a:t>
            </a:r>
            <a:r>
              <a:rPr lang="en-US" sz="2400" i="1" dirty="0" err="1">
                <a:solidFill>
                  <a:schemeClr val="bg1"/>
                </a:solidFill>
                <a:latin typeface="UTM Avo" panose="02040603050506020204" pitchFamily="18"/>
              </a:rPr>
              <a:t>bài</a:t>
            </a:r>
            <a:r>
              <a:rPr lang="en-US" sz="2400" i="1" dirty="0">
                <a:solidFill>
                  <a:schemeClr val="bg1"/>
                </a:solidFill>
                <a:latin typeface="UTM Avo" panose="02040603050506020204" pitchFamily="18"/>
              </a:rPr>
              <a:t>, </a:t>
            </a:r>
            <a:r>
              <a:rPr lang="en-US" sz="2400" i="1" dirty="0" err="1">
                <a:solidFill>
                  <a:schemeClr val="bg1"/>
                </a:solidFill>
                <a:latin typeface="UTM Avo" panose="02040603050506020204" pitchFamily="18"/>
              </a:rPr>
              <a:t>em</a:t>
            </a:r>
            <a:r>
              <a:rPr lang="en-US" sz="2400" i="1" dirty="0">
                <a:solidFill>
                  <a:schemeClr val="bg1"/>
                </a:solidFill>
                <a:latin typeface="UTM Avo" panose="02040603050506020204" pitchFamily="18"/>
              </a:rPr>
              <a:t> </a:t>
            </a:r>
            <a:r>
              <a:rPr lang="en-US" sz="2400" i="1" dirty="0" err="1">
                <a:solidFill>
                  <a:schemeClr val="bg1"/>
                </a:solidFill>
                <a:latin typeface="UTM Avo" panose="02040603050506020204" pitchFamily="18"/>
              </a:rPr>
              <a:t>sẽ</a:t>
            </a:r>
            <a:r>
              <a:rPr lang="en-US" sz="2400" i="1" dirty="0">
                <a:solidFill>
                  <a:schemeClr val="bg1"/>
                </a:solidFill>
                <a:latin typeface="UTM Avo" panose="02040603050506020204" pitchFamily="18"/>
              </a:rPr>
              <a:t> </a:t>
            </a:r>
            <a:r>
              <a:rPr lang="en-US" sz="2400" i="1" dirty="0" err="1">
                <a:solidFill>
                  <a:schemeClr val="bg1"/>
                </a:solidFill>
                <a:latin typeface="UTM Avo" panose="02040603050506020204" pitchFamily="18"/>
              </a:rPr>
              <a:t>nhắn</a:t>
            </a:r>
            <a:r>
              <a:rPr lang="en-US" sz="2400" i="1" dirty="0">
                <a:solidFill>
                  <a:schemeClr val="bg1"/>
                </a:solidFill>
                <a:latin typeface="UTM Avo" panose="02040603050506020204" pitchFamily="18"/>
              </a:rPr>
              <a:t> </a:t>
            </a:r>
            <a:r>
              <a:rPr lang="en-US" sz="2400" i="1" dirty="0" err="1">
                <a:solidFill>
                  <a:schemeClr val="bg1"/>
                </a:solidFill>
                <a:latin typeface="UTM Avo" panose="02040603050506020204" pitchFamily="18"/>
              </a:rPr>
              <a:t>nhủ</a:t>
            </a:r>
            <a:r>
              <a:rPr lang="en-US" sz="2400" i="1" dirty="0">
                <a:solidFill>
                  <a:schemeClr val="bg1"/>
                </a:solidFill>
                <a:latin typeface="UTM Avo" panose="02040603050506020204" pitchFamily="18"/>
              </a:rPr>
              <a:t> </a:t>
            </a:r>
            <a:r>
              <a:rPr lang="en-US" sz="2400" i="1" dirty="0" err="1">
                <a:solidFill>
                  <a:schemeClr val="bg1"/>
                </a:solidFill>
                <a:latin typeface="UTM Avo" panose="02040603050506020204" pitchFamily="18"/>
              </a:rPr>
              <a:t>mẹ</a:t>
            </a:r>
            <a:r>
              <a:rPr lang="en-US" sz="2400" i="1" dirty="0">
                <a:solidFill>
                  <a:schemeClr val="bg1"/>
                </a:solidFill>
                <a:latin typeface="UTM Avo" panose="02040603050506020204" pitchFamily="18"/>
              </a:rPr>
              <a:t> </a:t>
            </a:r>
            <a:r>
              <a:rPr lang="en-US" sz="2400" i="1" dirty="0" err="1">
                <a:solidFill>
                  <a:schemeClr val="bg1"/>
                </a:solidFill>
                <a:latin typeface="UTM Avo" panose="02040603050506020204" pitchFamily="18"/>
              </a:rPr>
              <a:t>mình</a:t>
            </a:r>
            <a:r>
              <a:rPr lang="en-US" sz="2400" i="1" dirty="0">
                <a:solidFill>
                  <a:schemeClr val="bg1"/>
                </a:solidFill>
                <a:latin typeface="UTM Avo" panose="02040603050506020204" pitchFamily="18"/>
              </a:rPr>
              <a:t> </a:t>
            </a:r>
            <a:r>
              <a:rPr lang="en-US" sz="2400" i="1" dirty="0" err="1">
                <a:solidFill>
                  <a:schemeClr val="bg1"/>
                </a:solidFill>
                <a:latin typeface="UTM Avo" panose="02040603050506020204" pitchFamily="18"/>
              </a:rPr>
              <a:t>điều</a:t>
            </a:r>
            <a:r>
              <a:rPr lang="en-US" sz="2400" i="1" dirty="0">
                <a:solidFill>
                  <a:schemeClr val="bg1"/>
                </a:solidFill>
                <a:latin typeface="UTM Avo" panose="02040603050506020204" pitchFamily="18"/>
              </a:rPr>
              <a:t> </a:t>
            </a:r>
            <a:r>
              <a:rPr lang="en-US" sz="2400" i="1" dirty="0" err="1">
                <a:solidFill>
                  <a:schemeClr val="bg1"/>
                </a:solidFill>
                <a:latin typeface="UTM Avo" panose="02040603050506020204" pitchFamily="18"/>
              </a:rPr>
              <a:t>gì</a:t>
            </a:r>
            <a:r>
              <a:rPr lang="en-US" sz="2400" i="1" dirty="0">
                <a:solidFill>
                  <a:schemeClr val="bg1"/>
                </a:solidFill>
                <a:latin typeface="UTM Avo" panose="02040603050506020204" pitchFamily="18"/>
              </a:rPr>
              <a:t>?</a:t>
            </a:r>
            <a:endParaRPr sz="2400" b="1" i="1" dirty="0">
              <a:solidFill>
                <a:schemeClr val="bg1"/>
              </a:solidFill>
              <a:latin typeface="UTM Avo" panose="02040603050506020204" pitchFamily="18"/>
            </a:endParaRPr>
          </a:p>
        </p:txBody>
      </p:sp>
      <p:sp>
        <p:nvSpPr>
          <p:cNvPr id="25" name="Google Shape;599;p28">
            <a:extLst>
              <a:ext uri="{FF2B5EF4-FFF2-40B4-BE49-F238E27FC236}">
                <a16:creationId xmlns:a16="http://schemas.microsoft.com/office/drawing/2014/main" id="{37EF36AB-CDC1-1596-4287-A177C483E0D3}"/>
              </a:ext>
            </a:extLst>
          </p:cNvPr>
          <p:cNvSpPr txBox="1"/>
          <p:nvPr/>
        </p:nvSpPr>
        <p:spPr>
          <a:xfrm>
            <a:off x="1141538" y="2205922"/>
            <a:ext cx="6400800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algn="ctr"/>
            <a:r>
              <a:rPr lang="en-US" sz="2400" b="1">
                <a:solidFill>
                  <a:schemeClr val="accent2">
                    <a:lumMod val="50000"/>
                  </a:schemeClr>
                </a:solidFill>
                <a:latin typeface="UTM Avo" panose="02040603050506020204" pitchFamily="18"/>
              </a:rPr>
              <a:t>THẢO LUẬN NHÓM ĐÔI</a:t>
            </a:r>
            <a:endParaRPr sz="2400">
              <a:solidFill>
                <a:schemeClr val="accent2">
                  <a:lumMod val="50000"/>
                </a:schemeClr>
              </a:solidFill>
              <a:latin typeface="UTM Avo" panose="02040603050506020204" pitchFamily="18"/>
            </a:endParaRPr>
          </a:p>
        </p:txBody>
      </p:sp>
      <p:pic>
        <p:nvPicPr>
          <p:cNvPr id="27" name="Google Shape;601;p28" descr="A picture containing toy, doll, vector graphics&#10;&#10;Description automatically generated">
            <a:extLst>
              <a:ext uri="{FF2B5EF4-FFF2-40B4-BE49-F238E27FC236}">
                <a16:creationId xmlns:a16="http://schemas.microsoft.com/office/drawing/2014/main" id="{279456C5-2278-9C27-EBE1-4F8FB447D407}"/>
              </a:ext>
            </a:extLst>
          </p:cNvPr>
          <p:cNvPicPr preferRelativeResize="0">
            <a:picLocks noChangeAspect="1"/>
          </p:cNvPicPr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540499" y="1313820"/>
            <a:ext cx="5145991" cy="5145991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2523438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hlinkClick r:id="rId3"/>
            <a:extLst>
              <a:ext uri="{FF2B5EF4-FFF2-40B4-BE49-F238E27FC236}">
                <a16:creationId xmlns:a16="http://schemas.microsoft.com/office/drawing/2014/main" id="{1787BBA7-6CFA-0C7E-CF70-142602BAE56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080119" y="691352"/>
            <a:ext cx="3111881" cy="17216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02206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618;p29">
            <a:extLst>
              <a:ext uri="{FF2B5EF4-FFF2-40B4-BE49-F238E27FC236}">
                <a16:creationId xmlns:a16="http://schemas.microsoft.com/office/drawing/2014/main" id="{CD3FCB2A-A25A-D958-86F5-2780EF1CBDE8}"/>
              </a:ext>
            </a:extLst>
          </p:cNvPr>
          <p:cNvSpPr txBox="1"/>
          <p:nvPr/>
        </p:nvSpPr>
        <p:spPr>
          <a:xfrm>
            <a:off x="1819066" y="1822151"/>
            <a:ext cx="8553868" cy="13541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0950" tIns="30467" rIns="60950" bIns="30467" anchor="t" anchorCtr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2800" b="1" dirty="0" err="1">
                <a:solidFill>
                  <a:schemeClr val="bg1"/>
                </a:solidFill>
                <a:latin typeface="UTM Avo" panose="02040603050506020204" pitchFamily="18"/>
              </a:rPr>
              <a:t>Các</a:t>
            </a:r>
            <a:r>
              <a:rPr lang="en-US" sz="2800" b="1" dirty="0">
                <a:solidFill>
                  <a:schemeClr val="bg1"/>
                </a:solidFill>
                <a:latin typeface="UTM Avo" panose="02040603050506020204" pitchFamily="18"/>
              </a:rPr>
              <a:t> </a:t>
            </a:r>
            <a:r>
              <a:rPr lang="en-US" sz="2800" b="1" dirty="0" err="1">
                <a:solidFill>
                  <a:schemeClr val="bg1"/>
                </a:solidFill>
                <a:latin typeface="UTM Avo" panose="02040603050506020204" pitchFamily="18"/>
              </a:rPr>
              <a:t>em</a:t>
            </a:r>
            <a:r>
              <a:rPr lang="en-US" sz="2800" b="1" dirty="0">
                <a:solidFill>
                  <a:schemeClr val="bg1"/>
                </a:solidFill>
                <a:latin typeface="UTM Avo" panose="02040603050506020204" pitchFamily="18"/>
              </a:rPr>
              <a:t> </a:t>
            </a:r>
            <a:r>
              <a:rPr lang="en-US" sz="2800" b="1" dirty="0" err="1">
                <a:solidFill>
                  <a:schemeClr val="bg1"/>
                </a:solidFill>
                <a:latin typeface="UTM Avo" panose="02040603050506020204" pitchFamily="18"/>
              </a:rPr>
              <a:t>suy</a:t>
            </a:r>
            <a:r>
              <a:rPr lang="en-US" sz="2800" b="1" dirty="0">
                <a:solidFill>
                  <a:schemeClr val="bg1"/>
                </a:solidFill>
                <a:latin typeface="UTM Avo" panose="02040603050506020204" pitchFamily="18"/>
              </a:rPr>
              <a:t> </a:t>
            </a:r>
            <a:r>
              <a:rPr lang="en-US" sz="2800" b="1" dirty="0" err="1">
                <a:solidFill>
                  <a:schemeClr val="bg1"/>
                </a:solidFill>
                <a:latin typeface="UTM Avo" panose="02040603050506020204" pitchFamily="18"/>
              </a:rPr>
              <a:t>nghĩ</a:t>
            </a:r>
            <a:r>
              <a:rPr lang="en-US" sz="2800" b="1" dirty="0">
                <a:solidFill>
                  <a:schemeClr val="bg1"/>
                </a:solidFill>
                <a:latin typeface="UTM Avo" panose="02040603050506020204" pitchFamily="18"/>
              </a:rPr>
              <a:t> </a:t>
            </a:r>
            <a:r>
              <a:rPr lang="en-US" sz="2800" b="1" dirty="0" err="1">
                <a:solidFill>
                  <a:schemeClr val="bg1"/>
                </a:solidFill>
                <a:latin typeface="UTM Avo" panose="02040603050506020204" pitchFamily="18"/>
              </a:rPr>
              <a:t>và</a:t>
            </a:r>
            <a:r>
              <a:rPr lang="en-US" sz="2800" b="1" dirty="0">
                <a:solidFill>
                  <a:schemeClr val="bg1"/>
                </a:solidFill>
                <a:latin typeface="UTM Avo" panose="02040603050506020204" pitchFamily="18"/>
              </a:rPr>
              <a:t> </a:t>
            </a:r>
            <a:r>
              <a:rPr lang="en-US" sz="2800" b="1" dirty="0" err="1">
                <a:solidFill>
                  <a:schemeClr val="bg1"/>
                </a:solidFill>
                <a:latin typeface="UTM Avo" panose="02040603050506020204" pitchFamily="18"/>
              </a:rPr>
              <a:t>trả</a:t>
            </a:r>
            <a:r>
              <a:rPr lang="en-US" sz="2800" b="1" dirty="0">
                <a:solidFill>
                  <a:schemeClr val="bg1"/>
                </a:solidFill>
                <a:latin typeface="UTM Avo" panose="02040603050506020204" pitchFamily="18"/>
              </a:rPr>
              <a:t> </a:t>
            </a:r>
            <a:r>
              <a:rPr lang="en-US" sz="2800" b="1" dirty="0" err="1">
                <a:solidFill>
                  <a:schemeClr val="bg1"/>
                </a:solidFill>
                <a:latin typeface="UTM Avo" panose="02040603050506020204" pitchFamily="18"/>
              </a:rPr>
              <a:t>lời</a:t>
            </a:r>
            <a:r>
              <a:rPr lang="en-US" sz="2800" b="1" dirty="0">
                <a:solidFill>
                  <a:schemeClr val="bg1"/>
                </a:solidFill>
                <a:latin typeface="UTM Avo" panose="02040603050506020204" pitchFamily="18"/>
              </a:rPr>
              <a:t> </a:t>
            </a:r>
            <a:r>
              <a:rPr lang="en-US" sz="2800" b="1" dirty="0" err="1">
                <a:solidFill>
                  <a:schemeClr val="bg1"/>
                </a:solidFill>
                <a:latin typeface="UTM Avo" panose="02040603050506020204" pitchFamily="18"/>
              </a:rPr>
              <a:t>câu</a:t>
            </a:r>
            <a:r>
              <a:rPr lang="en-US" sz="2800" b="1" dirty="0">
                <a:solidFill>
                  <a:schemeClr val="bg1"/>
                </a:solidFill>
                <a:latin typeface="UTM Avo" panose="02040603050506020204" pitchFamily="18"/>
              </a:rPr>
              <a:t> </a:t>
            </a:r>
            <a:r>
              <a:rPr lang="en-US" sz="2800" b="1" dirty="0" err="1">
                <a:solidFill>
                  <a:schemeClr val="bg1"/>
                </a:solidFill>
                <a:latin typeface="UTM Avo" panose="02040603050506020204" pitchFamily="18"/>
              </a:rPr>
              <a:t>hỏi</a:t>
            </a:r>
            <a:r>
              <a:rPr lang="en-US" sz="2800" b="1" dirty="0">
                <a:solidFill>
                  <a:schemeClr val="bg1"/>
                </a:solidFill>
                <a:latin typeface="UTM Avo" panose="02040603050506020204" pitchFamily="18"/>
              </a:rPr>
              <a:t>: </a:t>
            </a:r>
            <a:r>
              <a:rPr lang="en-US" sz="2800" i="1" dirty="0" err="1">
                <a:solidFill>
                  <a:schemeClr val="bg1"/>
                </a:solidFill>
                <a:latin typeface="UTM Avo" panose="02040603050506020204" pitchFamily="18"/>
              </a:rPr>
              <a:t>Cậu</a:t>
            </a:r>
            <a:r>
              <a:rPr lang="en-US" sz="2800" i="1" dirty="0">
                <a:solidFill>
                  <a:schemeClr val="bg1"/>
                </a:solidFill>
                <a:latin typeface="UTM Avo" panose="02040603050506020204" pitchFamily="18"/>
              </a:rPr>
              <a:t> </a:t>
            </a:r>
            <a:r>
              <a:rPr lang="en-US" sz="2800" i="1" dirty="0" err="1">
                <a:solidFill>
                  <a:schemeClr val="bg1"/>
                </a:solidFill>
                <a:latin typeface="UTM Avo" panose="02040603050506020204" pitchFamily="18"/>
              </a:rPr>
              <a:t>bé</a:t>
            </a:r>
            <a:r>
              <a:rPr lang="en-US" sz="2800" i="1" dirty="0">
                <a:solidFill>
                  <a:schemeClr val="bg1"/>
                </a:solidFill>
                <a:latin typeface="UTM Avo" panose="02040603050506020204" pitchFamily="18"/>
              </a:rPr>
              <a:t> </a:t>
            </a:r>
            <a:r>
              <a:rPr lang="en-US" sz="2800" i="1" dirty="0" err="1">
                <a:solidFill>
                  <a:schemeClr val="bg1"/>
                </a:solidFill>
                <a:latin typeface="UTM Avo" panose="02040603050506020204" pitchFamily="18"/>
              </a:rPr>
              <a:t>trong</a:t>
            </a:r>
            <a:r>
              <a:rPr lang="en-US" sz="2800" i="1" dirty="0">
                <a:solidFill>
                  <a:schemeClr val="bg1"/>
                </a:solidFill>
                <a:latin typeface="UTM Avo" panose="02040603050506020204" pitchFamily="18"/>
              </a:rPr>
              <a:t> </a:t>
            </a:r>
            <a:r>
              <a:rPr lang="en-US" sz="2800" i="1" dirty="0" err="1">
                <a:solidFill>
                  <a:schemeClr val="bg1"/>
                </a:solidFill>
                <a:latin typeface="UTM Avo" panose="02040603050506020204" pitchFamily="18"/>
              </a:rPr>
              <a:t>bài</a:t>
            </a:r>
            <a:r>
              <a:rPr lang="en-US" sz="2800" i="1" dirty="0">
                <a:solidFill>
                  <a:schemeClr val="bg1"/>
                </a:solidFill>
                <a:latin typeface="UTM Avo" panose="02040603050506020204" pitchFamily="18"/>
              </a:rPr>
              <a:t> </a:t>
            </a:r>
            <a:r>
              <a:rPr lang="en-US" sz="2800" i="1" dirty="0" err="1">
                <a:solidFill>
                  <a:schemeClr val="bg1"/>
                </a:solidFill>
                <a:latin typeface="UTM Avo" panose="02040603050506020204" pitchFamily="18"/>
              </a:rPr>
              <a:t>thơ</a:t>
            </a:r>
            <a:r>
              <a:rPr lang="en-US" sz="2800" i="1" dirty="0">
                <a:solidFill>
                  <a:schemeClr val="bg1"/>
                </a:solidFill>
                <a:latin typeface="UTM Avo" panose="02040603050506020204" pitchFamily="18"/>
              </a:rPr>
              <a:t> </a:t>
            </a:r>
            <a:r>
              <a:rPr lang="en-US" sz="2800" i="1" dirty="0" err="1">
                <a:solidFill>
                  <a:schemeClr val="bg1"/>
                </a:solidFill>
                <a:latin typeface="UTM Avo" panose="02040603050506020204" pitchFamily="18"/>
              </a:rPr>
              <a:t>có</a:t>
            </a:r>
            <a:r>
              <a:rPr lang="en-US" sz="2800" i="1" dirty="0">
                <a:solidFill>
                  <a:schemeClr val="bg1"/>
                </a:solidFill>
                <a:latin typeface="UTM Avo" panose="02040603050506020204" pitchFamily="18"/>
              </a:rPr>
              <a:t> </a:t>
            </a:r>
            <a:r>
              <a:rPr lang="en-US" sz="2800" i="1" dirty="0" err="1">
                <a:solidFill>
                  <a:schemeClr val="bg1"/>
                </a:solidFill>
                <a:latin typeface="UTM Avo" panose="02040603050506020204" pitchFamily="18"/>
              </a:rPr>
              <a:t>những</a:t>
            </a:r>
            <a:r>
              <a:rPr lang="en-US" sz="2800" i="1" dirty="0">
                <a:solidFill>
                  <a:schemeClr val="bg1"/>
                </a:solidFill>
                <a:latin typeface="UTM Avo" panose="02040603050506020204" pitchFamily="18"/>
              </a:rPr>
              <a:t> </a:t>
            </a:r>
            <a:r>
              <a:rPr lang="en-US" sz="2800" i="1" dirty="0" err="1">
                <a:solidFill>
                  <a:schemeClr val="bg1"/>
                </a:solidFill>
                <a:latin typeface="UTM Avo" panose="02040603050506020204" pitchFamily="18"/>
              </a:rPr>
              <a:t>tính</a:t>
            </a:r>
            <a:r>
              <a:rPr lang="en-US" sz="2800" i="1" dirty="0">
                <a:solidFill>
                  <a:schemeClr val="bg1"/>
                </a:solidFill>
                <a:latin typeface="UTM Avo" panose="02040603050506020204" pitchFamily="18"/>
              </a:rPr>
              <a:t> </a:t>
            </a:r>
            <a:r>
              <a:rPr lang="en-US" sz="2800" i="1" dirty="0" err="1">
                <a:solidFill>
                  <a:schemeClr val="bg1"/>
                </a:solidFill>
                <a:latin typeface="UTM Avo" panose="02040603050506020204" pitchFamily="18"/>
              </a:rPr>
              <a:t>cách</a:t>
            </a:r>
            <a:r>
              <a:rPr lang="en-US" sz="2800" i="1" dirty="0">
                <a:solidFill>
                  <a:schemeClr val="bg1"/>
                </a:solidFill>
                <a:latin typeface="UTM Avo" panose="02040603050506020204" pitchFamily="18"/>
              </a:rPr>
              <a:t> </a:t>
            </a:r>
            <a:r>
              <a:rPr lang="en-US" sz="2800" i="1" dirty="0" err="1">
                <a:solidFill>
                  <a:schemeClr val="bg1"/>
                </a:solidFill>
                <a:latin typeface="UTM Avo" panose="02040603050506020204" pitchFamily="18"/>
              </a:rPr>
              <a:t>gì</a:t>
            </a:r>
            <a:r>
              <a:rPr lang="en-US" sz="2800" i="1" dirty="0">
                <a:solidFill>
                  <a:schemeClr val="bg1"/>
                </a:solidFill>
                <a:latin typeface="UTM Avo" panose="02040603050506020204" pitchFamily="18"/>
              </a:rPr>
              <a:t> </a:t>
            </a:r>
            <a:r>
              <a:rPr lang="en-US" sz="2800" i="1" dirty="0" err="1">
                <a:solidFill>
                  <a:schemeClr val="bg1"/>
                </a:solidFill>
                <a:latin typeface="UTM Avo" panose="02040603050506020204" pitchFamily="18"/>
              </a:rPr>
              <a:t>đáng</a:t>
            </a:r>
            <a:r>
              <a:rPr lang="en-US" sz="2800" i="1" dirty="0">
                <a:solidFill>
                  <a:schemeClr val="bg1"/>
                </a:solidFill>
                <a:latin typeface="UTM Avo" panose="02040603050506020204" pitchFamily="18"/>
              </a:rPr>
              <a:t> </a:t>
            </a:r>
            <a:r>
              <a:rPr lang="en-US" sz="2800" i="1" dirty="0" err="1">
                <a:solidFill>
                  <a:schemeClr val="bg1"/>
                </a:solidFill>
                <a:latin typeface="UTM Avo" panose="02040603050506020204" pitchFamily="18"/>
              </a:rPr>
              <a:t>yêu</a:t>
            </a:r>
            <a:r>
              <a:rPr lang="en-US" sz="2800" i="1" dirty="0">
                <a:solidFill>
                  <a:schemeClr val="bg1"/>
                </a:solidFill>
                <a:latin typeface="UTM Avo" panose="02040603050506020204" pitchFamily="18"/>
              </a:rPr>
              <a:t>?</a:t>
            </a:r>
            <a:endParaRPr sz="2800" i="1" dirty="0">
              <a:solidFill>
                <a:schemeClr val="bg1"/>
              </a:solidFill>
              <a:latin typeface="UTM Avo" panose="02040603050506020204" pitchFamily="18"/>
            </a:endParaRPr>
          </a:p>
        </p:txBody>
      </p:sp>
      <p:sp>
        <p:nvSpPr>
          <p:cNvPr id="17" name="Freeform 15">
            <a:extLst>
              <a:ext uri="{FF2B5EF4-FFF2-40B4-BE49-F238E27FC236}">
                <a16:creationId xmlns:a16="http://schemas.microsoft.com/office/drawing/2014/main" id="{AB1CD7A1-0B9F-42F3-48C7-0D5DB6D26A55}"/>
              </a:ext>
            </a:extLst>
          </p:cNvPr>
          <p:cNvSpPr>
            <a:spLocks noChangeAspect="1"/>
          </p:cNvSpPr>
          <p:nvPr/>
        </p:nvSpPr>
        <p:spPr>
          <a:xfrm>
            <a:off x="3329698" y="3541959"/>
            <a:ext cx="5532604" cy="3354141"/>
          </a:xfrm>
          <a:custGeom>
            <a:avLst/>
            <a:gdLst/>
            <a:ahLst/>
            <a:cxnLst/>
            <a:rect l="l" t="t" r="r" b="b"/>
            <a:pathLst>
              <a:path w="8838599" h="5358400">
                <a:moveTo>
                  <a:pt x="0" y="0"/>
                </a:moveTo>
                <a:lnTo>
                  <a:pt x="8838599" y="0"/>
                </a:lnTo>
                <a:lnTo>
                  <a:pt x="8838599" y="5358401"/>
                </a:lnTo>
                <a:lnTo>
                  <a:pt x="0" y="5358401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33922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635;p30">
            <a:extLst>
              <a:ext uri="{FF2B5EF4-FFF2-40B4-BE49-F238E27FC236}">
                <a16:creationId xmlns:a16="http://schemas.microsoft.com/office/drawing/2014/main" id="{E45D9889-8D95-5983-25AA-476A732345C1}"/>
              </a:ext>
            </a:extLst>
          </p:cNvPr>
          <p:cNvSpPr/>
          <p:nvPr/>
        </p:nvSpPr>
        <p:spPr>
          <a:xfrm>
            <a:off x="4557852" y="3089334"/>
            <a:ext cx="6600990" cy="854110"/>
          </a:xfrm>
          <a:prstGeom prst="plaque">
            <a:avLst>
              <a:gd name="adj" fmla="val 16667"/>
            </a:avLst>
          </a:prstGeom>
          <a:solidFill>
            <a:schemeClr val="lt1"/>
          </a:solidFill>
          <a:ln w="38100" cap="flat" cmpd="sng">
            <a:solidFill>
              <a:srgbClr val="953734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60950" tIns="30467" rIns="60950" bIns="30467" anchor="ctr" anchorCtr="0">
            <a:noAutofit/>
          </a:bodyPr>
          <a:lstStyle/>
          <a:p>
            <a:pPr algn="ctr"/>
            <a:r>
              <a:rPr lang="en-US" sz="2667">
                <a:solidFill>
                  <a:schemeClr val="bg1"/>
                </a:solidFill>
                <a:latin typeface="UTM Avo" panose="02040603050506020204" pitchFamily="18"/>
                <a:cs typeface="Calibri" panose="020F0502020204030204" pitchFamily="34" charset="0"/>
              </a:rPr>
              <a:t>Giàu mơ ước</a:t>
            </a:r>
            <a:endParaRPr sz="2667">
              <a:solidFill>
                <a:schemeClr val="bg1"/>
              </a:solidFill>
              <a:latin typeface="UTM Avo" panose="02040603050506020204" pitchFamily="18"/>
              <a:cs typeface="Calibri" panose="020F0502020204030204" pitchFamily="34" charset="0"/>
            </a:endParaRPr>
          </a:p>
        </p:txBody>
      </p:sp>
      <p:sp>
        <p:nvSpPr>
          <p:cNvPr id="13" name="Google Shape;636;p30">
            <a:extLst>
              <a:ext uri="{FF2B5EF4-FFF2-40B4-BE49-F238E27FC236}">
                <a16:creationId xmlns:a16="http://schemas.microsoft.com/office/drawing/2014/main" id="{0CE7C4AA-AB59-7AC7-7A91-51AD8F696074}"/>
              </a:ext>
            </a:extLst>
          </p:cNvPr>
          <p:cNvSpPr/>
          <p:nvPr/>
        </p:nvSpPr>
        <p:spPr>
          <a:xfrm>
            <a:off x="4557851" y="4159541"/>
            <a:ext cx="6600991" cy="860750"/>
          </a:xfrm>
          <a:prstGeom prst="plaque">
            <a:avLst>
              <a:gd name="adj" fmla="val 16667"/>
            </a:avLst>
          </a:prstGeom>
          <a:solidFill>
            <a:schemeClr val="lt1"/>
          </a:solidFill>
          <a:ln w="38100" cap="flat" cmpd="sng">
            <a:solidFill>
              <a:srgbClr val="953734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60950" tIns="30467" rIns="60950" bIns="30467" anchor="ctr" anchorCtr="0">
            <a:noAutofit/>
          </a:bodyPr>
          <a:lstStyle/>
          <a:p>
            <a:pPr algn="ctr">
              <a:lnSpc>
                <a:spcPct val="150000"/>
              </a:lnSpc>
            </a:pPr>
            <a:r>
              <a:rPr lang="en-US" sz="2667">
                <a:solidFill>
                  <a:schemeClr val="bg1"/>
                </a:solidFill>
                <a:latin typeface="UTM Avo" panose="02040603050506020204" pitchFamily="18"/>
                <a:cs typeface="Calibri" panose="020F0502020204030204" pitchFamily="34" charset="0"/>
              </a:rPr>
              <a:t>Thích chạy nhảy, khám phá</a:t>
            </a:r>
            <a:endParaRPr sz="2667">
              <a:solidFill>
                <a:schemeClr val="bg1"/>
              </a:solidFill>
              <a:latin typeface="UTM Avo" panose="02040603050506020204" pitchFamily="18"/>
              <a:cs typeface="Calibri" panose="020F0502020204030204" pitchFamily="34" charset="0"/>
            </a:endParaRPr>
          </a:p>
        </p:txBody>
      </p:sp>
      <p:sp>
        <p:nvSpPr>
          <p:cNvPr id="14" name="Google Shape;637;p30">
            <a:extLst>
              <a:ext uri="{FF2B5EF4-FFF2-40B4-BE49-F238E27FC236}">
                <a16:creationId xmlns:a16="http://schemas.microsoft.com/office/drawing/2014/main" id="{DD5B4F3C-F9D6-8E0F-97E4-6B54D413A4E7}"/>
              </a:ext>
            </a:extLst>
          </p:cNvPr>
          <p:cNvSpPr/>
          <p:nvPr/>
        </p:nvSpPr>
        <p:spPr>
          <a:xfrm>
            <a:off x="4557851" y="1998275"/>
            <a:ext cx="6600991" cy="876076"/>
          </a:xfrm>
          <a:prstGeom prst="plaque">
            <a:avLst>
              <a:gd name="adj" fmla="val 16667"/>
            </a:avLst>
          </a:prstGeom>
          <a:solidFill>
            <a:schemeClr val="lt1"/>
          </a:solidFill>
          <a:ln w="38100" cap="flat" cmpd="sng">
            <a:solidFill>
              <a:srgbClr val="953734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60950" tIns="30467" rIns="60950" bIns="30467" anchor="ctr" anchorCtr="0">
            <a:noAutofit/>
          </a:bodyPr>
          <a:lstStyle/>
          <a:p>
            <a:pPr algn="ctr"/>
            <a:r>
              <a:rPr lang="en-US" sz="2667">
                <a:solidFill>
                  <a:schemeClr val="bg1"/>
                </a:solidFill>
                <a:latin typeface="UTM Avo" panose="02040603050506020204" pitchFamily="18"/>
                <a:cs typeface="Calibri" panose="020F0502020204030204" pitchFamily="34" charset="0"/>
              </a:rPr>
              <a:t>Giàu trí tưởng tượng</a:t>
            </a:r>
            <a:endParaRPr sz="2667">
              <a:solidFill>
                <a:schemeClr val="bg1"/>
              </a:solidFill>
              <a:latin typeface="UTM Avo" panose="02040603050506020204" pitchFamily="18"/>
              <a:cs typeface="Calibri" panose="020F0502020204030204" pitchFamily="34" charset="0"/>
            </a:endParaRPr>
          </a:p>
        </p:txBody>
      </p:sp>
      <p:sp>
        <p:nvSpPr>
          <p:cNvPr id="15" name="Google Shape;638;p30">
            <a:extLst>
              <a:ext uri="{FF2B5EF4-FFF2-40B4-BE49-F238E27FC236}">
                <a16:creationId xmlns:a16="http://schemas.microsoft.com/office/drawing/2014/main" id="{AFBF25BB-E190-1BC2-910F-6351D6BAD741}"/>
              </a:ext>
            </a:extLst>
          </p:cNvPr>
          <p:cNvSpPr/>
          <p:nvPr/>
        </p:nvSpPr>
        <p:spPr>
          <a:xfrm>
            <a:off x="4557762" y="5236388"/>
            <a:ext cx="6601080" cy="924089"/>
          </a:xfrm>
          <a:prstGeom prst="plaque">
            <a:avLst>
              <a:gd name="adj" fmla="val 16667"/>
            </a:avLst>
          </a:prstGeom>
          <a:solidFill>
            <a:schemeClr val="lt1"/>
          </a:solidFill>
          <a:ln w="38100" cap="flat" cmpd="sng">
            <a:solidFill>
              <a:srgbClr val="953734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60950" tIns="30467" rIns="60950" bIns="30467" anchor="ctr" anchorCtr="0">
            <a:noAutofit/>
          </a:bodyPr>
          <a:lstStyle/>
          <a:p>
            <a:pPr algn="ctr">
              <a:lnSpc>
                <a:spcPct val="150000"/>
              </a:lnSpc>
            </a:pPr>
            <a:r>
              <a:rPr lang="en-US" sz="2667" dirty="0" err="1">
                <a:solidFill>
                  <a:schemeClr val="bg1"/>
                </a:solidFill>
                <a:latin typeface="UTM Avo" panose="02040603050506020204" pitchFamily="18"/>
                <a:cs typeface="Calibri" panose="020F0502020204030204" pitchFamily="34" charset="0"/>
              </a:rPr>
              <a:t>Yêu</a:t>
            </a:r>
            <a:r>
              <a:rPr lang="en-US" sz="2667" dirty="0">
                <a:solidFill>
                  <a:schemeClr val="bg1"/>
                </a:solidFill>
                <a:latin typeface="UTM Avo" panose="02040603050506020204" pitchFamily="18"/>
                <a:cs typeface="Calibri" panose="020F0502020204030204" pitchFamily="34" charset="0"/>
              </a:rPr>
              <a:t> </a:t>
            </a:r>
            <a:r>
              <a:rPr lang="en-US" sz="2667" dirty="0" err="1">
                <a:solidFill>
                  <a:schemeClr val="bg1"/>
                </a:solidFill>
                <a:latin typeface="UTM Avo" panose="02040603050506020204" pitchFamily="18"/>
                <a:cs typeface="Calibri" panose="020F0502020204030204" pitchFamily="34" charset="0"/>
              </a:rPr>
              <a:t>mẹ</a:t>
            </a:r>
            <a:r>
              <a:rPr lang="en-US" sz="2667" dirty="0">
                <a:solidFill>
                  <a:schemeClr val="bg1"/>
                </a:solidFill>
                <a:latin typeface="UTM Avo" panose="02040603050506020204" pitchFamily="18"/>
                <a:cs typeface="Calibri" panose="020F0502020204030204" pitchFamily="34" charset="0"/>
              </a:rPr>
              <a:t>, </a:t>
            </a:r>
            <a:r>
              <a:rPr lang="en-US" sz="2667" dirty="0" err="1">
                <a:solidFill>
                  <a:schemeClr val="bg1"/>
                </a:solidFill>
                <a:latin typeface="UTM Avo" panose="02040603050506020204" pitchFamily="18"/>
                <a:cs typeface="Calibri" panose="020F0502020204030204" pitchFamily="34" charset="0"/>
              </a:rPr>
              <a:t>đi</a:t>
            </a:r>
            <a:r>
              <a:rPr lang="en-US" sz="2667" dirty="0">
                <a:solidFill>
                  <a:schemeClr val="bg1"/>
                </a:solidFill>
                <a:latin typeface="UTM Avo" panose="02040603050506020204" pitchFamily="18"/>
                <a:cs typeface="Calibri" panose="020F0502020204030204" pitchFamily="34" charset="0"/>
              </a:rPr>
              <a:t> </a:t>
            </a:r>
            <a:r>
              <a:rPr lang="en-US" sz="2667" dirty="0" err="1">
                <a:solidFill>
                  <a:schemeClr val="bg1"/>
                </a:solidFill>
                <a:latin typeface="UTM Avo" panose="02040603050506020204" pitchFamily="18"/>
                <a:cs typeface="Calibri" panose="020F0502020204030204" pitchFamily="34" charset="0"/>
              </a:rPr>
              <a:t>đâu</a:t>
            </a:r>
            <a:r>
              <a:rPr lang="en-US" sz="2667" dirty="0">
                <a:solidFill>
                  <a:schemeClr val="bg1"/>
                </a:solidFill>
                <a:latin typeface="UTM Avo" panose="02040603050506020204" pitchFamily="18"/>
                <a:cs typeface="Calibri" panose="020F0502020204030204" pitchFamily="34" charset="0"/>
              </a:rPr>
              <a:t> </a:t>
            </a:r>
            <a:r>
              <a:rPr lang="en-US" sz="2667" dirty="0" err="1">
                <a:solidFill>
                  <a:schemeClr val="bg1"/>
                </a:solidFill>
                <a:latin typeface="UTM Avo" panose="02040603050506020204" pitchFamily="18"/>
                <a:cs typeface="Calibri" panose="020F0502020204030204" pitchFamily="34" charset="0"/>
              </a:rPr>
              <a:t>cũng</a:t>
            </a:r>
            <a:r>
              <a:rPr lang="en-US" sz="2667" dirty="0">
                <a:solidFill>
                  <a:schemeClr val="bg1"/>
                </a:solidFill>
                <a:latin typeface="UTM Avo" panose="02040603050506020204" pitchFamily="18"/>
                <a:cs typeface="Calibri" panose="020F0502020204030204" pitchFamily="34" charset="0"/>
              </a:rPr>
              <a:t> </a:t>
            </a:r>
            <a:r>
              <a:rPr lang="en-US" sz="2667" dirty="0" err="1">
                <a:solidFill>
                  <a:schemeClr val="bg1"/>
                </a:solidFill>
                <a:latin typeface="UTM Avo" panose="02040603050506020204" pitchFamily="18"/>
                <a:cs typeface="Calibri" panose="020F0502020204030204" pitchFamily="34" charset="0"/>
              </a:rPr>
              <a:t>nhớ</a:t>
            </a:r>
            <a:r>
              <a:rPr lang="en-US" sz="2667" dirty="0">
                <a:solidFill>
                  <a:schemeClr val="bg1"/>
                </a:solidFill>
                <a:latin typeface="UTM Avo" panose="02040603050506020204" pitchFamily="18"/>
                <a:cs typeface="Calibri" panose="020F0502020204030204" pitchFamily="34" charset="0"/>
              </a:rPr>
              <a:t> </a:t>
            </a:r>
            <a:r>
              <a:rPr lang="en-US" sz="2667" err="1">
                <a:solidFill>
                  <a:schemeClr val="bg1"/>
                </a:solidFill>
                <a:latin typeface="UTM Avo" panose="02040603050506020204" pitchFamily="18"/>
                <a:cs typeface="Calibri" panose="020F0502020204030204" pitchFamily="34" charset="0"/>
              </a:rPr>
              <a:t>về</a:t>
            </a:r>
            <a:r>
              <a:rPr lang="en-US" sz="2667">
                <a:solidFill>
                  <a:schemeClr val="bg1"/>
                </a:solidFill>
                <a:latin typeface="UTM Avo" panose="02040603050506020204" pitchFamily="18"/>
                <a:cs typeface="Calibri" panose="020F0502020204030204" pitchFamily="34" charset="0"/>
              </a:rPr>
              <a:t> mẹ </a:t>
            </a:r>
            <a:endParaRPr sz="2667" dirty="0">
              <a:solidFill>
                <a:schemeClr val="bg1"/>
              </a:solidFill>
              <a:latin typeface="UTM Avo" panose="02040603050506020204" pitchFamily="18"/>
              <a:cs typeface="Calibri" panose="020F0502020204030204" pitchFamily="34" charset="0"/>
            </a:endParaRPr>
          </a:p>
        </p:txBody>
      </p:sp>
      <p:cxnSp>
        <p:nvCxnSpPr>
          <p:cNvPr id="17" name="Google Shape;640;p30">
            <a:extLst>
              <a:ext uri="{FF2B5EF4-FFF2-40B4-BE49-F238E27FC236}">
                <a16:creationId xmlns:a16="http://schemas.microsoft.com/office/drawing/2014/main" id="{5CDBA7AD-0E38-618B-5121-0D17EEAA0B1F}"/>
              </a:ext>
            </a:extLst>
          </p:cNvPr>
          <p:cNvCxnSpPr>
            <a:cxnSpLocks/>
            <a:endCxn id="14" idx="1"/>
          </p:cNvCxnSpPr>
          <p:nvPr/>
        </p:nvCxnSpPr>
        <p:spPr>
          <a:xfrm rot="10800000" flipH="1">
            <a:off x="3691562" y="2436244"/>
            <a:ext cx="866200" cy="1507200"/>
          </a:xfrm>
          <a:prstGeom prst="straightConnector1">
            <a:avLst/>
          </a:prstGeom>
          <a:noFill/>
          <a:ln w="38100" cap="flat" cmpd="sng">
            <a:solidFill>
              <a:srgbClr val="974806"/>
            </a:solidFill>
            <a:prstDash val="solid"/>
            <a:round/>
            <a:headEnd type="none" w="sm" len="sm"/>
            <a:tailEnd type="triangle" w="med" len="med"/>
          </a:ln>
        </p:spPr>
      </p:cxnSp>
      <p:cxnSp>
        <p:nvCxnSpPr>
          <p:cNvPr id="18" name="Google Shape;641;p30">
            <a:extLst>
              <a:ext uri="{FF2B5EF4-FFF2-40B4-BE49-F238E27FC236}">
                <a16:creationId xmlns:a16="http://schemas.microsoft.com/office/drawing/2014/main" id="{C3D16E3F-94D2-3B3E-BED7-8DBB2FDBC300}"/>
              </a:ext>
            </a:extLst>
          </p:cNvPr>
          <p:cNvCxnSpPr>
            <a:cxnSpLocks/>
            <a:endCxn id="12" idx="1"/>
          </p:cNvCxnSpPr>
          <p:nvPr/>
        </p:nvCxnSpPr>
        <p:spPr>
          <a:xfrm rot="10800000" flipH="1">
            <a:off x="3691562" y="3516444"/>
            <a:ext cx="866200" cy="427000"/>
          </a:xfrm>
          <a:prstGeom prst="straightConnector1">
            <a:avLst/>
          </a:prstGeom>
          <a:noFill/>
          <a:ln w="38100" cap="flat" cmpd="sng">
            <a:solidFill>
              <a:srgbClr val="974806"/>
            </a:solidFill>
            <a:prstDash val="solid"/>
            <a:round/>
            <a:headEnd type="none" w="sm" len="sm"/>
            <a:tailEnd type="triangle" w="med" len="med"/>
          </a:ln>
        </p:spPr>
      </p:cxnSp>
      <p:cxnSp>
        <p:nvCxnSpPr>
          <p:cNvPr id="19" name="Google Shape;642;p30">
            <a:extLst>
              <a:ext uri="{FF2B5EF4-FFF2-40B4-BE49-F238E27FC236}">
                <a16:creationId xmlns:a16="http://schemas.microsoft.com/office/drawing/2014/main" id="{721F8DEA-8CB3-E3DC-47BC-FCB26CF08FF6}"/>
              </a:ext>
            </a:extLst>
          </p:cNvPr>
          <p:cNvCxnSpPr/>
          <p:nvPr/>
        </p:nvCxnSpPr>
        <p:spPr>
          <a:xfrm>
            <a:off x="3680676" y="3943444"/>
            <a:ext cx="866289" cy="646472"/>
          </a:xfrm>
          <a:prstGeom prst="straightConnector1">
            <a:avLst/>
          </a:prstGeom>
          <a:noFill/>
          <a:ln w="38100" cap="flat" cmpd="sng">
            <a:solidFill>
              <a:srgbClr val="974806"/>
            </a:solidFill>
            <a:prstDash val="solid"/>
            <a:round/>
            <a:headEnd type="none" w="sm" len="sm"/>
            <a:tailEnd type="triangle" w="med" len="med"/>
          </a:ln>
        </p:spPr>
      </p:cxnSp>
      <p:cxnSp>
        <p:nvCxnSpPr>
          <p:cNvPr id="20" name="Google Shape;643;p30">
            <a:extLst>
              <a:ext uri="{FF2B5EF4-FFF2-40B4-BE49-F238E27FC236}">
                <a16:creationId xmlns:a16="http://schemas.microsoft.com/office/drawing/2014/main" id="{6EBF80D2-387C-0960-5279-705D7BFBE0F1}"/>
              </a:ext>
            </a:extLst>
          </p:cNvPr>
          <p:cNvCxnSpPr>
            <a:cxnSpLocks/>
            <a:endCxn id="15" idx="1"/>
          </p:cNvCxnSpPr>
          <p:nvPr/>
        </p:nvCxnSpPr>
        <p:spPr>
          <a:xfrm>
            <a:off x="3691562" y="3943444"/>
            <a:ext cx="866200" cy="1754989"/>
          </a:xfrm>
          <a:prstGeom prst="straightConnector1">
            <a:avLst/>
          </a:prstGeom>
          <a:noFill/>
          <a:ln w="38100" cap="flat" cmpd="sng">
            <a:solidFill>
              <a:srgbClr val="974806"/>
            </a:solidFill>
            <a:prstDash val="solid"/>
            <a:round/>
            <a:headEnd type="none" w="sm" len="sm"/>
            <a:tailEnd type="triangle" w="med" len="med"/>
          </a:ln>
        </p:spPr>
      </p:cxnSp>
      <p:sp>
        <p:nvSpPr>
          <p:cNvPr id="21" name="Freeform 3">
            <a:extLst>
              <a:ext uri="{FF2B5EF4-FFF2-40B4-BE49-F238E27FC236}">
                <a16:creationId xmlns:a16="http://schemas.microsoft.com/office/drawing/2014/main" id="{9AD85C81-6BE5-705E-2086-1C0DAF37CE7C}"/>
              </a:ext>
            </a:extLst>
          </p:cNvPr>
          <p:cNvSpPr>
            <a:spLocks noChangeAspect="1"/>
          </p:cNvSpPr>
          <p:nvPr/>
        </p:nvSpPr>
        <p:spPr>
          <a:xfrm>
            <a:off x="1302083" y="1918219"/>
            <a:ext cx="2085193" cy="6371423"/>
          </a:xfrm>
          <a:custGeom>
            <a:avLst/>
            <a:gdLst/>
            <a:ahLst/>
            <a:cxnLst/>
            <a:rect l="l" t="t" r="r" b="b"/>
            <a:pathLst>
              <a:path w="768029" h="2346755">
                <a:moveTo>
                  <a:pt x="768029" y="0"/>
                </a:moveTo>
                <a:lnTo>
                  <a:pt x="0" y="0"/>
                </a:lnTo>
                <a:lnTo>
                  <a:pt x="0" y="2346755"/>
                </a:lnTo>
                <a:lnTo>
                  <a:pt x="768029" y="2346755"/>
                </a:lnTo>
                <a:lnTo>
                  <a:pt x="768029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84681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Google Shape;655;p31">
            <a:extLst>
              <a:ext uri="{FF2B5EF4-FFF2-40B4-BE49-F238E27FC236}">
                <a16:creationId xmlns:a16="http://schemas.microsoft.com/office/drawing/2014/main" id="{22DB7152-F06C-D1C5-D863-DA1FB2DF0CFF}"/>
              </a:ext>
            </a:extLst>
          </p:cNvPr>
          <p:cNvSpPr/>
          <p:nvPr/>
        </p:nvSpPr>
        <p:spPr>
          <a:xfrm>
            <a:off x="1568902" y="2149577"/>
            <a:ext cx="4358936" cy="1430179"/>
          </a:xfrm>
          <a:prstGeom prst="roundRect">
            <a:avLst>
              <a:gd name="adj" fmla="val 16667"/>
            </a:avLst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2800" dirty="0" err="1">
                <a:solidFill>
                  <a:schemeClr val="dk1"/>
                </a:solidFill>
                <a:latin typeface="UTM Avo" panose="02040603050506020204" pitchFamily="18"/>
              </a:rPr>
              <a:t>Học</a:t>
            </a:r>
            <a:r>
              <a:rPr lang="en-US" sz="2800" dirty="0">
                <a:solidFill>
                  <a:schemeClr val="dk1"/>
                </a:solidFill>
                <a:latin typeface="UTM Avo" panose="02040603050506020204" pitchFamily="18"/>
              </a:rPr>
              <a:t> </a:t>
            </a:r>
            <a:r>
              <a:rPr lang="en-US" sz="2800" dirty="0" err="1">
                <a:solidFill>
                  <a:schemeClr val="dk1"/>
                </a:solidFill>
                <a:latin typeface="UTM Avo" panose="02040603050506020204" pitchFamily="18"/>
              </a:rPr>
              <a:t>thuộc</a:t>
            </a:r>
            <a:r>
              <a:rPr lang="en-US" sz="2800" dirty="0">
                <a:solidFill>
                  <a:schemeClr val="dk1"/>
                </a:solidFill>
                <a:latin typeface="UTM Avo" panose="02040603050506020204" pitchFamily="18"/>
              </a:rPr>
              <a:t> </a:t>
            </a:r>
            <a:r>
              <a:rPr lang="en-US" sz="2800" dirty="0" err="1">
                <a:solidFill>
                  <a:schemeClr val="dk1"/>
                </a:solidFill>
                <a:latin typeface="UTM Avo" panose="02040603050506020204" pitchFamily="18"/>
              </a:rPr>
              <a:t>lòng</a:t>
            </a:r>
            <a:r>
              <a:rPr lang="en-US" sz="2800" dirty="0">
                <a:solidFill>
                  <a:schemeClr val="dk1"/>
                </a:solidFill>
                <a:latin typeface="UTM Avo" panose="02040603050506020204" pitchFamily="18"/>
              </a:rPr>
              <a:t> </a:t>
            </a:r>
            <a:r>
              <a:rPr lang="en-US" sz="2800" dirty="0" err="1">
                <a:solidFill>
                  <a:schemeClr val="dk1"/>
                </a:solidFill>
                <a:latin typeface="UTM Avo" panose="02040603050506020204" pitchFamily="18"/>
              </a:rPr>
              <a:t>bài</a:t>
            </a:r>
            <a:r>
              <a:rPr lang="en-US" sz="2800" dirty="0">
                <a:solidFill>
                  <a:schemeClr val="dk1"/>
                </a:solidFill>
                <a:latin typeface="UTM Avo" panose="02040603050506020204" pitchFamily="18"/>
              </a:rPr>
              <a:t> </a:t>
            </a:r>
            <a:r>
              <a:rPr lang="en-US" sz="2800" dirty="0" err="1">
                <a:solidFill>
                  <a:schemeClr val="dk1"/>
                </a:solidFill>
                <a:latin typeface="UTM Avo" panose="02040603050506020204" pitchFamily="18"/>
              </a:rPr>
              <a:t>thơ</a:t>
            </a:r>
            <a:r>
              <a:rPr lang="en-US" sz="2800" dirty="0">
                <a:solidFill>
                  <a:schemeClr val="dk1"/>
                </a:solidFill>
                <a:latin typeface="UTM Avo" panose="02040603050506020204" pitchFamily="18"/>
              </a:rPr>
              <a:t> </a:t>
            </a:r>
            <a:r>
              <a:rPr lang="en-US" sz="2800" b="1" i="1" err="1">
                <a:solidFill>
                  <a:schemeClr val="dk1"/>
                </a:solidFill>
                <a:latin typeface="UTM Avo" panose="02040603050506020204" pitchFamily="18"/>
              </a:rPr>
              <a:t>Tuổi</a:t>
            </a:r>
            <a:r>
              <a:rPr lang="en-US" sz="2800" b="1" i="1">
                <a:solidFill>
                  <a:schemeClr val="dk1"/>
                </a:solidFill>
                <a:latin typeface="UTM Avo" panose="02040603050506020204" pitchFamily="18"/>
              </a:rPr>
              <a:t> ngựa</a:t>
            </a:r>
            <a:endParaRPr sz="2800" b="1" i="1" dirty="0">
              <a:solidFill>
                <a:schemeClr val="dk1"/>
              </a:solidFill>
              <a:latin typeface="UTM Avo" panose="02040603050506020204" pitchFamily="18"/>
            </a:endParaRPr>
          </a:p>
        </p:txBody>
      </p:sp>
      <p:sp>
        <p:nvSpPr>
          <p:cNvPr id="12" name="Google Shape;658;p31">
            <a:extLst>
              <a:ext uri="{FF2B5EF4-FFF2-40B4-BE49-F238E27FC236}">
                <a16:creationId xmlns:a16="http://schemas.microsoft.com/office/drawing/2014/main" id="{1433E400-D9DB-0689-944B-AB8DF2B98D5F}"/>
              </a:ext>
            </a:extLst>
          </p:cNvPr>
          <p:cNvSpPr/>
          <p:nvPr/>
        </p:nvSpPr>
        <p:spPr>
          <a:xfrm>
            <a:off x="6264164" y="1842897"/>
            <a:ext cx="4107312" cy="2043538"/>
          </a:xfrm>
          <a:prstGeom prst="roundRect">
            <a:avLst>
              <a:gd name="adj" fmla="val 16667"/>
            </a:avLst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2667" dirty="0" err="1">
                <a:solidFill>
                  <a:schemeClr val="dk1"/>
                </a:solidFill>
                <a:latin typeface="UTM Avo" panose="02040603050506020204" pitchFamily="18"/>
              </a:rPr>
              <a:t>Xem</a:t>
            </a:r>
            <a:r>
              <a:rPr lang="en-US" sz="2667" dirty="0">
                <a:solidFill>
                  <a:schemeClr val="dk1"/>
                </a:solidFill>
                <a:latin typeface="UTM Avo" panose="02040603050506020204" pitchFamily="18"/>
              </a:rPr>
              <a:t> </a:t>
            </a:r>
            <a:r>
              <a:rPr lang="en-US" sz="2667" dirty="0" err="1">
                <a:solidFill>
                  <a:schemeClr val="dk1"/>
                </a:solidFill>
                <a:latin typeface="UTM Avo" panose="02040603050506020204" pitchFamily="18"/>
              </a:rPr>
              <a:t>và</a:t>
            </a:r>
            <a:r>
              <a:rPr lang="en-US" sz="2667" dirty="0">
                <a:solidFill>
                  <a:schemeClr val="dk1"/>
                </a:solidFill>
                <a:latin typeface="UTM Avo" panose="02040603050506020204" pitchFamily="18"/>
              </a:rPr>
              <a:t> </a:t>
            </a:r>
            <a:r>
              <a:rPr lang="en-US" sz="2667" dirty="0" err="1">
                <a:solidFill>
                  <a:schemeClr val="dk1"/>
                </a:solidFill>
                <a:latin typeface="UTM Avo" panose="02040603050506020204" pitchFamily="18"/>
              </a:rPr>
              <a:t>chuẩn</a:t>
            </a:r>
            <a:r>
              <a:rPr lang="en-US" sz="2667" dirty="0">
                <a:solidFill>
                  <a:schemeClr val="dk1"/>
                </a:solidFill>
                <a:latin typeface="UTM Avo" panose="02040603050506020204" pitchFamily="18"/>
              </a:rPr>
              <a:t> </a:t>
            </a:r>
            <a:r>
              <a:rPr lang="en-US" sz="2667" dirty="0" err="1">
                <a:solidFill>
                  <a:schemeClr val="dk1"/>
                </a:solidFill>
                <a:latin typeface="UTM Avo" panose="02040603050506020204" pitchFamily="18"/>
              </a:rPr>
              <a:t>bị</a:t>
            </a:r>
            <a:r>
              <a:rPr lang="en-US" sz="2667" dirty="0">
                <a:solidFill>
                  <a:schemeClr val="dk1"/>
                </a:solidFill>
                <a:latin typeface="UTM Avo" panose="02040603050506020204" pitchFamily="18"/>
              </a:rPr>
              <a:t> </a:t>
            </a:r>
            <a:r>
              <a:rPr lang="en-US" sz="2667" dirty="0" err="1">
                <a:solidFill>
                  <a:schemeClr val="dk1"/>
                </a:solidFill>
                <a:latin typeface="UTM Avo" panose="02040603050506020204" pitchFamily="18"/>
              </a:rPr>
              <a:t>bài</a:t>
            </a:r>
            <a:r>
              <a:rPr lang="en-US" sz="2667" dirty="0">
                <a:solidFill>
                  <a:schemeClr val="dk1"/>
                </a:solidFill>
                <a:latin typeface="UTM Avo" panose="02040603050506020204" pitchFamily="18"/>
              </a:rPr>
              <a:t> </a:t>
            </a:r>
            <a:r>
              <a:rPr lang="en-US" sz="2667" b="1" dirty="0" err="1">
                <a:solidFill>
                  <a:schemeClr val="dk1"/>
                </a:solidFill>
                <a:latin typeface="UTM Avo" panose="02040603050506020204" pitchFamily="18"/>
              </a:rPr>
              <a:t>Viết</a:t>
            </a:r>
            <a:r>
              <a:rPr lang="en-US" sz="2667" b="1" dirty="0">
                <a:solidFill>
                  <a:schemeClr val="dk1"/>
                </a:solidFill>
                <a:latin typeface="UTM Avo" panose="02040603050506020204" pitchFamily="18"/>
              </a:rPr>
              <a:t> </a:t>
            </a:r>
            <a:r>
              <a:rPr lang="en-US" sz="2667" b="1" dirty="0" err="1">
                <a:solidFill>
                  <a:schemeClr val="dk1"/>
                </a:solidFill>
                <a:latin typeface="UTM Avo" panose="02040603050506020204" pitchFamily="18"/>
              </a:rPr>
              <a:t>đoạn</a:t>
            </a:r>
            <a:r>
              <a:rPr lang="en-US" sz="2667" b="1" dirty="0">
                <a:solidFill>
                  <a:schemeClr val="dk1"/>
                </a:solidFill>
                <a:latin typeface="UTM Avo" panose="02040603050506020204" pitchFamily="18"/>
              </a:rPr>
              <a:t> </a:t>
            </a:r>
            <a:r>
              <a:rPr lang="en-US" sz="2667" b="1" dirty="0" err="1">
                <a:solidFill>
                  <a:schemeClr val="dk1"/>
                </a:solidFill>
                <a:latin typeface="UTM Avo" panose="02040603050506020204" pitchFamily="18"/>
              </a:rPr>
              <a:t>văn</a:t>
            </a:r>
            <a:r>
              <a:rPr lang="en-US" sz="2667" b="1" dirty="0">
                <a:solidFill>
                  <a:schemeClr val="dk1"/>
                </a:solidFill>
                <a:latin typeface="UTM Avo" panose="02040603050506020204" pitchFamily="18"/>
              </a:rPr>
              <a:t> </a:t>
            </a:r>
            <a:r>
              <a:rPr lang="en-US" sz="2667" b="1" dirty="0" err="1">
                <a:solidFill>
                  <a:schemeClr val="dk1"/>
                </a:solidFill>
                <a:latin typeface="UTM Avo" panose="02040603050506020204" pitchFamily="18"/>
              </a:rPr>
              <a:t>về</a:t>
            </a:r>
            <a:r>
              <a:rPr lang="en-US" sz="2667" b="1" dirty="0">
                <a:solidFill>
                  <a:schemeClr val="dk1"/>
                </a:solidFill>
                <a:latin typeface="UTM Avo" panose="02040603050506020204" pitchFamily="18"/>
              </a:rPr>
              <a:t> </a:t>
            </a:r>
          </a:p>
          <a:p>
            <a:pPr algn="ctr">
              <a:lnSpc>
                <a:spcPct val="150000"/>
              </a:lnSpc>
            </a:pPr>
            <a:r>
              <a:rPr lang="en-US" sz="2667" b="1" dirty="0" err="1">
                <a:solidFill>
                  <a:schemeClr val="dk1"/>
                </a:solidFill>
                <a:latin typeface="UTM Avo" panose="02040603050506020204" pitchFamily="18"/>
              </a:rPr>
              <a:t>một</a:t>
            </a:r>
            <a:r>
              <a:rPr lang="en-US" sz="2667" b="1" dirty="0">
                <a:solidFill>
                  <a:schemeClr val="dk1"/>
                </a:solidFill>
                <a:latin typeface="UTM Avo" panose="02040603050506020204" pitchFamily="18"/>
              </a:rPr>
              <a:t> </a:t>
            </a:r>
            <a:r>
              <a:rPr lang="en-US" sz="2667" b="1" err="1">
                <a:solidFill>
                  <a:schemeClr val="dk1"/>
                </a:solidFill>
                <a:latin typeface="UTM Avo" panose="02040603050506020204" pitchFamily="18"/>
              </a:rPr>
              <a:t>nhân</a:t>
            </a:r>
            <a:r>
              <a:rPr lang="en-US" sz="2667" b="1">
                <a:solidFill>
                  <a:schemeClr val="dk1"/>
                </a:solidFill>
                <a:latin typeface="UTM Avo" panose="02040603050506020204" pitchFamily="18"/>
              </a:rPr>
              <a:t> vật</a:t>
            </a:r>
            <a:endParaRPr sz="2667" b="1" dirty="0">
              <a:solidFill>
                <a:schemeClr val="dk1"/>
              </a:solidFill>
              <a:latin typeface="UTM Avo" panose="02040603050506020204" pitchFamily="18"/>
            </a:endParaRPr>
          </a:p>
        </p:txBody>
      </p:sp>
      <p:sp>
        <p:nvSpPr>
          <p:cNvPr id="14" name="Freeform 5">
            <a:extLst>
              <a:ext uri="{FF2B5EF4-FFF2-40B4-BE49-F238E27FC236}">
                <a16:creationId xmlns:a16="http://schemas.microsoft.com/office/drawing/2014/main" id="{09DDA720-A436-E26D-1940-AA5724D0AC02}"/>
              </a:ext>
            </a:extLst>
          </p:cNvPr>
          <p:cNvSpPr>
            <a:spLocks noChangeAspect="1"/>
          </p:cNvSpPr>
          <p:nvPr/>
        </p:nvSpPr>
        <p:spPr>
          <a:xfrm>
            <a:off x="3501080" y="3915556"/>
            <a:ext cx="4853516" cy="2942444"/>
          </a:xfrm>
          <a:custGeom>
            <a:avLst/>
            <a:gdLst/>
            <a:ahLst/>
            <a:cxnLst/>
            <a:rect l="l" t="t" r="r" b="b"/>
            <a:pathLst>
              <a:path w="1789890" h="1085121">
                <a:moveTo>
                  <a:pt x="0" y="0"/>
                </a:moveTo>
                <a:lnTo>
                  <a:pt x="1789891" y="0"/>
                </a:lnTo>
                <a:lnTo>
                  <a:pt x="1789891" y="1085121"/>
                </a:lnTo>
                <a:lnTo>
                  <a:pt x="0" y="1085121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95017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674;p32">
            <a:extLst>
              <a:ext uri="{FF2B5EF4-FFF2-40B4-BE49-F238E27FC236}">
                <a16:creationId xmlns:a16="http://schemas.microsoft.com/office/drawing/2014/main" id="{8D4C31ED-B2D3-3BCC-907D-4B0E752595E8}"/>
              </a:ext>
            </a:extLst>
          </p:cNvPr>
          <p:cNvSpPr txBox="1"/>
          <p:nvPr/>
        </p:nvSpPr>
        <p:spPr>
          <a:xfrm>
            <a:off x="3193575" y="1159412"/>
            <a:ext cx="5804850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algn="ctr"/>
            <a:r>
              <a:rPr lang="en-US" sz="2400" b="1" dirty="0">
                <a:solidFill>
                  <a:srgbClr val="C00000"/>
                </a:solidFill>
                <a:latin typeface="UTM Avo" panose="02040603050506020204" pitchFamily="18"/>
              </a:rPr>
              <a:t>NHIỆM VỤ </a:t>
            </a:r>
            <a:r>
              <a:rPr lang="en-US" sz="2400" b="1" dirty="0" err="1">
                <a:solidFill>
                  <a:srgbClr val="C00000"/>
                </a:solidFill>
                <a:latin typeface="UTM Avo" panose="02040603050506020204" pitchFamily="18"/>
              </a:rPr>
              <a:t>Ở</a:t>
            </a:r>
            <a:r>
              <a:rPr lang="en-US" sz="2400" b="1" dirty="0">
                <a:solidFill>
                  <a:srgbClr val="C00000"/>
                </a:solidFill>
                <a:latin typeface="UTM Avo" panose="02040603050506020204" pitchFamily="18"/>
              </a:rPr>
              <a:t> NHÀ</a:t>
            </a:r>
            <a:endParaRPr sz="2400" dirty="0">
              <a:solidFill>
                <a:srgbClr val="C00000"/>
              </a:solidFill>
              <a:latin typeface="UTM Avo" panose="02040603050506020204" pitchFamily="18"/>
            </a:endParaRPr>
          </a:p>
        </p:txBody>
      </p:sp>
      <p:grpSp>
        <p:nvGrpSpPr>
          <p:cNvPr id="13" name="Google Shape;675;p32">
            <a:extLst>
              <a:ext uri="{FF2B5EF4-FFF2-40B4-BE49-F238E27FC236}">
                <a16:creationId xmlns:a16="http://schemas.microsoft.com/office/drawing/2014/main" id="{F4A5F9DB-901E-AA4A-EB2C-3CCC7F3DB186}"/>
              </a:ext>
            </a:extLst>
          </p:cNvPr>
          <p:cNvGrpSpPr/>
          <p:nvPr/>
        </p:nvGrpSpPr>
        <p:grpSpPr>
          <a:xfrm>
            <a:off x="2016565" y="2911623"/>
            <a:ext cx="3728629" cy="3556576"/>
            <a:chOff x="3136999" y="4531676"/>
            <a:chExt cx="5592944" cy="5334864"/>
          </a:xfrm>
        </p:grpSpPr>
        <p:sp>
          <p:nvSpPr>
            <p:cNvPr id="14" name="Google Shape;676;p32">
              <a:extLst>
                <a:ext uri="{FF2B5EF4-FFF2-40B4-BE49-F238E27FC236}">
                  <a16:creationId xmlns:a16="http://schemas.microsoft.com/office/drawing/2014/main" id="{2E212CB1-2154-1AB9-8075-B803229DC711}"/>
                </a:ext>
              </a:extLst>
            </p:cNvPr>
            <p:cNvSpPr/>
            <p:nvPr/>
          </p:nvSpPr>
          <p:spPr>
            <a:xfrm rot="-5400000">
              <a:off x="3570664" y="4707261"/>
              <a:ext cx="4725614" cy="5592944"/>
            </a:xfrm>
            <a:custGeom>
              <a:avLst/>
              <a:gdLst/>
              <a:ahLst/>
              <a:cxnLst/>
              <a:rect l="l" t="t" r="r" b="b"/>
              <a:pathLst>
                <a:path w="10166350" h="10934351" extrusionOk="0">
                  <a:moveTo>
                    <a:pt x="10158730" y="10155841"/>
                  </a:moveTo>
                  <a:lnTo>
                    <a:pt x="10158730" y="317500"/>
                  </a:lnTo>
                  <a:cubicBezTo>
                    <a:pt x="10158730" y="142240"/>
                    <a:pt x="10016490" y="0"/>
                    <a:pt x="9841230" y="0"/>
                  </a:cubicBezTo>
                  <a:cubicBezTo>
                    <a:pt x="9665970" y="0"/>
                    <a:pt x="9523730" y="142240"/>
                    <a:pt x="9523730" y="317500"/>
                  </a:cubicBezTo>
                  <a:lnTo>
                    <a:pt x="9523730" y="328930"/>
                  </a:lnTo>
                  <a:lnTo>
                    <a:pt x="9523730" y="317500"/>
                  </a:lnTo>
                  <a:cubicBezTo>
                    <a:pt x="9523730" y="142240"/>
                    <a:pt x="9381490" y="0"/>
                    <a:pt x="9206230" y="0"/>
                  </a:cubicBezTo>
                  <a:cubicBezTo>
                    <a:pt x="9030970" y="0"/>
                    <a:pt x="8888730" y="142240"/>
                    <a:pt x="8888730" y="317500"/>
                  </a:cubicBezTo>
                  <a:lnTo>
                    <a:pt x="8888730" y="328930"/>
                  </a:lnTo>
                  <a:lnTo>
                    <a:pt x="8888730" y="317500"/>
                  </a:lnTo>
                  <a:cubicBezTo>
                    <a:pt x="8888730" y="142240"/>
                    <a:pt x="8746490" y="0"/>
                    <a:pt x="8571230" y="0"/>
                  </a:cubicBezTo>
                  <a:cubicBezTo>
                    <a:pt x="8395970" y="0"/>
                    <a:pt x="8253730" y="142240"/>
                    <a:pt x="8253730" y="317500"/>
                  </a:cubicBezTo>
                  <a:lnTo>
                    <a:pt x="8253730" y="328930"/>
                  </a:lnTo>
                  <a:lnTo>
                    <a:pt x="8253730" y="317500"/>
                  </a:lnTo>
                  <a:cubicBezTo>
                    <a:pt x="8253730" y="142240"/>
                    <a:pt x="8111490" y="0"/>
                    <a:pt x="7936230" y="0"/>
                  </a:cubicBezTo>
                  <a:cubicBezTo>
                    <a:pt x="7760970" y="0"/>
                    <a:pt x="7618730" y="142240"/>
                    <a:pt x="7618730" y="317500"/>
                  </a:cubicBezTo>
                  <a:lnTo>
                    <a:pt x="7618730" y="328930"/>
                  </a:lnTo>
                  <a:lnTo>
                    <a:pt x="7618730" y="317500"/>
                  </a:lnTo>
                  <a:cubicBezTo>
                    <a:pt x="7618730" y="142240"/>
                    <a:pt x="7476490" y="0"/>
                    <a:pt x="7301230" y="0"/>
                  </a:cubicBezTo>
                  <a:cubicBezTo>
                    <a:pt x="7125970" y="0"/>
                    <a:pt x="6983730" y="142240"/>
                    <a:pt x="6983730" y="317500"/>
                  </a:cubicBezTo>
                  <a:lnTo>
                    <a:pt x="6983730" y="328930"/>
                  </a:lnTo>
                  <a:lnTo>
                    <a:pt x="6983730" y="317500"/>
                  </a:lnTo>
                  <a:cubicBezTo>
                    <a:pt x="6983730" y="142240"/>
                    <a:pt x="6841490" y="0"/>
                    <a:pt x="6666230" y="0"/>
                  </a:cubicBezTo>
                  <a:cubicBezTo>
                    <a:pt x="6490970" y="0"/>
                    <a:pt x="6348730" y="142240"/>
                    <a:pt x="6348730" y="317500"/>
                  </a:cubicBezTo>
                  <a:lnTo>
                    <a:pt x="6348730" y="328930"/>
                  </a:lnTo>
                  <a:lnTo>
                    <a:pt x="6348730" y="317500"/>
                  </a:lnTo>
                  <a:cubicBezTo>
                    <a:pt x="6348730" y="142240"/>
                    <a:pt x="6206490" y="0"/>
                    <a:pt x="6031230" y="0"/>
                  </a:cubicBezTo>
                  <a:cubicBezTo>
                    <a:pt x="5855970" y="0"/>
                    <a:pt x="5713730" y="142240"/>
                    <a:pt x="5713730" y="317500"/>
                  </a:cubicBezTo>
                  <a:lnTo>
                    <a:pt x="5713730" y="328930"/>
                  </a:lnTo>
                  <a:lnTo>
                    <a:pt x="5713730" y="317500"/>
                  </a:lnTo>
                  <a:cubicBezTo>
                    <a:pt x="5713730" y="142240"/>
                    <a:pt x="5571490" y="0"/>
                    <a:pt x="5396230" y="0"/>
                  </a:cubicBezTo>
                  <a:cubicBezTo>
                    <a:pt x="5236210" y="0"/>
                    <a:pt x="5104130" y="118110"/>
                    <a:pt x="5082540" y="273050"/>
                  </a:cubicBezTo>
                  <a:lnTo>
                    <a:pt x="5076190" y="273050"/>
                  </a:lnTo>
                  <a:cubicBezTo>
                    <a:pt x="5054600" y="119380"/>
                    <a:pt x="4922520" y="0"/>
                    <a:pt x="4762500" y="0"/>
                  </a:cubicBezTo>
                  <a:cubicBezTo>
                    <a:pt x="4587240" y="0"/>
                    <a:pt x="4445000" y="142240"/>
                    <a:pt x="4445000" y="317500"/>
                  </a:cubicBezTo>
                  <a:lnTo>
                    <a:pt x="4445000" y="328930"/>
                  </a:lnTo>
                  <a:lnTo>
                    <a:pt x="4445000" y="317500"/>
                  </a:lnTo>
                  <a:cubicBezTo>
                    <a:pt x="4445000" y="142240"/>
                    <a:pt x="4302760" y="0"/>
                    <a:pt x="4127500" y="0"/>
                  </a:cubicBezTo>
                  <a:cubicBezTo>
                    <a:pt x="3952240" y="0"/>
                    <a:pt x="3810000" y="142240"/>
                    <a:pt x="3810000" y="317500"/>
                  </a:cubicBezTo>
                  <a:lnTo>
                    <a:pt x="3810000" y="328930"/>
                  </a:lnTo>
                  <a:lnTo>
                    <a:pt x="3810000" y="317500"/>
                  </a:lnTo>
                  <a:cubicBezTo>
                    <a:pt x="3810000" y="142240"/>
                    <a:pt x="3667760" y="0"/>
                    <a:pt x="3492500" y="0"/>
                  </a:cubicBezTo>
                  <a:cubicBezTo>
                    <a:pt x="3317240" y="0"/>
                    <a:pt x="3175000" y="142240"/>
                    <a:pt x="3175000" y="317500"/>
                  </a:cubicBezTo>
                  <a:lnTo>
                    <a:pt x="3175000" y="328930"/>
                  </a:lnTo>
                  <a:lnTo>
                    <a:pt x="3175000" y="317500"/>
                  </a:lnTo>
                  <a:cubicBezTo>
                    <a:pt x="3175000" y="142240"/>
                    <a:pt x="3032760" y="0"/>
                    <a:pt x="2857500" y="0"/>
                  </a:cubicBezTo>
                  <a:cubicBezTo>
                    <a:pt x="2682240" y="0"/>
                    <a:pt x="2540000" y="142240"/>
                    <a:pt x="2540000" y="317500"/>
                  </a:cubicBezTo>
                  <a:lnTo>
                    <a:pt x="2540000" y="328930"/>
                  </a:lnTo>
                  <a:lnTo>
                    <a:pt x="2540000" y="317500"/>
                  </a:lnTo>
                  <a:cubicBezTo>
                    <a:pt x="2540000" y="142240"/>
                    <a:pt x="2397760" y="0"/>
                    <a:pt x="2222500" y="0"/>
                  </a:cubicBezTo>
                  <a:cubicBezTo>
                    <a:pt x="2047240" y="0"/>
                    <a:pt x="1905000" y="142240"/>
                    <a:pt x="1905000" y="317500"/>
                  </a:cubicBezTo>
                  <a:lnTo>
                    <a:pt x="1905000" y="328930"/>
                  </a:lnTo>
                  <a:lnTo>
                    <a:pt x="1905000" y="317500"/>
                  </a:lnTo>
                  <a:cubicBezTo>
                    <a:pt x="1905000" y="142240"/>
                    <a:pt x="1762760" y="0"/>
                    <a:pt x="1587500" y="0"/>
                  </a:cubicBezTo>
                  <a:cubicBezTo>
                    <a:pt x="1412240" y="0"/>
                    <a:pt x="1270000" y="142240"/>
                    <a:pt x="1270000" y="317500"/>
                  </a:cubicBezTo>
                  <a:lnTo>
                    <a:pt x="1270000" y="328930"/>
                  </a:lnTo>
                  <a:lnTo>
                    <a:pt x="1270000" y="317500"/>
                  </a:lnTo>
                  <a:cubicBezTo>
                    <a:pt x="1270000" y="142240"/>
                    <a:pt x="1127760" y="0"/>
                    <a:pt x="952500" y="0"/>
                  </a:cubicBezTo>
                  <a:cubicBezTo>
                    <a:pt x="777240" y="0"/>
                    <a:pt x="635000" y="142240"/>
                    <a:pt x="635000" y="317500"/>
                  </a:cubicBezTo>
                  <a:lnTo>
                    <a:pt x="635000" y="328930"/>
                  </a:lnTo>
                  <a:lnTo>
                    <a:pt x="635000" y="317500"/>
                  </a:lnTo>
                  <a:cubicBezTo>
                    <a:pt x="635000" y="142240"/>
                    <a:pt x="492760" y="0"/>
                    <a:pt x="317500" y="0"/>
                  </a:cubicBezTo>
                  <a:cubicBezTo>
                    <a:pt x="142240" y="0"/>
                    <a:pt x="0" y="142240"/>
                    <a:pt x="0" y="317500"/>
                  </a:cubicBezTo>
                  <a:cubicBezTo>
                    <a:pt x="0" y="327660"/>
                    <a:pt x="0" y="337820"/>
                    <a:pt x="1270" y="349250"/>
                  </a:cubicBezTo>
                  <a:lnTo>
                    <a:pt x="1270" y="10586371"/>
                  </a:lnTo>
                  <a:cubicBezTo>
                    <a:pt x="6350" y="10596531"/>
                    <a:pt x="6350" y="10606691"/>
                    <a:pt x="6350" y="10616851"/>
                  </a:cubicBezTo>
                  <a:cubicBezTo>
                    <a:pt x="6350" y="10792111"/>
                    <a:pt x="148590" y="10934351"/>
                    <a:pt x="323850" y="10934351"/>
                  </a:cubicBezTo>
                  <a:cubicBezTo>
                    <a:pt x="499110" y="10934351"/>
                    <a:pt x="641350" y="10792111"/>
                    <a:pt x="641350" y="10616851"/>
                  </a:cubicBezTo>
                  <a:cubicBezTo>
                    <a:pt x="641350" y="10792111"/>
                    <a:pt x="783590" y="10934351"/>
                    <a:pt x="958850" y="10934351"/>
                  </a:cubicBezTo>
                  <a:cubicBezTo>
                    <a:pt x="1134110" y="10934351"/>
                    <a:pt x="1276350" y="10792111"/>
                    <a:pt x="1276350" y="10616851"/>
                  </a:cubicBezTo>
                  <a:lnTo>
                    <a:pt x="1276350" y="10607961"/>
                  </a:lnTo>
                  <a:lnTo>
                    <a:pt x="1276350" y="10616851"/>
                  </a:lnTo>
                  <a:cubicBezTo>
                    <a:pt x="1276350" y="10792111"/>
                    <a:pt x="1418590" y="10934351"/>
                    <a:pt x="1593850" y="10934351"/>
                  </a:cubicBezTo>
                  <a:cubicBezTo>
                    <a:pt x="1769110" y="10934351"/>
                    <a:pt x="1911350" y="10792111"/>
                    <a:pt x="1911350" y="10616851"/>
                  </a:cubicBezTo>
                  <a:cubicBezTo>
                    <a:pt x="1911350" y="10792111"/>
                    <a:pt x="2053590" y="10934351"/>
                    <a:pt x="2228850" y="10934351"/>
                  </a:cubicBezTo>
                  <a:cubicBezTo>
                    <a:pt x="2404110" y="10934351"/>
                    <a:pt x="2546350" y="10792111"/>
                    <a:pt x="2546350" y="10616851"/>
                  </a:cubicBezTo>
                  <a:lnTo>
                    <a:pt x="2546350" y="10607961"/>
                  </a:lnTo>
                  <a:lnTo>
                    <a:pt x="2546350" y="10616851"/>
                  </a:lnTo>
                  <a:cubicBezTo>
                    <a:pt x="2546350" y="10792111"/>
                    <a:pt x="2688590" y="10934351"/>
                    <a:pt x="2863850" y="10934351"/>
                  </a:cubicBezTo>
                  <a:cubicBezTo>
                    <a:pt x="3039110" y="10934351"/>
                    <a:pt x="3181350" y="10792111"/>
                    <a:pt x="3181350" y="10616851"/>
                  </a:cubicBezTo>
                  <a:cubicBezTo>
                    <a:pt x="3181350" y="10792111"/>
                    <a:pt x="3323590" y="10934351"/>
                    <a:pt x="3498850" y="10934351"/>
                  </a:cubicBezTo>
                  <a:cubicBezTo>
                    <a:pt x="3674110" y="10934351"/>
                    <a:pt x="3816350" y="10792111"/>
                    <a:pt x="3816350" y="10616851"/>
                  </a:cubicBezTo>
                  <a:lnTo>
                    <a:pt x="3816350" y="10607961"/>
                  </a:lnTo>
                  <a:lnTo>
                    <a:pt x="3816350" y="10616851"/>
                  </a:lnTo>
                  <a:cubicBezTo>
                    <a:pt x="3816350" y="10792111"/>
                    <a:pt x="3958590" y="10934351"/>
                    <a:pt x="4133850" y="10934351"/>
                  </a:cubicBezTo>
                  <a:cubicBezTo>
                    <a:pt x="4309110" y="10934351"/>
                    <a:pt x="4451350" y="10792111"/>
                    <a:pt x="4451350" y="10616851"/>
                  </a:cubicBezTo>
                  <a:lnTo>
                    <a:pt x="4451350" y="10607961"/>
                  </a:lnTo>
                  <a:lnTo>
                    <a:pt x="4451350" y="10616851"/>
                  </a:lnTo>
                  <a:cubicBezTo>
                    <a:pt x="4451350" y="10792111"/>
                    <a:pt x="4593590" y="10934351"/>
                    <a:pt x="4768850" y="10934351"/>
                  </a:cubicBezTo>
                  <a:cubicBezTo>
                    <a:pt x="4933950" y="10934351"/>
                    <a:pt x="5069840" y="10807351"/>
                    <a:pt x="5085080" y="10646061"/>
                  </a:cubicBezTo>
                  <a:lnTo>
                    <a:pt x="5087620" y="10646061"/>
                  </a:lnTo>
                  <a:cubicBezTo>
                    <a:pt x="5102860" y="10807351"/>
                    <a:pt x="5238750" y="10934351"/>
                    <a:pt x="5403850" y="10934351"/>
                  </a:cubicBezTo>
                  <a:cubicBezTo>
                    <a:pt x="5579110" y="10934351"/>
                    <a:pt x="5721350" y="10792111"/>
                    <a:pt x="5721350" y="10616851"/>
                  </a:cubicBezTo>
                  <a:cubicBezTo>
                    <a:pt x="5721350" y="10792111"/>
                    <a:pt x="5863590" y="10934351"/>
                    <a:pt x="6038850" y="10934351"/>
                  </a:cubicBezTo>
                  <a:cubicBezTo>
                    <a:pt x="6214110" y="10934351"/>
                    <a:pt x="6356350" y="10792111"/>
                    <a:pt x="6356350" y="10616851"/>
                  </a:cubicBezTo>
                  <a:cubicBezTo>
                    <a:pt x="6356350" y="10792111"/>
                    <a:pt x="6498590" y="10934351"/>
                    <a:pt x="6673850" y="10934351"/>
                  </a:cubicBezTo>
                  <a:cubicBezTo>
                    <a:pt x="6849110" y="10934351"/>
                    <a:pt x="6991350" y="10792111"/>
                    <a:pt x="6991350" y="10616851"/>
                  </a:cubicBezTo>
                  <a:cubicBezTo>
                    <a:pt x="6991350" y="10792111"/>
                    <a:pt x="7133590" y="10934351"/>
                    <a:pt x="7308850" y="10934351"/>
                  </a:cubicBezTo>
                  <a:cubicBezTo>
                    <a:pt x="7484110" y="10934351"/>
                    <a:pt x="7626350" y="10792111"/>
                    <a:pt x="7626350" y="10616851"/>
                  </a:cubicBezTo>
                  <a:cubicBezTo>
                    <a:pt x="7626350" y="10792111"/>
                    <a:pt x="7768590" y="10934351"/>
                    <a:pt x="7943850" y="10934351"/>
                  </a:cubicBezTo>
                  <a:cubicBezTo>
                    <a:pt x="8119110" y="10934351"/>
                    <a:pt x="8261350" y="10792111"/>
                    <a:pt x="8261350" y="10616851"/>
                  </a:cubicBezTo>
                  <a:cubicBezTo>
                    <a:pt x="8261350" y="10792111"/>
                    <a:pt x="8403590" y="10934351"/>
                    <a:pt x="8578850" y="10934351"/>
                  </a:cubicBezTo>
                  <a:cubicBezTo>
                    <a:pt x="8754110" y="10934351"/>
                    <a:pt x="8896350" y="10792111"/>
                    <a:pt x="8896350" y="10616851"/>
                  </a:cubicBezTo>
                  <a:cubicBezTo>
                    <a:pt x="8896350" y="10792111"/>
                    <a:pt x="9038590" y="10934351"/>
                    <a:pt x="9213850" y="10934351"/>
                  </a:cubicBezTo>
                  <a:cubicBezTo>
                    <a:pt x="9389110" y="10934351"/>
                    <a:pt x="9531350" y="10792111"/>
                    <a:pt x="9531350" y="10616851"/>
                  </a:cubicBezTo>
                  <a:cubicBezTo>
                    <a:pt x="9531350" y="10792111"/>
                    <a:pt x="9673590" y="10934351"/>
                    <a:pt x="9848850" y="10934351"/>
                  </a:cubicBezTo>
                  <a:cubicBezTo>
                    <a:pt x="10024110" y="10934351"/>
                    <a:pt x="10166350" y="10792111"/>
                    <a:pt x="10166350" y="10616851"/>
                  </a:cubicBezTo>
                  <a:lnTo>
                    <a:pt x="10166350" y="10155841"/>
                  </a:lnTo>
                  <a:close/>
                  <a:moveTo>
                    <a:pt x="641350" y="10616851"/>
                  </a:moveTo>
                  <a:lnTo>
                    <a:pt x="641350" y="10609231"/>
                  </a:lnTo>
                  <a:lnTo>
                    <a:pt x="641350" y="10616851"/>
                  </a:lnTo>
                  <a:close/>
                  <a:moveTo>
                    <a:pt x="1910080" y="10616851"/>
                  </a:moveTo>
                  <a:lnTo>
                    <a:pt x="1910080" y="10609231"/>
                  </a:lnTo>
                  <a:lnTo>
                    <a:pt x="1910080" y="10616851"/>
                  </a:lnTo>
                  <a:close/>
                  <a:moveTo>
                    <a:pt x="3178810" y="10616851"/>
                  </a:moveTo>
                  <a:lnTo>
                    <a:pt x="3178810" y="10609231"/>
                  </a:lnTo>
                  <a:lnTo>
                    <a:pt x="3178810" y="10616851"/>
                  </a:lnTo>
                  <a:close/>
                  <a:moveTo>
                    <a:pt x="5717540" y="10616851"/>
                  </a:moveTo>
                  <a:lnTo>
                    <a:pt x="5717540" y="10609231"/>
                  </a:lnTo>
                  <a:lnTo>
                    <a:pt x="5717540" y="10616851"/>
                  </a:lnTo>
                  <a:close/>
                  <a:moveTo>
                    <a:pt x="6352540" y="10616851"/>
                  </a:moveTo>
                  <a:lnTo>
                    <a:pt x="6352540" y="10609231"/>
                  </a:lnTo>
                  <a:lnTo>
                    <a:pt x="6352540" y="10616851"/>
                  </a:lnTo>
                  <a:close/>
                  <a:moveTo>
                    <a:pt x="6986270" y="10616851"/>
                  </a:moveTo>
                  <a:lnTo>
                    <a:pt x="6986270" y="10609231"/>
                  </a:lnTo>
                  <a:cubicBezTo>
                    <a:pt x="6987540" y="10611771"/>
                    <a:pt x="6986270" y="10614311"/>
                    <a:pt x="6986270" y="10616851"/>
                  </a:cubicBezTo>
                  <a:close/>
                  <a:moveTo>
                    <a:pt x="7621270" y="10616851"/>
                  </a:moveTo>
                  <a:lnTo>
                    <a:pt x="7621270" y="10609231"/>
                  </a:lnTo>
                  <a:lnTo>
                    <a:pt x="7621270" y="10616851"/>
                  </a:lnTo>
                  <a:close/>
                  <a:moveTo>
                    <a:pt x="8256270" y="10616851"/>
                  </a:moveTo>
                  <a:lnTo>
                    <a:pt x="8256270" y="10609231"/>
                  </a:lnTo>
                  <a:lnTo>
                    <a:pt x="8256270" y="10616851"/>
                  </a:lnTo>
                  <a:close/>
                  <a:moveTo>
                    <a:pt x="8890000" y="10616851"/>
                  </a:moveTo>
                  <a:lnTo>
                    <a:pt x="8890000" y="10609231"/>
                  </a:lnTo>
                  <a:cubicBezTo>
                    <a:pt x="8891270" y="10611771"/>
                    <a:pt x="8890000" y="10614311"/>
                    <a:pt x="8890000" y="10616851"/>
                  </a:cubicBezTo>
                  <a:close/>
                  <a:moveTo>
                    <a:pt x="9525000" y="10616851"/>
                  </a:moveTo>
                  <a:lnTo>
                    <a:pt x="9525000" y="10609231"/>
                  </a:lnTo>
                  <a:lnTo>
                    <a:pt x="9525000" y="1061685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60950" tIns="60950" rIns="60950" bIns="60950" anchor="ctr" anchorCtr="0">
              <a:noAutofit/>
            </a:bodyPr>
            <a:lstStyle/>
            <a:p>
              <a:endParaRPr sz="2400">
                <a:solidFill>
                  <a:schemeClr val="bg1"/>
                </a:solidFill>
                <a:latin typeface="UTM Avo" panose="02040603050506020204" pitchFamily="18"/>
              </a:endParaRPr>
            </a:p>
          </p:txBody>
        </p:sp>
        <p:pic>
          <p:nvPicPr>
            <p:cNvPr id="15" name="Google Shape;677;p32">
              <a:extLst>
                <a:ext uri="{FF2B5EF4-FFF2-40B4-BE49-F238E27FC236}">
                  <a16:creationId xmlns:a16="http://schemas.microsoft.com/office/drawing/2014/main" id="{A053F344-5A5C-7D33-E47F-3D05EAD85CD4}"/>
                </a:ext>
              </a:extLst>
            </p:cNvPr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>
              <a:off x="5251099" y="4531676"/>
              <a:ext cx="1364744" cy="1373328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6" name="Google Shape;678;p32">
              <a:extLst>
                <a:ext uri="{FF2B5EF4-FFF2-40B4-BE49-F238E27FC236}">
                  <a16:creationId xmlns:a16="http://schemas.microsoft.com/office/drawing/2014/main" id="{98031029-E92E-899B-802E-E3D5A433CAAF}"/>
                </a:ext>
              </a:extLst>
            </p:cNvPr>
            <p:cNvSpPr txBox="1"/>
            <p:nvPr/>
          </p:nvSpPr>
          <p:spPr>
            <a:xfrm>
              <a:off x="3456945" y="5866177"/>
              <a:ext cx="4953051" cy="341628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60950" tIns="30467" rIns="60950" bIns="30467" anchor="t" anchorCtr="0">
              <a:spAutoFit/>
            </a:bodyPr>
            <a:lstStyle/>
            <a:p>
              <a:pPr algn="just">
                <a:lnSpc>
                  <a:spcPct val="150000"/>
                </a:lnSpc>
              </a:pPr>
              <a:r>
                <a:rPr lang="en-US" sz="2400" dirty="0">
                  <a:solidFill>
                    <a:schemeClr val="bg1"/>
                  </a:solidFill>
                  <a:latin typeface="UTM Avo" panose="02040603050506020204" pitchFamily="18"/>
                </a:rPr>
                <a:t>2 </a:t>
              </a:r>
              <a:r>
                <a:rPr lang="en-US" sz="2400" dirty="0" err="1">
                  <a:solidFill>
                    <a:schemeClr val="bg1"/>
                  </a:solidFill>
                  <a:latin typeface="UTM Avo" panose="02040603050506020204" pitchFamily="18"/>
                </a:rPr>
                <a:t>câu</a:t>
              </a:r>
              <a:r>
                <a:rPr lang="en-US" sz="2400" dirty="0">
                  <a:solidFill>
                    <a:schemeClr val="bg1"/>
                  </a:solidFill>
                  <a:latin typeface="UTM Avo" panose="02040603050506020204" pitchFamily="18"/>
                </a:rPr>
                <a:t> </a:t>
              </a:r>
              <a:r>
                <a:rPr lang="en-US" sz="2400" dirty="0" err="1">
                  <a:solidFill>
                    <a:schemeClr val="bg1"/>
                  </a:solidFill>
                  <a:latin typeface="UTM Avo" panose="02040603050506020204" pitchFamily="18"/>
                </a:rPr>
                <a:t>chuyện</a:t>
              </a:r>
              <a:r>
                <a:rPr lang="en-US" sz="2400" dirty="0">
                  <a:solidFill>
                    <a:schemeClr val="bg1"/>
                  </a:solidFill>
                  <a:latin typeface="UTM Avo" panose="02040603050506020204" pitchFamily="18"/>
                </a:rPr>
                <a:t> (</a:t>
              </a:r>
              <a:r>
                <a:rPr lang="en-US" sz="2400" dirty="0" err="1">
                  <a:solidFill>
                    <a:schemeClr val="bg1"/>
                  </a:solidFill>
                  <a:latin typeface="UTM Avo" panose="02040603050506020204" pitchFamily="18"/>
                </a:rPr>
                <a:t>hoặc</a:t>
              </a:r>
              <a:r>
                <a:rPr lang="en-US" sz="2400" dirty="0">
                  <a:solidFill>
                    <a:schemeClr val="bg1"/>
                  </a:solidFill>
                  <a:latin typeface="UTM Avo" panose="02040603050506020204" pitchFamily="18"/>
                </a:rPr>
                <a:t> 1 </a:t>
              </a:r>
              <a:r>
                <a:rPr lang="en-US" sz="2400" dirty="0" err="1">
                  <a:solidFill>
                    <a:schemeClr val="bg1"/>
                  </a:solidFill>
                  <a:latin typeface="UTM Avo" panose="02040603050506020204" pitchFamily="18"/>
                </a:rPr>
                <a:t>bài</a:t>
              </a:r>
              <a:r>
                <a:rPr lang="en-US" sz="2400" dirty="0">
                  <a:solidFill>
                    <a:schemeClr val="bg1"/>
                  </a:solidFill>
                  <a:latin typeface="UTM Avo" panose="02040603050506020204" pitchFamily="18"/>
                </a:rPr>
                <a:t> </a:t>
              </a:r>
              <a:r>
                <a:rPr lang="en-US" sz="2400" dirty="0" err="1">
                  <a:solidFill>
                    <a:schemeClr val="bg1"/>
                  </a:solidFill>
                  <a:latin typeface="UTM Avo" panose="02040603050506020204" pitchFamily="18"/>
                </a:rPr>
                <a:t>thơ</a:t>
              </a:r>
              <a:r>
                <a:rPr lang="en-US" sz="2400" dirty="0">
                  <a:solidFill>
                    <a:schemeClr val="bg1"/>
                  </a:solidFill>
                  <a:latin typeface="UTM Avo" panose="02040603050506020204" pitchFamily="18"/>
                </a:rPr>
                <a:t>, 1 </a:t>
              </a:r>
              <a:r>
                <a:rPr lang="en-US" sz="2400" dirty="0" err="1">
                  <a:solidFill>
                    <a:schemeClr val="bg1"/>
                  </a:solidFill>
                  <a:latin typeface="UTM Avo" panose="02040603050506020204" pitchFamily="18"/>
                </a:rPr>
                <a:t>câu</a:t>
              </a:r>
              <a:r>
                <a:rPr lang="en-US" sz="2400" dirty="0">
                  <a:solidFill>
                    <a:schemeClr val="bg1"/>
                  </a:solidFill>
                  <a:latin typeface="UTM Avo" panose="02040603050506020204" pitchFamily="18"/>
                </a:rPr>
                <a:t> </a:t>
              </a:r>
              <a:r>
                <a:rPr lang="en-US" sz="2400" dirty="0" err="1">
                  <a:solidFill>
                    <a:schemeClr val="bg1"/>
                  </a:solidFill>
                  <a:latin typeface="UTM Avo" panose="02040603050506020204" pitchFamily="18"/>
                </a:rPr>
                <a:t>chuyện</a:t>
              </a:r>
              <a:r>
                <a:rPr lang="en-US" sz="2400" dirty="0">
                  <a:solidFill>
                    <a:schemeClr val="bg1"/>
                  </a:solidFill>
                  <a:latin typeface="UTM Avo" panose="02040603050506020204" pitchFamily="18"/>
                </a:rPr>
                <a:t>) </a:t>
              </a:r>
              <a:r>
                <a:rPr lang="en-US" sz="2400" dirty="0" err="1">
                  <a:solidFill>
                    <a:schemeClr val="bg1"/>
                  </a:solidFill>
                  <a:latin typeface="UTM Avo" panose="02040603050506020204" pitchFamily="18"/>
                </a:rPr>
                <a:t>về</a:t>
              </a:r>
              <a:r>
                <a:rPr lang="en-US" sz="2400" dirty="0">
                  <a:solidFill>
                    <a:schemeClr val="bg1"/>
                  </a:solidFill>
                  <a:latin typeface="UTM Avo" panose="02040603050506020204" pitchFamily="18"/>
                </a:rPr>
                <a:t> </a:t>
              </a:r>
              <a:r>
                <a:rPr lang="en-US" sz="2400" dirty="0" err="1">
                  <a:solidFill>
                    <a:schemeClr val="bg1"/>
                  </a:solidFill>
                  <a:latin typeface="UTM Avo" panose="02040603050506020204" pitchFamily="18"/>
                </a:rPr>
                <a:t>các</a:t>
              </a:r>
              <a:r>
                <a:rPr lang="en-US" sz="2400" dirty="0">
                  <a:solidFill>
                    <a:schemeClr val="bg1"/>
                  </a:solidFill>
                  <a:latin typeface="UTM Avo" panose="02040603050506020204" pitchFamily="18"/>
                </a:rPr>
                <a:t> </a:t>
              </a:r>
              <a:r>
                <a:rPr lang="en-US" sz="2400" dirty="0" err="1">
                  <a:solidFill>
                    <a:schemeClr val="bg1"/>
                  </a:solidFill>
                  <a:latin typeface="UTM Avo" panose="02040603050506020204" pitchFamily="18"/>
                </a:rPr>
                <a:t>bạn</a:t>
              </a:r>
              <a:r>
                <a:rPr lang="en-US" sz="2400" dirty="0">
                  <a:solidFill>
                    <a:schemeClr val="bg1"/>
                  </a:solidFill>
                  <a:latin typeface="UTM Avo" panose="02040603050506020204" pitchFamily="18"/>
                </a:rPr>
                <a:t> </a:t>
              </a:r>
              <a:r>
                <a:rPr lang="en-US" sz="2400" dirty="0" err="1">
                  <a:solidFill>
                    <a:schemeClr val="bg1"/>
                  </a:solidFill>
                  <a:latin typeface="UTM Avo" panose="02040603050506020204" pitchFamily="18"/>
                </a:rPr>
                <a:t>cùng</a:t>
              </a:r>
              <a:r>
                <a:rPr lang="en-US" sz="2400" dirty="0">
                  <a:solidFill>
                    <a:schemeClr val="bg1"/>
                  </a:solidFill>
                  <a:latin typeface="UTM Avo" panose="02040603050506020204" pitchFamily="18"/>
                </a:rPr>
                <a:t> </a:t>
              </a:r>
              <a:r>
                <a:rPr lang="en-US" sz="2400" dirty="0" err="1">
                  <a:solidFill>
                    <a:schemeClr val="bg1"/>
                  </a:solidFill>
                  <a:latin typeface="UTM Avo" panose="02040603050506020204" pitchFamily="18"/>
                </a:rPr>
                <a:t>lứa</a:t>
              </a:r>
              <a:r>
                <a:rPr lang="en-US" sz="2400" dirty="0">
                  <a:solidFill>
                    <a:schemeClr val="bg1"/>
                  </a:solidFill>
                  <a:latin typeface="UTM Avo" panose="02040603050506020204" pitchFamily="18"/>
                </a:rPr>
                <a:t> </a:t>
              </a:r>
              <a:r>
                <a:rPr lang="en-US" sz="2400" dirty="0" err="1">
                  <a:solidFill>
                    <a:schemeClr val="bg1"/>
                  </a:solidFill>
                  <a:latin typeface="UTM Avo" panose="02040603050506020204" pitchFamily="18"/>
                </a:rPr>
                <a:t>tuổi</a:t>
              </a:r>
              <a:r>
                <a:rPr lang="en-US" sz="2400" dirty="0">
                  <a:solidFill>
                    <a:schemeClr val="bg1"/>
                  </a:solidFill>
                  <a:latin typeface="UTM Avo" panose="02040603050506020204" pitchFamily="18"/>
                </a:rPr>
                <a:t> </a:t>
              </a:r>
              <a:r>
                <a:rPr lang="en-US" sz="2400" err="1">
                  <a:solidFill>
                    <a:schemeClr val="bg1"/>
                  </a:solidFill>
                  <a:latin typeface="UTM Avo" panose="02040603050506020204" pitchFamily="18"/>
                </a:rPr>
                <a:t>với</a:t>
              </a:r>
              <a:r>
                <a:rPr lang="en-US" sz="2400">
                  <a:solidFill>
                    <a:schemeClr val="bg1"/>
                  </a:solidFill>
                  <a:latin typeface="UTM Avo" panose="02040603050506020204" pitchFamily="18"/>
                </a:rPr>
                <a:t> em.</a:t>
              </a:r>
              <a:endParaRPr sz="2400" dirty="0">
                <a:solidFill>
                  <a:schemeClr val="bg1"/>
                </a:solidFill>
                <a:latin typeface="UTM Avo" panose="02040603050506020204" pitchFamily="18"/>
              </a:endParaRPr>
            </a:p>
          </p:txBody>
        </p:sp>
      </p:grpSp>
      <p:sp>
        <p:nvSpPr>
          <p:cNvPr id="17" name="Google Shape;679;p32">
            <a:extLst>
              <a:ext uri="{FF2B5EF4-FFF2-40B4-BE49-F238E27FC236}">
                <a16:creationId xmlns:a16="http://schemas.microsoft.com/office/drawing/2014/main" id="{6D186CBA-2F5C-E4CE-135E-1816FD1F045B}"/>
              </a:ext>
            </a:extLst>
          </p:cNvPr>
          <p:cNvSpPr/>
          <p:nvPr/>
        </p:nvSpPr>
        <p:spPr>
          <a:xfrm>
            <a:off x="-38786" y="1780825"/>
            <a:ext cx="7699495" cy="809275"/>
          </a:xfrm>
          <a:prstGeom prst="homePlate">
            <a:avLst>
              <a:gd name="adj" fmla="val 50000"/>
            </a:avLst>
          </a:prstGeom>
          <a:solidFill>
            <a:schemeClr val="accent4">
              <a:lumMod val="60000"/>
              <a:lumOff val="40000"/>
            </a:schemeClr>
          </a:solidFill>
          <a:ln w="9525" cap="flat" cmpd="sng">
            <a:noFill/>
            <a:prstDash val="solid"/>
            <a:round/>
            <a:headEnd type="none" w="sm" len="sm"/>
            <a:tailEnd type="none" w="sm" len="sm"/>
          </a:ln>
          <a:effectLst>
            <a:outerShdw blurRad="40000" dist="20000" dir="5400000" rotWithShape="0">
              <a:srgbClr val="000000">
                <a:alpha val="37647"/>
              </a:srgbClr>
            </a:outerShdw>
          </a:effectLst>
        </p:spPr>
        <p:txBody>
          <a:bodyPr spcFirstLastPara="1" wrap="square" lIns="60950" tIns="30467" rIns="60950" bIns="30467" anchor="ctr" anchorCtr="0">
            <a:noAutofit/>
          </a:bodyPr>
          <a:lstStyle/>
          <a:p>
            <a:pPr algn="ctr"/>
            <a:r>
              <a:rPr lang="en-US" sz="2400" b="1" dirty="0">
                <a:solidFill>
                  <a:schemeClr val="bg1"/>
                </a:solidFill>
                <a:latin typeface="UTM Avo" panose="02040603050506020204" pitchFamily="18"/>
              </a:rPr>
              <a:t>1. </a:t>
            </a:r>
            <a:r>
              <a:rPr lang="en-US" sz="2400" b="1" dirty="0" err="1">
                <a:solidFill>
                  <a:schemeClr val="bg1"/>
                </a:solidFill>
                <a:latin typeface="UTM Avo" panose="02040603050506020204" pitchFamily="18"/>
              </a:rPr>
              <a:t>Tự</a:t>
            </a:r>
            <a:r>
              <a:rPr lang="en-US" sz="2400" b="1" dirty="0">
                <a:solidFill>
                  <a:schemeClr val="bg1"/>
                </a:solidFill>
                <a:latin typeface="UTM Avo" panose="02040603050506020204" pitchFamily="18"/>
              </a:rPr>
              <a:t> </a:t>
            </a:r>
            <a:r>
              <a:rPr lang="en-US" sz="2400" b="1" dirty="0" err="1">
                <a:solidFill>
                  <a:schemeClr val="bg1"/>
                </a:solidFill>
                <a:latin typeface="UTM Avo" panose="02040603050506020204" pitchFamily="18"/>
              </a:rPr>
              <a:t>đọc</a:t>
            </a:r>
            <a:r>
              <a:rPr lang="en-US" sz="2400" b="1" dirty="0">
                <a:solidFill>
                  <a:schemeClr val="bg1"/>
                </a:solidFill>
                <a:latin typeface="UTM Avo" panose="02040603050506020204" pitchFamily="18"/>
              </a:rPr>
              <a:t> </a:t>
            </a:r>
            <a:r>
              <a:rPr lang="en-US" sz="2400" b="1" dirty="0" err="1">
                <a:solidFill>
                  <a:schemeClr val="bg1"/>
                </a:solidFill>
                <a:latin typeface="UTM Avo" panose="02040603050506020204" pitchFamily="18"/>
              </a:rPr>
              <a:t>sách</a:t>
            </a:r>
            <a:r>
              <a:rPr lang="en-US" sz="2400" b="1" dirty="0">
                <a:solidFill>
                  <a:schemeClr val="bg1"/>
                </a:solidFill>
                <a:latin typeface="UTM Avo" panose="02040603050506020204" pitchFamily="18"/>
              </a:rPr>
              <a:t> </a:t>
            </a:r>
            <a:r>
              <a:rPr lang="en-US" sz="2400" b="1" dirty="0" err="1">
                <a:solidFill>
                  <a:schemeClr val="bg1"/>
                </a:solidFill>
                <a:latin typeface="UTM Avo" panose="02040603050506020204" pitchFamily="18"/>
              </a:rPr>
              <a:t>báo</a:t>
            </a:r>
            <a:r>
              <a:rPr lang="en-US" sz="2400" b="1" dirty="0">
                <a:solidFill>
                  <a:schemeClr val="bg1"/>
                </a:solidFill>
                <a:latin typeface="UTM Avo" panose="02040603050506020204" pitchFamily="18"/>
              </a:rPr>
              <a:t> </a:t>
            </a:r>
            <a:r>
              <a:rPr lang="en-US" sz="2400" b="1" dirty="0" err="1">
                <a:solidFill>
                  <a:schemeClr val="bg1"/>
                </a:solidFill>
                <a:latin typeface="UTM Avo" panose="02040603050506020204" pitchFamily="18"/>
              </a:rPr>
              <a:t>ở</a:t>
            </a:r>
            <a:r>
              <a:rPr lang="en-US" sz="2400" b="1" dirty="0">
                <a:solidFill>
                  <a:schemeClr val="bg1"/>
                </a:solidFill>
                <a:latin typeface="UTM Avo" panose="02040603050506020204" pitchFamily="18"/>
              </a:rPr>
              <a:t> </a:t>
            </a:r>
            <a:r>
              <a:rPr lang="en-US" sz="2400" b="1" dirty="0" err="1">
                <a:solidFill>
                  <a:schemeClr val="bg1"/>
                </a:solidFill>
                <a:latin typeface="UTM Avo" panose="02040603050506020204" pitchFamily="18"/>
              </a:rPr>
              <a:t>nhà</a:t>
            </a:r>
            <a:r>
              <a:rPr lang="en-US" sz="2400" b="1" dirty="0">
                <a:solidFill>
                  <a:schemeClr val="bg1"/>
                </a:solidFill>
                <a:latin typeface="UTM Avo" panose="02040603050506020204" pitchFamily="18"/>
              </a:rPr>
              <a:t> </a:t>
            </a:r>
            <a:r>
              <a:rPr lang="en-US" sz="2400" b="1" dirty="0" err="1">
                <a:solidFill>
                  <a:schemeClr val="bg1"/>
                </a:solidFill>
                <a:latin typeface="UTM Avo" panose="02040603050506020204" pitchFamily="18"/>
              </a:rPr>
              <a:t>theo</a:t>
            </a:r>
            <a:r>
              <a:rPr lang="en-US" sz="2400" b="1" dirty="0">
                <a:solidFill>
                  <a:schemeClr val="bg1"/>
                </a:solidFill>
                <a:latin typeface="UTM Avo" panose="02040603050506020204" pitchFamily="18"/>
              </a:rPr>
              <a:t> </a:t>
            </a:r>
            <a:r>
              <a:rPr lang="en-US" sz="2400" b="1" dirty="0" err="1">
                <a:solidFill>
                  <a:schemeClr val="bg1"/>
                </a:solidFill>
                <a:latin typeface="UTM Avo" panose="02040603050506020204" pitchFamily="18"/>
              </a:rPr>
              <a:t>yêu</a:t>
            </a:r>
            <a:r>
              <a:rPr lang="en-US" sz="2400" b="1" dirty="0">
                <a:solidFill>
                  <a:schemeClr val="bg1"/>
                </a:solidFill>
                <a:latin typeface="UTM Avo" panose="02040603050506020204" pitchFamily="18"/>
              </a:rPr>
              <a:t> </a:t>
            </a:r>
            <a:r>
              <a:rPr lang="en-US" sz="2400" b="1" dirty="0" err="1">
                <a:solidFill>
                  <a:schemeClr val="bg1"/>
                </a:solidFill>
                <a:latin typeface="UTM Avo" panose="02040603050506020204" pitchFamily="18"/>
              </a:rPr>
              <a:t>cầu</a:t>
            </a:r>
            <a:r>
              <a:rPr lang="en-US" sz="2400" b="1" dirty="0">
                <a:solidFill>
                  <a:schemeClr val="bg1"/>
                </a:solidFill>
                <a:latin typeface="UTM Avo" panose="02040603050506020204" pitchFamily="18"/>
              </a:rPr>
              <a:t>:</a:t>
            </a:r>
            <a:endParaRPr sz="2400" dirty="0">
              <a:solidFill>
                <a:schemeClr val="bg1"/>
              </a:solidFill>
              <a:latin typeface="UTM Avo" panose="02040603050506020204" pitchFamily="18"/>
            </a:endParaRPr>
          </a:p>
        </p:txBody>
      </p:sp>
      <p:grpSp>
        <p:nvGrpSpPr>
          <p:cNvPr id="18" name="Google Shape;680;p32">
            <a:extLst>
              <a:ext uri="{FF2B5EF4-FFF2-40B4-BE49-F238E27FC236}">
                <a16:creationId xmlns:a16="http://schemas.microsoft.com/office/drawing/2014/main" id="{BE03C07E-523E-D154-4099-B423FB57588F}"/>
              </a:ext>
            </a:extLst>
          </p:cNvPr>
          <p:cNvGrpSpPr/>
          <p:nvPr/>
        </p:nvGrpSpPr>
        <p:grpSpPr>
          <a:xfrm>
            <a:off x="6267852" y="2833663"/>
            <a:ext cx="3728629" cy="3634536"/>
            <a:chOff x="11716898" y="4339896"/>
            <a:chExt cx="5592944" cy="5451804"/>
          </a:xfrm>
        </p:grpSpPr>
        <p:grpSp>
          <p:nvGrpSpPr>
            <p:cNvPr id="19" name="Google Shape;681;p32">
              <a:extLst>
                <a:ext uri="{FF2B5EF4-FFF2-40B4-BE49-F238E27FC236}">
                  <a16:creationId xmlns:a16="http://schemas.microsoft.com/office/drawing/2014/main" id="{F9B80B4F-A57D-6286-6F30-AFE70EB82AB5}"/>
                </a:ext>
              </a:extLst>
            </p:cNvPr>
            <p:cNvGrpSpPr/>
            <p:nvPr/>
          </p:nvGrpSpPr>
          <p:grpSpPr>
            <a:xfrm>
              <a:off x="11716898" y="5066086"/>
              <a:ext cx="5592944" cy="4725614"/>
              <a:chOff x="3136999" y="5140926"/>
              <a:chExt cx="5592944" cy="4725614"/>
            </a:xfrm>
          </p:grpSpPr>
          <p:sp>
            <p:nvSpPr>
              <p:cNvPr id="21" name="Google Shape;682;p32">
                <a:extLst>
                  <a:ext uri="{FF2B5EF4-FFF2-40B4-BE49-F238E27FC236}">
                    <a16:creationId xmlns:a16="http://schemas.microsoft.com/office/drawing/2014/main" id="{683091D3-B121-E8C8-931C-C441ACD202C5}"/>
                  </a:ext>
                </a:extLst>
              </p:cNvPr>
              <p:cNvSpPr/>
              <p:nvPr/>
            </p:nvSpPr>
            <p:spPr>
              <a:xfrm rot="-5400000">
                <a:off x="3570664" y="4707261"/>
                <a:ext cx="4725614" cy="5592944"/>
              </a:xfrm>
              <a:custGeom>
                <a:avLst/>
                <a:gdLst/>
                <a:ahLst/>
                <a:cxnLst/>
                <a:rect l="l" t="t" r="r" b="b"/>
                <a:pathLst>
                  <a:path w="10166350" h="10934351" extrusionOk="0">
                    <a:moveTo>
                      <a:pt x="10158730" y="10155841"/>
                    </a:moveTo>
                    <a:lnTo>
                      <a:pt x="10158730" y="317500"/>
                    </a:lnTo>
                    <a:cubicBezTo>
                      <a:pt x="10158730" y="142240"/>
                      <a:pt x="10016490" y="0"/>
                      <a:pt x="9841230" y="0"/>
                    </a:cubicBezTo>
                    <a:cubicBezTo>
                      <a:pt x="9665970" y="0"/>
                      <a:pt x="9523730" y="142240"/>
                      <a:pt x="9523730" y="317500"/>
                    </a:cubicBezTo>
                    <a:lnTo>
                      <a:pt x="9523730" y="328930"/>
                    </a:lnTo>
                    <a:lnTo>
                      <a:pt x="9523730" y="317500"/>
                    </a:lnTo>
                    <a:cubicBezTo>
                      <a:pt x="9523730" y="142240"/>
                      <a:pt x="9381490" y="0"/>
                      <a:pt x="9206230" y="0"/>
                    </a:cubicBezTo>
                    <a:cubicBezTo>
                      <a:pt x="9030970" y="0"/>
                      <a:pt x="8888730" y="142240"/>
                      <a:pt x="8888730" y="317500"/>
                    </a:cubicBezTo>
                    <a:lnTo>
                      <a:pt x="8888730" y="328930"/>
                    </a:lnTo>
                    <a:lnTo>
                      <a:pt x="8888730" y="317500"/>
                    </a:lnTo>
                    <a:cubicBezTo>
                      <a:pt x="8888730" y="142240"/>
                      <a:pt x="8746490" y="0"/>
                      <a:pt x="8571230" y="0"/>
                    </a:cubicBezTo>
                    <a:cubicBezTo>
                      <a:pt x="8395970" y="0"/>
                      <a:pt x="8253730" y="142240"/>
                      <a:pt x="8253730" y="317500"/>
                    </a:cubicBezTo>
                    <a:lnTo>
                      <a:pt x="8253730" y="328930"/>
                    </a:lnTo>
                    <a:lnTo>
                      <a:pt x="8253730" y="317500"/>
                    </a:lnTo>
                    <a:cubicBezTo>
                      <a:pt x="8253730" y="142240"/>
                      <a:pt x="8111490" y="0"/>
                      <a:pt x="7936230" y="0"/>
                    </a:cubicBezTo>
                    <a:cubicBezTo>
                      <a:pt x="7760970" y="0"/>
                      <a:pt x="7618730" y="142240"/>
                      <a:pt x="7618730" y="317500"/>
                    </a:cubicBezTo>
                    <a:lnTo>
                      <a:pt x="7618730" y="328930"/>
                    </a:lnTo>
                    <a:lnTo>
                      <a:pt x="7618730" y="317500"/>
                    </a:lnTo>
                    <a:cubicBezTo>
                      <a:pt x="7618730" y="142240"/>
                      <a:pt x="7476490" y="0"/>
                      <a:pt x="7301230" y="0"/>
                    </a:cubicBezTo>
                    <a:cubicBezTo>
                      <a:pt x="7125970" y="0"/>
                      <a:pt x="6983730" y="142240"/>
                      <a:pt x="6983730" y="317500"/>
                    </a:cubicBezTo>
                    <a:lnTo>
                      <a:pt x="6983730" y="328930"/>
                    </a:lnTo>
                    <a:lnTo>
                      <a:pt x="6983730" y="317500"/>
                    </a:lnTo>
                    <a:cubicBezTo>
                      <a:pt x="6983730" y="142240"/>
                      <a:pt x="6841490" y="0"/>
                      <a:pt x="6666230" y="0"/>
                    </a:cubicBezTo>
                    <a:cubicBezTo>
                      <a:pt x="6490970" y="0"/>
                      <a:pt x="6348730" y="142240"/>
                      <a:pt x="6348730" y="317500"/>
                    </a:cubicBezTo>
                    <a:lnTo>
                      <a:pt x="6348730" y="328930"/>
                    </a:lnTo>
                    <a:lnTo>
                      <a:pt x="6348730" y="317500"/>
                    </a:lnTo>
                    <a:cubicBezTo>
                      <a:pt x="6348730" y="142240"/>
                      <a:pt x="6206490" y="0"/>
                      <a:pt x="6031230" y="0"/>
                    </a:cubicBezTo>
                    <a:cubicBezTo>
                      <a:pt x="5855970" y="0"/>
                      <a:pt x="5713730" y="142240"/>
                      <a:pt x="5713730" y="317500"/>
                    </a:cubicBezTo>
                    <a:lnTo>
                      <a:pt x="5713730" y="328930"/>
                    </a:lnTo>
                    <a:lnTo>
                      <a:pt x="5713730" y="317500"/>
                    </a:lnTo>
                    <a:cubicBezTo>
                      <a:pt x="5713730" y="142240"/>
                      <a:pt x="5571490" y="0"/>
                      <a:pt x="5396230" y="0"/>
                    </a:cubicBezTo>
                    <a:cubicBezTo>
                      <a:pt x="5236210" y="0"/>
                      <a:pt x="5104130" y="118110"/>
                      <a:pt x="5082540" y="273050"/>
                    </a:cubicBezTo>
                    <a:lnTo>
                      <a:pt x="5076190" y="273050"/>
                    </a:lnTo>
                    <a:cubicBezTo>
                      <a:pt x="5054600" y="119380"/>
                      <a:pt x="4922520" y="0"/>
                      <a:pt x="4762500" y="0"/>
                    </a:cubicBezTo>
                    <a:cubicBezTo>
                      <a:pt x="4587240" y="0"/>
                      <a:pt x="4445000" y="142240"/>
                      <a:pt x="4445000" y="317500"/>
                    </a:cubicBezTo>
                    <a:lnTo>
                      <a:pt x="4445000" y="328930"/>
                    </a:lnTo>
                    <a:lnTo>
                      <a:pt x="4445000" y="317500"/>
                    </a:lnTo>
                    <a:cubicBezTo>
                      <a:pt x="4445000" y="142240"/>
                      <a:pt x="4302760" y="0"/>
                      <a:pt x="4127500" y="0"/>
                    </a:cubicBezTo>
                    <a:cubicBezTo>
                      <a:pt x="3952240" y="0"/>
                      <a:pt x="3810000" y="142240"/>
                      <a:pt x="3810000" y="317500"/>
                    </a:cubicBezTo>
                    <a:lnTo>
                      <a:pt x="3810000" y="328930"/>
                    </a:lnTo>
                    <a:lnTo>
                      <a:pt x="3810000" y="317500"/>
                    </a:lnTo>
                    <a:cubicBezTo>
                      <a:pt x="3810000" y="142240"/>
                      <a:pt x="3667760" y="0"/>
                      <a:pt x="3492500" y="0"/>
                    </a:cubicBezTo>
                    <a:cubicBezTo>
                      <a:pt x="3317240" y="0"/>
                      <a:pt x="3175000" y="142240"/>
                      <a:pt x="3175000" y="317500"/>
                    </a:cubicBezTo>
                    <a:lnTo>
                      <a:pt x="3175000" y="328930"/>
                    </a:lnTo>
                    <a:lnTo>
                      <a:pt x="3175000" y="317500"/>
                    </a:lnTo>
                    <a:cubicBezTo>
                      <a:pt x="3175000" y="142240"/>
                      <a:pt x="3032760" y="0"/>
                      <a:pt x="2857500" y="0"/>
                    </a:cubicBezTo>
                    <a:cubicBezTo>
                      <a:pt x="2682240" y="0"/>
                      <a:pt x="2540000" y="142240"/>
                      <a:pt x="2540000" y="317500"/>
                    </a:cubicBezTo>
                    <a:lnTo>
                      <a:pt x="2540000" y="328930"/>
                    </a:lnTo>
                    <a:lnTo>
                      <a:pt x="2540000" y="317500"/>
                    </a:lnTo>
                    <a:cubicBezTo>
                      <a:pt x="2540000" y="142240"/>
                      <a:pt x="2397760" y="0"/>
                      <a:pt x="2222500" y="0"/>
                    </a:cubicBezTo>
                    <a:cubicBezTo>
                      <a:pt x="2047240" y="0"/>
                      <a:pt x="1905000" y="142240"/>
                      <a:pt x="1905000" y="317500"/>
                    </a:cubicBezTo>
                    <a:lnTo>
                      <a:pt x="1905000" y="328930"/>
                    </a:lnTo>
                    <a:lnTo>
                      <a:pt x="1905000" y="317500"/>
                    </a:lnTo>
                    <a:cubicBezTo>
                      <a:pt x="1905000" y="142240"/>
                      <a:pt x="1762760" y="0"/>
                      <a:pt x="1587500" y="0"/>
                    </a:cubicBezTo>
                    <a:cubicBezTo>
                      <a:pt x="1412240" y="0"/>
                      <a:pt x="1270000" y="142240"/>
                      <a:pt x="1270000" y="317500"/>
                    </a:cubicBezTo>
                    <a:lnTo>
                      <a:pt x="1270000" y="328930"/>
                    </a:lnTo>
                    <a:lnTo>
                      <a:pt x="1270000" y="317500"/>
                    </a:lnTo>
                    <a:cubicBezTo>
                      <a:pt x="1270000" y="142240"/>
                      <a:pt x="1127760" y="0"/>
                      <a:pt x="952500" y="0"/>
                    </a:cubicBezTo>
                    <a:cubicBezTo>
                      <a:pt x="777240" y="0"/>
                      <a:pt x="635000" y="142240"/>
                      <a:pt x="635000" y="317500"/>
                    </a:cubicBezTo>
                    <a:lnTo>
                      <a:pt x="635000" y="328930"/>
                    </a:lnTo>
                    <a:lnTo>
                      <a:pt x="635000" y="317500"/>
                    </a:lnTo>
                    <a:cubicBezTo>
                      <a:pt x="635000" y="142240"/>
                      <a:pt x="492760" y="0"/>
                      <a:pt x="317500" y="0"/>
                    </a:cubicBezTo>
                    <a:cubicBezTo>
                      <a:pt x="142240" y="0"/>
                      <a:pt x="0" y="142240"/>
                      <a:pt x="0" y="317500"/>
                    </a:cubicBezTo>
                    <a:cubicBezTo>
                      <a:pt x="0" y="327660"/>
                      <a:pt x="0" y="337820"/>
                      <a:pt x="1270" y="349250"/>
                    </a:cubicBezTo>
                    <a:lnTo>
                      <a:pt x="1270" y="10586371"/>
                    </a:lnTo>
                    <a:cubicBezTo>
                      <a:pt x="6350" y="10596531"/>
                      <a:pt x="6350" y="10606691"/>
                      <a:pt x="6350" y="10616851"/>
                    </a:cubicBezTo>
                    <a:cubicBezTo>
                      <a:pt x="6350" y="10792111"/>
                      <a:pt x="148590" y="10934351"/>
                      <a:pt x="323850" y="10934351"/>
                    </a:cubicBezTo>
                    <a:cubicBezTo>
                      <a:pt x="499110" y="10934351"/>
                      <a:pt x="641350" y="10792111"/>
                      <a:pt x="641350" y="10616851"/>
                    </a:cubicBezTo>
                    <a:cubicBezTo>
                      <a:pt x="641350" y="10792111"/>
                      <a:pt x="783590" y="10934351"/>
                      <a:pt x="958850" y="10934351"/>
                    </a:cubicBezTo>
                    <a:cubicBezTo>
                      <a:pt x="1134110" y="10934351"/>
                      <a:pt x="1276350" y="10792111"/>
                      <a:pt x="1276350" y="10616851"/>
                    </a:cubicBezTo>
                    <a:lnTo>
                      <a:pt x="1276350" y="10607961"/>
                    </a:lnTo>
                    <a:lnTo>
                      <a:pt x="1276350" y="10616851"/>
                    </a:lnTo>
                    <a:cubicBezTo>
                      <a:pt x="1276350" y="10792111"/>
                      <a:pt x="1418590" y="10934351"/>
                      <a:pt x="1593850" y="10934351"/>
                    </a:cubicBezTo>
                    <a:cubicBezTo>
                      <a:pt x="1769110" y="10934351"/>
                      <a:pt x="1911350" y="10792111"/>
                      <a:pt x="1911350" y="10616851"/>
                    </a:cubicBezTo>
                    <a:cubicBezTo>
                      <a:pt x="1911350" y="10792111"/>
                      <a:pt x="2053590" y="10934351"/>
                      <a:pt x="2228850" y="10934351"/>
                    </a:cubicBezTo>
                    <a:cubicBezTo>
                      <a:pt x="2404110" y="10934351"/>
                      <a:pt x="2546350" y="10792111"/>
                      <a:pt x="2546350" y="10616851"/>
                    </a:cubicBezTo>
                    <a:lnTo>
                      <a:pt x="2546350" y="10607961"/>
                    </a:lnTo>
                    <a:lnTo>
                      <a:pt x="2546350" y="10616851"/>
                    </a:lnTo>
                    <a:cubicBezTo>
                      <a:pt x="2546350" y="10792111"/>
                      <a:pt x="2688590" y="10934351"/>
                      <a:pt x="2863850" y="10934351"/>
                    </a:cubicBezTo>
                    <a:cubicBezTo>
                      <a:pt x="3039110" y="10934351"/>
                      <a:pt x="3181350" y="10792111"/>
                      <a:pt x="3181350" y="10616851"/>
                    </a:cubicBezTo>
                    <a:cubicBezTo>
                      <a:pt x="3181350" y="10792111"/>
                      <a:pt x="3323590" y="10934351"/>
                      <a:pt x="3498850" y="10934351"/>
                    </a:cubicBezTo>
                    <a:cubicBezTo>
                      <a:pt x="3674110" y="10934351"/>
                      <a:pt x="3816350" y="10792111"/>
                      <a:pt x="3816350" y="10616851"/>
                    </a:cubicBezTo>
                    <a:lnTo>
                      <a:pt x="3816350" y="10607961"/>
                    </a:lnTo>
                    <a:lnTo>
                      <a:pt x="3816350" y="10616851"/>
                    </a:lnTo>
                    <a:cubicBezTo>
                      <a:pt x="3816350" y="10792111"/>
                      <a:pt x="3958590" y="10934351"/>
                      <a:pt x="4133850" y="10934351"/>
                    </a:cubicBezTo>
                    <a:cubicBezTo>
                      <a:pt x="4309110" y="10934351"/>
                      <a:pt x="4451350" y="10792111"/>
                      <a:pt x="4451350" y="10616851"/>
                    </a:cubicBezTo>
                    <a:lnTo>
                      <a:pt x="4451350" y="10607961"/>
                    </a:lnTo>
                    <a:lnTo>
                      <a:pt x="4451350" y="10616851"/>
                    </a:lnTo>
                    <a:cubicBezTo>
                      <a:pt x="4451350" y="10792111"/>
                      <a:pt x="4593590" y="10934351"/>
                      <a:pt x="4768850" y="10934351"/>
                    </a:cubicBezTo>
                    <a:cubicBezTo>
                      <a:pt x="4933950" y="10934351"/>
                      <a:pt x="5069840" y="10807351"/>
                      <a:pt x="5085080" y="10646061"/>
                    </a:cubicBezTo>
                    <a:lnTo>
                      <a:pt x="5087620" y="10646061"/>
                    </a:lnTo>
                    <a:cubicBezTo>
                      <a:pt x="5102860" y="10807351"/>
                      <a:pt x="5238750" y="10934351"/>
                      <a:pt x="5403850" y="10934351"/>
                    </a:cubicBezTo>
                    <a:cubicBezTo>
                      <a:pt x="5579110" y="10934351"/>
                      <a:pt x="5721350" y="10792111"/>
                      <a:pt x="5721350" y="10616851"/>
                    </a:cubicBezTo>
                    <a:cubicBezTo>
                      <a:pt x="5721350" y="10792111"/>
                      <a:pt x="5863590" y="10934351"/>
                      <a:pt x="6038850" y="10934351"/>
                    </a:cubicBezTo>
                    <a:cubicBezTo>
                      <a:pt x="6214110" y="10934351"/>
                      <a:pt x="6356350" y="10792111"/>
                      <a:pt x="6356350" y="10616851"/>
                    </a:cubicBezTo>
                    <a:cubicBezTo>
                      <a:pt x="6356350" y="10792111"/>
                      <a:pt x="6498590" y="10934351"/>
                      <a:pt x="6673850" y="10934351"/>
                    </a:cubicBezTo>
                    <a:cubicBezTo>
                      <a:pt x="6849110" y="10934351"/>
                      <a:pt x="6991350" y="10792111"/>
                      <a:pt x="6991350" y="10616851"/>
                    </a:cubicBezTo>
                    <a:cubicBezTo>
                      <a:pt x="6991350" y="10792111"/>
                      <a:pt x="7133590" y="10934351"/>
                      <a:pt x="7308850" y="10934351"/>
                    </a:cubicBezTo>
                    <a:cubicBezTo>
                      <a:pt x="7484110" y="10934351"/>
                      <a:pt x="7626350" y="10792111"/>
                      <a:pt x="7626350" y="10616851"/>
                    </a:cubicBezTo>
                    <a:cubicBezTo>
                      <a:pt x="7626350" y="10792111"/>
                      <a:pt x="7768590" y="10934351"/>
                      <a:pt x="7943850" y="10934351"/>
                    </a:cubicBezTo>
                    <a:cubicBezTo>
                      <a:pt x="8119110" y="10934351"/>
                      <a:pt x="8261350" y="10792111"/>
                      <a:pt x="8261350" y="10616851"/>
                    </a:cubicBezTo>
                    <a:cubicBezTo>
                      <a:pt x="8261350" y="10792111"/>
                      <a:pt x="8403590" y="10934351"/>
                      <a:pt x="8578850" y="10934351"/>
                    </a:cubicBezTo>
                    <a:cubicBezTo>
                      <a:pt x="8754110" y="10934351"/>
                      <a:pt x="8896350" y="10792111"/>
                      <a:pt x="8896350" y="10616851"/>
                    </a:cubicBezTo>
                    <a:cubicBezTo>
                      <a:pt x="8896350" y="10792111"/>
                      <a:pt x="9038590" y="10934351"/>
                      <a:pt x="9213850" y="10934351"/>
                    </a:cubicBezTo>
                    <a:cubicBezTo>
                      <a:pt x="9389110" y="10934351"/>
                      <a:pt x="9531350" y="10792111"/>
                      <a:pt x="9531350" y="10616851"/>
                    </a:cubicBezTo>
                    <a:cubicBezTo>
                      <a:pt x="9531350" y="10792111"/>
                      <a:pt x="9673590" y="10934351"/>
                      <a:pt x="9848850" y="10934351"/>
                    </a:cubicBezTo>
                    <a:cubicBezTo>
                      <a:pt x="10024110" y="10934351"/>
                      <a:pt x="10166350" y="10792111"/>
                      <a:pt x="10166350" y="10616851"/>
                    </a:cubicBezTo>
                    <a:lnTo>
                      <a:pt x="10166350" y="10155841"/>
                    </a:lnTo>
                    <a:close/>
                    <a:moveTo>
                      <a:pt x="641350" y="10616851"/>
                    </a:moveTo>
                    <a:lnTo>
                      <a:pt x="641350" y="10609231"/>
                    </a:lnTo>
                    <a:lnTo>
                      <a:pt x="641350" y="10616851"/>
                    </a:lnTo>
                    <a:close/>
                    <a:moveTo>
                      <a:pt x="1910080" y="10616851"/>
                    </a:moveTo>
                    <a:lnTo>
                      <a:pt x="1910080" y="10609231"/>
                    </a:lnTo>
                    <a:lnTo>
                      <a:pt x="1910080" y="10616851"/>
                    </a:lnTo>
                    <a:close/>
                    <a:moveTo>
                      <a:pt x="3178810" y="10616851"/>
                    </a:moveTo>
                    <a:lnTo>
                      <a:pt x="3178810" y="10609231"/>
                    </a:lnTo>
                    <a:lnTo>
                      <a:pt x="3178810" y="10616851"/>
                    </a:lnTo>
                    <a:close/>
                    <a:moveTo>
                      <a:pt x="5717540" y="10616851"/>
                    </a:moveTo>
                    <a:lnTo>
                      <a:pt x="5717540" y="10609231"/>
                    </a:lnTo>
                    <a:lnTo>
                      <a:pt x="5717540" y="10616851"/>
                    </a:lnTo>
                    <a:close/>
                    <a:moveTo>
                      <a:pt x="6352540" y="10616851"/>
                    </a:moveTo>
                    <a:lnTo>
                      <a:pt x="6352540" y="10609231"/>
                    </a:lnTo>
                    <a:lnTo>
                      <a:pt x="6352540" y="10616851"/>
                    </a:lnTo>
                    <a:close/>
                    <a:moveTo>
                      <a:pt x="6986270" y="10616851"/>
                    </a:moveTo>
                    <a:lnTo>
                      <a:pt x="6986270" y="10609231"/>
                    </a:lnTo>
                    <a:cubicBezTo>
                      <a:pt x="6987540" y="10611771"/>
                      <a:pt x="6986270" y="10614311"/>
                      <a:pt x="6986270" y="10616851"/>
                    </a:cubicBezTo>
                    <a:close/>
                    <a:moveTo>
                      <a:pt x="7621270" y="10616851"/>
                    </a:moveTo>
                    <a:lnTo>
                      <a:pt x="7621270" y="10609231"/>
                    </a:lnTo>
                    <a:lnTo>
                      <a:pt x="7621270" y="10616851"/>
                    </a:lnTo>
                    <a:close/>
                    <a:moveTo>
                      <a:pt x="8256270" y="10616851"/>
                    </a:moveTo>
                    <a:lnTo>
                      <a:pt x="8256270" y="10609231"/>
                    </a:lnTo>
                    <a:lnTo>
                      <a:pt x="8256270" y="10616851"/>
                    </a:lnTo>
                    <a:close/>
                    <a:moveTo>
                      <a:pt x="8890000" y="10616851"/>
                    </a:moveTo>
                    <a:lnTo>
                      <a:pt x="8890000" y="10609231"/>
                    </a:lnTo>
                    <a:cubicBezTo>
                      <a:pt x="8891270" y="10611771"/>
                      <a:pt x="8890000" y="10614311"/>
                      <a:pt x="8890000" y="10616851"/>
                    </a:cubicBezTo>
                    <a:close/>
                    <a:moveTo>
                      <a:pt x="9525000" y="10616851"/>
                    </a:moveTo>
                    <a:lnTo>
                      <a:pt x="9525000" y="10609231"/>
                    </a:lnTo>
                    <a:lnTo>
                      <a:pt x="9525000" y="1061685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60950" tIns="60950" rIns="60950" bIns="60950" anchor="ctr" anchorCtr="0">
                <a:noAutofit/>
              </a:bodyPr>
              <a:lstStyle/>
              <a:p>
                <a:endParaRPr sz="2400">
                  <a:solidFill>
                    <a:schemeClr val="bg1"/>
                  </a:solidFill>
                  <a:latin typeface="UTM Avo" panose="02040603050506020204" pitchFamily="18"/>
                </a:endParaRPr>
              </a:p>
            </p:txBody>
          </p:sp>
          <p:sp>
            <p:nvSpPr>
              <p:cNvPr id="22" name="Google Shape;683;p32">
                <a:extLst>
                  <a:ext uri="{FF2B5EF4-FFF2-40B4-BE49-F238E27FC236}">
                    <a16:creationId xmlns:a16="http://schemas.microsoft.com/office/drawing/2014/main" id="{3CD63A01-02FD-7104-1F2C-0971ED56C8DC}"/>
                  </a:ext>
                </a:extLst>
              </p:cNvPr>
              <p:cNvSpPr txBox="1"/>
              <p:nvPr/>
            </p:nvSpPr>
            <p:spPr>
              <a:xfrm>
                <a:off x="3456945" y="5866176"/>
                <a:ext cx="4953051" cy="341628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60950" tIns="30467" rIns="60950" bIns="30467" anchor="t" anchorCtr="0">
                <a:spAutoFit/>
              </a:bodyPr>
              <a:lstStyle/>
              <a:p>
                <a:pPr algn="just">
                  <a:lnSpc>
                    <a:spcPct val="150000"/>
                  </a:lnSpc>
                </a:pPr>
                <a:r>
                  <a:rPr lang="en-US" sz="2400">
                    <a:solidFill>
                      <a:schemeClr val="bg1"/>
                    </a:solidFill>
                    <a:latin typeface="UTM Avo" panose="02040603050506020204" pitchFamily="18"/>
                  </a:rPr>
                  <a:t>1 bài văn (hoặc bài báo) miêu tả hoặc cung cấp thông tin về nội dung trên.</a:t>
                </a:r>
                <a:endParaRPr sz="2400">
                  <a:solidFill>
                    <a:schemeClr val="bg1"/>
                  </a:solidFill>
                  <a:latin typeface="UTM Avo" panose="02040603050506020204" pitchFamily="18"/>
                </a:endParaRPr>
              </a:p>
            </p:txBody>
          </p:sp>
        </p:grpSp>
        <p:pic>
          <p:nvPicPr>
            <p:cNvPr id="20" name="Google Shape;684;p32">
              <a:extLst>
                <a:ext uri="{FF2B5EF4-FFF2-40B4-BE49-F238E27FC236}">
                  <a16:creationId xmlns:a16="http://schemas.microsoft.com/office/drawing/2014/main" id="{32BABC0B-7440-9FA6-C153-9F80DAB22D6D}"/>
                </a:ext>
              </a:extLst>
            </p:cNvPr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13855759" y="4339896"/>
              <a:ext cx="1344144" cy="1373328"/>
            </a:xfrm>
            <a:prstGeom prst="rect">
              <a:avLst/>
            </a:prstGeom>
            <a:noFill/>
            <a:ln>
              <a:noFill/>
            </a:ln>
          </p:spPr>
        </p:pic>
      </p:grpSp>
    </p:spTree>
    <p:extLst>
      <p:ext uri="{BB962C8B-B14F-4D97-AF65-F5344CB8AC3E}">
        <p14:creationId xmlns:p14="http://schemas.microsoft.com/office/powerpoint/2010/main" val="10955851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Google Shape;696;p33">
            <a:extLst>
              <a:ext uri="{FF2B5EF4-FFF2-40B4-BE49-F238E27FC236}">
                <a16:creationId xmlns:a16="http://schemas.microsoft.com/office/drawing/2014/main" id="{7E0EB88C-E754-2F88-6883-34C2F0DB7520}"/>
              </a:ext>
            </a:extLst>
          </p:cNvPr>
          <p:cNvSpPr txBox="1"/>
          <p:nvPr/>
        </p:nvSpPr>
        <p:spPr>
          <a:xfrm>
            <a:off x="3193575" y="1206191"/>
            <a:ext cx="5804850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algn="ctr"/>
            <a:r>
              <a:rPr lang="en-US" sz="2400" b="1" dirty="0">
                <a:solidFill>
                  <a:srgbClr val="C00000"/>
                </a:solidFill>
                <a:latin typeface="UTM Avo" panose="02040603050506020204" pitchFamily="18"/>
              </a:rPr>
              <a:t>NHIỆM VỤ </a:t>
            </a:r>
            <a:r>
              <a:rPr lang="en-US" sz="2400" b="1" dirty="0" err="1">
                <a:solidFill>
                  <a:srgbClr val="C00000"/>
                </a:solidFill>
                <a:latin typeface="UTM Avo" panose="02040603050506020204" pitchFamily="18"/>
              </a:rPr>
              <a:t>Ở</a:t>
            </a:r>
            <a:r>
              <a:rPr lang="en-US" sz="2400" b="1" dirty="0">
                <a:solidFill>
                  <a:srgbClr val="C00000"/>
                </a:solidFill>
                <a:latin typeface="UTM Avo" panose="02040603050506020204" pitchFamily="18"/>
              </a:rPr>
              <a:t> NHÀ</a:t>
            </a:r>
            <a:endParaRPr sz="2400" dirty="0">
              <a:solidFill>
                <a:srgbClr val="C00000"/>
              </a:solidFill>
              <a:latin typeface="UTM Avo" panose="02040603050506020204" pitchFamily="18"/>
            </a:endParaRPr>
          </a:p>
        </p:txBody>
      </p:sp>
      <p:sp>
        <p:nvSpPr>
          <p:cNvPr id="9" name="Google Shape;697;p33">
            <a:extLst>
              <a:ext uri="{FF2B5EF4-FFF2-40B4-BE49-F238E27FC236}">
                <a16:creationId xmlns:a16="http://schemas.microsoft.com/office/drawing/2014/main" id="{EF26573C-3E54-E494-ED3C-985A9C214187}"/>
              </a:ext>
            </a:extLst>
          </p:cNvPr>
          <p:cNvSpPr/>
          <p:nvPr/>
        </p:nvSpPr>
        <p:spPr>
          <a:xfrm>
            <a:off x="1095153" y="3455511"/>
            <a:ext cx="4327261" cy="1363025"/>
          </a:xfrm>
          <a:prstGeom prst="round1Rect">
            <a:avLst>
              <a:gd name="adj" fmla="val 16667"/>
            </a:avLst>
          </a:prstGeom>
          <a:solidFill>
            <a:schemeClr val="lt1"/>
          </a:solidFill>
          <a:ln w="25400" cap="flat" cmpd="sng">
            <a:solidFill>
              <a:srgbClr val="E36C0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60950" tIns="30467" rIns="60950" bIns="30467" anchor="ctr" anchorCtr="0">
            <a:noAutofit/>
          </a:bodyPr>
          <a:lstStyle/>
          <a:p>
            <a:pPr algn="ctr">
              <a:lnSpc>
                <a:spcPct val="150000"/>
              </a:lnSpc>
            </a:pPr>
            <a:r>
              <a:rPr lang="en-US" sz="2400">
                <a:solidFill>
                  <a:schemeClr val="bg1"/>
                </a:solidFill>
                <a:latin typeface="UTM Avo" panose="02040603050506020204" pitchFamily="18"/>
              </a:rPr>
              <a:t>a. Tên bài đọc và một số nội dung chính  </a:t>
            </a:r>
            <a:endParaRPr sz="2400">
              <a:solidFill>
                <a:schemeClr val="bg1"/>
              </a:solidFill>
              <a:latin typeface="UTM Avo" panose="02040603050506020204" pitchFamily="18"/>
            </a:endParaRPr>
          </a:p>
        </p:txBody>
      </p:sp>
      <p:cxnSp>
        <p:nvCxnSpPr>
          <p:cNvPr id="10" name="Google Shape;698;p33">
            <a:extLst>
              <a:ext uri="{FF2B5EF4-FFF2-40B4-BE49-F238E27FC236}">
                <a16:creationId xmlns:a16="http://schemas.microsoft.com/office/drawing/2014/main" id="{3183B87A-EBF6-80F1-487D-9076CA8BDC13}"/>
              </a:ext>
            </a:extLst>
          </p:cNvPr>
          <p:cNvCxnSpPr>
            <a:cxnSpLocks/>
            <a:stCxn id="9" idx="3"/>
            <a:endCxn id="14" idx="1"/>
          </p:cNvCxnSpPr>
          <p:nvPr/>
        </p:nvCxnSpPr>
        <p:spPr>
          <a:xfrm flipV="1">
            <a:off x="5422414" y="3074483"/>
            <a:ext cx="1720827" cy="1062541"/>
          </a:xfrm>
          <a:prstGeom prst="straightConnector1">
            <a:avLst/>
          </a:prstGeom>
          <a:noFill/>
          <a:ln w="28575" cap="flat" cmpd="sng">
            <a:solidFill>
              <a:schemeClr val="accent2"/>
            </a:solidFill>
            <a:prstDash val="solid"/>
            <a:round/>
            <a:headEnd type="none" w="sm" len="sm"/>
            <a:tailEnd type="triangle" w="med" len="med"/>
          </a:ln>
        </p:spPr>
      </p:cxnSp>
      <p:cxnSp>
        <p:nvCxnSpPr>
          <p:cNvPr id="11" name="Google Shape;700;p33">
            <a:extLst>
              <a:ext uri="{FF2B5EF4-FFF2-40B4-BE49-F238E27FC236}">
                <a16:creationId xmlns:a16="http://schemas.microsoft.com/office/drawing/2014/main" id="{551770B9-25C8-5D7F-169E-295EB7655A27}"/>
              </a:ext>
            </a:extLst>
          </p:cNvPr>
          <p:cNvCxnSpPr>
            <a:cxnSpLocks/>
            <a:stCxn id="9" idx="3"/>
            <a:endCxn id="15" idx="1"/>
          </p:cNvCxnSpPr>
          <p:nvPr/>
        </p:nvCxnSpPr>
        <p:spPr>
          <a:xfrm>
            <a:off x="5422414" y="4137024"/>
            <a:ext cx="1734757" cy="324765"/>
          </a:xfrm>
          <a:prstGeom prst="straightConnector1">
            <a:avLst/>
          </a:prstGeom>
          <a:noFill/>
          <a:ln w="28575" cap="flat" cmpd="sng">
            <a:solidFill>
              <a:schemeClr val="accent2"/>
            </a:solidFill>
            <a:prstDash val="solid"/>
            <a:round/>
            <a:headEnd type="none" w="sm" len="sm"/>
            <a:tailEnd type="triangle" w="med" len="med"/>
          </a:ln>
        </p:spPr>
      </p:cxnSp>
      <p:cxnSp>
        <p:nvCxnSpPr>
          <p:cNvPr id="12" name="Google Shape;702;p33">
            <a:extLst>
              <a:ext uri="{FF2B5EF4-FFF2-40B4-BE49-F238E27FC236}">
                <a16:creationId xmlns:a16="http://schemas.microsoft.com/office/drawing/2014/main" id="{03338BFD-5843-7203-81B9-0AD0A494D4F9}"/>
              </a:ext>
            </a:extLst>
          </p:cNvPr>
          <p:cNvCxnSpPr>
            <a:cxnSpLocks/>
            <a:stCxn id="9" idx="3"/>
            <a:endCxn id="16" idx="1"/>
          </p:cNvCxnSpPr>
          <p:nvPr/>
        </p:nvCxnSpPr>
        <p:spPr>
          <a:xfrm>
            <a:off x="5422414" y="4137024"/>
            <a:ext cx="1734757" cy="1674331"/>
          </a:xfrm>
          <a:prstGeom prst="straightConnector1">
            <a:avLst/>
          </a:prstGeom>
          <a:noFill/>
          <a:ln w="28575" cap="flat" cmpd="sng">
            <a:solidFill>
              <a:schemeClr val="accent2"/>
            </a:solidFill>
            <a:prstDash val="solid"/>
            <a:round/>
            <a:headEnd type="none" w="sm" len="sm"/>
            <a:tailEnd type="triangle" w="med" len="med"/>
          </a:ln>
        </p:spPr>
      </p:cxnSp>
      <p:sp>
        <p:nvSpPr>
          <p:cNvPr id="13" name="Google Shape;704;p33">
            <a:extLst>
              <a:ext uri="{FF2B5EF4-FFF2-40B4-BE49-F238E27FC236}">
                <a16:creationId xmlns:a16="http://schemas.microsoft.com/office/drawing/2014/main" id="{9B0C4D3D-1717-A857-8781-4AB68ACDCE2C}"/>
              </a:ext>
            </a:extLst>
          </p:cNvPr>
          <p:cNvSpPr/>
          <p:nvPr/>
        </p:nvSpPr>
        <p:spPr>
          <a:xfrm>
            <a:off x="794" y="1872591"/>
            <a:ext cx="5881914" cy="733487"/>
          </a:xfrm>
          <a:prstGeom prst="homePlate">
            <a:avLst>
              <a:gd name="adj" fmla="val 50000"/>
            </a:avLst>
          </a:prstGeom>
          <a:solidFill>
            <a:schemeClr val="accent4">
              <a:lumMod val="60000"/>
              <a:lumOff val="40000"/>
            </a:schemeClr>
          </a:solidFill>
          <a:ln w="9525" cap="flat" cmpd="sng">
            <a:noFill/>
            <a:prstDash val="solid"/>
            <a:round/>
            <a:headEnd type="none" w="sm" len="sm"/>
            <a:tailEnd type="none" w="sm" len="sm"/>
          </a:ln>
          <a:effectLst>
            <a:outerShdw blurRad="40000" dist="20000" dir="5400000" rotWithShape="0">
              <a:srgbClr val="000000">
                <a:alpha val="37647"/>
              </a:srgbClr>
            </a:outerShdw>
          </a:effectLst>
        </p:spPr>
        <p:txBody>
          <a:bodyPr spcFirstLastPara="1" wrap="square" lIns="60950" tIns="30467" rIns="60950" bIns="30467" anchor="ctr" anchorCtr="0">
            <a:noAutofit/>
          </a:bodyPr>
          <a:lstStyle/>
          <a:p>
            <a:pPr algn="ctr"/>
            <a:r>
              <a:rPr lang="en-US" sz="2400" b="1">
                <a:solidFill>
                  <a:schemeClr val="bg1"/>
                </a:solidFill>
                <a:latin typeface="UTM Avo" panose="02040603050506020204" pitchFamily="18"/>
              </a:rPr>
              <a:t>2. Viết vào </a:t>
            </a:r>
            <a:r>
              <a:rPr lang="en-US" sz="2400" b="1" i="1">
                <a:solidFill>
                  <a:schemeClr val="bg1"/>
                </a:solidFill>
                <a:latin typeface="UTM Avo" panose="02040603050506020204" pitchFamily="18"/>
              </a:rPr>
              <a:t>Phiếu đọc sách</a:t>
            </a:r>
            <a:endParaRPr sz="2400" b="1" i="1">
              <a:solidFill>
                <a:schemeClr val="bg1"/>
              </a:solidFill>
              <a:latin typeface="UTM Avo" panose="02040603050506020204" pitchFamily="18"/>
            </a:endParaRPr>
          </a:p>
        </p:txBody>
      </p:sp>
      <p:sp>
        <p:nvSpPr>
          <p:cNvPr id="14" name="Google Shape;699;p33">
            <a:extLst>
              <a:ext uri="{FF2B5EF4-FFF2-40B4-BE49-F238E27FC236}">
                <a16:creationId xmlns:a16="http://schemas.microsoft.com/office/drawing/2014/main" id="{4B0075A6-EE8E-A906-B9AE-A490D7462154}"/>
              </a:ext>
            </a:extLst>
          </p:cNvPr>
          <p:cNvSpPr/>
          <p:nvPr/>
        </p:nvSpPr>
        <p:spPr>
          <a:xfrm>
            <a:off x="7143241" y="2480339"/>
            <a:ext cx="4546017" cy="1188287"/>
          </a:xfrm>
          <a:prstGeom prst="plaque">
            <a:avLst>
              <a:gd name="adj" fmla="val 16667"/>
            </a:avLst>
          </a:prstGeom>
          <a:solidFill>
            <a:schemeClr val="lt1"/>
          </a:solidFill>
          <a:ln w="38100" cap="flat" cmpd="sng">
            <a:solidFill>
              <a:schemeClr val="accen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60950" tIns="30467" rIns="60950" bIns="30467" anchor="ctr" anchorCtr="0">
            <a:noAutofit/>
          </a:bodyPr>
          <a:lstStyle/>
          <a:p>
            <a:pPr algn="ctr"/>
            <a:r>
              <a:rPr lang="en-US" sz="2400">
                <a:solidFill>
                  <a:schemeClr val="bg1"/>
                </a:solidFill>
                <a:latin typeface="UTM Avo" panose="02040603050506020204" pitchFamily="18"/>
              </a:rPr>
              <a:t>Sự việc, nhân vật yêu thích</a:t>
            </a:r>
            <a:endParaRPr sz="2400">
              <a:solidFill>
                <a:schemeClr val="bg1"/>
              </a:solidFill>
              <a:latin typeface="UTM Avo" panose="02040603050506020204" pitchFamily="18"/>
            </a:endParaRPr>
          </a:p>
        </p:txBody>
      </p:sp>
      <p:sp>
        <p:nvSpPr>
          <p:cNvPr id="15" name="Google Shape;701;p33">
            <a:extLst>
              <a:ext uri="{FF2B5EF4-FFF2-40B4-BE49-F238E27FC236}">
                <a16:creationId xmlns:a16="http://schemas.microsoft.com/office/drawing/2014/main" id="{7E816FC8-E959-7A65-8C80-087176B3F947}"/>
              </a:ext>
            </a:extLst>
          </p:cNvPr>
          <p:cNvSpPr/>
          <p:nvPr/>
        </p:nvSpPr>
        <p:spPr>
          <a:xfrm>
            <a:off x="7157171" y="3950100"/>
            <a:ext cx="4546017" cy="1023377"/>
          </a:xfrm>
          <a:prstGeom prst="plaque">
            <a:avLst>
              <a:gd name="adj" fmla="val 16667"/>
            </a:avLst>
          </a:prstGeom>
          <a:solidFill>
            <a:schemeClr val="lt1"/>
          </a:solidFill>
          <a:ln w="38100" cap="flat" cmpd="sng">
            <a:solidFill>
              <a:schemeClr val="accen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60950" tIns="30467" rIns="60950" bIns="30467" anchor="ctr" anchorCtr="0">
            <a:noAutofit/>
          </a:bodyPr>
          <a:lstStyle/>
          <a:p>
            <a:pPr algn="ctr"/>
            <a:r>
              <a:rPr lang="en-US" sz="2400">
                <a:solidFill>
                  <a:schemeClr val="bg1"/>
                </a:solidFill>
                <a:latin typeface="UTM Avo" panose="02040603050506020204" pitchFamily="18"/>
              </a:rPr>
              <a:t>Hình ảnh yêu thích</a:t>
            </a:r>
            <a:endParaRPr sz="2400">
              <a:solidFill>
                <a:schemeClr val="bg1"/>
              </a:solidFill>
              <a:latin typeface="UTM Avo" panose="02040603050506020204" pitchFamily="18"/>
            </a:endParaRPr>
          </a:p>
        </p:txBody>
      </p:sp>
      <p:sp>
        <p:nvSpPr>
          <p:cNvPr id="16" name="Google Shape;703;p33">
            <a:extLst>
              <a:ext uri="{FF2B5EF4-FFF2-40B4-BE49-F238E27FC236}">
                <a16:creationId xmlns:a16="http://schemas.microsoft.com/office/drawing/2014/main" id="{164365FF-E2AB-EB86-E7E5-C84CF7DD683C}"/>
              </a:ext>
            </a:extLst>
          </p:cNvPr>
          <p:cNvSpPr/>
          <p:nvPr/>
        </p:nvSpPr>
        <p:spPr>
          <a:xfrm>
            <a:off x="7157171" y="5265047"/>
            <a:ext cx="4532087" cy="1092616"/>
          </a:xfrm>
          <a:prstGeom prst="plaque">
            <a:avLst>
              <a:gd name="adj" fmla="val 16667"/>
            </a:avLst>
          </a:prstGeom>
          <a:solidFill>
            <a:schemeClr val="lt1"/>
          </a:solidFill>
          <a:ln w="38100" cap="flat" cmpd="sng">
            <a:solidFill>
              <a:schemeClr val="accen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60950" tIns="30467" rIns="60950" bIns="30467" anchor="ctr" anchorCtr="0">
            <a:noAutofit/>
          </a:bodyPr>
          <a:lstStyle/>
          <a:p>
            <a:pPr algn="ctr"/>
            <a:r>
              <a:rPr lang="en-US" sz="2400">
                <a:solidFill>
                  <a:schemeClr val="bg1"/>
                </a:solidFill>
                <a:latin typeface="UTM Avo" panose="02040603050506020204" pitchFamily="18"/>
              </a:rPr>
              <a:t>Câu thơ, câu văn yêu thích</a:t>
            </a:r>
            <a:endParaRPr sz="2400">
              <a:solidFill>
                <a:schemeClr val="bg1"/>
              </a:solidFill>
              <a:latin typeface="UTM Avo" panose="02040603050506020204" pitchFamily="18"/>
            </a:endParaRPr>
          </a:p>
        </p:txBody>
      </p:sp>
    </p:spTree>
    <p:extLst>
      <p:ext uri="{BB962C8B-B14F-4D97-AF65-F5344CB8AC3E}">
        <p14:creationId xmlns:p14="http://schemas.microsoft.com/office/powerpoint/2010/main" val="16441308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Google Shape;717;p34">
            <a:extLst>
              <a:ext uri="{FF2B5EF4-FFF2-40B4-BE49-F238E27FC236}">
                <a16:creationId xmlns:a16="http://schemas.microsoft.com/office/drawing/2014/main" id="{EDDEE2CA-CE15-3D89-E459-1CE343A91BB6}"/>
              </a:ext>
            </a:extLst>
          </p:cNvPr>
          <p:cNvSpPr/>
          <p:nvPr/>
        </p:nvSpPr>
        <p:spPr>
          <a:xfrm>
            <a:off x="6325394" y="1821858"/>
            <a:ext cx="4558506" cy="2741496"/>
          </a:xfrm>
          <a:prstGeom prst="wedgeEllipseCallout">
            <a:avLst>
              <a:gd name="adj1" fmla="val -69588"/>
              <a:gd name="adj2" fmla="val 48740"/>
            </a:avLst>
          </a:prstGeom>
          <a:solidFill>
            <a:schemeClr val="lt1"/>
          </a:solidFill>
          <a:ln w="25400" cap="flat" cmpd="sng">
            <a:solidFill>
              <a:srgbClr val="E36C0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60950" tIns="30467" rIns="60950" bIns="30467" anchor="ctr" anchorCtr="0">
            <a:noAutofit/>
          </a:bodyPr>
          <a:lstStyle/>
          <a:p>
            <a:pPr algn="just">
              <a:lnSpc>
                <a:spcPct val="150000"/>
              </a:lnSpc>
            </a:pP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</a:rPr>
              <a:t>b.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/>
              </a:rPr>
              <a:t>Cảm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/>
              </a:rPr>
              <a:t>nghĩ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/>
              </a:rPr>
              <a:t>của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/>
              </a:rPr>
              <a:t>em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/>
              </a:rPr>
              <a:t>về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/>
              </a:rPr>
              <a:t>một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/>
              </a:rPr>
              <a:t>trong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/>
              </a:rPr>
              <a:t>những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/>
              </a:rPr>
              <a:t>nội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</a:rPr>
              <a:t> dung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/>
              </a:rPr>
              <a:t>trên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</a:rPr>
              <a:t>. </a:t>
            </a:r>
            <a:endParaRPr sz="2400" dirty="0">
              <a:solidFill>
                <a:schemeClr val="bg1"/>
              </a:solidFill>
              <a:latin typeface="UTM Avo" panose="02040603050506020204" pitchFamily="18"/>
            </a:endParaRPr>
          </a:p>
        </p:txBody>
      </p:sp>
      <p:sp>
        <p:nvSpPr>
          <p:cNvPr id="11" name="Google Shape;719;p34">
            <a:extLst>
              <a:ext uri="{FF2B5EF4-FFF2-40B4-BE49-F238E27FC236}">
                <a16:creationId xmlns:a16="http://schemas.microsoft.com/office/drawing/2014/main" id="{647A17F4-51B0-8E3C-3C39-D058169E54A5}"/>
              </a:ext>
            </a:extLst>
          </p:cNvPr>
          <p:cNvSpPr/>
          <p:nvPr/>
        </p:nvSpPr>
        <p:spPr>
          <a:xfrm>
            <a:off x="794" y="1872591"/>
            <a:ext cx="5881914" cy="733487"/>
          </a:xfrm>
          <a:prstGeom prst="homePlate">
            <a:avLst>
              <a:gd name="adj" fmla="val 50000"/>
            </a:avLst>
          </a:prstGeom>
          <a:solidFill>
            <a:schemeClr val="accent4">
              <a:lumMod val="60000"/>
              <a:lumOff val="40000"/>
            </a:schemeClr>
          </a:solidFill>
          <a:ln w="9525" cap="flat" cmpd="sng">
            <a:noFill/>
            <a:prstDash val="solid"/>
            <a:round/>
            <a:headEnd type="none" w="sm" len="sm"/>
            <a:tailEnd type="none" w="sm" len="sm"/>
          </a:ln>
          <a:effectLst>
            <a:outerShdw blurRad="40000" dist="20000" dir="5400000" rotWithShape="0">
              <a:srgbClr val="000000">
                <a:alpha val="37647"/>
              </a:srgbClr>
            </a:outerShdw>
          </a:effectLst>
        </p:spPr>
        <p:txBody>
          <a:bodyPr spcFirstLastPara="1" wrap="square" lIns="60950" tIns="30467" rIns="60950" bIns="30467" anchor="ctr" anchorCtr="0">
            <a:noAutofit/>
          </a:bodyPr>
          <a:lstStyle/>
          <a:p>
            <a:pPr algn="ctr"/>
            <a:r>
              <a:rPr lang="en-US" sz="2400" b="1" dirty="0">
                <a:solidFill>
                  <a:schemeClr val="bg1"/>
                </a:solidFill>
                <a:latin typeface="UTM Avo" panose="02040603050506020204" pitchFamily="18"/>
              </a:rPr>
              <a:t>2. </a:t>
            </a:r>
            <a:r>
              <a:rPr lang="en-US" sz="2400" b="1" dirty="0" err="1">
                <a:solidFill>
                  <a:schemeClr val="bg1"/>
                </a:solidFill>
                <a:latin typeface="UTM Avo" panose="02040603050506020204" pitchFamily="18"/>
              </a:rPr>
              <a:t>Viết</a:t>
            </a:r>
            <a:r>
              <a:rPr lang="en-US" sz="2400" b="1" dirty="0">
                <a:solidFill>
                  <a:schemeClr val="bg1"/>
                </a:solidFill>
                <a:latin typeface="UTM Avo" panose="02040603050506020204" pitchFamily="18"/>
              </a:rPr>
              <a:t> </a:t>
            </a:r>
            <a:r>
              <a:rPr lang="en-US" sz="2400" b="1" dirty="0" err="1">
                <a:solidFill>
                  <a:schemeClr val="bg1"/>
                </a:solidFill>
                <a:latin typeface="UTM Avo" panose="02040603050506020204" pitchFamily="18"/>
              </a:rPr>
              <a:t>vào</a:t>
            </a:r>
            <a:r>
              <a:rPr lang="en-US" sz="2400" b="1" dirty="0">
                <a:solidFill>
                  <a:schemeClr val="bg1"/>
                </a:solidFill>
                <a:latin typeface="UTM Avo" panose="02040603050506020204" pitchFamily="18"/>
              </a:rPr>
              <a:t> </a:t>
            </a:r>
            <a:r>
              <a:rPr lang="en-US" sz="2400" b="1" i="1" dirty="0" err="1">
                <a:solidFill>
                  <a:schemeClr val="bg1"/>
                </a:solidFill>
                <a:latin typeface="UTM Avo" panose="02040603050506020204" pitchFamily="18"/>
              </a:rPr>
              <a:t>Phiếu</a:t>
            </a:r>
            <a:r>
              <a:rPr lang="en-US" sz="2400" b="1" i="1" dirty="0">
                <a:solidFill>
                  <a:schemeClr val="bg1"/>
                </a:solidFill>
                <a:latin typeface="UTM Avo" panose="02040603050506020204" pitchFamily="18"/>
              </a:rPr>
              <a:t> </a:t>
            </a:r>
            <a:r>
              <a:rPr lang="en-US" sz="2400" b="1" i="1" dirty="0" err="1">
                <a:solidFill>
                  <a:schemeClr val="bg1"/>
                </a:solidFill>
                <a:latin typeface="UTM Avo" panose="02040603050506020204" pitchFamily="18"/>
              </a:rPr>
              <a:t>đọc</a:t>
            </a:r>
            <a:r>
              <a:rPr lang="en-US" sz="2400" b="1" i="1" dirty="0">
                <a:solidFill>
                  <a:schemeClr val="bg1"/>
                </a:solidFill>
                <a:latin typeface="UTM Avo" panose="02040603050506020204" pitchFamily="18"/>
              </a:rPr>
              <a:t> </a:t>
            </a:r>
            <a:r>
              <a:rPr lang="en-US" sz="2400" b="1" i="1" dirty="0" err="1">
                <a:solidFill>
                  <a:schemeClr val="bg1"/>
                </a:solidFill>
                <a:latin typeface="UTM Avo" panose="02040603050506020204" pitchFamily="18"/>
              </a:rPr>
              <a:t>sách</a:t>
            </a:r>
            <a:endParaRPr sz="2400" b="1" i="1" dirty="0">
              <a:solidFill>
                <a:schemeClr val="bg1"/>
              </a:solidFill>
              <a:latin typeface="UTM Avo" panose="02040603050506020204" pitchFamily="18"/>
            </a:endParaRPr>
          </a:p>
        </p:txBody>
      </p:sp>
      <p:sp>
        <p:nvSpPr>
          <p:cNvPr id="12" name="Freeform 13">
            <a:extLst>
              <a:ext uri="{FF2B5EF4-FFF2-40B4-BE49-F238E27FC236}">
                <a16:creationId xmlns:a16="http://schemas.microsoft.com/office/drawing/2014/main" id="{EAA21E7F-E8E8-85EC-4292-DD2E4EE924E8}"/>
              </a:ext>
            </a:extLst>
          </p:cNvPr>
          <p:cNvSpPr>
            <a:spLocks noChangeAspect="1"/>
          </p:cNvSpPr>
          <p:nvPr/>
        </p:nvSpPr>
        <p:spPr>
          <a:xfrm>
            <a:off x="2446451" y="2836234"/>
            <a:ext cx="2608149" cy="7532558"/>
          </a:xfrm>
          <a:custGeom>
            <a:avLst/>
            <a:gdLst/>
            <a:ahLst/>
            <a:cxnLst/>
            <a:rect l="l" t="t" r="r" b="b"/>
            <a:pathLst>
              <a:path w="831334" h="2400964">
                <a:moveTo>
                  <a:pt x="0" y="0"/>
                </a:moveTo>
                <a:lnTo>
                  <a:pt x="831333" y="0"/>
                </a:lnTo>
                <a:lnTo>
                  <a:pt x="831333" y="2400964"/>
                </a:lnTo>
                <a:lnTo>
                  <a:pt x="0" y="2400964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3" name="Google Shape;696;p33">
            <a:extLst>
              <a:ext uri="{FF2B5EF4-FFF2-40B4-BE49-F238E27FC236}">
                <a16:creationId xmlns:a16="http://schemas.microsoft.com/office/drawing/2014/main" id="{BB4545CF-E090-DCC2-4216-514786DE1BE1}"/>
              </a:ext>
            </a:extLst>
          </p:cNvPr>
          <p:cNvSpPr txBox="1"/>
          <p:nvPr/>
        </p:nvSpPr>
        <p:spPr>
          <a:xfrm>
            <a:off x="3193575" y="1206191"/>
            <a:ext cx="5804850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algn="ctr"/>
            <a:r>
              <a:rPr lang="en-US" sz="2400" b="1" dirty="0">
                <a:solidFill>
                  <a:srgbClr val="C00000"/>
                </a:solidFill>
                <a:latin typeface="UTM Avo" panose="02040603050506020204" pitchFamily="18"/>
              </a:rPr>
              <a:t>NHIỆM VỤ </a:t>
            </a:r>
            <a:r>
              <a:rPr lang="en-US" sz="2400" b="1" dirty="0" err="1">
                <a:solidFill>
                  <a:srgbClr val="C00000"/>
                </a:solidFill>
                <a:latin typeface="UTM Avo" panose="02040603050506020204" pitchFamily="18"/>
              </a:rPr>
              <a:t>Ở</a:t>
            </a:r>
            <a:r>
              <a:rPr lang="en-US" sz="2400" b="1" dirty="0">
                <a:solidFill>
                  <a:srgbClr val="C00000"/>
                </a:solidFill>
                <a:latin typeface="UTM Avo" panose="02040603050506020204" pitchFamily="18"/>
              </a:rPr>
              <a:t> NHÀ</a:t>
            </a:r>
            <a:endParaRPr sz="2400" dirty="0">
              <a:solidFill>
                <a:srgbClr val="C00000"/>
              </a:solidFill>
              <a:latin typeface="UTM Avo" panose="02040603050506020204" pitchFamily="18"/>
            </a:endParaRPr>
          </a:p>
        </p:txBody>
      </p:sp>
    </p:spTree>
    <p:extLst>
      <p:ext uri="{BB962C8B-B14F-4D97-AF65-F5344CB8AC3E}">
        <p14:creationId xmlns:p14="http://schemas.microsoft.com/office/powerpoint/2010/main" val="2859320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3" grpId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945416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ACB027CB-33A2-DB8E-FDCD-11D3E26EE0D0}"/>
              </a:ext>
            </a:extLst>
          </p:cNvPr>
          <p:cNvSpPr/>
          <p:nvPr/>
        </p:nvSpPr>
        <p:spPr>
          <a:xfrm>
            <a:off x="4775418" y="3585180"/>
            <a:ext cx="2944537" cy="2958470"/>
          </a:xfrm>
          <a:prstGeom prst="roundRect">
            <a:avLst/>
          </a:prstGeom>
          <a:solidFill>
            <a:schemeClr val="accent2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3EB4BD1-2902-EC4A-0F38-79BCCA9B2602}"/>
              </a:ext>
            </a:extLst>
          </p:cNvPr>
          <p:cNvSpPr txBox="1"/>
          <p:nvPr/>
        </p:nvSpPr>
        <p:spPr>
          <a:xfrm>
            <a:off x="454403" y="574846"/>
            <a:ext cx="11367083" cy="14119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Để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kết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nối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cộng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đồng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giáo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viên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và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nhận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thêm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nhiều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tài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liệu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giảng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dạy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, </a:t>
            </a:r>
          </a:p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mời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quý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thầy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cô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tham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gia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Group Facebook</a:t>
            </a:r>
          </a:p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theo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đường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link:  </a:t>
            </a:r>
          </a:p>
        </p:txBody>
      </p: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277F7C17-E574-9332-676F-7B4FC88CD262}"/>
              </a:ext>
            </a:extLst>
          </p:cNvPr>
          <p:cNvSpPr/>
          <p:nvPr/>
        </p:nvSpPr>
        <p:spPr>
          <a:xfrm>
            <a:off x="2441908" y="2000034"/>
            <a:ext cx="7407478" cy="461665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TextBox 9">
            <a:hlinkClick r:id="rId3"/>
            <a:extLst>
              <a:ext uri="{FF2B5EF4-FFF2-40B4-BE49-F238E27FC236}">
                <a16:creationId xmlns:a16="http://schemas.microsoft.com/office/drawing/2014/main" id="{EEDCC7DA-65BA-6B5F-4904-487E49566583}"/>
              </a:ext>
            </a:extLst>
          </p:cNvPr>
          <p:cNvSpPr txBox="1"/>
          <p:nvPr/>
        </p:nvSpPr>
        <p:spPr>
          <a:xfrm>
            <a:off x="2644617" y="2000034"/>
            <a:ext cx="712225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sng" strike="noStrike" kern="1200" cap="none" spc="0" normalizeH="0" baseline="0" noProof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Hoc10 – Đồng hành cùng giáo viên tiểu học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27B892AE-66B0-F635-0B83-4AD3E5525730}"/>
              </a:ext>
            </a:extLst>
          </p:cNvPr>
          <p:cNvSpPr txBox="1"/>
          <p:nvPr/>
        </p:nvSpPr>
        <p:spPr>
          <a:xfrm>
            <a:off x="4011326" y="2381351"/>
            <a:ext cx="4321723" cy="488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Hoặc truy cập qua QR code</a:t>
            </a:r>
          </a:p>
        </p:txBody>
      </p:sp>
      <p:pic>
        <p:nvPicPr>
          <p:cNvPr id="1026" name="Picture 2" descr="Ngón Trỏ, ngón tay, Máy tính Biểu tượng Tay - tay png tải về - Miễn phí  trong suốt Tay png Tải về.">
            <a:extLst>
              <a:ext uri="{FF2B5EF4-FFF2-40B4-BE49-F238E27FC236}">
                <a16:creationId xmlns:a16="http://schemas.microsoft.com/office/drawing/2014/main" id="{7E39AE3B-04ED-AC20-C486-F5B9A97F621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5679086" y="2851979"/>
            <a:ext cx="1053311" cy="7490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F832875A-4427-A797-26A3-6FCDC20AC818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05420" y="3722149"/>
            <a:ext cx="2684532" cy="2684532"/>
          </a:xfrm>
          <a:prstGeom prst="roundRect">
            <a:avLst>
              <a:gd name="adj" fmla="val 12957"/>
            </a:avLst>
          </a:prstGeom>
        </p:spPr>
      </p:pic>
    </p:spTree>
    <p:extLst>
      <p:ext uri="{BB962C8B-B14F-4D97-AF65-F5344CB8AC3E}">
        <p14:creationId xmlns:p14="http://schemas.microsoft.com/office/powerpoint/2010/main" val="24753356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6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1" presetClass="emph" presetSubtype="2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1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C5E0B3"/>
                                      </p:to>
                                    </p:animClr>
                                    <p:set>
                                      <p:cBhvr>
                                        <p:cTn id="12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21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1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1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10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2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2" id="{F6ED58AA-6044-4063-A2D9-5C566FADBD0E}" vid="{6929B544-CFDD-4290-A91C-DFD0546A7D38}"/>
    </a:ext>
  </a:extLst>
</a:theme>
</file>

<file path=ppt/theme/theme3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91</TotalTime>
  <Words>1211</Words>
  <Application>Microsoft Office PowerPoint</Application>
  <PresentationFormat>Widescreen</PresentationFormat>
  <Paragraphs>125</Paragraphs>
  <Slides>34</Slides>
  <Notes>6</Notes>
  <HiddenSlides>0</HiddenSlides>
  <MMClips>5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34</vt:i4>
      </vt:variant>
    </vt:vector>
  </HeadingPairs>
  <TitlesOfParts>
    <vt:vector size="42" baseType="lpstr">
      <vt:lpstr>Arial</vt:lpstr>
      <vt:lpstr>Calibri Light</vt:lpstr>
      <vt:lpstr>UTM Avo</vt:lpstr>
      <vt:lpstr>Noto Sans Symbols</vt:lpstr>
      <vt:lpstr>Calibri</vt:lpstr>
      <vt:lpstr>Office Theme</vt:lpstr>
      <vt:lpstr>2_Office Theme</vt:lpstr>
      <vt:lpstr>1_Office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OnePercent</dc:creator>
  <cp:lastModifiedBy>OnePercent</cp:lastModifiedBy>
  <cp:revision>73</cp:revision>
  <dcterms:created xsi:type="dcterms:W3CDTF">2023-10-19T01:39:18Z</dcterms:created>
  <dcterms:modified xsi:type="dcterms:W3CDTF">2024-01-24T01:38:56Z</dcterms:modified>
</cp:coreProperties>
</file>