
<file path=[Content_Types].xml><?xml version="1.0" encoding="utf-8"?>
<Types xmlns="http://schemas.openxmlformats.org/package/2006/content-types">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 id="2147483672" r:id="rId2"/>
    <p:sldMasterId id="2147483684" r:id="rId3"/>
  </p:sldMasterIdLst>
  <p:sldIdLst>
    <p:sldId id="281" r:id="rId4"/>
    <p:sldId id="259" r:id="rId5"/>
    <p:sldId id="273" r:id="rId6"/>
    <p:sldId id="260" r:id="rId7"/>
    <p:sldId id="271" r:id="rId8"/>
    <p:sldId id="282" r:id="rId9"/>
    <p:sldId id="283" r:id="rId10"/>
    <p:sldId id="284" r:id="rId11"/>
    <p:sldId id="285" r:id="rId12"/>
    <p:sldId id="261" r:id="rId13"/>
    <p:sldId id="286" r:id="rId14"/>
    <p:sldId id="275" r:id="rId15"/>
    <p:sldId id="257" r:id="rId16"/>
    <p:sldId id="274" r:id="rId17"/>
    <p:sldId id="287" r:id="rId18"/>
    <p:sldId id="263" r:id="rId19"/>
    <p:sldId id="270" r:id="rId20"/>
    <p:sldId id="279" r:id="rId21"/>
    <p:sldId id="280" r:id="rId22"/>
  </p:sldIdLst>
  <p:sldSz cx="12192000" cy="6858000"/>
  <p:notesSz cx="6858000" cy="9144000"/>
  <p:embeddedFontLst>
    <p:embeddedFont>
      <p:font typeface="Calibri" panose="020F0502020204030204" pitchFamily="34" charset="0"/>
      <p:regular r:id="rId23"/>
      <p:bold r:id="rId24"/>
      <p:italic r:id="rId25"/>
      <p:boldItalic r:id="rId26"/>
    </p:embeddedFont>
    <p:embeddedFont>
      <p:font typeface="Calibri Light" panose="020F0302020204030204" pitchFamily="34" charset="0"/>
      <p:regular r:id="rId27"/>
      <p:italic r:id="rId28"/>
    </p:embeddedFont>
    <p:embeddedFont>
      <p:font typeface="UTM Avo" panose="02040603050506020204" pitchFamily="18" charset="0"/>
      <p:regular r:id="rId29"/>
      <p:bold r:id="rId30"/>
      <p:italic r:id="rId31"/>
      <p:boldItalic r:id="rId32"/>
    </p:embeddedFont>
  </p:embeddedFontLst>
  <p:photoAlbum/>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10"/>
    <p:restoredTop sz="94704"/>
  </p:normalViewPr>
  <p:slideViewPr>
    <p:cSldViewPr snapToGrid="0">
      <p:cViewPr varScale="1">
        <p:scale>
          <a:sx n="90" d="100"/>
          <a:sy n="90" d="100"/>
        </p:scale>
        <p:origin x="96" y="35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font" Target="fonts/font4.fntdata"/><Relationship Id="rId3" Type="http://schemas.openxmlformats.org/officeDocument/2006/relationships/slideMaster" Target="slideMasters/slideMaster3.xml"/><Relationship Id="rId21" Type="http://schemas.openxmlformats.org/officeDocument/2006/relationships/slide" Target="slides/slide18.xml"/><Relationship Id="rId34" Type="http://schemas.openxmlformats.org/officeDocument/2006/relationships/viewProps" Target="viewProps.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font" Target="fonts/font3.fntdata"/><Relationship Id="rId33" Type="http://schemas.openxmlformats.org/officeDocument/2006/relationships/presProps" Target="presProps.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slide" Target="slides/slide17.xml"/><Relationship Id="rId29" Type="http://schemas.openxmlformats.org/officeDocument/2006/relationships/font" Target="fonts/font7.fntdata"/><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font" Target="fonts/font2.fntdata"/><Relationship Id="rId32" Type="http://schemas.openxmlformats.org/officeDocument/2006/relationships/font" Target="fonts/font10.fntdata"/><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font" Target="fonts/font1.fntdata"/><Relationship Id="rId28" Type="http://schemas.openxmlformats.org/officeDocument/2006/relationships/font" Target="fonts/font6.fntdata"/><Relationship Id="rId36" Type="http://schemas.openxmlformats.org/officeDocument/2006/relationships/tableStyles" Target="tableStyles.xml"/><Relationship Id="rId10" Type="http://schemas.openxmlformats.org/officeDocument/2006/relationships/slide" Target="slides/slide7.xml"/><Relationship Id="rId19" Type="http://schemas.openxmlformats.org/officeDocument/2006/relationships/slide" Target="slides/slide16.xml"/><Relationship Id="rId31" Type="http://schemas.openxmlformats.org/officeDocument/2006/relationships/font" Target="fonts/font9.fntdata"/><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font" Target="fonts/font5.fntdata"/><Relationship Id="rId30" Type="http://schemas.openxmlformats.org/officeDocument/2006/relationships/font" Target="fonts/font8.fntdata"/><Relationship Id="rId35" Type="http://schemas.openxmlformats.org/officeDocument/2006/relationships/theme" Target="theme/theme1.xml"/><Relationship Id="rId8" Type="http://schemas.openxmlformats.org/officeDocument/2006/relationships/slide" Target="slides/slide5.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ECB359-C368-FAAB-58D5-0D02FBB3D697}"/>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9C032F6F-935E-C66B-8985-FCC117989D06}"/>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20EBAB38-F9B1-12E8-4194-CD76A9D9AD36}"/>
              </a:ext>
            </a:extLst>
          </p:cNvPr>
          <p:cNvSpPr>
            <a:spLocks noGrp="1"/>
          </p:cNvSpPr>
          <p:nvPr>
            <p:ph type="dt" sz="half" idx="10"/>
          </p:nvPr>
        </p:nvSpPr>
        <p:spPr/>
        <p:txBody>
          <a:bodyPr/>
          <a:lstStyle/>
          <a:p>
            <a:fld id="{9B35F583-0148-4553-964E-C48E0D09F0A7}" type="datetimeFigureOut">
              <a:rPr lang="en-US" smtClean="0"/>
              <a:t>1/24/2024</a:t>
            </a:fld>
            <a:endParaRPr lang="en-US"/>
          </a:p>
        </p:txBody>
      </p:sp>
      <p:sp>
        <p:nvSpPr>
          <p:cNvPr id="5" name="Footer Placeholder 4">
            <a:extLst>
              <a:ext uri="{FF2B5EF4-FFF2-40B4-BE49-F238E27FC236}">
                <a16:creationId xmlns:a16="http://schemas.microsoft.com/office/drawing/2014/main" id="{7510F5B9-0BBA-6237-AA41-7C8A68FB5B5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F73F7DC-A0D2-2B59-3108-A6C6969B3DF2}"/>
              </a:ext>
            </a:extLst>
          </p:cNvPr>
          <p:cNvSpPr>
            <a:spLocks noGrp="1"/>
          </p:cNvSpPr>
          <p:nvPr>
            <p:ph type="sldNum" sz="quarter" idx="12"/>
          </p:nvPr>
        </p:nvSpPr>
        <p:spPr/>
        <p:txBody>
          <a:bodyPr/>
          <a:lstStyle/>
          <a:p>
            <a:fld id="{E5E96640-AC40-4FB1-869D-32BD2614E6D2}" type="slidenum">
              <a:rPr lang="en-US" smtClean="0"/>
              <a:t>‹#›</a:t>
            </a:fld>
            <a:endParaRPr lang="en-US"/>
          </a:p>
        </p:txBody>
      </p:sp>
    </p:spTree>
    <p:extLst>
      <p:ext uri="{BB962C8B-B14F-4D97-AF65-F5344CB8AC3E}">
        <p14:creationId xmlns:p14="http://schemas.microsoft.com/office/powerpoint/2010/main" val="34368970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1DD68C-4EF3-3E93-F0E4-7A1EAF30AE1B}"/>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B5CA9882-3F56-BADC-45F5-A1FA9E284688}"/>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EE2AE65-1C31-E61D-C80A-17679EA4FBF9}"/>
              </a:ext>
            </a:extLst>
          </p:cNvPr>
          <p:cNvSpPr>
            <a:spLocks noGrp="1"/>
          </p:cNvSpPr>
          <p:nvPr>
            <p:ph type="dt" sz="half" idx="10"/>
          </p:nvPr>
        </p:nvSpPr>
        <p:spPr/>
        <p:txBody>
          <a:bodyPr/>
          <a:lstStyle/>
          <a:p>
            <a:fld id="{9B35F583-0148-4553-964E-C48E0D09F0A7}" type="datetimeFigureOut">
              <a:rPr lang="en-US" smtClean="0"/>
              <a:t>1/24/2024</a:t>
            </a:fld>
            <a:endParaRPr lang="en-US"/>
          </a:p>
        </p:txBody>
      </p:sp>
      <p:sp>
        <p:nvSpPr>
          <p:cNvPr id="5" name="Footer Placeholder 4">
            <a:extLst>
              <a:ext uri="{FF2B5EF4-FFF2-40B4-BE49-F238E27FC236}">
                <a16:creationId xmlns:a16="http://schemas.microsoft.com/office/drawing/2014/main" id="{CB217C64-8BD3-3E2A-43D6-03E9842166B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09A8E1E-00B5-FF84-1631-BE2FDBC68533}"/>
              </a:ext>
            </a:extLst>
          </p:cNvPr>
          <p:cNvSpPr>
            <a:spLocks noGrp="1"/>
          </p:cNvSpPr>
          <p:nvPr>
            <p:ph type="sldNum" sz="quarter" idx="12"/>
          </p:nvPr>
        </p:nvSpPr>
        <p:spPr/>
        <p:txBody>
          <a:bodyPr/>
          <a:lstStyle/>
          <a:p>
            <a:fld id="{E5E96640-AC40-4FB1-869D-32BD2614E6D2}" type="slidenum">
              <a:rPr lang="en-US" smtClean="0"/>
              <a:t>‹#›</a:t>
            </a:fld>
            <a:endParaRPr lang="en-US"/>
          </a:p>
        </p:txBody>
      </p:sp>
    </p:spTree>
    <p:extLst>
      <p:ext uri="{BB962C8B-B14F-4D97-AF65-F5344CB8AC3E}">
        <p14:creationId xmlns:p14="http://schemas.microsoft.com/office/powerpoint/2010/main" val="150294217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B7DA0A-999E-F79D-3D7B-BC0F80AB919C}"/>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7D93E550-A2B2-1FD4-FC5E-0155D7D380B5}"/>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2D7FD8D4-E3E9-3387-ECDD-20703B5339EC}"/>
              </a:ext>
            </a:extLst>
          </p:cNvPr>
          <p:cNvSpPr>
            <a:spLocks noGrp="1"/>
          </p:cNvSpPr>
          <p:nvPr>
            <p:ph type="dt" sz="half" idx="10"/>
          </p:nvPr>
        </p:nvSpPr>
        <p:spPr/>
        <p:txBody>
          <a:bodyPr/>
          <a:lstStyle/>
          <a:p>
            <a:fld id="{9B35F583-0148-4553-964E-C48E0D09F0A7}" type="datetimeFigureOut">
              <a:rPr lang="en-US" smtClean="0"/>
              <a:t>1/24/2024</a:t>
            </a:fld>
            <a:endParaRPr lang="en-US"/>
          </a:p>
        </p:txBody>
      </p:sp>
      <p:sp>
        <p:nvSpPr>
          <p:cNvPr id="5" name="Footer Placeholder 4">
            <a:extLst>
              <a:ext uri="{FF2B5EF4-FFF2-40B4-BE49-F238E27FC236}">
                <a16:creationId xmlns:a16="http://schemas.microsoft.com/office/drawing/2014/main" id="{F5FE3999-2E2F-4649-76D3-B231DD65282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F73A913-02D6-7024-9DDD-B530DE88D33C}"/>
              </a:ext>
            </a:extLst>
          </p:cNvPr>
          <p:cNvSpPr>
            <a:spLocks noGrp="1"/>
          </p:cNvSpPr>
          <p:nvPr>
            <p:ph type="sldNum" sz="quarter" idx="12"/>
          </p:nvPr>
        </p:nvSpPr>
        <p:spPr/>
        <p:txBody>
          <a:bodyPr/>
          <a:lstStyle/>
          <a:p>
            <a:fld id="{E5E96640-AC40-4FB1-869D-32BD2614E6D2}" type="slidenum">
              <a:rPr lang="en-US" smtClean="0"/>
              <a:t>‹#›</a:t>
            </a:fld>
            <a:endParaRPr lang="en-US"/>
          </a:p>
        </p:txBody>
      </p:sp>
    </p:spTree>
    <p:extLst>
      <p:ext uri="{BB962C8B-B14F-4D97-AF65-F5344CB8AC3E}">
        <p14:creationId xmlns:p14="http://schemas.microsoft.com/office/powerpoint/2010/main" val="34514561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8A10D7-43E2-27E6-B52B-80214C7A8217}"/>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5D3B1AF0-1660-95CB-8909-C7079FB0B444}"/>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1E2CF109-C42D-ABD0-92C8-8E04F6898BA7}"/>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5643B5F6-C21A-532C-A7A0-20FFA9B88BCF}"/>
              </a:ext>
            </a:extLst>
          </p:cNvPr>
          <p:cNvSpPr>
            <a:spLocks noGrp="1"/>
          </p:cNvSpPr>
          <p:nvPr>
            <p:ph type="dt" sz="half" idx="10"/>
          </p:nvPr>
        </p:nvSpPr>
        <p:spPr/>
        <p:txBody>
          <a:bodyPr/>
          <a:lstStyle/>
          <a:p>
            <a:fld id="{9B35F583-0148-4553-964E-C48E0D09F0A7}" type="datetimeFigureOut">
              <a:rPr lang="en-US" smtClean="0"/>
              <a:t>1/24/2024</a:t>
            </a:fld>
            <a:endParaRPr lang="en-US"/>
          </a:p>
        </p:txBody>
      </p:sp>
      <p:sp>
        <p:nvSpPr>
          <p:cNvPr id="6" name="Footer Placeholder 5">
            <a:extLst>
              <a:ext uri="{FF2B5EF4-FFF2-40B4-BE49-F238E27FC236}">
                <a16:creationId xmlns:a16="http://schemas.microsoft.com/office/drawing/2014/main" id="{36C4B400-062F-F623-23E7-2F390EBF368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D83765A9-6170-524F-1675-81BB3793209B}"/>
              </a:ext>
            </a:extLst>
          </p:cNvPr>
          <p:cNvSpPr>
            <a:spLocks noGrp="1"/>
          </p:cNvSpPr>
          <p:nvPr>
            <p:ph type="sldNum" sz="quarter" idx="12"/>
          </p:nvPr>
        </p:nvSpPr>
        <p:spPr/>
        <p:txBody>
          <a:bodyPr/>
          <a:lstStyle/>
          <a:p>
            <a:fld id="{E5E96640-AC40-4FB1-869D-32BD2614E6D2}" type="slidenum">
              <a:rPr lang="en-US" smtClean="0"/>
              <a:t>‹#›</a:t>
            </a:fld>
            <a:endParaRPr lang="en-US"/>
          </a:p>
        </p:txBody>
      </p:sp>
    </p:spTree>
    <p:extLst>
      <p:ext uri="{BB962C8B-B14F-4D97-AF65-F5344CB8AC3E}">
        <p14:creationId xmlns:p14="http://schemas.microsoft.com/office/powerpoint/2010/main" val="226070650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A7FFF5-B0CD-4F13-AC32-B2D3C699DEC6}"/>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94D59DCE-D1E5-36F7-3C1C-28022F721B1E}"/>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CBDAE6A7-B025-35F2-355E-7BB5EAA869E2}"/>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3054B650-45FF-38E4-C8D8-C877757FA336}"/>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69899E66-9168-3AF3-51A1-AC9160720B2D}"/>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A453256E-39DB-9C33-4E7F-391F27F04C47}"/>
              </a:ext>
            </a:extLst>
          </p:cNvPr>
          <p:cNvSpPr>
            <a:spLocks noGrp="1"/>
          </p:cNvSpPr>
          <p:nvPr>
            <p:ph type="dt" sz="half" idx="10"/>
          </p:nvPr>
        </p:nvSpPr>
        <p:spPr/>
        <p:txBody>
          <a:bodyPr/>
          <a:lstStyle/>
          <a:p>
            <a:fld id="{9B35F583-0148-4553-964E-C48E0D09F0A7}" type="datetimeFigureOut">
              <a:rPr lang="en-US" smtClean="0"/>
              <a:t>1/24/2024</a:t>
            </a:fld>
            <a:endParaRPr lang="en-US"/>
          </a:p>
        </p:txBody>
      </p:sp>
      <p:sp>
        <p:nvSpPr>
          <p:cNvPr id="8" name="Footer Placeholder 7">
            <a:extLst>
              <a:ext uri="{FF2B5EF4-FFF2-40B4-BE49-F238E27FC236}">
                <a16:creationId xmlns:a16="http://schemas.microsoft.com/office/drawing/2014/main" id="{62B8C339-1E2E-D100-3748-06F1DA82AFC7}"/>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1C6C3A0B-C84F-EB4D-66BA-36B5DCDD7917}"/>
              </a:ext>
            </a:extLst>
          </p:cNvPr>
          <p:cNvSpPr>
            <a:spLocks noGrp="1"/>
          </p:cNvSpPr>
          <p:nvPr>
            <p:ph type="sldNum" sz="quarter" idx="12"/>
          </p:nvPr>
        </p:nvSpPr>
        <p:spPr/>
        <p:txBody>
          <a:bodyPr/>
          <a:lstStyle/>
          <a:p>
            <a:fld id="{E5E96640-AC40-4FB1-869D-32BD2614E6D2}" type="slidenum">
              <a:rPr lang="en-US" smtClean="0"/>
              <a:t>‹#›</a:t>
            </a:fld>
            <a:endParaRPr lang="en-US"/>
          </a:p>
        </p:txBody>
      </p:sp>
    </p:spTree>
    <p:extLst>
      <p:ext uri="{BB962C8B-B14F-4D97-AF65-F5344CB8AC3E}">
        <p14:creationId xmlns:p14="http://schemas.microsoft.com/office/powerpoint/2010/main" val="357761370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E26ED7-C03A-95E1-BC49-5FD53FCD97BA}"/>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128AF172-E041-99AC-255A-8B5AB21FC198}"/>
              </a:ext>
            </a:extLst>
          </p:cNvPr>
          <p:cNvSpPr>
            <a:spLocks noGrp="1"/>
          </p:cNvSpPr>
          <p:nvPr>
            <p:ph type="dt" sz="half" idx="10"/>
          </p:nvPr>
        </p:nvSpPr>
        <p:spPr/>
        <p:txBody>
          <a:bodyPr/>
          <a:lstStyle/>
          <a:p>
            <a:fld id="{9B35F583-0148-4553-964E-C48E0D09F0A7}" type="datetimeFigureOut">
              <a:rPr lang="en-US" smtClean="0"/>
              <a:t>1/24/2024</a:t>
            </a:fld>
            <a:endParaRPr lang="en-US"/>
          </a:p>
        </p:txBody>
      </p:sp>
      <p:sp>
        <p:nvSpPr>
          <p:cNvPr id="4" name="Footer Placeholder 3">
            <a:extLst>
              <a:ext uri="{FF2B5EF4-FFF2-40B4-BE49-F238E27FC236}">
                <a16:creationId xmlns:a16="http://schemas.microsoft.com/office/drawing/2014/main" id="{2AC00131-E27D-75AB-A7EA-C5355539F7DC}"/>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AC567D31-2DC5-DB2A-29BF-E0835B1015D0}"/>
              </a:ext>
            </a:extLst>
          </p:cNvPr>
          <p:cNvSpPr>
            <a:spLocks noGrp="1"/>
          </p:cNvSpPr>
          <p:nvPr>
            <p:ph type="sldNum" sz="quarter" idx="12"/>
          </p:nvPr>
        </p:nvSpPr>
        <p:spPr/>
        <p:txBody>
          <a:bodyPr/>
          <a:lstStyle/>
          <a:p>
            <a:fld id="{E5E96640-AC40-4FB1-869D-32BD2614E6D2}" type="slidenum">
              <a:rPr lang="en-US" smtClean="0"/>
              <a:t>‹#›</a:t>
            </a:fld>
            <a:endParaRPr lang="en-US"/>
          </a:p>
        </p:txBody>
      </p:sp>
    </p:spTree>
    <p:extLst>
      <p:ext uri="{BB962C8B-B14F-4D97-AF65-F5344CB8AC3E}">
        <p14:creationId xmlns:p14="http://schemas.microsoft.com/office/powerpoint/2010/main" val="12372014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66801730-6A3E-18EC-47DD-A614769CD06C}"/>
              </a:ext>
            </a:extLst>
          </p:cNvPr>
          <p:cNvSpPr>
            <a:spLocks noGrp="1"/>
          </p:cNvSpPr>
          <p:nvPr>
            <p:ph type="dt" sz="half" idx="10"/>
          </p:nvPr>
        </p:nvSpPr>
        <p:spPr/>
        <p:txBody>
          <a:bodyPr/>
          <a:lstStyle/>
          <a:p>
            <a:fld id="{9B35F583-0148-4553-964E-C48E0D09F0A7}" type="datetimeFigureOut">
              <a:rPr lang="en-US" smtClean="0"/>
              <a:t>1/24/2024</a:t>
            </a:fld>
            <a:endParaRPr lang="en-US"/>
          </a:p>
        </p:txBody>
      </p:sp>
      <p:sp>
        <p:nvSpPr>
          <p:cNvPr id="3" name="Footer Placeholder 2">
            <a:extLst>
              <a:ext uri="{FF2B5EF4-FFF2-40B4-BE49-F238E27FC236}">
                <a16:creationId xmlns:a16="http://schemas.microsoft.com/office/drawing/2014/main" id="{F14E3FDD-3A6C-B024-AEC6-BED99AB03C85}"/>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48FCE5AC-7F66-41A2-B146-4000CBB93B83}"/>
              </a:ext>
            </a:extLst>
          </p:cNvPr>
          <p:cNvSpPr>
            <a:spLocks noGrp="1"/>
          </p:cNvSpPr>
          <p:nvPr>
            <p:ph type="sldNum" sz="quarter" idx="12"/>
          </p:nvPr>
        </p:nvSpPr>
        <p:spPr/>
        <p:txBody>
          <a:bodyPr/>
          <a:lstStyle/>
          <a:p>
            <a:fld id="{E5E96640-AC40-4FB1-869D-32BD2614E6D2}" type="slidenum">
              <a:rPr lang="en-US" smtClean="0"/>
              <a:t>‹#›</a:t>
            </a:fld>
            <a:endParaRPr lang="en-US"/>
          </a:p>
        </p:txBody>
      </p:sp>
    </p:spTree>
    <p:extLst>
      <p:ext uri="{BB962C8B-B14F-4D97-AF65-F5344CB8AC3E}">
        <p14:creationId xmlns:p14="http://schemas.microsoft.com/office/powerpoint/2010/main" val="146801929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EC3546-C49D-9798-0C37-F80C19352880}"/>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A1DCA46A-6FFF-8B45-A293-C794CFBD62C0}"/>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C4469AA1-2D1A-3054-CDD6-567969990EA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B22BBB5-2CDF-8FC1-981F-4A0C5518ABC3}"/>
              </a:ext>
            </a:extLst>
          </p:cNvPr>
          <p:cNvSpPr>
            <a:spLocks noGrp="1"/>
          </p:cNvSpPr>
          <p:nvPr>
            <p:ph type="dt" sz="half" idx="10"/>
          </p:nvPr>
        </p:nvSpPr>
        <p:spPr/>
        <p:txBody>
          <a:bodyPr/>
          <a:lstStyle/>
          <a:p>
            <a:fld id="{9B35F583-0148-4553-964E-C48E0D09F0A7}" type="datetimeFigureOut">
              <a:rPr lang="en-US" smtClean="0"/>
              <a:t>1/24/2024</a:t>
            </a:fld>
            <a:endParaRPr lang="en-US"/>
          </a:p>
        </p:txBody>
      </p:sp>
      <p:sp>
        <p:nvSpPr>
          <p:cNvPr id="6" name="Footer Placeholder 5">
            <a:extLst>
              <a:ext uri="{FF2B5EF4-FFF2-40B4-BE49-F238E27FC236}">
                <a16:creationId xmlns:a16="http://schemas.microsoft.com/office/drawing/2014/main" id="{D1DFD70F-5533-0BBF-9AEF-91CAC5B0FEC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FE28F2FB-2DEE-F0A1-465D-C673D1397229}"/>
              </a:ext>
            </a:extLst>
          </p:cNvPr>
          <p:cNvSpPr>
            <a:spLocks noGrp="1"/>
          </p:cNvSpPr>
          <p:nvPr>
            <p:ph type="sldNum" sz="quarter" idx="12"/>
          </p:nvPr>
        </p:nvSpPr>
        <p:spPr/>
        <p:txBody>
          <a:bodyPr/>
          <a:lstStyle/>
          <a:p>
            <a:fld id="{E5E96640-AC40-4FB1-869D-32BD2614E6D2}" type="slidenum">
              <a:rPr lang="en-US" smtClean="0"/>
              <a:t>‹#›</a:t>
            </a:fld>
            <a:endParaRPr lang="en-US"/>
          </a:p>
        </p:txBody>
      </p:sp>
    </p:spTree>
    <p:extLst>
      <p:ext uri="{BB962C8B-B14F-4D97-AF65-F5344CB8AC3E}">
        <p14:creationId xmlns:p14="http://schemas.microsoft.com/office/powerpoint/2010/main" val="35232201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6939B4-E217-B28D-30FF-2C0AB0D75997}"/>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7743FFDC-E88F-1F0C-ECF0-7AA21FFA7170}"/>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ECBE10CB-D284-A341-F846-78EED0D97BA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60D62789-07EF-DBB0-122A-BEA8179E60B0}"/>
              </a:ext>
            </a:extLst>
          </p:cNvPr>
          <p:cNvSpPr>
            <a:spLocks noGrp="1"/>
          </p:cNvSpPr>
          <p:nvPr>
            <p:ph type="dt" sz="half" idx="10"/>
          </p:nvPr>
        </p:nvSpPr>
        <p:spPr/>
        <p:txBody>
          <a:bodyPr/>
          <a:lstStyle/>
          <a:p>
            <a:fld id="{9B35F583-0148-4553-964E-C48E0D09F0A7}" type="datetimeFigureOut">
              <a:rPr lang="en-US" smtClean="0"/>
              <a:t>1/24/2024</a:t>
            </a:fld>
            <a:endParaRPr lang="en-US"/>
          </a:p>
        </p:txBody>
      </p:sp>
      <p:sp>
        <p:nvSpPr>
          <p:cNvPr id="6" name="Footer Placeholder 5">
            <a:extLst>
              <a:ext uri="{FF2B5EF4-FFF2-40B4-BE49-F238E27FC236}">
                <a16:creationId xmlns:a16="http://schemas.microsoft.com/office/drawing/2014/main" id="{375C2917-4D78-E2C5-B240-2C83A2A028BC}"/>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5B4E6FDF-BCDB-7F7A-F813-4FDA4DCAD790}"/>
              </a:ext>
            </a:extLst>
          </p:cNvPr>
          <p:cNvSpPr>
            <a:spLocks noGrp="1"/>
          </p:cNvSpPr>
          <p:nvPr>
            <p:ph type="sldNum" sz="quarter" idx="12"/>
          </p:nvPr>
        </p:nvSpPr>
        <p:spPr/>
        <p:txBody>
          <a:bodyPr/>
          <a:lstStyle/>
          <a:p>
            <a:fld id="{E5E96640-AC40-4FB1-869D-32BD2614E6D2}" type="slidenum">
              <a:rPr lang="en-US" smtClean="0"/>
              <a:t>‹#›</a:t>
            </a:fld>
            <a:endParaRPr lang="en-US"/>
          </a:p>
        </p:txBody>
      </p:sp>
    </p:spTree>
    <p:extLst>
      <p:ext uri="{BB962C8B-B14F-4D97-AF65-F5344CB8AC3E}">
        <p14:creationId xmlns:p14="http://schemas.microsoft.com/office/powerpoint/2010/main" val="277711774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BB10C0-86E6-71B8-02C1-6ADF112455AA}"/>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049FDAF7-A048-683D-CCCC-A63BA5B51F13}"/>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48BC5C8-39F6-6DD7-9FBA-7C02F011CA7E}"/>
              </a:ext>
            </a:extLst>
          </p:cNvPr>
          <p:cNvSpPr>
            <a:spLocks noGrp="1"/>
          </p:cNvSpPr>
          <p:nvPr>
            <p:ph type="dt" sz="half" idx="10"/>
          </p:nvPr>
        </p:nvSpPr>
        <p:spPr/>
        <p:txBody>
          <a:bodyPr/>
          <a:lstStyle/>
          <a:p>
            <a:fld id="{9B35F583-0148-4553-964E-C48E0D09F0A7}" type="datetimeFigureOut">
              <a:rPr lang="en-US" smtClean="0"/>
              <a:t>1/24/2024</a:t>
            </a:fld>
            <a:endParaRPr lang="en-US"/>
          </a:p>
        </p:txBody>
      </p:sp>
      <p:sp>
        <p:nvSpPr>
          <p:cNvPr id="5" name="Footer Placeholder 4">
            <a:extLst>
              <a:ext uri="{FF2B5EF4-FFF2-40B4-BE49-F238E27FC236}">
                <a16:creationId xmlns:a16="http://schemas.microsoft.com/office/drawing/2014/main" id="{BEADA172-8CFC-0C43-AABF-1121A5E1CD1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95E851D-8129-DE77-B672-9040F1A251DC}"/>
              </a:ext>
            </a:extLst>
          </p:cNvPr>
          <p:cNvSpPr>
            <a:spLocks noGrp="1"/>
          </p:cNvSpPr>
          <p:nvPr>
            <p:ph type="sldNum" sz="quarter" idx="12"/>
          </p:nvPr>
        </p:nvSpPr>
        <p:spPr/>
        <p:txBody>
          <a:bodyPr/>
          <a:lstStyle/>
          <a:p>
            <a:fld id="{E5E96640-AC40-4FB1-869D-32BD2614E6D2}" type="slidenum">
              <a:rPr lang="en-US" smtClean="0"/>
              <a:t>‹#›</a:t>
            </a:fld>
            <a:endParaRPr lang="en-US"/>
          </a:p>
        </p:txBody>
      </p:sp>
    </p:spTree>
    <p:extLst>
      <p:ext uri="{BB962C8B-B14F-4D97-AF65-F5344CB8AC3E}">
        <p14:creationId xmlns:p14="http://schemas.microsoft.com/office/powerpoint/2010/main" val="24728669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A20A3BDA-1EAA-353D-F8DE-1FA3FAC25386}"/>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37114AA8-3789-CBC3-5C55-CAEDF3B88E1D}"/>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E9B3290-4B06-5823-1D14-C03BE4FA6A47}"/>
              </a:ext>
            </a:extLst>
          </p:cNvPr>
          <p:cNvSpPr>
            <a:spLocks noGrp="1"/>
          </p:cNvSpPr>
          <p:nvPr>
            <p:ph type="dt" sz="half" idx="10"/>
          </p:nvPr>
        </p:nvSpPr>
        <p:spPr/>
        <p:txBody>
          <a:bodyPr/>
          <a:lstStyle/>
          <a:p>
            <a:fld id="{9B35F583-0148-4553-964E-C48E0D09F0A7}" type="datetimeFigureOut">
              <a:rPr lang="en-US" smtClean="0"/>
              <a:t>1/24/2024</a:t>
            </a:fld>
            <a:endParaRPr lang="en-US"/>
          </a:p>
        </p:txBody>
      </p:sp>
      <p:sp>
        <p:nvSpPr>
          <p:cNvPr id="5" name="Footer Placeholder 4">
            <a:extLst>
              <a:ext uri="{FF2B5EF4-FFF2-40B4-BE49-F238E27FC236}">
                <a16:creationId xmlns:a16="http://schemas.microsoft.com/office/drawing/2014/main" id="{647E6A11-9C61-AEB0-DA00-C59F4DD3A14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AC08BEB-E646-E98F-031B-DAA706C808D8}"/>
              </a:ext>
            </a:extLst>
          </p:cNvPr>
          <p:cNvSpPr>
            <a:spLocks noGrp="1"/>
          </p:cNvSpPr>
          <p:nvPr>
            <p:ph type="sldNum" sz="quarter" idx="12"/>
          </p:nvPr>
        </p:nvSpPr>
        <p:spPr/>
        <p:txBody>
          <a:bodyPr/>
          <a:lstStyle/>
          <a:p>
            <a:fld id="{E5E96640-AC40-4FB1-869D-32BD2614E6D2}" type="slidenum">
              <a:rPr lang="en-US" smtClean="0"/>
              <a:t>‹#›</a:t>
            </a:fld>
            <a:endParaRPr lang="en-US"/>
          </a:p>
        </p:txBody>
      </p:sp>
    </p:spTree>
    <p:extLst>
      <p:ext uri="{BB962C8B-B14F-4D97-AF65-F5344CB8AC3E}">
        <p14:creationId xmlns:p14="http://schemas.microsoft.com/office/powerpoint/2010/main" val="344824386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A04949BE-1264-40E4-BDA5-77919F8C2881}" type="datetimeFigureOut">
              <a:rPr lang="en-US" smtClean="0"/>
              <a:t>1/24/2024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8676ABB-7A76-4521-92C4-E4A5C9A8EA59}" type="slidenum">
              <a:rPr lang="en-US" smtClean="0"/>
              <a:t>‹#›</a:t>
            </a:fld>
            <a:endParaRPr lang="en-US"/>
          </a:p>
        </p:txBody>
      </p:sp>
    </p:spTree>
    <p:extLst>
      <p:ext uri="{BB962C8B-B14F-4D97-AF65-F5344CB8AC3E}">
        <p14:creationId xmlns:p14="http://schemas.microsoft.com/office/powerpoint/2010/main" val="29325373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A04949BE-1264-40E4-BDA5-77919F8C2881}" type="datetimeFigureOut">
              <a:rPr lang="en-US" smtClean="0"/>
              <a:t>1/24/2024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8676ABB-7A76-4521-92C4-E4A5C9A8EA59}" type="slidenum">
              <a:rPr lang="en-US" smtClean="0"/>
              <a:t>‹#›</a:t>
            </a:fld>
            <a:endParaRPr lang="en-US"/>
          </a:p>
        </p:txBody>
      </p:sp>
    </p:spTree>
    <p:extLst>
      <p:ext uri="{BB962C8B-B14F-4D97-AF65-F5344CB8AC3E}">
        <p14:creationId xmlns:p14="http://schemas.microsoft.com/office/powerpoint/2010/main" val="3227389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A04949BE-1264-40E4-BDA5-77919F8C2881}" type="datetimeFigureOut">
              <a:rPr lang="en-US" smtClean="0"/>
              <a:t>1/24/2024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8676ABB-7A76-4521-92C4-E4A5C9A8EA59}" type="slidenum">
              <a:rPr lang="en-US" smtClean="0"/>
              <a:t>‹#›</a:t>
            </a:fld>
            <a:endParaRPr lang="en-US"/>
          </a:p>
        </p:txBody>
      </p:sp>
    </p:spTree>
    <p:extLst>
      <p:ext uri="{BB962C8B-B14F-4D97-AF65-F5344CB8AC3E}">
        <p14:creationId xmlns:p14="http://schemas.microsoft.com/office/powerpoint/2010/main" val="61234938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A04949BE-1264-40E4-BDA5-77919F8C2881}" type="datetimeFigureOut">
              <a:rPr lang="en-US" smtClean="0"/>
              <a:t>1/24/2024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8676ABB-7A76-4521-92C4-E4A5C9A8EA59}" type="slidenum">
              <a:rPr lang="en-US" smtClean="0"/>
              <a:t>‹#›</a:t>
            </a:fld>
            <a:endParaRPr lang="en-US"/>
          </a:p>
        </p:txBody>
      </p:sp>
    </p:spTree>
    <p:extLst>
      <p:ext uri="{BB962C8B-B14F-4D97-AF65-F5344CB8AC3E}">
        <p14:creationId xmlns:p14="http://schemas.microsoft.com/office/powerpoint/2010/main" val="11904638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A04949BE-1264-40E4-BDA5-77919F8C2881}" type="datetimeFigureOut">
              <a:rPr lang="en-US" smtClean="0"/>
              <a:t>1/24/2024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58676ABB-7A76-4521-92C4-E4A5C9A8EA59}" type="slidenum">
              <a:rPr lang="en-US" smtClean="0"/>
              <a:t>‹#›</a:t>
            </a:fld>
            <a:endParaRPr lang="en-US"/>
          </a:p>
        </p:txBody>
      </p:sp>
    </p:spTree>
    <p:extLst>
      <p:ext uri="{BB962C8B-B14F-4D97-AF65-F5344CB8AC3E}">
        <p14:creationId xmlns:p14="http://schemas.microsoft.com/office/powerpoint/2010/main" val="24498402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A04949BE-1264-40E4-BDA5-77919F8C2881}" type="datetimeFigureOut">
              <a:rPr lang="en-US" smtClean="0"/>
              <a:t>1/24/2024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58676ABB-7A76-4521-92C4-E4A5C9A8EA59}" type="slidenum">
              <a:rPr lang="en-US" smtClean="0"/>
              <a:t>‹#›</a:t>
            </a:fld>
            <a:endParaRPr lang="en-US"/>
          </a:p>
        </p:txBody>
      </p:sp>
    </p:spTree>
    <p:extLst>
      <p:ext uri="{BB962C8B-B14F-4D97-AF65-F5344CB8AC3E}">
        <p14:creationId xmlns:p14="http://schemas.microsoft.com/office/powerpoint/2010/main" val="31941445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04949BE-1264-40E4-BDA5-77919F8C2881}" type="datetimeFigureOut">
              <a:rPr lang="en-US" smtClean="0"/>
              <a:t>1/24/2024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58676ABB-7A76-4521-92C4-E4A5C9A8EA59}" type="slidenum">
              <a:rPr lang="en-US" smtClean="0"/>
              <a:t>‹#›</a:t>
            </a:fld>
            <a:endParaRPr lang="en-US"/>
          </a:p>
        </p:txBody>
      </p:sp>
    </p:spTree>
    <p:extLst>
      <p:ext uri="{BB962C8B-B14F-4D97-AF65-F5344CB8AC3E}">
        <p14:creationId xmlns:p14="http://schemas.microsoft.com/office/powerpoint/2010/main" val="192828119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A04949BE-1264-40E4-BDA5-77919F8C2881}" type="datetimeFigureOut">
              <a:rPr lang="en-US" smtClean="0"/>
              <a:t>1/24/2024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8676ABB-7A76-4521-92C4-E4A5C9A8EA59}" type="slidenum">
              <a:rPr lang="en-US" smtClean="0"/>
              <a:t>‹#›</a:t>
            </a:fld>
            <a:endParaRPr lang="en-US"/>
          </a:p>
        </p:txBody>
      </p:sp>
    </p:spTree>
    <p:extLst>
      <p:ext uri="{BB962C8B-B14F-4D97-AF65-F5344CB8AC3E}">
        <p14:creationId xmlns:p14="http://schemas.microsoft.com/office/powerpoint/2010/main" val="31188089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A04949BE-1264-40E4-BDA5-77919F8C2881}" type="datetimeFigureOut">
              <a:rPr lang="en-US" smtClean="0"/>
              <a:t>1/24/2024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8676ABB-7A76-4521-92C4-E4A5C9A8EA59}" type="slidenum">
              <a:rPr lang="en-US" smtClean="0"/>
              <a:t>‹#›</a:t>
            </a:fld>
            <a:endParaRPr lang="en-US"/>
          </a:p>
        </p:txBody>
      </p:sp>
    </p:spTree>
    <p:extLst>
      <p:ext uri="{BB962C8B-B14F-4D97-AF65-F5344CB8AC3E}">
        <p14:creationId xmlns:p14="http://schemas.microsoft.com/office/powerpoint/2010/main" val="39120153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A04949BE-1264-40E4-BDA5-77919F8C2881}" type="datetimeFigureOut">
              <a:rPr lang="en-US" smtClean="0"/>
              <a:t>1/24/2024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8676ABB-7A76-4521-92C4-E4A5C9A8EA59}" type="slidenum">
              <a:rPr lang="en-US" smtClean="0"/>
              <a:t>‹#›</a:t>
            </a:fld>
            <a:endParaRPr lang="en-US"/>
          </a:p>
        </p:txBody>
      </p:sp>
    </p:spTree>
    <p:extLst>
      <p:ext uri="{BB962C8B-B14F-4D97-AF65-F5344CB8AC3E}">
        <p14:creationId xmlns:p14="http://schemas.microsoft.com/office/powerpoint/2010/main" val="4952388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A04949BE-1264-40E4-BDA5-77919F8C2881}" type="datetimeFigureOut">
              <a:rPr lang="en-US" smtClean="0"/>
              <a:t>1/24/2024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8676ABB-7A76-4521-92C4-E4A5C9A8EA59}" type="slidenum">
              <a:rPr lang="en-US" smtClean="0"/>
              <a:t>‹#›</a:t>
            </a:fld>
            <a:endParaRPr lang="en-US"/>
          </a:p>
        </p:txBody>
      </p:sp>
    </p:spTree>
    <p:extLst>
      <p:ext uri="{BB962C8B-B14F-4D97-AF65-F5344CB8AC3E}">
        <p14:creationId xmlns:p14="http://schemas.microsoft.com/office/powerpoint/2010/main" val="106454811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C163EA-5E16-0164-3BF7-EC6193188E19}"/>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6C76C1A5-D051-8CD0-E385-04A1BB9C461F}"/>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2A5E8B92-5EBB-861C-F641-232B78583BCE}"/>
              </a:ext>
            </a:extLst>
          </p:cNvPr>
          <p:cNvSpPr>
            <a:spLocks noGrp="1"/>
          </p:cNvSpPr>
          <p:nvPr>
            <p:ph type="dt" sz="half" idx="10"/>
          </p:nvPr>
        </p:nvSpPr>
        <p:spPr/>
        <p:txBody>
          <a:bodyPr/>
          <a:lstStyle/>
          <a:p>
            <a:fld id="{27CDEAE1-69FA-42CF-B65D-944C8BD08CC2}" type="datetimeFigureOut">
              <a:rPr lang="en-US" smtClean="0"/>
              <a:t>1/24/2024</a:t>
            </a:fld>
            <a:endParaRPr lang="en-US"/>
          </a:p>
        </p:txBody>
      </p:sp>
      <p:sp>
        <p:nvSpPr>
          <p:cNvPr id="5" name="Footer Placeholder 4">
            <a:extLst>
              <a:ext uri="{FF2B5EF4-FFF2-40B4-BE49-F238E27FC236}">
                <a16:creationId xmlns:a16="http://schemas.microsoft.com/office/drawing/2014/main" id="{07DE1FA5-F0E9-920C-9617-20FF0411F82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B35CBFB-D74C-A513-032C-49C669C55A90}"/>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176035318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1F5FB1-B7B6-E690-03F9-23349311332D}"/>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95A55743-94AF-F71F-6977-BA5AC7FF2527}"/>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C935840-7275-07FB-4ECD-6A47C5E26F44}"/>
              </a:ext>
            </a:extLst>
          </p:cNvPr>
          <p:cNvSpPr>
            <a:spLocks noGrp="1"/>
          </p:cNvSpPr>
          <p:nvPr>
            <p:ph type="dt" sz="half" idx="10"/>
          </p:nvPr>
        </p:nvSpPr>
        <p:spPr/>
        <p:txBody>
          <a:bodyPr/>
          <a:lstStyle/>
          <a:p>
            <a:fld id="{27CDEAE1-69FA-42CF-B65D-944C8BD08CC2}" type="datetimeFigureOut">
              <a:rPr lang="en-US" smtClean="0"/>
              <a:t>1/24/2024</a:t>
            </a:fld>
            <a:endParaRPr lang="en-US"/>
          </a:p>
        </p:txBody>
      </p:sp>
      <p:sp>
        <p:nvSpPr>
          <p:cNvPr id="5" name="Footer Placeholder 4">
            <a:extLst>
              <a:ext uri="{FF2B5EF4-FFF2-40B4-BE49-F238E27FC236}">
                <a16:creationId xmlns:a16="http://schemas.microsoft.com/office/drawing/2014/main" id="{90F6FB95-8616-2719-0EF2-AD6DA12AD8D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7D52DA1-4EAA-5B92-2E1E-54F03167DAD4}"/>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321131111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C35860-AEC1-F21E-9439-AC5E985F83EB}"/>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2F516979-79D4-4C8A-C601-95DC67AF07F6}"/>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CE0C1366-F510-43D2-F98E-965A52513E53}"/>
              </a:ext>
            </a:extLst>
          </p:cNvPr>
          <p:cNvSpPr>
            <a:spLocks noGrp="1"/>
          </p:cNvSpPr>
          <p:nvPr>
            <p:ph type="dt" sz="half" idx="10"/>
          </p:nvPr>
        </p:nvSpPr>
        <p:spPr/>
        <p:txBody>
          <a:bodyPr/>
          <a:lstStyle/>
          <a:p>
            <a:fld id="{27CDEAE1-69FA-42CF-B65D-944C8BD08CC2}" type="datetimeFigureOut">
              <a:rPr lang="en-US" smtClean="0"/>
              <a:t>1/24/2024</a:t>
            </a:fld>
            <a:endParaRPr lang="en-US"/>
          </a:p>
        </p:txBody>
      </p:sp>
      <p:sp>
        <p:nvSpPr>
          <p:cNvPr id="5" name="Footer Placeholder 4">
            <a:extLst>
              <a:ext uri="{FF2B5EF4-FFF2-40B4-BE49-F238E27FC236}">
                <a16:creationId xmlns:a16="http://schemas.microsoft.com/office/drawing/2014/main" id="{028A0301-AFD1-A01E-9432-7C0E9BEA629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9AA5184-EEF7-EE92-A5D4-839DE873B3CE}"/>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29320826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AB18EF-B2D9-B1BE-C161-D13DE689740E}"/>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22CEA824-C61F-1EF0-F51E-18319AA1BC22}"/>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C894C721-113D-8B59-E65F-84AE609CA16C}"/>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2402189D-BD29-274B-72ED-B84764A073FE}"/>
              </a:ext>
            </a:extLst>
          </p:cNvPr>
          <p:cNvSpPr>
            <a:spLocks noGrp="1"/>
          </p:cNvSpPr>
          <p:nvPr>
            <p:ph type="dt" sz="half" idx="10"/>
          </p:nvPr>
        </p:nvSpPr>
        <p:spPr/>
        <p:txBody>
          <a:bodyPr/>
          <a:lstStyle/>
          <a:p>
            <a:fld id="{27CDEAE1-69FA-42CF-B65D-944C8BD08CC2}" type="datetimeFigureOut">
              <a:rPr lang="en-US" smtClean="0"/>
              <a:t>1/24/2024</a:t>
            </a:fld>
            <a:endParaRPr lang="en-US"/>
          </a:p>
        </p:txBody>
      </p:sp>
      <p:sp>
        <p:nvSpPr>
          <p:cNvPr id="6" name="Footer Placeholder 5">
            <a:extLst>
              <a:ext uri="{FF2B5EF4-FFF2-40B4-BE49-F238E27FC236}">
                <a16:creationId xmlns:a16="http://schemas.microsoft.com/office/drawing/2014/main" id="{CFECB693-E414-2C0A-CAA5-15C4CB3F70D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57725BF-2EEF-84C6-2BB1-729C28E20F24}"/>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201013200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096D48-1528-BF8A-2F89-D761D88DBF8D}"/>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493901AC-E4A8-58D0-A52E-5CADBFB11D8F}"/>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59DA3EE9-7C77-EEFC-CE78-00E89BAE885B}"/>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29B90C92-E471-B5F7-6BEC-2CE3E1408214}"/>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1E400897-423C-07E1-A10A-7C59F23AA41D}"/>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99D8E054-52BB-9483-E1EB-D05C5880E859}"/>
              </a:ext>
            </a:extLst>
          </p:cNvPr>
          <p:cNvSpPr>
            <a:spLocks noGrp="1"/>
          </p:cNvSpPr>
          <p:nvPr>
            <p:ph type="dt" sz="half" idx="10"/>
          </p:nvPr>
        </p:nvSpPr>
        <p:spPr/>
        <p:txBody>
          <a:bodyPr/>
          <a:lstStyle/>
          <a:p>
            <a:fld id="{27CDEAE1-69FA-42CF-B65D-944C8BD08CC2}" type="datetimeFigureOut">
              <a:rPr lang="en-US" smtClean="0"/>
              <a:t>1/24/2024</a:t>
            </a:fld>
            <a:endParaRPr lang="en-US"/>
          </a:p>
        </p:txBody>
      </p:sp>
      <p:sp>
        <p:nvSpPr>
          <p:cNvPr id="8" name="Footer Placeholder 7">
            <a:extLst>
              <a:ext uri="{FF2B5EF4-FFF2-40B4-BE49-F238E27FC236}">
                <a16:creationId xmlns:a16="http://schemas.microsoft.com/office/drawing/2014/main" id="{39EC79F0-876F-DCD2-6992-E25F90C2DAB1}"/>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E089AE4E-2FE4-95BC-1725-EACD29A4E573}"/>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18249322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A3D625-FC08-D663-FF18-8710C7E8A007}"/>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1814C6F2-7565-5AD1-9625-7F784BA6240B}"/>
              </a:ext>
            </a:extLst>
          </p:cNvPr>
          <p:cNvSpPr>
            <a:spLocks noGrp="1"/>
          </p:cNvSpPr>
          <p:nvPr>
            <p:ph type="dt" sz="half" idx="10"/>
          </p:nvPr>
        </p:nvSpPr>
        <p:spPr/>
        <p:txBody>
          <a:bodyPr/>
          <a:lstStyle/>
          <a:p>
            <a:fld id="{27CDEAE1-69FA-42CF-B65D-944C8BD08CC2}" type="datetimeFigureOut">
              <a:rPr lang="en-US" smtClean="0"/>
              <a:t>1/24/2024</a:t>
            </a:fld>
            <a:endParaRPr lang="en-US"/>
          </a:p>
        </p:txBody>
      </p:sp>
      <p:sp>
        <p:nvSpPr>
          <p:cNvPr id="4" name="Footer Placeholder 3">
            <a:extLst>
              <a:ext uri="{FF2B5EF4-FFF2-40B4-BE49-F238E27FC236}">
                <a16:creationId xmlns:a16="http://schemas.microsoft.com/office/drawing/2014/main" id="{418EB37D-3164-F74D-30C0-A3CF9C906BDA}"/>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BFD8DA1A-C6DA-15F4-F28F-12A6846DE7B6}"/>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7497557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710373B0-FE23-81C5-1342-81A7DE13F603}"/>
              </a:ext>
            </a:extLst>
          </p:cNvPr>
          <p:cNvSpPr>
            <a:spLocks noGrp="1"/>
          </p:cNvSpPr>
          <p:nvPr>
            <p:ph type="dt" sz="half" idx="10"/>
          </p:nvPr>
        </p:nvSpPr>
        <p:spPr/>
        <p:txBody>
          <a:bodyPr/>
          <a:lstStyle/>
          <a:p>
            <a:fld id="{27CDEAE1-69FA-42CF-B65D-944C8BD08CC2}" type="datetimeFigureOut">
              <a:rPr lang="en-US" smtClean="0"/>
              <a:t>1/24/2024</a:t>
            </a:fld>
            <a:endParaRPr lang="en-US"/>
          </a:p>
        </p:txBody>
      </p:sp>
      <p:sp>
        <p:nvSpPr>
          <p:cNvPr id="3" name="Footer Placeholder 2">
            <a:extLst>
              <a:ext uri="{FF2B5EF4-FFF2-40B4-BE49-F238E27FC236}">
                <a16:creationId xmlns:a16="http://schemas.microsoft.com/office/drawing/2014/main" id="{71A0B33B-6F6D-08CE-F79B-EDC97DD9C099}"/>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9C02294D-94A1-C185-CA85-2DE03FE4CCC7}"/>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404652225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B85DBE-06F2-A90E-2773-94F84641929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08090A59-53B7-5DAD-4D2D-46531514AE1A}"/>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66C06CDE-6ADF-3AE3-6DFD-D9A0EC8BB56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E16B2EB0-C857-5536-3D6F-AEB2489AF9A7}"/>
              </a:ext>
            </a:extLst>
          </p:cNvPr>
          <p:cNvSpPr>
            <a:spLocks noGrp="1"/>
          </p:cNvSpPr>
          <p:nvPr>
            <p:ph type="dt" sz="half" idx="10"/>
          </p:nvPr>
        </p:nvSpPr>
        <p:spPr/>
        <p:txBody>
          <a:bodyPr/>
          <a:lstStyle/>
          <a:p>
            <a:fld id="{27CDEAE1-69FA-42CF-B65D-944C8BD08CC2}" type="datetimeFigureOut">
              <a:rPr lang="en-US" smtClean="0"/>
              <a:t>1/24/2024</a:t>
            </a:fld>
            <a:endParaRPr lang="en-US"/>
          </a:p>
        </p:txBody>
      </p:sp>
      <p:sp>
        <p:nvSpPr>
          <p:cNvPr id="6" name="Footer Placeholder 5">
            <a:extLst>
              <a:ext uri="{FF2B5EF4-FFF2-40B4-BE49-F238E27FC236}">
                <a16:creationId xmlns:a16="http://schemas.microsoft.com/office/drawing/2014/main" id="{63D6DA25-59E1-8576-4DDB-60DD5B5CB16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B9E5CBE-DCE2-C05B-F325-632066928EAC}"/>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3203112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F5A1A3-C002-BE74-93F5-FDB4A1AC8504}"/>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B4077B58-B74F-002B-32B6-14E76C63AD2A}"/>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8F11DC5D-FF3E-4100-4F80-E4D1073F842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ADEA2486-3500-0000-44B3-599E88FABF10}"/>
              </a:ext>
            </a:extLst>
          </p:cNvPr>
          <p:cNvSpPr>
            <a:spLocks noGrp="1"/>
          </p:cNvSpPr>
          <p:nvPr>
            <p:ph type="dt" sz="half" idx="10"/>
          </p:nvPr>
        </p:nvSpPr>
        <p:spPr/>
        <p:txBody>
          <a:bodyPr/>
          <a:lstStyle/>
          <a:p>
            <a:fld id="{27CDEAE1-69FA-42CF-B65D-944C8BD08CC2}" type="datetimeFigureOut">
              <a:rPr lang="en-US" smtClean="0"/>
              <a:t>1/24/2024</a:t>
            </a:fld>
            <a:endParaRPr lang="en-US"/>
          </a:p>
        </p:txBody>
      </p:sp>
      <p:sp>
        <p:nvSpPr>
          <p:cNvPr id="6" name="Footer Placeholder 5">
            <a:extLst>
              <a:ext uri="{FF2B5EF4-FFF2-40B4-BE49-F238E27FC236}">
                <a16:creationId xmlns:a16="http://schemas.microsoft.com/office/drawing/2014/main" id="{595029E0-8C18-D056-9955-D030C24E8754}"/>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AA773AE-FB84-2633-7C9E-CF58AF68EAD8}"/>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7943537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7393D7-77AB-6883-3786-975512956D1C}"/>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75748A89-586A-D3F5-2955-B2C04E3398B8}"/>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1D291DF-C5C3-9C6D-FABE-2704A8FE99BF}"/>
              </a:ext>
            </a:extLst>
          </p:cNvPr>
          <p:cNvSpPr>
            <a:spLocks noGrp="1"/>
          </p:cNvSpPr>
          <p:nvPr>
            <p:ph type="dt" sz="half" idx="10"/>
          </p:nvPr>
        </p:nvSpPr>
        <p:spPr/>
        <p:txBody>
          <a:bodyPr/>
          <a:lstStyle/>
          <a:p>
            <a:fld id="{27CDEAE1-69FA-42CF-B65D-944C8BD08CC2}" type="datetimeFigureOut">
              <a:rPr lang="en-US" smtClean="0"/>
              <a:t>1/24/2024</a:t>
            </a:fld>
            <a:endParaRPr lang="en-US"/>
          </a:p>
        </p:txBody>
      </p:sp>
      <p:sp>
        <p:nvSpPr>
          <p:cNvPr id="5" name="Footer Placeholder 4">
            <a:extLst>
              <a:ext uri="{FF2B5EF4-FFF2-40B4-BE49-F238E27FC236}">
                <a16:creationId xmlns:a16="http://schemas.microsoft.com/office/drawing/2014/main" id="{A4A8887F-0F21-1832-AFB6-2C135249C3C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1075050-4C27-476B-843C-DD44B93ADC8F}"/>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356647537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CCEFA051-CA26-FA49-A07B-5EA4E5FC9106}"/>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46B17C35-63EA-6A66-24CE-146DFB58568B}"/>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7B6019F-AA6A-078D-9D2E-AB27C7AACBA0}"/>
              </a:ext>
            </a:extLst>
          </p:cNvPr>
          <p:cNvSpPr>
            <a:spLocks noGrp="1"/>
          </p:cNvSpPr>
          <p:nvPr>
            <p:ph type="dt" sz="half" idx="10"/>
          </p:nvPr>
        </p:nvSpPr>
        <p:spPr/>
        <p:txBody>
          <a:bodyPr/>
          <a:lstStyle/>
          <a:p>
            <a:fld id="{27CDEAE1-69FA-42CF-B65D-944C8BD08CC2}" type="datetimeFigureOut">
              <a:rPr lang="en-US" smtClean="0"/>
              <a:t>1/24/2024</a:t>
            </a:fld>
            <a:endParaRPr lang="en-US"/>
          </a:p>
        </p:txBody>
      </p:sp>
      <p:sp>
        <p:nvSpPr>
          <p:cNvPr id="5" name="Footer Placeholder 4">
            <a:extLst>
              <a:ext uri="{FF2B5EF4-FFF2-40B4-BE49-F238E27FC236}">
                <a16:creationId xmlns:a16="http://schemas.microsoft.com/office/drawing/2014/main" id="{C438E183-218B-EC4C-402E-8CFDF480ACF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413DF49-864D-94D6-0F01-4C5F95F2896C}"/>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378581050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F6CE697A-28CD-EDD6-6415-D3C701EC59E4}"/>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A70A0CBA-D392-B3C6-11C8-2B7A43CDAA0A}"/>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D2FCAAC-A88B-1C44-0137-1A638B2A3BBC}"/>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B35F583-0148-4553-964E-C48E0D09F0A7}" type="datetimeFigureOut">
              <a:rPr lang="en-US" smtClean="0"/>
              <a:t>1/24/2024</a:t>
            </a:fld>
            <a:endParaRPr lang="en-US"/>
          </a:p>
        </p:txBody>
      </p:sp>
      <p:sp>
        <p:nvSpPr>
          <p:cNvPr id="5" name="Footer Placeholder 4">
            <a:extLst>
              <a:ext uri="{FF2B5EF4-FFF2-40B4-BE49-F238E27FC236}">
                <a16:creationId xmlns:a16="http://schemas.microsoft.com/office/drawing/2014/main" id="{C98EEFD4-4D1A-FAD6-8C8F-648DA608DED3}"/>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10BC7197-0211-521E-ABF8-E35EA0FC8318}"/>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5E96640-AC40-4FB1-869D-32BD2614E6D2}" type="slidenum">
              <a:rPr lang="en-US" smtClean="0"/>
              <a:t>‹#›</a:t>
            </a:fld>
            <a:endParaRPr lang="en-US"/>
          </a:p>
        </p:txBody>
      </p:sp>
    </p:spTree>
    <p:extLst>
      <p:ext uri="{BB962C8B-B14F-4D97-AF65-F5344CB8AC3E}">
        <p14:creationId xmlns:p14="http://schemas.microsoft.com/office/powerpoint/2010/main" val="1012896742"/>
      </p:ext>
    </p:extLst>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04949BE-1264-40E4-BDA5-77919F8C2881}" type="datetimeFigureOut">
              <a:rPr lang="en-US" smtClean="0"/>
              <a:t>1/24/2024</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8676ABB-7A76-4521-92C4-E4A5C9A8EA59}" type="slidenum">
              <a:rPr lang="en-US" smtClean="0"/>
              <a:t>‹#›</a:t>
            </a:fld>
            <a:endParaRPr lang="en-US"/>
          </a:p>
        </p:txBody>
      </p:sp>
    </p:spTree>
    <p:extLst>
      <p:ext uri="{BB962C8B-B14F-4D97-AF65-F5344CB8AC3E}">
        <p14:creationId xmlns:p14="http://schemas.microsoft.com/office/powerpoint/2010/main" val="4132609557"/>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2" name="9Slide.vn - 2019">
            <a:extLst>
              <a:ext uri="{FF2B5EF4-FFF2-40B4-BE49-F238E27FC236}">
                <a16:creationId xmlns:a16="http://schemas.microsoft.com/office/drawing/2014/main" id="{CCB7BBCD-1B94-0ABF-54FA-C41F30EA8391}"/>
              </a:ext>
            </a:extLst>
          </p:cNvPr>
          <p:cNvSpPr txBox="1"/>
          <p:nvPr userDrawn="1"/>
        </p:nvSpPr>
        <p:spPr>
          <a:xfrm>
            <a:off x="0" y="-2734965"/>
            <a:ext cx="12192000" cy="461665"/>
          </a:xfrm>
          <a:prstGeom prst="rect">
            <a:avLst/>
          </a:prstGeom>
          <a:noFill/>
        </p:spPr>
        <p:txBody>
          <a:bodyPr vert="horz" rtlCol="0">
            <a:spAutoFit/>
          </a:bodyPr>
          <a:lstStyle/>
          <a:p>
            <a:pPr algn="ctr"/>
            <a:r>
              <a:rPr lang="en-US" sz="2400">
                <a:solidFill>
                  <a:srgbClr val="CFCFCF"/>
                </a:solidFill>
              </a:rPr>
              <a:t>www.9slide.vn</a:t>
            </a:r>
          </a:p>
        </p:txBody>
      </p:sp>
      <p:sp>
        <p:nvSpPr>
          <p:cNvPr id="2" name="Title Placeholder 1">
            <a:extLst>
              <a:ext uri="{FF2B5EF4-FFF2-40B4-BE49-F238E27FC236}">
                <a16:creationId xmlns:a16="http://schemas.microsoft.com/office/drawing/2014/main" id="{AD2C8457-2C65-AECF-4226-BAA6D30A47D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6605DB20-E44C-5BFC-4FA7-C96AFFC98243}"/>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0A4B673-F1CA-CC81-D3CF-2EA41B43D8D1}"/>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7CDEAE1-69FA-42CF-B65D-944C8BD08CC2}" type="datetimeFigureOut">
              <a:rPr lang="en-US" smtClean="0"/>
              <a:t>1/24/2024</a:t>
            </a:fld>
            <a:endParaRPr lang="en-US"/>
          </a:p>
        </p:txBody>
      </p:sp>
      <p:sp>
        <p:nvSpPr>
          <p:cNvPr id="5" name="Footer Placeholder 4">
            <a:extLst>
              <a:ext uri="{FF2B5EF4-FFF2-40B4-BE49-F238E27FC236}">
                <a16:creationId xmlns:a16="http://schemas.microsoft.com/office/drawing/2014/main" id="{7925DDE0-5353-BD71-71EC-BEA2574C6655}"/>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3CE4915A-B8CD-FCF9-59A0-649E8CB8487F}"/>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2FCAD0A-DAF0-46D1-BC9F-C74D80005738}" type="slidenum">
              <a:rPr lang="en-US" smtClean="0"/>
              <a:t>‹#›</a:t>
            </a:fld>
            <a:endParaRPr lang="en-US"/>
          </a:p>
        </p:txBody>
      </p:sp>
    </p:spTree>
    <p:extLst>
      <p:ext uri="{BB962C8B-B14F-4D97-AF65-F5344CB8AC3E}">
        <p14:creationId xmlns:p14="http://schemas.microsoft.com/office/powerpoint/2010/main" val="721810093"/>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3" Type="http://schemas.openxmlformats.org/officeDocument/2006/relationships/hyperlink" Target="https://hoc10.vn/doc-sach/tieng-viet-4-tap-1/1/385/8/" TargetMode="External"/><Relationship Id="rId2" Type="http://schemas.openxmlformats.org/officeDocument/2006/relationships/image" Target="../media/image2.png"/><Relationship Id="rId1" Type="http://schemas.openxmlformats.org/officeDocument/2006/relationships/slideLayout" Target="../slideLayouts/slideLayout7.xml"/><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hyperlink" Target="https://hoc10.vn/doc-sach/tieng-viet-4-tap-1/1/385/8/" TargetMode="External"/><Relationship Id="rId2" Type="http://schemas.openxmlformats.org/officeDocument/2006/relationships/image" Target="../media/image6.png"/><Relationship Id="rId1" Type="http://schemas.openxmlformats.org/officeDocument/2006/relationships/slideLayout" Target="../slideLayouts/slideLayout7.xml"/><Relationship Id="rId4" Type="http://schemas.openxmlformats.org/officeDocument/2006/relationships/image" Target="../media/image3.png"/></Relationships>
</file>

<file path=ppt/slides/_rels/slide5.xml.rels><?xml version="1.0" encoding="UTF-8" standalone="yes"?>
<Relationships xmlns="http://schemas.openxmlformats.org/package/2006/relationships"><Relationship Id="rId3" Type="http://schemas.openxmlformats.org/officeDocument/2006/relationships/hyperlink" Target="https://youtu.be/fMcLfFcEOH8?feature=shared" TargetMode="External"/><Relationship Id="rId2" Type="http://schemas.openxmlformats.org/officeDocument/2006/relationships/image" Target="../media/image7.png"/><Relationship Id="rId1" Type="http://schemas.openxmlformats.org/officeDocument/2006/relationships/slideLayout" Target="../slideLayouts/slideLayout7.xml"/><Relationship Id="rId5" Type="http://schemas.openxmlformats.org/officeDocument/2006/relationships/image" Target="../media/image9.png"/><Relationship Id="rId4" Type="http://schemas.openxmlformats.org/officeDocument/2006/relationships/image" Target="../media/image8.png"/></Relationships>
</file>

<file path=ppt/slides/_rels/slide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hyperlink" Target="https://hoc10.vn/doc-sach/tieng-viet-4-tap-1/1/385/8/" TargetMode="External"/><Relationship Id="rId2" Type="http://schemas.openxmlformats.org/officeDocument/2006/relationships/image" Target="../media/image11.png"/><Relationship Id="rId1" Type="http://schemas.openxmlformats.org/officeDocument/2006/relationships/slideLayout" Target="../slideLayouts/slideLayout7.xml"/><Relationship Id="rId4" Type="http://schemas.openxmlformats.org/officeDocument/2006/relationships/image" Target="../media/image3.png"/></Relationships>
</file>

<file path=ppt/slides/_rels/slide1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12.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7.xml"/><Relationship Id="rId4" Type="http://schemas.openxmlformats.org/officeDocument/2006/relationships/image" Target="../media/image9.png"/></Relationships>
</file>

<file path=ppt/slides/_rels/slide13.xml.rels><?xml version="1.0" encoding="UTF-8" standalone="yes"?>
<Relationships xmlns="http://schemas.openxmlformats.org/package/2006/relationships"><Relationship Id="rId3" Type="http://schemas.openxmlformats.org/officeDocument/2006/relationships/hyperlink" Target="https://hoc10.vn/doc-sach/tieng-viet-4-tap-1/1/385/8/" TargetMode="External"/><Relationship Id="rId2" Type="http://schemas.openxmlformats.org/officeDocument/2006/relationships/image" Target="../media/image14.png"/><Relationship Id="rId1" Type="http://schemas.openxmlformats.org/officeDocument/2006/relationships/slideLayout" Target="../slideLayouts/slideLayout7.xml"/><Relationship Id="rId4" Type="http://schemas.openxmlformats.org/officeDocument/2006/relationships/image" Target="../media/image3.png"/></Relationships>
</file>

<file path=ppt/slides/_rels/slide14.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hyperlink" Target="https://hoc10.vn/doc-sach/tieng-viet-4-tap-1/1/385/8/" TargetMode="External"/><Relationship Id="rId2" Type="http://schemas.openxmlformats.org/officeDocument/2006/relationships/image" Target="../media/image17.png"/><Relationship Id="rId1" Type="http://schemas.openxmlformats.org/officeDocument/2006/relationships/slideLayout" Target="../slideLayouts/slideLayout7.xml"/><Relationship Id="rId4" Type="http://schemas.openxmlformats.org/officeDocument/2006/relationships/image" Target="../media/image3.png"/></Relationships>
</file>

<file path=ppt/slides/_rels/slide17.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20.jpg"/><Relationship Id="rId1" Type="http://schemas.openxmlformats.org/officeDocument/2006/relationships/slideLayout" Target="../slideLayouts/slideLayout18.xml"/></Relationships>
</file>

<file path=ppt/slides/_rels/slide19.xml.rels><?xml version="1.0" encoding="UTF-8" standalone="yes"?>
<Relationships xmlns="http://schemas.openxmlformats.org/package/2006/relationships"><Relationship Id="rId3" Type="http://schemas.openxmlformats.org/officeDocument/2006/relationships/hyperlink" Target="https://www.facebook.com/groups/hoc10donghanhcunggiaovientieuhoc" TargetMode="External"/><Relationship Id="rId2" Type="http://schemas.openxmlformats.org/officeDocument/2006/relationships/image" Target="../media/image21.jpg"/><Relationship Id="rId1" Type="http://schemas.openxmlformats.org/officeDocument/2006/relationships/slideLayout" Target="../slideLayouts/slideLayout23.xml"/><Relationship Id="rId6" Type="http://schemas.openxmlformats.org/officeDocument/2006/relationships/image" Target="../media/image23.png"/><Relationship Id="rId5" Type="http://schemas.microsoft.com/office/2007/relationships/hdphoto" Target="../media/hdphoto1.wdp"/><Relationship Id="rId4" Type="http://schemas.openxmlformats.org/officeDocument/2006/relationships/image" Target="../media/image22.png"/></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Google Shape;54;p1">
            <a:extLst>
              <a:ext uri="{FF2B5EF4-FFF2-40B4-BE49-F238E27FC236}">
                <a16:creationId xmlns:a16="http://schemas.microsoft.com/office/drawing/2014/main" id="{C8F29496-1A23-93BD-8B98-920D11615CB0}"/>
              </a:ext>
            </a:extLst>
          </p:cNvPr>
          <p:cNvSpPr txBox="1">
            <a:spLocks/>
          </p:cNvSpPr>
          <p:nvPr/>
        </p:nvSpPr>
        <p:spPr>
          <a:xfrm>
            <a:off x="1640958" y="2047174"/>
            <a:ext cx="8910084" cy="2484252"/>
          </a:xfrm>
          <a:prstGeom prst="rect">
            <a:avLst/>
          </a:prstGeom>
          <a:noFill/>
          <a:ln>
            <a:noFill/>
          </a:ln>
        </p:spPr>
        <p:txBody>
          <a:bodyPr spcFirstLastPara="1" wrap="square" lIns="91425" tIns="45700" rIns="91425" bIns="45700" anchor="ctr" anchorCtr="0">
            <a:noAutofit/>
          </a:bodyPr>
          <a:lstStyle>
            <a:defPPr marR="0" lvl="0" algn="l" rtl="0">
              <a:lnSpc>
                <a:spcPct val="100000"/>
              </a:lnSpc>
              <a:spcBef>
                <a:spcPts val="0"/>
              </a:spcBef>
              <a:spcAft>
                <a:spcPts val="0"/>
              </a:spcAft>
            </a:defPPr>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pPr marL="0" marR="0" lvl="0" indent="0" algn="ctr" defTabSz="914400" rtl="0" eaLnBrk="1" fontAlgn="auto" latinLnBrk="0" hangingPunct="1">
              <a:lnSpc>
                <a:spcPct val="150000"/>
              </a:lnSpc>
              <a:spcBef>
                <a:spcPts val="0"/>
              </a:spcBef>
              <a:spcAft>
                <a:spcPts val="0"/>
              </a:spcAft>
              <a:buClr>
                <a:srgbClr val="000000"/>
              </a:buClr>
              <a:buSzPts val="990"/>
              <a:buFont typeface="Arial"/>
              <a:buNone/>
              <a:tabLst/>
              <a:defRPr/>
            </a:pPr>
            <a:r>
              <a:rPr kumimoji="0" lang="en-US" sz="5400" b="1" i="0" u="none" strike="noStrike" kern="0" cap="none" spc="0" normalizeH="0" baseline="0" noProof="0" dirty="0" err="1">
                <a:ln>
                  <a:noFill/>
                </a:ln>
                <a:solidFill>
                  <a:srgbClr val="002060"/>
                </a:solidFill>
                <a:effectLst/>
                <a:uLnTx/>
                <a:uFillTx/>
                <a:latin typeface="UTM Avo" panose="02040603050506020204" pitchFamily="18"/>
                <a:sym typeface="Calibri"/>
              </a:rPr>
              <a:t>Tuần</a:t>
            </a:r>
            <a:r>
              <a:rPr kumimoji="0" lang="en-US" sz="5400" b="1" i="0" u="none" strike="noStrike" kern="0" cap="none" spc="0" normalizeH="0" baseline="0" noProof="0" dirty="0">
                <a:ln>
                  <a:noFill/>
                </a:ln>
                <a:solidFill>
                  <a:srgbClr val="002060"/>
                </a:solidFill>
                <a:effectLst/>
                <a:uLnTx/>
                <a:uFillTx/>
                <a:latin typeface="UTM Avo" panose="02040603050506020204" pitchFamily="18"/>
                <a:sym typeface="Calibri"/>
              </a:rPr>
              <a:t> 1</a:t>
            </a:r>
          </a:p>
          <a:p>
            <a:pPr marL="0" marR="0" lvl="0" indent="0" algn="ctr" defTabSz="914377" rtl="0" eaLnBrk="1" fontAlgn="auto" latinLnBrk="0" hangingPunct="1">
              <a:lnSpc>
                <a:spcPct val="150000"/>
              </a:lnSpc>
              <a:spcBef>
                <a:spcPts val="0"/>
              </a:spcBef>
              <a:spcAft>
                <a:spcPts val="0"/>
              </a:spcAft>
              <a:buClr>
                <a:srgbClr val="000000"/>
              </a:buClr>
              <a:buSzPts val="4400"/>
              <a:buFont typeface="Calibri"/>
              <a:buNone/>
              <a:tabLst/>
              <a:defRPr/>
            </a:pPr>
            <a:r>
              <a:rPr kumimoji="0" lang="vi-VN" sz="5400" b="1" i="0" u="none" strike="noStrike" kern="0" cap="none" spc="0" normalizeH="0" baseline="0" noProof="0" dirty="0">
                <a:ln>
                  <a:noFill/>
                </a:ln>
                <a:solidFill>
                  <a:srgbClr val="FF0000"/>
                </a:solidFill>
                <a:effectLst/>
                <a:uLnTx/>
                <a:uFillTx/>
                <a:latin typeface="UTM Avo" panose="02040603050506020204" pitchFamily="18"/>
                <a:cs typeface="Arial" panose="020B0604020202020204" pitchFamily="34" charset="0"/>
                <a:sym typeface="Calibri"/>
              </a:rPr>
              <a:t>Kể chuyện: Làm chị</a:t>
            </a:r>
            <a:endParaRPr kumimoji="0" lang="en-US" sz="5400" b="1" i="0" u="none" strike="noStrike" kern="0" cap="none" spc="0" normalizeH="0" baseline="0" noProof="0" dirty="0">
              <a:ln>
                <a:noFill/>
              </a:ln>
              <a:solidFill>
                <a:srgbClr val="FF0000"/>
              </a:solidFill>
              <a:effectLst/>
              <a:uLnTx/>
              <a:uFillTx/>
              <a:latin typeface="UTM Avo" panose="02040603050506020204" pitchFamily="18"/>
              <a:cs typeface="Arial" panose="020B0604020202020204" pitchFamily="34" charset="0"/>
              <a:sym typeface="Calibri"/>
            </a:endParaRPr>
          </a:p>
        </p:txBody>
      </p:sp>
      <p:sp>
        <p:nvSpPr>
          <p:cNvPr id="6" name="TextBox 5">
            <a:extLst>
              <a:ext uri="{FF2B5EF4-FFF2-40B4-BE49-F238E27FC236}">
                <a16:creationId xmlns:a16="http://schemas.microsoft.com/office/drawing/2014/main" id="{32F50952-C3AA-0DA7-501F-3C8841BFFE53}"/>
              </a:ext>
            </a:extLst>
          </p:cNvPr>
          <p:cNvSpPr txBox="1"/>
          <p:nvPr/>
        </p:nvSpPr>
        <p:spPr>
          <a:xfrm>
            <a:off x="8910084" y="141514"/>
            <a:ext cx="3281916" cy="64633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3600" b="0" i="0" u="none" strike="noStrike" kern="0" cap="none" spc="0" normalizeH="0" baseline="0" noProof="0" dirty="0">
                <a:ln>
                  <a:noFill/>
                </a:ln>
                <a:solidFill>
                  <a:srgbClr val="FFFFFF"/>
                </a:solidFill>
                <a:effectLst>
                  <a:outerShdw blurRad="38100" dist="38100" dir="2700000" algn="tl">
                    <a:srgbClr val="000000">
                      <a:alpha val="43137"/>
                    </a:srgbClr>
                  </a:outerShdw>
                </a:effectLst>
                <a:uLnTx/>
                <a:uFillTx/>
                <a:latin typeface="UTM Avo" panose="02040603050506020204" pitchFamily="18" charset="0"/>
                <a:cs typeface="Arial"/>
                <a:sym typeface="Arial"/>
              </a:rPr>
              <a:t>TIẾNG VIỆT 4</a:t>
            </a:r>
          </a:p>
        </p:txBody>
      </p:sp>
      <p:sp>
        <p:nvSpPr>
          <p:cNvPr id="7" name="TextBox 6">
            <a:extLst>
              <a:ext uri="{FF2B5EF4-FFF2-40B4-BE49-F238E27FC236}">
                <a16:creationId xmlns:a16="http://schemas.microsoft.com/office/drawing/2014/main" id="{DECAFAE6-6A63-972C-89E4-39C8906555F1}"/>
              </a:ext>
            </a:extLst>
          </p:cNvPr>
          <p:cNvSpPr txBox="1"/>
          <p:nvPr/>
        </p:nvSpPr>
        <p:spPr>
          <a:xfrm>
            <a:off x="10277475" y="771178"/>
            <a:ext cx="1673225" cy="523220"/>
          </a:xfrm>
          <a:prstGeom prst="rect">
            <a:avLst/>
          </a:prstGeom>
          <a:noFill/>
        </p:spPr>
        <p:txBody>
          <a:bodyPr wrap="square">
            <a:spAutoFit/>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800" b="0" i="0" u="none" strike="noStrike" kern="0" cap="none" spc="0" normalizeH="0" baseline="0" noProof="0" dirty="0" err="1">
                <a:ln>
                  <a:noFill/>
                </a:ln>
                <a:solidFill>
                  <a:srgbClr val="FFFFFF"/>
                </a:solidFill>
                <a:effectLst>
                  <a:outerShdw blurRad="38100" dist="38100" dir="2700000" algn="tl">
                    <a:srgbClr val="000000">
                      <a:alpha val="43137"/>
                    </a:srgbClr>
                  </a:outerShdw>
                </a:effectLst>
                <a:uLnTx/>
                <a:uFillTx/>
                <a:latin typeface="UTM Avo" panose="02040603050506020204" pitchFamily="18" charset="0"/>
                <a:cs typeface="Arial"/>
                <a:sym typeface="Arial"/>
              </a:rPr>
              <a:t>Tập</a:t>
            </a:r>
            <a:r>
              <a:rPr kumimoji="0" lang="en-US" sz="2800" b="0" i="0" u="none" strike="noStrike" kern="0" cap="none" spc="0" normalizeH="0" baseline="0" noProof="0" dirty="0">
                <a:ln>
                  <a:noFill/>
                </a:ln>
                <a:solidFill>
                  <a:srgbClr val="FFFFFF"/>
                </a:solidFill>
                <a:effectLst>
                  <a:outerShdw blurRad="38100" dist="38100" dir="2700000" algn="tl">
                    <a:srgbClr val="000000">
                      <a:alpha val="43137"/>
                    </a:srgbClr>
                  </a:outerShdw>
                </a:effectLst>
                <a:uLnTx/>
                <a:uFillTx/>
                <a:latin typeface="UTM Avo" panose="02040603050506020204" pitchFamily="18" charset="0"/>
                <a:cs typeface="Arial"/>
                <a:sym typeface="Arial"/>
              </a:rPr>
              <a:t> 1</a:t>
            </a:r>
          </a:p>
        </p:txBody>
      </p:sp>
    </p:spTree>
    <p:extLst>
      <p:ext uri="{BB962C8B-B14F-4D97-AF65-F5344CB8AC3E}">
        <p14:creationId xmlns:p14="http://schemas.microsoft.com/office/powerpoint/2010/main" val="205994275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2" name="Picture 1">
            <a:hlinkClick r:id="rId3"/>
            <a:extLst>
              <a:ext uri="{FF2B5EF4-FFF2-40B4-BE49-F238E27FC236}">
                <a16:creationId xmlns:a16="http://schemas.microsoft.com/office/drawing/2014/main" id="{922B9963-47AA-E4D3-0E27-23CDFAB7B912}"/>
              </a:ext>
            </a:extLst>
          </p:cNvPr>
          <p:cNvPicPr>
            <a:picLocks noChangeAspect="1"/>
          </p:cNvPicPr>
          <p:nvPr/>
        </p:nvPicPr>
        <p:blipFill>
          <a:blip r:embed="rId4"/>
          <a:stretch>
            <a:fillRect/>
          </a:stretch>
        </p:blipFill>
        <p:spPr>
          <a:xfrm>
            <a:off x="9080119" y="691352"/>
            <a:ext cx="3111881" cy="1721648"/>
          </a:xfrm>
          <a:prstGeom prst="rect">
            <a:avLst/>
          </a:prstGeom>
        </p:spPr>
      </p:pic>
    </p:spTree>
    <p:extLst>
      <p:ext uri="{BB962C8B-B14F-4D97-AF65-F5344CB8AC3E}">
        <p14:creationId xmlns:p14="http://schemas.microsoft.com/office/powerpoint/2010/main" val="18204566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1" name="Google Shape;100;p2">
            <a:extLst>
              <a:ext uri="{FF2B5EF4-FFF2-40B4-BE49-F238E27FC236}">
                <a16:creationId xmlns:a16="http://schemas.microsoft.com/office/drawing/2014/main" id="{90B7FBD5-33C8-0083-6AE7-957CE88B9DBD}"/>
              </a:ext>
            </a:extLst>
          </p:cNvPr>
          <p:cNvSpPr>
            <a:spLocks noChangeAspect="1"/>
          </p:cNvSpPr>
          <p:nvPr/>
        </p:nvSpPr>
        <p:spPr>
          <a:xfrm>
            <a:off x="332581" y="3248573"/>
            <a:ext cx="3379662" cy="2251700"/>
          </a:xfrm>
          <a:custGeom>
            <a:avLst/>
            <a:gdLst/>
            <a:ahLst/>
            <a:cxnLst/>
            <a:rect l="l" t="t" r="r" b="b"/>
            <a:pathLst>
              <a:path w="6176060" h="4114800" extrusionOk="0">
                <a:moveTo>
                  <a:pt x="0" y="0"/>
                </a:moveTo>
                <a:lnTo>
                  <a:pt x="6176060" y="0"/>
                </a:lnTo>
                <a:lnTo>
                  <a:pt x="6176060" y="4114800"/>
                </a:lnTo>
                <a:lnTo>
                  <a:pt x="0" y="4114800"/>
                </a:lnTo>
                <a:lnTo>
                  <a:pt x="0" y="0"/>
                </a:lnTo>
                <a:close/>
              </a:path>
            </a:pathLst>
          </a:custGeom>
          <a:blipFill rotWithShape="1">
            <a:blip r:embed="rId3">
              <a:alphaModFix/>
            </a:blip>
            <a:stretch>
              <a:fillRect/>
            </a:stretch>
          </a:blipFill>
          <a:ln>
            <a:noFill/>
          </a:ln>
        </p:spPr>
        <p:txBody>
          <a:bodyPr spcFirstLastPara="1" wrap="square" lIns="60950" tIns="30467" rIns="60950" bIns="30467" anchor="t" anchorCtr="0">
            <a:noAutofit/>
          </a:bodyPr>
          <a:lstStyle/>
          <a:p>
            <a:endParaRPr sz="2400">
              <a:solidFill>
                <a:schemeClr val="dk1"/>
              </a:solidFill>
              <a:latin typeface="UTM Avo" panose="02040603050506020204" pitchFamily="18"/>
              <a:ea typeface="Calibri"/>
              <a:cs typeface="Calibri"/>
              <a:sym typeface="Calibri"/>
            </a:endParaRPr>
          </a:p>
        </p:txBody>
      </p:sp>
      <p:sp>
        <p:nvSpPr>
          <p:cNvPr id="12" name="Google Shape;101;p2">
            <a:extLst>
              <a:ext uri="{FF2B5EF4-FFF2-40B4-BE49-F238E27FC236}">
                <a16:creationId xmlns:a16="http://schemas.microsoft.com/office/drawing/2014/main" id="{46742C30-2CAC-6FAB-1882-B1F0966CD7CB}"/>
              </a:ext>
            </a:extLst>
          </p:cNvPr>
          <p:cNvSpPr txBox="1"/>
          <p:nvPr/>
        </p:nvSpPr>
        <p:spPr>
          <a:xfrm>
            <a:off x="1295400" y="1717229"/>
            <a:ext cx="9601200" cy="430861"/>
          </a:xfrm>
          <a:prstGeom prst="rect">
            <a:avLst/>
          </a:prstGeom>
          <a:noFill/>
          <a:ln>
            <a:noFill/>
          </a:ln>
        </p:spPr>
        <p:txBody>
          <a:bodyPr spcFirstLastPara="1" wrap="square" lIns="60950" tIns="30467" rIns="60950" bIns="30467" anchor="t" anchorCtr="0">
            <a:spAutoFit/>
          </a:bodyPr>
          <a:lstStyle/>
          <a:p>
            <a:pPr algn="ctr"/>
            <a:r>
              <a:rPr lang="vi-VN" sz="2400" dirty="0">
                <a:solidFill>
                  <a:srgbClr val="C00000"/>
                </a:solidFill>
                <a:latin typeface="UTM Avo" panose="02040603050506020204" pitchFamily="18"/>
              </a:rPr>
              <a:t>Thảo luận nhóm đôi và trả lời các câu hỏi sau đây: </a:t>
            </a:r>
            <a:endParaRPr sz="2400" dirty="0">
              <a:latin typeface="UTM Avo" panose="02040603050506020204" pitchFamily="18"/>
            </a:endParaRPr>
          </a:p>
        </p:txBody>
      </p:sp>
      <p:sp>
        <p:nvSpPr>
          <p:cNvPr id="13" name="Google Shape;102;p2">
            <a:extLst>
              <a:ext uri="{FF2B5EF4-FFF2-40B4-BE49-F238E27FC236}">
                <a16:creationId xmlns:a16="http://schemas.microsoft.com/office/drawing/2014/main" id="{58509D72-E848-0D34-52AF-CF911F8231B8}"/>
              </a:ext>
            </a:extLst>
          </p:cNvPr>
          <p:cNvSpPr/>
          <p:nvPr/>
        </p:nvSpPr>
        <p:spPr>
          <a:xfrm>
            <a:off x="4455318" y="2327327"/>
            <a:ext cx="7190580" cy="863600"/>
          </a:xfrm>
          <a:prstGeom prst="wedgeRoundRectCallout">
            <a:avLst>
              <a:gd name="adj1" fmla="val -56156"/>
              <a:gd name="adj2" fmla="val 48571"/>
              <a:gd name="adj3" fmla="val 16667"/>
            </a:avLst>
          </a:prstGeom>
          <a:solidFill>
            <a:schemeClr val="lt1"/>
          </a:solidFill>
          <a:ln w="19050" cap="flat" cmpd="sng">
            <a:solidFill>
              <a:schemeClr val="bg1"/>
            </a:solidFill>
            <a:prstDash val="solid"/>
            <a:round/>
            <a:headEnd type="none" w="sm" len="sm"/>
            <a:tailEnd type="none" w="sm" len="sm"/>
          </a:ln>
        </p:spPr>
        <p:txBody>
          <a:bodyPr spcFirstLastPara="1" wrap="square" lIns="60950" tIns="30467" rIns="60950" bIns="30467" anchor="ctr" anchorCtr="0">
            <a:noAutofit/>
          </a:bodyPr>
          <a:lstStyle/>
          <a:p>
            <a:pPr algn="ctr">
              <a:lnSpc>
                <a:spcPct val="150000"/>
              </a:lnSpc>
            </a:pPr>
            <a:r>
              <a:rPr lang="vi-VN" sz="2400">
                <a:solidFill>
                  <a:schemeClr val="dk1"/>
                </a:solidFill>
                <a:latin typeface="UTM Avo" panose="02040603050506020204" pitchFamily="18"/>
              </a:rPr>
              <a:t>Nhà em có mấy anh chị em?</a:t>
            </a:r>
            <a:endParaRPr sz="2400">
              <a:solidFill>
                <a:schemeClr val="dk1"/>
              </a:solidFill>
              <a:latin typeface="UTM Avo" panose="02040603050506020204" pitchFamily="18"/>
            </a:endParaRPr>
          </a:p>
        </p:txBody>
      </p:sp>
      <p:sp>
        <p:nvSpPr>
          <p:cNvPr id="14" name="Google Shape;103;p2">
            <a:extLst>
              <a:ext uri="{FF2B5EF4-FFF2-40B4-BE49-F238E27FC236}">
                <a16:creationId xmlns:a16="http://schemas.microsoft.com/office/drawing/2014/main" id="{3533ABBE-460B-35F1-05EC-8D43140685A2}"/>
              </a:ext>
            </a:extLst>
          </p:cNvPr>
          <p:cNvSpPr/>
          <p:nvPr/>
        </p:nvSpPr>
        <p:spPr>
          <a:xfrm>
            <a:off x="4455318" y="3370164"/>
            <a:ext cx="7190581" cy="1850231"/>
          </a:xfrm>
          <a:prstGeom prst="wedgeRoundRectCallout">
            <a:avLst>
              <a:gd name="adj1" fmla="val -56728"/>
              <a:gd name="adj2" fmla="val 23938"/>
              <a:gd name="adj3" fmla="val 16667"/>
            </a:avLst>
          </a:prstGeom>
          <a:solidFill>
            <a:schemeClr val="lt1"/>
          </a:solidFill>
          <a:ln w="19050" cap="flat" cmpd="sng">
            <a:solidFill>
              <a:schemeClr val="bg1"/>
            </a:solidFill>
            <a:prstDash val="solid"/>
            <a:round/>
            <a:headEnd type="none" w="sm" len="sm"/>
            <a:tailEnd type="none" w="sm" len="sm"/>
          </a:ln>
        </p:spPr>
        <p:txBody>
          <a:bodyPr spcFirstLastPara="1" wrap="square" lIns="60950" tIns="30467" rIns="60950" bIns="30467" anchor="ctr" anchorCtr="0">
            <a:noAutofit/>
          </a:bodyPr>
          <a:lstStyle/>
          <a:p>
            <a:pPr algn="just">
              <a:lnSpc>
                <a:spcPct val="150000"/>
              </a:lnSpc>
            </a:pPr>
            <a:r>
              <a:rPr lang="vi-VN" sz="2400" dirty="0">
                <a:solidFill>
                  <a:schemeClr val="dk1"/>
                </a:solidFill>
                <a:latin typeface="UTM Avo" panose="02040603050506020204" pitchFamily="18"/>
              </a:rPr>
              <a:t>Anh chị em trong gia đình em có hòa thuận không? Các em thường thể hiện sự quan tâm, chăm sóc, yêu thương nhau như thế nào?</a:t>
            </a:r>
            <a:endParaRPr sz="2400" dirty="0">
              <a:solidFill>
                <a:schemeClr val="dk1"/>
              </a:solidFill>
              <a:latin typeface="UTM Avo" panose="02040603050506020204" pitchFamily="18"/>
            </a:endParaRPr>
          </a:p>
        </p:txBody>
      </p:sp>
      <p:sp>
        <p:nvSpPr>
          <p:cNvPr id="15" name="Google Shape;104;p2">
            <a:extLst>
              <a:ext uri="{FF2B5EF4-FFF2-40B4-BE49-F238E27FC236}">
                <a16:creationId xmlns:a16="http://schemas.microsoft.com/office/drawing/2014/main" id="{586CC810-4847-1F2D-9CBB-83997C2D9FC9}"/>
              </a:ext>
            </a:extLst>
          </p:cNvPr>
          <p:cNvSpPr/>
          <p:nvPr/>
        </p:nvSpPr>
        <p:spPr>
          <a:xfrm>
            <a:off x="4455318" y="5399632"/>
            <a:ext cx="7190580" cy="1133141"/>
          </a:xfrm>
          <a:prstGeom prst="wedgeRoundRectCallout">
            <a:avLst>
              <a:gd name="adj1" fmla="val -56948"/>
              <a:gd name="adj2" fmla="val -48650"/>
              <a:gd name="adj3" fmla="val 16667"/>
            </a:avLst>
          </a:prstGeom>
          <a:solidFill>
            <a:schemeClr val="lt1"/>
          </a:solidFill>
          <a:ln w="19050" cap="flat" cmpd="sng">
            <a:solidFill>
              <a:schemeClr val="bg1"/>
            </a:solidFill>
            <a:prstDash val="solid"/>
            <a:round/>
            <a:headEnd type="none" w="sm" len="sm"/>
            <a:tailEnd type="none" w="sm" len="sm"/>
          </a:ln>
        </p:spPr>
        <p:txBody>
          <a:bodyPr spcFirstLastPara="1" wrap="square" lIns="60950" tIns="30467" rIns="60950" bIns="30467" anchor="ctr" anchorCtr="0">
            <a:noAutofit/>
          </a:bodyPr>
          <a:lstStyle/>
          <a:p>
            <a:pPr algn="just">
              <a:lnSpc>
                <a:spcPct val="150000"/>
              </a:lnSpc>
            </a:pPr>
            <a:r>
              <a:rPr lang="vi-VN" sz="2400" dirty="0">
                <a:solidFill>
                  <a:schemeClr val="dk1"/>
                </a:solidFill>
                <a:latin typeface="UTM Avo" panose="02040603050506020204" pitchFamily="18"/>
              </a:rPr>
              <a:t>Em muốn nhắn nhủ, gửi gắm điều gì với anh chị em của mình?</a:t>
            </a:r>
            <a:endParaRPr sz="2400" dirty="0">
              <a:solidFill>
                <a:schemeClr val="dk1"/>
              </a:solidFill>
              <a:latin typeface="UTM Avo" panose="02040603050506020204" pitchFamily="18"/>
            </a:endParaRPr>
          </a:p>
        </p:txBody>
      </p:sp>
    </p:spTree>
    <p:extLst>
      <p:ext uri="{BB962C8B-B14F-4D97-AF65-F5344CB8AC3E}">
        <p14:creationId xmlns:p14="http://schemas.microsoft.com/office/powerpoint/2010/main" val="370388427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500"/>
                                        <p:tgtEl>
                                          <p:spTgt spid="12"/>
                                        </p:tgtEl>
                                      </p:cBhvr>
                                    </p:animEffect>
                                  </p:childTnLst>
                                </p:cTn>
                              </p:par>
                              <p:par>
                                <p:cTn id="8" presetID="2" presetClass="entr" presetSubtype="4" fill="hold" nodeType="withEffect">
                                  <p:stCondLst>
                                    <p:cond delay="0"/>
                                  </p:stCondLst>
                                  <p:childTnLst>
                                    <p:set>
                                      <p:cBhvr>
                                        <p:cTn id="9" dur="1" fill="hold">
                                          <p:stCondLst>
                                            <p:cond delay="0"/>
                                          </p:stCondLst>
                                        </p:cTn>
                                        <p:tgtEl>
                                          <p:spTgt spid="11"/>
                                        </p:tgtEl>
                                        <p:attrNameLst>
                                          <p:attrName>style.visibility</p:attrName>
                                        </p:attrNameLst>
                                      </p:cBhvr>
                                      <p:to>
                                        <p:strVal val="visible"/>
                                      </p:to>
                                    </p:set>
                                    <p:anim calcmode="lin" valueType="num">
                                      <p:cBhvr additive="base">
                                        <p:cTn id="10" dur="500"/>
                                        <p:tgtEl>
                                          <p:spTgt spid="11"/>
                                        </p:tgtEl>
                                        <p:attrNameLst>
                                          <p:attrName>ppt_y</p:attrName>
                                        </p:attrNameLst>
                                      </p:cBhvr>
                                      <p:tavLst>
                                        <p:tav tm="0">
                                          <p:val>
                                            <p:strVal val="#ppt_y+1"/>
                                          </p:val>
                                        </p:tav>
                                        <p:tav tm="100000">
                                          <p:val>
                                            <p:strVal val="#ppt_y"/>
                                          </p:val>
                                        </p:tav>
                                      </p:tavLst>
                                    </p:anim>
                                  </p:childTnLst>
                                </p:cTn>
                              </p:par>
                            </p:childTnLst>
                          </p:cTn>
                        </p:par>
                        <p:par>
                          <p:cTn id="11" fill="hold">
                            <p:stCondLst>
                              <p:cond delay="500"/>
                            </p:stCondLst>
                            <p:childTnLst>
                              <p:par>
                                <p:cTn id="12" presetID="10" presetClass="entr" presetSubtype="0" fill="hold" nodeType="afterEffect">
                                  <p:stCondLst>
                                    <p:cond delay="0"/>
                                  </p:stCondLst>
                                  <p:childTnLst>
                                    <p:set>
                                      <p:cBhvr>
                                        <p:cTn id="13" dur="1" fill="hold">
                                          <p:stCondLst>
                                            <p:cond delay="0"/>
                                          </p:stCondLst>
                                        </p:cTn>
                                        <p:tgtEl>
                                          <p:spTgt spid="13"/>
                                        </p:tgtEl>
                                        <p:attrNameLst>
                                          <p:attrName>style.visibility</p:attrName>
                                        </p:attrNameLst>
                                      </p:cBhvr>
                                      <p:to>
                                        <p:strVal val="visible"/>
                                      </p:to>
                                    </p:set>
                                    <p:animEffect transition="in" filter="fade">
                                      <p:cBhvr>
                                        <p:cTn id="14" dur="500"/>
                                        <p:tgtEl>
                                          <p:spTgt spid="13"/>
                                        </p:tgtEl>
                                      </p:cBhvr>
                                    </p:animEffect>
                                  </p:childTnLst>
                                </p:cTn>
                              </p:par>
                              <p:par>
                                <p:cTn id="15" presetID="10" presetClass="entr" presetSubtype="0" fill="hold" nodeType="withEffect">
                                  <p:stCondLst>
                                    <p:cond delay="0"/>
                                  </p:stCondLst>
                                  <p:childTnLst>
                                    <p:set>
                                      <p:cBhvr>
                                        <p:cTn id="16" dur="1" fill="hold">
                                          <p:stCondLst>
                                            <p:cond delay="0"/>
                                          </p:stCondLst>
                                        </p:cTn>
                                        <p:tgtEl>
                                          <p:spTgt spid="14"/>
                                        </p:tgtEl>
                                        <p:attrNameLst>
                                          <p:attrName>style.visibility</p:attrName>
                                        </p:attrNameLst>
                                      </p:cBhvr>
                                      <p:to>
                                        <p:strVal val="visible"/>
                                      </p:to>
                                    </p:set>
                                    <p:animEffect transition="in" filter="fade">
                                      <p:cBhvr>
                                        <p:cTn id="17" dur="500"/>
                                        <p:tgtEl>
                                          <p:spTgt spid="14"/>
                                        </p:tgtEl>
                                      </p:cBhvr>
                                    </p:animEffect>
                                  </p:childTnLst>
                                </p:cTn>
                              </p:par>
                              <p:par>
                                <p:cTn id="18" presetID="10" presetClass="entr" presetSubtype="0" fill="hold" nodeType="withEffect">
                                  <p:stCondLst>
                                    <p:cond delay="0"/>
                                  </p:stCondLst>
                                  <p:childTnLst>
                                    <p:set>
                                      <p:cBhvr>
                                        <p:cTn id="19" dur="1" fill="hold">
                                          <p:stCondLst>
                                            <p:cond delay="0"/>
                                          </p:stCondLst>
                                        </p:cTn>
                                        <p:tgtEl>
                                          <p:spTgt spid="15"/>
                                        </p:tgtEl>
                                        <p:attrNameLst>
                                          <p:attrName>style.visibility</p:attrName>
                                        </p:attrNameLst>
                                      </p:cBhvr>
                                      <p:to>
                                        <p:strVal val="visible"/>
                                      </p:to>
                                    </p:set>
                                    <p:animEffect transition="in" filter="fade">
                                      <p:cBhvr>
                                        <p:cTn id="20"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2" name="Picture 1">
            <a:hlinkClick r:id="rId3"/>
            <a:extLst>
              <a:ext uri="{FF2B5EF4-FFF2-40B4-BE49-F238E27FC236}">
                <a16:creationId xmlns:a16="http://schemas.microsoft.com/office/drawing/2014/main" id="{2934B7D6-F6B9-CB5B-C021-6557F0A99829}"/>
              </a:ext>
            </a:extLst>
          </p:cNvPr>
          <p:cNvPicPr>
            <a:picLocks noChangeAspect="1"/>
          </p:cNvPicPr>
          <p:nvPr/>
        </p:nvPicPr>
        <p:blipFill>
          <a:blip r:embed="rId4"/>
          <a:stretch>
            <a:fillRect/>
          </a:stretch>
        </p:blipFill>
        <p:spPr>
          <a:xfrm>
            <a:off x="9240806" y="691352"/>
            <a:ext cx="2951194" cy="1632748"/>
          </a:xfrm>
          <a:prstGeom prst="rect">
            <a:avLst/>
          </a:prstGeom>
        </p:spPr>
      </p:pic>
    </p:spTree>
    <p:extLst>
      <p:ext uri="{BB962C8B-B14F-4D97-AF65-F5344CB8AC3E}">
        <p14:creationId xmlns:p14="http://schemas.microsoft.com/office/powerpoint/2010/main" val="24738409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7" name="Google Shape;154;p6">
            <a:extLst>
              <a:ext uri="{FF2B5EF4-FFF2-40B4-BE49-F238E27FC236}">
                <a16:creationId xmlns:a16="http://schemas.microsoft.com/office/drawing/2014/main" id="{96ED0461-A3F9-FCCA-411B-E53605AB3622}"/>
              </a:ext>
            </a:extLst>
          </p:cNvPr>
          <p:cNvSpPr txBox="1"/>
          <p:nvPr/>
        </p:nvSpPr>
        <p:spPr>
          <a:xfrm>
            <a:off x="1568260" y="1633550"/>
            <a:ext cx="9055479" cy="615527"/>
          </a:xfrm>
          <a:prstGeom prst="rect">
            <a:avLst/>
          </a:prstGeom>
          <a:noFill/>
          <a:ln>
            <a:noFill/>
          </a:ln>
        </p:spPr>
        <p:txBody>
          <a:bodyPr spcFirstLastPara="1" wrap="square" lIns="60950" tIns="30467" rIns="60950" bIns="30467" anchor="t" anchorCtr="0">
            <a:spAutoFit/>
          </a:bodyPr>
          <a:lstStyle/>
          <a:p>
            <a:pPr algn="ctr">
              <a:lnSpc>
                <a:spcPct val="150000"/>
              </a:lnSpc>
            </a:pPr>
            <a:r>
              <a:rPr lang="vi-VN" sz="2400" b="1" dirty="0">
                <a:solidFill>
                  <a:srgbClr val="C00000"/>
                </a:solidFill>
                <a:latin typeface="UTM Avo" panose="02040603050506020204" pitchFamily="18"/>
                <a:ea typeface="Calibri"/>
                <a:cs typeface="Calibri"/>
                <a:sym typeface="Calibri"/>
              </a:rPr>
              <a:t>Em </a:t>
            </a:r>
            <a:r>
              <a:rPr lang="vi-VN" sz="2400" b="1">
                <a:solidFill>
                  <a:srgbClr val="C00000"/>
                </a:solidFill>
                <a:latin typeface="UTM Avo" panose="02040603050506020204" pitchFamily="18"/>
                <a:ea typeface="Calibri"/>
                <a:cs typeface="Calibri"/>
                <a:sym typeface="Calibri"/>
              </a:rPr>
              <a:t>hãy </a:t>
            </a:r>
            <a:r>
              <a:rPr lang="en-US" sz="2400" b="1">
                <a:solidFill>
                  <a:srgbClr val="C00000"/>
                </a:solidFill>
                <a:latin typeface="UTM Avo" panose="02040603050506020204" pitchFamily="18"/>
                <a:ea typeface="Calibri"/>
                <a:cs typeface="Calibri"/>
                <a:sym typeface="Calibri"/>
              </a:rPr>
              <a:t>xem video </a:t>
            </a:r>
            <a:r>
              <a:rPr lang="vi-VN" sz="2400" b="1">
                <a:solidFill>
                  <a:srgbClr val="C00000"/>
                </a:solidFill>
                <a:latin typeface="UTM Avo" panose="02040603050506020204" pitchFamily="18"/>
                <a:ea typeface="Calibri"/>
                <a:cs typeface="Calibri"/>
                <a:sym typeface="Calibri"/>
              </a:rPr>
              <a:t>câu </a:t>
            </a:r>
            <a:r>
              <a:rPr lang="vi-VN" sz="2400" b="1" dirty="0">
                <a:solidFill>
                  <a:srgbClr val="C00000"/>
                </a:solidFill>
                <a:latin typeface="UTM Avo" panose="02040603050506020204" pitchFamily="18"/>
                <a:ea typeface="Calibri"/>
                <a:cs typeface="Calibri"/>
                <a:sym typeface="Calibri"/>
              </a:rPr>
              <a:t>chuyện “Làm chị”</a:t>
            </a:r>
            <a:endParaRPr sz="400" dirty="0">
              <a:latin typeface="UTM Avo" panose="02040603050506020204" pitchFamily="18"/>
            </a:endParaRPr>
          </a:p>
        </p:txBody>
      </p:sp>
      <p:pic>
        <p:nvPicPr>
          <p:cNvPr id="2" name="Picture 1">
            <a:hlinkClick r:id="rId3"/>
            <a:extLst>
              <a:ext uri="{FF2B5EF4-FFF2-40B4-BE49-F238E27FC236}">
                <a16:creationId xmlns:a16="http://schemas.microsoft.com/office/drawing/2014/main" id="{A6000F83-C1F6-D406-56E3-A102D7093747}"/>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381542" y="839681"/>
            <a:ext cx="1079103" cy="746942"/>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a:extLst>
              <a:ext uri="{FF2B5EF4-FFF2-40B4-BE49-F238E27FC236}">
                <a16:creationId xmlns:a16="http://schemas.microsoft.com/office/drawing/2014/main" id="{4418A8B3-507D-9620-11D8-338B15C0CA85}"/>
              </a:ext>
            </a:extLst>
          </p:cNvPr>
          <p:cNvSpPr txBox="1"/>
          <p:nvPr/>
        </p:nvSpPr>
        <p:spPr>
          <a:xfrm>
            <a:off x="9733246" y="1664302"/>
            <a:ext cx="2374289" cy="584775"/>
          </a:xfrm>
          <a:prstGeom prst="rect">
            <a:avLst/>
          </a:prstGeom>
          <a:noFill/>
        </p:spPr>
        <p:txBody>
          <a:bodyPr wrap="square">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1600" err="1">
                <a:solidFill>
                  <a:schemeClr val="bg1"/>
                </a:solidFill>
                <a:latin typeface="UTM Avo" panose="02040603050506020204" pitchFamily="18" charset="0"/>
                <a:cs typeface="Arial" panose="020B0604020202020204" pitchFamily="34" charset="0"/>
              </a:rPr>
              <a:t>Ấn</a:t>
            </a:r>
            <a:r>
              <a:rPr lang="en-US" sz="1600">
                <a:solidFill>
                  <a:schemeClr val="bg1"/>
                </a:solidFill>
                <a:latin typeface="UTM Avo" panose="02040603050506020204" pitchFamily="18" charset="0"/>
                <a:cs typeface="Arial" panose="020B0604020202020204" pitchFamily="34" charset="0"/>
              </a:rPr>
              <a:t> </a:t>
            </a:r>
            <a:r>
              <a:rPr lang="en-US" sz="1600" err="1">
                <a:solidFill>
                  <a:schemeClr val="bg1"/>
                </a:solidFill>
                <a:latin typeface="UTM Avo" panose="02040603050506020204" pitchFamily="18" charset="0"/>
                <a:cs typeface="Arial" panose="020B0604020202020204" pitchFamily="34" charset="0"/>
              </a:rPr>
              <a:t>vào</a:t>
            </a:r>
            <a:r>
              <a:rPr lang="en-US" sz="1600">
                <a:solidFill>
                  <a:schemeClr val="bg1"/>
                </a:solidFill>
                <a:latin typeface="UTM Avo" panose="02040603050506020204" pitchFamily="18" charset="0"/>
                <a:cs typeface="Arial" panose="020B0604020202020204" pitchFamily="34" charset="0"/>
              </a:rPr>
              <a:t> </a:t>
            </a:r>
            <a:r>
              <a:rPr lang="en-US" sz="1600" err="1">
                <a:solidFill>
                  <a:schemeClr val="bg1"/>
                </a:solidFill>
                <a:latin typeface="UTM Avo" panose="02040603050506020204" pitchFamily="18" charset="0"/>
                <a:cs typeface="Arial" panose="020B0604020202020204" pitchFamily="34" charset="0"/>
              </a:rPr>
              <a:t>để</a:t>
            </a:r>
            <a:r>
              <a:rPr lang="en-US" sz="1600">
                <a:solidFill>
                  <a:schemeClr val="bg1"/>
                </a:solidFill>
                <a:latin typeface="UTM Avo" panose="02040603050506020204" pitchFamily="18" charset="0"/>
                <a:cs typeface="Arial" panose="020B0604020202020204" pitchFamily="34" charset="0"/>
              </a:rPr>
              <a:t> </a:t>
            </a:r>
            <a:r>
              <a:rPr lang="en-US" sz="1600" err="1">
                <a:solidFill>
                  <a:schemeClr val="bg1"/>
                </a:solidFill>
                <a:latin typeface="UTM Avo" panose="02040603050506020204" pitchFamily="18" charset="0"/>
                <a:cs typeface="Arial" panose="020B0604020202020204" pitchFamily="34" charset="0"/>
              </a:rPr>
              <a:t>đến</a:t>
            </a:r>
            <a:r>
              <a:rPr lang="en-US" sz="1600">
                <a:solidFill>
                  <a:schemeClr val="bg1"/>
                </a:solidFill>
                <a:latin typeface="UTM Avo" panose="02040603050506020204" pitchFamily="18" charset="0"/>
                <a:cs typeface="Arial" panose="020B0604020202020204" pitchFamily="34" charset="0"/>
              </a:rPr>
              <a:t> </a:t>
            </a:r>
          </a:p>
          <a:p>
            <a:pPr algn="ctr"/>
            <a:r>
              <a:rPr lang="en-US" sz="1600" b="1">
                <a:solidFill>
                  <a:schemeClr val="bg1"/>
                </a:solidFill>
                <a:latin typeface="UTM Avo" panose="02040603050506020204" pitchFamily="18" charset="0"/>
                <a:cs typeface="Arial" panose="020B0604020202020204" pitchFamily="34" charset="0"/>
              </a:rPr>
              <a:t>video </a:t>
            </a:r>
            <a:r>
              <a:rPr lang="en-US" sz="1600" b="1" err="1">
                <a:solidFill>
                  <a:schemeClr val="bg1"/>
                </a:solidFill>
                <a:latin typeface="UTM Avo" panose="02040603050506020204" pitchFamily="18" charset="0"/>
                <a:cs typeface="Arial" panose="020B0604020202020204" pitchFamily="34" charset="0"/>
              </a:rPr>
              <a:t>kể</a:t>
            </a:r>
            <a:r>
              <a:rPr lang="en-US" sz="1600" b="1">
                <a:solidFill>
                  <a:schemeClr val="bg1"/>
                </a:solidFill>
                <a:latin typeface="UTM Avo" panose="02040603050506020204" pitchFamily="18" charset="0"/>
                <a:cs typeface="Arial" panose="020B0604020202020204" pitchFamily="34" charset="0"/>
              </a:rPr>
              <a:t> </a:t>
            </a:r>
            <a:r>
              <a:rPr lang="en-US" sz="1600" b="1" err="1">
                <a:solidFill>
                  <a:schemeClr val="bg1"/>
                </a:solidFill>
                <a:latin typeface="UTM Avo" panose="02040603050506020204" pitchFamily="18" charset="0"/>
                <a:cs typeface="Arial" panose="020B0604020202020204" pitchFamily="34" charset="0"/>
              </a:rPr>
              <a:t>chuyện</a:t>
            </a:r>
            <a:endParaRPr lang="en-US" sz="1600" b="1">
              <a:solidFill>
                <a:schemeClr val="bg1"/>
              </a:solidFill>
              <a:latin typeface="UTM Avo" panose="02040603050506020204" pitchFamily="18" charset="0"/>
            </a:endParaRPr>
          </a:p>
        </p:txBody>
      </p:sp>
      <p:pic>
        <p:nvPicPr>
          <p:cNvPr id="4" name="Google Shape;243;p13">
            <a:extLst>
              <a:ext uri="{FF2B5EF4-FFF2-40B4-BE49-F238E27FC236}">
                <a16:creationId xmlns:a16="http://schemas.microsoft.com/office/drawing/2014/main" id="{DB9262BE-28BA-77F1-3B5C-4B5B0FE7CE5B}"/>
              </a:ext>
            </a:extLst>
          </p:cNvPr>
          <p:cNvPicPr preferRelativeResize="0"/>
          <p:nvPr/>
        </p:nvPicPr>
        <p:blipFill rotWithShape="1">
          <a:blip r:embed="rId5">
            <a:alphaModFix/>
          </a:blip>
          <a:srcRect/>
          <a:stretch/>
        </p:blipFill>
        <p:spPr>
          <a:xfrm>
            <a:off x="2521327" y="2432253"/>
            <a:ext cx="7149343" cy="4114800"/>
          </a:xfrm>
          <a:prstGeom prst="rect">
            <a:avLst/>
          </a:prstGeom>
          <a:noFill/>
          <a:ln>
            <a:noFill/>
          </a:ln>
          <a:effectLst>
            <a:outerShdw blurRad="292100" dist="139700" dir="2700000" algn="tl" rotWithShape="0">
              <a:srgbClr val="333333">
                <a:alpha val="64705"/>
              </a:srgbClr>
            </a:outerShdw>
          </a:effectLst>
        </p:spPr>
      </p:pic>
    </p:spTree>
    <p:extLst>
      <p:ext uri="{BB962C8B-B14F-4D97-AF65-F5344CB8AC3E}">
        <p14:creationId xmlns:p14="http://schemas.microsoft.com/office/powerpoint/2010/main" val="129353551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Google Shape;163;p7">
            <a:extLst>
              <a:ext uri="{FF2B5EF4-FFF2-40B4-BE49-F238E27FC236}">
                <a16:creationId xmlns:a16="http://schemas.microsoft.com/office/drawing/2014/main" id="{F7892581-F80C-BC4D-8465-CB9CAF49B3DD}"/>
              </a:ext>
            </a:extLst>
          </p:cNvPr>
          <p:cNvSpPr txBox="1"/>
          <p:nvPr/>
        </p:nvSpPr>
        <p:spPr>
          <a:xfrm>
            <a:off x="717947" y="1624286"/>
            <a:ext cx="10756106" cy="5233714"/>
          </a:xfrm>
          <a:prstGeom prst="rect">
            <a:avLst/>
          </a:prstGeom>
          <a:noFill/>
          <a:ln>
            <a:noFill/>
          </a:ln>
        </p:spPr>
        <p:txBody>
          <a:bodyPr spcFirstLastPara="1" wrap="square" lIns="60950" tIns="30467" rIns="60950" bIns="30467" anchor="t" anchorCtr="0">
            <a:spAutoFit/>
          </a:bodyPr>
          <a:lstStyle/>
          <a:p>
            <a:pPr algn="just">
              <a:lnSpc>
                <a:spcPct val="150000"/>
              </a:lnSpc>
            </a:pPr>
            <a:r>
              <a:rPr lang="vi-VN" dirty="0">
                <a:solidFill>
                  <a:schemeClr val="dk1"/>
                </a:solidFill>
                <a:latin typeface="UTM Avo" panose="02040603050506020204" pitchFamily="18"/>
              </a:rPr>
              <a:t>	Hồng có một đứa em trai. Thằng Thái em Hồng là chúa bướng bỉnh. Hai chị em cãi nhau chí chóe cả ngày. Chị Hồng cũng chẳng chịu nhường em. Có khi, chỉ quét mỗi cái nhà, hai đứa cũng phải “oẳn tù tì” mấy lần. Chị Hồng ra cái búa mà Thái xòe tay ra bọc thì chị đòi xí xóa. Ngược lại, nếu Thái lỡ xòe tay ra mà chị giơ cái kéo, Thái cũng bắt “oẳn” lại. Mẹ phải bảo:</a:t>
            </a:r>
            <a:endParaRPr dirty="0">
              <a:solidFill>
                <a:schemeClr val="dk1"/>
              </a:solidFill>
              <a:latin typeface="UTM Avo" panose="02040603050506020204" pitchFamily="18"/>
            </a:endParaRPr>
          </a:p>
          <a:p>
            <a:pPr marL="228611" indent="-228611" algn="just">
              <a:lnSpc>
                <a:spcPct val="150000"/>
              </a:lnSpc>
              <a:buClr>
                <a:schemeClr val="dk1"/>
              </a:buClr>
              <a:buSzPct val="130000"/>
              <a:buFont typeface="Arial"/>
              <a:buChar char="-"/>
            </a:pPr>
            <a:r>
              <a:rPr lang="vi-VN" dirty="0">
                <a:solidFill>
                  <a:schemeClr val="dk1"/>
                </a:solidFill>
                <a:latin typeface="UTM Avo" panose="02040603050506020204" pitchFamily="18"/>
              </a:rPr>
              <a:t>Giá các con biết bảo nhau thì nhà đã quét xong từ lâu rồi. Con là chị, con nên nhường nhịn em. Em sẽ phải nghe lời con.</a:t>
            </a:r>
            <a:endParaRPr dirty="0">
              <a:solidFill>
                <a:schemeClr val="dk1"/>
              </a:solidFill>
              <a:latin typeface="UTM Avo" panose="02040603050506020204" pitchFamily="18"/>
            </a:endParaRPr>
          </a:p>
          <a:p>
            <a:pPr algn="just">
              <a:lnSpc>
                <a:spcPct val="150000"/>
              </a:lnSpc>
            </a:pPr>
            <a:r>
              <a:rPr lang="vi-VN" dirty="0">
                <a:solidFill>
                  <a:schemeClr val="dk1"/>
                </a:solidFill>
                <a:latin typeface="UTM Avo" panose="02040603050506020204" pitchFamily="18"/>
              </a:rPr>
              <a:t>	Công việc của mẹ dạo này rất bận, có hôm mẹ phải đi cả ngày. Mẹ giao cho Hồng chăm sóc cửa nhà, quét tước, dọn dẹp. Thương mẹ vất vả, Hồng nghe lời mẹ hơn.</a:t>
            </a:r>
            <a:endParaRPr dirty="0">
              <a:solidFill>
                <a:schemeClr val="dk1"/>
              </a:solidFill>
              <a:latin typeface="UTM Avo" panose="02040603050506020204" pitchFamily="18"/>
            </a:endParaRPr>
          </a:p>
          <a:p>
            <a:pPr algn="just">
              <a:lnSpc>
                <a:spcPct val="150000"/>
              </a:lnSpc>
            </a:pPr>
            <a:r>
              <a:rPr lang="vi-VN" dirty="0">
                <a:solidFill>
                  <a:schemeClr val="dk1"/>
                </a:solidFill>
                <a:latin typeface="UTM Avo" panose="02040603050506020204" pitchFamily="18"/>
              </a:rPr>
              <a:t>Một hôm, Hồng lau nhà sạch bóng đến mức có thể soi gương được. Thái ta vẫn cứ mải chơi bóng. Hồng bảo em, giọng dịu dàng:</a:t>
            </a:r>
            <a:endParaRPr dirty="0">
              <a:solidFill>
                <a:schemeClr val="dk1"/>
              </a:solidFill>
              <a:latin typeface="UTM Avo" panose="02040603050506020204" pitchFamily="18"/>
            </a:endParaRPr>
          </a:p>
          <a:p>
            <a:pPr marL="304815" indent="-304815" algn="just">
              <a:lnSpc>
                <a:spcPct val="150000"/>
              </a:lnSpc>
              <a:buClr>
                <a:schemeClr val="dk1"/>
              </a:buClr>
              <a:buSzPct val="130000"/>
              <a:buFont typeface="Arial"/>
              <a:buChar char="-"/>
            </a:pPr>
            <a:r>
              <a:rPr lang="vi-VN" dirty="0">
                <a:solidFill>
                  <a:schemeClr val="dk1"/>
                </a:solidFill>
                <a:latin typeface="UTM Avo" panose="02040603050506020204" pitchFamily="18"/>
              </a:rPr>
              <a:t>Thái chơi bóng xong, giúp chị dọn bàn học cho gọn nhé!</a:t>
            </a:r>
            <a:endParaRPr dirty="0">
              <a:solidFill>
                <a:schemeClr val="dk1"/>
              </a:solidFill>
              <a:latin typeface="UTM Avo" panose="02040603050506020204" pitchFamily="18"/>
            </a:endParaRPr>
          </a:p>
          <a:p>
            <a:pPr marL="304815" indent="-304815" algn="just">
              <a:lnSpc>
                <a:spcPct val="150000"/>
              </a:lnSpc>
              <a:buClr>
                <a:schemeClr val="dk1"/>
              </a:buClr>
              <a:buSzPct val="130000"/>
              <a:buFont typeface="Arial"/>
              <a:buChar char="-"/>
            </a:pPr>
            <a:r>
              <a:rPr lang="vi-VN" dirty="0">
                <a:solidFill>
                  <a:schemeClr val="dk1"/>
                </a:solidFill>
                <a:latin typeface="UTM Avo" panose="02040603050506020204" pitchFamily="18"/>
              </a:rPr>
              <a:t>Vâng ạ. - Thái đáp lại chị, giọng rõ thật ngoan.</a:t>
            </a:r>
            <a:endParaRPr sz="500" dirty="0">
              <a:latin typeface="UTM Avo" panose="02040603050506020204" pitchFamily="18"/>
            </a:endParaRPr>
          </a:p>
        </p:txBody>
      </p:sp>
      <p:sp>
        <p:nvSpPr>
          <p:cNvPr id="6" name="TextBox 5">
            <a:extLst>
              <a:ext uri="{FF2B5EF4-FFF2-40B4-BE49-F238E27FC236}">
                <a16:creationId xmlns:a16="http://schemas.microsoft.com/office/drawing/2014/main" id="{976551F6-EB02-2DEF-B5CC-0EBFF985E17E}"/>
              </a:ext>
            </a:extLst>
          </p:cNvPr>
          <p:cNvSpPr txBox="1"/>
          <p:nvPr/>
        </p:nvSpPr>
        <p:spPr>
          <a:xfrm>
            <a:off x="5321300" y="1124521"/>
            <a:ext cx="1549400" cy="461665"/>
          </a:xfrm>
          <a:prstGeom prst="rect">
            <a:avLst/>
          </a:prstGeom>
          <a:noFill/>
        </p:spPr>
        <p:txBody>
          <a:bodyPr wrap="square" rtlCol="0">
            <a:spAutoFit/>
          </a:bodyPr>
          <a:lstStyle/>
          <a:p>
            <a:pPr algn="ctr"/>
            <a:r>
              <a:rPr lang="en-VN" sz="2400" b="1" dirty="0">
                <a:solidFill>
                  <a:srgbClr val="C00000"/>
                </a:solidFill>
                <a:latin typeface="UTM Avo" panose="02040603050506020204" pitchFamily="18"/>
              </a:rPr>
              <a:t>Làm chị</a:t>
            </a:r>
          </a:p>
        </p:txBody>
      </p:sp>
    </p:spTree>
    <p:extLst>
      <p:ext uri="{BB962C8B-B14F-4D97-AF65-F5344CB8AC3E}">
        <p14:creationId xmlns:p14="http://schemas.microsoft.com/office/powerpoint/2010/main" val="140473959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Google Shape;171;p8">
            <a:extLst>
              <a:ext uri="{FF2B5EF4-FFF2-40B4-BE49-F238E27FC236}">
                <a16:creationId xmlns:a16="http://schemas.microsoft.com/office/drawing/2014/main" id="{584D7B4B-ECBF-D3A3-BB05-462BDA516A9B}"/>
              </a:ext>
            </a:extLst>
          </p:cNvPr>
          <p:cNvSpPr txBox="1"/>
          <p:nvPr/>
        </p:nvSpPr>
        <p:spPr>
          <a:xfrm>
            <a:off x="838597" y="1765300"/>
            <a:ext cx="10514806" cy="5233714"/>
          </a:xfrm>
          <a:prstGeom prst="rect">
            <a:avLst/>
          </a:prstGeom>
          <a:noFill/>
          <a:ln>
            <a:noFill/>
          </a:ln>
        </p:spPr>
        <p:txBody>
          <a:bodyPr spcFirstLastPara="1" wrap="square" lIns="60950" tIns="30467" rIns="60950" bIns="30467" anchor="t" anchorCtr="0">
            <a:spAutoFit/>
          </a:bodyPr>
          <a:lstStyle/>
          <a:p>
            <a:pPr algn="just">
              <a:lnSpc>
                <a:spcPct val="150000"/>
              </a:lnSpc>
            </a:pPr>
            <a:r>
              <a:rPr lang="vi-VN" dirty="0">
                <a:solidFill>
                  <a:schemeClr val="dk1"/>
                </a:solidFill>
                <a:latin typeface="UTM Avo" panose="02040603050506020204" pitchFamily="18"/>
              </a:rPr>
              <a:t>	Chiều, mẹ đi công tác vẫn chưa về, Hồng bảo Thái:</a:t>
            </a:r>
            <a:endParaRPr dirty="0">
              <a:latin typeface="UTM Avo" panose="02040603050506020204" pitchFamily="18"/>
            </a:endParaRPr>
          </a:p>
          <a:p>
            <a:pPr marL="304815" indent="-304815" algn="just">
              <a:lnSpc>
                <a:spcPct val="150000"/>
              </a:lnSpc>
              <a:buClr>
                <a:schemeClr val="dk1"/>
              </a:buClr>
              <a:buSzPct val="130000"/>
              <a:buFont typeface="Arial"/>
              <a:buChar char="-"/>
            </a:pPr>
            <a:r>
              <a:rPr lang="vi-VN" dirty="0">
                <a:solidFill>
                  <a:schemeClr val="dk1"/>
                </a:solidFill>
                <a:latin typeface="UTM Avo" panose="02040603050506020204" pitchFamily="18"/>
              </a:rPr>
              <a:t>Em vào đây, chị tắm cho.</a:t>
            </a:r>
            <a:endParaRPr dirty="0">
              <a:latin typeface="UTM Avo" panose="02040603050506020204" pitchFamily="18"/>
            </a:endParaRPr>
          </a:p>
          <a:p>
            <a:pPr algn="just">
              <a:lnSpc>
                <a:spcPct val="150000"/>
              </a:lnSpc>
            </a:pPr>
            <a:r>
              <a:rPr lang="vi-VN" dirty="0">
                <a:solidFill>
                  <a:schemeClr val="dk1"/>
                </a:solidFill>
                <a:latin typeface="UTM Avo" panose="02040603050506020204" pitchFamily="18"/>
              </a:rPr>
              <a:t>	Hồng vắt cái khăn mặt lên vai, bảo Thái cúi đầu xuống, dội nước, gội đầu cho em. Rồi vừa kì cánh tay đen nhẻm của em, Hồng vừa giảng cho em mấy bài vệ sinh thân thể mới học. Thái ta cứ ngồi yên như phỗng nghe chị giảng.</a:t>
            </a:r>
            <a:endParaRPr dirty="0">
              <a:latin typeface="UTM Avo" panose="02040603050506020204" pitchFamily="18"/>
            </a:endParaRPr>
          </a:p>
          <a:p>
            <a:pPr algn="just">
              <a:lnSpc>
                <a:spcPct val="150000"/>
              </a:lnSpc>
            </a:pPr>
            <a:r>
              <a:rPr lang="vi-VN" dirty="0">
                <a:solidFill>
                  <a:schemeClr val="dk1"/>
                </a:solidFill>
                <a:latin typeface="UTM Avo" panose="02040603050506020204" pitchFamily="18"/>
              </a:rPr>
              <a:t>	Tắm cho em xong, Hồng dặn:</a:t>
            </a:r>
            <a:endParaRPr dirty="0">
              <a:latin typeface="UTM Avo" panose="02040603050506020204" pitchFamily="18"/>
            </a:endParaRPr>
          </a:p>
          <a:p>
            <a:pPr marL="304815" indent="-304815" algn="just">
              <a:lnSpc>
                <a:spcPct val="150000"/>
              </a:lnSpc>
              <a:buClr>
                <a:schemeClr val="dk1"/>
              </a:buClr>
              <a:buSzPct val="130000"/>
              <a:buFont typeface="Arial"/>
              <a:buChar char="-"/>
            </a:pPr>
            <a:r>
              <a:rPr lang="vi-VN" dirty="0">
                <a:solidFill>
                  <a:schemeClr val="dk1"/>
                </a:solidFill>
                <a:latin typeface="UTM Avo" panose="02040603050506020204" pitchFamily="18"/>
              </a:rPr>
              <a:t>Bây giờ, em ra trông nhà nhé, để chị giặt quần áo.</a:t>
            </a:r>
            <a:endParaRPr dirty="0">
              <a:solidFill>
                <a:schemeClr val="dk1"/>
              </a:solidFill>
              <a:latin typeface="UTM Avo" panose="02040603050506020204" pitchFamily="18"/>
            </a:endParaRPr>
          </a:p>
          <a:p>
            <a:pPr marL="304815" indent="-304815" algn="just">
              <a:lnSpc>
                <a:spcPct val="150000"/>
              </a:lnSpc>
              <a:buClr>
                <a:schemeClr val="dk1"/>
              </a:buClr>
              <a:buSzPct val="130000"/>
              <a:buFont typeface="Arial"/>
              <a:buChar char="-"/>
            </a:pPr>
            <a:r>
              <a:rPr lang="vi-VN" dirty="0">
                <a:solidFill>
                  <a:schemeClr val="dk1"/>
                </a:solidFill>
                <a:latin typeface="UTM Avo" panose="02040603050506020204" pitchFamily="18"/>
              </a:rPr>
              <a:t>Vâng ạ.</a:t>
            </a:r>
            <a:endParaRPr dirty="0">
              <a:latin typeface="UTM Avo" panose="02040603050506020204" pitchFamily="18"/>
            </a:endParaRPr>
          </a:p>
          <a:p>
            <a:pPr algn="just">
              <a:lnSpc>
                <a:spcPct val="150000"/>
              </a:lnSpc>
            </a:pPr>
            <a:r>
              <a:rPr lang="vi-VN" dirty="0">
                <a:solidFill>
                  <a:schemeClr val="dk1"/>
                </a:solidFill>
                <a:latin typeface="UTM Avo" panose="02040603050506020204" pitchFamily="18"/>
              </a:rPr>
              <a:t>	Lần này, Thái “vâng” to hơn, đến nỗi bọn cái Hương, cái Thanh ở nhà bên cũng nghe rõ. Chúng nó bảo:</a:t>
            </a:r>
            <a:endParaRPr dirty="0">
              <a:latin typeface="UTM Avo" panose="02040603050506020204" pitchFamily="18"/>
            </a:endParaRPr>
          </a:p>
          <a:p>
            <a:pPr marL="304815" indent="-304815" algn="just">
              <a:lnSpc>
                <a:spcPct val="150000"/>
              </a:lnSpc>
              <a:buClr>
                <a:schemeClr val="dk1"/>
              </a:buClr>
              <a:buSzPct val="130000"/>
              <a:buFont typeface="Arial"/>
              <a:buChar char="-"/>
            </a:pPr>
            <a:r>
              <a:rPr lang="vi-VN" dirty="0">
                <a:solidFill>
                  <a:schemeClr val="dk1"/>
                </a:solidFill>
                <a:latin typeface="UTM Avo" panose="02040603050506020204" pitchFamily="18"/>
              </a:rPr>
              <a:t>Em cậu dạo này ngoan nhỉ?</a:t>
            </a:r>
            <a:endParaRPr dirty="0">
              <a:solidFill>
                <a:schemeClr val="dk1"/>
              </a:solidFill>
              <a:latin typeface="UTM Avo" panose="02040603050506020204" pitchFamily="18"/>
            </a:endParaRPr>
          </a:p>
          <a:p>
            <a:pPr algn="r">
              <a:lnSpc>
                <a:spcPct val="150000"/>
              </a:lnSpc>
            </a:pPr>
            <a:r>
              <a:rPr lang="vi-VN" dirty="0">
                <a:solidFill>
                  <a:schemeClr val="dk1"/>
                </a:solidFill>
                <a:latin typeface="UTM Avo" panose="02040603050506020204" pitchFamily="18"/>
              </a:rPr>
              <a:t>BÍCH THUẬN</a:t>
            </a:r>
            <a:endParaRPr dirty="0">
              <a:latin typeface="UTM Avo" panose="02040603050506020204" pitchFamily="18"/>
            </a:endParaRPr>
          </a:p>
        </p:txBody>
      </p:sp>
    </p:spTree>
    <p:extLst>
      <p:ext uri="{BB962C8B-B14F-4D97-AF65-F5344CB8AC3E}">
        <p14:creationId xmlns:p14="http://schemas.microsoft.com/office/powerpoint/2010/main" val="164930524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12" name="Google Shape;183;p9">
            <a:extLst>
              <a:ext uri="{FF2B5EF4-FFF2-40B4-BE49-F238E27FC236}">
                <a16:creationId xmlns:a16="http://schemas.microsoft.com/office/drawing/2014/main" id="{15F18E2F-6B1A-3C85-3339-FDA2A2A49C76}"/>
              </a:ext>
            </a:extLst>
          </p:cNvPr>
          <p:cNvPicPr preferRelativeResize="0"/>
          <p:nvPr/>
        </p:nvPicPr>
        <p:blipFill rotWithShape="1">
          <a:blip r:embed="rId3">
            <a:alphaModFix/>
          </a:blip>
          <a:srcRect l="4857"/>
          <a:stretch/>
        </p:blipFill>
        <p:spPr>
          <a:xfrm>
            <a:off x="1399496" y="3112979"/>
            <a:ext cx="9393007" cy="3319104"/>
          </a:xfrm>
          <a:prstGeom prst="rect">
            <a:avLst/>
          </a:prstGeom>
          <a:noFill/>
          <a:ln>
            <a:noFill/>
          </a:ln>
          <a:effectLst>
            <a:outerShdw blurRad="292100" dist="139700" dir="2700000" algn="tl" rotWithShape="0">
              <a:srgbClr val="333333">
                <a:alpha val="64705"/>
              </a:srgbClr>
            </a:outerShdw>
          </a:effectLst>
        </p:spPr>
      </p:pic>
      <p:sp>
        <p:nvSpPr>
          <p:cNvPr id="13" name="Google Shape;184;p9">
            <a:extLst>
              <a:ext uri="{FF2B5EF4-FFF2-40B4-BE49-F238E27FC236}">
                <a16:creationId xmlns:a16="http://schemas.microsoft.com/office/drawing/2014/main" id="{4C8195C2-F37E-D069-7903-7A46F10CD5A4}"/>
              </a:ext>
            </a:extLst>
          </p:cNvPr>
          <p:cNvSpPr txBox="1"/>
          <p:nvPr/>
        </p:nvSpPr>
        <p:spPr>
          <a:xfrm>
            <a:off x="921191" y="1701343"/>
            <a:ext cx="10349615" cy="1169525"/>
          </a:xfrm>
          <a:prstGeom prst="rect">
            <a:avLst/>
          </a:prstGeom>
          <a:noFill/>
          <a:ln>
            <a:noFill/>
          </a:ln>
        </p:spPr>
        <p:txBody>
          <a:bodyPr spcFirstLastPara="1" wrap="square" lIns="60950" tIns="30467" rIns="60950" bIns="30467" anchor="t" anchorCtr="0">
            <a:spAutoFit/>
          </a:bodyPr>
          <a:lstStyle/>
          <a:p>
            <a:pPr algn="ctr">
              <a:lnSpc>
                <a:spcPct val="150000"/>
              </a:lnSpc>
            </a:pPr>
            <a:r>
              <a:rPr lang="vi-VN" sz="2400" b="1" dirty="0">
                <a:solidFill>
                  <a:srgbClr val="C00000"/>
                </a:solidFill>
                <a:latin typeface="UTM Avo" panose="02040603050506020204" pitchFamily="18"/>
                <a:ea typeface="Calibri"/>
                <a:cs typeface="Calibri"/>
                <a:sym typeface="Calibri"/>
              </a:rPr>
              <a:t>Thảo luận nhóm đôi: </a:t>
            </a:r>
            <a:r>
              <a:rPr lang="vi-VN" sz="2400" b="1" dirty="0">
                <a:solidFill>
                  <a:schemeClr val="dk1"/>
                </a:solidFill>
                <a:latin typeface="UTM Avo" panose="02040603050506020204" pitchFamily="18"/>
                <a:ea typeface="Calibri"/>
                <a:cs typeface="Calibri"/>
                <a:sym typeface="Calibri"/>
              </a:rPr>
              <a:t>Em hãy trả lời câu hỏi trong sơ đồ dưới đây và sau đó kể lại câu chuyện</a:t>
            </a:r>
            <a:endParaRPr sz="2400" b="1" dirty="0">
              <a:solidFill>
                <a:schemeClr val="dk1"/>
              </a:solidFill>
              <a:latin typeface="UTM Avo" panose="02040603050506020204" pitchFamily="18"/>
              <a:ea typeface="Calibri"/>
              <a:cs typeface="Calibri"/>
              <a:sym typeface="Calibri"/>
            </a:endParaRPr>
          </a:p>
        </p:txBody>
      </p:sp>
    </p:spTree>
    <p:extLst>
      <p:ext uri="{BB962C8B-B14F-4D97-AF65-F5344CB8AC3E}">
        <p14:creationId xmlns:p14="http://schemas.microsoft.com/office/powerpoint/2010/main" val="29804010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Google Shape;191;p10">
            <a:extLst>
              <a:ext uri="{FF2B5EF4-FFF2-40B4-BE49-F238E27FC236}">
                <a16:creationId xmlns:a16="http://schemas.microsoft.com/office/drawing/2014/main" id="{EA8DFBC6-39F6-C4DD-164A-C67AEE1E8121}"/>
              </a:ext>
            </a:extLst>
          </p:cNvPr>
          <p:cNvSpPr txBox="1"/>
          <p:nvPr/>
        </p:nvSpPr>
        <p:spPr>
          <a:xfrm>
            <a:off x="3646997" y="1039636"/>
            <a:ext cx="4898005" cy="569360"/>
          </a:xfrm>
          <a:prstGeom prst="rect">
            <a:avLst/>
          </a:prstGeom>
          <a:noFill/>
          <a:ln>
            <a:noFill/>
          </a:ln>
        </p:spPr>
        <p:txBody>
          <a:bodyPr spcFirstLastPara="1" wrap="square" lIns="60950" tIns="30467" rIns="60950" bIns="30467" anchor="t" anchorCtr="0">
            <a:spAutoFit/>
          </a:bodyPr>
          <a:lstStyle/>
          <a:p>
            <a:pPr algn="ctr">
              <a:lnSpc>
                <a:spcPct val="150000"/>
              </a:lnSpc>
            </a:pPr>
            <a:r>
              <a:rPr lang="vi-VN" sz="2200" b="1" dirty="0">
                <a:solidFill>
                  <a:schemeClr val="bg1"/>
                </a:solidFill>
                <a:latin typeface="UTM Avo" panose="02040603050506020204" pitchFamily="18"/>
                <a:ea typeface="Calibri"/>
                <a:cs typeface="Calibri"/>
                <a:sym typeface="Calibri"/>
              </a:rPr>
              <a:t>Gợi ý trả lời</a:t>
            </a:r>
            <a:endParaRPr sz="2200" b="1" dirty="0">
              <a:solidFill>
                <a:schemeClr val="bg1"/>
              </a:solidFill>
              <a:latin typeface="UTM Avo" panose="02040603050506020204" pitchFamily="18"/>
              <a:ea typeface="Calibri"/>
              <a:cs typeface="Calibri"/>
              <a:sym typeface="Calibri"/>
            </a:endParaRPr>
          </a:p>
        </p:txBody>
      </p:sp>
      <p:sp>
        <p:nvSpPr>
          <p:cNvPr id="5" name="Google Shape;192;p10">
            <a:extLst>
              <a:ext uri="{FF2B5EF4-FFF2-40B4-BE49-F238E27FC236}">
                <a16:creationId xmlns:a16="http://schemas.microsoft.com/office/drawing/2014/main" id="{0FCD16BC-59CD-64C7-8EC6-CD0F831BCF5D}"/>
              </a:ext>
            </a:extLst>
          </p:cNvPr>
          <p:cNvSpPr/>
          <p:nvPr/>
        </p:nvSpPr>
        <p:spPr>
          <a:xfrm>
            <a:off x="-4509" y="1775265"/>
            <a:ext cx="2235200" cy="711200"/>
          </a:xfrm>
          <a:prstGeom prst="homePlate">
            <a:avLst>
              <a:gd name="adj" fmla="val 50000"/>
            </a:avLst>
          </a:prstGeom>
          <a:solidFill>
            <a:schemeClr val="accent4">
              <a:lumMod val="60000"/>
              <a:lumOff val="40000"/>
            </a:schemeClr>
          </a:solidFill>
          <a:ln w="25400" cap="flat" cmpd="sng">
            <a:noFill/>
            <a:prstDash val="solid"/>
            <a:round/>
            <a:headEnd type="none" w="sm" len="sm"/>
            <a:tailEnd type="none" w="sm" len="sm"/>
          </a:ln>
        </p:spPr>
        <p:txBody>
          <a:bodyPr spcFirstLastPara="1" wrap="square" lIns="60950" tIns="30467" rIns="60950" bIns="30467" anchor="ctr" anchorCtr="0">
            <a:noAutofit/>
          </a:bodyPr>
          <a:lstStyle/>
          <a:p>
            <a:pPr algn="ctr"/>
            <a:r>
              <a:rPr lang="vi-VN" sz="2200" b="1">
                <a:solidFill>
                  <a:schemeClr val="bg1"/>
                </a:solidFill>
                <a:latin typeface="UTM Avo" panose="02040603050506020204" pitchFamily="18"/>
                <a:ea typeface="Calibri"/>
                <a:cs typeface="Calibri"/>
                <a:sym typeface="Calibri"/>
              </a:rPr>
              <a:t>Đoạn 1</a:t>
            </a:r>
            <a:endParaRPr sz="2200">
              <a:solidFill>
                <a:schemeClr val="bg1"/>
              </a:solidFill>
              <a:latin typeface="UTM Avo" panose="02040603050506020204" pitchFamily="18"/>
            </a:endParaRPr>
          </a:p>
        </p:txBody>
      </p:sp>
      <p:sp>
        <p:nvSpPr>
          <p:cNvPr id="6" name="Google Shape;193;p10">
            <a:extLst>
              <a:ext uri="{FF2B5EF4-FFF2-40B4-BE49-F238E27FC236}">
                <a16:creationId xmlns:a16="http://schemas.microsoft.com/office/drawing/2014/main" id="{D5A9DB72-1778-4314-432E-4DCE92D2DBCB}"/>
              </a:ext>
            </a:extLst>
          </p:cNvPr>
          <p:cNvSpPr txBox="1"/>
          <p:nvPr/>
        </p:nvSpPr>
        <p:spPr>
          <a:xfrm>
            <a:off x="114264" y="2486465"/>
            <a:ext cx="5373026" cy="1077192"/>
          </a:xfrm>
          <a:prstGeom prst="rect">
            <a:avLst/>
          </a:prstGeom>
          <a:noFill/>
          <a:ln>
            <a:noFill/>
          </a:ln>
        </p:spPr>
        <p:txBody>
          <a:bodyPr spcFirstLastPara="1" wrap="square" lIns="60950" tIns="30467" rIns="60950" bIns="30467" anchor="t" anchorCtr="0">
            <a:spAutoFit/>
          </a:bodyPr>
          <a:lstStyle/>
          <a:p>
            <a:pPr marL="381019" indent="-381019" algn="just">
              <a:lnSpc>
                <a:spcPct val="150000"/>
              </a:lnSpc>
              <a:buSzPct val="130000"/>
              <a:buFont typeface="Arial"/>
              <a:buChar char="•"/>
            </a:pPr>
            <a:r>
              <a:rPr lang="vi-VN" sz="2200" dirty="0">
                <a:solidFill>
                  <a:schemeClr val="bg1"/>
                </a:solidFill>
                <a:latin typeface="UTM Avo" panose="02040603050506020204" pitchFamily="18"/>
              </a:rPr>
              <a:t>Theo nhận xét của Hồng, tính nết của em Thái là “chúa bướng bỉnh”.</a:t>
            </a:r>
            <a:endParaRPr sz="2200" dirty="0">
              <a:solidFill>
                <a:schemeClr val="bg1"/>
              </a:solidFill>
              <a:latin typeface="UTM Avo" panose="02040603050506020204" pitchFamily="18"/>
            </a:endParaRPr>
          </a:p>
        </p:txBody>
      </p:sp>
      <p:sp>
        <p:nvSpPr>
          <p:cNvPr id="7" name="Google Shape;194;p10">
            <a:extLst>
              <a:ext uri="{FF2B5EF4-FFF2-40B4-BE49-F238E27FC236}">
                <a16:creationId xmlns:a16="http://schemas.microsoft.com/office/drawing/2014/main" id="{1D65BA9E-E7DB-7BA0-BB5A-89044A22A955}"/>
              </a:ext>
            </a:extLst>
          </p:cNvPr>
          <p:cNvSpPr/>
          <p:nvPr/>
        </p:nvSpPr>
        <p:spPr>
          <a:xfrm flipH="1">
            <a:off x="9956800" y="1775265"/>
            <a:ext cx="2235200" cy="711200"/>
          </a:xfrm>
          <a:prstGeom prst="homePlate">
            <a:avLst>
              <a:gd name="adj" fmla="val 50000"/>
            </a:avLst>
          </a:prstGeom>
          <a:solidFill>
            <a:schemeClr val="accent4">
              <a:lumMod val="60000"/>
              <a:lumOff val="40000"/>
            </a:schemeClr>
          </a:solidFill>
          <a:ln w="25400" cap="flat" cmpd="sng">
            <a:noFill/>
            <a:prstDash val="solid"/>
            <a:round/>
            <a:headEnd type="none" w="sm" len="sm"/>
            <a:tailEnd type="none" w="sm" len="sm"/>
          </a:ln>
        </p:spPr>
        <p:txBody>
          <a:bodyPr spcFirstLastPara="1" wrap="square" lIns="60950" tIns="30467" rIns="60950" bIns="30467" anchor="ctr" anchorCtr="0">
            <a:noAutofit/>
          </a:bodyPr>
          <a:lstStyle/>
          <a:p>
            <a:pPr algn="ctr"/>
            <a:r>
              <a:rPr lang="vi-VN" sz="2200" b="1">
                <a:solidFill>
                  <a:schemeClr val="bg1"/>
                </a:solidFill>
                <a:latin typeface="UTM Avo" panose="02040603050506020204" pitchFamily="18"/>
                <a:ea typeface="Calibri"/>
                <a:cs typeface="Calibri"/>
                <a:sym typeface="Calibri"/>
              </a:rPr>
              <a:t>Đoạn 3</a:t>
            </a:r>
            <a:endParaRPr sz="2200">
              <a:solidFill>
                <a:schemeClr val="bg1"/>
              </a:solidFill>
              <a:latin typeface="UTM Avo" panose="02040603050506020204" pitchFamily="18"/>
            </a:endParaRPr>
          </a:p>
        </p:txBody>
      </p:sp>
      <p:sp>
        <p:nvSpPr>
          <p:cNvPr id="8" name="Google Shape;195;p10">
            <a:extLst>
              <a:ext uri="{FF2B5EF4-FFF2-40B4-BE49-F238E27FC236}">
                <a16:creationId xmlns:a16="http://schemas.microsoft.com/office/drawing/2014/main" id="{20218B4C-D524-17CF-67FE-E49EDC4FFCE3}"/>
              </a:ext>
            </a:extLst>
          </p:cNvPr>
          <p:cNvSpPr txBox="1"/>
          <p:nvPr/>
        </p:nvSpPr>
        <p:spPr>
          <a:xfrm flipH="1">
            <a:off x="6502367" y="2486465"/>
            <a:ext cx="5089763" cy="1077192"/>
          </a:xfrm>
          <a:prstGeom prst="rect">
            <a:avLst/>
          </a:prstGeom>
          <a:noFill/>
          <a:ln>
            <a:noFill/>
          </a:ln>
        </p:spPr>
        <p:txBody>
          <a:bodyPr spcFirstLastPara="1" wrap="square" lIns="60950" tIns="30467" rIns="60950" bIns="30467" anchor="t" anchorCtr="0">
            <a:spAutoFit/>
          </a:bodyPr>
          <a:lstStyle/>
          <a:p>
            <a:pPr marL="381019" indent="-381019" algn="just">
              <a:lnSpc>
                <a:spcPct val="150000"/>
              </a:lnSpc>
              <a:buSzPct val="130000"/>
              <a:buFont typeface="Arial"/>
              <a:buChar char="•"/>
            </a:pPr>
            <a:r>
              <a:rPr lang="vi-VN" sz="2200" dirty="0">
                <a:solidFill>
                  <a:schemeClr val="bg1"/>
                </a:solidFill>
                <a:latin typeface="UTM Avo" panose="02040603050506020204" pitchFamily="18"/>
              </a:rPr>
              <a:t>Thái nghe lời chị vì Hồng đã nhường nhịn em.</a:t>
            </a:r>
            <a:endParaRPr sz="2200" dirty="0">
              <a:solidFill>
                <a:schemeClr val="bg1"/>
              </a:solidFill>
              <a:latin typeface="UTM Avo" panose="02040603050506020204" pitchFamily="18"/>
            </a:endParaRPr>
          </a:p>
        </p:txBody>
      </p:sp>
      <p:sp>
        <p:nvSpPr>
          <p:cNvPr id="9" name="Google Shape;196;p10">
            <a:extLst>
              <a:ext uri="{FF2B5EF4-FFF2-40B4-BE49-F238E27FC236}">
                <a16:creationId xmlns:a16="http://schemas.microsoft.com/office/drawing/2014/main" id="{4F592F35-BEB8-B535-4F21-33B291DB7FF2}"/>
              </a:ext>
            </a:extLst>
          </p:cNvPr>
          <p:cNvSpPr/>
          <p:nvPr/>
        </p:nvSpPr>
        <p:spPr>
          <a:xfrm>
            <a:off x="-4509" y="3848393"/>
            <a:ext cx="2235200" cy="711200"/>
          </a:xfrm>
          <a:prstGeom prst="homePlate">
            <a:avLst>
              <a:gd name="adj" fmla="val 50000"/>
            </a:avLst>
          </a:prstGeom>
          <a:solidFill>
            <a:schemeClr val="accent4">
              <a:lumMod val="60000"/>
              <a:lumOff val="40000"/>
            </a:schemeClr>
          </a:solidFill>
          <a:ln w="25400" cap="flat" cmpd="sng">
            <a:noFill/>
            <a:prstDash val="solid"/>
            <a:round/>
            <a:headEnd type="none" w="sm" len="sm"/>
            <a:tailEnd type="none" w="sm" len="sm"/>
          </a:ln>
        </p:spPr>
        <p:txBody>
          <a:bodyPr spcFirstLastPara="1" wrap="square" lIns="60950" tIns="30467" rIns="60950" bIns="30467" anchor="ctr" anchorCtr="0">
            <a:noAutofit/>
          </a:bodyPr>
          <a:lstStyle/>
          <a:p>
            <a:pPr algn="ctr"/>
            <a:r>
              <a:rPr lang="vi-VN" sz="2200" b="1">
                <a:solidFill>
                  <a:schemeClr val="bg1"/>
                </a:solidFill>
                <a:latin typeface="UTM Avo" panose="02040603050506020204" pitchFamily="18"/>
                <a:ea typeface="Calibri"/>
                <a:cs typeface="Calibri"/>
                <a:sym typeface="Calibri"/>
              </a:rPr>
              <a:t>Đoạn 2</a:t>
            </a:r>
            <a:endParaRPr sz="2200">
              <a:solidFill>
                <a:schemeClr val="bg1"/>
              </a:solidFill>
              <a:latin typeface="UTM Avo" panose="02040603050506020204" pitchFamily="18"/>
            </a:endParaRPr>
          </a:p>
        </p:txBody>
      </p:sp>
      <p:sp>
        <p:nvSpPr>
          <p:cNvPr id="10" name="Google Shape;197;p10">
            <a:extLst>
              <a:ext uri="{FF2B5EF4-FFF2-40B4-BE49-F238E27FC236}">
                <a16:creationId xmlns:a16="http://schemas.microsoft.com/office/drawing/2014/main" id="{3B8F3987-F551-58F2-C570-A57F9856DBEB}"/>
              </a:ext>
            </a:extLst>
          </p:cNvPr>
          <p:cNvSpPr txBox="1"/>
          <p:nvPr/>
        </p:nvSpPr>
        <p:spPr>
          <a:xfrm flipH="1">
            <a:off x="115156" y="4559593"/>
            <a:ext cx="5608034" cy="2092854"/>
          </a:xfrm>
          <a:prstGeom prst="rect">
            <a:avLst/>
          </a:prstGeom>
          <a:noFill/>
          <a:ln>
            <a:noFill/>
          </a:ln>
        </p:spPr>
        <p:txBody>
          <a:bodyPr spcFirstLastPara="1" wrap="square" lIns="60950" tIns="30467" rIns="60950" bIns="30467" anchor="t" anchorCtr="0">
            <a:spAutoFit/>
          </a:bodyPr>
          <a:lstStyle/>
          <a:p>
            <a:pPr marL="381019" indent="-381019" algn="just">
              <a:lnSpc>
                <a:spcPct val="150000"/>
              </a:lnSpc>
              <a:buSzPct val="130000"/>
              <a:buFont typeface="Arial"/>
              <a:buChar char="•"/>
            </a:pPr>
            <a:r>
              <a:rPr lang="vi-VN" sz="2200" dirty="0">
                <a:solidFill>
                  <a:schemeClr val="bg1"/>
                </a:solidFill>
                <a:latin typeface="UTM Avo" panose="02040603050506020204" pitchFamily="18"/>
                <a:ea typeface="Calibri"/>
                <a:cs typeface="Calibri"/>
                <a:sym typeface="Calibri"/>
              </a:rPr>
              <a:t>Mẹ đã khuyên Hồng là: “Giá con biết bảo nhau thì nhà đã quét xong từ lâu rồi. Con là chị, con nên nhường nhịn em. Em sẽ phải nghe lời con”.</a:t>
            </a:r>
            <a:endParaRPr sz="2200" dirty="0">
              <a:solidFill>
                <a:schemeClr val="bg1"/>
              </a:solidFill>
              <a:latin typeface="UTM Avo" panose="02040603050506020204" pitchFamily="18"/>
            </a:endParaRPr>
          </a:p>
        </p:txBody>
      </p:sp>
      <p:sp>
        <p:nvSpPr>
          <p:cNvPr id="17" name="Google Shape;204;p10">
            <a:extLst>
              <a:ext uri="{FF2B5EF4-FFF2-40B4-BE49-F238E27FC236}">
                <a16:creationId xmlns:a16="http://schemas.microsoft.com/office/drawing/2014/main" id="{E6701E0D-83B7-9A58-6117-C554FA64E7A5}"/>
              </a:ext>
            </a:extLst>
          </p:cNvPr>
          <p:cNvSpPr/>
          <p:nvPr/>
        </p:nvSpPr>
        <p:spPr>
          <a:xfrm flipH="1">
            <a:off x="9956800" y="3848393"/>
            <a:ext cx="2235200" cy="711200"/>
          </a:xfrm>
          <a:prstGeom prst="homePlate">
            <a:avLst>
              <a:gd name="adj" fmla="val 50000"/>
            </a:avLst>
          </a:prstGeom>
          <a:solidFill>
            <a:schemeClr val="accent4">
              <a:lumMod val="60000"/>
              <a:lumOff val="40000"/>
            </a:schemeClr>
          </a:solidFill>
          <a:ln w="25400" cap="flat" cmpd="sng">
            <a:noFill/>
            <a:prstDash val="solid"/>
            <a:round/>
            <a:headEnd type="none" w="sm" len="sm"/>
            <a:tailEnd type="none" w="sm" len="sm"/>
          </a:ln>
        </p:spPr>
        <p:txBody>
          <a:bodyPr spcFirstLastPara="1" wrap="square" lIns="60950" tIns="30467" rIns="60950" bIns="30467" anchor="ctr" anchorCtr="0">
            <a:noAutofit/>
          </a:bodyPr>
          <a:lstStyle/>
          <a:p>
            <a:pPr algn="ctr"/>
            <a:r>
              <a:rPr lang="vi-VN" sz="2200" b="1">
                <a:solidFill>
                  <a:schemeClr val="bg1"/>
                </a:solidFill>
                <a:latin typeface="UTM Avo" panose="02040603050506020204" pitchFamily="18"/>
                <a:ea typeface="Calibri"/>
                <a:cs typeface="Calibri"/>
                <a:sym typeface="Calibri"/>
              </a:rPr>
              <a:t>Đoạn 4</a:t>
            </a:r>
            <a:endParaRPr sz="2200">
              <a:solidFill>
                <a:schemeClr val="bg1"/>
              </a:solidFill>
              <a:latin typeface="UTM Avo" panose="02040603050506020204" pitchFamily="18"/>
            </a:endParaRPr>
          </a:p>
        </p:txBody>
      </p:sp>
      <p:sp>
        <p:nvSpPr>
          <p:cNvPr id="18" name="Google Shape;205;p10">
            <a:extLst>
              <a:ext uri="{FF2B5EF4-FFF2-40B4-BE49-F238E27FC236}">
                <a16:creationId xmlns:a16="http://schemas.microsoft.com/office/drawing/2014/main" id="{DB369D9F-ADB8-D60C-B39D-F55733AC5B50}"/>
              </a:ext>
            </a:extLst>
          </p:cNvPr>
          <p:cNvSpPr txBox="1"/>
          <p:nvPr/>
        </p:nvSpPr>
        <p:spPr>
          <a:xfrm flipH="1">
            <a:off x="6502367" y="4559593"/>
            <a:ext cx="5608035" cy="1585023"/>
          </a:xfrm>
          <a:prstGeom prst="rect">
            <a:avLst/>
          </a:prstGeom>
          <a:noFill/>
          <a:ln>
            <a:noFill/>
          </a:ln>
        </p:spPr>
        <p:txBody>
          <a:bodyPr spcFirstLastPara="1" wrap="square" lIns="60950" tIns="30467" rIns="60950" bIns="30467" anchor="t" anchorCtr="0">
            <a:spAutoFit/>
          </a:bodyPr>
          <a:lstStyle/>
          <a:p>
            <a:pPr marL="381019" indent="-381019" algn="just">
              <a:lnSpc>
                <a:spcPct val="150000"/>
              </a:lnSpc>
              <a:buSzPct val="130000"/>
              <a:buFont typeface="Arial"/>
              <a:buChar char="•"/>
            </a:pPr>
            <a:r>
              <a:rPr lang="vi-VN" sz="2200" dirty="0">
                <a:solidFill>
                  <a:schemeClr val="bg1"/>
                </a:solidFill>
                <a:latin typeface="UTM Avo" panose="02040603050506020204" pitchFamily="18"/>
              </a:rPr>
              <a:t>Hồng đã bảo ban em, giọng dịu dàng, Hồng tắm cho em, bảo em trông nhà còn Hồng đi giặt quần áo.</a:t>
            </a:r>
            <a:endParaRPr sz="2200" dirty="0">
              <a:solidFill>
                <a:schemeClr val="bg1"/>
              </a:solidFill>
              <a:latin typeface="UTM Avo" panose="02040603050506020204" pitchFamily="18"/>
            </a:endParaRPr>
          </a:p>
        </p:txBody>
      </p:sp>
    </p:spTree>
    <p:extLst>
      <p:ext uri="{BB962C8B-B14F-4D97-AF65-F5344CB8AC3E}">
        <p14:creationId xmlns:p14="http://schemas.microsoft.com/office/powerpoint/2010/main" val="340100745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fade">
                                      <p:cBhvr>
                                        <p:cTn id="11" dur="500"/>
                                        <p:tgtEl>
                                          <p:spTgt spid="6"/>
                                        </p:tgtEl>
                                      </p:cBhvr>
                                    </p:animEffect>
                                  </p:childTnLst>
                                </p:cTn>
                              </p:par>
                            </p:childTnLst>
                          </p:cTn>
                        </p:par>
                      </p:childTnLst>
                    </p:cTn>
                  </p:par>
                  <p:par>
                    <p:cTn id="12" fill="hold">
                      <p:stCondLst>
                        <p:cond delay="indefinite"/>
                      </p:stCondLst>
                      <p:childTnLst>
                        <p:par>
                          <p:cTn id="13" fill="hold">
                            <p:stCondLst>
                              <p:cond delay="0"/>
                            </p:stCondLst>
                            <p:childTnLst>
                              <p:par>
                                <p:cTn id="14" presetID="10" presetClass="entr" presetSubtype="0" fill="hold" nodeType="clickEffect">
                                  <p:stCondLst>
                                    <p:cond delay="0"/>
                                  </p:stCondLst>
                                  <p:childTnLst>
                                    <p:set>
                                      <p:cBhvr>
                                        <p:cTn id="15" dur="1" fill="hold">
                                          <p:stCondLst>
                                            <p:cond delay="0"/>
                                          </p:stCondLst>
                                        </p:cTn>
                                        <p:tgtEl>
                                          <p:spTgt spid="9"/>
                                        </p:tgtEl>
                                        <p:attrNameLst>
                                          <p:attrName>style.visibility</p:attrName>
                                        </p:attrNameLst>
                                      </p:cBhvr>
                                      <p:to>
                                        <p:strVal val="visible"/>
                                      </p:to>
                                    </p:set>
                                    <p:animEffect transition="in" filter="fade">
                                      <p:cBhvr>
                                        <p:cTn id="16" dur="500"/>
                                        <p:tgtEl>
                                          <p:spTgt spid="9"/>
                                        </p:tgtEl>
                                      </p:cBhvr>
                                    </p:animEffect>
                                  </p:childTnLst>
                                </p:cTn>
                              </p:par>
                            </p:childTnLst>
                          </p:cTn>
                        </p:par>
                        <p:par>
                          <p:cTn id="17" fill="hold">
                            <p:stCondLst>
                              <p:cond delay="500"/>
                            </p:stCondLst>
                            <p:childTnLst>
                              <p:par>
                                <p:cTn id="18" presetID="10" presetClass="entr" presetSubtype="0" fill="hold" nodeType="afterEffect">
                                  <p:stCondLst>
                                    <p:cond delay="0"/>
                                  </p:stCondLst>
                                  <p:childTnLst>
                                    <p:set>
                                      <p:cBhvr>
                                        <p:cTn id="19" dur="1" fill="hold">
                                          <p:stCondLst>
                                            <p:cond delay="0"/>
                                          </p:stCondLst>
                                        </p:cTn>
                                        <p:tgtEl>
                                          <p:spTgt spid="10"/>
                                        </p:tgtEl>
                                        <p:attrNameLst>
                                          <p:attrName>style.visibility</p:attrName>
                                        </p:attrNameLst>
                                      </p:cBhvr>
                                      <p:to>
                                        <p:strVal val="visible"/>
                                      </p:to>
                                    </p:set>
                                    <p:animEffect transition="in" filter="fade">
                                      <p:cBhvr>
                                        <p:cTn id="20" dur="500"/>
                                        <p:tgtEl>
                                          <p:spTgt spid="10"/>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nodeType="clickEffect">
                                  <p:stCondLst>
                                    <p:cond delay="0"/>
                                  </p:stCondLst>
                                  <p:childTnLst>
                                    <p:set>
                                      <p:cBhvr>
                                        <p:cTn id="24" dur="1" fill="hold">
                                          <p:stCondLst>
                                            <p:cond delay="0"/>
                                          </p:stCondLst>
                                        </p:cTn>
                                        <p:tgtEl>
                                          <p:spTgt spid="7"/>
                                        </p:tgtEl>
                                        <p:attrNameLst>
                                          <p:attrName>style.visibility</p:attrName>
                                        </p:attrNameLst>
                                      </p:cBhvr>
                                      <p:to>
                                        <p:strVal val="visible"/>
                                      </p:to>
                                    </p:set>
                                    <p:animEffect transition="in" filter="fade">
                                      <p:cBhvr>
                                        <p:cTn id="25" dur="500"/>
                                        <p:tgtEl>
                                          <p:spTgt spid="7"/>
                                        </p:tgtEl>
                                      </p:cBhvr>
                                    </p:animEffect>
                                  </p:childTnLst>
                                </p:cTn>
                              </p:par>
                            </p:childTnLst>
                          </p:cTn>
                        </p:par>
                        <p:par>
                          <p:cTn id="26" fill="hold">
                            <p:stCondLst>
                              <p:cond delay="500"/>
                            </p:stCondLst>
                            <p:childTnLst>
                              <p:par>
                                <p:cTn id="27" presetID="10" presetClass="entr" presetSubtype="0" fill="hold" nodeType="afterEffect">
                                  <p:stCondLst>
                                    <p:cond delay="0"/>
                                  </p:stCondLst>
                                  <p:childTnLst>
                                    <p:set>
                                      <p:cBhvr>
                                        <p:cTn id="28" dur="1" fill="hold">
                                          <p:stCondLst>
                                            <p:cond delay="0"/>
                                          </p:stCondLst>
                                        </p:cTn>
                                        <p:tgtEl>
                                          <p:spTgt spid="8"/>
                                        </p:tgtEl>
                                        <p:attrNameLst>
                                          <p:attrName>style.visibility</p:attrName>
                                        </p:attrNameLst>
                                      </p:cBhvr>
                                      <p:to>
                                        <p:strVal val="visible"/>
                                      </p:to>
                                    </p:set>
                                    <p:animEffect transition="in" filter="fade">
                                      <p:cBhvr>
                                        <p:cTn id="29" dur="500"/>
                                        <p:tgtEl>
                                          <p:spTgt spid="8"/>
                                        </p:tgtEl>
                                      </p:cBhvr>
                                    </p:animEffect>
                                  </p:childTnLst>
                                </p:cTn>
                              </p:par>
                            </p:childTnLst>
                          </p:cTn>
                        </p:par>
                      </p:childTnLst>
                    </p:cTn>
                  </p:par>
                  <p:par>
                    <p:cTn id="30" fill="hold">
                      <p:stCondLst>
                        <p:cond delay="indefinite"/>
                      </p:stCondLst>
                      <p:childTnLst>
                        <p:par>
                          <p:cTn id="31" fill="hold">
                            <p:stCondLst>
                              <p:cond delay="0"/>
                            </p:stCondLst>
                            <p:childTnLst>
                              <p:par>
                                <p:cTn id="32" presetID="10" presetClass="entr" presetSubtype="0" fill="hold" nodeType="clickEffect">
                                  <p:stCondLst>
                                    <p:cond delay="0"/>
                                  </p:stCondLst>
                                  <p:childTnLst>
                                    <p:set>
                                      <p:cBhvr>
                                        <p:cTn id="33" dur="1" fill="hold">
                                          <p:stCondLst>
                                            <p:cond delay="0"/>
                                          </p:stCondLst>
                                        </p:cTn>
                                        <p:tgtEl>
                                          <p:spTgt spid="17"/>
                                        </p:tgtEl>
                                        <p:attrNameLst>
                                          <p:attrName>style.visibility</p:attrName>
                                        </p:attrNameLst>
                                      </p:cBhvr>
                                      <p:to>
                                        <p:strVal val="visible"/>
                                      </p:to>
                                    </p:set>
                                    <p:animEffect transition="in" filter="fade">
                                      <p:cBhvr>
                                        <p:cTn id="34" dur="500"/>
                                        <p:tgtEl>
                                          <p:spTgt spid="17"/>
                                        </p:tgtEl>
                                      </p:cBhvr>
                                    </p:animEffect>
                                  </p:childTnLst>
                                </p:cTn>
                              </p:par>
                            </p:childTnLst>
                          </p:cTn>
                        </p:par>
                        <p:par>
                          <p:cTn id="35" fill="hold">
                            <p:stCondLst>
                              <p:cond delay="500"/>
                            </p:stCondLst>
                            <p:childTnLst>
                              <p:par>
                                <p:cTn id="36" presetID="10" presetClass="entr" presetSubtype="0" fill="hold" nodeType="afterEffect">
                                  <p:stCondLst>
                                    <p:cond delay="0"/>
                                  </p:stCondLst>
                                  <p:childTnLst>
                                    <p:set>
                                      <p:cBhvr>
                                        <p:cTn id="37" dur="1" fill="hold">
                                          <p:stCondLst>
                                            <p:cond delay="0"/>
                                          </p:stCondLst>
                                        </p:cTn>
                                        <p:tgtEl>
                                          <p:spTgt spid="18"/>
                                        </p:tgtEl>
                                        <p:attrNameLst>
                                          <p:attrName>style.visibility</p:attrName>
                                        </p:attrNameLst>
                                      </p:cBhvr>
                                      <p:to>
                                        <p:strVal val="visible"/>
                                      </p:to>
                                    </p:set>
                                    <p:animEffect transition="in" filter="fade">
                                      <p:cBhvr>
                                        <p:cTn id="38"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2" name="Picture 1">
            <a:hlinkClick r:id="rId3"/>
            <a:extLst>
              <a:ext uri="{FF2B5EF4-FFF2-40B4-BE49-F238E27FC236}">
                <a16:creationId xmlns:a16="http://schemas.microsoft.com/office/drawing/2014/main" id="{DEA1D812-0485-12DD-E583-ABD5F67FE12C}"/>
              </a:ext>
            </a:extLst>
          </p:cNvPr>
          <p:cNvPicPr>
            <a:picLocks noChangeAspect="1"/>
          </p:cNvPicPr>
          <p:nvPr/>
        </p:nvPicPr>
        <p:blipFill>
          <a:blip r:embed="rId4"/>
          <a:stretch>
            <a:fillRect/>
          </a:stretch>
        </p:blipFill>
        <p:spPr>
          <a:xfrm>
            <a:off x="9080119" y="691352"/>
            <a:ext cx="3111881" cy="1721648"/>
          </a:xfrm>
          <a:prstGeom prst="rect">
            <a:avLst/>
          </a:prstGeom>
        </p:spPr>
      </p:pic>
    </p:spTree>
    <p:extLst>
      <p:ext uri="{BB962C8B-B14F-4D97-AF65-F5344CB8AC3E}">
        <p14:creationId xmlns:p14="http://schemas.microsoft.com/office/powerpoint/2010/main" val="42876081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7" name="Google Shape;225;p12">
            <a:extLst>
              <a:ext uri="{FF2B5EF4-FFF2-40B4-BE49-F238E27FC236}">
                <a16:creationId xmlns:a16="http://schemas.microsoft.com/office/drawing/2014/main" id="{A2C5D392-5D54-741B-221D-509DCB5DC4D2}"/>
              </a:ext>
            </a:extLst>
          </p:cNvPr>
          <p:cNvSpPr txBox="1"/>
          <p:nvPr/>
        </p:nvSpPr>
        <p:spPr>
          <a:xfrm>
            <a:off x="2839497" y="986831"/>
            <a:ext cx="6513003" cy="615527"/>
          </a:xfrm>
          <a:prstGeom prst="rect">
            <a:avLst/>
          </a:prstGeom>
          <a:noFill/>
          <a:ln>
            <a:noFill/>
          </a:ln>
        </p:spPr>
        <p:txBody>
          <a:bodyPr spcFirstLastPara="1" wrap="square" lIns="60950" tIns="30467" rIns="60950" bIns="30467" anchor="t" anchorCtr="0">
            <a:spAutoFit/>
          </a:bodyPr>
          <a:lstStyle/>
          <a:p>
            <a:pPr algn="ctr">
              <a:lnSpc>
                <a:spcPct val="150000"/>
              </a:lnSpc>
            </a:pPr>
            <a:r>
              <a:rPr lang="vi-VN" sz="2400" b="1" dirty="0">
                <a:solidFill>
                  <a:schemeClr val="bg1"/>
                </a:solidFill>
                <a:latin typeface="UTM Avo" panose="02040603050506020204" pitchFamily="18"/>
                <a:ea typeface="Calibri"/>
                <a:cs typeface="Calibri"/>
                <a:sym typeface="Calibri"/>
              </a:rPr>
              <a:t>Nhiệm vụ 1: Kể chuyện trong nhóm</a:t>
            </a:r>
            <a:endParaRPr sz="2400" b="1" dirty="0">
              <a:solidFill>
                <a:schemeClr val="bg1"/>
              </a:solidFill>
              <a:latin typeface="UTM Avo" panose="02040603050506020204" pitchFamily="18"/>
              <a:ea typeface="Calibri"/>
              <a:cs typeface="Calibri"/>
              <a:sym typeface="Calibri"/>
            </a:endParaRPr>
          </a:p>
        </p:txBody>
      </p:sp>
      <p:pic>
        <p:nvPicPr>
          <p:cNvPr id="10" name="Google Shape;228;p12">
            <a:extLst>
              <a:ext uri="{FF2B5EF4-FFF2-40B4-BE49-F238E27FC236}">
                <a16:creationId xmlns:a16="http://schemas.microsoft.com/office/drawing/2014/main" id="{4E28BD0E-D375-E9BB-67A1-BBE3181F2B72}"/>
              </a:ext>
            </a:extLst>
          </p:cNvPr>
          <p:cNvPicPr preferRelativeResize="0"/>
          <p:nvPr/>
        </p:nvPicPr>
        <p:blipFill rotWithShape="1">
          <a:blip r:embed="rId3">
            <a:alphaModFix/>
          </a:blip>
          <a:srcRect l="4857"/>
          <a:stretch/>
        </p:blipFill>
        <p:spPr>
          <a:xfrm>
            <a:off x="1399494" y="3092743"/>
            <a:ext cx="9393007" cy="3319104"/>
          </a:xfrm>
          <a:prstGeom prst="rect">
            <a:avLst/>
          </a:prstGeom>
          <a:noFill/>
          <a:ln>
            <a:noFill/>
          </a:ln>
          <a:effectLst>
            <a:outerShdw blurRad="292100" dist="139700" dir="2700000" algn="tl" rotWithShape="0">
              <a:srgbClr val="333333">
                <a:alpha val="64705"/>
              </a:srgbClr>
            </a:outerShdw>
          </a:effectLst>
        </p:spPr>
      </p:pic>
      <p:sp>
        <p:nvSpPr>
          <p:cNvPr id="12" name="Google Shape;230;p12">
            <a:extLst>
              <a:ext uri="{FF2B5EF4-FFF2-40B4-BE49-F238E27FC236}">
                <a16:creationId xmlns:a16="http://schemas.microsoft.com/office/drawing/2014/main" id="{718BDA06-2B34-4E86-DEA5-75661874B1A4}"/>
              </a:ext>
            </a:extLst>
          </p:cNvPr>
          <p:cNvSpPr txBox="1"/>
          <p:nvPr/>
        </p:nvSpPr>
        <p:spPr>
          <a:xfrm>
            <a:off x="1585196" y="1762788"/>
            <a:ext cx="9021604" cy="1169525"/>
          </a:xfrm>
          <a:prstGeom prst="rect">
            <a:avLst/>
          </a:prstGeom>
          <a:noFill/>
          <a:ln>
            <a:noFill/>
          </a:ln>
        </p:spPr>
        <p:txBody>
          <a:bodyPr spcFirstLastPara="1" wrap="square" lIns="60950" tIns="30467" rIns="60950" bIns="30467" anchor="t" anchorCtr="0">
            <a:spAutoFit/>
          </a:bodyPr>
          <a:lstStyle/>
          <a:p>
            <a:pPr algn="ctr">
              <a:lnSpc>
                <a:spcPct val="150000"/>
              </a:lnSpc>
            </a:pPr>
            <a:r>
              <a:rPr lang="vi-VN" sz="2400" dirty="0">
                <a:solidFill>
                  <a:schemeClr val="bg1"/>
                </a:solidFill>
                <a:latin typeface="UTM Avo" panose="02040603050506020204" pitchFamily="18"/>
                <a:ea typeface="Calibri"/>
                <a:cs typeface="Calibri"/>
                <a:sym typeface="Calibri"/>
              </a:rPr>
              <a:t>Dựa vào sơ đồ và các câu hỏi gợi ý, lần lượt từng bạn trong nhóm hãy kể lại câu chuyện cho các bạn khác nghe.</a:t>
            </a:r>
            <a:endParaRPr sz="2400" dirty="0">
              <a:solidFill>
                <a:schemeClr val="bg1"/>
              </a:solidFill>
              <a:latin typeface="UTM Avo" panose="02040603050506020204" pitchFamily="18"/>
            </a:endParaRPr>
          </a:p>
        </p:txBody>
      </p:sp>
    </p:spTree>
    <p:extLst>
      <p:ext uri="{BB962C8B-B14F-4D97-AF65-F5344CB8AC3E}">
        <p14:creationId xmlns:p14="http://schemas.microsoft.com/office/powerpoint/2010/main" val="346685289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7" name="Google Shape;241;p13">
            <a:extLst>
              <a:ext uri="{FF2B5EF4-FFF2-40B4-BE49-F238E27FC236}">
                <a16:creationId xmlns:a16="http://schemas.microsoft.com/office/drawing/2014/main" id="{C16719E0-13A0-6B8F-9FB4-2C8D3B56DAC4}"/>
              </a:ext>
            </a:extLst>
          </p:cNvPr>
          <p:cNvSpPr txBox="1"/>
          <p:nvPr/>
        </p:nvSpPr>
        <p:spPr>
          <a:xfrm>
            <a:off x="2839498" y="1070408"/>
            <a:ext cx="6513003" cy="615527"/>
          </a:xfrm>
          <a:prstGeom prst="rect">
            <a:avLst/>
          </a:prstGeom>
          <a:noFill/>
          <a:ln>
            <a:noFill/>
          </a:ln>
        </p:spPr>
        <p:txBody>
          <a:bodyPr spcFirstLastPara="1" wrap="square" lIns="60950" tIns="30467" rIns="60950" bIns="30467" anchor="t" anchorCtr="0">
            <a:spAutoFit/>
          </a:bodyPr>
          <a:lstStyle/>
          <a:p>
            <a:pPr algn="ctr">
              <a:lnSpc>
                <a:spcPct val="150000"/>
              </a:lnSpc>
            </a:pPr>
            <a:r>
              <a:rPr lang="vi-VN" sz="2400" b="1" dirty="0">
                <a:solidFill>
                  <a:schemeClr val="bg1"/>
                </a:solidFill>
                <a:latin typeface="UTM Avo" panose="02040603050506020204" pitchFamily="18"/>
                <a:ea typeface="Calibri"/>
                <a:cs typeface="Calibri"/>
                <a:sym typeface="Calibri"/>
              </a:rPr>
              <a:t>Nhiệm vụ 2: Kể chuyện trước lớp</a:t>
            </a:r>
            <a:endParaRPr sz="2400" b="1" dirty="0">
              <a:solidFill>
                <a:schemeClr val="bg1"/>
              </a:solidFill>
              <a:latin typeface="UTM Avo" panose="02040603050506020204" pitchFamily="18"/>
              <a:ea typeface="Calibri"/>
              <a:cs typeface="Calibri"/>
              <a:sym typeface="Calibri"/>
            </a:endParaRPr>
          </a:p>
        </p:txBody>
      </p:sp>
      <p:pic>
        <p:nvPicPr>
          <p:cNvPr id="8" name="Google Shape;242;p13">
            <a:extLst>
              <a:ext uri="{FF2B5EF4-FFF2-40B4-BE49-F238E27FC236}">
                <a16:creationId xmlns:a16="http://schemas.microsoft.com/office/drawing/2014/main" id="{C744B977-79D6-D114-138A-23FA7F1E0BE6}"/>
              </a:ext>
            </a:extLst>
          </p:cNvPr>
          <p:cNvPicPr preferRelativeResize="0">
            <a:picLocks noChangeAspect="1"/>
          </p:cNvPicPr>
          <p:nvPr/>
        </p:nvPicPr>
        <p:blipFill rotWithShape="1">
          <a:blip r:embed="rId3">
            <a:alphaModFix/>
          </a:blip>
          <a:srcRect b="2590"/>
          <a:stretch/>
        </p:blipFill>
        <p:spPr>
          <a:xfrm>
            <a:off x="482600" y="2801527"/>
            <a:ext cx="3530600" cy="4100473"/>
          </a:xfrm>
          <a:prstGeom prst="rect">
            <a:avLst/>
          </a:prstGeom>
          <a:noFill/>
          <a:ln>
            <a:noFill/>
          </a:ln>
          <a:effectLst>
            <a:outerShdw blurRad="292100" dist="139700" dir="2700000" algn="tl" rotWithShape="0">
              <a:srgbClr val="333333">
                <a:alpha val="64705"/>
              </a:srgbClr>
            </a:outerShdw>
          </a:effectLst>
        </p:spPr>
      </p:pic>
      <p:pic>
        <p:nvPicPr>
          <p:cNvPr id="9" name="Google Shape;243;p13">
            <a:extLst>
              <a:ext uri="{FF2B5EF4-FFF2-40B4-BE49-F238E27FC236}">
                <a16:creationId xmlns:a16="http://schemas.microsoft.com/office/drawing/2014/main" id="{406B7F97-641F-C89A-1634-E12029CDFF24}"/>
              </a:ext>
            </a:extLst>
          </p:cNvPr>
          <p:cNvPicPr preferRelativeResize="0"/>
          <p:nvPr/>
        </p:nvPicPr>
        <p:blipFill rotWithShape="1">
          <a:blip r:embed="rId4">
            <a:alphaModFix/>
          </a:blip>
          <a:srcRect/>
          <a:stretch/>
        </p:blipFill>
        <p:spPr>
          <a:xfrm>
            <a:off x="4613542" y="2218893"/>
            <a:ext cx="7149343" cy="4114800"/>
          </a:xfrm>
          <a:prstGeom prst="rect">
            <a:avLst/>
          </a:prstGeom>
          <a:noFill/>
          <a:ln>
            <a:noFill/>
          </a:ln>
          <a:effectLst>
            <a:outerShdw blurRad="292100" dist="139700" dir="2700000" algn="tl" rotWithShape="0">
              <a:srgbClr val="333333">
                <a:alpha val="64705"/>
              </a:srgbClr>
            </a:outerShdw>
          </a:effectLst>
        </p:spPr>
      </p:pic>
    </p:spTree>
    <p:extLst>
      <p:ext uri="{BB962C8B-B14F-4D97-AF65-F5344CB8AC3E}">
        <p14:creationId xmlns:p14="http://schemas.microsoft.com/office/powerpoint/2010/main" val="364259355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3" name="Picture 2" descr="Tiếng việt (1)">
            <a:extLst>
              <a:ext uri="{FF2B5EF4-FFF2-40B4-BE49-F238E27FC236}">
                <a16:creationId xmlns:a16="http://schemas.microsoft.com/office/drawing/2014/main" id="{2561DA70-C5C3-4B1C-BCF1-5AE58EB49A62}"/>
              </a:ext>
            </a:extLst>
          </p:cNvPr>
          <p:cNvPicPr>
            <a:picLocks noGrp="1" noChangeAspect="1"/>
          </p:cNvPicPr>
          <p:nvPr isPhoto="1"/>
        </p:nvPicPr>
        <p:blipFill>
          <a:blip r:embed="rId2">
            <a:lum/>
            <a:extLst>
              <a:ext uri="{28A0092B-C50C-407E-A947-70E740481C1C}">
                <a14:useLocalDpi xmlns:a14="http://schemas.microsoft.com/office/drawing/2010/main" val="0"/>
              </a:ext>
            </a:extLst>
          </a:blip>
          <a:stretch>
            <a:fillRect/>
          </a:stretch>
        </p:blipFill>
        <p:spPr>
          <a:xfrm>
            <a:off x="0" y="0"/>
            <a:ext cx="12192000" cy="6856413"/>
          </a:xfrm>
          <a:prstGeom prst="rect">
            <a:avLst/>
          </a:prstGeom>
        </p:spPr>
      </p:pic>
      <p:pic>
        <p:nvPicPr>
          <p:cNvPr id="2" name="Picture 1">
            <a:hlinkClick r:id="rId3"/>
            <a:extLst>
              <a:ext uri="{FF2B5EF4-FFF2-40B4-BE49-F238E27FC236}">
                <a16:creationId xmlns:a16="http://schemas.microsoft.com/office/drawing/2014/main" id="{DE637FFB-5D76-7177-69D1-CB86B7A7BB90}"/>
              </a:ext>
            </a:extLst>
          </p:cNvPr>
          <p:cNvPicPr>
            <a:picLocks noChangeAspect="1"/>
          </p:cNvPicPr>
          <p:nvPr/>
        </p:nvPicPr>
        <p:blipFill>
          <a:blip r:embed="rId4"/>
          <a:stretch>
            <a:fillRect/>
          </a:stretch>
        </p:blipFill>
        <p:spPr>
          <a:xfrm>
            <a:off x="9080119" y="691352"/>
            <a:ext cx="3111881" cy="1721648"/>
          </a:xfrm>
          <a:prstGeom prst="rect">
            <a:avLst/>
          </a:prstGeom>
        </p:spPr>
      </p:pic>
    </p:spTree>
    <p:extLst>
      <p:ext uri="{BB962C8B-B14F-4D97-AF65-F5344CB8AC3E}">
        <p14:creationId xmlns:p14="http://schemas.microsoft.com/office/powerpoint/2010/main" val="162163963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7" name="Google Shape;265;p15">
            <a:extLst>
              <a:ext uri="{FF2B5EF4-FFF2-40B4-BE49-F238E27FC236}">
                <a16:creationId xmlns:a16="http://schemas.microsoft.com/office/drawing/2014/main" id="{88AC2956-DEAA-E298-0112-422FBA79A310}"/>
              </a:ext>
            </a:extLst>
          </p:cNvPr>
          <p:cNvSpPr/>
          <p:nvPr/>
        </p:nvSpPr>
        <p:spPr>
          <a:xfrm>
            <a:off x="4671219" y="1740606"/>
            <a:ext cx="7061200" cy="4736393"/>
          </a:xfrm>
          <a:custGeom>
            <a:avLst/>
            <a:gdLst/>
            <a:ahLst/>
            <a:cxnLst/>
            <a:rect l="l" t="t" r="r" b="b"/>
            <a:pathLst>
              <a:path w="10591800" h="7543800" fill="none" extrusionOk="0">
                <a:moveTo>
                  <a:pt x="0" y="0"/>
                </a:moveTo>
                <a:cubicBezTo>
                  <a:pt x="287329" y="-18386"/>
                  <a:pt x="479779" y="6817"/>
                  <a:pt x="767906" y="0"/>
                </a:cubicBezTo>
                <a:cubicBezTo>
                  <a:pt x="1056033" y="-6817"/>
                  <a:pt x="1207376" y="9536"/>
                  <a:pt x="1323975" y="0"/>
                </a:cubicBezTo>
                <a:cubicBezTo>
                  <a:pt x="1440574" y="-9536"/>
                  <a:pt x="1926190" y="-31387"/>
                  <a:pt x="2091881" y="0"/>
                </a:cubicBezTo>
                <a:cubicBezTo>
                  <a:pt x="2257572" y="31387"/>
                  <a:pt x="2417987" y="-20540"/>
                  <a:pt x="2647950" y="0"/>
                </a:cubicBezTo>
                <a:cubicBezTo>
                  <a:pt x="2877913" y="20540"/>
                  <a:pt x="3068513" y="-3068"/>
                  <a:pt x="3204020" y="0"/>
                </a:cubicBezTo>
                <a:cubicBezTo>
                  <a:pt x="3339527" y="3068"/>
                  <a:pt x="3435944" y="-5030"/>
                  <a:pt x="3548253" y="0"/>
                </a:cubicBezTo>
                <a:cubicBezTo>
                  <a:pt x="3660562" y="5030"/>
                  <a:pt x="4071470" y="2451"/>
                  <a:pt x="4316159" y="0"/>
                </a:cubicBezTo>
                <a:cubicBezTo>
                  <a:pt x="4560848" y="-2451"/>
                  <a:pt x="4895530" y="22369"/>
                  <a:pt x="5189982" y="0"/>
                </a:cubicBezTo>
                <a:cubicBezTo>
                  <a:pt x="5484434" y="-22369"/>
                  <a:pt x="5547991" y="-15189"/>
                  <a:pt x="5746052" y="0"/>
                </a:cubicBezTo>
                <a:cubicBezTo>
                  <a:pt x="5944113" y="15189"/>
                  <a:pt x="6225098" y="-5535"/>
                  <a:pt x="6513957" y="0"/>
                </a:cubicBezTo>
                <a:cubicBezTo>
                  <a:pt x="6802816" y="5535"/>
                  <a:pt x="6816378" y="-9554"/>
                  <a:pt x="7070027" y="0"/>
                </a:cubicBezTo>
                <a:cubicBezTo>
                  <a:pt x="7323676" y="9554"/>
                  <a:pt x="7555360" y="-5352"/>
                  <a:pt x="7837932" y="0"/>
                </a:cubicBezTo>
                <a:cubicBezTo>
                  <a:pt x="8120504" y="5352"/>
                  <a:pt x="8036662" y="-2708"/>
                  <a:pt x="8182166" y="0"/>
                </a:cubicBezTo>
                <a:cubicBezTo>
                  <a:pt x="8327670" y="2708"/>
                  <a:pt x="8773927" y="4319"/>
                  <a:pt x="9055989" y="0"/>
                </a:cubicBezTo>
                <a:cubicBezTo>
                  <a:pt x="9338051" y="-4319"/>
                  <a:pt x="9233080" y="-12655"/>
                  <a:pt x="9400223" y="0"/>
                </a:cubicBezTo>
                <a:cubicBezTo>
                  <a:pt x="9567366" y="12655"/>
                  <a:pt x="10170105" y="-19190"/>
                  <a:pt x="10591800" y="0"/>
                </a:cubicBezTo>
                <a:cubicBezTo>
                  <a:pt x="10615287" y="257547"/>
                  <a:pt x="10592138" y="399186"/>
                  <a:pt x="10591800" y="761238"/>
                </a:cubicBezTo>
                <a:cubicBezTo>
                  <a:pt x="10591462" y="1123290"/>
                  <a:pt x="10579769" y="1101475"/>
                  <a:pt x="10591800" y="1220724"/>
                </a:cubicBezTo>
                <a:cubicBezTo>
                  <a:pt x="10603831" y="1339973"/>
                  <a:pt x="10572016" y="1529864"/>
                  <a:pt x="10591800" y="1755648"/>
                </a:cubicBezTo>
                <a:cubicBezTo>
                  <a:pt x="10611584" y="1981432"/>
                  <a:pt x="10626940" y="2241254"/>
                  <a:pt x="10591800" y="2516886"/>
                </a:cubicBezTo>
                <a:cubicBezTo>
                  <a:pt x="10556660" y="2792518"/>
                  <a:pt x="10604684" y="2847943"/>
                  <a:pt x="10591800" y="3127248"/>
                </a:cubicBezTo>
                <a:cubicBezTo>
                  <a:pt x="10578916" y="3406553"/>
                  <a:pt x="10610865" y="3581353"/>
                  <a:pt x="10591800" y="3963924"/>
                </a:cubicBezTo>
                <a:cubicBezTo>
                  <a:pt x="10572735" y="4346495"/>
                  <a:pt x="10588775" y="4473621"/>
                  <a:pt x="10591800" y="4725162"/>
                </a:cubicBezTo>
                <a:cubicBezTo>
                  <a:pt x="10594825" y="4976703"/>
                  <a:pt x="10578880" y="5037909"/>
                  <a:pt x="10591800" y="5335524"/>
                </a:cubicBezTo>
                <a:cubicBezTo>
                  <a:pt x="10604720" y="5633139"/>
                  <a:pt x="10595182" y="5575010"/>
                  <a:pt x="10591800" y="5795010"/>
                </a:cubicBezTo>
                <a:cubicBezTo>
                  <a:pt x="10588418" y="6015010"/>
                  <a:pt x="10585102" y="6060071"/>
                  <a:pt x="10591800" y="6254496"/>
                </a:cubicBezTo>
                <a:cubicBezTo>
                  <a:pt x="10598498" y="6448921"/>
                  <a:pt x="10593586" y="6775633"/>
                  <a:pt x="10591800" y="6940296"/>
                </a:cubicBezTo>
                <a:cubicBezTo>
                  <a:pt x="10590014" y="7104959"/>
                  <a:pt x="10620919" y="7251643"/>
                  <a:pt x="10591800" y="7543800"/>
                </a:cubicBezTo>
                <a:cubicBezTo>
                  <a:pt x="10489759" y="7532979"/>
                  <a:pt x="10370503" y="7537508"/>
                  <a:pt x="10247567" y="7543800"/>
                </a:cubicBezTo>
                <a:cubicBezTo>
                  <a:pt x="10124631" y="7550092"/>
                  <a:pt x="9736500" y="7546225"/>
                  <a:pt x="9585579" y="7543800"/>
                </a:cubicBezTo>
                <a:cubicBezTo>
                  <a:pt x="9434658" y="7541375"/>
                  <a:pt x="9349008" y="7556552"/>
                  <a:pt x="9241346" y="7543800"/>
                </a:cubicBezTo>
                <a:cubicBezTo>
                  <a:pt x="9133684" y="7531048"/>
                  <a:pt x="8572307" y="7587427"/>
                  <a:pt x="8367522" y="7543800"/>
                </a:cubicBezTo>
                <a:cubicBezTo>
                  <a:pt x="8162737" y="7500173"/>
                  <a:pt x="7826078" y="7584495"/>
                  <a:pt x="7493699" y="7543800"/>
                </a:cubicBezTo>
                <a:cubicBezTo>
                  <a:pt x="7161320" y="7503105"/>
                  <a:pt x="7071886" y="7557260"/>
                  <a:pt x="6937629" y="7543800"/>
                </a:cubicBezTo>
                <a:cubicBezTo>
                  <a:pt x="6803372" y="7530341"/>
                  <a:pt x="6683080" y="7555562"/>
                  <a:pt x="6593395" y="7543800"/>
                </a:cubicBezTo>
                <a:cubicBezTo>
                  <a:pt x="6503710" y="7532038"/>
                  <a:pt x="6355664" y="7551306"/>
                  <a:pt x="6249162" y="7543800"/>
                </a:cubicBezTo>
                <a:cubicBezTo>
                  <a:pt x="6142660" y="7536294"/>
                  <a:pt x="5919545" y="7527347"/>
                  <a:pt x="5799011" y="7543800"/>
                </a:cubicBezTo>
                <a:cubicBezTo>
                  <a:pt x="5678477" y="7560253"/>
                  <a:pt x="5370130" y="7543716"/>
                  <a:pt x="5242941" y="7543800"/>
                </a:cubicBezTo>
                <a:cubicBezTo>
                  <a:pt x="5115752" y="7543885"/>
                  <a:pt x="4928389" y="7549788"/>
                  <a:pt x="4686872" y="7543800"/>
                </a:cubicBezTo>
                <a:cubicBezTo>
                  <a:pt x="4445355" y="7537812"/>
                  <a:pt x="4056454" y="7556155"/>
                  <a:pt x="3813048" y="7543800"/>
                </a:cubicBezTo>
                <a:cubicBezTo>
                  <a:pt x="3569642" y="7531445"/>
                  <a:pt x="3390144" y="7527940"/>
                  <a:pt x="3151061" y="7543800"/>
                </a:cubicBezTo>
                <a:cubicBezTo>
                  <a:pt x="2911978" y="7559660"/>
                  <a:pt x="2957825" y="7541606"/>
                  <a:pt x="2806827" y="7543800"/>
                </a:cubicBezTo>
                <a:cubicBezTo>
                  <a:pt x="2655829" y="7545994"/>
                  <a:pt x="2551808" y="7529511"/>
                  <a:pt x="2462594" y="7543800"/>
                </a:cubicBezTo>
                <a:cubicBezTo>
                  <a:pt x="2373380" y="7558089"/>
                  <a:pt x="2191819" y="7551250"/>
                  <a:pt x="2012442" y="7543800"/>
                </a:cubicBezTo>
                <a:cubicBezTo>
                  <a:pt x="1833065" y="7536350"/>
                  <a:pt x="1678826" y="7544320"/>
                  <a:pt x="1562291" y="7543800"/>
                </a:cubicBezTo>
                <a:cubicBezTo>
                  <a:pt x="1445756" y="7543280"/>
                  <a:pt x="1147124" y="7539013"/>
                  <a:pt x="794385" y="7543800"/>
                </a:cubicBezTo>
                <a:cubicBezTo>
                  <a:pt x="441646" y="7548587"/>
                  <a:pt x="236240" y="7583093"/>
                  <a:pt x="0" y="7543800"/>
                </a:cubicBezTo>
                <a:cubicBezTo>
                  <a:pt x="-32700" y="7170877"/>
                  <a:pt x="22722" y="7086991"/>
                  <a:pt x="0" y="6782562"/>
                </a:cubicBezTo>
                <a:cubicBezTo>
                  <a:pt x="-22722" y="6478133"/>
                  <a:pt x="6679" y="6421907"/>
                  <a:pt x="0" y="6247638"/>
                </a:cubicBezTo>
                <a:cubicBezTo>
                  <a:pt x="-6679" y="6073369"/>
                  <a:pt x="5809" y="5855289"/>
                  <a:pt x="0" y="5561838"/>
                </a:cubicBezTo>
                <a:cubicBezTo>
                  <a:pt x="-5809" y="5268387"/>
                  <a:pt x="17453" y="5215285"/>
                  <a:pt x="0" y="5102352"/>
                </a:cubicBezTo>
                <a:cubicBezTo>
                  <a:pt x="-17453" y="4989419"/>
                  <a:pt x="11431" y="4654757"/>
                  <a:pt x="0" y="4416552"/>
                </a:cubicBezTo>
                <a:cubicBezTo>
                  <a:pt x="-11431" y="4178347"/>
                  <a:pt x="-11401" y="4100265"/>
                  <a:pt x="0" y="3957066"/>
                </a:cubicBezTo>
                <a:cubicBezTo>
                  <a:pt x="11401" y="3813867"/>
                  <a:pt x="18857" y="3610364"/>
                  <a:pt x="0" y="3497580"/>
                </a:cubicBezTo>
                <a:cubicBezTo>
                  <a:pt x="-18857" y="3384796"/>
                  <a:pt x="-1495" y="3263700"/>
                  <a:pt x="0" y="3038094"/>
                </a:cubicBezTo>
                <a:cubicBezTo>
                  <a:pt x="1495" y="2812488"/>
                  <a:pt x="29778" y="2728166"/>
                  <a:pt x="0" y="2427732"/>
                </a:cubicBezTo>
                <a:cubicBezTo>
                  <a:pt x="-29778" y="2127298"/>
                  <a:pt x="17704" y="2087751"/>
                  <a:pt x="0" y="1817370"/>
                </a:cubicBezTo>
                <a:cubicBezTo>
                  <a:pt x="-17704" y="1546989"/>
                  <a:pt x="-21553" y="1533267"/>
                  <a:pt x="0" y="1357884"/>
                </a:cubicBezTo>
                <a:cubicBezTo>
                  <a:pt x="21553" y="1182501"/>
                  <a:pt x="-25826" y="883238"/>
                  <a:pt x="0" y="747522"/>
                </a:cubicBezTo>
                <a:cubicBezTo>
                  <a:pt x="25826" y="611806"/>
                  <a:pt x="24508" y="362548"/>
                  <a:pt x="0" y="0"/>
                </a:cubicBezTo>
                <a:close/>
              </a:path>
              <a:path w="10591800" h="7543800" extrusionOk="0">
                <a:moveTo>
                  <a:pt x="0" y="0"/>
                </a:moveTo>
                <a:cubicBezTo>
                  <a:pt x="159057" y="2216"/>
                  <a:pt x="493306" y="13098"/>
                  <a:pt x="661988" y="0"/>
                </a:cubicBezTo>
                <a:cubicBezTo>
                  <a:pt x="830670" y="-13098"/>
                  <a:pt x="982341" y="8399"/>
                  <a:pt x="1112139" y="0"/>
                </a:cubicBezTo>
                <a:cubicBezTo>
                  <a:pt x="1241937" y="-8399"/>
                  <a:pt x="1620561" y="-26612"/>
                  <a:pt x="1985963" y="0"/>
                </a:cubicBezTo>
                <a:cubicBezTo>
                  <a:pt x="2351365" y="26612"/>
                  <a:pt x="2326424" y="23721"/>
                  <a:pt x="2542032" y="0"/>
                </a:cubicBezTo>
                <a:cubicBezTo>
                  <a:pt x="2757640" y="-23721"/>
                  <a:pt x="2960135" y="-9610"/>
                  <a:pt x="3098102" y="0"/>
                </a:cubicBezTo>
                <a:cubicBezTo>
                  <a:pt x="3236069" y="9610"/>
                  <a:pt x="3586996" y="32100"/>
                  <a:pt x="3866007" y="0"/>
                </a:cubicBezTo>
                <a:cubicBezTo>
                  <a:pt x="4145019" y="-32100"/>
                  <a:pt x="4252795" y="-24016"/>
                  <a:pt x="4633913" y="0"/>
                </a:cubicBezTo>
                <a:cubicBezTo>
                  <a:pt x="5015031" y="24016"/>
                  <a:pt x="4984279" y="-3738"/>
                  <a:pt x="5084064" y="0"/>
                </a:cubicBezTo>
                <a:cubicBezTo>
                  <a:pt x="5183849" y="3738"/>
                  <a:pt x="5591900" y="-23982"/>
                  <a:pt x="5957888" y="0"/>
                </a:cubicBezTo>
                <a:cubicBezTo>
                  <a:pt x="6323876" y="23982"/>
                  <a:pt x="6486954" y="-1953"/>
                  <a:pt x="6831711" y="0"/>
                </a:cubicBezTo>
                <a:cubicBezTo>
                  <a:pt x="7176468" y="1953"/>
                  <a:pt x="7311363" y="28521"/>
                  <a:pt x="7493699" y="0"/>
                </a:cubicBezTo>
                <a:cubicBezTo>
                  <a:pt x="7676035" y="-28521"/>
                  <a:pt x="7894092" y="-20422"/>
                  <a:pt x="8261604" y="0"/>
                </a:cubicBezTo>
                <a:cubicBezTo>
                  <a:pt x="8629116" y="20422"/>
                  <a:pt x="8604976" y="19514"/>
                  <a:pt x="8817674" y="0"/>
                </a:cubicBezTo>
                <a:cubicBezTo>
                  <a:pt x="9030372" y="-19514"/>
                  <a:pt x="9357611" y="28681"/>
                  <a:pt x="9691497" y="0"/>
                </a:cubicBezTo>
                <a:cubicBezTo>
                  <a:pt x="10025383" y="-28681"/>
                  <a:pt x="10384990" y="-16673"/>
                  <a:pt x="10591800" y="0"/>
                </a:cubicBezTo>
                <a:cubicBezTo>
                  <a:pt x="10576870" y="242353"/>
                  <a:pt x="10619043" y="352738"/>
                  <a:pt x="10591800" y="685800"/>
                </a:cubicBezTo>
                <a:cubicBezTo>
                  <a:pt x="10564557" y="1018862"/>
                  <a:pt x="10593831" y="1217307"/>
                  <a:pt x="10591800" y="1447038"/>
                </a:cubicBezTo>
                <a:cubicBezTo>
                  <a:pt x="10589769" y="1676769"/>
                  <a:pt x="10575380" y="1782896"/>
                  <a:pt x="10591800" y="1981962"/>
                </a:cubicBezTo>
                <a:cubicBezTo>
                  <a:pt x="10608220" y="2181028"/>
                  <a:pt x="10586441" y="2428975"/>
                  <a:pt x="10591800" y="2667762"/>
                </a:cubicBezTo>
                <a:cubicBezTo>
                  <a:pt x="10597159" y="2906549"/>
                  <a:pt x="10570296" y="3077344"/>
                  <a:pt x="10591800" y="3278124"/>
                </a:cubicBezTo>
                <a:cubicBezTo>
                  <a:pt x="10613304" y="3478904"/>
                  <a:pt x="10604078" y="3604502"/>
                  <a:pt x="10591800" y="3888486"/>
                </a:cubicBezTo>
                <a:cubicBezTo>
                  <a:pt x="10579522" y="4172470"/>
                  <a:pt x="10591948" y="4183905"/>
                  <a:pt x="10591800" y="4423410"/>
                </a:cubicBezTo>
                <a:cubicBezTo>
                  <a:pt x="10591652" y="4662915"/>
                  <a:pt x="10568440" y="4834482"/>
                  <a:pt x="10591800" y="5033772"/>
                </a:cubicBezTo>
                <a:cubicBezTo>
                  <a:pt x="10615160" y="5233062"/>
                  <a:pt x="10586840" y="5361160"/>
                  <a:pt x="10591800" y="5568696"/>
                </a:cubicBezTo>
                <a:cubicBezTo>
                  <a:pt x="10596760" y="5776232"/>
                  <a:pt x="10585453" y="6182621"/>
                  <a:pt x="10591800" y="6405372"/>
                </a:cubicBezTo>
                <a:cubicBezTo>
                  <a:pt x="10598147" y="6628123"/>
                  <a:pt x="10630859" y="7223534"/>
                  <a:pt x="10591800" y="7543800"/>
                </a:cubicBezTo>
                <a:cubicBezTo>
                  <a:pt x="10246903" y="7568669"/>
                  <a:pt x="10137886" y="7525626"/>
                  <a:pt x="9823895" y="7543800"/>
                </a:cubicBezTo>
                <a:cubicBezTo>
                  <a:pt x="9509904" y="7561974"/>
                  <a:pt x="9412280" y="7537855"/>
                  <a:pt x="9267825" y="7543800"/>
                </a:cubicBezTo>
                <a:cubicBezTo>
                  <a:pt x="9123370" y="7549746"/>
                  <a:pt x="8958148" y="7565763"/>
                  <a:pt x="8711756" y="7543800"/>
                </a:cubicBezTo>
                <a:cubicBezTo>
                  <a:pt x="8465364" y="7521837"/>
                  <a:pt x="8316912" y="7558590"/>
                  <a:pt x="8049768" y="7543800"/>
                </a:cubicBezTo>
                <a:cubicBezTo>
                  <a:pt x="7782624" y="7529010"/>
                  <a:pt x="7595429" y="7528200"/>
                  <a:pt x="7175945" y="7543800"/>
                </a:cubicBezTo>
                <a:cubicBezTo>
                  <a:pt x="6756461" y="7559400"/>
                  <a:pt x="6933811" y="7555758"/>
                  <a:pt x="6831711" y="7543800"/>
                </a:cubicBezTo>
                <a:cubicBezTo>
                  <a:pt x="6729611" y="7531842"/>
                  <a:pt x="6594459" y="7538753"/>
                  <a:pt x="6487478" y="7543800"/>
                </a:cubicBezTo>
                <a:cubicBezTo>
                  <a:pt x="6380497" y="7548847"/>
                  <a:pt x="6284594" y="7539396"/>
                  <a:pt x="6143244" y="7543800"/>
                </a:cubicBezTo>
                <a:cubicBezTo>
                  <a:pt x="6001894" y="7548204"/>
                  <a:pt x="5721581" y="7541141"/>
                  <a:pt x="5375339" y="7543800"/>
                </a:cubicBezTo>
                <a:cubicBezTo>
                  <a:pt x="5029097" y="7546459"/>
                  <a:pt x="4840120" y="7538228"/>
                  <a:pt x="4501515" y="7543800"/>
                </a:cubicBezTo>
                <a:cubicBezTo>
                  <a:pt x="4162910" y="7549372"/>
                  <a:pt x="4103847" y="7555335"/>
                  <a:pt x="3945446" y="7543800"/>
                </a:cubicBezTo>
                <a:cubicBezTo>
                  <a:pt x="3787045" y="7532265"/>
                  <a:pt x="3524175" y="7573667"/>
                  <a:pt x="3283458" y="7543800"/>
                </a:cubicBezTo>
                <a:cubicBezTo>
                  <a:pt x="3042741" y="7513933"/>
                  <a:pt x="2775053" y="7577597"/>
                  <a:pt x="2515553" y="7543800"/>
                </a:cubicBezTo>
                <a:cubicBezTo>
                  <a:pt x="2256053" y="7510003"/>
                  <a:pt x="2279912" y="7535165"/>
                  <a:pt x="2171319" y="7543800"/>
                </a:cubicBezTo>
                <a:cubicBezTo>
                  <a:pt x="2062726" y="7552435"/>
                  <a:pt x="1698197" y="7513758"/>
                  <a:pt x="1509332" y="7543800"/>
                </a:cubicBezTo>
                <a:cubicBezTo>
                  <a:pt x="1320467" y="7573842"/>
                  <a:pt x="1314660" y="7543809"/>
                  <a:pt x="1165098" y="7543800"/>
                </a:cubicBezTo>
                <a:cubicBezTo>
                  <a:pt x="1015536" y="7543791"/>
                  <a:pt x="527024" y="7539517"/>
                  <a:pt x="0" y="7543800"/>
                </a:cubicBezTo>
                <a:cubicBezTo>
                  <a:pt x="-23306" y="7270239"/>
                  <a:pt x="25932" y="7217668"/>
                  <a:pt x="0" y="6933438"/>
                </a:cubicBezTo>
                <a:cubicBezTo>
                  <a:pt x="-25932" y="6649208"/>
                  <a:pt x="-2202" y="6451221"/>
                  <a:pt x="0" y="6323076"/>
                </a:cubicBezTo>
                <a:cubicBezTo>
                  <a:pt x="2202" y="6194931"/>
                  <a:pt x="-6565" y="5945635"/>
                  <a:pt x="0" y="5637276"/>
                </a:cubicBezTo>
                <a:cubicBezTo>
                  <a:pt x="6565" y="5328917"/>
                  <a:pt x="-6445" y="5331059"/>
                  <a:pt x="0" y="5102352"/>
                </a:cubicBezTo>
                <a:cubicBezTo>
                  <a:pt x="6445" y="4873645"/>
                  <a:pt x="11921" y="4817629"/>
                  <a:pt x="0" y="4642866"/>
                </a:cubicBezTo>
                <a:cubicBezTo>
                  <a:pt x="-11921" y="4468103"/>
                  <a:pt x="-2613" y="4239378"/>
                  <a:pt x="0" y="4107942"/>
                </a:cubicBezTo>
                <a:cubicBezTo>
                  <a:pt x="2613" y="3976506"/>
                  <a:pt x="6695" y="3695576"/>
                  <a:pt x="0" y="3497580"/>
                </a:cubicBezTo>
                <a:cubicBezTo>
                  <a:pt x="-6695" y="3299584"/>
                  <a:pt x="-15769" y="3094310"/>
                  <a:pt x="0" y="2887218"/>
                </a:cubicBezTo>
                <a:cubicBezTo>
                  <a:pt x="15769" y="2680126"/>
                  <a:pt x="-8838" y="2428832"/>
                  <a:pt x="0" y="2276856"/>
                </a:cubicBezTo>
                <a:cubicBezTo>
                  <a:pt x="8838" y="2124880"/>
                  <a:pt x="2436" y="1760335"/>
                  <a:pt x="0" y="1440180"/>
                </a:cubicBezTo>
                <a:cubicBezTo>
                  <a:pt x="-2436" y="1120025"/>
                  <a:pt x="16007" y="1181684"/>
                  <a:pt x="0" y="980694"/>
                </a:cubicBezTo>
                <a:cubicBezTo>
                  <a:pt x="-16007" y="779704"/>
                  <a:pt x="-40629" y="332201"/>
                  <a:pt x="0" y="0"/>
                </a:cubicBezTo>
                <a:close/>
              </a:path>
            </a:pathLst>
          </a:custGeom>
          <a:solidFill>
            <a:schemeClr val="lt1"/>
          </a:solidFill>
          <a:ln w="25400" cap="flat" cmpd="sng">
            <a:solidFill>
              <a:schemeClr val="bg1"/>
            </a:solidFill>
            <a:prstDash val="solid"/>
            <a:round/>
            <a:headEnd type="none" w="sm" len="sm"/>
            <a:tailEnd type="none" w="sm" len="sm"/>
          </a:ln>
        </p:spPr>
        <p:txBody>
          <a:bodyPr spcFirstLastPara="1" wrap="square" lIns="60950" tIns="30467" rIns="60950" bIns="30467" anchor="ctr" anchorCtr="0">
            <a:noAutofit/>
          </a:bodyPr>
          <a:lstStyle/>
          <a:p>
            <a:pPr algn="just">
              <a:lnSpc>
                <a:spcPct val="150000"/>
              </a:lnSpc>
            </a:pPr>
            <a:r>
              <a:rPr lang="vi-VN" sz="2200" b="1" dirty="0">
                <a:solidFill>
                  <a:schemeClr val="bg1"/>
                </a:solidFill>
                <a:latin typeface="UTM Avo" panose="02040603050506020204" pitchFamily="18"/>
                <a:ea typeface="Calibri"/>
                <a:cs typeface="Calibri"/>
                <a:sym typeface="Calibri"/>
              </a:rPr>
              <a:t> Dựa vào câu chuyện mà em vừa nghe, hãy trả lời các câu hỏi sau:</a:t>
            </a:r>
            <a:endParaRPr sz="2200" dirty="0">
              <a:solidFill>
                <a:schemeClr val="bg1"/>
              </a:solidFill>
              <a:latin typeface="UTM Avo" panose="02040603050506020204" pitchFamily="18"/>
            </a:endParaRPr>
          </a:p>
          <a:p>
            <a:pPr marL="457200" indent="-457200" algn="just">
              <a:lnSpc>
                <a:spcPct val="150000"/>
              </a:lnSpc>
              <a:spcBef>
                <a:spcPts val="160"/>
              </a:spcBef>
              <a:buSzPct val="100000"/>
              <a:buFont typeface="+mj-lt"/>
              <a:buAutoNum type="alphaLcPeriod"/>
            </a:pPr>
            <a:r>
              <a:rPr lang="vi-VN" sz="2200" dirty="0">
                <a:solidFill>
                  <a:schemeClr val="bg1"/>
                </a:solidFill>
                <a:latin typeface="UTM Avo" panose="02040603050506020204" pitchFamily="18"/>
                <a:ea typeface="Calibri"/>
                <a:cs typeface="Calibri"/>
                <a:sym typeface="Calibri"/>
              </a:rPr>
              <a:t>Em suy nghĩ gì về câu chuyện giữa Hồng và em trai? Giữa em với anh (hoặc chị, em) của mình có những điểm gì giống Hồng và Thái?</a:t>
            </a:r>
            <a:endParaRPr sz="2200" dirty="0">
              <a:solidFill>
                <a:schemeClr val="bg1"/>
              </a:solidFill>
              <a:latin typeface="UTM Avo" panose="02040603050506020204" pitchFamily="18"/>
              <a:ea typeface="Calibri"/>
              <a:cs typeface="Calibri"/>
              <a:sym typeface="Calibri"/>
            </a:endParaRPr>
          </a:p>
          <a:p>
            <a:pPr marL="457200" indent="-457200" algn="just">
              <a:lnSpc>
                <a:spcPct val="150000"/>
              </a:lnSpc>
              <a:spcBef>
                <a:spcPts val="320"/>
              </a:spcBef>
              <a:buSzPct val="100000"/>
              <a:buFont typeface="+mj-lt"/>
              <a:buAutoNum type="alphaLcPeriod"/>
            </a:pPr>
            <a:r>
              <a:rPr lang="vi-VN" sz="2200" dirty="0">
                <a:solidFill>
                  <a:schemeClr val="bg1"/>
                </a:solidFill>
                <a:latin typeface="UTM Avo" panose="02040603050506020204" pitchFamily="18"/>
                <a:ea typeface="Calibri"/>
                <a:cs typeface="Calibri"/>
                <a:sym typeface="Calibri"/>
              </a:rPr>
              <a:t>Từ những thay đổi của Hồng trong việc giúp đỡ mẹ và chăm sóc em trai, em có suy nghĩ gì?</a:t>
            </a:r>
            <a:endParaRPr sz="2200" dirty="0">
              <a:solidFill>
                <a:schemeClr val="bg1"/>
              </a:solidFill>
              <a:latin typeface="UTM Avo" panose="02040603050506020204" pitchFamily="18"/>
              <a:ea typeface="Calibri"/>
              <a:cs typeface="Calibri"/>
              <a:sym typeface="Calibri"/>
            </a:endParaRPr>
          </a:p>
          <a:p>
            <a:pPr marL="457200" indent="-457200" algn="just">
              <a:lnSpc>
                <a:spcPct val="150000"/>
              </a:lnSpc>
              <a:spcBef>
                <a:spcPts val="320"/>
              </a:spcBef>
              <a:buSzPct val="100000"/>
              <a:buFont typeface="+mj-lt"/>
              <a:buAutoNum type="alphaLcPeriod"/>
            </a:pPr>
            <a:r>
              <a:rPr lang="vi-VN" sz="2200" dirty="0">
                <a:solidFill>
                  <a:schemeClr val="bg1"/>
                </a:solidFill>
                <a:latin typeface="UTM Avo" panose="02040603050506020204" pitchFamily="18"/>
                <a:ea typeface="Calibri"/>
                <a:cs typeface="Calibri"/>
                <a:sym typeface="Calibri"/>
              </a:rPr>
              <a:t>Câu chuyện trên giúp em hiểu điều gì?</a:t>
            </a:r>
            <a:endParaRPr sz="2200" dirty="0">
              <a:solidFill>
                <a:schemeClr val="bg1"/>
              </a:solidFill>
              <a:latin typeface="UTM Avo" panose="02040603050506020204" pitchFamily="18"/>
              <a:ea typeface="Calibri"/>
              <a:cs typeface="Calibri"/>
              <a:sym typeface="Calibri"/>
            </a:endParaRPr>
          </a:p>
        </p:txBody>
      </p:sp>
      <p:sp>
        <p:nvSpPr>
          <p:cNvPr id="8" name="Google Shape;266;p15">
            <a:extLst>
              <a:ext uri="{FF2B5EF4-FFF2-40B4-BE49-F238E27FC236}">
                <a16:creationId xmlns:a16="http://schemas.microsoft.com/office/drawing/2014/main" id="{E27A7C92-C173-A319-EF36-7F05FFF74C27}"/>
              </a:ext>
            </a:extLst>
          </p:cNvPr>
          <p:cNvSpPr/>
          <p:nvPr/>
        </p:nvSpPr>
        <p:spPr>
          <a:xfrm>
            <a:off x="4036219" y="1417078"/>
            <a:ext cx="3276600" cy="647055"/>
          </a:xfrm>
          <a:prstGeom prst="homePlate">
            <a:avLst>
              <a:gd name="adj" fmla="val 50000"/>
            </a:avLst>
          </a:prstGeom>
          <a:solidFill>
            <a:schemeClr val="accent4">
              <a:lumMod val="60000"/>
              <a:lumOff val="40000"/>
            </a:schemeClr>
          </a:solidFill>
          <a:ln w="25400" cap="flat" cmpd="sng">
            <a:noFill/>
            <a:prstDash val="solid"/>
            <a:round/>
            <a:headEnd type="none" w="sm" len="sm"/>
            <a:tailEnd type="none" w="sm" len="sm"/>
          </a:ln>
        </p:spPr>
        <p:txBody>
          <a:bodyPr spcFirstLastPara="1" wrap="square" lIns="60950" tIns="30467" rIns="60950" bIns="30467" anchor="ctr" anchorCtr="0">
            <a:noAutofit/>
          </a:bodyPr>
          <a:lstStyle/>
          <a:p>
            <a:pPr algn="ctr"/>
            <a:r>
              <a:rPr lang="vi-VN" sz="2400" b="1" dirty="0">
                <a:solidFill>
                  <a:schemeClr val="bg1"/>
                </a:solidFill>
                <a:latin typeface="UTM Avo" panose="02040603050506020204" pitchFamily="18"/>
                <a:ea typeface="Calibri"/>
                <a:cs typeface="Calibri"/>
                <a:sym typeface="Calibri"/>
              </a:rPr>
              <a:t>Thảo luận nhóm</a:t>
            </a:r>
            <a:endParaRPr sz="2400" b="1" dirty="0">
              <a:solidFill>
                <a:schemeClr val="bg1"/>
              </a:solidFill>
              <a:latin typeface="UTM Avo" panose="02040603050506020204" pitchFamily="18"/>
              <a:ea typeface="Calibri"/>
              <a:cs typeface="Calibri"/>
              <a:sym typeface="Calibri"/>
            </a:endParaRPr>
          </a:p>
        </p:txBody>
      </p:sp>
      <p:pic>
        <p:nvPicPr>
          <p:cNvPr id="9" name="Google Shape;286;p13">
            <a:extLst>
              <a:ext uri="{FF2B5EF4-FFF2-40B4-BE49-F238E27FC236}">
                <a16:creationId xmlns:a16="http://schemas.microsoft.com/office/drawing/2014/main" id="{1C9A4646-14AD-F0E3-D835-8833A55D31A2}"/>
              </a:ext>
            </a:extLst>
          </p:cNvPr>
          <p:cNvPicPr preferRelativeResize="0">
            <a:picLocks noChangeAspect="1"/>
          </p:cNvPicPr>
          <p:nvPr/>
        </p:nvPicPr>
        <p:blipFill rotWithShape="1">
          <a:blip r:embed="rId3">
            <a:alphaModFix/>
          </a:blip>
          <a:srcRect/>
          <a:stretch/>
        </p:blipFill>
        <p:spPr>
          <a:xfrm>
            <a:off x="465101" y="2102555"/>
            <a:ext cx="3571118" cy="4012493"/>
          </a:xfrm>
          <a:prstGeom prst="rect">
            <a:avLst/>
          </a:prstGeom>
          <a:noFill/>
          <a:ln>
            <a:noFill/>
          </a:ln>
          <a:effectLst>
            <a:outerShdw blurRad="50800" dist="38100" dir="2700000" algn="tl" rotWithShape="0">
              <a:srgbClr val="000000">
                <a:alpha val="40000"/>
              </a:srgbClr>
            </a:outerShdw>
          </a:effectLst>
        </p:spPr>
      </p:pic>
    </p:spTree>
    <p:extLst>
      <p:ext uri="{BB962C8B-B14F-4D97-AF65-F5344CB8AC3E}">
        <p14:creationId xmlns:p14="http://schemas.microsoft.com/office/powerpoint/2010/main" val="325234380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Google Shape;273;p16">
            <a:extLst>
              <a:ext uri="{FF2B5EF4-FFF2-40B4-BE49-F238E27FC236}">
                <a16:creationId xmlns:a16="http://schemas.microsoft.com/office/drawing/2014/main" id="{761A2AA0-8604-AC8E-6C7B-A8A12EE634EB}"/>
              </a:ext>
            </a:extLst>
          </p:cNvPr>
          <p:cNvSpPr txBox="1"/>
          <p:nvPr/>
        </p:nvSpPr>
        <p:spPr>
          <a:xfrm>
            <a:off x="3646997" y="1051669"/>
            <a:ext cx="4898005" cy="569360"/>
          </a:xfrm>
          <a:prstGeom prst="rect">
            <a:avLst/>
          </a:prstGeom>
          <a:noFill/>
          <a:ln>
            <a:noFill/>
          </a:ln>
        </p:spPr>
        <p:txBody>
          <a:bodyPr spcFirstLastPara="1" wrap="square" lIns="60950" tIns="30467" rIns="60950" bIns="30467" anchor="t" anchorCtr="0">
            <a:spAutoFit/>
          </a:bodyPr>
          <a:lstStyle/>
          <a:p>
            <a:pPr algn="ctr">
              <a:lnSpc>
                <a:spcPct val="150000"/>
              </a:lnSpc>
            </a:pPr>
            <a:r>
              <a:rPr lang="vi-VN" sz="2200" b="1" dirty="0">
                <a:solidFill>
                  <a:schemeClr val="bg1"/>
                </a:solidFill>
                <a:latin typeface="UTM Avo" panose="02040603050506020204" pitchFamily="18"/>
              </a:rPr>
              <a:t>Câu trả lời</a:t>
            </a:r>
            <a:endParaRPr sz="2200" b="1" dirty="0">
              <a:solidFill>
                <a:schemeClr val="bg1"/>
              </a:solidFill>
              <a:latin typeface="UTM Avo" panose="02040603050506020204" pitchFamily="18"/>
            </a:endParaRPr>
          </a:p>
        </p:txBody>
      </p:sp>
      <p:sp>
        <p:nvSpPr>
          <p:cNvPr id="5" name="Google Shape;274;p16">
            <a:extLst>
              <a:ext uri="{FF2B5EF4-FFF2-40B4-BE49-F238E27FC236}">
                <a16:creationId xmlns:a16="http://schemas.microsoft.com/office/drawing/2014/main" id="{77F2D479-0646-B94D-627C-414489ABBEAD}"/>
              </a:ext>
            </a:extLst>
          </p:cNvPr>
          <p:cNvSpPr/>
          <p:nvPr/>
        </p:nvSpPr>
        <p:spPr>
          <a:xfrm>
            <a:off x="794" y="1839573"/>
            <a:ext cx="2235200" cy="645343"/>
          </a:xfrm>
          <a:prstGeom prst="homePlate">
            <a:avLst>
              <a:gd name="adj" fmla="val 50000"/>
            </a:avLst>
          </a:prstGeom>
          <a:solidFill>
            <a:schemeClr val="accent4">
              <a:lumMod val="60000"/>
              <a:lumOff val="40000"/>
            </a:schemeClr>
          </a:solidFill>
          <a:ln w="25400" cap="flat" cmpd="sng">
            <a:noFill/>
            <a:prstDash val="solid"/>
            <a:round/>
            <a:headEnd type="none" w="sm" len="sm"/>
            <a:tailEnd type="none" w="sm" len="sm"/>
          </a:ln>
        </p:spPr>
        <p:txBody>
          <a:bodyPr spcFirstLastPara="1" wrap="square" lIns="60950" tIns="30467" rIns="60950" bIns="30467" anchor="ctr" anchorCtr="0">
            <a:noAutofit/>
          </a:bodyPr>
          <a:lstStyle/>
          <a:p>
            <a:pPr algn="ctr"/>
            <a:r>
              <a:rPr lang="vi-VN" sz="2200" b="1">
                <a:solidFill>
                  <a:schemeClr val="bg1"/>
                </a:solidFill>
                <a:latin typeface="UTM Avo" panose="02040603050506020204" pitchFamily="18"/>
                <a:ea typeface="Calibri"/>
                <a:cs typeface="Calibri"/>
                <a:sym typeface="Calibri"/>
              </a:rPr>
              <a:t>Câu a</a:t>
            </a:r>
            <a:endParaRPr sz="2200">
              <a:solidFill>
                <a:schemeClr val="bg1"/>
              </a:solidFill>
              <a:latin typeface="UTM Avo" panose="02040603050506020204" pitchFamily="18"/>
            </a:endParaRPr>
          </a:p>
        </p:txBody>
      </p:sp>
      <p:sp>
        <p:nvSpPr>
          <p:cNvPr id="6" name="Google Shape;275;p16">
            <a:extLst>
              <a:ext uri="{FF2B5EF4-FFF2-40B4-BE49-F238E27FC236}">
                <a16:creationId xmlns:a16="http://schemas.microsoft.com/office/drawing/2014/main" id="{1F587650-4474-8C38-F4E0-85ACE7FA695C}"/>
              </a:ext>
            </a:extLst>
          </p:cNvPr>
          <p:cNvSpPr txBox="1"/>
          <p:nvPr/>
        </p:nvSpPr>
        <p:spPr>
          <a:xfrm>
            <a:off x="583593" y="2382573"/>
            <a:ext cx="4898005" cy="2092854"/>
          </a:xfrm>
          <a:prstGeom prst="rect">
            <a:avLst/>
          </a:prstGeom>
          <a:noFill/>
          <a:ln>
            <a:noFill/>
          </a:ln>
        </p:spPr>
        <p:txBody>
          <a:bodyPr spcFirstLastPara="1" wrap="square" lIns="60950" tIns="30467" rIns="60950" bIns="30467" anchor="t" anchorCtr="0">
            <a:spAutoFit/>
          </a:bodyPr>
          <a:lstStyle/>
          <a:p>
            <a:pPr marL="381019" indent="-381019" algn="just">
              <a:lnSpc>
                <a:spcPct val="150000"/>
              </a:lnSpc>
              <a:buClr>
                <a:schemeClr val="dk1"/>
              </a:buClr>
              <a:buSzPct val="130000"/>
              <a:buFont typeface="Arial"/>
              <a:buChar char="•"/>
            </a:pPr>
            <a:r>
              <a:rPr lang="vi-VN" sz="2200" dirty="0">
                <a:solidFill>
                  <a:schemeClr val="bg1"/>
                </a:solidFill>
                <a:latin typeface="UTM Avo" panose="02040603050506020204" pitchFamily="18"/>
                <a:ea typeface="Calibri"/>
                <a:cs typeface="Calibri"/>
                <a:sym typeface="Calibri"/>
              </a:rPr>
              <a:t>Hồng và em Thái rất hay cãi nhau, chẳng ai chịu nhường ai.</a:t>
            </a:r>
            <a:endParaRPr sz="2200" dirty="0">
              <a:solidFill>
                <a:schemeClr val="bg1"/>
              </a:solidFill>
              <a:latin typeface="UTM Avo" panose="02040603050506020204" pitchFamily="18"/>
            </a:endParaRPr>
          </a:p>
          <a:p>
            <a:pPr marL="381019" indent="-381019" algn="just">
              <a:lnSpc>
                <a:spcPct val="150000"/>
              </a:lnSpc>
              <a:buClr>
                <a:schemeClr val="dk1"/>
              </a:buClr>
              <a:buSzPct val="130000"/>
              <a:buFont typeface="Arial"/>
              <a:buChar char="•"/>
            </a:pPr>
            <a:r>
              <a:rPr lang="vi-VN" sz="2200" dirty="0">
                <a:solidFill>
                  <a:schemeClr val="bg1"/>
                </a:solidFill>
                <a:latin typeface="UTM Avo" panose="02040603050506020204" pitchFamily="18"/>
              </a:rPr>
              <a:t>Em và anh chị em của em hòa thuận/ đôi khi tranh </a:t>
            </a:r>
            <a:r>
              <a:rPr lang="vi-VN" sz="2200">
                <a:solidFill>
                  <a:schemeClr val="bg1"/>
                </a:solidFill>
                <a:latin typeface="UTM Avo" panose="02040603050506020204" pitchFamily="18"/>
              </a:rPr>
              <a:t>cãi nha</a:t>
            </a:r>
            <a:r>
              <a:rPr lang="en-US" sz="2200">
                <a:solidFill>
                  <a:schemeClr val="bg1"/>
                </a:solidFill>
                <a:latin typeface="UTM Avo" panose="02040603050506020204" pitchFamily="18"/>
              </a:rPr>
              <a:t>u.</a:t>
            </a:r>
            <a:endParaRPr sz="2200" dirty="0">
              <a:solidFill>
                <a:schemeClr val="bg1"/>
              </a:solidFill>
              <a:latin typeface="UTM Avo" panose="02040603050506020204" pitchFamily="18"/>
            </a:endParaRPr>
          </a:p>
        </p:txBody>
      </p:sp>
      <p:sp>
        <p:nvSpPr>
          <p:cNvPr id="7" name="Google Shape;276;p16">
            <a:extLst>
              <a:ext uri="{FF2B5EF4-FFF2-40B4-BE49-F238E27FC236}">
                <a16:creationId xmlns:a16="http://schemas.microsoft.com/office/drawing/2014/main" id="{253E34EB-CDDD-4C64-36D0-9E042AF326B3}"/>
              </a:ext>
            </a:extLst>
          </p:cNvPr>
          <p:cNvSpPr/>
          <p:nvPr/>
        </p:nvSpPr>
        <p:spPr>
          <a:xfrm flipH="1">
            <a:off x="9956800" y="1839573"/>
            <a:ext cx="2235200" cy="645343"/>
          </a:xfrm>
          <a:prstGeom prst="homePlate">
            <a:avLst>
              <a:gd name="adj" fmla="val 50000"/>
            </a:avLst>
          </a:prstGeom>
          <a:solidFill>
            <a:schemeClr val="accent4">
              <a:lumMod val="60000"/>
              <a:lumOff val="40000"/>
            </a:schemeClr>
          </a:solidFill>
          <a:ln w="25400" cap="flat" cmpd="sng">
            <a:noFill/>
            <a:prstDash val="solid"/>
            <a:round/>
            <a:headEnd type="none" w="sm" len="sm"/>
            <a:tailEnd type="none" w="sm" len="sm"/>
          </a:ln>
        </p:spPr>
        <p:txBody>
          <a:bodyPr spcFirstLastPara="1" wrap="square" lIns="60950" tIns="30467" rIns="60950" bIns="30467" anchor="ctr" anchorCtr="0">
            <a:noAutofit/>
          </a:bodyPr>
          <a:lstStyle/>
          <a:p>
            <a:pPr algn="ctr"/>
            <a:r>
              <a:rPr lang="vi-VN" sz="2200" b="1">
                <a:solidFill>
                  <a:schemeClr val="bg1"/>
                </a:solidFill>
                <a:latin typeface="UTM Avo" panose="02040603050506020204" pitchFamily="18"/>
                <a:ea typeface="Calibri"/>
                <a:cs typeface="Calibri"/>
                <a:sym typeface="Calibri"/>
              </a:rPr>
              <a:t>Câu c</a:t>
            </a:r>
            <a:endParaRPr sz="2200">
              <a:solidFill>
                <a:schemeClr val="bg1"/>
              </a:solidFill>
              <a:latin typeface="UTM Avo" panose="02040603050506020204" pitchFamily="18"/>
            </a:endParaRPr>
          </a:p>
        </p:txBody>
      </p:sp>
      <p:sp>
        <p:nvSpPr>
          <p:cNvPr id="8" name="Google Shape;277;p16">
            <a:extLst>
              <a:ext uri="{FF2B5EF4-FFF2-40B4-BE49-F238E27FC236}">
                <a16:creationId xmlns:a16="http://schemas.microsoft.com/office/drawing/2014/main" id="{140AA12E-854F-F5A7-B17F-E8E74EFA7532}"/>
              </a:ext>
            </a:extLst>
          </p:cNvPr>
          <p:cNvSpPr txBox="1"/>
          <p:nvPr/>
        </p:nvSpPr>
        <p:spPr>
          <a:xfrm flipH="1">
            <a:off x="7161186" y="2608341"/>
            <a:ext cx="4769245" cy="3616348"/>
          </a:xfrm>
          <a:prstGeom prst="rect">
            <a:avLst/>
          </a:prstGeom>
          <a:noFill/>
          <a:ln>
            <a:noFill/>
          </a:ln>
        </p:spPr>
        <p:txBody>
          <a:bodyPr spcFirstLastPara="1" wrap="square" lIns="60950" tIns="30467" rIns="60950" bIns="30467" anchor="t" anchorCtr="0">
            <a:spAutoFit/>
          </a:bodyPr>
          <a:lstStyle/>
          <a:p>
            <a:pPr marL="381019" indent="-381019" algn="just">
              <a:lnSpc>
                <a:spcPct val="150000"/>
              </a:lnSpc>
              <a:buClr>
                <a:schemeClr val="dk1"/>
              </a:buClr>
              <a:buSzPct val="130000"/>
              <a:buFont typeface="Arial"/>
              <a:buChar char="•"/>
            </a:pPr>
            <a:r>
              <a:rPr lang="vi-VN" sz="2200" dirty="0">
                <a:solidFill>
                  <a:schemeClr val="bg1"/>
                </a:solidFill>
                <a:latin typeface="UTM Avo" panose="02040603050506020204" pitchFamily="18"/>
                <a:ea typeface="Calibri"/>
                <a:cs typeface="Calibri"/>
                <a:sym typeface="Calibri"/>
              </a:rPr>
              <a:t>Muốn em ngoan thì phải nói nhẹ nhàng với em.</a:t>
            </a:r>
            <a:endParaRPr sz="2200" dirty="0">
              <a:solidFill>
                <a:schemeClr val="bg1"/>
              </a:solidFill>
              <a:latin typeface="UTM Avo" panose="02040603050506020204" pitchFamily="18"/>
            </a:endParaRPr>
          </a:p>
          <a:p>
            <a:pPr marL="381019" indent="-381019" algn="just">
              <a:lnSpc>
                <a:spcPct val="150000"/>
              </a:lnSpc>
              <a:buClr>
                <a:schemeClr val="dk1"/>
              </a:buClr>
              <a:buSzPct val="130000"/>
              <a:buFont typeface="Arial"/>
              <a:buChar char="•"/>
            </a:pPr>
            <a:r>
              <a:rPr lang="vi-VN" sz="2200" dirty="0">
                <a:solidFill>
                  <a:schemeClr val="bg1"/>
                </a:solidFill>
                <a:latin typeface="UTM Avo" panose="02040603050506020204" pitchFamily="18"/>
                <a:ea typeface="Calibri"/>
                <a:cs typeface="Calibri"/>
                <a:sym typeface="Calibri"/>
              </a:rPr>
              <a:t>Muốn em ngoan thì phải gương mẫu.</a:t>
            </a:r>
            <a:endParaRPr sz="2200" dirty="0">
              <a:solidFill>
                <a:schemeClr val="bg1"/>
              </a:solidFill>
              <a:latin typeface="UTM Avo" panose="02040603050506020204" pitchFamily="18"/>
            </a:endParaRPr>
          </a:p>
          <a:p>
            <a:pPr marL="381019" indent="-381019" algn="just">
              <a:lnSpc>
                <a:spcPct val="150000"/>
              </a:lnSpc>
              <a:buClr>
                <a:schemeClr val="dk1"/>
              </a:buClr>
              <a:buSzPct val="130000"/>
              <a:buFont typeface="Arial"/>
              <a:buChar char="•"/>
            </a:pPr>
            <a:r>
              <a:rPr lang="vi-VN" sz="2200" dirty="0">
                <a:solidFill>
                  <a:schemeClr val="bg1"/>
                </a:solidFill>
                <a:latin typeface="UTM Avo" panose="02040603050506020204" pitchFamily="18"/>
                <a:ea typeface="Calibri"/>
                <a:cs typeface="Calibri"/>
                <a:sym typeface="Calibri"/>
              </a:rPr>
              <a:t>Muốn làm người khác thay đổi, trước tiên mình phải thay đổi để làm gương cho người đó.</a:t>
            </a:r>
            <a:endParaRPr sz="2200" dirty="0">
              <a:solidFill>
                <a:schemeClr val="bg1"/>
              </a:solidFill>
              <a:latin typeface="UTM Avo" panose="02040603050506020204" pitchFamily="18"/>
              <a:ea typeface="Calibri"/>
              <a:cs typeface="Calibri"/>
              <a:sym typeface="Calibri"/>
            </a:endParaRPr>
          </a:p>
        </p:txBody>
      </p:sp>
      <p:sp>
        <p:nvSpPr>
          <p:cNvPr id="9" name="Google Shape;278;p16">
            <a:extLst>
              <a:ext uri="{FF2B5EF4-FFF2-40B4-BE49-F238E27FC236}">
                <a16:creationId xmlns:a16="http://schemas.microsoft.com/office/drawing/2014/main" id="{3AB21B23-2514-395F-110E-65E523A90ACD}"/>
              </a:ext>
            </a:extLst>
          </p:cNvPr>
          <p:cNvSpPr/>
          <p:nvPr/>
        </p:nvSpPr>
        <p:spPr>
          <a:xfrm>
            <a:off x="794" y="4606254"/>
            <a:ext cx="2235200" cy="645343"/>
          </a:xfrm>
          <a:prstGeom prst="homePlate">
            <a:avLst>
              <a:gd name="adj" fmla="val 50000"/>
            </a:avLst>
          </a:prstGeom>
          <a:solidFill>
            <a:schemeClr val="accent4">
              <a:lumMod val="60000"/>
              <a:lumOff val="40000"/>
            </a:schemeClr>
          </a:solidFill>
          <a:ln w="25400" cap="flat" cmpd="sng">
            <a:noFill/>
            <a:prstDash val="solid"/>
            <a:round/>
            <a:headEnd type="none" w="sm" len="sm"/>
            <a:tailEnd type="none" w="sm" len="sm"/>
          </a:ln>
        </p:spPr>
        <p:txBody>
          <a:bodyPr spcFirstLastPara="1" wrap="square" lIns="60950" tIns="30467" rIns="60950" bIns="30467" anchor="ctr" anchorCtr="0">
            <a:noAutofit/>
          </a:bodyPr>
          <a:lstStyle/>
          <a:p>
            <a:pPr algn="ctr"/>
            <a:r>
              <a:rPr lang="vi-VN" sz="2200" b="1">
                <a:solidFill>
                  <a:schemeClr val="bg1"/>
                </a:solidFill>
                <a:latin typeface="UTM Avo" panose="02040603050506020204" pitchFamily="18"/>
                <a:ea typeface="Calibri"/>
                <a:cs typeface="Calibri"/>
                <a:sym typeface="Calibri"/>
              </a:rPr>
              <a:t>Câu b</a:t>
            </a:r>
            <a:endParaRPr sz="2200">
              <a:solidFill>
                <a:schemeClr val="bg1"/>
              </a:solidFill>
              <a:latin typeface="UTM Avo" panose="02040603050506020204" pitchFamily="18"/>
            </a:endParaRPr>
          </a:p>
        </p:txBody>
      </p:sp>
      <p:sp>
        <p:nvSpPr>
          <p:cNvPr id="10" name="Google Shape;279;p16">
            <a:extLst>
              <a:ext uri="{FF2B5EF4-FFF2-40B4-BE49-F238E27FC236}">
                <a16:creationId xmlns:a16="http://schemas.microsoft.com/office/drawing/2014/main" id="{EA1155A9-4BCF-3FC2-94F6-81CED8C2E637}"/>
              </a:ext>
            </a:extLst>
          </p:cNvPr>
          <p:cNvSpPr txBox="1"/>
          <p:nvPr/>
        </p:nvSpPr>
        <p:spPr>
          <a:xfrm flipH="1">
            <a:off x="583593" y="5236971"/>
            <a:ext cx="4898003" cy="1585023"/>
          </a:xfrm>
          <a:prstGeom prst="rect">
            <a:avLst/>
          </a:prstGeom>
          <a:noFill/>
          <a:ln>
            <a:noFill/>
          </a:ln>
        </p:spPr>
        <p:txBody>
          <a:bodyPr spcFirstLastPara="1" wrap="square" lIns="60950" tIns="30467" rIns="60950" bIns="30467" anchor="t" anchorCtr="0">
            <a:spAutoFit/>
          </a:bodyPr>
          <a:lstStyle/>
          <a:p>
            <a:pPr marL="381019" indent="-381019" algn="just">
              <a:lnSpc>
                <a:spcPct val="150000"/>
              </a:lnSpc>
              <a:buClr>
                <a:schemeClr val="dk1"/>
              </a:buClr>
              <a:buSzPct val="130000"/>
              <a:buFont typeface="Arial"/>
              <a:buChar char="•"/>
            </a:pPr>
            <a:r>
              <a:rPr lang="vi-VN" sz="2200" dirty="0">
                <a:solidFill>
                  <a:schemeClr val="bg1"/>
                </a:solidFill>
                <a:latin typeface="UTM Avo" panose="02040603050506020204" pitchFamily="18"/>
                <a:ea typeface="Calibri"/>
                <a:cs typeface="Calibri"/>
                <a:sym typeface="Calibri"/>
              </a:rPr>
              <a:t>Hồng là cô bé biết thương mẹ, nghe lời mẹ, biết thay đổi để làm mẹ vui lòng.</a:t>
            </a:r>
            <a:endParaRPr sz="2200" dirty="0">
              <a:solidFill>
                <a:schemeClr val="bg1"/>
              </a:solidFill>
              <a:latin typeface="UTM Avo" panose="02040603050506020204" pitchFamily="18"/>
              <a:ea typeface="Calibri"/>
              <a:cs typeface="Calibri"/>
              <a:sym typeface="Calibri"/>
            </a:endParaRPr>
          </a:p>
        </p:txBody>
      </p:sp>
    </p:spTree>
    <p:extLst>
      <p:ext uri="{BB962C8B-B14F-4D97-AF65-F5344CB8AC3E}">
        <p14:creationId xmlns:p14="http://schemas.microsoft.com/office/powerpoint/2010/main" val="266052836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fade">
                                      <p:cBhvr>
                                        <p:cTn id="11" dur="500"/>
                                        <p:tgtEl>
                                          <p:spTgt spid="6"/>
                                        </p:tgtEl>
                                      </p:cBhvr>
                                    </p:animEffect>
                                  </p:childTnLst>
                                </p:cTn>
                              </p:par>
                            </p:childTnLst>
                          </p:cTn>
                        </p:par>
                      </p:childTnLst>
                    </p:cTn>
                  </p:par>
                  <p:par>
                    <p:cTn id="12" fill="hold">
                      <p:stCondLst>
                        <p:cond delay="indefinite"/>
                      </p:stCondLst>
                      <p:childTnLst>
                        <p:par>
                          <p:cTn id="13" fill="hold">
                            <p:stCondLst>
                              <p:cond delay="0"/>
                            </p:stCondLst>
                            <p:childTnLst>
                              <p:par>
                                <p:cTn id="14" presetID="10" presetClass="entr" presetSubtype="0" fill="hold" nodeType="clickEffect">
                                  <p:stCondLst>
                                    <p:cond delay="0"/>
                                  </p:stCondLst>
                                  <p:childTnLst>
                                    <p:set>
                                      <p:cBhvr>
                                        <p:cTn id="15" dur="1" fill="hold">
                                          <p:stCondLst>
                                            <p:cond delay="0"/>
                                          </p:stCondLst>
                                        </p:cTn>
                                        <p:tgtEl>
                                          <p:spTgt spid="9"/>
                                        </p:tgtEl>
                                        <p:attrNameLst>
                                          <p:attrName>style.visibility</p:attrName>
                                        </p:attrNameLst>
                                      </p:cBhvr>
                                      <p:to>
                                        <p:strVal val="visible"/>
                                      </p:to>
                                    </p:set>
                                    <p:animEffect transition="in" filter="fade">
                                      <p:cBhvr>
                                        <p:cTn id="16" dur="500"/>
                                        <p:tgtEl>
                                          <p:spTgt spid="9"/>
                                        </p:tgtEl>
                                      </p:cBhvr>
                                    </p:animEffect>
                                  </p:childTnLst>
                                </p:cTn>
                              </p:par>
                            </p:childTnLst>
                          </p:cTn>
                        </p:par>
                        <p:par>
                          <p:cTn id="17" fill="hold">
                            <p:stCondLst>
                              <p:cond delay="500"/>
                            </p:stCondLst>
                            <p:childTnLst>
                              <p:par>
                                <p:cTn id="18" presetID="10" presetClass="entr" presetSubtype="0" fill="hold" nodeType="afterEffect">
                                  <p:stCondLst>
                                    <p:cond delay="0"/>
                                  </p:stCondLst>
                                  <p:childTnLst>
                                    <p:set>
                                      <p:cBhvr>
                                        <p:cTn id="19" dur="1" fill="hold">
                                          <p:stCondLst>
                                            <p:cond delay="0"/>
                                          </p:stCondLst>
                                        </p:cTn>
                                        <p:tgtEl>
                                          <p:spTgt spid="10"/>
                                        </p:tgtEl>
                                        <p:attrNameLst>
                                          <p:attrName>style.visibility</p:attrName>
                                        </p:attrNameLst>
                                      </p:cBhvr>
                                      <p:to>
                                        <p:strVal val="visible"/>
                                      </p:to>
                                    </p:set>
                                    <p:animEffect transition="in" filter="fade">
                                      <p:cBhvr>
                                        <p:cTn id="20" dur="500"/>
                                        <p:tgtEl>
                                          <p:spTgt spid="10"/>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nodeType="clickEffect">
                                  <p:stCondLst>
                                    <p:cond delay="0"/>
                                  </p:stCondLst>
                                  <p:childTnLst>
                                    <p:set>
                                      <p:cBhvr>
                                        <p:cTn id="24" dur="1" fill="hold">
                                          <p:stCondLst>
                                            <p:cond delay="0"/>
                                          </p:stCondLst>
                                        </p:cTn>
                                        <p:tgtEl>
                                          <p:spTgt spid="7"/>
                                        </p:tgtEl>
                                        <p:attrNameLst>
                                          <p:attrName>style.visibility</p:attrName>
                                        </p:attrNameLst>
                                      </p:cBhvr>
                                      <p:to>
                                        <p:strVal val="visible"/>
                                      </p:to>
                                    </p:set>
                                    <p:animEffect transition="in" filter="fade">
                                      <p:cBhvr>
                                        <p:cTn id="25" dur="500"/>
                                        <p:tgtEl>
                                          <p:spTgt spid="7"/>
                                        </p:tgtEl>
                                      </p:cBhvr>
                                    </p:animEffect>
                                  </p:childTnLst>
                                </p:cTn>
                              </p:par>
                            </p:childTnLst>
                          </p:cTn>
                        </p:par>
                        <p:par>
                          <p:cTn id="26" fill="hold">
                            <p:stCondLst>
                              <p:cond delay="500"/>
                            </p:stCondLst>
                            <p:childTnLst>
                              <p:par>
                                <p:cTn id="27" presetID="10" presetClass="entr" presetSubtype="0" fill="hold" nodeType="afterEffect">
                                  <p:stCondLst>
                                    <p:cond delay="0"/>
                                  </p:stCondLst>
                                  <p:childTnLst>
                                    <p:set>
                                      <p:cBhvr>
                                        <p:cTn id="28" dur="1" fill="hold">
                                          <p:stCondLst>
                                            <p:cond delay="0"/>
                                          </p:stCondLst>
                                        </p:cTn>
                                        <p:tgtEl>
                                          <p:spTgt spid="8"/>
                                        </p:tgtEl>
                                        <p:attrNameLst>
                                          <p:attrName>style.visibility</p:attrName>
                                        </p:attrNameLst>
                                      </p:cBhvr>
                                      <p:to>
                                        <p:strVal val="visible"/>
                                      </p:to>
                                    </p:set>
                                    <p:animEffect transition="in" filter="fade">
                                      <p:cBhvr>
                                        <p:cTn id="29"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2" name="Picture 1">
            <a:hlinkClick r:id="rId3"/>
            <a:extLst>
              <a:ext uri="{FF2B5EF4-FFF2-40B4-BE49-F238E27FC236}">
                <a16:creationId xmlns:a16="http://schemas.microsoft.com/office/drawing/2014/main" id="{FB67BB5C-C4F3-2280-8851-5F1F1DEC60F3}"/>
              </a:ext>
            </a:extLst>
          </p:cNvPr>
          <p:cNvPicPr>
            <a:picLocks noChangeAspect="1"/>
          </p:cNvPicPr>
          <p:nvPr/>
        </p:nvPicPr>
        <p:blipFill>
          <a:blip r:embed="rId4"/>
          <a:stretch>
            <a:fillRect/>
          </a:stretch>
        </p:blipFill>
        <p:spPr>
          <a:xfrm>
            <a:off x="9080119" y="691352"/>
            <a:ext cx="3111881" cy="1721648"/>
          </a:xfrm>
          <a:prstGeom prst="rect">
            <a:avLst/>
          </a:prstGeom>
        </p:spPr>
      </p:pic>
    </p:spTree>
    <p:extLst>
      <p:ext uri="{BB962C8B-B14F-4D97-AF65-F5344CB8AC3E}">
        <p14:creationId xmlns:p14="http://schemas.microsoft.com/office/powerpoint/2010/main" val="94022065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7" name="Google Shape;289;p17">
            <a:extLst>
              <a:ext uri="{FF2B5EF4-FFF2-40B4-BE49-F238E27FC236}">
                <a16:creationId xmlns:a16="http://schemas.microsoft.com/office/drawing/2014/main" id="{9523D160-6C8F-5711-0376-E7D6063993C8}"/>
              </a:ext>
            </a:extLst>
          </p:cNvPr>
          <p:cNvSpPr txBox="1"/>
          <p:nvPr/>
        </p:nvSpPr>
        <p:spPr>
          <a:xfrm>
            <a:off x="3454322" y="2287355"/>
            <a:ext cx="7548958" cy="707860"/>
          </a:xfrm>
          <a:prstGeom prst="rect">
            <a:avLst/>
          </a:prstGeom>
          <a:noFill/>
          <a:ln>
            <a:noFill/>
          </a:ln>
        </p:spPr>
        <p:txBody>
          <a:bodyPr spcFirstLastPara="1" wrap="square" lIns="60950" tIns="30467" rIns="60950" bIns="30467" anchor="t" anchorCtr="0">
            <a:spAutoFit/>
          </a:bodyPr>
          <a:lstStyle/>
          <a:p>
            <a:pPr algn="just">
              <a:lnSpc>
                <a:spcPct val="150000"/>
              </a:lnSpc>
            </a:pPr>
            <a:r>
              <a:rPr lang="vi-VN" sz="2800">
                <a:solidFill>
                  <a:schemeClr val="dk1"/>
                </a:solidFill>
                <a:latin typeface="UTM Avo" panose="02040603050506020204" pitchFamily="18"/>
              </a:rPr>
              <a:t>Kể chuyện </a:t>
            </a:r>
            <a:r>
              <a:rPr lang="vi-VN" sz="2800" b="1" i="1">
                <a:solidFill>
                  <a:schemeClr val="dk1"/>
                </a:solidFill>
                <a:latin typeface="UTM Avo" panose="02040603050506020204" pitchFamily="18"/>
              </a:rPr>
              <a:t>Làm chị </a:t>
            </a:r>
            <a:r>
              <a:rPr lang="vi-VN" sz="2800">
                <a:solidFill>
                  <a:schemeClr val="dk1"/>
                </a:solidFill>
                <a:latin typeface="UTM Avo" panose="02040603050506020204" pitchFamily="18"/>
              </a:rPr>
              <a:t>cho người thân nghe</a:t>
            </a:r>
            <a:endParaRPr sz="2800">
              <a:solidFill>
                <a:schemeClr val="dk1"/>
              </a:solidFill>
              <a:latin typeface="UTM Avo" panose="02040603050506020204" pitchFamily="18"/>
            </a:endParaRPr>
          </a:p>
        </p:txBody>
      </p:sp>
      <p:sp>
        <p:nvSpPr>
          <p:cNvPr id="8" name="Google Shape;290;p17">
            <a:extLst>
              <a:ext uri="{FF2B5EF4-FFF2-40B4-BE49-F238E27FC236}">
                <a16:creationId xmlns:a16="http://schemas.microsoft.com/office/drawing/2014/main" id="{2210E026-57FD-394A-218A-4D7421A1897B}"/>
              </a:ext>
            </a:extLst>
          </p:cNvPr>
          <p:cNvSpPr txBox="1"/>
          <p:nvPr/>
        </p:nvSpPr>
        <p:spPr>
          <a:xfrm>
            <a:off x="3454322" y="3779844"/>
            <a:ext cx="7874077" cy="1354191"/>
          </a:xfrm>
          <a:prstGeom prst="rect">
            <a:avLst/>
          </a:prstGeom>
          <a:noFill/>
          <a:ln>
            <a:noFill/>
          </a:ln>
        </p:spPr>
        <p:txBody>
          <a:bodyPr spcFirstLastPara="1" wrap="square" lIns="60950" tIns="30467" rIns="60950" bIns="30467" anchor="t" anchorCtr="0">
            <a:spAutoFit/>
          </a:bodyPr>
          <a:lstStyle/>
          <a:p>
            <a:pPr algn="just">
              <a:lnSpc>
                <a:spcPct val="150000"/>
              </a:lnSpc>
            </a:pPr>
            <a:r>
              <a:rPr lang="vi-VN" sz="2800" dirty="0">
                <a:solidFill>
                  <a:schemeClr val="dk1"/>
                </a:solidFill>
                <a:latin typeface="UTM Avo" panose="02040603050506020204" pitchFamily="18"/>
              </a:rPr>
              <a:t>Chuẩn bị cho bài </a:t>
            </a:r>
            <a:r>
              <a:rPr lang="vi-VN" sz="2800" b="1" dirty="0">
                <a:solidFill>
                  <a:schemeClr val="dk1"/>
                </a:solidFill>
                <a:latin typeface="UTM Avo" panose="02040603050506020204" pitchFamily="18"/>
              </a:rPr>
              <a:t>Nói và nghe: </a:t>
            </a:r>
          </a:p>
          <a:p>
            <a:pPr algn="just">
              <a:lnSpc>
                <a:spcPct val="150000"/>
              </a:lnSpc>
            </a:pPr>
            <a:r>
              <a:rPr lang="vi-VN" sz="2800" b="1" i="1" dirty="0">
                <a:solidFill>
                  <a:schemeClr val="dk1"/>
                </a:solidFill>
                <a:latin typeface="UTM Avo" panose="02040603050506020204" pitchFamily="18"/>
              </a:rPr>
              <a:t>Chân dung của em</a:t>
            </a:r>
            <a:r>
              <a:rPr lang="vi-VN" sz="2800" i="1" dirty="0">
                <a:solidFill>
                  <a:schemeClr val="dk1"/>
                </a:solidFill>
                <a:latin typeface="UTM Avo" panose="02040603050506020204" pitchFamily="18"/>
              </a:rPr>
              <a:t>, </a:t>
            </a:r>
            <a:r>
              <a:rPr lang="vi-VN" sz="2800" b="1" i="1" dirty="0">
                <a:solidFill>
                  <a:schemeClr val="dk1"/>
                </a:solidFill>
                <a:latin typeface="UTM Avo" panose="02040603050506020204" pitchFamily="18"/>
              </a:rPr>
              <a:t>của bạn </a:t>
            </a:r>
            <a:r>
              <a:rPr lang="vi-VN" sz="2800" dirty="0">
                <a:solidFill>
                  <a:schemeClr val="dk1"/>
                </a:solidFill>
                <a:latin typeface="UTM Avo" panose="02040603050506020204" pitchFamily="18"/>
              </a:rPr>
              <a:t>ở </a:t>
            </a:r>
            <a:r>
              <a:rPr lang="vi-VN" sz="2800">
                <a:solidFill>
                  <a:schemeClr val="dk1"/>
                </a:solidFill>
                <a:latin typeface="UTM Avo" panose="02040603050506020204" pitchFamily="18"/>
              </a:rPr>
              <a:t>tuần sau</a:t>
            </a:r>
            <a:endParaRPr sz="2800" dirty="0">
              <a:solidFill>
                <a:schemeClr val="dk1"/>
              </a:solidFill>
              <a:latin typeface="UTM Avo" panose="02040603050506020204" pitchFamily="18"/>
            </a:endParaRPr>
          </a:p>
        </p:txBody>
      </p:sp>
      <p:pic>
        <p:nvPicPr>
          <p:cNvPr id="9" name="Google Shape;291;p17">
            <a:extLst>
              <a:ext uri="{FF2B5EF4-FFF2-40B4-BE49-F238E27FC236}">
                <a16:creationId xmlns:a16="http://schemas.microsoft.com/office/drawing/2014/main" id="{553AAC40-C5CF-7413-5B72-F64D7736B175}"/>
              </a:ext>
            </a:extLst>
          </p:cNvPr>
          <p:cNvPicPr preferRelativeResize="0"/>
          <p:nvPr/>
        </p:nvPicPr>
        <p:blipFill rotWithShape="1">
          <a:blip r:embed="rId3">
            <a:alphaModFix/>
          </a:blip>
          <a:srcRect/>
          <a:stretch/>
        </p:blipFill>
        <p:spPr>
          <a:xfrm>
            <a:off x="1772926" y="2046135"/>
            <a:ext cx="1413998" cy="1274366"/>
          </a:xfrm>
          <a:prstGeom prst="rect">
            <a:avLst/>
          </a:prstGeom>
          <a:noFill/>
          <a:ln>
            <a:noFill/>
          </a:ln>
        </p:spPr>
      </p:pic>
      <p:pic>
        <p:nvPicPr>
          <p:cNvPr id="10" name="Google Shape;292;p17">
            <a:extLst>
              <a:ext uri="{FF2B5EF4-FFF2-40B4-BE49-F238E27FC236}">
                <a16:creationId xmlns:a16="http://schemas.microsoft.com/office/drawing/2014/main" id="{27774035-FE3E-3B1C-2598-BAAC29295A22}"/>
              </a:ext>
            </a:extLst>
          </p:cNvPr>
          <p:cNvPicPr preferRelativeResize="0"/>
          <p:nvPr/>
        </p:nvPicPr>
        <p:blipFill rotWithShape="1">
          <a:blip r:embed="rId3">
            <a:alphaModFix/>
          </a:blip>
          <a:srcRect/>
          <a:stretch/>
        </p:blipFill>
        <p:spPr>
          <a:xfrm>
            <a:off x="1772926" y="3819769"/>
            <a:ext cx="1413998" cy="1274366"/>
          </a:xfrm>
          <a:prstGeom prst="rect">
            <a:avLst/>
          </a:prstGeom>
          <a:noFill/>
          <a:ln>
            <a:noFill/>
          </a:ln>
        </p:spPr>
      </p:pic>
    </p:spTree>
    <p:extLst>
      <p:ext uri="{BB962C8B-B14F-4D97-AF65-F5344CB8AC3E}">
        <p14:creationId xmlns:p14="http://schemas.microsoft.com/office/powerpoint/2010/main" val="51549329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p:tgtEl>
                                          <p:spTgt spid="7"/>
                                        </p:tgtEl>
                                        <p:attrNameLst>
                                          <p:attrName>ppt_y</p:attrName>
                                        </p:attrNameLst>
                                      </p:cBhvr>
                                      <p:tavLst>
                                        <p:tav tm="0">
                                          <p:val>
                                            <p:strVal val="#ppt_y+1"/>
                                          </p:val>
                                        </p:tav>
                                        <p:tav tm="100000">
                                          <p:val>
                                            <p:strVal val="#ppt_y"/>
                                          </p:val>
                                        </p:tav>
                                      </p:tavLst>
                                    </p:anim>
                                  </p:childTnLst>
                                </p:cTn>
                              </p:par>
                              <p:par>
                                <p:cTn id="8" presetID="2" presetClass="entr" presetSubtype="4" fill="hold" nodeType="withEffect">
                                  <p:stCondLst>
                                    <p:cond delay="0"/>
                                  </p:stCondLst>
                                  <p:childTnLst>
                                    <p:set>
                                      <p:cBhvr>
                                        <p:cTn id="9" dur="1" fill="hold">
                                          <p:stCondLst>
                                            <p:cond delay="0"/>
                                          </p:stCondLst>
                                        </p:cTn>
                                        <p:tgtEl>
                                          <p:spTgt spid="9"/>
                                        </p:tgtEl>
                                        <p:attrNameLst>
                                          <p:attrName>style.visibility</p:attrName>
                                        </p:attrNameLst>
                                      </p:cBhvr>
                                      <p:to>
                                        <p:strVal val="visible"/>
                                      </p:to>
                                    </p:set>
                                    <p:anim calcmode="lin" valueType="num">
                                      <p:cBhvr additive="base">
                                        <p:cTn id="10" dur="500"/>
                                        <p:tgtEl>
                                          <p:spTgt spid="9"/>
                                        </p:tgtEl>
                                        <p:attrNameLst>
                                          <p:attrName>ppt_y</p:attrName>
                                        </p:attrNameLst>
                                      </p:cBhvr>
                                      <p:tavLst>
                                        <p:tav tm="0">
                                          <p:val>
                                            <p:strVal val="#ppt_y+1"/>
                                          </p:val>
                                        </p:tav>
                                        <p:tav tm="100000">
                                          <p:val>
                                            <p:strVal val="#ppt_y"/>
                                          </p:val>
                                        </p:tav>
                                      </p:tavLst>
                                    </p:anim>
                                  </p:childTnLst>
                                </p:cTn>
                              </p:par>
                            </p:childTnLst>
                          </p:cTn>
                        </p:par>
                      </p:childTnLst>
                    </p:cTn>
                  </p:par>
                  <p:par>
                    <p:cTn id="11" fill="hold">
                      <p:stCondLst>
                        <p:cond delay="indefinite"/>
                      </p:stCondLst>
                      <p:childTnLst>
                        <p:par>
                          <p:cTn id="12" fill="hold">
                            <p:stCondLst>
                              <p:cond delay="0"/>
                            </p:stCondLst>
                            <p:childTnLst>
                              <p:par>
                                <p:cTn id="13" presetID="2" presetClass="entr" presetSubtype="4" fill="hold" nodeType="clickEffect">
                                  <p:stCondLst>
                                    <p:cond delay="0"/>
                                  </p:stCondLst>
                                  <p:childTnLst>
                                    <p:set>
                                      <p:cBhvr>
                                        <p:cTn id="14" dur="1" fill="hold">
                                          <p:stCondLst>
                                            <p:cond delay="0"/>
                                          </p:stCondLst>
                                        </p:cTn>
                                        <p:tgtEl>
                                          <p:spTgt spid="8"/>
                                        </p:tgtEl>
                                        <p:attrNameLst>
                                          <p:attrName>style.visibility</p:attrName>
                                        </p:attrNameLst>
                                      </p:cBhvr>
                                      <p:to>
                                        <p:strVal val="visible"/>
                                      </p:to>
                                    </p:set>
                                    <p:anim calcmode="lin" valueType="num">
                                      <p:cBhvr additive="base">
                                        <p:cTn id="15" dur="500"/>
                                        <p:tgtEl>
                                          <p:spTgt spid="8"/>
                                        </p:tgtEl>
                                        <p:attrNameLst>
                                          <p:attrName>ppt_y</p:attrName>
                                        </p:attrNameLst>
                                      </p:cBhvr>
                                      <p:tavLst>
                                        <p:tav tm="0">
                                          <p:val>
                                            <p:strVal val="#ppt_y+1"/>
                                          </p:val>
                                        </p:tav>
                                        <p:tav tm="100000">
                                          <p:val>
                                            <p:strVal val="#ppt_y"/>
                                          </p:val>
                                        </p:tav>
                                      </p:tavLst>
                                    </p:anim>
                                  </p:childTnLst>
                                </p:cTn>
                              </p:par>
                              <p:par>
                                <p:cTn id="16" presetID="2" presetClass="entr" presetSubtype="4" fill="hold" nodeType="withEffect">
                                  <p:stCondLst>
                                    <p:cond delay="0"/>
                                  </p:stCondLst>
                                  <p:childTnLst>
                                    <p:set>
                                      <p:cBhvr>
                                        <p:cTn id="17" dur="1" fill="hold">
                                          <p:stCondLst>
                                            <p:cond delay="0"/>
                                          </p:stCondLst>
                                        </p:cTn>
                                        <p:tgtEl>
                                          <p:spTgt spid="10"/>
                                        </p:tgtEl>
                                        <p:attrNameLst>
                                          <p:attrName>style.visibility</p:attrName>
                                        </p:attrNameLst>
                                      </p:cBhvr>
                                      <p:to>
                                        <p:strVal val="visible"/>
                                      </p:to>
                                    </p:set>
                                    <p:anim calcmode="lin" valueType="num">
                                      <p:cBhvr additive="base">
                                        <p:cTn id="18" dur="500"/>
                                        <p:tgtEl>
                                          <p:spTgt spid="1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59454160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6" name="Rectangle: Rounded Corners 5">
            <a:extLst>
              <a:ext uri="{FF2B5EF4-FFF2-40B4-BE49-F238E27FC236}">
                <a16:creationId xmlns:a16="http://schemas.microsoft.com/office/drawing/2014/main" id="{ACB027CB-33A2-DB8E-FDCD-11D3E26EE0D0}"/>
              </a:ext>
            </a:extLst>
          </p:cNvPr>
          <p:cNvSpPr/>
          <p:nvPr/>
        </p:nvSpPr>
        <p:spPr>
          <a:xfrm>
            <a:off x="4775418" y="3585180"/>
            <a:ext cx="2944537" cy="2958470"/>
          </a:xfrm>
          <a:prstGeom prst="roundRect">
            <a:avLst/>
          </a:prstGeom>
          <a:solidFill>
            <a:schemeClr val="accent2"/>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TextBox 7">
            <a:extLst>
              <a:ext uri="{FF2B5EF4-FFF2-40B4-BE49-F238E27FC236}">
                <a16:creationId xmlns:a16="http://schemas.microsoft.com/office/drawing/2014/main" id="{E3EB4BD1-2902-EC4A-0F38-79BCCA9B2602}"/>
              </a:ext>
            </a:extLst>
          </p:cNvPr>
          <p:cNvSpPr txBox="1"/>
          <p:nvPr/>
        </p:nvSpPr>
        <p:spPr>
          <a:xfrm>
            <a:off x="454403" y="574846"/>
            <a:ext cx="11367083" cy="1411990"/>
          </a:xfrm>
          <a:prstGeom prst="rect">
            <a:avLst/>
          </a:prstGeom>
          <a:noFill/>
        </p:spPr>
        <p:txBody>
          <a:bodyPr wrap="square" rtlCol="0">
            <a:spAutoFit/>
          </a:bodyPr>
          <a:lstStyle/>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US" sz="2000" b="1" i="0" u="none" strike="noStrike" kern="1200" cap="none" spc="0" normalizeH="0" baseline="0" noProof="0" dirty="0" err="1">
                <a:ln>
                  <a:noFill/>
                </a:ln>
                <a:solidFill>
                  <a:srgbClr val="ED7D31">
                    <a:lumMod val="50000"/>
                  </a:srgbClr>
                </a:solidFill>
                <a:effectLst/>
                <a:uLnTx/>
                <a:uFillTx/>
                <a:latin typeface="UTM Avo" panose="02040603050506020204" pitchFamily="18" charset="0"/>
                <a:ea typeface="+mn-ea"/>
                <a:cs typeface="+mn-cs"/>
              </a:rPr>
              <a:t>Để</a:t>
            </a:r>
            <a:r>
              <a:rPr kumimoji="0" lang="en-US" sz="2000" b="1" i="0" u="none" strike="noStrike" kern="1200" cap="none" spc="0" normalizeH="0" baseline="0" noProof="0" dirty="0">
                <a:ln>
                  <a:noFill/>
                </a:ln>
                <a:solidFill>
                  <a:srgbClr val="ED7D31">
                    <a:lumMod val="50000"/>
                  </a:srgbClr>
                </a:solidFill>
                <a:effectLst/>
                <a:uLnTx/>
                <a:uFillTx/>
                <a:latin typeface="UTM Avo" panose="02040603050506020204" pitchFamily="18" charset="0"/>
                <a:ea typeface="+mn-ea"/>
                <a:cs typeface="+mn-cs"/>
              </a:rPr>
              <a:t> </a:t>
            </a:r>
            <a:r>
              <a:rPr kumimoji="0" lang="en-US" sz="2000" b="1" i="0" u="none" strike="noStrike" kern="1200" cap="none" spc="0" normalizeH="0" baseline="0" noProof="0" dirty="0" err="1">
                <a:ln>
                  <a:noFill/>
                </a:ln>
                <a:solidFill>
                  <a:srgbClr val="ED7D31">
                    <a:lumMod val="50000"/>
                  </a:srgbClr>
                </a:solidFill>
                <a:effectLst/>
                <a:uLnTx/>
                <a:uFillTx/>
                <a:latin typeface="UTM Avo" panose="02040603050506020204" pitchFamily="18" charset="0"/>
                <a:ea typeface="+mn-ea"/>
                <a:cs typeface="+mn-cs"/>
              </a:rPr>
              <a:t>kết</a:t>
            </a:r>
            <a:r>
              <a:rPr kumimoji="0" lang="en-US" sz="2000" b="1" i="0" u="none" strike="noStrike" kern="1200" cap="none" spc="0" normalizeH="0" baseline="0" noProof="0" dirty="0">
                <a:ln>
                  <a:noFill/>
                </a:ln>
                <a:solidFill>
                  <a:srgbClr val="ED7D31">
                    <a:lumMod val="50000"/>
                  </a:srgbClr>
                </a:solidFill>
                <a:effectLst/>
                <a:uLnTx/>
                <a:uFillTx/>
                <a:latin typeface="UTM Avo" panose="02040603050506020204" pitchFamily="18" charset="0"/>
                <a:ea typeface="+mn-ea"/>
                <a:cs typeface="+mn-cs"/>
              </a:rPr>
              <a:t> </a:t>
            </a:r>
            <a:r>
              <a:rPr kumimoji="0" lang="en-US" sz="2000" b="1" i="0" u="none" strike="noStrike" kern="1200" cap="none" spc="0" normalizeH="0" baseline="0" noProof="0" dirty="0" err="1">
                <a:ln>
                  <a:noFill/>
                </a:ln>
                <a:solidFill>
                  <a:srgbClr val="ED7D31">
                    <a:lumMod val="50000"/>
                  </a:srgbClr>
                </a:solidFill>
                <a:effectLst/>
                <a:uLnTx/>
                <a:uFillTx/>
                <a:latin typeface="UTM Avo" panose="02040603050506020204" pitchFamily="18" charset="0"/>
                <a:ea typeface="+mn-ea"/>
                <a:cs typeface="+mn-cs"/>
              </a:rPr>
              <a:t>nối</a:t>
            </a:r>
            <a:r>
              <a:rPr kumimoji="0" lang="en-US" sz="2000" b="1" i="0" u="none" strike="noStrike" kern="1200" cap="none" spc="0" normalizeH="0" baseline="0" noProof="0" dirty="0">
                <a:ln>
                  <a:noFill/>
                </a:ln>
                <a:solidFill>
                  <a:srgbClr val="ED7D31">
                    <a:lumMod val="50000"/>
                  </a:srgbClr>
                </a:solidFill>
                <a:effectLst/>
                <a:uLnTx/>
                <a:uFillTx/>
                <a:latin typeface="UTM Avo" panose="02040603050506020204" pitchFamily="18" charset="0"/>
                <a:ea typeface="+mn-ea"/>
                <a:cs typeface="+mn-cs"/>
              </a:rPr>
              <a:t> </a:t>
            </a:r>
            <a:r>
              <a:rPr kumimoji="0" lang="en-US" sz="2000" b="1" i="0" u="none" strike="noStrike" kern="1200" cap="none" spc="0" normalizeH="0" baseline="0" noProof="0" dirty="0" err="1">
                <a:ln>
                  <a:noFill/>
                </a:ln>
                <a:solidFill>
                  <a:srgbClr val="ED7D31">
                    <a:lumMod val="50000"/>
                  </a:srgbClr>
                </a:solidFill>
                <a:effectLst/>
                <a:uLnTx/>
                <a:uFillTx/>
                <a:latin typeface="UTM Avo" panose="02040603050506020204" pitchFamily="18" charset="0"/>
                <a:ea typeface="+mn-ea"/>
                <a:cs typeface="+mn-cs"/>
              </a:rPr>
              <a:t>cộng</a:t>
            </a:r>
            <a:r>
              <a:rPr kumimoji="0" lang="en-US" sz="2000" b="1" i="0" u="none" strike="noStrike" kern="1200" cap="none" spc="0" normalizeH="0" baseline="0" noProof="0" dirty="0">
                <a:ln>
                  <a:noFill/>
                </a:ln>
                <a:solidFill>
                  <a:srgbClr val="ED7D31">
                    <a:lumMod val="50000"/>
                  </a:srgbClr>
                </a:solidFill>
                <a:effectLst/>
                <a:uLnTx/>
                <a:uFillTx/>
                <a:latin typeface="UTM Avo" panose="02040603050506020204" pitchFamily="18" charset="0"/>
                <a:ea typeface="+mn-ea"/>
                <a:cs typeface="+mn-cs"/>
              </a:rPr>
              <a:t> </a:t>
            </a:r>
            <a:r>
              <a:rPr kumimoji="0" lang="en-US" sz="2000" b="1" i="0" u="none" strike="noStrike" kern="1200" cap="none" spc="0" normalizeH="0" baseline="0" noProof="0" dirty="0" err="1">
                <a:ln>
                  <a:noFill/>
                </a:ln>
                <a:solidFill>
                  <a:srgbClr val="ED7D31">
                    <a:lumMod val="50000"/>
                  </a:srgbClr>
                </a:solidFill>
                <a:effectLst/>
                <a:uLnTx/>
                <a:uFillTx/>
                <a:latin typeface="UTM Avo" panose="02040603050506020204" pitchFamily="18" charset="0"/>
                <a:ea typeface="+mn-ea"/>
                <a:cs typeface="+mn-cs"/>
              </a:rPr>
              <a:t>đồng</a:t>
            </a:r>
            <a:r>
              <a:rPr kumimoji="0" lang="en-US" sz="2000" b="1" i="0" u="none" strike="noStrike" kern="1200" cap="none" spc="0" normalizeH="0" baseline="0" noProof="0" dirty="0">
                <a:ln>
                  <a:noFill/>
                </a:ln>
                <a:solidFill>
                  <a:srgbClr val="ED7D31">
                    <a:lumMod val="50000"/>
                  </a:srgbClr>
                </a:solidFill>
                <a:effectLst/>
                <a:uLnTx/>
                <a:uFillTx/>
                <a:latin typeface="UTM Avo" panose="02040603050506020204" pitchFamily="18" charset="0"/>
                <a:ea typeface="+mn-ea"/>
                <a:cs typeface="+mn-cs"/>
              </a:rPr>
              <a:t> </a:t>
            </a:r>
            <a:r>
              <a:rPr kumimoji="0" lang="en-US" sz="2000" b="1" i="0" u="none" strike="noStrike" kern="1200" cap="none" spc="0" normalizeH="0" baseline="0" noProof="0" dirty="0" err="1">
                <a:ln>
                  <a:noFill/>
                </a:ln>
                <a:solidFill>
                  <a:srgbClr val="ED7D31">
                    <a:lumMod val="50000"/>
                  </a:srgbClr>
                </a:solidFill>
                <a:effectLst/>
                <a:uLnTx/>
                <a:uFillTx/>
                <a:latin typeface="UTM Avo" panose="02040603050506020204" pitchFamily="18" charset="0"/>
                <a:ea typeface="+mn-ea"/>
                <a:cs typeface="+mn-cs"/>
              </a:rPr>
              <a:t>giáo</a:t>
            </a:r>
            <a:r>
              <a:rPr kumimoji="0" lang="en-US" sz="2000" b="1" i="0" u="none" strike="noStrike" kern="1200" cap="none" spc="0" normalizeH="0" baseline="0" noProof="0" dirty="0">
                <a:ln>
                  <a:noFill/>
                </a:ln>
                <a:solidFill>
                  <a:srgbClr val="ED7D31">
                    <a:lumMod val="50000"/>
                  </a:srgbClr>
                </a:solidFill>
                <a:effectLst/>
                <a:uLnTx/>
                <a:uFillTx/>
                <a:latin typeface="UTM Avo" panose="02040603050506020204" pitchFamily="18" charset="0"/>
                <a:ea typeface="+mn-ea"/>
                <a:cs typeface="+mn-cs"/>
              </a:rPr>
              <a:t> </a:t>
            </a:r>
            <a:r>
              <a:rPr kumimoji="0" lang="en-US" sz="2000" b="1" i="0" u="none" strike="noStrike" kern="1200" cap="none" spc="0" normalizeH="0" baseline="0" noProof="0" dirty="0" err="1">
                <a:ln>
                  <a:noFill/>
                </a:ln>
                <a:solidFill>
                  <a:srgbClr val="ED7D31">
                    <a:lumMod val="50000"/>
                  </a:srgbClr>
                </a:solidFill>
                <a:effectLst/>
                <a:uLnTx/>
                <a:uFillTx/>
                <a:latin typeface="UTM Avo" panose="02040603050506020204" pitchFamily="18" charset="0"/>
                <a:ea typeface="+mn-ea"/>
                <a:cs typeface="+mn-cs"/>
              </a:rPr>
              <a:t>viên</a:t>
            </a:r>
            <a:r>
              <a:rPr kumimoji="0" lang="en-US" sz="2000" b="1" i="0" u="none" strike="noStrike" kern="1200" cap="none" spc="0" normalizeH="0" baseline="0" noProof="0" dirty="0">
                <a:ln>
                  <a:noFill/>
                </a:ln>
                <a:solidFill>
                  <a:srgbClr val="ED7D31">
                    <a:lumMod val="50000"/>
                  </a:srgbClr>
                </a:solidFill>
                <a:effectLst/>
                <a:uLnTx/>
                <a:uFillTx/>
                <a:latin typeface="UTM Avo" panose="02040603050506020204" pitchFamily="18" charset="0"/>
                <a:ea typeface="+mn-ea"/>
                <a:cs typeface="+mn-cs"/>
              </a:rPr>
              <a:t> </a:t>
            </a:r>
            <a:r>
              <a:rPr kumimoji="0" lang="en-US" sz="2000" b="1" i="0" u="none" strike="noStrike" kern="1200" cap="none" spc="0" normalizeH="0" baseline="0" noProof="0" dirty="0" err="1">
                <a:ln>
                  <a:noFill/>
                </a:ln>
                <a:solidFill>
                  <a:srgbClr val="ED7D31">
                    <a:lumMod val="50000"/>
                  </a:srgbClr>
                </a:solidFill>
                <a:effectLst/>
                <a:uLnTx/>
                <a:uFillTx/>
                <a:latin typeface="UTM Avo" panose="02040603050506020204" pitchFamily="18" charset="0"/>
                <a:ea typeface="+mn-ea"/>
                <a:cs typeface="+mn-cs"/>
              </a:rPr>
              <a:t>và</a:t>
            </a:r>
            <a:r>
              <a:rPr kumimoji="0" lang="en-US" sz="2000" b="1" i="0" u="none" strike="noStrike" kern="1200" cap="none" spc="0" normalizeH="0" baseline="0" noProof="0" dirty="0">
                <a:ln>
                  <a:noFill/>
                </a:ln>
                <a:solidFill>
                  <a:srgbClr val="ED7D31">
                    <a:lumMod val="50000"/>
                  </a:srgbClr>
                </a:solidFill>
                <a:effectLst/>
                <a:uLnTx/>
                <a:uFillTx/>
                <a:latin typeface="UTM Avo" panose="02040603050506020204" pitchFamily="18" charset="0"/>
                <a:ea typeface="+mn-ea"/>
                <a:cs typeface="+mn-cs"/>
              </a:rPr>
              <a:t> </a:t>
            </a:r>
            <a:r>
              <a:rPr kumimoji="0" lang="en-US" sz="2000" b="1" i="0" u="none" strike="noStrike" kern="1200" cap="none" spc="0" normalizeH="0" baseline="0" noProof="0" dirty="0" err="1">
                <a:ln>
                  <a:noFill/>
                </a:ln>
                <a:solidFill>
                  <a:srgbClr val="ED7D31">
                    <a:lumMod val="50000"/>
                  </a:srgbClr>
                </a:solidFill>
                <a:effectLst/>
                <a:uLnTx/>
                <a:uFillTx/>
                <a:latin typeface="UTM Avo" panose="02040603050506020204" pitchFamily="18" charset="0"/>
                <a:ea typeface="+mn-ea"/>
                <a:cs typeface="+mn-cs"/>
              </a:rPr>
              <a:t>nhận</a:t>
            </a:r>
            <a:r>
              <a:rPr kumimoji="0" lang="en-US" sz="2000" b="1" i="0" u="none" strike="noStrike" kern="1200" cap="none" spc="0" normalizeH="0" baseline="0" noProof="0" dirty="0">
                <a:ln>
                  <a:noFill/>
                </a:ln>
                <a:solidFill>
                  <a:srgbClr val="ED7D31">
                    <a:lumMod val="50000"/>
                  </a:srgbClr>
                </a:solidFill>
                <a:effectLst/>
                <a:uLnTx/>
                <a:uFillTx/>
                <a:latin typeface="UTM Avo" panose="02040603050506020204" pitchFamily="18" charset="0"/>
                <a:ea typeface="+mn-ea"/>
                <a:cs typeface="+mn-cs"/>
              </a:rPr>
              <a:t> </a:t>
            </a:r>
            <a:r>
              <a:rPr kumimoji="0" lang="en-US" sz="2000" b="1" i="0" u="none" strike="noStrike" kern="1200" cap="none" spc="0" normalizeH="0" baseline="0" noProof="0" dirty="0" err="1">
                <a:ln>
                  <a:noFill/>
                </a:ln>
                <a:solidFill>
                  <a:srgbClr val="ED7D31">
                    <a:lumMod val="50000"/>
                  </a:srgbClr>
                </a:solidFill>
                <a:effectLst/>
                <a:uLnTx/>
                <a:uFillTx/>
                <a:latin typeface="UTM Avo" panose="02040603050506020204" pitchFamily="18" charset="0"/>
                <a:ea typeface="+mn-ea"/>
                <a:cs typeface="+mn-cs"/>
              </a:rPr>
              <a:t>thêm</a:t>
            </a:r>
            <a:r>
              <a:rPr kumimoji="0" lang="en-US" sz="2000" b="1" i="0" u="none" strike="noStrike" kern="1200" cap="none" spc="0" normalizeH="0" baseline="0" noProof="0" dirty="0">
                <a:ln>
                  <a:noFill/>
                </a:ln>
                <a:solidFill>
                  <a:srgbClr val="ED7D31">
                    <a:lumMod val="50000"/>
                  </a:srgbClr>
                </a:solidFill>
                <a:effectLst/>
                <a:uLnTx/>
                <a:uFillTx/>
                <a:latin typeface="UTM Avo" panose="02040603050506020204" pitchFamily="18" charset="0"/>
                <a:ea typeface="+mn-ea"/>
                <a:cs typeface="+mn-cs"/>
              </a:rPr>
              <a:t> </a:t>
            </a:r>
            <a:r>
              <a:rPr kumimoji="0" lang="en-US" sz="2000" b="1" i="0" u="none" strike="noStrike" kern="1200" cap="none" spc="0" normalizeH="0" baseline="0" noProof="0" dirty="0" err="1">
                <a:ln>
                  <a:noFill/>
                </a:ln>
                <a:solidFill>
                  <a:srgbClr val="ED7D31">
                    <a:lumMod val="50000"/>
                  </a:srgbClr>
                </a:solidFill>
                <a:effectLst/>
                <a:uLnTx/>
                <a:uFillTx/>
                <a:latin typeface="UTM Avo" panose="02040603050506020204" pitchFamily="18" charset="0"/>
                <a:ea typeface="+mn-ea"/>
                <a:cs typeface="+mn-cs"/>
              </a:rPr>
              <a:t>nhiều</a:t>
            </a:r>
            <a:r>
              <a:rPr kumimoji="0" lang="en-US" sz="2000" b="1" i="0" u="none" strike="noStrike" kern="1200" cap="none" spc="0" normalizeH="0" baseline="0" noProof="0" dirty="0">
                <a:ln>
                  <a:noFill/>
                </a:ln>
                <a:solidFill>
                  <a:srgbClr val="ED7D31">
                    <a:lumMod val="50000"/>
                  </a:srgbClr>
                </a:solidFill>
                <a:effectLst/>
                <a:uLnTx/>
                <a:uFillTx/>
                <a:latin typeface="UTM Avo" panose="02040603050506020204" pitchFamily="18" charset="0"/>
                <a:ea typeface="+mn-ea"/>
                <a:cs typeface="+mn-cs"/>
              </a:rPr>
              <a:t> </a:t>
            </a:r>
            <a:r>
              <a:rPr kumimoji="0" lang="en-US" sz="2000" b="1" i="0" u="none" strike="noStrike" kern="1200" cap="none" spc="0" normalizeH="0" baseline="0" noProof="0" dirty="0" err="1">
                <a:ln>
                  <a:noFill/>
                </a:ln>
                <a:solidFill>
                  <a:srgbClr val="ED7D31">
                    <a:lumMod val="50000"/>
                  </a:srgbClr>
                </a:solidFill>
                <a:effectLst/>
                <a:uLnTx/>
                <a:uFillTx/>
                <a:latin typeface="UTM Avo" panose="02040603050506020204" pitchFamily="18" charset="0"/>
                <a:ea typeface="+mn-ea"/>
                <a:cs typeface="+mn-cs"/>
              </a:rPr>
              <a:t>tài</a:t>
            </a:r>
            <a:r>
              <a:rPr kumimoji="0" lang="en-US" sz="2000" b="1" i="0" u="none" strike="noStrike" kern="1200" cap="none" spc="0" normalizeH="0" baseline="0" noProof="0" dirty="0">
                <a:ln>
                  <a:noFill/>
                </a:ln>
                <a:solidFill>
                  <a:srgbClr val="ED7D31">
                    <a:lumMod val="50000"/>
                  </a:srgbClr>
                </a:solidFill>
                <a:effectLst/>
                <a:uLnTx/>
                <a:uFillTx/>
                <a:latin typeface="UTM Avo" panose="02040603050506020204" pitchFamily="18" charset="0"/>
                <a:ea typeface="+mn-ea"/>
                <a:cs typeface="+mn-cs"/>
              </a:rPr>
              <a:t> </a:t>
            </a:r>
            <a:r>
              <a:rPr kumimoji="0" lang="en-US" sz="2000" b="1" i="0" u="none" strike="noStrike" kern="1200" cap="none" spc="0" normalizeH="0" baseline="0" noProof="0" dirty="0" err="1">
                <a:ln>
                  <a:noFill/>
                </a:ln>
                <a:solidFill>
                  <a:srgbClr val="ED7D31">
                    <a:lumMod val="50000"/>
                  </a:srgbClr>
                </a:solidFill>
                <a:effectLst/>
                <a:uLnTx/>
                <a:uFillTx/>
                <a:latin typeface="UTM Avo" panose="02040603050506020204" pitchFamily="18" charset="0"/>
                <a:ea typeface="+mn-ea"/>
                <a:cs typeface="+mn-cs"/>
              </a:rPr>
              <a:t>liệu</a:t>
            </a:r>
            <a:r>
              <a:rPr kumimoji="0" lang="en-US" sz="2000" b="1" i="0" u="none" strike="noStrike" kern="1200" cap="none" spc="0" normalizeH="0" baseline="0" noProof="0" dirty="0">
                <a:ln>
                  <a:noFill/>
                </a:ln>
                <a:solidFill>
                  <a:srgbClr val="ED7D31">
                    <a:lumMod val="50000"/>
                  </a:srgbClr>
                </a:solidFill>
                <a:effectLst/>
                <a:uLnTx/>
                <a:uFillTx/>
                <a:latin typeface="UTM Avo" panose="02040603050506020204" pitchFamily="18" charset="0"/>
                <a:ea typeface="+mn-ea"/>
                <a:cs typeface="+mn-cs"/>
              </a:rPr>
              <a:t> </a:t>
            </a:r>
            <a:r>
              <a:rPr kumimoji="0" lang="en-US" sz="2000" b="1" i="0" u="none" strike="noStrike" kern="1200" cap="none" spc="0" normalizeH="0" baseline="0" noProof="0" dirty="0" err="1">
                <a:ln>
                  <a:noFill/>
                </a:ln>
                <a:solidFill>
                  <a:srgbClr val="ED7D31">
                    <a:lumMod val="50000"/>
                  </a:srgbClr>
                </a:solidFill>
                <a:effectLst/>
                <a:uLnTx/>
                <a:uFillTx/>
                <a:latin typeface="UTM Avo" panose="02040603050506020204" pitchFamily="18" charset="0"/>
                <a:ea typeface="+mn-ea"/>
                <a:cs typeface="+mn-cs"/>
              </a:rPr>
              <a:t>giảng</a:t>
            </a:r>
            <a:r>
              <a:rPr kumimoji="0" lang="en-US" sz="2000" b="1" i="0" u="none" strike="noStrike" kern="1200" cap="none" spc="0" normalizeH="0" baseline="0" noProof="0" dirty="0">
                <a:ln>
                  <a:noFill/>
                </a:ln>
                <a:solidFill>
                  <a:srgbClr val="ED7D31">
                    <a:lumMod val="50000"/>
                  </a:srgbClr>
                </a:solidFill>
                <a:effectLst/>
                <a:uLnTx/>
                <a:uFillTx/>
                <a:latin typeface="UTM Avo" panose="02040603050506020204" pitchFamily="18" charset="0"/>
                <a:ea typeface="+mn-ea"/>
                <a:cs typeface="+mn-cs"/>
              </a:rPr>
              <a:t> </a:t>
            </a:r>
            <a:r>
              <a:rPr kumimoji="0" lang="en-US" sz="2000" b="1" i="0" u="none" strike="noStrike" kern="1200" cap="none" spc="0" normalizeH="0" baseline="0" noProof="0" dirty="0" err="1">
                <a:ln>
                  <a:noFill/>
                </a:ln>
                <a:solidFill>
                  <a:srgbClr val="ED7D31">
                    <a:lumMod val="50000"/>
                  </a:srgbClr>
                </a:solidFill>
                <a:effectLst/>
                <a:uLnTx/>
                <a:uFillTx/>
                <a:latin typeface="UTM Avo" panose="02040603050506020204" pitchFamily="18" charset="0"/>
                <a:ea typeface="+mn-ea"/>
                <a:cs typeface="+mn-cs"/>
              </a:rPr>
              <a:t>dạy</a:t>
            </a:r>
            <a:r>
              <a:rPr kumimoji="0" lang="en-US" sz="2000" b="1" i="0" u="none" strike="noStrike" kern="1200" cap="none" spc="0" normalizeH="0" baseline="0" noProof="0" dirty="0">
                <a:ln>
                  <a:noFill/>
                </a:ln>
                <a:solidFill>
                  <a:srgbClr val="ED7D31">
                    <a:lumMod val="50000"/>
                  </a:srgbClr>
                </a:solidFill>
                <a:effectLst/>
                <a:uLnTx/>
                <a:uFillTx/>
                <a:latin typeface="UTM Avo" panose="02040603050506020204" pitchFamily="18" charset="0"/>
                <a:ea typeface="+mn-ea"/>
                <a:cs typeface="+mn-cs"/>
              </a:rPr>
              <a:t>, </a:t>
            </a:r>
          </a:p>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US" sz="2000" b="0" i="0" u="none" strike="noStrike" kern="1200" cap="none" spc="0" normalizeH="0" baseline="0" noProof="0" dirty="0" err="1">
                <a:ln>
                  <a:noFill/>
                </a:ln>
                <a:solidFill>
                  <a:srgbClr val="ED7D31">
                    <a:lumMod val="50000"/>
                  </a:srgbClr>
                </a:solidFill>
                <a:effectLst/>
                <a:uLnTx/>
                <a:uFillTx/>
                <a:latin typeface="UTM Avo" panose="02040603050506020204" pitchFamily="18" charset="0"/>
                <a:ea typeface="+mn-ea"/>
                <a:cs typeface="+mn-cs"/>
              </a:rPr>
              <a:t>mời</a:t>
            </a:r>
            <a:r>
              <a:rPr kumimoji="0" lang="en-US" sz="2000" b="0" i="0" u="none" strike="noStrike" kern="1200" cap="none" spc="0" normalizeH="0" baseline="0" noProof="0" dirty="0">
                <a:ln>
                  <a:noFill/>
                </a:ln>
                <a:solidFill>
                  <a:srgbClr val="ED7D31">
                    <a:lumMod val="50000"/>
                  </a:srgbClr>
                </a:solidFill>
                <a:effectLst/>
                <a:uLnTx/>
                <a:uFillTx/>
                <a:latin typeface="UTM Avo" panose="02040603050506020204" pitchFamily="18" charset="0"/>
                <a:ea typeface="+mn-ea"/>
                <a:cs typeface="+mn-cs"/>
              </a:rPr>
              <a:t> </a:t>
            </a:r>
            <a:r>
              <a:rPr kumimoji="0" lang="en-US" sz="2000" b="0" i="0" u="none" strike="noStrike" kern="1200" cap="none" spc="0" normalizeH="0" baseline="0" noProof="0" dirty="0" err="1">
                <a:ln>
                  <a:noFill/>
                </a:ln>
                <a:solidFill>
                  <a:srgbClr val="ED7D31">
                    <a:lumMod val="50000"/>
                  </a:srgbClr>
                </a:solidFill>
                <a:effectLst/>
                <a:uLnTx/>
                <a:uFillTx/>
                <a:latin typeface="UTM Avo" panose="02040603050506020204" pitchFamily="18" charset="0"/>
                <a:ea typeface="+mn-ea"/>
                <a:cs typeface="+mn-cs"/>
              </a:rPr>
              <a:t>quý</a:t>
            </a:r>
            <a:r>
              <a:rPr kumimoji="0" lang="en-US" sz="2000" b="0" i="0" u="none" strike="noStrike" kern="1200" cap="none" spc="0" normalizeH="0" baseline="0" noProof="0" dirty="0">
                <a:ln>
                  <a:noFill/>
                </a:ln>
                <a:solidFill>
                  <a:srgbClr val="ED7D31">
                    <a:lumMod val="50000"/>
                  </a:srgbClr>
                </a:solidFill>
                <a:effectLst/>
                <a:uLnTx/>
                <a:uFillTx/>
                <a:latin typeface="UTM Avo" panose="02040603050506020204" pitchFamily="18" charset="0"/>
                <a:ea typeface="+mn-ea"/>
                <a:cs typeface="+mn-cs"/>
              </a:rPr>
              <a:t> </a:t>
            </a:r>
            <a:r>
              <a:rPr kumimoji="0" lang="en-US" sz="2000" b="0" i="0" u="none" strike="noStrike" kern="1200" cap="none" spc="0" normalizeH="0" baseline="0" noProof="0" dirty="0" err="1">
                <a:ln>
                  <a:noFill/>
                </a:ln>
                <a:solidFill>
                  <a:srgbClr val="ED7D31">
                    <a:lumMod val="50000"/>
                  </a:srgbClr>
                </a:solidFill>
                <a:effectLst/>
                <a:uLnTx/>
                <a:uFillTx/>
                <a:latin typeface="UTM Avo" panose="02040603050506020204" pitchFamily="18" charset="0"/>
                <a:ea typeface="+mn-ea"/>
                <a:cs typeface="+mn-cs"/>
              </a:rPr>
              <a:t>thầy</a:t>
            </a:r>
            <a:r>
              <a:rPr kumimoji="0" lang="en-US" sz="2000" b="0" i="0" u="none" strike="noStrike" kern="1200" cap="none" spc="0" normalizeH="0" baseline="0" noProof="0" dirty="0">
                <a:ln>
                  <a:noFill/>
                </a:ln>
                <a:solidFill>
                  <a:srgbClr val="ED7D31">
                    <a:lumMod val="50000"/>
                  </a:srgbClr>
                </a:solidFill>
                <a:effectLst/>
                <a:uLnTx/>
                <a:uFillTx/>
                <a:latin typeface="UTM Avo" panose="02040603050506020204" pitchFamily="18" charset="0"/>
                <a:ea typeface="+mn-ea"/>
                <a:cs typeface="+mn-cs"/>
              </a:rPr>
              <a:t> </a:t>
            </a:r>
            <a:r>
              <a:rPr kumimoji="0" lang="en-US" sz="2000" b="0" i="0" u="none" strike="noStrike" kern="1200" cap="none" spc="0" normalizeH="0" baseline="0" noProof="0" dirty="0" err="1">
                <a:ln>
                  <a:noFill/>
                </a:ln>
                <a:solidFill>
                  <a:srgbClr val="ED7D31">
                    <a:lumMod val="50000"/>
                  </a:srgbClr>
                </a:solidFill>
                <a:effectLst/>
                <a:uLnTx/>
                <a:uFillTx/>
                <a:latin typeface="UTM Avo" panose="02040603050506020204" pitchFamily="18" charset="0"/>
                <a:ea typeface="+mn-ea"/>
                <a:cs typeface="+mn-cs"/>
              </a:rPr>
              <a:t>cô</a:t>
            </a:r>
            <a:r>
              <a:rPr kumimoji="0" lang="en-US" sz="2000" b="0" i="0" u="none" strike="noStrike" kern="1200" cap="none" spc="0" normalizeH="0" baseline="0" noProof="0" dirty="0">
                <a:ln>
                  <a:noFill/>
                </a:ln>
                <a:solidFill>
                  <a:srgbClr val="ED7D31">
                    <a:lumMod val="50000"/>
                  </a:srgbClr>
                </a:solidFill>
                <a:effectLst/>
                <a:uLnTx/>
                <a:uFillTx/>
                <a:latin typeface="UTM Avo" panose="02040603050506020204" pitchFamily="18" charset="0"/>
                <a:ea typeface="+mn-ea"/>
                <a:cs typeface="+mn-cs"/>
              </a:rPr>
              <a:t> </a:t>
            </a:r>
            <a:r>
              <a:rPr kumimoji="0" lang="en-US" sz="2000" b="0" i="0" u="none" strike="noStrike" kern="1200" cap="none" spc="0" normalizeH="0" baseline="0" noProof="0" dirty="0" err="1">
                <a:ln>
                  <a:noFill/>
                </a:ln>
                <a:solidFill>
                  <a:srgbClr val="ED7D31">
                    <a:lumMod val="50000"/>
                  </a:srgbClr>
                </a:solidFill>
                <a:effectLst/>
                <a:uLnTx/>
                <a:uFillTx/>
                <a:latin typeface="UTM Avo" panose="02040603050506020204" pitchFamily="18" charset="0"/>
                <a:ea typeface="+mn-ea"/>
                <a:cs typeface="+mn-cs"/>
              </a:rPr>
              <a:t>tham</a:t>
            </a:r>
            <a:r>
              <a:rPr kumimoji="0" lang="en-US" sz="2000" b="0" i="0" u="none" strike="noStrike" kern="1200" cap="none" spc="0" normalizeH="0" baseline="0" noProof="0" dirty="0">
                <a:ln>
                  <a:noFill/>
                </a:ln>
                <a:solidFill>
                  <a:srgbClr val="ED7D31">
                    <a:lumMod val="50000"/>
                  </a:srgbClr>
                </a:solidFill>
                <a:effectLst/>
                <a:uLnTx/>
                <a:uFillTx/>
                <a:latin typeface="UTM Avo" panose="02040603050506020204" pitchFamily="18" charset="0"/>
                <a:ea typeface="+mn-ea"/>
                <a:cs typeface="+mn-cs"/>
              </a:rPr>
              <a:t> </a:t>
            </a:r>
            <a:r>
              <a:rPr kumimoji="0" lang="en-US" sz="2000" b="0" i="0" u="none" strike="noStrike" kern="1200" cap="none" spc="0" normalizeH="0" baseline="0" noProof="0" dirty="0" err="1">
                <a:ln>
                  <a:noFill/>
                </a:ln>
                <a:solidFill>
                  <a:srgbClr val="ED7D31">
                    <a:lumMod val="50000"/>
                  </a:srgbClr>
                </a:solidFill>
                <a:effectLst/>
                <a:uLnTx/>
                <a:uFillTx/>
                <a:latin typeface="UTM Avo" panose="02040603050506020204" pitchFamily="18" charset="0"/>
                <a:ea typeface="+mn-ea"/>
                <a:cs typeface="+mn-cs"/>
              </a:rPr>
              <a:t>gia</a:t>
            </a:r>
            <a:r>
              <a:rPr kumimoji="0" lang="en-US" sz="2000" b="0" i="0" u="none" strike="noStrike" kern="1200" cap="none" spc="0" normalizeH="0" baseline="0" noProof="0" dirty="0">
                <a:ln>
                  <a:noFill/>
                </a:ln>
                <a:solidFill>
                  <a:srgbClr val="ED7D31">
                    <a:lumMod val="50000"/>
                  </a:srgbClr>
                </a:solidFill>
                <a:effectLst/>
                <a:uLnTx/>
                <a:uFillTx/>
                <a:latin typeface="UTM Avo" panose="02040603050506020204" pitchFamily="18" charset="0"/>
                <a:ea typeface="+mn-ea"/>
                <a:cs typeface="+mn-cs"/>
              </a:rPr>
              <a:t> Group Facebook</a:t>
            </a:r>
          </a:p>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US" sz="2000" b="0" i="0" u="none" strike="noStrike" kern="1200" cap="none" spc="0" normalizeH="0" baseline="0" noProof="0" dirty="0" err="1">
                <a:ln>
                  <a:noFill/>
                </a:ln>
                <a:solidFill>
                  <a:srgbClr val="ED7D31">
                    <a:lumMod val="50000"/>
                  </a:srgbClr>
                </a:solidFill>
                <a:effectLst/>
                <a:uLnTx/>
                <a:uFillTx/>
                <a:latin typeface="UTM Avo" panose="02040603050506020204" pitchFamily="18" charset="0"/>
                <a:ea typeface="+mn-ea"/>
                <a:cs typeface="+mn-cs"/>
              </a:rPr>
              <a:t>theo</a:t>
            </a:r>
            <a:r>
              <a:rPr kumimoji="0" lang="en-US" sz="2000" b="0" i="0" u="none" strike="noStrike" kern="1200" cap="none" spc="0" normalizeH="0" baseline="0" noProof="0" dirty="0">
                <a:ln>
                  <a:noFill/>
                </a:ln>
                <a:solidFill>
                  <a:srgbClr val="ED7D31">
                    <a:lumMod val="50000"/>
                  </a:srgbClr>
                </a:solidFill>
                <a:effectLst/>
                <a:uLnTx/>
                <a:uFillTx/>
                <a:latin typeface="UTM Avo" panose="02040603050506020204" pitchFamily="18" charset="0"/>
                <a:ea typeface="+mn-ea"/>
                <a:cs typeface="+mn-cs"/>
              </a:rPr>
              <a:t> </a:t>
            </a:r>
            <a:r>
              <a:rPr kumimoji="0" lang="en-US" sz="2000" b="0" i="0" u="none" strike="noStrike" kern="1200" cap="none" spc="0" normalizeH="0" baseline="0" noProof="0" dirty="0" err="1">
                <a:ln>
                  <a:noFill/>
                </a:ln>
                <a:solidFill>
                  <a:srgbClr val="ED7D31">
                    <a:lumMod val="50000"/>
                  </a:srgbClr>
                </a:solidFill>
                <a:effectLst/>
                <a:uLnTx/>
                <a:uFillTx/>
                <a:latin typeface="UTM Avo" panose="02040603050506020204" pitchFamily="18" charset="0"/>
                <a:ea typeface="+mn-ea"/>
                <a:cs typeface="+mn-cs"/>
              </a:rPr>
              <a:t>đường</a:t>
            </a:r>
            <a:r>
              <a:rPr kumimoji="0" lang="en-US" sz="2000" b="0" i="0" u="none" strike="noStrike" kern="1200" cap="none" spc="0" normalizeH="0" baseline="0" noProof="0" dirty="0">
                <a:ln>
                  <a:noFill/>
                </a:ln>
                <a:solidFill>
                  <a:srgbClr val="ED7D31">
                    <a:lumMod val="50000"/>
                  </a:srgbClr>
                </a:solidFill>
                <a:effectLst/>
                <a:uLnTx/>
                <a:uFillTx/>
                <a:latin typeface="UTM Avo" panose="02040603050506020204" pitchFamily="18" charset="0"/>
                <a:ea typeface="+mn-ea"/>
                <a:cs typeface="+mn-cs"/>
              </a:rPr>
              <a:t> link:  </a:t>
            </a:r>
          </a:p>
        </p:txBody>
      </p:sp>
      <p:sp>
        <p:nvSpPr>
          <p:cNvPr id="11" name="Rectangle: Rounded Corners 10">
            <a:extLst>
              <a:ext uri="{FF2B5EF4-FFF2-40B4-BE49-F238E27FC236}">
                <a16:creationId xmlns:a16="http://schemas.microsoft.com/office/drawing/2014/main" id="{277F7C17-E574-9332-676F-7B4FC88CD262}"/>
              </a:ext>
            </a:extLst>
          </p:cNvPr>
          <p:cNvSpPr/>
          <p:nvPr/>
        </p:nvSpPr>
        <p:spPr>
          <a:xfrm>
            <a:off x="2441908" y="2000034"/>
            <a:ext cx="7407478" cy="461665"/>
          </a:xfrm>
          <a:prstGeom prst="roundRect">
            <a:avLst/>
          </a:prstGeom>
          <a:solidFill>
            <a:schemeClr val="accent2">
              <a:lumMod val="20000"/>
              <a:lumOff val="80000"/>
            </a:schemeClr>
          </a:solidFill>
          <a:ln>
            <a:solidFill>
              <a:schemeClr val="accent2">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TextBox 9">
            <a:hlinkClick r:id="rId3"/>
            <a:extLst>
              <a:ext uri="{FF2B5EF4-FFF2-40B4-BE49-F238E27FC236}">
                <a16:creationId xmlns:a16="http://schemas.microsoft.com/office/drawing/2014/main" id="{EEDCC7DA-65BA-6B5F-4904-487E49566583}"/>
              </a:ext>
            </a:extLst>
          </p:cNvPr>
          <p:cNvSpPr txBox="1"/>
          <p:nvPr/>
        </p:nvSpPr>
        <p:spPr>
          <a:xfrm>
            <a:off x="2644617" y="2000034"/>
            <a:ext cx="7122253"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sng" strike="noStrike" kern="1200" cap="none" spc="0" normalizeH="0" baseline="0" noProof="0">
                <a:ln>
                  <a:noFill/>
                </a:ln>
                <a:solidFill>
                  <a:srgbClr val="ED7D31">
                    <a:lumMod val="50000"/>
                  </a:srgbClr>
                </a:solidFill>
                <a:effectLst/>
                <a:uLnTx/>
                <a:uFillTx/>
                <a:latin typeface="UTM Avo" panose="02040603050506020204" pitchFamily="18" charset="0"/>
                <a:ea typeface="+mn-ea"/>
                <a:cs typeface="+mn-cs"/>
              </a:rPr>
              <a:t>Hoc10 – Đồng hành cùng giáo viên tiểu học</a:t>
            </a:r>
          </a:p>
        </p:txBody>
      </p:sp>
      <p:sp>
        <p:nvSpPr>
          <p:cNvPr id="15" name="TextBox 14">
            <a:extLst>
              <a:ext uri="{FF2B5EF4-FFF2-40B4-BE49-F238E27FC236}">
                <a16:creationId xmlns:a16="http://schemas.microsoft.com/office/drawing/2014/main" id="{27B892AE-66B0-F635-0B83-4AD3E5525730}"/>
              </a:ext>
            </a:extLst>
          </p:cNvPr>
          <p:cNvSpPr txBox="1"/>
          <p:nvPr/>
        </p:nvSpPr>
        <p:spPr>
          <a:xfrm>
            <a:off x="4011326" y="2381351"/>
            <a:ext cx="4321723" cy="488660"/>
          </a:xfrm>
          <a:prstGeom prst="rect">
            <a:avLst/>
          </a:prstGeom>
          <a:noFill/>
        </p:spPr>
        <p:txBody>
          <a:bodyPr wrap="square" rtlCol="0">
            <a:spAutoFit/>
          </a:bodyPr>
          <a:lstStyle/>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US" sz="2000" b="0" i="0" u="none" strike="noStrike" kern="1200" cap="none" spc="0" normalizeH="0" baseline="0" noProof="0">
                <a:ln>
                  <a:noFill/>
                </a:ln>
                <a:solidFill>
                  <a:srgbClr val="ED7D31">
                    <a:lumMod val="50000"/>
                  </a:srgbClr>
                </a:solidFill>
                <a:effectLst/>
                <a:uLnTx/>
                <a:uFillTx/>
                <a:latin typeface="UTM Avo" panose="02040603050506020204" pitchFamily="18" charset="0"/>
                <a:ea typeface="+mn-ea"/>
                <a:cs typeface="+mn-cs"/>
              </a:rPr>
              <a:t>Hoặc truy cập qua QR code</a:t>
            </a:r>
          </a:p>
        </p:txBody>
      </p:sp>
      <p:pic>
        <p:nvPicPr>
          <p:cNvPr id="1026" name="Picture 2" descr="Ngón Trỏ, ngón tay, Máy tính Biểu tượng Tay - tay png tải về - Miễn phí  trong suốt Tay png Tải về.">
            <a:extLst>
              <a:ext uri="{FF2B5EF4-FFF2-40B4-BE49-F238E27FC236}">
                <a16:creationId xmlns:a16="http://schemas.microsoft.com/office/drawing/2014/main" id="{7E39AE3B-04ED-AC20-C486-F5B9A97F621B}"/>
              </a:ext>
            </a:extLst>
          </p:cNvPr>
          <p:cNvPicPr>
            <a:picLocks noChangeAspect="1" noChangeArrowheads="1"/>
          </p:cNvPicPr>
          <p:nvPr/>
        </p:nvPicPr>
        <p:blipFill>
          <a:blip r:embed="rId4">
            <a:extLst>
              <a:ext uri="{BEBA8EAE-BF5A-486C-A8C5-ECC9F3942E4B}">
                <a14:imgProps xmlns:a14="http://schemas.microsoft.com/office/drawing/2010/main">
                  <a14:imgLayer r:embed="rId5">
                    <a14:imgEffect>
                      <a14:backgroundRemoval t="10000" b="90000" l="10000" r="90000"/>
                    </a14:imgEffect>
                  </a14:imgLayer>
                </a14:imgProps>
              </a:ext>
              <a:ext uri="{28A0092B-C50C-407E-A947-70E740481C1C}">
                <a14:useLocalDpi xmlns:a14="http://schemas.microsoft.com/office/drawing/2010/main" val="0"/>
              </a:ext>
            </a:extLst>
          </a:blip>
          <a:srcRect/>
          <a:stretch>
            <a:fillRect/>
          </a:stretch>
        </p:blipFill>
        <p:spPr bwMode="auto">
          <a:xfrm rot="16200000">
            <a:off x="5679086" y="2851979"/>
            <a:ext cx="1053311" cy="749021"/>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6">
            <a:extLst>
              <a:ext uri="{FF2B5EF4-FFF2-40B4-BE49-F238E27FC236}">
                <a16:creationId xmlns:a16="http://schemas.microsoft.com/office/drawing/2014/main" id="{F832875A-4427-A797-26A3-6FCDC20AC818}"/>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905420" y="3722149"/>
            <a:ext cx="2684532" cy="2684532"/>
          </a:xfrm>
          <a:prstGeom prst="roundRect">
            <a:avLst>
              <a:gd name="adj" fmla="val 12957"/>
            </a:avLst>
          </a:prstGeom>
        </p:spPr>
      </p:pic>
    </p:spTree>
    <p:extLst>
      <p:ext uri="{BB962C8B-B14F-4D97-AF65-F5344CB8AC3E}">
        <p14:creationId xmlns:p14="http://schemas.microsoft.com/office/powerpoint/2010/main" val="24753356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mph" presetSubtype="0" repeatCount="indefinite" fill="hold" grpId="0" nodeType="withEffect">
                                  <p:stCondLst>
                                    <p:cond delay="0"/>
                                  </p:stCondLst>
                                  <p:childTnLst>
                                    <p:animClr clrSpc="hsl" dir="cw">
                                      <p:cBhvr override="childStyle">
                                        <p:cTn id="6" dur="1000" fill="hold"/>
                                        <p:tgtEl>
                                          <p:spTgt spid="10"/>
                                        </p:tgtEl>
                                        <p:attrNameLst>
                                          <p:attrName>style.color</p:attrName>
                                        </p:attrNameLst>
                                      </p:cBhvr>
                                      <p:by>
                                        <p:hsl h="7200000" s="0" l="0"/>
                                      </p:by>
                                    </p:animClr>
                                    <p:animClr clrSpc="hsl" dir="cw">
                                      <p:cBhvr>
                                        <p:cTn id="7" dur="1000" fill="hold"/>
                                        <p:tgtEl>
                                          <p:spTgt spid="10"/>
                                        </p:tgtEl>
                                        <p:attrNameLst>
                                          <p:attrName>fillcolor</p:attrName>
                                        </p:attrNameLst>
                                      </p:cBhvr>
                                      <p:by>
                                        <p:hsl h="7200000" s="0" l="0"/>
                                      </p:by>
                                    </p:animClr>
                                    <p:animClr clrSpc="hsl" dir="cw">
                                      <p:cBhvr>
                                        <p:cTn id="8" dur="1000" fill="hold"/>
                                        <p:tgtEl>
                                          <p:spTgt spid="10"/>
                                        </p:tgtEl>
                                        <p:attrNameLst>
                                          <p:attrName>stroke.color</p:attrName>
                                        </p:attrNameLst>
                                      </p:cBhvr>
                                      <p:by>
                                        <p:hsl h="7200000" s="0" l="0"/>
                                      </p:by>
                                    </p:animClr>
                                    <p:set>
                                      <p:cBhvr>
                                        <p:cTn id="9" dur="1000" fill="hold"/>
                                        <p:tgtEl>
                                          <p:spTgt spid="10"/>
                                        </p:tgtEl>
                                        <p:attrNameLst>
                                          <p:attrName>fill.type</p:attrName>
                                        </p:attrNameLst>
                                      </p:cBhvr>
                                      <p:to>
                                        <p:strVal val="solid"/>
                                      </p:to>
                                    </p:set>
                                  </p:childTnLst>
                                </p:cTn>
                              </p:par>
                              <p:par>
                                <p:cTn id="10" presetID="1" presetClass="emph" presetSubtype="2" repeatCount="indefinite" fill="hold" nodeType="withEffect">
                                  <p:stCondLst>
                                    <p:cond delay="0"/>
                                  </p:stCondLst>
                                  <p:childTnLst>
                                    <p:animClr clrSpc="rgb" dir="cw">
                                      <p:cBhvr>
                                        <p:cTn id="11" dur="1000" fill="hold"/>
                                        <p:tgtEl>
                                          <p:spTgt spid="11"/>
                                        </p:tgtEl>
                                        <p:attrNameLst>
                                          <p:attrName>fillcolor</p:attrName>
                                        </p:attrNameLst>
                                      </p:cBhvr>
                                      <p:to>
                                        <a:srgbClr val="C5E0B3"/>
                                      </p:to>
                                    </p:animClr>
                                    <p:set>
                                      <p:cBhvr>
                                        <p:cTn id="12" dur="1000" fill="hold"/>
                                        <p:tgtEl>
                                          <p:spTgt spid="11"/>
                                        </p:tgtEl>
                                        <p:attrNameLst>
                                          <p:attrName>fill.type</p:attrName>
                                        </p:attrNameLst>
                                      </p:cBhvr>
                                      <p:to>
                                        <p:strVal val="solid"/>
                                      </p:to>
                                    </p:set>
                                    <p:set>
                                      <p:cBhvr>
                                        <p:cTn id="13" dur="1000" fill="hold"/>
                                        <p:tgtEl>
                                          <p:spTgt spid="11"/>
                                        </p:tgtEl>
                                        <p:attrNameLst>
                                          <p:attrName>fill.on</p:attrName>
                                        </p:attrNameLst>
                                      </p:cBhvr>
                                      <p:to>
                                        <p:strVal val="true"/>
                                      </p:to>
                                    </p:set>
                                  </p:childTnLst>
                                </p:cTn>
                              </p:par>
                              <p:par>
                                <p:cTn id="14" presetID="21" presetClass="emph" presetSubtype="0" repeatCount="indefinite" fill="hold" grpId="0" nodeType="withEffect">
                                  <p:stCondLst>
                                    <p:cond delay="0"/>
                                  </p:stCondLst>
                                  <p:childTnLst>
                                    <p:animClr clrSpc="hsl" dir="cw">
                                      <p:cBhvr override="childStyle">
                                        <p:cTn id="15" dur="1000" fill="hold"/>
                                        <p:tgtEl>
                                          <p:spTgt spid="6"/>
                                        </p:tgtEl>
                                        <p:attrNameLst>
                                          <p:attrName>style.color</p:attrName>
                                        </p:attrNameLst>
                                      </p:cBhvr>
                                      <p:by>
                                        <p:hsl h="7200000" s="0" l="0"/>
                                      </p:by>
                                    </p:animClr>
                                    <p:animClr clrSpc="hsl" dir="cw">
                                      <p:cBhvr>
                                        <p:cTn id="16" dur="1000" fill="hold"/>
                                        <p:tgtEl>
                                          <p:spTgt spid="6"/>
                                        </p:tgtEl>
                                        <p:attrNameLst>
                                          <p:attrName>fillcolor</p:attrName>
                                        </p:attrNameLst>
                                      </p:cBhvr>
                                      <p:by>
                                        <p:hsl h="7200000" s="0" l="0"/>
                                      </p:by>
                                    </p:animClr>
                                    <p:animClr clrSpc="hsl" dir="cw">
                                      <p:cBhvr>
                                        <p:cTn id="17" dur="1000" fill="hold"/>
                                        <p:tgtEl>
                                          <p:spTgt spid="6"/>
                                        </p:tgtEl>
                                        <p:attrNameLst>
                                          <p:attrName>stroke.color</p:attrName>
                                        </p:attrNameLst>
                                      </p:cBhvr>
                                      <p:by>
                                        <p:hsl h="7200000" s="0" l="0"/>
                                      </p:by>
                                    </p:animClr>
                                    <p:set>
                                      <p:cBhvr>
                                        <p:cTn id="18" dur="1000" fill="hold"/>
                                        <p:tgtEl>
                                          <p:spTgt spid="6"/>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10" grpId="0"/>
    </p:bld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2_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2" id="{F6ED58AA-6044-4063-A2D9-5C566FADBD0E}" vid="{6929B544-CFDD-4290-A91C-DFD0546A7D38}"/>
    </a:ext>
  </a:extLst>
</a:theme>
</file>

<file path=ppt/theme/theme3.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46</TotalTime>
  <Words>910</Words>
  <Application>Microsoft Office PowerPoint</Application>
  <PresentationFormat>Widescreen</PresentationFormat>
  <Paragraphs>63</Paragraphs>
  <Slides>19</Slides>
  <Notes>0</Notes>
  <HiddenSlides>0</HiddenSlides>
  <MMClips>0</MMClips>
  <ScaleCrop>false</ScaleCrop>
  <HeadingPairs>
    <vt:vector size="6" baseType="variant">
      <vt:variant>
        <vt:lpstr>Fonts Used</vt:lpstr>
      </vt:variant>
      <vt:variant>
        <vt:i4>4</vt:i4>
      </vt:variant>
      <vt:variant>
        <vt:lpstr>Theme</vt:lpstr>
      </vt:variant>
      <vt:variant>
        <vt:i4>3</vt:i4>
      </vt:variant>
      <vt:variant>
        <vt:lpstr>Slide Titles</vt:lpstr>
      </vt:variant>
      <vt:variant>
        <vt:i4>19</vt:i4>
      </vt:variant>
    </vt:vector>
  </HeadingPairs>
  <TitlesOfParts>
    <vt:vector size="26" baseType="lpstr">
      <vt:lpstr>Arial</vt:lpstr>
      <vt:lpstr>Calibri Light</vt:lpstr>
      <vt:lpstr>UTM Avo</vt:lpstr>
      <vt:lpstr>Calibri</vt:lpstr>
      <vt:lpstr>Office Theme</vt:lpstr>
      <vt:lpstr>2_Office Theme</vt:lpstr>
      <vt:lpstr>1_Office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OnePercent</dc:creator>
  <cp:lastModifiedBy>OnePercent</cp:lastModifiedBy>
  <cp:revision>35</cp:revision>
  <dcterms:created xsi:type="dcterms:W3CDTF">2023-10-19T01:39:18Z</dcterms:created>
  <dcterms:modified xsi:type="dcterms:W3CDTF">2024-01-24T01:41:21Z</dcterms:modified>
</cp:coreProperties>
</file>