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mp3" ContentType="audio/m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comments/comment1.xml" ContentType="application/vnd.openxmlformats-officedocument.presentationml.comments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  <p:sldMasterId id="2147483660" r:id="rId2"/>
    <p:sldMasterId id="2147483672" r:id="rId3"/>
    <p:sldMasterId id="2147483684" r:id="rId4"/>
  </p:sldMasterIdLst>
  <p:notesMasterIdLst>
    <p:notesMasterId r:id="rId31"/>
  </p:notesMasterIdLst>
  <p:sldIdLst>
    <p:sldId id="266" r:id="rId5"/>
    <p:sldId id="256" r:id="rId6"/>
    <p:sldId id="261" r:id="rId7"/>
    <p:sldId id="286" r:id="rId8"/>
    <p:sldId id="287" r:id="rId9"/>
    <p:sldId id="262" r:id="rId10"/>
    <p:sldId id="260" r:id="rId11"/>
    <p:sldId id="271" r:id="rId12"/>
    <p:sldId id="288" r:id="rId13"/>
    <p:sldId id="283" r:id="rId14"/>
    <p:sldId id="282" r:id="rId15"/>
    <p:sldId id="284" r:id="rId16"/>
    <p:sldId id="285" r:id="rId17"/>
    <p:sldId id="289" r:id="rId18"/>
    <p:sldId id="278" r:id="rId19"/>
    <p:sldId id="276" r:id="rId20"/>
    <p:sldId id="290" r:id="rId21"/>
    <p:sldId id="291" r:id="rId22"/>
    <p:sldId id="292" r:id="rId23"/>
    <p:sldId id="293" r:id="rId24"/>
    <p:sldId id="294" r:id="rId25"/>
    <p:sldId id="295" r:id="rId26"/>
    <p:sldId id="263" r:id="rId27"/>
    <p:sldId id="272" r:id="rId28"/>
    <p:sldId id="267" r:id="rId29"/>
    <p:sldId id="275" r:id="rId30"/>
  </p:sldIdLst>
  <p:sldSz cx="12192000" cy="6858000"/>
  <p:notesSz cx="6858000" cy="9144000"/>
  <p:embeddedFontLst>
    <p:embeddedFont>
      <p:font typeface="Cambria Math" panose="02040503050406030204" pitchFamily="18" charset="0"/>
      <p:regular r:id="rId32"/>
    </p:embeddedFont>
    <p:embeddedFont>
      <p:font typeface="UTM Avo" panose="02040603050506020204" pitchFamily="18" charset="0"/>
      <p:regular r:id="rId33"/>
      <p:bold r:id="rId34"/>
      <p:italic r:id="rId35"/>
      <p:boldItalic r:id="rId3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dmin" initials="a" lastIdx="1" clrIdx="0">
    <p:extLst>
      <p:ext uri="{19B8F6BF-5375-455C-9EA6-DF929625EA0E}">
        <p15:presenceInfo xmlns:p15="http://schemas.microsoft.com/office/powerpoint/2012/main" userId="admin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04" autoAdjust="0"/>
    <p:restoredTop sz="94660"/>
  </p:normalViewPr>
  <p:slideViewPr>
    <p:cSldViewPr snapToGrid="0">
      <p:cViewPr varScale="1">
        <p:scale>
          <a:sx n="110" d="100"/>
          <a:sy n="110" d="100"/>
        </p:scale>
        <p:origin x="492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7.xml"/><Relationship Id="rId34" Type="http://schemas.openxmlformats.org/officeDocument/2006/relationships/font" Target="fonts/font3.fntdata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font" Target="fonts/font2.fntdata"/><Relationship Id="rId38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font" Target="fonts/font1.fntdata"/><Relationship Id="rId37" Type="http://schemas.openxmlformats.org/officeDocument/2006/relationships/commentAuthors" Target="commentAuthors.xml"/><Relationship Id="rId40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font" Target="fonts/font5.fntdata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notesMaster" Target="notesMasters/notesMaster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font" Target="fonts/font4.fntdata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3-11-28T16:32:41.516" idx="1">
    <p:pos x="10" y="10"/>
    <p:text/>
    <p:extLst>
      <p:ext uri="{C676402C-5697-4E1C-873F-D02D1690AC5C}">
        <p15:threadingInfo xmlns:p15="http://schemas.microsoft.com/office/powerpoint/2012/main" timeZoneBias="-420"/>
      </p:ext>
    </p:extLst>
  </p:cm>
</p:cmLst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963348C-5437-482A-A3F0-1AB0EA65E42A}" type="datetimeFigureOut">
              <a:rPr lang="en-US" smtClean="0"/>
              <a:t>1/27/2024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2EA7444-5083-4C6F-A16B-68B68B8A95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29605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err="1"/>
              <a:t>Hướng</a:t>
            </a:r>
            <a:r>
              <a:rPr lang="en-US" baseline="0" dirty="0"/>
              <a:t> </a:t>
            </a:r>
            <a:r>
              <a:rPr lang="en-US" baseline="0" dirty="0" err="1"/>
              <a:t>dẫn</a:t>
            </a:r>
            <a:r>
              <a:rPr lang="en-US" baseline="0" dirty="0"/>
              <a:t>: GV click </a:t>
            </a:r>
            <a:r>
              <a:rPr lang="en-US" baseline="0" dirty="0" err="1"/>
              <a:t>vào</a:t>
            </a:r>
            <a:r>
              <a:rPr lang="en-US" baseline="0" dirty="0"/>
              <a:t> </a:t>
            </a:r>
            <a:r>
              <a:rPr lang="en-US" baseline="0" dirty="0" err="1"/>
              <a:t>quả</a:t>
            </a:r>
            <a:r>
              <a:rPr lang="en-US" baseline="0" dirty="0"/>
              <a:t> </a:t>
            </a:r>
            <a:r>
              <a:rPr lang="en-US" baseline="0" dirty="0" err="1"/>
              <a:t>bóng</a:t>
            </a:r>
            <a:r>
              <a:rPr lang="en-US" baseline="0" dirty="0"/>
              <a:t> </a:t>
            </a:r>
            <a:r>
              <a:rPr lang="en-US" baseline="0" dirty="0" err="1"/>
              <a:t>để</a:t>
            </a:r>
            <a:r>
              <a:rPr lang="en-US" baseline="0" dirty="0"/>
              <a:t> </a:t>
            </a:r>
            <a:r>
              <a:rPr lang="en-US" baseline="0" dirty="0" err="1"/>
              <a:t>chọn</a:t>
            </a:r>
            <a:r>
              <a:rPr lang="en-US" baseline="0" dirty="0"/>
              <a:t> </a:t>
            </a:r>
            <a:r>
              <a:rPr lang="en-US" baseline="0" dirty="0" err="1"/>
              <a:t>đáp</a:t>
            </a:r>
            <a:r>
              <a:rPr lang="en-US" baseline="0" dirty="0"/>
              <a:t> </a:t>
            </a:r>
            <a:r>
              <a:rPr lang="en-US" baseline="0" dirty="0" err="1"/>
              <a:t>án</a:t>
            </a:r>
            <a:r>
              <a:rPr lang="en-US" baseline="0" dirty="0"/>
              <a:t> </a:t>
            </a:r>
            <a:r>
              <a:rPr lang="en-US" baseline="0" dirty="0" err="1"/>
              <a:t>đúng</a:t>
            </a:r>
            <a:r>
              <a:rPr lang="en-US" baseline="0" dirty="0"/>
              <a:t>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3319D61-1CB1-4E9B-BDE0-F95E19DCF72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8714671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3319D61-1CB1-4E9B-BDE0-F95E19DCF72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5992187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err="1"/>
              <a:t>Hướng</a:t>
            </a:r>
            <a:r>
              <a:rPr lang="en-US" baseline="0" dirty="0"/>
              <a:t> </a:t>
            </a:r>
            <a:r>
              <a:rPr lang="en-US" baseline="0" dirty="0" err="1"/>
              <a:t>dẫn</a:t>
            </a:r>
            <a:r>
              <a:rPr lang="en-US" baseline="0" dirty="0"/>
              <a:t>: GV click </a:t>
            </a:r>
            <a:r>
              <a:rPr lang="en-US" baseline="0" dirty="0" err="1"/>
              <a:t>vào</a:t>
            </a:r>
            <a:r>
              <a:rPr lang="en-US" baseline="0" dirty="0"/>
              <a:t> </a:t>
            </a:r>
            <a:r>
              <a:rPr lang="en-US" baseline="0" dirty="0" err="1"/>
              <a:t>quả</a:t>
            </a:r>
            <a:r>
              <a:rPr lang="en-US" baseline="0" dirty="0"/>
              <a:t> </a:t>
            </a:r>
            <a:r>
              <a:rPr lang="en-US" baseline="0" dirty="0" err="1"/>
              <a:t>bóng</a:t>
            </a:r>
            <a:r>
              <a:rPr lang="en-US" baseline="0" dirty="0"/>
              <a:t> </a:t>
            </a:r>
            <a:r>
              <a:rPr lang="en-US" baseline="0" dirty="0" err="1"/>
              <a:t>để</a:t>
            </a:r>
            <a:r>
              <a:rPr lang="en-US" baseline="0" dirty="0"/>
              <a:t> </a:t>
            </a:r>
            <a:r>
              <a:rPr lang="en-US" baseline="0" dirty="0" err="1"/>
              <a:t>chọn</a:t>
            </a:r>
            <a:r>
              <a:rPr lang="en-US" baseline="0" dirty="0"/>
              <a:t> </a:t>
            </a:r>
            <a:r>
              <a:rPr lang="en-US" baseline="0" dirty="0" err="1"/>
              <a:t>đáp</a:t>
            </a:r>
            <a:r>
              <a:rPr lang="en-US" baseline="0" dirty="0"/>
              <a:t> </a:t>
            </a:r>
            <a:r>
              <a:rPr lang="en-US" baseline="0" dirty="0" err="1"/>
              <a:t>án</a:t>
            </a:r>
            <a:r>
              <a:rPr lang="en-US" baseline="0" dirty="0"/>
              <a:t> </a:t>
            </a:r>
            <a:r>
              <a:rPr lang="en-US" baseline="0" dirty="0" err="1"/>
              <a:t>đúng</a:t>
            </a:r>
            <a:r>
              <a:rPr lang="en-US" baseline="0" dirty="0"/>
              <a:t>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3319D61-1CB1-4E9B-BDE0-F95E19DCF72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3399006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err="1"/>
              <a:t>Hướng</a:t>
            </a:r>
            <a:r>
              <a:rPr lang="en-US" baseline="0" dirty="0"/>
              <a:t> </a:t>
            </a:r>
            <a:r>
              <a:rPr lang="en-US" baseline="0" dirty="0" err="1"/>
              <a:t>dẫn</a:t>
            </a:r>
            <a:r>
              <a:rPr lang="en-US" baseline="0" dirty="0"/>
              <a:t>: GV click </a:t>
            </a:r>
            <a:r>
              <a:rPr lang="en-US" baseline="0" dirty="0" err="1"/>
              <a:t>vào</a:t>
            </a:r>
            <a:r>
              <a:rPr lang="en-US" baseline="0" dirty="0"/>
              <a:t> </a:t>
            </a:r>
            <a:r>
              <a:rPr lang="en-US" baseline="0" dirty="0" err="1"/>
              <a:t>quả</a:t>
            </a:r>
            <a:r>
              <a:rPr lang="en-US" baseline="0" dirty="0"/>
              <a:t> </a:t>
            </a:r>
            <a:r>
              <a:rPr lang="en-US" baseline="0" dirty="0" err="1"/>
              <a:t>bóng</a:t>
            </a:r>
            <a:r>
              <a:rPr lang="en-US" baseline="0" dirty="0"/>
              <a:t> </a:t>
            </a:r>
            <a:r>
              <a:rPr lang="en-US" baseline="0" dirty="0" err="1"/>
              <a:t>để</a:t>
            </a:r>
            <a:r>
              <a:rPr lang="en-US" baseline="0" dirty="0"/>
              <a:t> </a:t>
            </a:r>
            <a:r>
              <a:rPr lang="en-US" baseline="0" dirty="0" err="1"/>
              <a:t>chọn</a:t>
            </a:r>
            <a:r>
              <a:rPr lang="en-US" baseline="0" dirty="0"/>
              <a:t> </a:t>
            </a:r>
            <a:r>
              <a:rPr lang="en-US" baseline="0" dirty="0" err="1"/>
              <a:t>đáp</a:t>
            </a:r>
            <a:r>
              <a:rPr lang="en-US" baseline="0" dirty="0"/>
              <a:t> </a:t>
            </a:r>
            <a:r>
              <a:rPr lang="en-US" baseline="0" dirty="0" err="1"/>
              <a:t>án</a:t>
            </a:r>
            <a:r>
              <a:rPr lang="en-US" baseline="0" dirty="0"/>
              <a:t> </a:t>
            </a:r>
            <a:r>
              <a:rPr lang="en-US" baseline="0" dirty="0" err="1"/>
              <a:t>đúng</a:t>
            </a:r>
            <a:r>
              <a:rPr lang="en-US" baseline="0" dirty="0"/>
              <a:t>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3319D61-1CB1-4E9B-BDE0-F95E19DCF72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2925053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err="1"/>
              <a:t>Hướng</a:t>
            </a:r>
            <a:r>
              <a:rPr lang="en-US" baseline="0" dirty="0"/>
              <a:t> </a:t>
            </a:r>
            <a:r>
              <a:rPr lang="en-US" baseline="0" dirty="0" err="1"/>
              <a:t>dẫn</a:t>
            </a:r>
            <a:r>
              <a:rPr lang="en-US" baseline="0" dirty="0"/>
              <a:t>: GV click </a:t>
            </a:r>
            <a:r>
              <a:rPr lang="en-US" baseline="0" dirty="0" err="1"/>
              <a:t>vào</a:t>
            </a:r>
            <a:r>
              <a:rPr lang="en-US" baseline="0" dirty="0"/>
              <a:t> </a:t>
            </a:r>
            <a:r>
              <a:rPr lang="en-US" baseline="0" dirty="0" err="1"/>
              <a:t>quả</a:t>
            </a:r>
            <a:r>
              <a:rPr lang="en-US" baseline="0" dirty="0"/>
              <a:t> </a:t>
            </a:r>
            <a:r>
              <a:rPr lang="en-US" baseline="0" dirty="0" err="1"/>
              <a:t>bóng</a:t>
            </a:r>
            <a:r>
              <a:rPr lang="en-US" baseline="0" dirty="0"/>
              <a:t> </a:t>
            </a:r>
            <a:r>
              <a:rPr lang="en-US" baseline="0" dirty="0" err="1"/>
              <a:t>để</a:t>
            </a:r>
            <a:r>
              <a:rPr lang="en-US" baseline="0" dirty="0"/>
              <a:t> </a:t>
            </a:r>
            <a:r>
              <a:rPr lang="en-US" baseline="0" dirty="0" err="1"/>
              <a:t>chọn</a:t>
            </a:r>
            <a:r>
              <a:rPr lang="en-US" baseline="0" dirty="0"/>
              <a:t> </a:t>
            </a:r>
            <a:r>
              <a:rPr lang="en-US" baseline="0" dirty="0" err="1"/>
              <a:t>đáp</a:t>
            </a:r>
            <a:r>
              <a:rPr lang="en-US" baseline="0" dirty="0"/>
              <a:t> </a:t>
            </a:r>
            <a:r>
              <a:rPr lang="en-US" baseline="0" dirty="0" err="1"/>
              <a:t>án</a:t>
            </a:r>
            <a:r>
              <a:rPr lang="en-US" baseline="0" dirty="0"/>
              <a:t> </a:t>
            </a:r>
            <a:r>
              <a:rPr lang="en-US" baseline="0" dirty="0" err="1"/>
              <a:t>đúng</a:t>
            </a:r>
            <a:r>
              <a:rPr lang="en-US" baseline="0" dirty="0"/>
              <a:t>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3319D61-1CB1-4E9B-BDE0-F95E19DCF72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2925053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err="1"/>
              <a:t>Hướng</a:t>
            </a:r>
            <a:r>
              <a:rPr lang="en-US" baseline="0" dirty="0"/>
              <a:t> </a:t>
            </a:r>
            <a:r>
              <a:rPr lang="en-US" baseline="0" dirty="0" err="1"/>
              <a:t>dẫn</a:t>
            </a:r>
            <a:r>
              <a:rPr lang="en-US" baseline="0" dirty="0"/>
              <a:t>: GV click </a:t>
            </a:r>
            <a:r>
              <a:rPr lang="en-US" baseline="0" dirty="0" err="1"/>
              <a:t>vào</a:t>
            </a:r>
            <a:r>
              <a:rPr lang="en-US" baseline="0" dirty="0"/>
              <a:t> </a:t>
            </a:r>
            <a:r>
              <a:rPr lang="en-US" baseline="0" dirty="0" err="1"/>
              <a:t>quả</a:t>
            </a:r>
            <a:r>
              <a:rPr lang="en-US" baseline="0" dirty="0"/>
              <a:t> </a:t>
            </a:r>
            <a:r>
              <a:rPr lang="en-US" baseline="0" dirty="0" err="1"/>
              <a:t>bóng</a:t>
            </a:r>
            <a:r>
              <a:rPr lang="en-US" baseline="0" dirty="0"/>
              <a:t> </a:t>
            </a:r>
            <a:r>
              <a:rPr lang="en-US" baseline="0" dirty="0" err="1"/>
              <a:t>để</a:t>
            </a:r>
            <a:r>
              <a:rPr lang="en-US" baseline="0" dirty="0"/>
              <a:t> </a:t>
            </a:r>
            <a:r>
              <a:rPr lang="en-US" baseline="0" dirty="0" err="1"/>
              <a:t>chọn</a:t>
            </a:r>
            <a:r>
              <a:rPr lang="en-US" baseline="0" dirty="0"/>
              <a:t> </a:t>
            </a:r>
            <a:r>
              <a:rPr lang="en-US" baseline="0" dirty="0" err="1"/>
              <a:t>đáp</a:t>
            </a:r>
            <a:r>
              <a:rPr lang="en-US" baseline="0" dirty="0"/>
              <a:t> </a:t>
            </a:r>
            <a:r>
              <a:rPr lang="en-US" baseline="0" dirty="0" err="1"/>
              <a:t>án</a:t>
            </a:r>
            <a:r>
              <a:rPr lang="en-US" baseline="0" dirty="0"/>
              <a:t> </a:t>
            </a:r>
            <a:r>
              <a:rPr lang="en-US" baseline="0" dirty="0" err="1"/>
              <a:t>đúng</a:t>
            </a:r>
            <a:r>
              <a:rPr lang="en-US" baseline="0" dirty="0"/>
              <a:t>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3319D61-1CB1-4E9B-BDE0-F95E19DCF72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0072147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28" name="Google Shape;128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CE238D-1519-F0C3-3001-616DFC3E948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92E6494-D844-43C2-71E4-99329AC05AD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C99316F-E22E-0798-B4DC-5ED94A9466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9F8809-A423-4163-AE37-3BBFBD60E7C5}" type="datetimeFigureOut">
              <a:rPr lang="en-US" smtClean="0"/>
              <a:t>1/27/2024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0896712-0A3B-37B4-CFF2-8E2B8F20E9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9D86A16-CEA5-D0FA-59B9-D7C65FFD7E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085F18-DA87-46F2-9D97-611BEF94D6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75320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D9392A-0DFE-8B0B-3292-945C59A22C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3BC8675-DA72-73BD-9211-D50C781D0F4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9909AA1-782E-C868-8914-1562EF4906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9F8809-A423-4163-AE37-3BBFBD60E7C5}" type="datetimeFigureOut">
              <a:rPr lang="en-US" smtClean="0"/>
              <a:t>1/27/2024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EC49C54-24E0-1E2F-9BF6-25ABBE1BB8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4811588-CBBE-8D8F-8093-2331C8BCCA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085F18-DA87-46F2-9D97-611BEF94D6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00459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6244E4-D55C-25F4-6FA9-227D33A01D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FD186C0-C24F-2FA5-515D-3FD9312D172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B3CC7D0-2DB7-93CF-8C18-A9F674BE32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9F8809-A423-4163-AE37-3BBFBD60E7C5}" type="datetimeFigureOut">
              <a:rPr lang="en-US" smtClean="0"/>
              <a:t>1/27/2024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FF90FB-775E-2A13-F6E8-5D3BFD6C72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D3291CA-8322-46D9-9D8B-8F6AF163EB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085F18-DA87-46F2-9D97-611BEF94D6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67764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E9927B-B148-6210-CFE9-2A7DB6D253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146B65-D05F-E8F7-42D1-301902A4CFE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F63C981-7C0F-88D8-97F1-F429D044EDC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7A716DF-BFF2-F217-F6FF-8E0402DD1D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9F8809-A423-4163-AE37-3BBFBD60E7C5}" type="datetimeFigureOut">
              <a:rPr lang="en-US" smtClean="0"/>
              <a:t>1/27/2024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33E59E3-ECBC-0C13-3D1A-00F460818C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7FE8249-2B02-A63F-C73B-8011D9D2CE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085F18-DA87-46F2-9D97-611BEF94D6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94940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7DA36B-F99D-4F29-48CC-3FF7D92061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38B5669-9E52-266C-966B-1856EF60C17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DB2372F-0767-4B3B-37E2-2ABCDF615DA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D7FF35D-2549-236B-B8D7-9BC13EEB6E1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1B66D27-7C2D-F56A-060C-1C522A66C8A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1902163-1AAE-54A1-F475-580D98A979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9F8809-A423-4163-AE37-3BBFBD60E7C5}" type="datetimeFigureOut">
              <a:rPr lang="en-US" smtClean="0"/>
              <a:t>1/27/2024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B491746-AE34-C8BF-ECAD-B330C36B67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07B52BE-BF1D-5BF2-A388-AE6EBC2704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085F18-DA87-46F2-9D97-611BEF94D6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88969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BE1628-676A-263E-BA86-E5D4AC6382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FF857F9-CF4E-42B6-7DAB-323FF35D87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9F8809-A423-4163-AE37-3BBFBD60E7C5}" type="datetimeFigureOut">
              <a:rPr lang="en-US" smtClean="0"/>
              <a:t>1/27/2024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AC470AE-CE00-0E55-CFB3-AB766CC9B4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2D3724B-477E-B1CC-49E4-CFCF711BFC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085F18-DA87-46F2-9D97-611BEF94D6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63568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EC9AC67-63C8-E99D-71F9-BA84B4FE8E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9F8809-A423-4163-AE37-3BBFBD60E7C5}" type="datetimeFigureOut">
              <a:rPr lang="en-US" smtClean="0"/>
              <a:t>1/27/2024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C93FBA2-441A-DC22-9E62-39F0C6610B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6F3FCB0-7A57-95DE-127C-8DA0B98C4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085F18-DA87-46F2-9D97-611BEF94D6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79107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73ACD9-35E5-7E84-535C-9F70DC806B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9D687E6-071A-7658-943F-15FD8E0F639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1ACCE08-CF5C-4AC7-84D9-107C50398F7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4356C85-538E-3A3F-E22B-79B9E36C3B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9F8809-A423-4163-AE37-3BBFBD60E7C5}" type="datetimeFigureOut">
              <a:rPr lang="en-US" smtClean="0"/>
              <a:t>1/27/2024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42F4A0D-2A05-0DDC-AC06-5D772D8668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232B269-9560-B7AF-BB0A-11B17C987A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085F18-DA87-46F2-9D97-611BEF94D6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87020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349834-6D7A-7BBA-FB1D-79430D586A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C667670-6F04-2218-FEE6-26EEA7BB6C3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612F760-4BA7-A773-B670-6DCD40C71E5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9267793-0529-EFC4-239F-24A29407F3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9F8809-A423-4163-AE37-3BBFBD60E7C5}" type="datetimeFigureOut">
              <a:rPr lang="en-US" smtClean="0"/>
              <a:t>1/27/2024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C84E47D-C65A-3804-779A-74E63A610D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EC17135-CB6C-1303-9BF2-831EB9856F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085F18-DA87-46F2-9D97-611BEF94D6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69292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44A02A-4203-18E5-4279-197B05071A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E65994B-A0EC-4030-AFF5-A978D5E3485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19B3321-3A12-7B8E-DCBF-CE23F1A5CF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9F8809-A423-4163-AE37-3BBFBD60E7C5}" type="datetimeFigureOut">
              <a:rPr lang="en-US" smtClean="0"/>
              <a:t>1/27/2024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052F551-76F6-031A-1564-C8BFD661BF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CE32457-AB69-67BD-CC72-A7BDDB6F75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085F18-DA87-46F2-9D97-611BEF94D6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39915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85837D3-0DCD-A092-1188-5F1BE26E07C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CBE0947-A6B4-0F97-B359-514D24D25DF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E9A1E06-80FF-9FD3-C6C2-F3DB0D0E78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9F8809-A423-4163-AE37-3BBFBD60E7C5}" type="datetimeFigureOut">
              <a:rPr lang="en-US" smtClean="0"/>
              <a:t>1/27/2024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A4FC0B3-58B2-54D2-69D3-05577FBFC1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7379C85-1CF4-26DD-F0DC-DA6F779E3B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085F18-DA87-46F2-9D97-611BEF94D6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80977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 Slid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74633723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09217911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Title and Conten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4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00822113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 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5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5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52458381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 Content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6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6" name="Google Shape;36;p6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66337944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Comparison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7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7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7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" name="Google Shape;44;p7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7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" name="Google Shape;46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33517753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 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69153958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Content with Caption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9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9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9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8" name="Google Shape;58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08822753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 with Caption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0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0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46112655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Title and Vertical 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1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31019602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 Title and 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2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2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1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37902088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511621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738817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620310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963795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1/27/2024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7009648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1/27/2024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433260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1/27/2024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665591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1964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8285460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087902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2112672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250117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7040740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2064072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2928820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1/27/2024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2925272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1/27/2024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3289099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1/27/2024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2765513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2829247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5163813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5248287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1/27/2024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825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7C91319-5201-80C9-23EF-4C2FC5353D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6E813D7-D476-A248-6FE3-27E4CE67A9D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166A3E4-556A-808E-C3D8-CC68A6AB9DE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9F8809-A423-4163-AE37-3BBFBD60E7C5}" type="datetimeFigureOut">
              <a:rPr lang="en-US" smtClean="0"/>
              <a:t>1/27/2024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2B9C22D-7CF8-242C-3A43-4484AE3938C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74DA370-F270-7FA1-8B5A-2CD9BBE84B3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085F18-DA87-46F2-9D97-611BEF94D6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95129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257990244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1/27/2024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43238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1/27/2024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23955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hoc10.vn/doc-sach/toan-7-tap-1/1/141/30/" TargetMode="Externa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comments" Target="../comments/comment1.xml"/><Relationship Id="rId5" Type="http://schemas.microsoft.com/office/2007/relationships/hdphoto" Target="../media/hdphoto1.wdp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4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13" Type="http://schemas.openxmlformats.org/officeDocument/2006/relationships/image" Target="../media/image10.png"/><Relationship Id="rId18" Type="http://schemas.openxmlformats.org/officeDocument/2006/relationships/image" Target="../media/image14.png"/><Relationship Id="rId3" Type="http://schemas.microsoft.com/office/2007/relationships/media" Target="../media/media2.mp3"/><Relationship Id="rId7" Type="http://schemas.openxmlformats.org/officeDocument/2006/relationships/slideLayout" Target="../slideLayouts/slideLayout24.xml"/><Relationship Id="rId12" Type="http://schemas.openxmlformats.org/officeDocument/2006/relationships/image" Target="../media/image9.png"/><Relationship Id="rId17" Type="http://schemas.openxmlformats.org/officeDocument/2006/relationships/image" Target="../media/image13.svg"/><Relationship Id="rId2" Type="http://schemas.openxmlformats.org/officeDocument/2006/relationships/audio" Target="../media/media1.mp3"/><Relationship Id="rId16" Type="http://schemas.openxmlformats.org/officeDocument/2006/relationships/image" Target="../media/image12.png"/><Relationship Id="rId1" Type="http://schemas.microsoft.com/office/2007/relationships/media" Target="../media/media1.mp3"/><Relationship Id="rId6" Type="http://schemas.openxmlformats.org/officeDocument/2006/relationships/audio" Target="../media/media3.mp3"/><Relationship Id="rId11" Type="http://schemas.microsoft.com/office/2007/relationships/hdphoto" Target="../media/hdphoto2.wdp"/><Relationship Id="rId5" Type="http://schemas.microsoft.com/office/2007/relationships/media" Target="../media/media3.mp3"/><Relationship Id="rId15" Type="http://schemas.openxmlformats.org/officeDocument/2006/relationships/image" Target="../media/image6.jpeg"/><Relationship Id="rId10" Type="http://schemas.openxmlformats.org/officeDocument/2006/relationships/image" Target="../media/image8.png"/><Relationship Id="rId4" Type="http://schemas.openxmlformats.org/officeDocument/2006/relationships/audio" Target="../media/media2.mp3"/><Relationship Id="rId9" Type="http://schemas.openxmlformats.org/officeDocument/2006/relationships/image" Target="../media/image7.png"/><Relationship Id="rId14" Type="http://schemas.openxmlformats.org/officeDocument/2006/relationships/image" Target="../media/image11.sv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13" Type="http://schemas.openxmlformats.org/officeDocument/2006/relationships/image" Target="../media/image10.png"/><Relationship Id="rId18" Type="http://schemas.openxmlformats.org/officeDocument/2006/relationships/image" Target="../media/image6.jpeg"/><Relationship Id="rId3" Type="http://schemas.microsoft.com/office/2007/relationships/media" Target="../media/media2.mp3"/><Relationship Id="rId21" Type="http://schemas.openxmlformats.org/officeDocument/2006/relationships/image" Target="../media/image14.png"/><Relationship Id="rId7" Type="http://schemas.openxmlformats.org/officeDocument/2006/relationships/slideLayout" Target="../slideLayouts/slideLayout24.xml"/><Relationship Id="rId12" Type="http://schemas.openxmlformats.org/officeDocument/2006/relationships/image" Target="../media/image9.png"/><Relationship Id="rId17" Type="http://schemas.openxmlformats.org/officeDocument/2006/relationships/image" Target="../media/image17.png"/><Relationship Id="rId2" Type="http://schemas.openxmlformats.org/officeDocument/2006/relationships/audio" Target="../media/media1.mp3"/><Relationship Id="rId16" Type="http://schemas.openxmlformats.org/officeDocument/2006/relationships/image" Target="../media/image16.png"/><Relationship Id="rId20" Type="http://schemas.openxmlformats.org/officeDocument/2006/relationships/image" Target="../media/image13.svg"/><Relationship Id="rId1" Type="http://schemas.microsoft.com/office/2007/relationships/media" Target="../media/media1.mp3"/><Relationship Id="rId6" Type="http://schemas.openxmlformats.org/officeDocument/2006/relationships/audio" Target="../media/media3.mp3"/><Relationship Id="rId11" Type="http://schemas.microsoft.com/office/2007/relationships/hdphoto" Target="../media/hdphoto2.wdp"/><Relationship Id="rId5" Type="http://schemas.microsoft.com/office/2007/relationships/media" Target="../media/media3.mp3"/><Relationship Id="rId15" Type="http://schemas.openxmlformats.org/officeDocument/2006/relationships/image" Target="../media/image15.png"/><Relationship Id="rId10" Type="http://schemas.openxmlformats.org/officeDocument/2006/relationships/image" Target="../media/image8.png"/><Relationship Id="rId19" Type="http://schemas.openxmlformats.org/officeDocument/2006/relationships/image" Target="../media/image12.png"/><Relationship Id="rId4" Type="http://schemas.openxmlformats.org/officeDocument/2006/relationships/audio" Target="../media/media2.mp3"/><Relationship Id="rId9" Type="http://schemas.openxmlformats.org/officeDocument/2006/relationships/image" Target="../media/image7.png"/><Relationship Id="rId14" Type="http://schemas.openxmlformats.org/officeDocument/2006/relationships/image" Target="../media/image11.sv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image" Target="../media/image11.svg"/><Relationship Id="rId18" Type="http://schemas.openxmlformats.org/officeDocument/2006/relationships/image" Target="../media/image6.jpeg"/><Relationship Id="rId3" Type="http://schemas.microsoft.com/office/2007/relationships/media" Target="../media/media3.mp3"/><Relationship Id="rId21" Type="http://schemas.openxmlformats.org/officeDocument/2006/relationships/image" Target="../media/image14.png"/><Relationship Id="rId7" Type="http://schemas.openxmlformats.org/officeDocument/2006/relationships/image" Target="../media/image7.png"/><Relationship Id="rId12" Type="http://schemas.openxmlformats.org/officeDocument/2006/relationships/image" Target="../media/image10.png"/><Relationship Id="rId17" Type="http://schemas.openxmlformats.org/officeDocument/2006/relationships/image" Target="../media/image22.png"/><Relationship Id="rId2" Type="http://schemas.openxmlformats.org/officeDocument/2006/relationships/audio" Target="../media/media2.mp3"/><Relationship Id="rId16" Type="http://schemas.openxmlformats.org/officeDocument/2006/relationships/image" Target="../media/image21.png"/><Relationship Id="rId20" Type="http://schemas.openxmlformats.org/officeDocument/2006/relationships/image" Target="../media/image13.svg"/><Relationship Id="rId1" Type="http://schemas.microsoft.com/office/2007/relationships/media" Target="../media/media2.mp3"/><Relationship Id="rId6" Type="http://schemas.openxmlformats.org/officeDocument/2006/relationships/image" Target="../media/image5.png"/><Relationship Id="rId11" Type="http://schemas.openxmlformats.org/officeDocument/2006/relationships/image" Target="../media/image9.png"/><Relationship Id="rId5" Type="http://schemas.openxmlformats.org/officeDocument/2006/relationships/slideLayout" Target="../slideLayouts/slideLayout24.xml"/><Relationship Id="rId15" Type="http://schemas.openxmlformats.org/officeDocument/2006/relationships/image" Target="../media/image20.png"/><Relationship Id="rId10" Type="http://schemas.openxmlformats.org/officeDocument/2006/relationships/image" Target="../media/image18.png"/><Relationship Id="rId19" Type="http://schemas.openxmlformats.org/officeDocument/2006/relationships/image" Target="../media/image12.png"/><Relationship Id="rId4" Type="http://schemas.openxmlformats.org/officeDocument/2006/relationships/audio" Target="../media/media3.mp3"/><Relationship Id="rId9" Type="http://schemas.microsoft.com/office/2007/relationships/hdphoto" Target="../media/hdphoto2.wdp"/><Relationship Id="rId14" Type="http://schemas.openxmlformats.org/officeDocument/2006/relationships/image" Target="../media/image1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hoc10.vn/doc-sach/toan-7-tap-1/1/141/30/" TargetMode="External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4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0.png"/><Relationship Id="rId13" Type="http://schemas.openxmlformats.org/officeDocument/2006/relationships/image" Target="../media/image31.png"/><Relationship Id="rId3" Type="http://schemas.openxmlformats.org/officeDocument/2006/relationships/image" Target="../media/image26.png"/><Relationship Id="rId7" Type="http://schemas.openxmlformats.org/officeDocument/2006/relationships/image" Target="../media/image250.png"/><Relationship Id="rId12" Type="http://schemas.openxmlformats.org/officeDocument/2006/relationships/image" Target="../media/image30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40.png"/><Relationship Id="rId11" Type="http://schemas.openxmlformats.org/officeDocument/2006/relationships/image" Target="../media/image290.png"/><Relationship Id="rId5" Type="http://schemas.openxmlformats.org/officeDocument/2006/relationships/image" Target="../media/image28.svg"/><Relationship Id="rId10" Type="http://schemas.openxmlformats.org/officeDocument/2006/relationships/image" Target="../media/image29.png"/><Relationship Id="rId4" Type="http://schemas.openxmlformats.org/officeDocument/2006/relationships/image" Target="../media/image27.png"/><Relationship Id="rId9" Type="http://schemas.openxmlformats.org/officeDocument/2006/relationships/image" Target="../media/image270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13" Type="http://schemas.openxmlformats.org/officeDocument/2006/relationships/image" Target="../media/image41.png"/><Relationship Id="rId3" Type="http://schemas.openxmlformats.org/officeDocument/2006/relationships/image" Target="../media/image26.png"/><Relationship Id="rId7" Type="http://schemas.openxmlformats.org/officeDocument/2006/relationships/image" Target="../media/image35.png"/><Relationship Id="rId12" Type="http://schemas.openxmlformats.org/officeDocument/2006/relationships/image" Target="../media/image40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4.png"/><Relationship Id="rId11" Type="http://schemas.openxmlformats.org/officeDocument/2006/relationships/image" Target="../media/image39.png"/><Relationship Id="rId5" Type="http://schemas.openxmlformats.org/officeDocument/2006/relationships/image" Target="../media/image33.png"/><Relationship Id="rId10" Type="http://schemas.openxmlformats.org/officeDocument/2006/relationships/image" Target="../media/image38.png"/><Relationship Id="rId4" Type="http://schemas.openxmlformats.org/officeDocument/2006/relationships/image" Target="../media/image32.png"/><Relationship Id="rId9" Type="http://schemas.openxmlformats.org/officeDocument/2006/relationships/image" Target="../media/image37.png"/><Relationship Id="rId14" Type="http://schemas.openxmlformats.org/officeDocument/2006/relationships/image" Target="../media/image42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png"/><Relationship Id="rId13" Type="http://schemas.openxmlformats.org/officeDocument/2006/relationships/image" Target="../media/image53.png"/><Relationship Id="rId3" Type="http://schemas.openxmlformats.org/officeDocument/2006/relationships/image" Target="../media/image44.png"/><Relationship Id="rId7" Type="http://schemas.openxmlformats.org/officeDocument/2006/relationships/image" Target="../media/image47.png"/><Relationship Id="rId12" Type="http://schemas.openxmlformats.org/officeDocument/2006/relationships/image" Target="../media/image52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6.png"/><Relationship Id="rId11" Type="http://schemas.openxmlformats.org/officeDocument/2006/relationships/image" Target="../media/image51.png"/><Relationship Id="rId5" Type="http://schemas.openxmlformats.org/officeDocument/2006/relationships/image" Target="../media/image45.png"/><Relationship Id="rId10" Type="http://schemas.openxmlformats.org/officeDocument/2006/relationships/image" Target="../media/image50.png"/><Relationship Id="rId4" Type="http://schemas.openxmlformats.org/officeDocument/2006/relationships/image" Target="../media/image43.png"/><Relationship Id="rId9" Type="http://schemas.openxmlformats.org/officeDocument/2006/relationships/image" Target="../media/image49.png"/><Relationship Id="rId14" Type="http://schemas.openxmlformats.org/officeDocument/2006/relationships/image" Target="../media/image54.sv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png"/><Relationship Id="rId13" Type="http://schemas.openxmlformats.org/officeDocument/2006/relationships/image" Target="../media/image63.png"/><Relationship Id="rId3" Type="http://schemas.openxmlformats.org/officeDocument/2006/relationships/image" Target="../media/image53.png"/><Relationship Id="rId7" Type="http://schemas.openxmlformats.org/officeDocument/2006/relationships/image" Target="../media/image57.png"/><Relationship Id="rId12" Type="http://schemas.openxmlformats.org/officeDocument/2006/relationships/image" Target="../media/image62.png"/><Relationship Id="rId17" Type="http://schemas.openxmlformats.org/officeDocument/2006/relationships/image" Target="../media/image67.png"/><Relationship Id="rId2" Type="http://schemas.openxmlformats.org/officeDocument/2006/relationships/image" Target="../media/image25.png"/><Relationship Id="rId16" Type="http://schemas.openxmlformats.org/officeDocument/2006/relationships/image" Target="../media/image6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6.png"/><Relationship Id="rId11" Type="http://schemas.openxmlformats.org/officeDocument/2006/relationships/image" Target="../media/image61.png"/><Relationship Id="rId5" Type="http://schemas.openxmlformats.org/officeDocument/2006/relationships/image" Target="../media/image55.png"/><Relationship Id="rId15" Type="http://schemas.openxmlformats.org/officeDocument/2006/relationships/image" Target="../media/image65.png"/><Relationship Id="rId10" Type="http://schemas.openxmlformats.org/officeDocument/2006/relationships/image" Target="../media/image60.png"/><Relationship Id="rId4" Type="http://schemas.openxmlformats.org/officeDocument/2006/relationships/image" Target="../media/image54.svg"/><Relationship Id="rId9" Type="http://schemas.openxmlformats.org/officeDocument/2006/relationships/image" Target="../media/image59.png"/><Relationship Id="rId14" Type="http://schemas.openxmlformats.org/officeDocument/2006/relationships/image" Target="../media/image6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9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5.xml"/><Relationship Id="rId6" Type="http://schemas.openxmlformats.org/officeDocument/2006/relationships/image" Target="../media/image75.png"/><Relationship Id="rId5" Type="http://schemas.openxmlformats.org/officeDocument/2006/relationships/image" Target="../media/image74.jpeg"/><Relationship Id="rId4" Type="http://schemas.openxmlformats.org/officeDocument/2006/relationships/image" Target="../media/image73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9.png"/><Relationship Id="rId3" Type="http://schemas.openxmlformats.org/officeDocument/2006/relationships/image" Target="../media/image72.png"/><Relationship Id="rId7" Type="http://schemas.openxmlformats.org/officeDocument/2006/relationships/image" Target="../media/image78.sv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5.xml"/><Relationship Id="rId6" Type="http://schemas.openxmlformats.org/officeDocument/2006/relationships/image" Target="../media/image77.png"/><Relationship Id="rId5" Type="http://schemas.openxmlformats.org/officeDocument/2006/relationships/image" Target="../media/image76.png"/><Relationship Id="rId4" Type="http://schemas.openxmlformats.org/officeDocument/2006/relationships/slide" Target="slide7.xml"/><Relationship Id="rId9" Type="http://schemas.openxmlformats.org/officeDocument/2006/relationships/image" Target="../media/image74.jpe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1.png"/><Relationship Id="rId13" Type="http://schemas.openxmlformats.org/officeDocument/2006/relationships/image" Target="../media/image86.png"/><Relationship Id="rId3" Type="http://schemas.microsoft.com/office/2007/relationships/media" Target="../media/media5.mp3"/><Relationship Id="rId7" Type="http://schemas.openxmlformats.org/officeDocument/2006/relationships/image" Target="../media/image80.png"/><Relationship Id="rId12" Type="http://schemas.openxmlformats.org/officeDocument/2006/relationships/image" Target="../media/image85.png"/><Relationship Id="rId17" Type="http://schemas.openxmlformats.org/officeDocument/2006/relationships/image" Target="../media/image14.png"/><Relationship Id="rId2" Type="http://schemas.openxmlformats.org/officeDocument/2006/relationships/audio" Target="../media/media4.mp3"/><Relationship Id="rId16" Type="http://schemas.openxmlformats.org/officeDocument/2006/relationships/image" Target="../media/image74.jpeg"/><Relationship Id="rId1" Type="http://schemas.microsoft.com/office/2007/relationships/media" Target="../media/media4.mp3"/><Relationship Id="rId6" Type="http://schemas.openxmlformats.org/officeDocument/2006/relationships/notesSlide" Target="../notesSlides/notesSlide4.xml"/><Relationship Id="rId11" Type="http://schemas.openxmlformats.org/officeDocument/2006/relationships/image" Target="../media/image84.svg"/><Relationship Id="rId5" Type="http://schemas.openxmlformats.org/officeDocument/2006/relationships/slideLayout" Target="../slideLayouts/slideLayout34.xml"/><Relationship Id="rId15" Type="http://schemas.openxmlformats.org/officeDocument/2006/relationships/image" Target="../media/image88.png"/><Relationship Id="rId10" Type="http://schemas.openxmlformats.org/officeDocument/2006/relationships/image" Target="../media/image83.png"/><Relationship Id="rId4" Type="http://schemas.openxmlformats.org/officeDocument/2006/relationships/audio" Target="../media/media5.mp3"/><Relationship Id="rId9" Type="http://schemas.openxmlformats.org/officeDocument/2006/relationships/image" Target="../media/image82.png"/><Relationship Id="rId14" Type="http://schemas.openxmlformats.org/officeDocument/2006/relationships/image" Target="../media/image87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" Target="slide17.xml"/><Relationship Id="rId7" Type="http://schemas.openxmlformats.org/officeDocument/2006/relationships/image" Target="../media/image74.jpeg"/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35.xml"/><Relationship Id="rId6" Type="http://schemas.openxmlformats.org/officeDocument/2006/relationships/image" Target="../media/image78.svg"/><Relationship Id="rId5" Type="http://schemas.openxmlformats.org/officeDocument/2006/relationships/image" Target="../media/image77.png"/><Relationship Id="rId4" Type="http://schemas.openxmlformats.org/officeDocument/2006/relationships/image" Target="../media/image76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1.png"/><Relationship Id="rId13" Type="http://schemas.openxmlformats.org/officeDocument/2006/relationships/image" Target="../media/image14.png"/><Relationship Id="rId3" Type="http://schemas.microsoft.com/office/2007/relationships/media" Target="../media/media5.mp3"/><Relationship Id="rId7" Type="http://schemas.openxmlformats.org/officeDocument/2006/relationships/image" Target="../media/image80.png"/><Relationship Id="rId12" Type="http://schemas.openxmlformats.org/officeDocument/2006/relationships/image" Target="../media/image74.jpeg"/><Relationship Id="rId2" Type="http://schemas.openxmlformats.org/officeDocument/2006/relationships/audio" Target="../media/media4.mp3"/><Relationship Id="rId1" Type="http://schemas.microsoft.com/office/2007/relationships/media" Target="../media/media4.mp3"/><Relationship Id="rId6" Type="http://schemas.openxmlformats.org/officeDocument/2006/relationships/notesSlide" Target="../notesSlides/notesSlide5.xml"/><Relationship Id="rId11" Type="http://schemas.openxmlformats.org/officeDocument/2006/relationships/image" Target="../media/image84.svg"/><Relationship Id="rId5" Type="http://schemas.openxmlformats.org/officeDocument/2006/relationships/slideLayout" Target="../slideLayouts/slideLayout34.xml"/><Relationship Id="rId10" Type="http://schemas.openxmlformats.org/officeDocument/2006/relationships/image" Target="../media/image83.png"/><Relationship Id="rId4" Type="http://schemas.openxmlformats.org/officeDocument/2006/relationships/audio" Target="../media/media5.mp3"/><Relationship Id="rId9" Type="http://schemas.openxmlformats.org/officeDocument/2006/relationships/image" Target="../media/image8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" Target="slide19.xml"/><Relationship Id="rId7" Type="http://schemas.openxmlformats.org/officeDocument/2006/relationships/image" Target="../media/image74.jpeg"/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35.xml"/><Relationship Id="rId6" Type="http://schemas.openxmlformats.org/officeDocument/2006/relationships/image" Target="../media/image78.svg"/><Relationship Id="rId5" Type="http://schemas.openxmlformats.org/officeDocument/2006/relationships/image" Target="../media/image77.png"/><Relationship Id="rId4" Type="http://schemas.openxmlformats.org/officeDocument/2006/relationships/image" Target="../media/image76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81.png"/><Relationship Id="rId13" Type="http://schemas.openxmlformats.org/officeDocument/2006/relationships/image" Target="../media/image14.png"/><Relationship Id="rId3" Type="http://schemas.microsoft.com/office/2007/relationships/media" Target="../media/media5.mp3"/><Relationship Id="rId7" Type="http://schemas.openxmlformats.org/officeDocument/2006/relationships/image" Target="../media/image80.png"/><Relationship Id="rId12" Type="http://schemas.openxmlformats.org/officeDocument/2006/relationships/image" Target="../media/image74.jpeg"/><Relationship Id="rId2" Type="http://schemas.openxmlformats.org/officeDocument/2006/relationships/audio" Target="../media/media4.mp3"/><Relationship Id="rId1" Type="http://schemas.microsoft.com/office/2007/relationships/media" Target="../media/media4.mp3"/><Relationship Id="rId6" Type="http://schemas.openxmlformats.org/officeDocument/2006/relationships/notesSlide" Target="../notesSlides/notesSlide6.xml"/><Relationship Id="rId11" Type="http://schemas.openxmlformats.org/officeDocument/2006/relationships/image" Target="../media/image84.svg"/><Relationship Id="rId5" Type="http://schemas.openxmlformats.org/officeDocument/2006/relationships/slideLayout" Target="../slideLayouts/slideLayout34.xml"/><Relationship Id="rId10" Type="http://schemas.openxmlformats.org/officeDocument/2006/relationships/image" Target="../media/image83.png"/><Relationship Id="rId4" Type="http://schemas.openxmlformats.org/officeDocument/2006/relationships/audio" Target="../media/media5.mp3"/><Relationship Id="rId9" Type="http://schemas.openxmlformats.org/officeDocument/2006/relationships/image" Target="../media/image82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" Target="slide19.xml"/><Relationship Id="rId7" Type="http://schemas.openxmlformats.org/officeDocument/2006/relationships/image" Target="../media/image74.jpeg"/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35.xml"/><Relationship Id="rId6" Type="http://schemas.openxmlformats.org/officeDocument/2006/relationships/image" Target="../media/image78.svg"/><Relationship Id="rId5" Type="http://schemas.openxmlformats.org/officeDocument/2006/relationships/image" Target="../media/image77.png"/><Relationship Id="rId4" Type="http://schemas.openxmlformats.org/officeDocument/2006/relationships/image" Target="../media/image76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1.png"/><Relationship Id="rId13" Type="http://schemas.openxmlformats.org/officeDocument/2006/relationships/image" Target="../media/image14.png"/><Relationship Id="rId3" Type="http://schemas.microsoft.com/office/2007/relationships/media" Target="../media/media5.mp3"/><Relationship Id="rId7" Type="http://schemas.openxmlformats.org/officeDocument/2006/relationships/image" Target="../media/image80.png"/><Relationship Id="rId12" Type="http://schemas.openxmlformats.org/officeDocument/2006/relationships/image" Target="../media/image74.jpeg"/><Relationship Id="rId2" Type="http://schemas.openxmlformats.org/officeDocument/2006/relationships/audio" Target="../media/media4.mp3"/><Relationship Id="rId1" Type="http://schemas.microsoft.com/office/2007/relationships/media" Target="../media/media4.mp3"/><Relationship Id="rId6" Type="http://schemas.openxmlformats.org/officeDocument/2006/relationships/notesSlide" Target="../notesSlides/notesSlide7.xml"/><Relationship Id="rId11" Type="http://schemas.openxmlformats.org/officeDocument/2006/relationships/image" Target="../media/image84.svg"/><Relationship Id="rId5" Type="http://schemas.openxmlformats.org/officeDocument/2006/relationships/slideLayout" Target="../slideLayouts/slideLayout34.xml"/><Relationship Id="rId10" Type="http://schemas.openxmlformats.org/officeDocument/2006/relationships/image" Target="../media/image83.png"/><Relationship Id="rId4" Type="http://schemas.openxmlformats.org/officeDocument/2006/relationships/audio" Target="../media/media5.mp3"/><Relationship Id="rId9" Type="http://schemas.openxmlformats.org/officeDocument/2006/relationships/image" Target="../media/image82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https://hoc10.vn/doc-sach/toan-7-tap-1/1/141/30/" TargetMode="External"/><Relationship Id="rId2" Type="http://schemas.openxmlformats.org/officeDocument/2006/relationships/image" Target="../media/image89.png"/><Relationship Id="rId1" Type="http://schemas.openxmlformats.org/officeDocument/2006/relationships/slideLayout" Target="../slideLayouts/slideLayout1.xml"/><Relationship Id="rId5" Type="http://schemas.microsoft.com/office/2007/relationships/hdphoto" Target="../media/hdphoto1.wdp"/><Relationship Id="rId4" Type="http://schemas.openxmlformats.org/officeDocument/2006/relationships/image" Target="../media/image4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png"/><Relationship Id="rId2" Type="http://schemas.openxmlformats.org/officeDocument/2006/relationships/image" Target="../media/image9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4.svg"/><Relationship Id="rId5" Type="http://schemas.openxmlformats.org/officeDocument/2006/relationships/image" Target="../media/image93.png"/><Relationship Id="rId4" Type="http://schemas.openxmlformats.org/officeDocument/2006/relationships/image" Target="../media/image92.sv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acebook.com/hoc10fb/" TargetMode="External"/><Relationship Id="rId2" Type="http://schemas.openxmlformats.org/officeDocument/2006/relationships/image" Target="../media/image96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8.png"/><Relationship Id="rId5" Type="http://schemas.microsoft.com/office/2007/relationships/hdphoto" Target="../media/hdphoto3.wdp"/><Relationship Id="rId4" Type="http://schemas.openxmlformats.org/officeDocument/2006/relationships/image" Target="../media/image9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Google Shape;54;p1">
            <a:extLst>
              <a:ext uri="{FF2B5EF4-FFF2-40B4-BE49-F238E27FC236}">
                <a16:creationId xmlns:a16="http://schemas.microsoft.com/office/drawing/2014/main" id="{F154DA6C-965C-E715-F6ED-82E57D5F36B0}"/>
              </a:ext>
            </a:extLst>
          </p:cNvPr>
          <p:cNvSpPr txBox="1">
            <a:spLocks/>
          </p:cNvSpPr>
          <p:nvPr/>
        </p:nvSpPr>
        <p:spPr>
          <a:xfrm>
            <a:off x="727107" y="1732188"/>
            <a:ext cx="10737785" cy="10088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90"/>
              <a:buFont typeface="Arial"/>
              <a:buNone/>
              <a:tabLst/>
              <a:defRPr/>
            </a:pPr>
            <a:r>
              <a:rPr kumimoji="0" lang="en-US" sz="54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cs typeface="Calibri"/>
                <a:sym typeface="Calibri"/>
              </a:rPr>
              <a:t>Chương</a:t>
            </a:r>
            <a:r>
              <a:rPr kumimoji="0" lang="en-US" sz="5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cs typeface="Calibri"/>
                <a:sym typeface="Calibri"/>
              </a:rPr>
              <a:t> I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BD139B5-E8DA-11E9-CB3B-5F816029B4A6}"/>
              </a:ext>
            </a:extLst>
          </p:cNvPr>
          <p:cNvSpPr txBox="1"/>
          <p:nvPr/>
        </p:nvSpPr>
        <p:spPr>
          <a:xfrm>
            <a:off x="9510944" y="0"/>
            <a:ext cx="26810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36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TOÁN </a:t>
            </a:r>
            <a:r>
              <a:rPr kumimoji="0" lang="vi-VN" sz="36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7</a:t>
            </a:r>
            <a:endParaRPr kumimoji="0" lang="en-US" sz="36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UTM Avo" panose="02040603050506020204" pitchFamily="18" charset="0"/>
              <a:cs typeface="Arial"/>
              <a:sym typeface="Arial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6C6B236-1CB2-84ED-06C7-B028AC97476C}"/>
              </a:ext>
            </a:extLst>
          </p:cNvPr>
          <p:cNvSpPr/>
          <p:nvPr/>
        </p:nvSpPr>
        <p:spPr>
          <a:xfrm>
            <a:off x="10603076" y="589132"/>
            <a:ext cx="99097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 panose="02040603050506020204" pitchFamily="18" charset="0"/>
                <a:cs typeface="Arial" panose="020B0604020202020204" pitchFamily="34" charset="0"/>
                <a:sym typeface="Arial"/>
              </a:rPr>
              <a:t>Tập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 panose="02040603050506020204" pitchFamily="18" charset="0"/>
                <a:cs typeface="Arial" panose="020B0604020202020204" pitchFamily="34" charset="0"/>
                <a:sym typeface="Arial"/>
              </a:rPr>
              <a:t> 1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29EDE96-DD5A-5E65-D96B-89748D313811}"/>
              </a:ext>
            </a:extLst>
          </p:cNvPr>
          <p:cNvSpPr txBox="1"/>
          <p:nvPr/>
        </p:nvSpPr>
        <p:spPr>
          <a:xfrm>
            <a:off x="672367" y="2947020"/>
            <a:ext cx="10847263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 defTabSz="914377">
              <a:lnSpc>
                <a:spcPct val="100000"/>
              </a:lnSpc>
              <a:buClr>
                <a:srgbClr val="000000"/>
              </a:buClr>
              <a:defRPr/>
            </a:pPr>
            <a:r>
              <a:rPr kumimoji="0" lang="en-US" sz="60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  <a:sym typeface="Calibri"/>
              </a:rPr>
              <a:t>Bài</a:t>
            </a:r>
            <a:r>
              <a:rPr kumimoji="0" lang="en-US" sz="60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  <a:sym typeface="Calibri"/>
              </a:rPr>
              <a:t> </a:t>
            </a:r>
            <a:r>
              <a:rPr lang="en-US" sz="6000" b="1" kern="0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  <a:sym typeface="Calibri"/>
              </a:rPr>
              <a:t>tập</a:t>
            </a:r>
            <a:r>
              <a:rPr lang="en-US" sz="6000" b="1" kern="0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  <a:sym typeface="Calibri"/>
              </a:rPr>
              <a:t> </a:t>
            </a:r>
            <a:r>
              <a:rPr lang="en-US" sz="6000" b="1" kern="0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  <a:sym typeface="Calibri"/>
              </a:rPr>
              <a:t>cuối</a:t>
            </a:r>
            <a:r>
              <a:rPr lang="en-US" sz="6000" b="1" kern="0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  <a:sym typeface="Calibri"/>
              </a:rPr>
              <a:t> </a:t>
            </a:r>
            <a:r>
              <a:rPr lang="en-US" sz="6000" b="1" kern="0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  <a:sym typeface="Calibri"/>
              </a:rPr>
              <a:t>chương</a:t>
            </a:r>
            <a:r>
              <a:rPr lang="en-US" sz="6000" b="1" kern="0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  <a:sym typeface="Calibri"/>
              </a:rPr>
              <a:t> I</a:t>
            </a:r>
          </a:p>
          <a:p>
            <a:pPr lvl="0" algn="ctr" defTabSz="914377">
              <a:lnSpc>
                <a:spcPct val="100000"/>
              </a:lnSpc>
              <a:buClr>
                <a:srgbClr val="000000"/>
              </a:buClr>
              <a:defRPr/>
            </a:pPr>
            <a:r>
              <a:rPr kumimoji="0" lang="en-US" sz="60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  <a:sym typeface="Calibri"/>
              </a:rPr>
              <a:t>Tiết</a:t>
            </a:r>
            <a:r>
              <a:rPr kumimoji="0" lang="en-US" sz="60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  <a:sym typeface="Calibri"/>
              </a:rPr>
              <a:t> 2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0ED8C709-9454-C7B7-FF1B-F24C0136F905}"/>
              </a:ext>
            </a:extLst>
          </p:cNvPr>
          <p:cNvGrpSpPr/>
          <p:nvPr/>
        </p:nvGrpSpPr>
        <p:grpSpPr>
          <a:xfrm>
            <a:off x="4822032" y="3011092"/>
            <a:ext cx="2736543" cy="1857229"/>
            <a:chOff x="309542" y="967667"/>
            <a:chExt cx="2878585" cy="1857229"/>
          </a:xfrm>
        </p:grpSpPr>
        <p:pic>
          <p:nvPicPr>
            <p:cNvPr id="3" name="Picture 2">
              <a:hlinkClick r:id="rId3"/>
              <a:extLst>
                <a:ext uri="{FF2B5EF4-FFF2-40B4-BE49-F238E27FC236}">
                  <a16:creationId xmlns:a16="http://schemas.microsoft.com/office/drawing/2014/main" id="{F1AD23ED-1434-4C91-7A3A-0204D8ACA8A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1029743" y="1519879"/>
              <a:ext cx="1438182" cy="1305017"/>
            </a:xfrm>
            <a:prstGeom prst="rect">
              <a:avLst/>
            </a:prstGeom>
          </p:spPr>
        </p:pic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766D34DB-F0C9-ACFC-C2F7-70B441D112B0}"/>
                </a:ext>
              </a:extLst>
            </p:cNvPr>
            <p:cNvSpPr txBox="1"/>
            <p:nvPr/>
          </p:nvSpPr>
          <p:spPr>
            <a:xfrm>
              <a:off x="309542" y="967667"/>
              <a:ext cx="287858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Ấn</a:t>
              </a:r>
              <a:r>
                <a:rPr lang="en-US" sz="18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8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để</a:t>
              </a:r>
              <a:r>
                <a:rPr lang="en-US" sz="18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8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đến</a:t>
              </a:r>
              <a:r>
                <a:rPr lang="en-US" sz="18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8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trang</a:t>
              </a:r>
              <a:r>
                <a:rPr lang="en-US" sz="18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8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sách</a:t>
              </a:r>
              <a:endParaRPr lang="en-US" sz="1800" b="1" dirty="0">
                <a:solidFill>
                  <a:schemeClr val="accent2"/>
                </a:solidFill>
                <a:latin typeface="UTM Avo" panose="020406030505060202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84277263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352800" y="0"/>
            <a:ext cx="5105400" cy="1371600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UD Digi Kyokasho N-B" panose="02020700000000000000" pitchFamily="17" charset="-128"/>
                <a:cs typeface="Times New Roman" pitchFamily="18" charset="0"/>
              </a:rPr>
              <a:t>BẮN CUNG TÊN</a:t>
            </a:r>
          </a:p>
        </p:txBody>
      </p:sp>
      <p:pic>
        <p:nvPicPr>
          <p:cNvPr id="3" name="Picture 2" descr="1548b78863bea9b589200adb6a7ee866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rot="21388199">
            <a:off x="4041129" y="2095799"/>
            <a:ext cx="3960806" cy="3811380"/>
          </a:xfrm>
          <a:prstGeom prst="rect">
            <a:avLst/>
          </a:prstGeom>
        </p:spPr>
      </p:pic>
      <p:pic>
        <p:nvPicPr>
          <p:cNvPr id="4" name="Picture 3" descr="Logo, company name&#10;&#10;Description automatically generated">
            <a:extLst>
              <a:ext uri="{FF2B5EF4-FFF2-40B4-BE49-F238E27FC236}">
                <a16:creationId xmlns:a16="http://schemas.microsoft.com/office/drawing/2014/main" id="{DE0F78B9-2B3F-E52A-7911-0F6A328BCC3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614541" cy="6858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1548b78863bea9b589200adb6a7ee866.pn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 rot="2054517">
            <a:off x="642547" y="3207238"/>
            <a:ext cx="2743200" cy="2639710"/>
          </a:xfrm>
          <a:prstGeom prst="rect">
            <a:avLst/>
          </a:prstGeom>
        </p:spPr>
      </p:pic>
      <p:pic>
        <p:nvPicPr>
          <p:cNvPr id="7" name="Picture 6" descr="12.pn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 rot="2834271">
            <a:off x="1825907" y="3474338"/>
            <a:ext cx="1371600" cy="1371600"/>
          </a:xfrm>
          <a:prstGeom prst="rect">
            <a:avLst/>
          </a:prstGeom>
        </p:spPr>
      </p:pic>
      <p:pic>
        <p:nvPicPr>
          <p:cNvPr id="22" name="Picture 21" descr="Hình ảnh có liên quan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0" b="100000" l="0" r="100000">
                        <a14:foregroundMark x1="3542" y1="8333" x2="4688" y2="94504"/>
                        <a14:foregroundMark x1="2813" y1="11170" x2="52083" y2="7092"/>
                        <a14:foregroundMark x1="49271" y1="7801" x2="96146" y2="9397"/>
                        <a14:foregroundMark x1="96146" y1="9043" x2="97083" y2="92199"/>
                        <a14:foregroundMark x1="3333" y1="95745" x2="97083" y2="92199"/>
                        <a14:foregroundMark x1="16250" y1="85638" x2="28021" y2="92553"/>
                        <a14:foregroundMark x1="24792" y1="84574" x2="27396" y2="9095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1800" y="0"/>
            <a:ext cx="6858000" cy="1981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" name="TextBox 22"/>
          <p:cNvSpPr txBox="1"/>
          <p:nvPr/>
        </p:nvSpPr>
        <p:spPr>
          <a:xfrm>
            <a:off x="3907982" y="351164"/>
            <a:ext cx="50292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Câu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 1: 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 </a:t>
            </a: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Dạng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viết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gọn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của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 0,2333… </a:t>
            </a: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là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:</a:t>
            </a:r>
          </a:p>
        </p:txBody>
      </p:sp>
      <p:grpSp>
        <p:nvGrpSpPr>
          <p:cNvPr id="42" name="Group 41">
            <a:extLst>
              <a:ext uri="{FF2B5EF4-FFF2-40B4-BE49-F238E27FC236}">
                <a16:creationId xmlns:a16="http://schemas.microsoft.com/office/drawing/2014/main" id="{2C4BBA5D-6343-129B-C204-73C38D65E80B}"/>
              </a:ext>
            </a:extLst>
          </p:cNvPr>
          <p:cNvGrpSpPr/>
          <p:nvPr/>
        </p:nvGrpSpPr>
        <p:grpSpPr>
          <a:xfrm>
            <a:off x="5671673" y="1987853"/>
            <a:ext cx="1567327" cy="2539240"/>
            <a:chOff x="5671673" y="1987853"/>
            <a:chExt cx="1567327" cy="2539240"/>
          </a:xfrm>
        </p:grpSpPr>
        <p:pic>
          <p:nvPicPr>
            <p:cNvPr id="18" name="Picture 17" descr="11.png"/>
            <p:cNvPicPr>
              <a:picLocks noChangeAspect="1"/>
            </p:cNvPicPr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5956226" y="1987853"/>
              <a:ext cx="838200" cy="1203158"/>
            </a:xfrm>
            <a:prstGeom prst="rect">
              <a:avLst/>
            </a:prstGeom>
          </p:spPr>
        </p:pic>
        <p:grpSp>
          <p:nvGrpSpPr>
            <p:cNvPr id="32" name="Group 31">
              <a:extLst>
                <a:ext uri="{FF2B5EF4-FFF2-40B4-BE49-F238E27FC236}">
                  <a16:creationId xmlns:a16="http://schemas.microsoft.com/office/drawing/2014/main" id="{6DFAC6CA-0CA8-58E2-B87B-2DE039C36B64}"/>
                </a:ext>
              </a:extLst>
            </p:cNvPr>
            <p:cNvGrpSpPr/>
            <p:nvPr/>
          </p:nvGrpSpPr>
          <p:grpSpPr>
            <a:xfrm>
              <a:off x="5671673" y="3191011"/>
              <a:ext cx="1567327" cy="1336082"/>
              <a:chOff x="5430447" y="3191011"/>
              <a:chExt cx="1567327" cy="1336082"/>
            </a:xfrm>
          </p:grpSpPr>
          <p:pic>
            <p:nvPicPr>
              <p:cNvPr id="26" name="Graphic 25">
                <a:extLst>
                  <a:ext uri="{FF2B5EF4-FFF2-40B4-BE49-F238E27FC236}">
                    <a16:creationId xmlns:a16="http://schemas.microsoft.com/office/drawing/2014/main" id="{EA0F448C-97B8-D099-2314-03A65C5C7B8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3">
                <a:extLst>
                  <a:ext uri="{96DAC541-7B7A-43D3-8B79-37D633B846F1}">
                    <asvg:svgBlip xmlns:asvg="http://schemas.microsoft.com/office/drawing/2016/SVG/main" r:embed="rId14"/>
                  </a:ext>
                </a:extLst>
              </a:blip>
              <a:stretch>
                <a:fillRect/>
              </a:stretch>
            </p:blipFill>
            <p:spPr>
              <a:xfrm>
                <a:off x="5430447" y="3191011"/>
                <a:ext cx="1567327" cy="1336082"/>
              </a:xfrm>
              <a:prstGeom prst="rect">
                <a:avLst/>
              </a:prstGeom>
            </p:spPr>
          </p:pic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5BD07020-6BC9-F013-CCB5-4F74AC805367}"/>
                  </a:ext>
                </a:extLst>
              </p:cNvPr>
              <p:cNvSpPr txBox="1"/>
              <p:nvPr/>
            </p:nvSpPr>
            <p:spPr>
              <a:xfrm>
                <a:off x="5670679" y="3486834"/>
                <a:ext cx="1021355" cy="6463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+mn-cs"/>
                  </a:rPr>
                  <a:t>A. 0,(23)</a:t>
                </a:r>
              </a:p>
            </p:txBody>
          </p:sp>
        </p:grpSp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6D9E1F6B-A4D6-F800-A967-01FF534AB9AB}"/>
              </a:ext>
            </a:extLst>
          </p:cNvPr>
          <p:cNvGrpSpPr/>
          <p:nvPr/>
        </p:nvGrpSpPr>
        <p:grpSpPr>
          <a:xfrm>
            <a:off x="4459062" y="4008178"/>
            <a:ext cx="1567327" cy="2669846"/>
            <a:chOff x="4459062" y="4008178"/>
            <a:chExt cx="1567327" cy="2669846"/>
          </a:xfrm>
        </p:grpSpPr>
        <p:pic>
          <p:nvPicPr>
            <p:cNvPr id="12" name="Picture 11" descr="11.png"/>
            <p:cNvPicPr>
              <a:picLocks noChangeAspect="1"/>
            </p:cNvPicPr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4611389" y="4008178"/>
              <a:ext cx="997458" cy="1431758"/>
            </a:xfrm>
            <a:prstGeom prst="rect">
              <a:avLst/>
            </a:prstGeom>
          </p:spPr>
        </p:pic>
        <p:grpSp>
          <p:nvGrpSpPr>
            <p:cNvPr id="36" name="Group 35">
              <a:extLst>
                <a:ext uri="{FF2B5EF4-FFF2-40B4-BE49-F238E27FC236}">
                  <a16:creationId xmlns:a16="http://schemas.microsoft.com/office/drawing/2014/main" id="{8ED690D4-0167-4118-FEFF-69DCF63E4403}"/>
                </a:ext>
              </a:extLst>
            </p:cNvPr>
            <p:cNvGrpSpPr/>
            <p:nvPr/>
          </p:nvGrpSpPr>
          <p:grpSpPr>
            <a:xfrm>
              <a:off x="4459062" y="5341942"/>
              <a:ext cx="1567327" cy="1336082"/>
              <a:chOff x="5430447" y="3191011"/>
              <a:chExt cx="1567327" cy="1336082"/>
            </a:xfrm>
          </p:grpSpPr>
          <p:pic>
            <p:nvPicPr>
              <p:cNvPr id="37" name="Graphic 36">
                <a:extLst>
                  <a:ext uri="{FF2B5EF4-FFF2-40B4-BE49-F238E27FC236}">
                    <a16:creationId xmlns:a16="http://schemas.microsoft.com/office/drawing/2014/main" id="{A0F3A283-0D3F-ED60-319B-1F0806D1044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3">
                <a:extLst>
                  <a:ext uri="{96DAC541-7B7A-43D3-8B79-37D633B846F1}">
                    <asvg:svgBlip xmlns:asvg="http://schemas.microsoft.com/office/drawing/2016/SVG/main" r:embed="rId14"/>
                  </a:ext>
                </a:extLst>
              </a:blip>
              <a:stretch>
                <a:fillRect/>
              </a:stretch>
            </p:blipFill>
            <p:spPr>
              <a:xfrm>
                <a:off x="5430447" y="3191011"/>
                <a:ext cx="1567327" cy="1336082"/>
              </a:xfrm>
              <a:prstGeom prst="rect">
                <a:avLst/>
              </a:prstGeom>
            </p:spPr>
          </p:pic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D539D3E9-0594-3362-95F6-E9C0522609E3}"/>
                  </a:ext>
                </a:extLst>
              </p:cNvPr>
              <p:cNvSpPr txBox="1"/>
              <p:nvPr/>
            </p:nvSpPr>
            <p:spPr>
              <a:xfrm>
                <a:off x="5607804" y="3454180"/>
                <a:ext cx="1212611" cy="6463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+mn-cs"/>
                  </a:rPr>
                  <a:t>C. 0,(2333)</a:t>
                </a:r>
              </a:p>
            </p:txBody>
          </p:sp>
        </p:grp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49ABE444-A7AF-477A-449F-552E703955EE}"/>
              </a:ext>
            </a:extLst>
          </p:cNvPr>
          <p:cNvGrpSpPr/>
          <p:nvPr/>
        </p:nvGrpSpPr>
        <p:grpSpPr>
          <a:xfrm>
            <a:off x="8352500" y="1916219"/>
            <a:ext cx="1567327" cy="2549581"/>
            <a:chOff x="7564172" y="3925514"/>
            <a:chExt cx="1567327" cy="2549581"/>
          </a:xfrm>
        </p:grpSpPr>
        <p:pic>
          <p:nvPicPr>
            <p:cNvPr id="15" name="Picture 14" descr="11.png"/>
            <p:cNvPicPr>
              <a:picLocks noChangeAspect="1"/>
            </p:cNvPicPr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7869016" y="3925514"/>
              <a:ext cx="838200" cy="1203158"/>
            </a:xfrm>
            <a:prstGeom prst="rect">
              <a:avLst/>
            </a:prstGeom>
          </p:spPr>
        </p:pic>
        <p:grpSp>
          <p:nvGrpSpPr>
            <p:cNvPr id="39" name="Group 38">
              <a:extLst>
                <a:ext uri="{FF2B5EF4-FFF2-40B4-BE49-F238E27FC236}">
                  <a16:creationId xmlns:a16="http://schemas.microsoft.com/office/drawing/2014/main" id="{2C6CA6C1-6A17-B6F3-1C50-4F2BC8DDC6FE}"/>
                </a:ext>
              </a:extLst>
            </p:cNvPr>
            <p:cNvGrpSpPr/>
            <p:nvPr/>
          </p:nvGrpSpPr>
          <p:grpSpPr>
            <a:xfrm>
              <a:off x="7564172" y="5139013"/>
              <a:ext cx="1567327" cy="1336082"/>
              <a:chOff x="5430447" y="3191011"/>
              <a:chExt cx="1567327" cy="1336082"/>
            </a:xfrm>
          </p:grpSpPr>
          <p:pic>
            <p:nvPicPr>
              <p:cNvPr id="40" name="Graphic 39">
                <a:extLst>
                  <a:ext uri="{FF2B5EF4-FFF2-40B4-BE49-F238E27FC236}">
                    <a16:creationId xmlns:a16="http://schemas.microsoft.com/office/drawing/2014/main" id="{EB7D1166-3CF2-4AC6-9B0C-51E097CB008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3">
                <a:extLst>
                  <a:ext uri="{96DAC541-7B7A-43D3-8B79-37D633B846F1}">
                    <asvg:svgBlip xmlns:asvg="http://schemas.microsoft.com/office/drawing/2016/SVG/main" r:embed="rId14"/>
                  </a:ext>
                </a:extLst>
              </a:blip>
              <a:stretch>
                <a:fillRect/>
              </a:stretch>
            </p:blipFill>
            <p:spPr>
              <a:xfrm>
                <a:off x="5430447" y="3191011"/>
                <a:ext cx="1567327" cy="1336082"/>
              </a:xfrm>
              <a:prstGeom prst="rect">
                <a:avLst/>
              </a:prstGeom>
            </p:spPr>
          </p:pic>
          <p:sp>
            <p:nvSpPr>
              <p:cNvPr id="41" name="TextBox 40">
                <a:extLst>
                  <a:ext uri="{FF2B5EF4-FFF2-40B4-BE49-F238E27FC236}">
                    <a16:creationId xmlns:a16="http://schemas.microsoft.com/office/drawing/2014/main" id="{AFED53FE-47CC-C6D0-B020-DBE09FAEFC7C}"/>
                  </a:ext>
                </a:extLst>
              </p:cNvPr>
              <p:cNvSpPr txBox="1"/>
              <p:nvPr/>
            </p:nvSpPr>
            <p:spPr>
              <a:xfrm>
                <a:off x="5670679" y="3486834"/>
                <a:ext cx="1021355" cy="6463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+mn-cs"/>
                  </a:rPr>
                  <a:t>B. 0,(233)</a:t>
                </a:r>
              </a:p>
            </p:txBody>
          </p:sp>
        </p:grpSp>
      </p:grpSp>
      <p:grpSp>
        <p:nvGrpSpPr>
          <p:cNvPr id="49" name="Group 48">
            <a:extLst>
              <a:ext uri="{FF2B5EF4-FFF2-40B4-BE49-F238E27FC236}">
                <a16:creationId xmlns:a16="http://schemas.microsoft.com/office/drawing/2014/main" id="{611B3EAE-E02C-26B4-CD4C-783C9E34D75B}"/>
              </a:ext>
            </a:extLst>
          </p:cNvPr>
          <p:cNvGrpSpPr/>
          <p:nvPr/>
        </p:nvGrpSpPr>
        <p:grpSpPr>
          <a:xfrm>
            <a:off x="7263096" y="4087565"/>
            <a:ext cx="1567327" cy="2508753"/>
            <a:chOff x="9030839" y="2283676"/>
            <a:chExt cx="1567327" cy="2508753"/>
          </a:xfrm>
        </p:grpSpPr>
        <p:pic>
          <p:nvPicPr>
            <p:cNvPr id="5" name="Picture 4" descr="11.png"/>
            <p:cNvPicPr>
              <a:picLocks noChangeAspect="1"/>
            </p:cNvPicPr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9265440" y="2283676"/>
              <a:ext cx="838200" cy="1203158"/>
            </a:xfrm>
            <a:prstGeom prst="rect">
              <a:avLst/>
            </a:prstGeom>
          </p:spPr>
        </p:pic>
        <p:grpSp>
          <p:nvGrpSpPr>
            <p:cNvPr id="33" name="Group 32">
              <a:extLst>
                <a:ext uri="{FF2B5EF4-FFF2-40B4-BE49-F238E27FC236}">
                  <a16:creationId xmlns:a16="http://schemas.microsoft.com/office/drawing/2014/main" id="{836BB394-012B-A8B1-ADF3-AA8F560F8772}"/>
                </a:ext>
              </a:extLst>
            </p:cNvPr>
            <p:cNvGrpSpPr/>
            <p:nvPr/>
          </p:nvGrpSpPr>
          <p:grpSpPr>
            <a:xfrm>
              <a:off x="9030839" y="3456347"/>
              <a:ext cx="1567327" cy="1336082"/>
              <a:chOff x="5430447" y="3191011"/>
              <a:chExt cx="1567327" cy="1336082"/>
            </a:xfrm>
          </p:grpSpPr>
          <p:pic>
            <p:nvPicPr>
              <p:cNvPr id="34" name="Graphic 33">
                <a:extLst>
                  <a:ext uri="{FF2B5EF4-FFF2-40B4-BE49-F238E27FC236}">
                    <a16:creationId xmlns:a16="http://schemas.microsoft.com/office/drawing/2014/main" id="{F0218DAD-7391-FC51-32AB-2D9AADCB51A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3">
                <a:extLst>
                  <a:ext uri="{96DAC541-7B7A-43D3-8B79-37D633B846F1}">
                    <asvg:svgBlip xmlns:asvg="http://schemas.microsoft.com/office/drawing/2016/SVG/main" r:embed="rId14"/>
                  </a:ext>
                </a:extLst>
              </a:blip>
              <a:stretch>
                <a:fillRect/>
              </a:stretch>
            </p:blipFill>
            <p:spPr>
              <a:xfrm>
                <a:off x="5430447" y="3191011"/>
                <a:ext cx="1567327" cy="1336082"/>
              </a:xfrm>
              <a:prstGeom prst="rect">
                <a:avLst/>
              </a:prstGeom>
            </p:spPr>
          </p:pic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3ED2E6BF-4659-1F5A-5FC5-0069F91CF4EA}"/>
                  </a:ext>
                </a:extLst>
              </p:cNvPr>
              <p:cNvSpPr txBox="1"/>
              <p:nvPr/>
            </p:nvSpPr>
            <p:spPr>
              <a:xfrm>
                <a:off x="5532099" y="3514329"/>
                <a:ext cx="1227984" cy="6463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US" i="0" dirty="0">
                    <a:effectLst/>
                    <a:latin typeface="UTM Avo" panose="02040603050506020204" pitchFamily="18"/>
                  </a:rPr>
                  <a:t>D. </a:t>
                </a:r>
              </a:p>
              <a:p>
                <a:pPr algn="ctr"/>
                <a:r>
                  <a:rPr lang="en-US" i="0" dirty="0">
                    <a:effectLst/>
                    <a:latin typeface="UTM Avo" panose="02040603050506020204" pitchFamily="18"/>
                  </a:rPr>
                  <a:t>0,2(3)</a:t>
                </a:r>
              </a:p>
            </p:txBody>
          </p:sp>
        </p:grpSp>
      </p:grpSp>
      <p:pic>
        <p:nvPicPr>
          <p:cNvPr id="55" name="Picture 54" descr="Logo, company name&#10;&#10;Description automatically generated">
            <a:extLst>
              <a:ext uri="{FF2B5EF4-FFF2-40B4-BE49-F238E27FC236}">
                <a16:creationId xmlns:a16="http://schemas.microsoft.com/office/drawing/2014/main" id="{F5275CC3-04DB-B4BD-714C-17CA52FF2746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614541" cy="685800"/>
          </a:xfrm>
          <a:prstGeom prst="rect">
            <a:avLst/>
          </a:prstGeom>
        </p:spPr>
      </p:pic>
      <p:pic>
        <p:nvPicPr>
          <p:cNvPr id="56" name="Picture 55" descr="12.png">
            <a:extLst>
              <a:ext uri="{FF2B5EF4-FFF2-40B4-BE49-F238E27FC236}">
                <a16:creationId xmlns:a16="http://schemas.microsoft.com/office/drawing/2014/main" id="{B3A2C990-B59F-1E3C-4D48-DF8401F59C8F}"/>
              </a:ext>
            </a:extLst>
          </p:cNvPr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 rot="2834271">
            <a:off x="1855105" y="3484085"/>
            <a:ext cx="1371600" cy="1371600"/>
          </a:xfrm>
          <a:prstGeom prst="rect">
            <a:avLst/>
          </a:prstGeom>
        </p:spPr>
      </p:pic>
      <p:pic>
        <p:nvPicPr>
          <p:cNvPr id="59" name="Picture 58" descr="12.png">
            <a:extLst>
              <a:ext uri="{FF2B5EF4-FFF2-40B4-BE49-F238E27FC236}">
                <a16:creationId xmlns:a16="http://schemas.microsoft.com/office/drawing/2014/main" id="{4C2E72A4-73B2-B382-8B3A-CB10CFE9CAE9}"/>
              </a:ext>
            </a:extLst>
          </p:cNvPr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 rot="2834271">
            <a:off x="1853157" y="3493832"/>
            <a:ext cx="1371600" cy="1371600"/>
          </a:xfrm>
          <a:prstGeom prst="rect">
            <a:avLst/>
          </a:prstGeom>
        </p:spPr>
      </p:pic>
      <p:pic>
        <p:nvPicPr>
          <p:cNvPr id="60" name="Picture 59" descr="12.png">
            <a:extLst>
              <a:ext uri="{FF2B5EF4-FFF2-40B4-BE49-F238E27FC236}">
                <a16:creationId xmlns:a16="http://schemas.microsoft.com/office/drawing/2014/main" id="{6DB8EED0-2B8D-6779-BFC8-B4469FF8E0C2}"/>
              </a:ext>
            </a:extLst>
          </p:cNvPr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 rot="2834271">
            <a:off x="1872265" y="3493831"/>
            <a:ext cx="1371600" cy="1371600"/>
          </a:xfrm>
          <a:prstGeom prst="rect">
            <a:avLst/>
          </a:prstGeom>
        </p:spPr>
      </p:pic>
      <p:pic>
        <p:nvPicPr>
          <p:cNvPr id="61" name="Picture 60" descr="12.png">
            <a:extLst>
              <a:ext uri="{FF2B5EF4-FFF2-40B4-BE49-F238E27FC236}">
                <a16:creationId xmlns:a16="http://schemas.microsoft.com/office/drawing/2014/main" id="{EDFD743D-139A-42D4-1F3A-249216213BAE}"/>
              </a:ext>
            </a:extLst>
          </p:cNvPr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 rot="2834271">
            <a:off x="1815067" y="3474338"/>
            <a:ext cx="1371600" cy="1371600"/>
          </a:xfrm>
          <a:prstGeom prst="rect">
            <a:avLst/>
          </a:prstGeom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67EC2E7C-DF94-1F8A-EF79-2418FC1AF42E}"/>
              </a:ext>
            </a:extLst>
          </p:cNvPr>
          <p:cNvGrpSpPr/>
          <p:nvPr/>
        </p:nvGrpSpPr>
        <p:grpSpPr>
          <a:xfrm>
            <a:off x="13498786" y="4133165"/>
            <a:ext cx="3042764" cy="2256795"/>
            <a:chOff x="13498786" y="2484895"/>
            <a:chExt cx="4665527" cy="3905065"/>
          </a:xfrm>
        </p:grpSpPr>
        <p:pic>
          <p:nvPicPr>
            <p:cNvPr id="3" name="Graphic 2">
              <a:extLst>
                <a:ext uri="{FF2B5EF4-FFF2-40B4-BE49-F238E27FC236}">
                  <a16:creationId xmlns:a16="http://schemas.microsoft.com/office/drawing/2014/main" id="{50A9E045-49A9-D156-74C8-03646F08F39F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>
              <a:extLs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p:blipFill>
          <p:spPr>
            <a:xfrm>
              <a:off x="13498786" y="2484895"/>
              <a:ext cx="4665527" cy="3905065"/>
            </a:xfrm>
            <a:prstGeom prst="rect">
              <a:avLst/>
            </a:prstGeom>
          </p:spPr>
        </p:pic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57C70C69-3497-8FF6-DE06-667E0F1AEE22}"/>
                </a:ext>
              </a:extLst>
            </p:cNvPr>
            <p:cNvSpPr txBox="1"/>
            <p:nvPr/>
          </p:nvSpPr>
          <p:spPr>
            <a:xfrm>
              <a:off x="13872514" y="4161509"/>
              <a:ext cx="4267201" cy="90535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Chính</a:t>
              </a:r>
              <a:r>
                <a: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kumimoji="0" lang="en-US" sz="28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xác</a:t>
              </a:r>
              <a:endPara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</p:grpSp>
      <p:pic>
        <p:nvPicPr>
          <p:cNvPr id="8" name="Am-thanh-tra-loi-dung-chinh-xac-www_tiengdong_com">
            <a:hlinkClick r:id="" action="ppaction://media"/>
            <a:extLst>
              <a:ext uri="{FF2B5EF4-FFF2-40B4-BE49-F238E27FC236}">
                <a16:creationId xmlns:a16="http://schemas.microsoft.com/office/drawing/2014/main" id="{D006B06C-1A65-D489-A25A-C7BB49CF3A8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8"/>
          <a:stretch>
            <a:fillRect/>
          </a:stretch>
        </p:blipFill>
        <p:spPr>
          <a:xfrm>
            <a:off x="-2149475" y="3451225"/>
            <a:ext cx="609600" cy="609600"/>
          </a:xfrm>
          <a:prstGeom prst="rect">
            <a:avLst/>
          </a:prstGeom>
        </p:spPr>
      </p:pic>
      <p:pic>
        <p:nvPicPr>
          <p:cNvPr id="9" name="Fail-sound-effect-www_tiengdong_com">
            <a:hlinkClick r:id="" action="ppaction://media"/>
            <a:extLst>
              <a:ext uri="{FF2B5EF4-FFF2-40B4-BE49-F238E27FC236}">
                <a16:creationId xmlns:a16="http://schemas.microsoft.com/office/drawing/2014/main" id="{1120A623-2A06-B203-C325-570CE140C10B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8"/>
          <a:stretch>
            <a:fillRect/>
          </a:stretch>
        </p:blipFill>
        <p:spPr>
          <a:xfrm>
            <a:off x="-2397694" y="4177810"/>
            <a:ext cx="609600" cy="609600"/>
          </a:xfrm>
          <a:prstGeom prst="rect">
            <a:avLst/>
          </a:prstGeom>
        </p:spPr>
      </p:pic>
      <p:pic>
        <p:nvPicPr>
          <p:cNvPr id="10" name="Fail-sound-effect-www_tiengdong_com">
            <a:hlinkClick r:id="" action="ppaction://media"/>
            <a:extLst>
              <a:ext uri="{FF2B5EF4-FFF2-40B4-BE49-F238E27FC236}">
                <a16:creationId xmlns:a16="http://schemas.microsoft.com/office/drawing/2014/main" id="{6850F755-23ED-325F-96C9-8B61E41184C4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8"/>
          <a:stretch>
            <a:fillRect/>
          </a:stretch>
        </p:blipFill>
        <p:spPr>
          <a:xfrm>
            <a:off x="-2245294" y="4330210"/>
            <a:ext cx="609600" cy="609600"/>
          </a:xfrm>
          <a:prstGeom prst="rect">
            <a:avLst/>
          </a:prstGeom>
        </p:spPr>
      </p:pic>
      <p:pic>
        <p:nvPicPr>
          <p:cNvPr id="11" name="Fail-sound-effect-www_tiengdong_com">
            <a:hlinkClick r:id="" action="ppaction://media"/>
            <a:extLst>
              <a:ext uri="{FF2B5EF4-FFF2-40B4-BE49-F238E27FC236}">
                <a16:creationId xmlns:a16="http://schemas.microsoft.com/office/drawing/2014/main" id="{3340D08F-11C0-ED9E-CF5F-870F95E12F35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8"/>
          <a:stretch>
            <a:fillRect/>
          </a:stretch>
        </p:blipFill>
        <p:spPr>
          <a:xfrm>
            <a:off x="-2092894" y="4482610"/>
            <a:ext cx="609600" cy="609600"/>
          </a:xfrm>
          <a:prstGeom prst="rect">
            <a:avLst/>
          </a:prstGeom>
        </p:spPr>
      </p:pic>
      <p:pic>
        <p:nvPicPr>
          <p:cNvPr id="14" name="Tieng-yeah-tre-con-mp3">
            <a:hlinkClick r:id="" action="ppaction://media"/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8"/>
          <a:stretch>
            <a:fillRect/>
          </a:stretch>
        </p:blipFill>
        <p:spPr>
          <a:xfrm>
            <a:off x="-2075361" y="5396824"/>
            <a:ext cx="406400" cy="4064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2.22222E-6 L 0.15651 0.24328 L 0.17344 0.49004 " pathEditMode="relative" rAng="0" ptsTypes="AAA">
                                      <p:cBhvr>
                                        <p:cTn id="6" dur="2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672" y="24491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31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 calcmode="lin" valueType="num">
                                      <p:cBhvr>
                                        <p:cTn id="8" dur="1000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/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1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mediacall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" dur="6060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3"/>
                  </p:tgtEl>
                </p:cond>
              </p:nextCondLst>
            </p:seq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4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>
                      <p:stCondLst>
                        <p:cond delay="0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821 -0.00393 L 0.42617 0.18495 L 0.56054 0.46273 " pathEditMode="relative" ptsTypes="AAA">
                                      <p:cBhvr>
                                        <p:cTn id="19" dur="2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0" presetID="31" presetClass="exit" presetSubtype="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anim calcmode="lin" valueType="num">
                                      <p:cBhvr>
                                        <p:cTn id="21" dur="1000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/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4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mediacall" presetSubtype="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cmd type="call" cmd="playFrom(0.0)">
                                      <p:cBhvr>
                                        <p:cTn id="27" dur="6060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4"/>
                  </p:tgtEl>
                </p:cond>
              </p:nextCondLst>
            </p:seq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4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-7.40741E-7 L 0.26355 -0.07477 L 0.38438 0.46852 " pathEditMode="relative" rAng="0" ptsTypes="AAA">
                                      <p:cBhvr>
                                        <p:cTn id="32" dur="2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219" y="19676"/>
                                    </p:animMotion>
                                  </p:childTnLst>
                                </p:cTn>
                              </p:par>
                              <p:par>
                                <p:cTn id="33" presetID="31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34" dur="10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7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mediacall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cmd type="call" cmd="playFrom(0.0)">
                                      <p:cBhvr>
                                        <p:cTn id="40" dur="6060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2"/>
                  </p:tgtEl>
                </p:cond>
              </p:nextCondLst>
            </p:seq>
            <p:seq concurrent="1" nextAc="seek">
              <p:cTn id="41" restart="whenNotActive" fill="hold" evtFilter="cancelBubble" nodeType="interactiveSeq">
                <p:stCondLst>
                  <p:cond evt="onClick" delay="0">
                    <p:tgtEl>
                      <p:spTgt spid="4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2" fill="hold">
                      <p:stCondLst>
                        <p:cond delay="0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82 -0.00115 L 0.89492 -0.27893 " pathEditMode="relative" ptsTypes="AA">
                                      <p:cBhvr>
                                        <p:cTn id="45" dur="2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46" presetID="22" presetClass="exit" presetSubtype="4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47" dur="7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6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mediacall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cmd type="call" cmd="playFrom(0.0)">
                                      <p:cBhvr>
                                        <p:cTn id="50" dur="4414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51" presetID="37" presetClass="path" presetSubtype="0" accel="50000" decel="5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0.30221 -0.25347 L 0.10182 -0.38426 C 0.06016 -0.41482 -0.00247 -0.42894 -0.06823 -0.42894 C -0.14271 -0.42894 -0.20273 -0.41482 -0.2444 -0.38426 L -0.4444 -0.25347 " pathEditMode="relative" rAng="0" ptsTypes="AAAAA">
                                      <p:cBhvr>
                                        <p:cTn id="52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7331" y="-877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9"/>
                  </p:tgtEl>
                </p:cond>
              </p:nextCondLst>
            </p:seq>
            <p:audio>
              <p:cMediaNode vol="80000">
                <p:cTn id="5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  <p:audio>
              <p:cMediaNode vol="80000">
                <p:cTn id="5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  <p:audio>
              <p:cMediaNode vol="80000">
                <p:cTn id="5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  <p:audio>
              <p:cMediaNode vol="80000">
                <p:cTn id="5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  <p:audio>
              <p:cMediaNode vol="80000">
                <p:cTn id="5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1548b78863bea9b589200adb6a7ee866.pn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 rot="2054517">
            <a:off x="642547" y="3207238"/>
            <a:ext cx="2743200" cy="2639710"/>
          </a:xfrm>
          <a:prstGeom prst="rect">
            <a:avLst/>
          </a:prstGeom>
        </p:spPr>
      </p:pic>
      <p:pic>
        <p:nvPicPr>
          <p:cNvPr id="7" name="Picture 6" descr="12.pn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 rot="2834271">
            <a:off x="1825907" y="3474338"/>
            <a:ext cx="1371600" cy="1371600"/>
          </a:xfrm>
          <a:prstGeom prst="rect">
            <a:avLst/>
          </a:prstGeom>
        </p:spPr>
      </p:pic>
      <p:pic>
        <p:nvPicPr>
          <p:cNvPr id="22" name="Picture 21" descr="Hình ảnh có liên quan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0" b="100000" l="0" r="100000">
                        <a14:foregroundMark x1="3542" y1="8333" x2="4688" y2="94504"/>
                        <a14:foregroundMark x1="2813" y1="11170" x2="52083" y2="7092"/>
                        <a14:foregroundMark x1="49271" y1="7801" x2="96146" y2="9397"/>
                        <a14:foregroundMark x1="96146" y1="9043" x2="97083" y2="92199"/>
                        <a14:foregroundMark x1="3333" y1="95745" x2="97083" y2="92199"/>
                        <a14:foregroundMark x1="16250" y1="85638" x2="28021" y2="92553"/>
                        <a14:foregroundMark x1="24792" y1="84574" x2="27396" y2="9095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1800" y="0"/>
            <a:ext cx="6858000" cy="1981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" name="TextBox 22"/>
          <p:cNvSpPr txBox="1"/>
          <p:nvPr/>
        </p:nvSpPr>
        <p:spPr>
          <a:xfrm>
            <a:off x="3907982" y="351164"/>
            <a:ext cx="50292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Câu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 2: </a:t>
            </a:r>
            <a:r>
              <a:rPr kumimoji="0" lang="en-US" sz="360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Số</a:t>
            </a:r>
            <a:r>
              <a:rPr kumimoji="0" lang="en-US" sz="360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kumimoji="0" lang="en-US" sz="360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nghịch</a:t>
            </a:r>
            <a:r>
              <a:rPr kumimoji="0" lang="en-US" sz="360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kumimoji="0" lang="en-US" sz="360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đảo</a:t>
            </a:r>
            <a:r>
              <a:rPr kumimoji="0" lang="en-US" sz="360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kumimoji="0" lang="en-US" sz="360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của</a:t>
            </a:r>
            <a:r>
              <a:rPr kumimoji="0" lang="en-US" sz="360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kumimoji="0" lang="en-US" sz="360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số</a:t>
            </a:r>
            <a:r>
              <a:rPr kumimoji="0" lang="en-US" sz="360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 − 0,8 </a:t>
            </a:r>
            <a:r>
              <a:rPr kumimoji="0" lang="en-US" sz="360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là</a:t>
            </a:r>
            <a:r>
              <a:rPr kumimoji="0" lang="en-US" sz="360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:</a:t>
            </a:r>
          </a:p>
        </p:txBody>
      </p:sp>
      <p:grpSp>
        <p:nvGrpSpPr>
          <p:cNvPr id="42" name="Group 41">
            <a:extLst>
              <a:ext uri="{FF2B5EF4-FFF2-40B4-BE49-F238E27FC236}">
                <a16:creationId xmlns:a16="http://schemas.microsoft.com/office/drawing/2014/main" id="{2C4BBA5D-6343-129B-C204-73C38D65E80B}"/>
              </a:ext>
            </a:extLst>
          </p:cNvPr>
          <p:cNvGrpSpPr/>
          <p:nvPr/>
        </p:nvGrpSpPr>
        <p:grpSpPr>
          <a:xfrm>
            <a:off x="5671673" y="1987853"/>
            <a:ext cx="1567327" cy="2539240"/>
            <a:chOff x="5671673" y="1987853"/>
            <a:chExt cx="1567327" cy="2539240"/>
          </a:xfrm>
        </p:grpSpPr>
        <p:pic>
          <p:nvPicPr>
            <p:cNvPr id="18" name="Picture 17" descr="11.png"/>
            <p:cNvPicPr>
              <a:picLocks noChangeAspect="1"/>
            </p:cNvPicPr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5956226" y="1987853"/>
              <a:ext cx="838200" cy="1203158"/>
            </a:xfrm>
            <a:prstGeom prst="rect">
              <a:avLst/>
            </a:prstGeom>
          </p:spPr>
        </p:pic>
        <p:grpSp>
          <p:nvGrpSpPr>
            <p:cNvPr id="32" name="Group 31">
              <a:extLst>
                <a:ext uri="{FF2B5EF4-FFF2-40B4-BE49-F238E27FC236}">
                  <a16:creationId xmlns:a16="http://schemas.microsoft.com/office/drawing/2014/main" id="{6DFAC6CA-0CA8-58E2-B87B-2DE039C36B64}"/>
                </a:ext>
              </a:extLst>
            </p:cNvPr>
            <p:cNvGrpSpPr/>
            <p:nvPr/>
          </p:nvGrpSpPr>
          <p:grpSpPr>
            <a:xfrm>
              <a:off x="5671673" y="3191011"/>
              <a:ext cx="1567327" cy="1336082"/>
              <a:chOff x="5430447" y="3191011"/>
              <a:chExt cx="1567327" cy="1336082"/>
            </a:xfrm>
          </p:grpSpPr>
          <p:pic>
            <p:nvPicPr>
              <p:cNvPr id="26" name="Graphic 25">
                <a:extLst>
                  <a:ext uri="{FF2B5EF4-FFF2-40B4-BE49-F238E27FC236}">
                    <a16:creationId xmlns:a16="http://schemas.microsoft.com/office/drawing/2014/main" id="{EA0F448C-97B8-D099-2314-03A65C5C7B8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3">
                <a:extLst>
                  <a:ext uri="{96DAC541-7B7A-43D3-8B79-37D633B846F1}">
                    <asvg:svgBlip xmlns:asvg="http://schemas.microsoft.com/office/drawing/2016/SVG/main" r:embed="rId14"/>
                  </a:ext>
                </a:extLst>
              </a:blip>
              <a:stretch>
                <a:fillRect/>
              </a:stretch>
            </p:blipFill>
            <p:spPr>
              <a:xfrm>
                <a:off x="5430447" y="3191011"/>
                <a:ext cx="1567327" cy="1336082"/>
              </a:xfrm>
              <a:prstGeom prst="rect">
                <a:avLst/>
              </a:prstGeom>
            </p:spPr>
          </p:pic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5BD07020-6BC9-F013-CCB5-4F74AC805367}"/>
                  </a:ext>
                </a:extLst>
              </p:cNvPr>
              <p:cNvSpPr txBox="1"/>
              <p:nvPr/>
            </p:nvSpPr>
            <p:spPr>
              <a:xfrm>
                <a:off x="5703432" y="3605750"/>
                <a:ext cx="1021355" cy="40011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tabLst/>
                </a:pPr>
                <a:r>
                  <a:rPr kumimoji="0" lang="en-US" altLang="en-US" sz="2000" i="0" u="none" strike="noStrike" cap="none" normalizeH="0" baseline="0" dirty="0">
                    <a:ln>
                      <a:noFill/>
                    </a:ln>
                    <a:effectLst/>
                    <a:latin typeface="UTM Avo" panose="02040603050506020204" pitchFamily="18"/>
                  </a:rPr>
                  <a:t>A. 0,8</a:t>
                </a:r>
              </a:p>
            </p:txBody>
          </p:sp>
        </p:grpSp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6D9E1F6B-A4D6-F800-A967-01FF534AB9AB}"/>
              </a:ext>
            </a:extLst>
          </p:cNvPr>
          <p:cNvGrpSpPr/>
          <p:nvPr/>
        </p:nvGrpSpPr>
        <p:grpSpPr>
          <a:xfrm>
            <a:off x="4459062" y="4008178"/>
            <a:ext cx="1567327" cy="2669846"/>
            <a:chOff x="4459062" y="4008178"/>
            <a:chExt cx="1567327" cy="2669846"/>
          </a:xfrm>
        </p:grpSpPr>
        <p:pic>
          <p:nvPicPr>
            <p:cNvPr id="12" name="Picture 11" descr="11.png"/>
            <p:cNvPicPr>
              <a:picLocks noChangeAspect="1"/>
            </p:cNvPicPr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4611389" y="4008178"/>
              <a:ext cx="997458" cy="1431758"/>
            </a:xfrm>
            <a:prstGeom prst="rect">
              <a:avLst/>
            </a:prstGeom>
          </p:spPr>
        </p:pic>
        <p:grpSp>
          <p:nvGrpSpPr>
            <p:cNvPr id="36" name="Group 35">
              <a:extLst>
                <a:ext uri="{FF2B5EF4-FFF2-40B4-BE49-F238E27FC236}">
                  <a16:creationId xmlns:a16="http://schemas.microsoft.com/office/drawing/2014/main" id="{8ED690D4-0167-4118-FEFF-69DCF63E4403}"/>
                </a:ext>
              </a:extLst>
            </p:cNvPr>
            <p:cNvGrpSpPr/>
            <p:nvPr/>
          </p:nvGrpSpPr>
          <p:grpSpPr>
            <a:xfrm>
              <a:off x="4459062" y="5341942"/>
              <a:ext cx="1567327" cy="1336082"/>
              <a:chOff x="5430447" y="3191011"/>
              <a:chExt cx="1567327" cy="1336082"/>
            </a:xfrm>
          </p:grpSpPr>
          <p:pic>
            <p:nvPicPr>
              <p:cNvPr id="37" name="Graphic 36">
                <a:extLst>
                  <a:ext uri="{FF2B5EF4-FFF2-40B4-BE49-F238E27FC236}">
                    <a16:creationId xmlns:a16="http://schemas.microsoft.com/office/drawing/2014/main" id="{A0F3A283-0D3F-ED60-319B-1F0806D1044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3">
                <a:extLst>
                  <a:ext uri="{96DAC541-7B7A-43D3-8B79-37D633B846F1}">
                    <asvg:svgBlip xmlns:asvg="http://schemas.microsoft.com/office/drawing/2016/SVG/main" r:embed="rId14"/>
                  </a:ext>
                </a:extLst>
              </a:blip>
              <a:stretch>
                <a:fillRect/>
              </a:stretch>
            </p:blipFill>
            <p:spPr>
              <a:xfrm>
                <a:off x="5430447" y="3191011"/>
                <a:ext cx="1567327" cy="1336082"/>
              </a:xfrm>
              <a:prstGeom prst="rect">
                <a:avLst/>
              </a:prstGeom>
            </p:spPr>
          </p:pic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38" name="TextBox 37">
                    <a:extLst>
                      <a:ext uri="{FF2B5EF4-FFF2-40B4-BE49-F238E27FC236}">
                        <a16:creationId xmlns:a16="http://schemas.microsoft.com/office/drawing/2014/main" id="{D539D3E9-0594-3362-95F6-E9C0522609E3}"/>
                      </a:ext>
                    </a:extLst>
                  </p:cNvPr>
                  <p:cNvSpPr txBox="1"/>
                  <p:nvPr/>
                </p:nvSpPr>
                <p:spPr>
                  <a:xfrm>
                    <a:off x="5766418" y="3474394"/>
                    <a:ext cx="1021355" cy="611642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pPr marL="0" marR="0" lvl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tabLst/>
                    </a:pPr>
                    <a:r>
                      <a:rPr kumimoji="0" lang="en-US" altLang="en-US" sz="200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UTM Avo" panose="02040603050506020204" pitchFamily="18"/>
                      </a:rPr>
                      <a:t>C. </a:t>
                    </a:r>
                    <a14:m>
                      <m:oMath xmlns:m="http://schemas.openxmlformats.org/officeDocument/2006/math">
                        <m:f>
                          <m:fPr>
                            <m:ctrlPr>
                              <a:rPr kumimoji="0" lang="en-US" altLang="en-US" sz="2000" i="1" u="none" strike="noStrike" cap="none" normalizeH="0" baseline="0" dirty="0" smtClean="0">
                                <a:ln>
                                  <a:noFill/>
                                </a:ln>
                                <a:solidFill>
                                  <a:schemeClr val="tx1"/>
                                </a:solidFill>
                                <a:effectLst/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m:rPr>
                                <m:nor/>
                              </m:rPr>
                              <a:rPr kumimoji="0" lang="en-US" altLang="en-US" sz="2000" b="0" i="0" u="none" strike="noStrike" cap="none" normalizeH="0" baseline="0" dirty="0" smtClean="0">
                                <a:ln>
                                  <a:noFill/>
                                </a:ln>
                                <a:solidFill>
                                  <a:schemeClr val="tx1"/>
                                </a:solidFill>
                                <a:effectLst/>
                                <a:latin typeface="UTM Avo" panose="02040603050506020204" pitchFamily="18"/>
                              </a:rPr>
                              <m:t>5</m:t>
                            </m:r>
                          </m:num>
                          <m:den>
                            <m:r>
                              <m:rPr>
                                <m:nor/>
                              </m:rPr>
                              <a:rPr kumimoji="0" lang="en-US" altLang="en-US" sz="2000" b="0" i="0" u="none" strike="noStrike" cap="none" normalizeH="0" baseline="0" dirty="0" smtClean="0">
                                <a:ln>
                                  <a:noFill/>
                                </a:ln>
                                <a:solidFill>
                                  <a:schemeClr val="tx1"/>
                                </a:solidFill>
                                <a:effectLst/>
                                <a:latin typeface="UTM Avo" panose="02040603050506020204" pitchFamily="18"/>
                              </a:rPr>
                              <m:t>4</m:t>
                            </m:r>
                          </m:den>
                        </m:f>
                      </m:oMath>
                    </a14:m>
                    <a:endParaRPr kumimoji="0" lang="en-US" altLang="en-US" sz="2000" i="0" u="none" strike="noStrike" cap="none" normalizeH="0" baseline="0" dirty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UTM Avo" panose="02040603050506020204" pitchFamily="18"/>
                    </a:endParaRPr>
                  </a:p>
                </p:txBody>
              </p:sp>
            </mc:Choice>
            <mc:Fallback xmlns="">
              <p:sp>
                <p:nvSpPr>
                  <p:cNvPr id="38" name="TextBox 37">
                    <a:extLst>
                      <a:ext uri="{FF2B5EF4-FFF2-40B4-BE49-F238E27FC236}">
                        <a16:creationId xmlns:a16="http://schemas.microsoft.com/office/drawing/2014/main" id="{D539D3E9-0594-3362-95F6-E9C0522609E3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5766418" y="3474394"/>
                    <a:ext cx="1021355" cy="611642"/>
                  </a:xfrm>
                  <a:prstGeom prst="rect">
                    <a:avLst/>
                  </a:prstGeom>
                  <a:blipFill>
                    <a:blip r:embed="rId15"/>
                    <a:stretch>
                      <a:fillRect l="-6173" b="-6122"/>
                    </a:stretch>
                  </a:blipFill>
                </p:spPr>
                <p:txBody>
                  <a:bodyPr/>
                  <a:lstStyle/>
                  <a:p>
                    <a:r>
                      <a:rPr lang="vi-VN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49ABE444-A7AF-477A-449F-552E703955EE}"/>
              </a:ext>
            </a:extLst>
          </p:cNvPr>
          <p:cNvGrpSpPr/>
          <p:nvPr/>
        </p:nvGrpSpPr>
        <p:grpSpPr>
          <a:xfrm>
            <a:off x="8352500" y="1916219"/>
            <a:ext cx="1567327" cy="2549581"/>
            <a:chOff x="7564172" y="3925514"/>
            <a:chExt cx="1567327" cy="2549581"/>
          </a:xfrm>
        </p:grpSpPr>
        <p:pic>
          <p:nvPicPr>
            <p:cNvPr id="15" name="Picture 14" descr="11.png"/>
            <p:cNvPicPr>
              <a:picLocks noChangeAspect="1"/>
            </p:cNvPicPr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7869016" y="3925514"/>
              <a:ext cx="838200" cy="1203158"/>
            </a:xfrm>
            <a:prstGeom prst="rect">
              <a:avLst/>
            </a:prstGeom>
          </p:spPr>
        </p:pic>
        <p:grpSp>
          <p:nvGrpSpPr>
            <p:cNvPr id="39" name="Group 38">
              <a:extLst>
                <a:ext uri="{FF2B5EF4-FFF2-40B4-BE49-F238E27FC236}">
                  <a16:creationId xmlns:a16="http://schemas.microsoft.com/office/drawing/2014/main" id="{2C6CA6C1-6A17-B6F3-1C50-4F2BC8DDC6FE}"/>
                </a:ext>
              </a:extLst>
            </p:cNvPr>
            <p:cNvGrpSpPr/>
            <p:nvPr/>
          </p:nvGrpSpPr>
          <p:grpSpPr>
            <a:xfrm>
              <a:off x="7564172" y="5139013"/>
              <a:ext cx="1567327" cy="1336082"/>
              <a:chOff x="5430447" y="3191011"/>
              <a:chExt cx="1567327" cy="1336082"/>
            </a:xfrm>
          </p:grpSpPr>
          <p:pic>
            <p:nvPicPr>
              <p:cNvPr id="40" name="Graphic 39">
                <a:extLst>
                  <a:ext uri="{FF2B5EF4-FFF2-40B4-BE49-F238E27FC236}">
                    <a16:creationId xmlns:a16="http://schemas.microsoft.com/office/drawing/2014/main" id="{EB7D1166-3CF2-4AC6-9B0C-51E097CB008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3">
                <a:extLst>
                  <a:ext uri="{96DAC541-7B7A-43D3-8B79-37D633B846F1}">
                    <asvg:svgBlip xmlns:asvg="http://schemas.microsoft.com/office/drawing/2016/SVG/main" r:embed="rId14"/>
                  </a:ext>
                </a:extLst>
              </a:blip>
              <a:stretch>
                <a:fillRect/>
              </a:stretch>
            </p:blipFill>
            <p:spPr>
              <a:xfrm>
                <a:off x="5430447" y="3191011"/>
                <a:ext cx="1567327" cy="1336082"/>
              </a:xfrm>
              <a:prstGeom prst="rect">
                <a:avLst/>
              </a:prstGeom>
            </p:spPr>
          </p:pic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41" name="TextBox 40">
                    <a:extLst>
                      <a:ext uri="{FF2B5EF4-FFF2-40B4-BE49-F238E27FC236}">
                        <a16:creationId xmlns:a16="http://schemas.microsoft.com/office/drawing/2014/main" id="{AFED53FE-47CC-C6D0-B020-DBE09FAEFC7C}"/>
                      </a:ext>
                    </a:extLst>
                  </p:cNvPr>
                  <p:cNvSpPr txBox="1"/>
                  <p:nvPr/>
                </p:nvSpPr>
                <p:spPr>
                  <a:xfrm>
                    <a:off x="5670679" y="3486834"/>
                    <a:ext cx="1021355" cy="621517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pPr marL="0" marR="0" lvl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tabLst/>
                    </a:pPr>
                    <a:r>
                      <a:rPr kumimoji="0" lang="en-US" altLang="en-US" sz="200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UTM Avo" panose="02040603050506020204" pitchFamily="18"/>
                      </a:rPr>
                      <a:t>B. </a:t>
                    </a:r>
                    <a14:m>
                      <m:oMath xmlns:m="http://schemas.openxmlformats.org/officeDocument/2006/math">
                        <m:r>
                          <m:rPr>
                            <m:nor/>
                          </m:rPr>
                          <a:rPr kumimoji="0" lang="en-US" altLang="en-US" sz="2000" b="0" i="0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UTM Avo" panose="02040603050506020204" pitchFamily="18"/>
                          </a:rPr>
                          <m:t>−</m:t>
                        </m:r>
                        <m:f>
                          <m:fPr>
                            <m:ctrlPr>
                              <a:rPr kumimoji="0" lang="en-US" altLang="en-US" sz="2000" i="1" u="none" strike="noStrike" cap="none" normalizeH="0" baseline="0" dirty="0" smtClean="0">
                                <a:ln>
                                  <a:noFill/>
                                </a:ln>
                                <a:solidFill>
                                  <a:schemeClr val="tx1"/>
                                </a:solidFill>
                                <a:effectLst/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m:rPr>
                                <m:nor/>
                              </m:rPr>
                              <a:rPr kumimoji="0" lang="en-US" altLang="en-US" sz="2000" b="0" i="0" u="none" strike="noStrike" cap="none" normalizeH="0" baseline="0" dirty="0" smtClean="0">
                                <a:ln>
                                  <a:noFill/>
                                </a:ln>
                                <a:solidFill>
                                  <a:schemeClr val="tx1"/>
                                </a:solidFill>
                                <a:effectLst/>
                                <a:latin typeface="UTM Avo" panose="02040603050506020204" pitchFamily="18"/>
                              </a:rPr>
                              <m:t>8</m:t>
                            </m:r>
                          </m:num>
                          <m:den>
                            <m:r>
                              <m:rPr>
                                <m:nor/>
                              </m:rPr>
                              <a:rPr kumimoji="0" lang="en-US" altLang="en-US" sz="2000" b="0" i="0" u="none" strike="noStrike" cap="none" normalizeH="0" baseline="0" dirty="0" smtClean="0">
                                <a:ln>
                                  <a:noFill/>
                                </a:ln>
                                <a:solidFill>
                                  <a:schemeClr val="tx1"/>
                                </a:solidFill>
                                <a:effectLst/>
                                <a:latin typeface="UTM Avo" panose="02040603050506020204" pitchFamily="18"/>
                              </a:rPr>
                              <m:t>10</m:t>
                            </m:r>
                          </m:den>
                        </m:f>
                      </m:oMath>
                    </a14:m>
                    <a:endParaRPr kumimoji="0" lang="en-US" altLang="en-US" sz="2000" i="0" u="none" strike="noStrike" cap="none" normalizeH="0" baseline="0" dirty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UTM Avo" panose="02040603050506020204" pitchFamily="18"/>
                    </a:endParaRPr>
                  </a:p>
                </p:txBody>
              </p:sp>
            </mc:Choice>
            <mc:Fallback xmlns="">
              <p:sp>
                <p:nvSpPr>
                  <p:cNvPr id="41" name="TextBox 40">
                    <a:extLst>
                      <a:ext uri="{FF2B5EF4-FFF2-40B4-BE49-F238E27FC236}">
                        <a16:creationId xmlns:a16="http://schemas.microsoft.com/office/drawing/2014/main" id="{AFED53FE-47CC-C6D0-B020-DBE09FAEFC7C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5670679" y="3486834"/>
                    <a:ext cx="1021355" cy="621517"/>
                  </a:xfrm>
                  <a:prstGeom prst="rect">
                    <a:avLst/>
                  </a:prstGeom>
                  <a:blipFill>
                    <a:blip r:embed="rId16"/>
                    <a:stretch>
                      <a:fillRect l="-6173" b="-8000"/>
                    </a:stretch>
                  </a:blipFill>
                </p:spPr>
                <p:txBody>
                  <a:bodyPr/>
                  <a:lstStyle/>
                  <a:p>
                    <a:r>
                      <a:rPr lang="vi-VN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</p:grpSp>
      <p:grpSp>
        <p:nvGrpSpPr>
          <p:cNvPr id="49" name="Group 48">
            <a:extLst>
              <a:ext uri="{FF2B5EF4-FFF2-40B4-BE49-F238E27FC236}">
                <a16:creationId xmlns:a16="http://schemas.microsoft.com/office/drawing/2014/main" id="{611B3EAE-E02C-26B4-CD4C-783C9E34D75B}"/>
              </a:ext>
            </a:extLst>
          </p:cNvPr>
          <p:cNvGrpSpPr/>
          <p:nvPr/>
        </p:nvGrpSpPr>
        <p:grpSpPr>
          <a:xfrm>
            <a:off x="7263096" y="4087565"/>
            <a:ext cx="1567327" cy="2508753"/>
            <a:chOff x="9030839" y="2283676"/>
            <a:chExt cx="1567327" cy="2508753"/>
          </a:xfrm>
        </p:grpSpPr>
        <p:pic>
          <p:nvPicPr>
            <p:cNvPr id="5" name="Picture 4" descr="11.png"/>
            <p:cNvPicPr>
              <a:picLocks noChangeAspect="1"/>
            </p:cNvPicPr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9265440" y="2283676"/>
              <a:ext cx="838200" cy="1203158"/>
            </a:xfrm>
            <a:prstGeom prst="rect">
              <a:avLst/>
            </a:prstGeom>
          </p:spPr>
        </p:pic>
        <p:grpSp>
          <p:nvGrpSpPr>
            <p:cNvPr id="33" name="Group 32">
              <a:extLst>
                <a:ext uri="{FF2B5EF4-FFF2-40B4-BE49-F238E27FC236}">
                  <a16:creationId xmlns:a16="http://schemas.microsoft.com/office/drawing/2014/main" id="{836BB394-012B-A8B1-ADF3-AA8F560F8772}"/>
                </a:ext>
              </a:extLst>
            </p:cNvPr>
            <p:cNvGrpSpPr/>
            <p:nvPr/>
          </p:nvGrpSpPr>
          <p:grpSpPr>
            <a:xfrm>
              <a:off x="9030839" y="3456347"/>
              <a:ext cx="1567327" cy="1336082"/>
              <a:chOff x="5430447" y="3191011"/>
              <a:chExt cx="1567327" cy="1336082"/>
            </a:xfrm>
          </p:grpSpPr>
          <p:pic>
            <p:nvPicPr>
              <p:cNvPr id="34" name="Graphic 33">
                <a:extLst>
                  <a:ext uri="{FF2B5EF4-FFF2-40B4-BE49-F238E27FC236}">
                    <a16:creationId xmlns:a16="http://schemas.microsoft.com/office/drawing/2014/main" id="{F0218DAD-7391-FC51-32AB-2D9AADCB51A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3">
                <a:extLst>
                  <a:ext uri="{96DAC541-7B7A-43D3-8B79-37D633B846F1}">
                    <asvg:svgBlip xmlns:asvg="http://schemas.microsoft.com/office/drawing/2016/SVG/main" r:embed="rId14"/>
                  </a:ext>
                </a:extLst>
              </a:blip>
              <a:stretch>
                <a:fillRect/>
              </a:stretch>
            </p:blipFill>
            <p:spPr>
              <a:xfrm>
                <a:off x="5430447" y="3191011"/>
                <a:ext cx="1567327" cy="1336082"/>
              </a:xfrm>
              <a:prstGeom prst="rect">
                <a:avLst/>
              </a:prstGeom>
            </p:spPr>
          </p:pic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35" name="TextBox 34">
                    <a:extLst>
                      <a:ext uri="{FF2B5EF4-FFF2-40B4-BE49-F238E27FC236}">
                        <a16:creationId xmlns:a16="http://schemas.microsoft.com/office/drawing/2014/main" id="{3ED2E6BF-4659-1F5A-5FC5-0069F91CF4EA}"/>
                      </a:ext>
                    </a:extLst>
                  </p:cNvPr>
                  <p:cNvSpPr txBox="1"/>
                  <p:nvPr/>
                </p:nvSpPr>
                <p:spPr>
                  <a:xfrm>
                    <a:off x="5727633" y="3553231"/>
                    <a:ext cx="1227984" cy="611642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pPr marL="0" marR="0" lvl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r>
                      <a:rPr kumimoji="0" lang="en-US" altLang="en-US" sz="200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UTM Avo" panose="02040603050506020204" pitchFamily="18"/>
                      </a:rPr>
                      <a:t>D. </a:t>
                    </a:r>
                    <a14:m>
                      <m:oMath xmlns:m="http://schemas.openxmlformats.org/officeDocument/2006/math">
                        <m:r>
                          <m:rPr>
                            <m:nor/>
                          </m:rPr>
                          <a:rPr kumimoji="0" lang="en-US" altLang="en-US" sz="2000" b="0" i="0" u="none" strike="noStrike" cap="none" normalizeH="0" baseline="0" dirty="0" smtClean="0">
                            <a:ln>
                              <a:noFill/>
                            </a:ln>
                            <a:solidFill>
                              <a:schemeClr val="tx1"/>
                            </a:solidFill>
                            <a:effectLst/>
                            <a:latin typeface="UTM Avo" panose="02040603050506020204" pitchFamily="18"/>
                          </a:rPr>
                          <m:t>−</m:t>
                        </m:r>
                        <m:f>
                          <m:fPr>
                            <m:ctrlPr>
                              <a:rPr kumimoji="0" lang="en-US" altLang="en-US" sz="2000" i="1" u="none" strike="noStrike" cap="none" normalizeH="0" baseline="0" dirty="0" smtClean="0">
                                <a:ln>
                                  <a:noFill/>
                                </a:ln>
                                <a:solidFill>
                                  <a:schemeClr val="tx1"/>
                                </a:solidFill>
                                <a:effectLst/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m:rPr>
                                <m:nor/>
                              </m:rPr>
                              <a:rPr kumimoji="0" lang="en-US" altLang="en-US" sz="2000" b="0" i="0" u="none" strike="noStrike" cap="none" normalizeH="0" baseline="0" dirty="0" smtClean="0">
                                <a:ln>
                                  <a:noFill/>
                                </a:ln>
                                <a:solidFill>
                                  <a:schemeClr val="tx1"/>
                                </a:solidFill>
                                <a:effectLst/>
                                <a:latin typeface="UTM Avo" panose="02040603050506020204" pitchFamily="18"/>
                              </a:rPr>
                              <m:t>5</m:t>
                            </m:r>
                          </m:num>
                          <m:den>
                            <m:r>
                              <m:rPr>
                                <m:nor/>
                              </m:rPr>
                              <a:rPr kumimoji="0" lang="en-US" altLang="en-US" sz="2000" b="0" i="0" u="none" strike="noStrike" cap="none" normalizeH="0" baseline="0" dirty="0" smtClean="0">
                                <a:ln>
                                  <a:noFill/>
                                </a:ln>
                                <a:solidFill>
                                  <a:schemeClr val="tx1"/>
                                </a:solidFill>
                                <a:effectLst/>
                                <a:latin typeface="UTM Avo" panose="02040603050506020204" pitchFamily="18"/>
                              </a:rPr>
                              <m:t>4</m:t>
                            </m:r>
                          </m:den>
                        </m:f>
                      </m:oMath>
                    </a14:m>
                    <a:endParaRPr kumimoji="0" lang="en-US" altLang="en-US" sz="2000" i="0" u="none" strike="noStrike" cap="none" normalizeH="0" baseline="0" dirty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UTM Avo" panose="02040603050506020204" pitchFamily="18"/>
                    </a:endParaRPr>
                  </a:p>
                </p:txBody>
              </p:sp>
            </mc:Choice>
            <mc:Fallback xmlns="">
              <p:sp>
                <p:nvSpPr>
                  <p:cNvPr id="35" name="TextBox 34">
                    <a:extLst>
                      <a:ext uri="{FF2B5EF4-FFF2-40B4-BE49-F238E27FC236}">
                        <a16:creationId xmlns:a16="http://schemas.microsoft.com/office/drawing/2014/main" id="{3ED2E6BF-4659-1F5A-5FC5-0069F91CF4EA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5727633" y="3553231"/>
                    <a:ext cx="1227984" cy="611642"/>
                  </a:xfrm>
                  <a:prstGeom prst="rect">
                    <a:avLst/>
                  </a:prstGeom>
                  <a:blipFill>
                    <a:blip r:embed="rId17"/>
                    <a:stretch>
                      <a:fillRect l="-5102" b="-4000"/>
                    </a:stretch>
                  </a:blipFill>
                </p:spPr>
                <p:txBody>
                  <a:bodyPr/>
                  <a:lstStyle/>
                  <a:p>
                    <a:r>
                      <a:rPr lang="vi-VN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</p:grpSp>
      <p:pic>
        <p:nvPicPr>
          <p:cNvPr id="55" name="Picture 54" descr="Logo, company name&#10;&#10;Description automatically generated">
            <a:extLst>
              <a:ext uri="{FF2B5EF4-FFF2-40B4-BE49-F238E27FC236}">
                <a16:creationId xmlns:a16="http://schemas.microsoft.com/office/drawing/2014/main" id="{F5275CC3-04DB-B4BD-714C-17CA52FF2746}"/>
              </a:ext>
            </a:extLst>
          </p:cNvPr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614541" cy="685800"/>
          </a:xfrm>
          <a:prstGeom prst="rect">
            <a:avLst/>
          </a:prstGeom>
        </p:spPr>
      </p:pic>
      <p:pic>
        <p:nvPicPr>
          <p:cNvPr id="56" name="Picture 55" descr="12.png">
            <a:extLst>
              <a:ext uri="{FF2B5EF4-FFF2-40B4-BE49-F238E27FC236}">
                <a16:creationId xmlns:a16="http://schemas.microsoft.com/office/drawing/2014/main" id="{B3A2C990-B59F-1E3C-4D48-DF8401F59C8F}"/>
              </a:ext>
            </a:extLst>
          </p:cNvPr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 rot="2834271">
            <a:off x="1855105" y="3484085"/>
            <a:ext cx="1371600" cy="1371600"/>
          </a:xfrm>
          <a:prstGeom prst="rect">
            <a:avLst/>
          </a:prstGeom>
        </p:spPr>
      </p:pic>
      <p:pic>
        <p:nvPicPr>
          <p:cNvPr id="59" name="Picture 58" descr="12.png">
            <a:extLst>
              <a:ext uri="{FF2B5EF4-FFF2-40B4-BE49-F238E27FC236}">
                <a16:creationId xmlns:a16="http://schemas.microsoft.com/office/drawing/2014/main" id="{4C2E72A4-73B2-B382-8B3A-CB10CFE9CAE9}"/>
              </a:ext>
            </a:extLst>
          </p:cNvPr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 rot="2834271">
            <a:off x="1853157" y="3493832"/>
            <a:ext cx="1371600" cy="1371600"/>
          </a:xfrm>
          <a:prstGeom prst="rect">
            <a:avLst/>
          </a:prstGeom>
        </p:spPr>
      </p:pic>
      <p:pic>
        <p:nvPicPr>
          <p:cNvPr id="60" name="Picture 59" descr="12.png">
            <a:extLst>
              <a:ext uri="{FF2B5EF4-FFF2-40B4-BE49-F238E27FC236}">
                <a16:creationId xmlns:a16="http://schemas.microsoft.com/office/drawing/2014/main" id="{6DB8EED0-2B8D-6779-BFC8-B4469FF8E0C2}"/>
              </a:ext>
            </a:extLst>
          </p:cNvPr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 rot="2834271">
            <a:off x="1872265" y="3493831"/>
            <a:ext cx="1371600" cy="1371600"/>
          </a:xfrm>
          <a:prstGeom prst="rect">
            <a:avLst/>
          </a:prstGeom>
        </p:spPr>
      </p:pic>
      <p:pic>
        <p:nvPicPr>
          <p:cNvPr id="61" name="Picture 60" descr="12.png">
            <a:extLst>
              <a:ext uri="{FF2B5EF4-FFF2-40B4-BE49-F238E27FC236}">
                <a16:creationId xmlns:a16="http://schemas.microsoft.com/office/drawing/2014/main" id="{EDFD743D-139A-42D4-1F3A-249216213BAE}"/>
              </a:ext>
            </a:extLst>
          </p:cNvPr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 rot="2834271">
            <a:off x="1815067" y="3474338"/>
            <a:ext cx="1371600" cy="1371600"/>
          </a:xfrm>
          <a:prstGeom prst="rect">
            <a:avLst/>
          </a:prstGeom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67EC2E7C-DF94-1F8A-EF79-2418FC1AF42E}"/>
              </a:ext>
            </a:extLst>
          </p:cNvPr>
          <p:cNvGrpSpPr/>
          <p:nvPr/>
        </p:nvGrpSpPr>
        <p:grpSpPr>
          <a:xfrm>
            <a:off x="13498786" y="4133165"/>
            <a:ext cx="3042764" cy="2256795"/>
            <a:chOff x="13498786" y="2484895"/>
            <a:chExt cx="4665527" cy="3905065"/>
          </a:xfrm>
        </p:grpSpPr>
        <p:pic>
          <p:nvPicPr>
            <p:cNvPr id="3" name="Graphic 2">
              <a:extLst>
                <a:ext uri="{FF2B5EF4-FFF2-40B4-BE49-F238E27FC236}">
                  <a16:creationId xmlns:a16="http://schemas.microsoft.com/office/drawing/2014/main" id="{50A9E045-49A9-D156-74C8-03646F08F39F}"/>
                </a:ext>
              </a:extLst>
            </p:cNvPr>
            <p:cNvPicPr>
              <a:picLocks noChangeAspect="1"/>
            </p:cNvPicPr>
            <p:nvPr/>
          </p:nvPicPr>
          <p:blipFill>
            <a:blip r:embed="rId19">
              <a:extLst>
                <a:ext uri="{96DAC541-7B7A-43D3-8B79-37D633B846F1}">
                  <asvg:svgBlip xmlns:asvg="http://schemas.microsoft.com/office/drawing/2016/SVG/main" r:embed="rId20"/>
                </a:ext>
              </a:extLst>
            </a:blip>
            <a:stretch>
              <a:fillRect/>
            </a:stretch>
          </p:blipFill>
          <p:spPr>
            <a:xfrm>
              <a:off x="13498786" y="2484895"/>
              <a:ext cx="4665527" cy="3905065"/>
            </a:xfrm>
            <a:prstGeom prst="rect">
              <a:avLst/>
            </a:prstGeom>
          </p:spPr>
        </p:pic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57C70C69-3497-8FF6-DE06-667E0F1AEE22}"/>
                </a:ext>
              </a:extLst>
            </p:cNvPr>
            <p:cNvSpPr txBox="1"/>
            <p:nvPr/>
          </p:nvSpPr>
          <p:spPr>
            <a:xfrm>
              <a:off x="13872514" y="4161509"/>
              <a:ext cx="4267201" cy="90535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Chính</a:t>
              </a:r>
              <a:r>
                <a: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kumimoji="0" lang="en-US" sz="28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xác</a:t>
              </a:r>
              <a:endPara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</p:grpSp>
      <p:pic>
        <p:nvPicPr>
          <p:cNvPr id="8" name="Am-thanh-tra-loi-dung-chinh-xac-www_tiengdong_com">
            <a:hlinkClick r:id="" action="ppaction://media"/>
            <a:extLst>
              <a:ext uri="{FF2B5EF4-FFF2-40B4-BE49-F238E27FC236}">
                <a16:creationId xmlns:a16="http://schemas.microsoft.com/office/drawing/2014/main" id="{D006B06C-1A65-D489-A25A-C7BB49CF3A8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21"/>
          <a:stretch>
            <a:fillRect/>
          </a:stretch>
        </p:blipFill>
        <p:spPr>
          <a:xfrm>
            <a:off x="-2149475" y="3451225"/>
            <a:ext cx="609600" cy="609600"/>
          </a:xfrm>
          <a:prstGeom prst="rect">
            <a:avLst/>
          </a:prstGeom>
        </p:spPr>
      </p:pic>
      <p:pic>
        <p:nvPicPr>
          <p:cNvPr id="9" name="Fail-sound-effect-www_tiengdong_com">
            <a:hlinkClick r:id="" action="ppaction://media"/>
            <a:extLst>
              <a:ext uri="{FF2B5EF4-FFF2-40B4-BE49-F238E27FC236}">
                <a16:creationId xmlns:a16="http://schemas.microsoft.com/office/drawing/2014/main" id="{1120A623-2A06-B203-C325-570CE140C10B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21"/>
          <a:stretch>
            <a:fillRect/>
          </a:stretch>
        </p:blipFill>
        <p:spPr>
          <a:xfrm>
            <a:off x="-2397694" y="4177810"/>
            <a:ext cx="609600" cy="609600"/>
          </a:xfrm>
          <a:prstGeom prst="rect">
            <a:avLst/>
          </a:prstGeom>
        </p:spPr>
      </p:pic>
      <p:pic>
        <p:nvPicPr>
          <p:cNvPr id="10" name="Fail-sound-effect-www_tiengdong_com">
            <a:hlinkClick r:id="" action="ppaction://media"/>
            <a:extLst>
              <a:ext uri="{FF2B5EF4-FFF2-40B4-BE49-F238E27FC236}">
                <a16:creationId xmlns:a16="http://schemas.microsoft.com/office/drawing/2014/main" id="{6850F755-23ED-325F-96C9-8B61E41184C4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21"/>
          <a:stretch>
            <a:fillRect/>
          </a:stretch>
        </p:blipFill>
        <p:spPr>
          <a:xfrm>
            <a:off x="-2245294" y="4330210"/>
            <a:ext cx="609600" cy="609600"/>
          </a:xfrm>
          <a:prstGeom prst="rect">
            <a:avLst/>
          </a:prstGeom>
        </p:spPr>
      </p:pic>
      <p:pic>
        <p:nvPicPr>
          <p:cNvPr id="11" name="Fail-sound-effect-www_tiengdong_com">
            <a:hlinkClick r:id="" action="ppaction://media"/>
            <a:extLst>
              <a:ext uri="{FF2B5EF4-FFF2-40B4-BE49-F238E27FC236}">
                <a16:creationId xmlns:a16="http://schemas.microsoft.com/office/drawing/2014/main" id="{3340D08F-11C0-ED9E-CF5F-870F95E12F35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21"/>
          <a:stretch>
            <a:fillRect/>
          </a:stretch>
        </p:blipFill>
        <p:spPr>
          <a:xfrm>
            <a:off x="-2092894" y="4482610"/>
            <a:ext cx="609600" cy="609600"/>
          </a:xfrm>
          <a:prstGeom prst="rect">
            <a:avLst/>
          </a:prstGeom>
        </p:spPr>
      </p:pic>
      <p:pic>
        <p:nvPicPr>
          <p:cNvPr id="14" name="Tieng-yeah-tre-con-mp3">
            <a:hlinkClick r:id="" action="ppaction://media"/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21"/>
          <a:stretch>
            <a:fillRect/>
          </a:stretch>
        </p:blipFill>
        <p:spPr>
          <a:xfrm>
            <a:off x="-2075361" y="5396824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98012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2.22222E-6 L 0.15651 0.24328 L 0.17344 0.49004 " pathEditMode="relative" rAng="0" ptsTypes="AAA">
                                      <p:cBhvr>
                                        <p:cTn id="6" dur="2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672" y="24491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31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 calcmode="lin" valueType="num">
                                      <p:cBhvr>
                                        <p:cTn id="8" dur="1000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/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1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mediacall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" dur="6060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3"/>
                  </p:tgtEl>
                </p:cond>
              </p:nextCondLst>
            </p:seq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4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>
                      <p:stCondLst>
                        <p:cond delay="0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375E-6 -7.40741E-7 L 0.64518 -0.13611 L 0.84492 -0.33495 " pathEditMode="relative" rAng="0" ptsTypes="AAA">
                                      <p:cBhvr>
                                        <p:cTn id="19" dur="2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2240" y="-16759"/>
                                    </p:animMotion>
                                  </p:childTnLst>
                                </p:cTn>
                              </p:par>
                              <p:par>
                                <p:cTn id="20" presetID="31" presetClass="exit" presetSubtype="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anim calcmode="lin" valueType="num">
                                      <p:cBhvr>
                                        <p:cTn id="21" dur="1000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/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4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mediacall" presetSubtype="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cmd type="call" cmd="playFrom(0.0)">
                                      <p:cBhvr>
                                        <p:cTn id="27" dur="6060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4"/>
                  </p:tgtEl>
                </p:cond>
              </p:nextCondLst>
            </p:seq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4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-7.40741E-7 L 0.26355 -0.07477 L 0.38438 0.46852 " pathEditMode="relative" rAng="0" ptsTypes="AAA">
                                      <p:cBhvr>
                                        <p:cTn id="32" dur="2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219" y="19676"/>
                                    </p:animMotion>
                                  </p:childTnLst>
                                </p:cTn>
                              </p:par>
                              <p:par>
                                <p:cTn id="33" presetID="31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34" dur="10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7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mediacall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cmd type="call" cmd="playFrom(0.0)">
                                      <p:cBhvr>
                                        <p:cTn id="40" dur="6060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2"/>
                  </p:tgtEl>
                </p:cond>
              </p:nextCondLst>
            </p:seq>
            <p:seq concurrent="1" nextAc="seek">
              <p:cTn id="41" restart="whenNotActive" fill="hold" evtFilter="cancelBubble" nodeType="interactiveSeq">
                <p:stCondLst>
                  <p:cond evt="onClick" delay="0">
                    <p:tgtEl>
                      <p:spTgt spid="4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2" fill="hold">
                      <p:stCondLst>
                        <p:cond delay="0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208 0.00486 L 0.66927 0.40463 " pathEditMode="relative" rAng="0" ptsTypes="AA">
                                      <p:cBhvr>
                                        <p:cTn id="45" dur="2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3359" y="19977"/>
                                    </p:animMotion>
                                  </p:childTnLst>
                                </p:cTn>
                              </p:par>
                              <p:par>
                                <p:cTn id="46" presetID="22" presetClass="exit" presetSubtype="4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47" dur="7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6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mediacall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cmd type="call" cmd="playFrom(0.0)">
                                      <p:cBhvr>
                                        <p:cTn id="50" dur="4414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51" presetID="37" presetClass="path" presetSubtype="0" accel="50000" decel="5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0.30221 -0.25347 L 0.10182 -0.38426 C 0.06016 -0.41482 -0.00247 -0.42894 -0.06823 -0.42894 C -0.14271 -0.42894 -0.20273 -0.41482 -0.2444 -0.38426 L -0.4444 -0.25347 " pathEditMode="relative" rAng="0" ptsTypes="AAAAA">
                                      <p:cBhvr>
                                        <p:cTn id="52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7331" y="-877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9"/>
                  </p:tgtEl>
                </p:cond>
              </p:nextCondLst>
            </p:seq>
            <p:audio>
              <p:cMediaNode vol="80000">
                <p:cTn id="5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  <p:audio>
              <p:cMediaNode vol="80000">
                <p:cTn id="5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  <p:audio>
              <p:cMediaNode vol="80000">
                <p:cTn id="5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  <p:audio>
              <p:cMediaNode vol="80000">
                <p:cTn id="5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  <p:audio>
              <p:cMediaNode vol="80000">
                <p:cTn id="5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1548b78863bea9b589200adb6a7ee866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 rot="2054517">
            <a:off x="642547" y="3207238"/>
            <a:ext cx="2743200" cy="2639710"/>
          </a:xfrm>
          <a:prstGeom prst="rect">
            <a:avLst/>
          </a:prstGeom>
        </p:spPr>
      </p:pic>
      <p:pic>
        <p:nvPicPr>
          <p:cNvPr id="7" name="Picture 6" descr="12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 rot="2834271">
            <a:off x="1825907" y="3474338"/>
            <a:ext cx="1371600" cy="1371600"/>
          </a:xfrm>
          <a:prstGeom prst="rect">
            <a:avLst/>
          </a:prstGeom>
        </p:spPr>
      </p:pic>
      <p:pic>
        <p:nvPicPr>
          <p:cNvPr id="22" name="Picture 21" descr="Hình ảnh có liên quan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0" b="100000" l="0" r="100000">
                        <a14:foregroundMark x1="3542" y1="8333" x2="4688" y2="94504"/>
                        <a14:foregroundMark x1="2813" y1="11170" x2="52083" y2="7092"/>
                        <a14:foregroundMark x1="49271" y1="7801" x2="96146" y2="9397"/>
                        <a14:foregroundMark x1="96146" y1="9043" x2="97083" y2="92199"/>
                        <a14:foregroundMark x1="3333" y1="95745" x2="97083" y2="92199"/>
                        <a14:foregroundMark x1="16250" y1="85638" x2="28021" y2="92553"/>
                        <a14:foregroundMark x1="24792" y1="84574" x2="27396" y2="9095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1800" y="0"/>
            <a:ext cx="6858000" cy="1981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/>
              <p:cNvSpPr txBox="1"/>
              <p:nvPr/>
            </p:nvSpPr>
            <p:spPr>
              <a:xfrm>
                <a:off x="3670113" y="327799"/>
                <a:ext cx="5572619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3600" b="1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</a:rPr>
                  <a:t>Câu</a:t>
                </a:r>
                <a:r>
                  <a:rPr kumimoji="0" lang="en-US" sz="36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</a:rPr>
                  <a:t> 3: </a:t>
                </a:r>
                <a:r>
                  <a:rPr kumimoji="0" lang="en-US" sz="36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</a:rPr>
                  <a:t>Tìm</a:t>
                </a:r>
                <a:r>
                  <a:rPr kumimoji="0" lang="en-US" sz="36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</a:rPr>
                  <a:t> x, </a:t>
                </a:r>
                <a:r>
                  <a:rPr kumimoji="0" lang="en-US" sz="36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</a:rPr>
                  <a:t>biết</a:t>
                </a:r>
                <a:r>
                  <a:rPr kumimoji="0" lang="en-US" sz="36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</a:rPr>
                  <a:t>: </a:t>
                </a: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 xmlns:m="http://schemas.openxmlformats.org/officeDocument/2006/math">
                    <m:r>
                      <a:rPr kumimoji="0" lang="en-US" sz="36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Times New Roman" pitchFamily="18" charset="0"/>
                      </a:rPr>
                      <m:t>𝑥</m:t>
                    </m:r>
                  </m:oMath>
                </a14:m>
                <a:r>
                  <a:rPr kumimoji="0" lang="en-US" sz="36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</a:rPr>
                  <a:t> + (− </a:t>
                </a:r>
                <a14:m>
                  <m:oMath xmlns:m="http://schemas.openxmlformats.org/officeDocument/2006/math">
                    <m:r>
                      <a:rPr kumimoji="0" lang="en-US" sz="36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Times New Roman" pitchFamily="18" charset="0"/>
                      </a:rPr>
                      <m:t>𝑥</m:t>
                    </m:r>
                  </m:oMath>
                </a14:m>
                <a:r>
                  <a:rPr kumimoji="0" lang="en-US" sz="36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</a:rPr>
                  <a:t> + 3) – (</a:t>
                </a:r>
                <a14:m>
                  <m:oMath xmlns:m="http://schemas.openxmlformats.org/officeDocument/2006/math">
                    <m:r>
                      <a:rPr kumimoji="0" lang="en-US" sz="36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Times New Roman" pitchFamily="18" charset="0"/>
                      </a:rPr>
                      <m:t>𝑥</m:t>
                    </m:r>
                  </m:oMath>
                </a14:m>
                <a:r>
                  <a:rPr kumimoji="0" lang="en-US" sz="36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</a:rPr>
                  <a:t> − 7) = 9.</a:t>
                </a:r>
              </a:p>
            </p:txBody>
          </p:sp>
        </mc:Choice>
        <mc:Fallback xmlns="">
          <p:sp>
            <p:nvSpPr>
              <p:cNvPr id="23" name="TextBox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70113" y="327799"/>
                <a:ext cx="5572619" cy="1200329"/>
              </a:xfrm>
              <a:prstGeom prst="rect">
                <a:avLst/>
              </a:prstGeom>
              <a:blipFill>
                <a:blip r:embed="rId10"/>
                <a:stretch>
                  <a:fillRect t="-9137" r="-2626" b="-1827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42" name="Group 41">
            <a:extLst>
              <a:ext uri="{FF2B5EF4-FFF2-40B4-BE49-F238E27FC236}">
                <a16:creationId xmlns:a16="http://schemas.microsoft.com/office/drawing/2014/main" id="{2C4BBA5D-6343-129B-C204-73C38D65E80B}"/>
              </a:ext>
            </a:extLst>
          </p:cNvPr>
          <p:cNvGrpSpPr/>
          <p:nvPr/>
        </p:nvGrpSpPr>
        <p:grpSpPr>
          <a:xfrm>
            <a:off x="9142387" y="1921390"/>
            <a:ext cx="1567327" cy="2539240"/>
            <a:chOff x="5671673" y="1987853"/>
            <a:chExt cx="1567327" cy="2539240"/>
          </a:xfrm>
        </p:grpSpPr>
        <p:pic>
          <p:nvPicPr>
            <p:cNvPr id="18" name="Picture 17" descr="11.png"/>
            <p:cNvPicPr>
              <a:picLocks noChangeAspect="1"/>
            </p:cNvPicPr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5956226" y="1987853"/>
              <a:ext cx="838200" cy="1203158"/>
            </a:xfrm>
            <a:prstGeom prst="rect">
              <a:avLst/>
            </a:prstGeom>
          </p:spPr>
        </p:pic>
        <p:grpSp>
          <p:nvGrpSpPr>
            <p:cNvPr id="32" name="Group 31">
              <a:extLst>
                <a:ext uri="{FF2B5EF4-FFF2-40B4-BE49-F238E27FC236}">
                  <a16:creationId xmlns:a16="http://schemas.microsoft.com/office/drawing/2014/main" id="{6DFAC6CA-0CA8-58E2-B87B-2DE039C36B64}"/>
                </a:ext>
              </a:extLst>
            </p:cNvPr>
            <p:cNvGrpSpPr/>
            <p:nvPr/>
          </p:nvGrpSpPr>
          <p:grpSpPr>
            <a:xfrm>
              <a:off x="5671673" y="3191011"/>
              <a:ext cx="1567327" cy="1336082"/>
              <a:chOff x="5430447" y="3191011"/>
              <a:chExt cx="1567327" cy="1336082"/>
            </a:xfrm>
          </p:grpSpPr>
          <p:pic>
            <p:nvPicPr>
              <p:cNvPr id="26" name="Graphic 25">
                <a:extLst>
                  <a:ext uri="{FF2B5EF4-FFF2-40B4-BE49-F238E27FC236}">
                    <a16:creationId xmlns:a16="http://schemas.microsoft.com/office/drawing/2014/main" id="{EA0F448C-97B8-D099-2314-03A65C5C7B8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2">
                <a:extLst>
                  <a:ext uri="{96DAC541-7B7A-43D3-8B79-37D633B846F1}">
                    <asvg:svgBlip xmlns:asvg="http://schemas.microsoft.com/office/drawing/2016/SVG/main" r:embed="rId13"/>
                  </a:ext>
                </a:extLst>
              </a:blip>
              <a:stretch>
                <a:fillRect/>
              </a:stretch>
            </p:blipFill>
            <p:spPr>
              <a:xfrm>
                <a:off x="5430447" y="3191011"/>
                <a:ext cx="1567327" cy="1336082"/>
              </a:xfrm>
              <a:prstGeom prst="rect">
                <a:avLst/>
              </a:prstGeom>
            </p:spPr>
          </p:pic>
          <mc:AlternateContent xmlns:mc="http://schemas.openxmlformats.org/markup-compatibility/2006">
            <mc:Choice xmlns:a14="http://schemas.microsoft.com/office/drawing/2010/main" Requires="a14">
              <p:sp>
                <p:nvSpPr>
                  <p:cNvPr id="31" name="TextBox 30">
                    <a:extLst>
                      <a:ext uri="{FF2B5EF4-FFF2-40B4-BE49-F238E27FC236}">
                        <a16:creationId xmlns:a16="http://schemas.microsoft.com/office/drawing/2014/main" id="{5BD07020-6BC9-F013-CCB5-4F74AC805367}"/>
                      </a:ext>
                    </a:extLst>
                  </p:cNvPr>
                  <p:cNvSpPr txBox="1"/>
                  <p:nvPr/>
                </p:nvSpPr>
                <p:spPr>
                  <a:xfrm>
                    <a:off x="5715000" y="3609371"/>
                    <a:ext cx="1021355" cy="369332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en-US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UTM Avo" panose="02040603050506020204" pitchFamily="18" charset="0"/>
                        <a:ea typeface="+mn-ea"/>
                        <a:cs typeface="+mn-cs"/>
                      </a:rPr>
                      <a:t>B. </a:t>
                    </a:r>
                    <a14:m>
                      <m:oMath xmlns:m="http://schemas.openxmlformats.org/officeDocument/2006/math">
                        <m:r>
                          <a:rPr kumimoji="0" lang="en-US" sz="18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𝑥</m:t>
                        </m:r>
                      </m:oMath>
                    </a14:m>
                    <a:r>
                      <a:rPr kumimoji="0" lang="en-US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UTM Avo" panose="02040603050506020204" pitchFamily="18" charset="0"/>
                        <a:ea typeface="+mn-ea"/>
                        <a:cs typeface="+mn-cs"/>
                      </a:rPr>
                      <a:t> = 2</a:t>
                    </a:r>
                  </a:p>
                </p:txBody>
              </p:sp>
            </mc:Choice>
            <mc:Fallback>
              <p:sp>
                <p:nvSpPr>
                  <p:cNvPr id="31" name="TextBox 30">
                    <a:extLst>
                      <a:ext uri="{FF2B5EF4-FFF2-40B4-BE49-F238E27FC236}">
                        <a16:creationId xmlns:a16="http://schemas.microsoft.com/office/drawing/2014/main" id="{5BD07020-6BC9-F013-CCB5-4F74AC805367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5715000" y="3609371"/>
                    <a:ext cx="1021355" cy="369332"/>
                  </a:xfrm>
                  <a:prstGeom prst="rect">
                    <a:avLst/>
                  </a:prstGeom>
                  <a:blipFill>
                    <a:blip r:embed="rId14"/>
                    <a:stretch>
                      <a:fillRect l="-1786" t="-9836" r="-2381" b="-22951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6D9E1F6B-A4D6-F800-A967-01FF534AB9AB}"/>
              </a:ext>
            </a:extLst>
          </p:cNvPr>
          <p:cNvGrpSpPr/>
          <p:nvPr/>
        </p:nvGrpSpPr>
        <p:grpSpPr>
          <a:xfrm>
            <a:off x="4419911" y="3808418"/>
            <a:ext cx="1567327" cy="2666677"/>
            <a:chOff x="4459062" y="4011347"/>
            <a:chExt cx="1567327" cy="2666677"/>
          </a:xfrm>
        </p:grpSpPr>
        <p:pic>
          <p:nvPicPr>
            <p:cNvPr id="12" name="Picture 11" descr="11.png"/>
            <p:cNvPicPr>
              <a:picLocks noChangeAspect="1"/>
            </p:cNvPicPr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4626437" y="4011347"/>
              <a:ext cx="997458" cy="1431758"/>
            </a:xfrm>
            <a:prstGeom prst="rect">
              <a:avLst/>
            </a:prstGeom>
          </p:spPr>
        </p:pic>
        <p:grpSp>
          <p:nvGrpSpPr>
            <p:cNvPr id="36" name="Group 35">
              <a:extLst>
                <a:ext uri="{FF2B5EF4-FFF2-40B4-BE49-F238E27FC236}">
                  <a16:creationId xmlns:a16="http://schemas.microsoft.com/office/drawing/2014/main" id="{8ED690D4-0167-4118-FEFF-69DCF63E4403}"/>
                </a:ext>
              </a:extLst>
            </p:cNvPr>
            <p:cNvGrpSpPr/>
            <p:nvPr/>
          </p:nvGrpSpPr>
          <p:grpSpPr>
            <a:xfrm>
              <a:off x="4459062" y="5341942"/>
              <a:ext cx="1567327" cy="1336082"/>
              <a:chOff x="5430447" y="3191011"/>
              <a:chExt cx="1567327" cy="1336082"/>
            </a:xfrm>
          </p:grpSpPr>
          <p:pic>
            <p:nvPicPr>
              <p:cNvPr id="37" name="Graphic 36">
                <a:extLst>
                  <a:ext uri="{FF2B5EF4-FFF2-40B4-BE49-F238E27FC236}">
                    <a16:creationId xmlns:a16="http://schemas.microsoft.com/office/drawing/2014/main" id="{A0F3A283-0D3F-ED60-319B-1F0806D1044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2">
                <a:extLst>
                  <a:ext uri="{96DAC541-7B7A-43D3-8B79-37D633B846F1}">
                    <asvg:svgBlip xmlns:asvg="http://schemas.microsoft.com/office/drawing/2016/SVG/main" r:embed="rId13"/>
                  </a:ext>
                </a:extLst>
              </a:blip>
              <a:stretch>
                <a:fillRect/>
              </a:stretch>
            </p:blipFill>
            <p:spPr>
              <a:xfrm>
                <a:off x="5430447" y="3191011"/>
                <a:ext cx="1567327" cy="1336082"/>
              </a:xfrm>
              <a:prstGeom prst="rect">
                <a:avLst/>
              </a:prstGeom>
            </p:spPr>
          </p:pic>
          <mc:AlternateContent xmlns:mc="http://schemas.openxmlformats.org/markup-compatibility/2006">
            <mc:Choice xmlns:a14="http://schemas.microsoft.com/office/drawing/2010/main" Requires="a14">
              <p:sp>
                <p:nvSpPr>
                  <p:cNvPr id="38" name="TextBox 37">
                    <a:extLst>
                      <a:ext uri="{FF2B5EF4-FFF2-40B4-BE49-F238E27FC236}">
                        <a16:creationId xmlns:a16="http://schemas.microsoft.com/office/drawing/2014/main" id="{D539D3E9-0594-3362-95F6-E9C0522609E3}"/>
                      </a:ext>
                    </a:extLst>
                  </p:cNvPr>
                  <p:cNvSpPr txBox="1"/>
                  <p:nvPr/>
                </p:nvSpPr>
                <p:spPr>
                  <a:xfrm>
                    <a:off x="5663935" y="3656123"/>
                    <a:ext cx="1021355" cy="369332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en-US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UTM Avo" panose="02040603050506020204" pitchFamily="18" charset="0"/>
                        <a:ea typeface="+mn-ea"/>
                        <a:cs typeface="+mn-cs"/>
                      </a:rPr>
                      <a:t>C. </a:t>
                    </a:r>
                    <a14:m>
                      <m:oMath xmlns:m="http://schemas.openxmlformats.org/officeDocument/2006/math">
                        <m:r>
                          <a:rPr kumimoji="0" lang="en-US" sz="18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𝑥</m:t>
                        </m:r>
                      </m:oMath>
                    </a14:m>
                    <a:r>
                      <a:rPr kumimoji="0" lang="en-US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UTM Avo" panose="02040603050506020204" pitchFamily="18" charset="0"/>
                        <a:ea typeface="+mn-ea"/>
                        <a:cs typeface="+mn-cs"/>
                      </a:rPr>
                      <a:t> =3</a:t>
                    </a:r>
                  </a:p>
                </p:txBody>
              </p:sp>
            </mc:Choice>
            <mc:Fallback>
              <p:sp>
                <p:nvSpPr>
                  <p:cNvPr id="38" name="TextBox 37">
                    <a:extLst>
                      <a:ext uri="{FF2B5EF4-FFF2-40B4-BE49-F238E27FC236}">
                        <a16:creationId xmlns:a16="http://schemas.microsoft.com/office/drawing/2014/main" id="{D539D3E9-0594-3362-95F6-E9C0522609E3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5663935" y="3656123"/>
                    <a:ext cx="1021355" cy="369332"/>
                  </a:xfrm>
                  <a:prstGeom prst="rect">
                    <a:avLst/>
                  </a:prstGeom>
                  <a:blipFill>
                    <a:blip r:embed="rId15"/>
                    <a:stretch>
                      <a:fillRect l="-1786" t="-9836" r="-1786" b="-22951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49ABE444-A7AF-477A-449F-552E703955EE}"/>
              </a:ext>
            </a:extLst>
          </p:cNvPr>
          <p:cNvGrpSpPr/>
          <p:nvPr/>
        </p:nvGrpSpPr>
        <p:grpSpPr>
          <a:xfrm>
            <a:off x="7564172" y="3925514"/>
            <a:ext cx="1567327" cy="2549581"/>
            <a:chOff x="7564172" y="3925514"/>
            <a:chExt cx="1567327" cy="2549581"/>
          </a:xfrm>
        </p:grpSpPr>
        <p:pic>
          <p:nvPicPr>
            <p:cNvPr id="15" name="Picture 14" descr="11.png"/>
            <p:cNvPicPr>
              <a:picLocks noChangeAspect="1"/>
            </p:cNvPicPr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7869016" y="3925514"/>
              <a:ext cx="838200" cy="1203158"/>
            </a:xfrm>
            <a:prstGeom prst="rect">
              <a:avLst/>
            </a:prstGeom>
          </p:spPr>
        </p:pic>
        <p:grpSp>
          <p:nvGrpSpPr>
            <p:cNvPr id="39" name="Group 38">
              <a:extLst>
                <a:ext uri="{FF2B5EF4-FFF2-40B4-BE49-F238E27FC236}">
                  <a16:creationId xmlns:a16="http://schemas.microsoft.com/office/drawing/2014/main" id="{2C6CA6C1-6A17-B6F3-1C50-4F2BC8DDC6FE}"/>
                </a:ext>
              </a:extLst>
            </p:cNvPr>
            <p:cNvGrpSpPr/>
            <p:nvPr/>
          </p:nvGrpSpPr>
          <p:grpSpPr>
            <a:xfrm>
              <a:off x="7564172" y="5139013"/>
              <a:ext cx="1567327" cy="1336082"/>
              <a:chOff x="5430447" y="3191011"/>
              <a:chExt cx="1567327" cy="1336082"/>
            </a:xfrm>
          </p:grpSpPr>
          <p:pic>
            <p:nvPicPr>
              <p:cNvPr id="40" name="Graphic 39">
                <a:extLst>
                  <a:ext uri="{FF2B5EF4-FFF2-40B4-BE49-F238E27FC236}">
                    <a16:creationId xmlns:a16="http://schemas.microsoft.com/office/drawing/2014/main" id="{EB7D1166-3CF2-4AC6-9B0C-51E097CB008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2">
                <a:extLst>
                  <a:ext uri="{96DAC541-7B7A-43D3-8B79-37D633B846F1}">
                    <asvg:svgBlip xmlns:asvg="http://schemas.microsoft.com/office/drawing/2016/SVG/main" r:embed="rId13"/>
                  </a:ext>
                </a:extLst>
              </a:blip>
              <a:stretch>
                <a:fillRect/>
              </a:stretch>
            </p:blipFill>
            <p:spPr>
              <a:xfrm>
                <a:off x="5430447" y="3191011"/>
                <a:ext cx="1567327" cy="1336082"/>
              </a:xfrm>
              <a:prstGeom prst="rect">
                <a:avLst/>
              </a:prstGeom>
            </p:spPr>
          </p:pic>
          <mc:AlternateContent xmlns:mc="http://schemas.openxmlformats.org/markup-compatibility/2006">
            <mc:Choice xmlns:a14="http://schemas.microsoft.com/office/drawing/2010/main" Requires="a14">
              <p:sp>
                <p:nvSpPr>
                  <p:cNvPr id="41" name="TextBox 40">
                    <a:extLst>
                      <a:ext uri="{FF2B5EF4-FFF2-40B4-BE49-F238E27FC236}">
                        <a16:creationId xmlns:a16="http://schemas.microsoft.com/office/drawing/2014/main" id="{AFED53FE-47CC-C6D0-B020-DBE09FAEFC7C}"/>
                      </a:ext>
                    </a:extLst>
                  </p:cNvPr>
                  <p:cNvSpPr txBox="1"/>
                  <p:nvPr/>
                </p:nvSpPr>
                <p:spPr>
                  <a:xfrm>
                    <a:off x="5634623" y="3674386"/>
                    <a:ext cx="1158974" cy="369332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pPr marL="0" marR="0" lvl="0" indent="0" algn="ctr" defTabSz="914400" rtl="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en-US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UTM Avo" panose="02040603050506020204" pitchFamily="18" charset="0"/>
                        <a:ea typeface="+mn-ea"/>
                        <a:cs typeface="+mn-cs"/>
                      </a:rPr>
                      <a:t>D. </a:t>
                    </a:r>
                    <a14:m>
                      <m:oMath xmlns:m="http://schemas.openxmlformats.org/officeDocument/2006/math">
                        <m:r>
                          <a:rPr kumimoji="0" lang="en-US" sz="18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𝑥</m:t>
                        </m:r>
                      </m:oMath>
                    </a14:m>
                    <a:r>
                      <a:rPr kumimoji="0" lang="en-US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UTM Avo" panose="02040603050506020204" pitchFamily="18" charset="0"/>
                        <a:ea typeface="+mn-ea"/>
                        <a:cs typeface="+mn-cs"/>
                      </a:rPr>
                      <a:t> = 7</a:t>
                    </a:r>
                  </a:p>
                </p:txBody>
              </p:sp>
            </mc:Choice>
            <mc:Fallback>
              <p:sp>
                <p:nvSpPr>
                  <p:cNvPr id="41" name="TextBox 40">
                    <a:extLst>
                      <a:ext uri="{FF2B5EF4-FFF2-40B4-BE49-F238E27FC236}">
                        <a16:creationId xmlns:a16="http://schemas.microsoft.com/office/drawing/2014/main" id="{AFED53FE-47CC-C6D0-B020-DBE09FAEFC7C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5634623" y="3674386"/>
                    <a:ext cx="1158974" cy="369332"/>
                  </a:xfrm>
                  <a:prstGeom prst="rect">
                    <a:avLst/>
                  </a:prstGeom>
                  <a:blipFill>
                    <a:blip r:embed="rId16"/>
                    <a:stretch>
                      <a:fillRect t="-9836" b="-22951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</p:grpSp>
      <p:grpSp>
        <p:nvGrpSpPr>
          <p:cNvPr id="49" name="Group 48">
            <a:extLst>
              <a:ext uri="{FF2B5EF4-FFF2-40B4-BE49-F238E27FC236}">
                <a16:creationId xmlns:a16="http://schemas.microsoft.com/office/drawing/2014/main" id="{611B3EAE-E02C-26B4-CD4C-783C9E34D75B}"/>
              </a:ext>
            </a:extLst>
          </p:cNvPr>
          <p:cNvGrpSpPr/>
          <p:nvPr/>
        </p:nvGrpSpPr>
        <p:grpSpPr>
          <a:xfrm>
            <a:off x="5841480" y="1889748"/>
            <a:ext cx="1567327" cy="2509312"/>
            <a:chOff x="9045065" y="2283676"/>
            <a:chExt cx="1567327" cy="2509312"/>
          </a:xfrm>
        </p:grpSpPr>
        <p:pic>
          <p:nvPicPr>
            <p:cNvPr id="5" name="Picture 4" descr="11.png"/>
            <p:cNvPicPr>
              <a:picLocks noChangeAspect="1"/>
            </p:cNvPicPr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9265440" y="2283676"/>
              <a:ext cx="838200" cy="1203158"/>
            </a:xfrm>
            <a:prstGeom prst="rect">
              <a:avLst/>
            </a:prstGeom>
          </p:spPr>
        </p:pic>
        <p:grpSp>
          <p:nvGrpSpPr>
            <p:cNvPr id="33" name="Group 32">
              <a:extLst>
                <a:ext uri="{FF2B5EF4-FFF2-40B4-BE49-F238E27FC236}">
                  <a16:creationId xmlns:a16="http://schemas.microsoft.com/office/drawing/2014/main" id="{836BB394-012B-A8B1-ADF3-AA8F560F8772}"/>
                </a:ext>
              </a:extLst>
            </p:cNvPr>
            <p:cNvGrpSpPr/>
            <p:nvPr/>
          </p:nvGrpSpPr>
          <p:grpSpPr>
            <a:xfrm>
              <a:off x="9045065" y="3456906"/>
              <a:ext cx="1567327" cy="1336082"/>
              <a:chOff x="5444673" y="3191570"/>
              <a:chExt cx="1567327" cy="1336082"/>
            </a:xfrm>
          </p:grpSpPr>
          <p:pic>
            <p:nvPicPr>
              <p:cNvPr id="34" name="Graphic 33">
                <a:extLst>
                  <a:ext uri="{FF2B5EF4-FFF2-40B4-BE49-F238E27FC236}">
                    <a16:creationId xmlns:a16="http://schemas.microsoft.com/office/drawing/2014/main" id="{F0218DAD-7391-FC51-32AB-2D9AADCB51A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2">
                <a:extLst>
                  <a:ext uri="{96DAC541-7B7A-43D3-8B79-37D633B846F1}">
                    <asvg:svgBlip xmlns:asvg="http://schemas.microsoft.com/office/drawing/2016/SVG/main" r:embed="rId13"/>
                  </a:ext>
                </a:extLst>
              </a:blip>
              <a:stretch>
                <a:fillRect/>
              </a:stretch>
            </p:blipFill>
            <p:spPr>
              <a:xfrm>
                <a:off x="5444673" y="3191570"/>
                <a:ext cx="1567327" cy="1336082"/>
              </a:xfrm>
              <a:prstGeom prst="rect">
                <a:avLst/>
              </a:prstGeom>
            </p:spPr>
          </p:pic>
          <mc:AlternateContent xmlns:mc="http://schemas.openxmlformats.org/markup-compatibility/2006">
            <mc:Choice xmlns:a14="http://schemas.microsoft.com/office/drawing/2010/main" Requires="a14">
              <p:sp>
                <p:nvSpPr>
                  <p:cNvPr id="35" name="TextBox 34">
                    <a:extLst>
                      <a:ext uri="{FF2B5EF4-FFF2-40B4-BE49-F238E27FC236}">
                        <a16:creationId xmlns:a16="http://schemas.microsoft.com/office/drawing/2014/main" id="{3ED2E6BF-4659-1F5A-5FC5-0069F91CF4EA}"/>
                      </a:ext>
                    </a:extLst>
                  </p:cNvPr>
                  <p:cNvSpPr txBox="1"/>
                  <p:nvPr/>
                </p:nvSpPr>
                <p:spPr>
                  <a:xfrm>
                    <a:off x="5699193" y="3671500"/>
                    <a:ext cx="1227984" cy="369332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pPr algn="l"/>
                    <a:r>
                      <a:rPr lang="en-US" sz="1800" i="0" dirty="0">
                        <a:effectLst/>
                        <a:latin typeface="UTM Avo" panose="02040603050506020204" pitchFamily="18"/>
                      </a:rPr>
                      <a:t>A. </a:t>
                    </a:r>
                    <a14:m>
                      <m:oMath xmlns:m="http://schemas.openxmlformats.org/officeDocument/2006/math">
                        <m:r>
                          <a:rPr lang="en-US" sz="1800" i="1" dirty="0" smtClean="0">
                            <a:effectLst/>
                            <a:latin typeface="Cambria Math" panose="02040503050406030204" pitchFamily="18" charset="0"/>
                          </a:rPr>
                          <m:t>𝑥</m:t>
                        </m:r>
                      </m:oMath>
                    </a14:m>
                    <a:r>
                      <a:rPr lang="en-US" sz="1800" i="0" dirty="0">
                        <a:effectLst/>
                        <a:latin typeface="UTM Avo" panose="02040603050506020204" pitchFamily="18"/>
                      </a:rPr>
                      <a:t> = 1</a:t>
                    </a:r>
                  </a:p>
                </p:txBody>
              </p:sp>
            </mc:Choice>
            <mc:Fallback>
              <p:sp>
                <p:nvSpPr>
                  <p:cNvPr id="35" name="TextBox 34">
                    <a:extLst>
                      <a:ext uri="{FF2B5EF4-FFF2-40B4-BE49-F238E27FC236}">
                        <a16:creationId xmlns:a16="http://schemas.microsoft.com/office/drawing/2014/main" id="{3ED2E6BF-4659-1F5A-5FC5-0069F91CF4EA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5699193" y="3671500"/>
                    <a:ext cx="1227984" cy="369332"/>
                  </a:xfrm>
                  <a:prstGeom prst="rect">
                    <a:avLst/>
                  </a:prstGeom>
                  <a:blipFill>
                    <a:blip r:embed="rId17"/>
                    <a:stretch>
                      <a:fillRect l="-3980" t="-9836" b="-22951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</p:grpSp>
      <p:pic>
        <p:nvPicPr>
          <p:cNvPr id="55" name="Picture 54" descr="Logo, company name&#10;&#10;Description automatically generated">
            <a:extLst>
              <a:ext uri="{FF2B5EF4-FFF2-40B4-BE49-F238E27FC236}">
                <a16:creationId xmlns:a16="http://schemas.microsoft.com/office/drawing/2014/main" id="{F5275CC3-04DB-B4BD-714C-17CA52FF2746}"/>
              </a:ext>
            </a:extLst>
          </p:cNvPr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614541" cy="685800"/>
          </a:xfrm>
          <a:prstGeom prst="rect">
            <a:avLst/>
          </a:prstGeom>
        </p:spPr>
      </p:pic>
      <p:pic>
        <p:nvPicPr>
          <p:cNvPr id="56" name="Picture 55" descr="12.png">
            <a:extLst>
              <a:ext uri="{FF2B5EF4-FFF2-40B4-BE49-F238E27FC236}">
                <a16:creationId xmlns:a16="http://schemas.microsoft.com/office/drawing/2014/main" id="{B3A2C990-B59F-1E3C-4D48-DF8401F59C8F}"/>
              </a:ext>
            </a:extLst>
          </p:cNvPr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 rot="2834271">
            <a:off x="1855105" y="3484085"/>
            <a:ext cx="1371600" cy="1371600"/>
          </a:xfrm>
          <a:prstGeom prst="rect">
            <a:avLst/>
          </a:prstGeom>
        </p:spPr>
      </p:pic>
      <p:pic>
        <p:nvPicPr>
          <p:cNvPr id="59" name="Picture 58" descr="12.png">
            <a:extLst>
              <a:ext uri="{FF2B5EF4-FFF2-40B4-BE49-F238E27FC236}">
                <a16:creationId xmlns:a16="http://schemas.microsoft.com/office/drawing/2014/main" id="{4C2E72A4-73B2-B382-8B3A-CB10CFE9CAE9}"/>
              </a:ext>
            </a:extLst>
          </p:cNvPr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 rot="2834271">
            <a:off x="1853157" y="3493832"/>
            <a:ext cx="1371600" cy="1371600"/>
          </a:xfrm>
          <a:prstGeom prst="rect">
            <a:avLst/>
          </a:prstGeom>
        </p:spPr>
      </p:pic>
      <p:pic>
        <p:nvPicPr>
          <p:cNvPr id="60" name="Picture 59" descr="12.png">
            <a:extLst>
              <a:ext uri="{FF2B5EF4-FFF2-40B4-BE49-F238E27FC236}">
                <a16:creationId xmlns:a16="http://schemas.microsoft.com/office/drawing/2014/main" id="{6DB8EED0-2B8D-6779-BFC8-B4469FF8E0C2}"/>
              </a:ext>
            </a:extLst>
          </p:cNvPr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 rot="2834271">
            <a:off x="1872265" y="3493831"/>
            <a:ext cx="1371600" cy="1371600"/>
          </a:xfrm>
          <a:prstGeom prst="rect">
            <a:avLst/>
          </a:prstGeom>
        </p:spPr>
      </p:pic>
      <p:pic>
        <p:nvPicPr>
          <p:cNvPr id="61" name="Picture 60" descr="12.png">
            <a:extLst>
              <a:ext uri="{FF2B5EF4-FFF2-40B4-BE49-F238E27FC236}">
                <a16:creationId xmlns:a16="http://schemas.microsoft.com/office/drawing/2014/main" id="{EDFD743D-139A-42D4-1F3A-249216213BAE}"/>
              </a:ext>
            </a:extLst>
          </p:cNvPr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 rot="2834271">
            <a:off x="1815067" y="3474338"/>
            <a:ext cx="1371600" cy="1371600"/>
          </a:xfrm>
          <a:prstGeom prst="rect">
            <a:avLst/>
          </a:prstGeom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33C6965D-BC32-CAAB-0CB3-E4DDF85E2FD2}"/>
              </a:ext>
            </a:extLst>
          </p:cNvPr>
          <p:cNvGrpSpPr/>
          <p:nvPr/>
        </p:nvGrpSpPr>
        <p:grpSpPr>
          <a:xfrm>
            <a:off x="13498786" y="4133165"/>
            <a:ext cx="3042764" cy="2256795"/>
            <a:chOff x="13498786" y="2484895"/>
            <a:chExt cx="4665527" cy="3905065"/>
          </a:xfrm>
        </p:grpSpPr>
        <p:pic>
          <p:nvPicPr>
            <p:cNvPr id="3" name="Graphic 2">
              <a:extLst>
                <a:ext uri="{FF2B5EF4-FFF2-40B4-BE49-F238E27FC236}">
                  <a16:creationId xmlns:a16="http://schemas.microsoft.com/office/drawing/2014/main" id="{2E8FDB08-A0DB-61AB-C64B-D3A23F04FCE0}"/>
                </a:ext>
              </a:extLst>
            </p:cNvPr>
            <p:cNvPicPr>
              <a:picLocks noChangeAspect="1"/>
            </p:cNvPicPr>
            <p:nvPr/>
          </p:nvPicPr>
          <p:blipFill>
            <a:blip r:embed="rId19">
              <a:extLst>
                <a:ext uri="{96DAC541-7B7A-43D3-8B79-37D633B846F1}">
                  <asvg:svgBlip xmlns:asvg="http://schemas.microsoft.com/office/drawing/2016/SVG/main" r:embed="rId20"/>
                </a:ext>
              </a:extLst>
            </a:blip>
            <a:stretch>
              <a:fillRect/>
            </a:stretch>
          </p:blipFill>
          <p:spPr>
            <a:xfrm>
              <a:off x="13498786" y="2484895"/>
              <a:ext cx="4665527" cy="3905065"/>
            </a:xfrm>
            <a:prstGeom prst="rect">
              <a:avLst/>
            </a:prstGeom>
          </p:spPr>
        </p:pic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7ADA1CD6-330C-08D0-4387-E5766C3563D9}"/>
                </a:ext>
              </a:extLst>
            </p:cNvPr>
            <p:cNvSpPr txBox="1"/>
            <p:nvPr/>
          </p:nvSpPr>
          <p:spPr>
            <a:xfrm>
              <a:off x="13872514" y="4161509"/>
              <a:ext cx="4267201" cy="90535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Chính</a:t>
              </a:r>
              <a:r>
                <a: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kumimoji="0" lang="en-US" sz="28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xác</a:t>
              </a:r>
              <a:endPara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</p:grpSp>
      <p:pic>
        <p:nvPicPr>
          <p:cNvPr id="9" name="Fail-sound-effect-www_tiengdong_com">
            <a:hlinkClick r:id="" action="ppaction://media"/>
            <a:extLst>
              <a:ext uri="{FF2B5EF4-FFF2-40B4-BE49-F238E27FC236}">
                <a16:creationId xmlns:a16="http://schemas.microsoft.com/office/drawing/2014/main" id="{D53F0A57-2F9C-8E17-B286-458B979736D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21"/>
          <a:stretch>
            <a:fillRect/>
          </a:stretch>
        </p:blipFill>
        <p:spPr>
          <a:xfrm>
            <a:off x="-2397694" y="4177810"/>
            <a:ext cx="609600" cy="609600"/>
          </a:xfrm>
          <a:prstGeom prst="rect">
            <a:avLst/>
          </a:prstGeom>
        </p:spPr>
      </p:pic>
      <p:pic>
        <p:nvPicPr>
          <p:cNvPr id="10" name="Fail-sound-effect-www_tiengdong_com">
            <a:hlinkClick r:id="" action="ppaction://media"/>
            <a:extLst>
              <a:ext uri="{FF2B5EF4-FFF2-40B4-BE49-F238E27FC236}">
                <a16:creationId xmlns:a16="http://schemas.microsoft.com/office/drawing/2014/main" id="{D3927E96-1965-B097-2773-EDB6D197A13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21"/>
          <a:stretch>
            <a:fillRect/>
          </a:stretch>
        </p:blipFill>
        <p:spPr>
          <a:xfrm>
            <a:off x="-2245294" y="4330210"/>
            <a:ext cx="609600" cy="609600"/>
          </a:xfrm>
          <a:prstGeom prst="rect">
            <a:avLst/>
          </a:prstGeom>
        </p:spPr>
      </p:pic>
      <p:pic>
        <p:nvPicPr>
          <p:cNvPr id="11" name="Fail-sound-effect-www_tiengdong_com">
            <a:hlinkClick r:id="" action="ppaction://media"/>
            <a:extLst>
              <a:ext uri="{FF2B5EF4-FFF2-40B4-BE49-F238E27FC236}">
                <a16:creationId xmlns:a16="http://schemas.microsoft.com/office/drawing/2014/main" id="{BBE521E2-46DB-6C1F-8C17-48AFA1B8ECE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21"/>
          <a:stretch>
            <a:fillRect/>
          </a:stretch>
        </p:blipFill>
        <p:spPr>
          <a:xfrm>
            <a:off x="-2092894" y="4482610"/>
            <a:ext cx="609600" cy="609600"/>
          </a:xfrm>
          <a:prstGeom prst="rect">
            <a:avLst/>
          </a:prstGeom>
        </p:spPr>
      </p:pic>
      <p:pic>
        <p:nvPicPr>
          <p:cNvPr id="13" name="Tieng-yeah-tre-con-mp3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21"/>
          <a:stretch>
            <a:fillRect/>
          </a:stretch>
        </p:blipFill>
        <p:spPr>
          <a:xfrm>
            <a:off x="-1946275" y="5261562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51843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2.22222E-6 L 0.15651 0.24328 L 0.17344 0.49004 " pathEditMode="relative" rAng="0" ptsTypes="AAA">
                                      <p:cBhvr>
                                        <p:cTn id="6" dur="2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672" y="24491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31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 calcmode="lin" valueType="num">
                                      <p:cBhvr>
                                        <p:cTn id="8" dur="1000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/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1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mediacall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" dur="6060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3"/>
                  </p:tgtEl>
                </p:cond>
              </p:nextCondLst>
            </p:seq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4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>
                      <p:stCondLst>
                        <p:cond delay="0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821 -0.00393 L 0.42617 0.18495 L 0.56054 0.46273 " pathEditMode="relative" ptsTypes="AAA">
                                      <p:cBhvr>
                                        <p:cTn id="19" dur="2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0" presetID="31" presetClass="exit" presetSubtype="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anim calcmode="lin" valueType="num">
                                      <p:cBhvr>
                                        <p:cTn id="21" dur="1000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/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4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mediacall" presetSubtype="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cmd type="call" cmd="playFrom(0.0)">
                                      <p:cBhvr>
                                        <p:cTn id="27" dur="6060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4"/>
                  </p:tgtEl>
                </p:cond>
              </p:nextCondLst>
            </p:seq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4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54167E-6 7.40741E-7 L 0.58529 -0.07245 L 0.85404 0.46088 " pathEditMode="relative" rAng="0" ptsTypes="AAA">
                                      <p:cBhvr>
                                        <p:cTn id="32" dur="2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2695" y="19421"/>
                                    </p:animMotion>
                                  </p:childTnLst>
                                </p:cTn>
                              </p:par>
                              <p:par>
                                <p:cTn id="33" presetID="31" presetClass="exit" presetSubtype="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anim calcmode="lin" valueType="num">
                                      <p:cBhvr>
                                        <p:cTn id="34" dur="10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7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0" dur="6060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2"/>
                  </p:tgtEl>
                </p:cond>
              </p:nextCondLst>
            </p:seq>
            <p:seq concurrent="1" nextAc="seek">
              <p:cTn id="41" restart="whenNotActive" fill="hold" evtFilter="cancelBubble" nodeType="interactiveSeq">
                <p:stCondLst>
                  <p:cond evt="onClick" delay="0">
                    <p:tgtEl>
                      <p:spTgt spid="4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2" fill="hold">
                      <p:stCondLst>
                        <p:cond delay="0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82 -0.00115 L 0.82617 -0.58055 " pathEditMode="relative" rAng="0" ptsTypes="AA">
                                      <p:cBhvr>
                                        <p:cTn id="45" dur="2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1719" y="-28981"/>
                                    </p:animMotion>
                                  </p:childTnLst>
                                </p:cTn>
                              </p:par>
                              <p:par>
                                <p:cTn id="46" presetID="22" presetClass="exit" presetSubtype="4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47" dur="7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6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mediacall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cmd type="call" cmd="playFrom(0.0)">
                                      <p:cBhvr>
                                        <p:cTn id="50" dur="4414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51" presetID="37" presetClass="path" presetSubtype="0" accel="50000" decel="5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0.2681 -0.27338 L 0.01732 -0.38958 C -0.03489 -0.41667 -0.11328 -0.42894 -0.19544 -0.42894 C -0.28867 -0.42894 -0.3638 -0.41667 -0.41601 -0.38958 L -0.66601 -0.27338 " pathEditMode="relative" rAng="0" ptsTypes="AAAAA">
                                      <p:cBhvr>
                                        <p:cTn id="52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6706" y="-777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9"/>
                  </p:tgtEl>
                </p:cond>
              </p:nextCondLst>
            </p:seq>
            <p:audio>
              <p:cMediaNode vol="80000">
                <p:cTn id="5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  <p:audio>
              <p:cMediaNode vol="80000">
                <p:cTn id="5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  <p:audio>
              <p:cMediaNode vol="80000">
                <p:cTn id="5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  <p:audio>
              <p:cMediaNode vol="80000">
                <p:cTn id="5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hlinkClick r:id="rId3"/>
            <a:extLst>
              <a:ext uri="{FF2B5EF4-FFF2-40B4-BE49-F238E27FC236}">
                <a16:creationId xmlns:a16="http://schemas.microsoft.com/office/drawing/2014/main" id="{B17B448E-3A6A-D950-097D-C5F32FD0130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93535" y="2920440"/>
            <a:ext cx="2866614" cy="18799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604558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C2A4D624-7970-3C09-AD00-C5E0D30BE17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-804497" y="3408020"/>
            <a:ext cx="3750267" cy="3750267"/>
          </a:xfrm>
          <a:prstGeom prst="rect">
            <a:avLst/>
          </a:prstGeom>
        </p:spPr>
      </p:pic>
      <p:pic>
        <p:nvPicPr>
          <p:cNvPr id="10" name="Picture 7">
            <a:extLst>
              <a:ext uri="{FF2B5EF4-FFF2-40B4-BE49-F238E27FC236}">
                <a16:creationId xmlns:a16="http://schemas.microsoft.com/office/drawing/2014/main" id="{E49BAEE6-BE08-9CA9-F42F-DF3ABFE85A7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9144902" y="4882919"/>
            <a:ext cx="3109209" cy="2023812"/>
          </a:xfrm>
          <a:prstGeom prst="rect">
            <a:avLst/>
          </a:prstGeom>
        </p:spPr>
      </p:pic>
      <p:grpSp>
        <p:nvGrpSpPr>
          <p:cNvPr id="2" name="Google Shape;1240;p16">
            <a:extLst>
              <a:ext uri="{FF2B5EF4-FFF2-40B4-BE49-F238E27FC236}">
                <a16:creationId xmlns:a16="http://schemas.microsoft.com/office/drawing/2014/main" id="{E8E2CEF3-6A82-8293-F663-254BFA5FE2C6}"/>
              </a:ext>
            </a:extLst>
          </p:cNvPr>
          <p:cNvGrpSpPr/>
          <p:nvPr/>
        </p:nvGrpSpPr>
        <p:grpSpPr>
          <a:xfrm rot="-1265656">
            <a:off x="10969723" y="1089284"/>
            <a:ext cx="810849" cy="1082901"/>
            <a:chOff x="-171718" y="6966384"/>
            <a:chExt cx="2399553" cy="3484056"/>
          </a:xfrm>
        </p:grpSpPr>
        <p:sp>
          <p:nvSpPr>
            <p:cNvPr id="3" name="Google Shape;1241;p16">
              <a:extLst>
                <a:ext uri="{FF2B5EF4-FFF2-40B4-BE49-F238E27FC236}">
                  <a16:creationId xmlns:a16="http://schemas.microsoft.com/office/drawing/2014/main" id="{33B21B1F-6D59-88A6-7F69-10447F29145C}"/>
                </a:ext>
              </a:extLst>
            </p:cNvPr>
            <p:cNvSpPr/>
            <p:nvPr/>
          </p:nvSpPr>
          <p:spPr>
            <a:xfrm>
              <a:off x="-128962" y="7061830"/>
              <a:ext cx="2356797" cy="3388611"/>
            </a:xfrm>
            <a:custGeom>
              <a:avLst/>
              <a:gdLst/>
              <a:ahLst/>
              <a:cxnLst/>
              <a:rect l="l" t="t" r="r" b="b"/>
              <a:pathLst>
                <a:path w="2356797" h="3388611" extrusionOk="0">
                  <a:moveTo>
                    <a:pt x="2254870" y="73116"/>
                  </a:moveTo>
                  <a:cubicBezTo>
                    <a:pt x="2242140" y="70288"/>
                    <a:pt x="2228859" y="70002"/>
                    <a:pt x="2215759" y="69744"/>
                  </a:cubicBezTo>
                  <a:cubicBezTo>
                    <a:pt x="2087454" y="67237"/>
                    <a:pt x="1959519" y="62594"/>
                    <a:pt x="1831298" y="58139"/>
                  </a:cubicBezTo>
                  <a:cubicBezTo>
                    <a:pt x="1702826" y="53678"/>
                    <a:pt x="1574353" y="49035"/>
                    <a:pt x="1445895" y="44161"/>
                  </a:cubicBezTo>
                  <a:cubicBezTo>
                    <a:pt x="1189557" y="34435"/>
                    <a:pt x="933198" y="23641"/>
                    <a:pt x="676826" y="15053"/>
                  </a:cubicBezTo>
                  <a:cubicBezTo>
                    <a:pt x="676323" y="8671"/>
                    <a:pt x="477340" y="7582"/>
                    <a:pt x="461819" y="7163"/>
                  </a:cubicBezTo>
                  <a:cubicBezTo>
                    <a:pt x="377922" y="4908"/>
                    <a:pt x="294047" y="1857"/>
                    <a:pt x="210129" y="593"/>
                  </a:cubicBezTo>
                  <a:cubicBezTo>
                    <a:pt x="168778" y="-28"/>
                    <a:pt x="127384" y="-356"/>
                    <a:pt x="86053" y="607"/>
                  </a:cubicBezTo>
                  <a:cubicBezTo>
                    <a:pt x="61236" y="1180"/>
                    <a:pt x="30827" y="384"/>
                    <a:pt x="26207" y="31496"/>
                  </a:cubicBezTo>
                  <a:cubicBezTo>
                    <a:pt x="18279" y="84860"/>
                    <a:pt x="27861" y="146505"/>
                    <a:pt x="28782" y="200511"/>
                  </a:cubicBezTo>
                  <a:cubicBezTo>
                    <a:pt x="32258" y="405177"/>
                    <a:pt x="32098" y="610038"/>
                    <a:pt x="37660" y="814599"/>
                  </a:cubicBezTo>
                  <a:cubicBezTo>
                    <a:pt x="37618" y="818711"/>
                    <a:pt x="37569" y="822817"/>
                    <a:pt x="37527" y="826929"/>
                  </a:cubicBezTo>
                  <a:cubicBezTo>
                    <a:pt x="33012" y="1237846"/>
                    <a:pt x="28496" y="1648762"/>
                    <a:pt x="23981" y="2059678"/>
                  </a:cubicBezTo>
                  <a:lnTo>
                    <a:pt x="17211" y="2676050"/>
                  </a:lnTo>
                  <a:cubicBezTo>
                    <a:pt x="16018" y="2784788"/>
                    <a:pt x="19402" y="2895440"/>
                    <a:pt x="18670" y="3005408"/>
                  </a:cubicBezTo>
                  <a:cubicBezTo>
                    <a:pt x="16220" y="3035068"/>
                    <a:pt x="14573" y="3064805"/>
                    <a:pt x="13135" y="3094597"/>
                  </a:cubicBezTo>
                  <a:cubicBezTo>
                    <a:pt x="9590" y="3168098"/>
                    <a:pt x="-6386" y="3253063"/>
                    <a:pt x="2820" y="3325970"/>
                  </a:cubicBezTo>
                  <a:cubicBezTo>
                    <a:pt x="11732" y="3396530"/>
                    <a:pt x="86298" y="3383055"/>
                    <a:pt x="145998" y="3384445"/>
                  </a:cubicBezTo>
                  <a:cubicBezTo>
                    <a:pt x="863386" y="3401104"/>
                    <a:pt x="1581514" y="3366905"/>
                    <a:pt x="2294819" y="3298097"/>
                  </a:cubicBezTo>
                  <a:cubicBezTo>
                    <a:pt x="2337908" y="3293943"/>
                    <a:pt x="2353500" y="3287910"/>
                    <a:pt x="2355761" y="3239594"/>
                  </a:cubicBezTo>
                  <a:cubicBezTo>
                    <a:pt x="2358748" y="3175561"/>
                    <a:pt x="2354526" y="3110202"/>
                    <a:pt x="2352544" y="3046163"/>
                  </a:cubicBezTo>
                  <a:cubicBezTo>
                    <a:pt x="2344413" y="2783392"/>
                    <a:pt x="2330504" y="2522297"/>
                    <a:pt x="2325074" y="2259282"/>
                  </a:cubicBezTo>
                  <a:cubicBezTo>
                    <a:pt x="2317815" y="1846551"/>
                    <a:pt x="2310564" y="1433826"/>
                    <a:pt x="2303306" y="1021094"/>
                  </a:cubicBezTo>
                  <a:cubicBezTo>
                    <a:pt x="2298497" y="747690"/>
                    <a:pt x="2294072" y="475745"/>
                    <a:pt x="2301338" y="202403"/>
                  </a:cubicBezTo>
                  <a:cubicBezTo>
                    <a:pt x="2302545" y="157020"/>
                    <a:pt x="2320537" y="94055"/>
                    <a:pt x="2263085" y="75350"/>
                  </a:cubicBezTo>
                  <a:cubicBezTo>
                    <a:pt x="2260377" y="74463"/>
                    <a:pt x="2257634" y="73730"/>
                    <a:pt x="2254870" y="73116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500">
                <a:solidFill>
                  <a:schemeClr val="dk1"/>
                </a:solidFill>
                <a:latin typeface="UTM Avo" panose="02040603050506020204" pitchFamily="18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" name="Google Shape;1242;p16">
              <a:extLst>
                <a:ext uri="{FF2B5EF4-FFF2-40B4-BE49-F238E27FC236}">
                  <a16:creationId xmlns:a16="http://schemas.microsoft.com/office/drawing/2014/main" id="{519AC031-8EB6-0978-5793-8E68E96ECD0B}"/>
                </a:ext>
              </a:extLst>
            </p:cNvPr>
            <p:cNvSpPr/>
            <p:nvPr/>
          </p:nvSpPr>
          <p:spPr>
            <a:xfrm>
              <a:off x="-109131" y="7198844"/>
              <a:ext cx="2305179" cy="3194514"/>
            </a:xfrm>
            <a:custGeom>
              <a:avLst/>
              <a:gdLst/>
              <a:ahLst/>
              <a:cxnLst/>
              <a:rect l="l" t="t" r="r" b="b"/>
              <a:pathLst>
                <a:path w="2305179" h="3194514" extrusionOk="0">
                  <a:moveTo>
                    <a:pt x="2304475" y="3069443"/>
                  </a:moveTo>
                  <a:cubicBezTo>
                    <a:pt x="2308739" y="2997688"/>
                    <a:pt x="2292492" y="2921220"/>
                    <a:pt x="2286567" y="2849577"/>
                  </a:cubicBezTo>
                  <a:cubicBezTo>
                    <a:pt x="2279950" y="2769597"/>
                    <a:pt x="2274255" y="2689541"/>
                    <a:pt x="2269468" y="2609435"/>
                  </a:cubicBezTo>
                  <a:cubicBezTo>
                    <a:pt x="2244489" y="2191495"/>
                    <a:pt x="2240204" y="1771697"/>
                    <a:pt x="2234886" y="1353087"/>
                  </a:cubicBezTo>
                  <a:cubicBezTo>
                    <a:pt x="2230238" y="987463"/>
                    <a:pt x="2217257" y="618935"/>
                    <a:pt x="2229016" y="253437"/>
                  </a:cubicBezTo>
                  <a:cubicBezTo>
                    <a:pt x="2229093" y="248717"/>
                    <a:pt x="2229170" y="244081"/>
                    <a:pt x="2229170" y="239368"/>
                  </a:cubicBezTo>
                  <a:cubicBezTo>
                    <a:pt x="2229631" y="168081"/>
                    <a:pt x="2227628" y="96801"/>
                    <a:pt x="2224222" y="25591"/>
                  </a:cubicBezTo>
                  <a:cubicBezTo>
                    <a:pt x="2223531" y="11829"/>
                    <a:pt x="2212937" y="-152"/>
                    <a:pt x="2198490" y="1"/>
                  </a:cubicBezTo>
                  <a:cubicBezTo>
                    <a:pt x="1852498" y="3248"/>
                    <a:pt x="1506499" y="6572"/>
                    <a:pt x="1160507" y="9895"/>
                  </a:cubicBezTo>
                  <a:cubicBezTo>
                    <a:pt x="814515" y="13142"/>
                    <a:pt x="468523" y="15928"/>
                    <a:pt x="122524" y="19712"/>
                  </a:cubicBezTo>
                  <a:cubicBezTo>
                    <a:pt x="105599" y="19942"/>
                    <a:pt x="88053" y="20173"/>
                    <a:pt x="72985" y="28991"/>
                  </a:cubicBezTo>
                  <a:cubicBezTo>
                    <a:pt x="57757" y="37879"/>
                    <a:pt x="48405" y="53421"/>
                    <a:pt x="44699" y="70430"/>
                  </a:cubicBezTo>
                  <a:cubicBezTo>
                    <a:pt x="41063" y="87592"/>
                    <a:pt x="42382" y="105298"/>
                    <a:pt x="42842" y="122614"/>
                  </a:cubicBezTo>
                  <a:cubicBezTo>
                    <a:pt x="43464" y="145501"/>
                    <a:pt x="44078" y="168381"/>
                    <a:pt x="44699" y="191269"/>
                  </a:cubicBezTo>
                  <a:cubicBezTo>
                    <a:pt x="46939" y="277553"/>
                    <a:pt x="48872" y="363838"/>
                    <a:pt x="50492" y="450115"/>
                  </a:cubicBezTo>
                  <a:cubicBezTo>
                    <a:pt x="53737" y="621756"/>
                    <a:pt x="55824" y="793312"/>
                    <a:pt x="56598" y="964953"/>
                  </a:cubicBezTo>
                  <a:cubicBezTo>
                    <a:pt x="58225" y="1310238"/>
                    <a:pt x="54895" y="1655530"/>
                    <a:pt x="46555" y="2000737"/>
                  </a:cubicBezTo>
                  <a:cubicBezTo>
                    <a:pt x="38285" y="2345946"/>
                    <a:pt x="25074" y="2691000"/>
                    <a:pt x="6830" y="3035824"/>
                  </a:cubicBezTo>
                  <a:cubicBezTo>
                    <a:pt x="4666" y="3077339"/>
                    <a:pt x="2426" y="3118862"/>
                    <a:pt x="32" y="3160454"/>
                  </a:cubicBezTo>
                  <a:cubicBezTo>
                    <a:pt x="-742" y="3174753"/>
                    <a:pt x="12553" y="3185506"/>
                    <a:pt x="25841" y="3186043"/>
                  </a:cubicBezTo>
                  <a:cubicBezTo>
                    <a:pt x="432838" y="3202619"/>
                    <a:pt x="840372" y="3192746"/>
                    <a:pt x="1247139" y="3174705"/>
                  </a:cubicBezTo>
                  <a:cubicBezTo>
                    <a:pt x="1450637" y="3165677"/>
                    <a:pt x="1654038" y="3154568"/>
                    <a:pt x="1857446" y="3143690"/>
                  </a:cubicBezTo>
                  <a:cubicBezTo>
                    <a:pt x="1912742" y="3140737"/>
                    <a:pt x="1968107" y="3139277"/>
                    <a:pt x="2023431" y="3136883"/>
                  </a:cubicBezTo>
                  <a:cubicBezTo>
                    <a:pt x="2070736" y="3134830"/>
                    <a:pt x="2117922" y="3130683"/>
                    <a:pt x="2165039" y="3126109"/>
                  </a:cubicBezTo>
                  <a:cubicBezTo>
                    <a:pt x="2188614" y="3123819"/>
                    <a:pt x="2212176" y="3121424"/>
                    <a:pt x="2235751" y="3119127"/>
                  </a:cubicBezTo>
                  <a:cubicBezTo>
                    <a:pt x="2252460" y="3117500"/>
                    <a:pt x="2278003" y="3119769"/>
                    <a:pt x="2291948" y="3108836"/>
                  </a:cubicBezTo>
                  <a:cubicBezTo>
                    <a:pt x="2299820" y="3102712"/>
                    <a:pt x="2303379" y="3087896"/>
                    <a:pt x="2304475" y="3069443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500">
                <a:solidFill>
                  <a:schemeClr val="dk1"/>
                </a:solidFill>
                <a:latin typeface="UTM Avo" panose="02040603050506020204" pitchFamily="18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" name="Google Shape;1243;p16">
              <a:extLst>
                <a:ext uri="{FF2B5EF4-FFF2-40B4-BE49-F238E27FC236}">
                  <a16:creationId xmlns:a16="http://schemas.microsoft.com/office/drawing/2014/main" id="{64AD927D-C316-0BD9-F16F-5B8BE068C383}"/>
                </a:ext>
              </a:extLst>
            </p:cNvPr>
            <p:cNvSpPr/>
            <p:nvPr/>
          </p:nvSpPr>
          <p:spPr>
            <a:xfrm>
              <a:off x="-171718" y="7119292"/>
              <a:ext cx="2257444" cy="3171952"/>
            </a:xfrm>
            <a:custGeom>
              <a:avLst/>
              <a:gdLst/>
              <a:ahLst/>
              <a:cxnLst/>
              <a:rect l="l" t="t" r="r" b="b"/>
              <a:pathLst>
                <a:path w="2257444" h="3171952" extrusionOk="0">
                  <a:moveTo>
                    <a:pt x="2221394" y="1586196"/>
                  </a:moveTo>
                  <a:cubicBezTo>
                    <a:pt x="2220864" y="2090456"/>
                    <a:pt x="2232309" y="2595274"/>
                    <a:pt x="2257427" y="3101720"/>
                  </a:cubicBezTo>
                  <a:cubicBezTo>
                    <a:pt x="2257916" y="3112479"/>
                    <a:pt x="2248264" y="3120648"/>
                    <a:pt x="2238416" y="3121046"/>
                  </a:cubicBezTo>
                  <a:cubicBezTo>
                    <a:pt x="2076653" y="3127323"/>
                    <a:pt x="1914897" y="3132999"/>
                    <a:pt x="1753043" y="3138180"/>
                  </a:cubicBezTo>
                  <a:cubicBezTo>
                    <a:pt x="1466479" y="3147347"/>
                    <a:pt x="1179817" y="3154720"/>
                    <a:pt x="893154" y="3160397"/>
                  </a:cubicBezTo>
                  <a:cubicBezTo>
                    <a:pt x="605515" y="3166073"/>
                    <a:pt x="317785" y="3171254"/>
                    <a:pt x="30048" y="3171952"/>
                  </a:cubicBezTo>
                  <a:cubicBezTo>
                    <a:pt x="16690" y="3171952"/>
                    <a:pt x="10548" y="3159796"/>
                    <a:pt x="12105" y="3147843"/>
                  </a:cubicBezTo>
                  <a:cubicBezTo>
                    <a:pt x="63869" y="2751233"/>
                    <a:pt x="10409" y="2344443"/>
                    <a:pt x="1671" y="1946367"/>
                  </a:cubicBezTo>
                  <a:cubicBezTo>
                    <a:pt x="-10926" y="1372349"/>
                    <a:pt x="52591" y="796600"/>
                    <a:pt x="29364" y="224069"/>
                  </a:cubicBezTo>
                  <a:cubicBezTo>
                    <a:pt x="26342" y="157216"/>
                    <a:pt x="20975" y="90467"/>
                    <a:pt x="12105" y="24109"/>
                  </a:cubicBezTo>
                  <a:cubicBezTo>
                    <a:pt x="10548" y="12156"/>
                    <a:pt x="16690" y="0"/>
                    <a:pt x="30048" y="0"/>
                  </a:cubicBezTo>
                  <a:cubicBezTo>
                    <a:pt x="317785" y="698"/>
                    <a:pt x="605515" y="5879"/>
                    <a:pt x="893154" y="11555"/>
                  </a:cubicBezTo>
                  <a:cubicBezTo>
                    <a:pt x="1179817" y="17232"/>
                    <a:pt x="1466479" y="24605"/>
                    <a:pt x="1753043" y="33772"/>
                  </a:cubicBezTo>
                  <a:cubicBezTo>
                    <a:pt x="1914897" y="38953"/>
                    <a:pt x="2076660" y="44629"/>
                    <a:pt x="2238416" y="50906"/>
                  </a:cubicBezTo>
                  <a:cubicBezTo>
                    <a:pt x="2248264" y="51304"/>
                    <a:pt x="2257916" y="59473"/>
                    <a:pt x="2257427" y="70233"/>
                  </a:cubicBezTo>
                  <a:cubicBezTo>
                    <a:pt x="2234501" y="575721"/>
                    <a:pt x="2221924" y="1080679"/>
                    <a:pt x="2221394" y="1586196"/>
                  </a:cubicBezTo>
                  <a:close/>
                </a:path>
              </a:pathLst>
            </a:custGeom>
            <a:solidFill>
              <a:srgbClr val="F1FAEE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500">
                <a:solidFill>
                  <a:schemeClr val="dk1"/>
                </a:solidFill>
                <a:latin typeface="UTM Avo" panose="02040603050506020204" pitchFamily="18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" name="Google Shape;1244;p16">
              <a:extLst>
                <a:ext uri="{FF2B5EF4-FFF2-40B4-BE49-F238E27FC236}">
                  <a16:creationId xmlns:a16="http://schemas.microsoft.com/office/drawing/2014/main" id="{5924B309-4271-8BA4-1F0A-42CAA6D25B59}"/>
                </a:ext>
              </a:extLst>
            </p:cNvPr>
            <p:cNvSpPr/>
            <p:nvPr/>
          </p:nvSpPr>
          <p:spPr>
            <a:xfrm>
              <a:off x="100494" y="7603429"/>
              <a:ext cx="435550" cy="500210"/>
            </a:xfrm>
            <a:custGeom>
              <a:avLst/>
              <a:gdLst/>
              <a:ahLst/>
              <a:cxnLst/>
              <a:rect l="l" t="t" r="r" b="b"/>
              <a:pathLst>
                <a:path w="435550" h="500210" extrusionOk="0">
                  <a:moveTo>
                    <a:pt x="425643" y="6327"/>
                  </a:moveTo>
                  <a:cubicBezTo>
                    <a:pt x="412417" y="-4565"/>
                    <a:pt x="394285" y="-746"/>
                    <a:pt x="384668" y="12827"/>
                  </a:cubicBezTo>
                  <a:cubicBezTo>
                    <a:pt x="374088" y="27755"/>
                    <a:pt x="366718" y="45566"/>
                    <a:pt x="357380" y="61366"/>
                  </a:cubicBezTo>
                  <a:cubicBezTo>
                    <a:pt x="355160" y="65123"/>
                    <a:pt x="352822" y="68816"/>
                    <a:pt x="350547" y="72545"/>
                  </a:cubicBezTo>
                  <a:cubicBezTo>
                    <a:pt x="338320" y="63845"/>
                    <a:pt x="315302" y="67462"/>
                    <a:pt x="301686" y="67490"/>
                  </a:cubicBezTo>
                  <a:cubicBezTo>
                    <a:pt x="240493" y="67636"/>
                    <a:pt x="127975" y="67371"/>
                    <a:pt x="69643" y="86320"/>
                  </a:cubicBezTo>
                  <a:cubicBezTo>
                    <a:pt x="-37355" y="121070"/>
                    <a:pt x="14842" y="251223"/>
                    <a:pt x="8317" y="333493"/>
                  </a:cubicBezTo>
                  <a:cubicBezTo>
                    <a:pt x="5839" y="364745"/>
                    <a:pt x="-12935" y="465559"/>
                    <a:pt x="15757" y="491316"/>
                  </a:cubicBezTo>
                  <a:cubicBezTo>
                    <a:pt x="29038" y="503241"/>
                    <a:pt x="55356" y="497558"/>
                    <a:pt x="152492" y="498563"/>
                  </a:cubicBezTo>
                  <a:cubicBezTo>
                    <a:pt x="199211" y="499045"/>
                    <a:pt x="263098" y="503926"/>
                    <a:pt x="310954" y="494193"/>
                  </a:cubicBezTo>
                  <a:cubicBezTo>
                    <a:pt x="412306" y="473581"/>
                    <a:pt x="384389" y="364877"/>
                    <a:pt x="385415" y="288396"/>
                  </a:cubicBezTo>
                  <a:cubicBezTo>
                    <a:pt x="387132" y="161078"/>
                    <a:pt x="414713" y="128862"/>
                    <a:pt x="389421" y="118571"/>
                  </a:cubicBezTo>
                  <a:cubicBezTo>
                    <a:pt x="395346" y="109194"/>
                    <a:pt x="401167" y="99747"/>
                    <a:pt x="406757" y="90161"/>
                  </a:cubicBezTo>
                  <a:cubicBezTo>
                    <a:pt x="416751" y="73020"/>
                    <a:pt x="428672" y="54768"/>
                    <a:pt x="434660" y="35784"/>
                  </a:cubicBezTo>
                  <a:cubicBezTo>
                    <a:pt x="434499" y="35756"/>
                    <a:pt x="434339" y="35728"/>
                    <a:pt x="434178" y="35700"/>
                  </a:cubicBezTo>
                  <a:cubicBezTo>
                    <a:pt x="437431" y="25430"/>
                    <a:pt x="435023" y="14056"/>
                    <a:pt x="425643" y="6327"/>
                  </a:cubicBezTo>
                  <a:close/>
                  <a:moveTo>
                    <a:pt x="259469" y="456566"/>
                  </a:moveTo>
                  <a:cubicBezTo>
                    <a:pt x="191269" y="459911"/>
                    <a:pt x="114435" y="460986"/>
                    <a:pt x="45341" y="455086"/>
                  </a:cubicBezTo>
                  <a:cubicBezTo>
                    <a:pt x="35138" y="419799"/>
                    <a:pt x="51595" y="367649"/>
                    <a:pt x="51992" y="318461"/>
                  </a:cubicBezTo>
                  <a:cubicBezTo>
                    <a:pt x="52732" y="226423"/>
                    <a:pt x="20007" y="147700"/>
                    <a:pt x="82924" y="127305"/>
                  </a:cubicBezTo>
                  <a:cubicBezTo>
                    <a:pt x="145730" y="106952"/>
                    <a:pt x="220016" y="111023"/>
                    <a:pt x="285124" y="110646"/>
                  </a:cubicBezTo>
                  <a:cubicBezTo>
                    <a:pt x="294169" y="110590"/>
                    <a:pt x="310291" y="112992"/>
                    <a:pt x="325157" y="112371"/>
                  </a:cubicBezTo>
                  <a:cubicBezTo>
                    <a:pt x="305015" y="142645"/>
                    <a:pt x="283701" y="172116"/>
                    <a:pt x="262351" y="201546"/>
                  </a:cubicBezTo>
                  <a:cubicBezTo>
                    <a:pt x="226527" y="250923"/>
                    <a:pt x="189796" y="300552"/>
                    <a:pt x="160260" y="354118"/>
                  </a:cubicBezTo>
                  <a:cubicBezTo>
                    <a:pt x="159639" y="353280"/>
                    <a:pt x="158934" y="352519"/>
                    <a:pt x="158320" y="351674"/>
                  </a:cubicBezTo>
                  <a:cubicBezTo>
                    <a:pt x="149219" y="339044"/>
                    <a:pt x="142728" y="324905"/>
                    <a:pt x="129601" y="315835"/>
                  </a:cubicBezTo>
                  <a:cubicBezTo>
                    <a:pt x="121770" y="310424"/>
                    <a:pt x="107205" y="314537"/>
                    <a:pt x="105418" y="324807"/>
                  </a:cubicBezTo>
                  <a:cubicBezTo>
                    <a:pt x="102173" y="343415"/>
                    <a:pt x="109396" y="359480"/>
                    <a:pt x="117464" y="376000"/>
                  </a:cubicBezTo>
                  <a:cubicBezTo>
                    <a:pt x="125253" y="391940"/>
                    <a:pt x="135233" y="406784"/>
                    <a:pt x="146030" y="420818"/>
                  </a:cubicBezTo>
                  <a:cubicBezTo>
                    <a:pt x="156554" y="434503"/>
                    <a:pt x="180786" y="430809"/>
                    <a:pt x="188854" y="416657"/>
                  </a:cubicBezTo>
                  <a:cubicBezTo>
                    <a:pt x="226206" y="351130"/>
                    <a:pt x="268430" y="289757"/>
                    <a:pt x="312839" y="228839"/>
                  </a:cubicBezTo>
                  <a:cubicBezTo>
                    <a:pt x="325373" y="211642"/>
                    <a:pt x="337859" y="194410"/>
                    <a:pt x="350121" y="177018"/>
                  </a:cubicBezTo>
                  <a:cubicBezTo>
                    <a:pt x="349682" y="183518"/>
                    <a:pt x="349368" y="189264"/>
                    <a:pt x="348858" y="193314"/>
                  </a:cubicBezTo>
                  <a:cubicBezTo>
                    <a:pt x="321472" y="409451"/>
                    <a:pt x="395472" y="449891"/>
                    <a:pt x="259469" y="456566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500">
                <a:solidFill>
                  <a:schemeClr val="dk1"/>
                </a:solidFill>
                <a:latin typeface="UTM Avo" panose="02040603050506020204" pitchFamily="18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" name="Google Shape;1245;p16">
              <a:extLst>
                <a:ext uri="{FF2B5EF4-FFF2-40B4-BE49-F238E27FC236}">
                  <a16:creationId xmlns:a16="http://schemas.microsoft.com/office/drawing/2014/main" id="{AA84DD71-D88F-B7D7-FDCF-60FAA72129A6}"/>
                </a:ext>
              </a:extLst>
            </p:cNvPr>
            <p:cNvSpPr/>
            <p:nvPr/>
          </p:nvSpPr>
          <p:spPr>
            <a:xfrm>
              <a:off x="91167" y="8135540"/>
              <a:ext cx="391511" cy="550378"/>
            </a:xfrm>
            <a:custGeom>
              <a:avLst/>
              <a:gdLst/>
              <a:ahLst/>
              <a:cxnLst/>
              <a:rect l="l" t="t" r="r" b="b"/>
              <a:pathLst>
                <a:path w="391511" h="550378" extrusionOk="0">
                  <a:moveTo>
                    <a:pt x="373030" y="173086"/>
                  </a:moveTo>
                  <a:cubicBezTo>
                    <a:pt x="374907" y="154814"/>
                    <a:pt x="385906" y="123604"/>
                    <a:pt x="359267" y="118116"/>
                  </a:cubicBezTo>
                  <a:cubicBezTo>
                    <a:pt x="356929" y="117823"/>
                    <a:pt x="354772" y="117858"/>
                    <a:pt x="352755" y="118123"/>
                  </a:cubicBezTo>
                  <a:cubicBezTo>
                    <a:pt x="359099" y="105123"/>
                    <a:pt x="365457" y="92136"/>
                    <a:pt x="371732" y="79101"/>
                  </a:cubicBezTo>
                  <a:cubicBezTo>
                    <a:pt x="381209" y="59397"/>
                    <a:pt x="402782" y="29346"/>
                    <a:pt x="384196" y="8917"/>
                  </a:cubicBezTo>
                  <a:cubicBezTo>
                    <a:pt x="374977" y="-1221"/>
                    <a:pt x="358464" y="-3532"/>
                    <a:pt x="348030" y="6264"/>
                  </a:cubicBezTo>
                  <a:cubicBezTo>
                    <a:pt x="343557" y="11716"/>
                    <a:pt x="343054" y="12310"/>
                    <a:pt x="346537" y="8044"/>
                  </a:cubicBezTo>
                  <a:cubicBezTo>
                    <a:pt x="344178" y="10278"/>
                    <a:pt x="342531" y="12959"/>
                    <a:pt x="341372" y="15948"/>
                  </a:cubicBezTo>
                  <a:cubicBezTo>
                    <a:pt x="338936" y="19899"/>
                    <a:pt x="336229" y="23767"/>
                    <a:pt x="334107" y="27887"/>
                  </a:cubicBezTo>
                  <a:cubicBezTo>
                    <a:pt x="329556" y="36740"/>
                    <a:pt x="325250" y="45747"/>
                    <a:pt x="320874" y="54684"/>
                  </a:cubicBezTo>
                  <a:cubicBezTo>
                    <a:pt x="316624" y="63356"/>
                    <a:pt x="312416" y="72056"/>
                    <a:pt x="308200" y="80748"/>
                  </a:cubicBezTo>
                  <a:cubicBezTo>
                    <a:pt x="293272" y="77746"/>
                    <a:pt x="273556" y="81530"/>
                    <a:pt x="261942" y="81412"/>
                  </a:cubicBezTo>
                  <a:cubicBezTo>
                    <a:pt x="194070" y="80720"/>
                    <a:pt x="116413" y="69856"/>
                    <a:pt x="51220" y="93463"/>
                  </a:cubicBezTo>
                  <a:cubicBezTo>
                    <a:pt x="-18718" y="118787"/>
                    <a:pt x="2687" y="209840"/>
                    <a:pt x="4418" y="283466"/>
                  </a:cubicBezTo>
                  <a:cubicBezTo>
                    <a:pt x="7154" y="399669"/>
                    <a:pt x="-4327" y="497362"/>
                    <a:pt x="45037" y="531358"/>
                  </a:cubicBezTo>
                  <a:cubicBezTo>
                    <a:pt x="66379" y="546055"/>
                    <a:pt x="94128" y="546251"/>
                    <a:pt x="119030" y="546230"/>
                  </a:cubicBezTo>
                  <a:cubicBezTo>
                    <a:pt x="217143" y="546132"/>
                    <a:pt x="328817" y="566156"/>
                    <a:pt x="358639" y="519083"/>
                  </a:cubicBezTo>
                  <a:cubicBezTo>
                    <a:pt x="382361" y="481645"/>
                    <a:pt x="359364" y="306158"/>
                    <a:pt x="373030" y="173086"/>
                  </a:cubicBezTo>
                  <a:close/>
                  <a:moveTo>
                    <a:pt x="322138" y="496007"/>
                  </a:moveTo>
                  <a:cubicBezTo>
                    <a:pt x="304062" y="513107"/>
                    <a:pt x="231841" y="503820"/>
                    <a:pt x="198083" y="502976"/>
                  </a:cubicBezTo>
                  <a:cubicBezTo>
                    <a:pt x="116587" y="500930"/>
                    <a:pt x="84651" y="508191"/>
                    <a:pt x="68201" y="494946"/>
                  </a:cubicBezTo>
                  <a:cubicBezTo>
                    <a:pt x="38442" y="470998"/>
                    <a:pt x="52044" y="360527"/>
                    <a:pt x="47145" y="274606"/>
                  </a:cubicBezTo>
                  <a:cubicBezTo>
                    <a:pt x="44911" y="235450"/>
                    <a:pt x="36976" y="192867"/>
                    <a:pt x="47047" y="154256"/>
                  </a:cubicBezTo>
                  <a:cubicBezTo>
                    <a:pt x="53230" y="130558"/>
                    <a:pt x="80645" y="128897"/>
                    <a:pt x="101736" y="126313"/>
                  </a:cubicBezTo>
                  <a:cubicBezTo>
                    <a:pt x="179532" y="116797"/>
                    <a:pt x="246002" y="126558"/>
                    <a:pt x="286390" y="125594"/>
                  </a:cubicBezTo>
                  <a:lnTo>
                    <a:pt x="247056" y="206475"/>
                  </a:lnTo>
                  <a:cubicBezTo>
                    <a:pt x="230550" y="240421"/>
                    <a:pt x="214002" y="274354"/>
                    <a:pt x="197685" y="308392"/>
                  </a:cubicBezTo>
                  <a:cubicBezTo>
                    <a:pt x="187803" y="329003"/>
                    <a:pt x="177557" y="349544"/>
                    <a:pt x="167717" y="370260"/>
                  </a:cubicBezTo>
                  <a:cubicBezTo>
                    <a:pt x="159732" y="358300"/>
                    <a:pt x="151595" y="346814"/>
                    <a:pt x="139605" y="338506"/>
                  </a:cubicBezTo>
                  <a:cubicBezTo>
                    <a:pt x="130392" y="332124"/>
                    <a:pt x="113621" y="339406"/>
                    <a:pt x="114877" y="351688"/>
                  </a:cubicBezTo>
                  <a:cubicBezTo>
                    <a:pt x="116497" y="367530"/>
                    <a:pt x="122547" y="380894"/>
                    <a:pt x="129813" y="394956"/>
                  </a:cubicBezTo>
                  <a:cubicBezTo>
                    <a:pt x="136750" y="408382"/>
                    <a:pt x="142927" y="422109"/>
                    <a:pt x="149515" y="435710"/>
                  </a:cubicBezTo>
                  <a:cubicBezTo>
                    <a:pt x="158002" y="453207"/>
                    <a:pt x="185472" y="454010"/>
                    <a:pt x="195054" y="437142"/>
                  </a:cubicBezTo>
                  <a:cubicBezTo>
                    <a:pt x="216773" y="398901"/>
                    <a:pt x="235010" y="358405"/>
                    <a:pt x="254530" y="318998"/>
                  </a:cubicBezTo>
                  <a:cubicBezTo>
                    <a:pt x="274435" y="278809"/>
                    <a:pt x="293956" y="238418"/>
                    <a:pt x="313637" y="198117"/>
                  </a:cubicBezTo>
                  <a:cubicBezTo>
                    <a:pt x="318257" y="188656"/>
                    <a:pt x="322905" y="179203"/>
                    <a:pt x="327539" y="169742"/>
                  </a:cubicBezTo>
                  <a:cubicBezTo>
                    <a:pt x="326590" y="186394"/>
                    <a:pt x="327449" y="202614"/>
                    <a:pt x="327030" y="210706"/>
                  </a:cubicBezTo>
                  <a:cubicBezTo>
                    <a:pt x="319709" y="352833"/>
                    <a:pt x="335887" y="452293"/>
                    <a:pt x="322138" y="496007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500">
                <a:solidFill>
                  <a:schemeClr val="dk1"/>
                </a:solidFill>
                <a:latin typeface="UTM Avo" panose="02040603050506020204" pitchFamily="18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" name="Google Shape;1246;p16">
              <a:extLst>
                <a:ext uri="{FF2B5EF4-FFF2-40B4-BE49-F238E27FC236}">
                  <a16:creationId xmlns:a16="http://schemas.microsoft.com/office/drawing/2014/main" id="{0E279865-6489-2C1E-3355-E7CD9D0681CD}"/>
                </a:ext>
              </a:extLst>
            </p:cNvPr>
            <p:cNvSpPr/>
            <p:nvPr/>
          </p:nvSpPr>
          <p:spPr>
            <a:xfrm>
              <a:off x="81140" y="8754536"/>
              <a:ext cx="385966" cy="474344"/>
            </a:xfrm>
            <a:custGeom>
              <a:avLst/>
              <a:gdLst/>
              <a:ahLst/>
              <a:cxnLst/>
              <a:rect l="l" t="t" r="r" b="b"/>
              <a:pathLst>
                <a:path w="385966" h="474344" extrusionOk="0">
                  <a:moveTo>
                    <a:pt x="359286" y="85992"/>
                  </a:moveTo>
                  <a:cubicBezTo>
                    <a:pt x="363662" y="76462"/>
                    <a:pt x="367814" y="66840"/>
                    <a:pt x="371402" y="57010"/>
                  </a:cubicBezTo>
                  <a:cubicBezTo>
                    <a:pt x="371674" y="56263"/>
                    <a:pt x="372135" y="55257"/>
                    <a:pt x="372532" y="54238"/>
                  </a:cubicBezTo>
                  <a:cubicBezTo>
                    <a:pt x="376182" y="51403"/>
                    <a:pt x="379630" y="47361"/>
                    <a:pt x="381424" y="44198"/>
                  </a:cubicBezTo>
                  <a:cubicBezTo>
                    <a:pt x="387942" y="32712"/>
                    <a:pt x="387852" y="18517"/>
                    <a:pt x="378493" y="8540"/>
                  </a:cubicBezTo>
                  <a:cubicBezTo>
                    <a:pt x="369078" y="-1493"/>
                    <a:pt x="352265" y="-3316"/>
                    <a:pt x="341859" y="6459"/>
                  </a:cubicBezTo>
                  <a:cubicBezTo>
                    <a:pt x="339975" y="8226"/>
                    <a:pt x="338390" y="10349"/>
                    <a:pt x="337106" y="12653"/>
                  </a:cubicBezTo>
                  <a:cubicBezTo>
                    <a:pt x="335815" y="13511"/>
                    <a:pt x="334580" y="14468"/>
                    <a:pt x="333414" y="15529"/>
                  </a:cubicBezTo>
                  <a:cubicBezTo>
                    <a:pt x="329283" y="19027"/>
                    <a:pt x="326596" y="22770"/>
                    <a:pt x="324188" y="27482"/>
                  </a:cubicBezTo>
                  <a:cubicBezTo>
                    <a:pt x="323664" y="28516"/>
                    <a:pt x="323162" y="29598"/>
                    <a:pt x="322645" y="30659"/>
                  </a:cubicBezTo>
                  <a:cubicBezTo>
                    <a:pt x="288406" y="29926"/>
                    <a:pt x="233256" y="37530"/>
                    <a:pt x="166459" y="30569"/>
                  </a:cubicBezTo>
                  <a:cubicBezTo>
                    <a:pt x="129169" y="26680"/>
                    <a:pt x="85759" y="16639"/>
                    <a:pt x="50695" y="34108"/>
                  </a:cubicBezTo>
                  <a:cubicBezTo>
                    <a:pt x="-14937" y="66812"/>
                    <a:pt x="1897" y="180662"/>
                    <a:pt x="2030" y="239570"/>
                  </a:cubicBezTo>
                  <a:cubicBezTo>
                    <a:pt x="2127" y="286162"/>
                    <a:pt x="2930" y="355326"/>
                    <a:pt x="6036" y="401938"/>
                  </a:cubicBezTo>
                  <a:cubicBezTo>
                    <a:pt x="10928" y="475362"/>
                    <a:pt x="16372" y="460343"/>
                    <a:pt x="194634" y="467221"/>
                  </a:cubicBezTo>
                  <a:cubicBezTo>
                    <a:pt x="238833" y="468924"/>
                    <a:pt x="334531" y="492768"/>
                    <a:pt x="358239" y="442441"/>
                  </a:cubicBezTo>
                  <a:cubicBezTo>
                    <a:pt x="377013" y="402581"/>
                    <a:pt x="373489" y="305446"/>
                    <a:pt x="371192" y="166761"/>
                  </a:cubicBezTo>
                  <a:cubicBezTo>
                    <a:pt x="370885" y="149089"/>
                    <a:pt x="380614" y="97234"/>
                    <a:pt x="359286" y="85992"/>
                  </a:cubicBezTo>
                  <a:close/>
                  <a:moveTo>
                    <a:pt x="279151" y="432820"/>
                  </a:moveTo>
                  <a:cubicBezTo>
                    <a:pt x="193454" y="425922"/>
                    <a:pt x="58519" y="427311"/>
                    <a:pt x="46487" y="422298"/>
                  </a:cubicBezTo>
                  <a:cubicBezTo>
                    <a:pt x="39249" y="381921"/>
                    <a:pt x="40199" y="202607"/>
                    <a:pt x="41127" y="161315"/>
                  </a:cubicBezTo>
                  <a:cubicBezTo>
                    <a:pt x="41755" y="133296"/>
                    <a:pt x="38098" y="83325"/>
                    <a:pt x="67815" y="68551"/>
                  </a:cubicBezTo>
                  <a:cubicBezTo>
                    <a:pt x="92396" y="56333"/>
                    <a:pt x="126105" y="64774"/>
                    <a:pt x="152089" y="67699"/>
                  </a:cubicBezTo>
                  <a:cubicBezTo>
                    <a:pt x="198598" y="72936"/>
                    <a:pt x="244758" y="70646"/>
                    <a:pt x="291428" y="70303"/>
                  </a:cubicBezTo>
                  <a:cubicBezTo>
                    <a:pt x="294729" y="70283"/>
                    <a:pt x="298951" y="70590"/>
                    <a:pt x="303627" y="70953"/>
                  </a:cubicBezTo>
                  <a:cubicBezTo>
                    <a:pt x="299523" y="78899"/>
                    <a:pt x="295273" y="86767"/>
                    <a:pt x="290890" y="94531"/>
                  </a:cubicBezTo>
                  <a:cubicBezTo>
                    <a:pt x="274133" y="124205"/>
                    <a:pt x="255227" y="152587"/>
                    <a:pt x="235887" y="180620"/>
                  </a:cubicBezTo>
                  <a:cubicBezTo>
                    <a:pt x="205584" y="224552"/>
                    <a:pt x="174150" y="267910"/>
                    <a:pt x="147706" y="314251"/>
                  </a:cubicBezTo>
                  <a:cubicBezTo>
                    <a:pt x="137600" y="299372"/>
                    <a:pt x="128953" y="286762"/>
                    <a:pt x="112656" y="278349"/>
                  </a:cubicBezTo>
                  <a:cubicBezTo>
                    <a:pt x="101699" y="272693"/>
                    <a:pt x="87455" y="278509"/>
                    <a:pt x="87071" y="291992"/>
                  </a:cubicBezTo>
                  <a:cubicBezTo>
                    <a:pt x="86798" y="301669"/>
                    <a:pt x="86987" y="310026"/>
                    <a:pt x="90853" y="319131"/>
                  </a:cubicBezTo>
                  <a:cubicBezTo>
                    <a:pt x="93945" y="326399"/>
                    <a:pt x="97435" y="333514"/>
                    <a:pt x="101015" y="340552"/>
                  </a:cubicBezTo>
                  <a:cubicBezTo>
                    <a:pt x="108476" y="355221"/>
                    <a:pt x="116823" y="369583"/>
                    <a:pt x="125128" y="383792"/>
                  </a:cubicBezTo>
                  <a:cubicBezTo>
                    <a:pt x="134787" y="400312"/>
                    <a:pt x="163855" y="405290"/>
                    <a:pt x="173563" y="385314"/>
                  </a:cubicBezTo>
                  <a:cubicBezTo>
                    <a:pt x="201382" y="328068"/>
                    <a:pt x="238407" y="276163"/>
                    <a:pt x="274636" y="224070"/>
                  </a:cubicBezTo>
                  <a:cubicBezTo>
                    <a:pt x="293514" y="196931"/>
                    <a:pt x="312847" y="169226"/>
                    <a:pt x="330211" y="140459"/>
                  </a:cubicBezTo>
                  <a:cubicBezTo>
                    <a:pt x="331202" y="151428"/>
                    <a:pt x="332612" y="161385"/>
                    <a:pt x="332709" y="167396"/>
                  </a:cubicBezTo>
                  <a:cubicBezTo>
                    <a:pt x="337720" y="468897"/>
                    <a:pt x="331655" y="437051"/>
                    <a:pt x="279151" y="43282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500">
                <a:solidFill>
                  <a:schemeClr val="dk1"/>
                </a:solidFill>
                <a:latin typeface="UTM Avo" panose="02040603050506020204" pitchFamily="18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" name="Google Shape;1247;p16">
              <a:extLst>
                <a:ext uri="{FF2B5EF4-FFF2-40B4-BE49-F238E27FC236}">
                  <a16:creationId xmlns:a16="http://schemas.microsoft.com/office/drawing/2014/main" id="{B2A8B9FE-61D3-0A52-CA7B-D25E76C9AE09}"/>
                </a:ext>
              </a:extLst>
            </p:cNvPr>
            <p:cNvSpPr/>
            <p:nvPr/>
          </p:nvSpPr>
          <p:spPr>
            <a:xfrm>
              <a:off x="62449" y="9283997"/>
              <a:ext cx="441331" cy="463486"/>
            </a:xfrm>
            <a:custGeom>
              <a:avLst/>
              <a:gdLst/>
              <a:ahLst/>
              <a:cxnLst/>
              <a:rect l="l" t="t" r="r" b="b"/>
              <a:pathLst>
                <a:path w="441331" h="463486" extrusionOk="0">
                  <a:moveTo>
                    <a:pt x="441305" y="24471"/>
                  </a:moveTo>
                  <a:cubicBezTo>
                    <a:pt x="440628" y="6855"/>
                    <a:pt x="423006" y="-6027"/>
                    <a:pt x="406354" y="2917"/>
                  </a:cubicBezTo>
                  <a:cubicBezTo>
                    <a:pt x="388871" y="12315"/>
                    <a:pt x="378570" y="34176"/>
                    <a:pt x="367592" y="50088"/>
                  </a:cubicBezTo>
                  <a:cubicBezTo>
                    <a:pt x="366642" y="51464"/>
                    <a:pt x="365637" y="52790"/>
                    <a:pt x="364681" y="54152"/>
                  </a:cubicBezTo>
                  <a:cubicBezTo>
                    <a:pt x="355685" y="53349"/>
                    <a:pt x="345021" y="56183"/>
                    <a:pt x="336527" y="57182"/>
                  </a:cubicBezTo>
                  <a:cubicBezTo>
                    <a:pt x="202765" y="72822"/>
                    <a:pt x="77768" y="32807"/>
                    <a:pt x="22772" y="82897"/>
                  </a:cubicBezTo>
                  <a:cubicBezTo>
                    <a:pt x="55" y="103592"/>
                    <a:pt x="-217" y="136994"/>
                    <a:pt x="41" y="165432"/>
                  </a:cubicBezTo>
                  <a:cubicBezTo>
                    <a:pt x="2065" y="387239"/>
                    <a:pt x="4194" y="427330"/>
                    <a:pt x="31684" y="455063"/>
                  </a:cubicBezTo>
                  <a:cubicBezTo>
                    <a:pt x="40492" y="463951"/>
                    <a:pt x="57975" y="461975"/>
                    <a:pt x="69204" y="462415"/>
                  </a:cubicBezTo>
                  <a:cubicBezTo>
                    <a:pt x="99997" y="463623"/>
                    <a:pt x="130844" y="463539"/>
                    <a:pt x="161650" y="463427"/>
                  </a:cubicBezTo>
                  <a:cubicBezTo>
                    <a:pt x="423746" y="462477"/>
                    <a:pt x="400142" y="468098"/>
                    <a:pt x="409529" y="170599"/>
                  </a:cubicBezTo>
                  <a:cubicBezTo>
                    <a:pt x="410046" y="154254"/>
                    <a:pt x="420891" y="110567"/>
                    <a:pt x="406214" y="93482"/>
                  </a:cubicBezTo>
                  <a:cubicBezTo>
                    <a:pt x="409383" y="89090"/>
                    <a:pt x="412607" y="84740"/>
                    <a:pt x="415664" y="80271"/>
                  </a:cubicBezTo>
                  <a:cubicBezTo>
                    <a:pt x="426335" y="64680"/>
                    <a:pt x="442059" y="44097"/>
                    <a:pt x="441305" y="24471"/>
                  </a:cubicBezTo>
                  <a:close/>
                  <a:moveTo>
                    <a:pt x="268746" y="422666"/>
                  </a:moveTo>
                  <a:cubicBezTo>
                    <a:pt x="198898" y="424488"/>
                    <a:pt x="125568" y="429278"/>
                    <a:pt x="55707" y="422233"/>
                  </a:cubicBezTo>
                  <a:cubicBezTo>
                    <a:pt x="36507" y="394074"/>
                    <a:pt x="43430" y="353019"/>
                    <a:pt x="41672" y="264145"/>
                  </a:cubicBezTo>
                  <a:cubicBezTo>
                    <a:pt x="37393" y="48084"/>
                    <a:pt x="6964" y="110909"/>
                    <a:pt x="309288" y="98725"/>
                  </a:cubicBezTo>
                  <a:cubicBezTo>
                    <a:pt x="314543" y="98516"/>
                    <a:pt x="322611" y="98606"/>
                    <a:pt x="331467" y="98250"/>
                  </a:cubicBezTo>
                  <a:cubicBezTo>
                    <a:pt x="310991" y="123714"/>
                    <a:pt x="288769" y="148752"/>
                    <a:pt x="266889" y="173678"/>
                  </a:cubicBezTo>
                  <a:cubicBezTo>
                    <a:pt x="229397" y="216401"/>
                    <a:pt x="191368" y="259976"/>
                    <a:pt x="160569" y="308048"/>
                  </a:cubicBezTo>
                  <a:cubicBezTo>
                    <a:pt x="158614" y="304417"/>
                    <a:pt x="156765" y="300738"/>
                    <a:pt x="154741" y="297149"/>
                  </a:cubicBezTo>
                  <a:cubicBezTo>
                    <a:pt x="149528" y="287884"/>
                    <a:pt x="144105" y="278863"/>
                    <a:pt x="137893" y="270240"/>
                  </a:cubicBezTo>
                  <a:cubicBezTo>
                    <a:pt x="131375" y="261198"/>
                    <a:pt x="125750" y="251982"/>
                    <a:pt x="115455" y="246836"/>
                  </a:cubicBezTo>
                  <a:cubicBezTo>
                    <a:pt x="107339" y="242773"/>
                    <a:pt x="94399" y="244686"/>
                    <a:pt x="92187" y="255466"/>
                  </a:cubicBezTo>
                  <a:cubicBezTo>
                    <a:pt x="87650" y="277571"/>
                    <a:pt x="98915" y="300486"/>
                    <a:pt x="107101" y="320616"/>
                  </a:cubicBezTo>
                  <a:cubicBezTo>
                    <a:pt x="115407" y="341024"/>
                    <a:pt x="124947" y="360916"/>
                    <a:pt x="134250" y="380885"/>
                  </a:cubicBezTo>
                  <a:cubicBezTo>
                    <a:pt x="142918" y="399485"/>
                    <a:pt x="173578" y="400910"/>
                    <a:pt x="183279" y="382421"/>
                  </a:cubicBezTo>
                  <a:cubicBezTo>
                    <a:pt x="217072" y="317997"/>
                    <a:pt x="262932" y="263907"/>
                    <a:pt x="310418" y="209810"/>
                  </a:cubicBezTo>
                  <a:cubicBezTo>
                    <a:pt x="329646" y="187907"/>
                    <a:pt x="348839" y="165963"/>
                    <a:pt x="367389" y="143480"/>
                  </a:cubicBezTo>
                  <a:cubicBezTo>
                    <a:pt x="368003" y="154086"/>
                    <a:pt x="369029" y="163714"/>
                    <a:pt x="368932" y="169621"/>
                  </a:cubicBezTo>
                  <a:cubicBezTo>
                    <a:pt x="364618" y="429348"/>
                    <a:pt x="369455" y="420034"/>
                    <a:pt x="268746" y="422666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500">
                <a:solidFill>
                  <a:schemeClr val="dk1"/>
                </a:solidFill>
                <a:latin typeface="UTM Avo" panose="02040603050506020204" pitchFamily="18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" name="Google Shape;1248;p16">
              <a:extLst>
                <a:ext uri="{FF2B5EF4-FFF2-40B4-BE49-F238E27FC236}">
                  <a16:creationId xmlns:a16="http://schemas.microsoft.com/office/drawing/2014/main" id="{C0506AEA-45F1-0AFE-1C76-CBEA9CBD975F}"/>
                </a:ext>
              </a:extLst>
            </p:cNvPr>
            <p:cNvSpPr/>
            <p:nvPr/>
          </p:nvSpPr>
          <p:spPr>
            <a:xfrm>
              <a:off x="573424" y="7790317"/>
              <a:ext cx="1249336" cy="223477"/>
            </a:xfrm>
            <a:custGeom>
              <a:avLst/>
              <a:gdLst/>
              <a:ahLst/>
              <a:cxnLst/>
              <a:rect l="l" t="t" r="r" b="b"/>
              <a:pathLst>
                <a:path w="1249336" h="223477" extrusionOk="0">
                  <a:moveTo>
                    <a:pt x="1246894" y="175957"/>
                  </a:moveTo>
                  <a:cubicBezTo>
                    <a:pt x="1237689" y="154382"/>
                    <a:pt x="1225908" y="135356"/>
                    <a:pt x="1212026" y="116484"/>
                  </a:cubicBezTo>
                  <a:cubicBezTo>
                    <a:pt x="1198040" y="97471"/>
                    <a:pt x="1180481" y="73237"/>
                    <a:pt x="1153269" y="81112"/>
                  </a:cubicBezTo>
                  <a:cubicBezTo>
                    <a:pt x="1132590" y="87096"/>
                    <a:pt x="1123586" y="111834"/>
                    <a:pt x="1114974" y="130902"/>
                  </a:cubicBezTo>
                  <a:cubicBezTo>
                    <a:pt x="1112636" y="126077"/>
                    <a:pt x="1110368" y="120610"/>
                    <a:pt x="1108414" y="116344"/>
                  </a:cubicBezTo>
                  <a:cubicBezTo>
                    <a:pt x="1098496" y="94672"/>
                    <a:pt x="1088579" y="73006"/>
                    <a:pt x="1078662" y="51334"/>
                  </a:cubicBezTo>
                  <a:cubicBezTo>
                    <a:pt x="1070098" y="32622"/>
                    <a:pt x="1060837" y="9553"/>
                    <a:pt x="1038783" y="3521"/>
                  </a:cubicBezTo>
                  <a:cubicBezTo>
                    <a:pt x="1013644" y="-3357"/>
                    <a:pt x="996049" y="13882"/>
                    <a:pt x="984701" y="33893"/>
                  </a:cubicBezTo>
                  <a:cubicBezTo>
                    <a:pt x="972941" y="54615"/>
                    <a:pt x="961272" y="75387"/>
                    <a:pt x="949554" y="96138"/>
                  </a:cubicBezTo>
                  <a:cubicBezTo>
                    <a:pt x="940753" y="111722"/>
                    <a:pt x="932602" y="132591"/>
                    <a:pt x="919027" y="143455"/>
                  </a:cubicBezTo>
                  <a:cubicBezTo>
                    <a:pt x="917241" y="144887"/>
                    <a:pt x="915747" y="144866"/>
                    <a:pt x="912048" y="142576"/>
                  </a:cubicBezTo>
                  <a:cubicBezTo>
                    <a:pt x="905816" y="138715"/>
                    <a:pt x="901028" y="131907"/>
                    <a:pt x="896820" y="125909"/>
                  </a:cubicBezTo>
                  <a:cubicBezTo>
                    <a:pt x="884313" y="108056"/>
                    <a:pt x="873460" y="88883"/>
                    <a:pt x="863920" y="69299"/>
                  </a:cubicBezTo>
                  <a:cubicBezTo>
                    <a:pt x="859139" y="59482"/>
                    <a:pt x="854665" y="49505"/>
                    <a:pt x="850638" y="39353"/>
                  </a:cubicBezTo>
                  <a:cubicBezTo>
                    <a:pt x="846709" y="29459"/>
                    <a:pt x="843750" y="19091"/>
                    <a:pt x="836115" y="11215"/>
                  </a:cubicBezTo>
                  <a:cubicBezTo>
                    <a:pt x="826490" y="1279"/>
                    <a:pt x="812853" y="-2763"/>
                    <a:pt x="799691" y="1985"/>
                  </a:cubicBezTo>
                  <a:cubicBezTo>
                    <a:pt x="787910" y="6237"/>
                    <a:pt x="781314" y="16465"/>
                    <a:pt x="777287" y="27811"/>
                  </a:cubicBezTo>
                  <a:cubicBezTo>
                    <a:pt x="770497" y="46970"/>
                    <a:pt x="768277" y="67791"/>
                    <a:pt x="764781" y="87710"/>
                  </a:cubicBezTo>
                  <a:cubicBezTo>
                    <a:pt x="761696" y="105256"/>
                    <a:pt x="758388" y="124052"/>
                    <a:pt x="750097" y="140076"/>
                  </a:cubicBezTo>
                  <a:cubicBezTo>
                    <a:pt x="744395" y="132494"/>
                    <a:pt x="740075" y="123431"/>
                    <a:pt x="735280" y="115269"/>
                  </a:cubicBezTo>
                  <a:cubicBezTo>
                    <a:pt x="728217" y="103239"/>
                    <a:pt x="721147" y="91202"/>
                    <a:pt x="714084" y="79171"/>
                  </a:cubicBezTo>
                  <a:cubicBezTo>
                    <a:pt x="707942" y="68712"/>
                    <a:pt x="702233" y="57359"/>
                    <a:pt x="694096" y="48255"/>
                  </a:cubicBezTo>
                  <a:cubicBezTo>
                    <a:pt x="675098" y="27001"/>
                    <a:pt x="646093" y="28838"/>
                    <a:pt x="625658" y="46789"/>
                  </a:cubicBezTo>
                  <a:cubicBezTo>
                    <a:pt x="607324" y="62889"/>
                    <a:pt x="595103" y="87676"/>
                    <a:pt x="581808" y="107812"/>
                  </a:cubicBezTo>
                  <a:cubicBezTo>
                    <a:pt x="575038" y="118069"/>
                    <a:pt x="568310" y="128346"/>
                    <a:pt x="561562" y="138617"/>
                  </a:cubicBezTo>
                  <a:cubicBezTo>
                    <a:pt x="553549" y="120610"/>
                    <a:pt x="545509" y="102610"/>
                    <a:pt x="537323" y="84687"/>
                  </a:cubicBezTo>
                  <a:cubicBezTo>
                    <a:pt x="524328" y="56221"/>
                    <a:pt x="500843" y="28377"/>
                    <a:pt x="466107" y="33306"/>
                  </a:cubicBezTo>
                  <a:cubicBezTo>
                    <a:pt x="433040" y="38005"/>
                    <a:pt x="422104" y="71617"/>
                    <a:pt x="412166" y="98777"/>
                  </a:cubicBezTo>
                  <a:cubicBezTo>
                    <a:pt x="406554" y="114110"/>
                    <a:pt x="401425" y="129596"/>
                    <a:pt x="396728" y="145215"/>
                  </a:cubicBezTo>
                  <a:cubicBezTo>
                    <a:pt x="393077" y="132885"/>
                    <a:pt x="390677" y="119891"/>
                    <a:pt x="386915" y="109180"/>
                  </a:cubicBezTo>
                  <a:cubicBezTo>
                    <a:pt x="376718" y="80170"/>
                    <a:pt x="358398" y="49141"/>
                    <a:pt x="325931" y="42097"/>
                  </a:cubicBezTo>
                  <a:cubicBezTo>
                    <a:pt x="289535" y="34200"/>
                    <a:pt x="259727" y="57709"/>
                    <a:pt x="237365" y="83703"/>
                  </a:cubicBezTo>
                  <a:cubicBezTo>
                    <a:pt x="220929" y="102806"/>
                    <a:pt x="204717" y="122104"/>
                    <a:pt x="188518" y="141424"/>
                  </a:cubicBezTo>
                  <a:cubicBezTo>
                    <a:pt x="183717" y="119186"/>
                    <a:pt x="178782" y="96955"/>
                    <a:pt x="172717" y="75129"/>
                  </a:cubicBezTo>
                  <a:cubicBezTo>
                    <a:pt x="164615" y="45958"/>
                    <a:pt x="145952" y="14608"/>
                    <a:pt x="111447" y="15872"/>
                  </a:cubicBezTo>
                  <a:cubicBezTo>
                    <a:pt x="71924" y="17317"/>
                    <a:pt x="54337" y="53331"/>
                    <a:pt x="43100" y="85853"/>
                  </a:cubicBezTo>
                  <a:cubicBezTo>
                    <a:pt x="30782" y="121532"/>
                    <a:pt x="14953" y="155737"/>
                    <a:pt x="1267" y="190857"/>
                  </a:cubicBezTo>
                  <a:cubicBezTo>
                    <a:pt x="-6284" y="210232"/>
                    <a:pt x="21919" y="220866"/>
                    <a:pt x="32911" y="205387"/>
                  </a:cubicBezTo>
                  <a:cubicBezTo>
                    <a:pt x="51259" y="179553"/>
                    <a:pt x="64708" y="150982"/>
                    <a:pt x="76719" y="121706"/>
                  </a:cubicBezTo>
                  <a:cubicBezTo>
                    <a:pt x="82072" y="108657"/>
                    <a:pt x="86225" y="94972"/>
                    <a:pt x="92108" y="82160"/>
                  </a:cubicBezTo>
                  <a:cubicBezTo>
                    <a:pt x="95758" y="74207"/>
                    <a:pt x="101600" y="62736"/>
                    <a:pt x="111412" y="61283"/>
                  </a:cubicBezTo>
                  <a:cubicBezTo>
                    <a:pt x="116444" y="60536"/>
                    <a:pt x="119027" y="64069"/>
                    <a:pt x="122188" y="69920"/>
                  </a:cubicBezTo>
                  <a:cubicBezTo>
                    <a:pt x="127430" y="79611"/>
                    <a:pt x="129565" y="91327"/>
                    <a:pt x="132050" y="102443"/>
                  </a:cubicBezTo>
                  <a:cubicBezTo>
                    <a:pt x="139141" y="134134"/>
                    <a:pt x="146329" y="165798"/>
                    <a:pt x="153511" y="197469"/>
                  </a:cubicBezTo>
                  <a:cubicBezTo>
                    <a:pt x="157042" y="213039"/>
                    <a:pt x="180276" y="222444"/>
                    <a:pt x="191757" y="208864"/>
                  </a:cubicBezTo>
                  <a:cubicBezTo>
                    <a:pt x="215932" y="180258"/>
                    <a:pt x="240080" y="151617"/>
                    <a:pt x="264270" y="123026"/>
                  </a:cubicBezTo>
                  <a:cubicBezTo>
                    <a:pt x="277014" y="107966"/>
                    <a:pt x="299264" y="78655"/>
                    <a:pt x="320124" y="88667"/>
                  </a:cubicBezTo>
                  <a:cubicBezTo>
                    <a:pt x="326008" y="91488"/>
                    <a:pt x="332889" y="101046"/>
                    <a:pt x="337105" y="109264"/>
                  </a:cubicBezTo>
                  <a:cubicBezTo>
                    <a:pt x="342604" y="119989"/>
                    <a:pt x="345417" y="131509"/>
                    <a:pt x="348578" y="143211"/>
                  </a:cubicBezTo>
                  <a:cubicBezTo>
                    <a:pt x="356611" y="172927"/>
                    <a:pt x="367171" y="201854"/>
                    <a:pt x="393601" y="219944"/>
                  </a:cubicBezTo>
                  <a:cubicBezTo>
                    <a:pt x="405542" y="228113"/>
                    <a:pt x="424714" y="221410"/>
                    <a:pt x="428259" y="207090"/>
                  </a:cubicBezTo>
                  <a:cubicBezTo>
                    <a:pt x="434687" y="181117"/>
                    <a:pt x="442218" y="155444"/>
                    <a:pt x="450942" y="130148"/>
                  </a:cubicBezTo>
                  <a:cubicBezTo>
                    <a:pt x="455192" y="117831"/>
                    <a:pt x="459659" y="105578"/>
                    <a:pt x="464523" y="93492"/>
                  </a:cubicBezTo>
                  <a:cubicBezTo>
                    <a:pt x="466463" y="88667"/>
                    <a:pt x="469618" y="79507"/>
                    <a:pt x="474141" y="79639"/>
                  </a:cubicBezTo>
                  <a:cubicBezTo>
                    <a:pt x="488385" y="80072"/>
                    <a:pt x="497479" y="112260"/>
                    <a:pt x="501918" y="122404"/>
                  </a:cubicBezTo>
                  <a:cubicBezTo>
                    <a:pt x="513328" y="148469"/>
                    <a:pt x="524746" y="174526"/>
                    <a:pt x="536164" y="200590"/>
                  </a:cubicBezTo>
                  <a:cubicBezTo>
                    <a:pt x="543814" y="218052"/>
                    <a:pt x="568694" y="215964"/>
                    <a:pt x="578081" y="201909"/>
                  </a:cubicBezTo>
                  <a:cubicBezTo>
                    <a:pt x="597853" y="172277"/>
                    <a:pt x="617583" y="142625"/>
                    <a:pt x="637264" y="112930"/>
                  </a:cubicBezTo>
                  <a:cubicBezTo>
                    <a:pt x="642073" y="105675"/>
                    <a:pt x="646686" y="98219"/>
                    <a:pt x="651753" y="91139"/>
                  </a:cubicBezTo>
                  <a:cubicBezTo>
                    <a:pt x="653351" y="88904"/>
                    <a:pt x="657344" y="85225"/>
                    <a:pt x="659151" y="83081"/>
                  </a:cubicBezTo>
                  <a:cubicBezTo>
                    <a:pt x="662794" y="90147"/>
                    <a:pt x="667666" y="97443"/>
                    <a:pt x="671797" y="104516"/>
                  </a:cubicBezTo>
                  <a:cubicBezTo>
                    <a:pt x="680605" y="119570"/>
                    <a:pt x="689406" y="134623"/>
                    <a:pt x="698207" y="149683"/>
                  </a:cubicBezTo>
                  <a:cubicBezTo>
                    <a:pt x="706672" y="164164"/>
                    <a:pt x="715319" y="179413"/>
                    <a:pt x="730115" y="188378"/>
                  </a:cubicBezTo>
                  <a:cubicBezTo>
                    <a:pt x="746691" y="198411"/>
                    <a:pt x="767482" y="196317"/>
                    <a:pt x="781126" y="182387"/>
                  </a:cubicBezTo>
                  <a:cubicBezTo>
                    <a:pt x="792307" y="170979"/>
                    <a:pt x="798993" y="153824"/>
                    <a:pt x="803773" y="138889"/>
                  </a:cubicBezTo>
                  <a:cubicBezTo>
                    <a:pt x="809057" y="122390"/>
                    <a:pt x="811750" y="105215"/>
                    <a:pt x="814661" y="88178"/>
                  </a:cubicBezTo>
                  <a:cubicBezTo>
                    <a:pt x="814940" y="86559"/>
                    <a:pt x="815233" y="84946"/>
                    <a:pt x="815512" y="83333"/>
                  </a:cubicBezTo>
                  <a:cubicBezTo>
                    <a:pt x="819141" y="91285"/>
                    <a:pt x="822910" y="99168"/>
                    <a:pt x="826993" y="106904"/>
                  </a:cubicBezTo>
                  <a:cubicBezTo>
                    <a:pt x="838690" y="129086"/>
                    <a:pt x="851860" y="153028"/>
                    <a:pt x="869056" y="171468"/>
                  </a:cubicBezTo>
                  <a:cubicBezTo>
                    <a:pt x="887656" y="191408"/>
                    <a:pt x="915454" y="202042"/>
                    <a:pt x="941193" y="188874"/>
                  </a:cubicBezTo>
                  <a:cubicBezTo>
                    <a:pt x="963156" y="177640"/>
                    <a:pt x="974798" y="154690"/>
                    <a:pt x="986425" y="134169"/>
                  </a:cubicBezTo>
                  <a:cubicBezTo>
                    <a:pt x="999902" y="110395"/>
                    <a:pt x="1013378" y="86614"/>
                    <a:pt x="1026855" y="62840"/>
                  </a:cubicBezTo>
                  <a:cubicBezTo>
                    <a:pt x="1026932" y="62708"/>
                    <a:pt x="1027072" y="62512"/>
                    <a:pt x="1027169" y="62352"/>
                  </a:cubicBezTo>
                  <a:cubicBezTo>
                    <a:pt x="1029835" y="68154"/>
                    <a:pt x="1032348" y="74033"/>
                    <a:pt x="1034937" y="79870"/>
                  </a:cubicBezTo>
                  <a:cubicBezTo>
                    <a:pt x="1046299" y="105487"/>
                    <a:pt x="1056977" y="131551"/>
                    <a:pt x="1069072" y="156826"/>
                  </a:cubicBezTo>
                  <a:cubicBezTo>
                    <a:pt x="1079869" y="179371"/>
                    <a:pt x="1102084" y="200366"/>
                    <a:pt x="1128905" y="192840"/>
                  </a:cubicBezTo>
                  <a:cubicBezTo>
                    <a:pt x="1145822" y="188092"/>
                    <a:pt x="1153171" y="173122"/>
                    <a:pt x="1160304" y="158669"/>
                  </a:cubicBezTo>
                  <a:cubicBezTo>
                    <a:pt x="1162656" y="153901"/>
                    <a:pt x="1165015" y="149132"/>
                    <a:pt x="1167367" y="144356"/>
                  </a:cubicBezTo>
                  <a:cubicBezTo>
                    <a:pt x="1168672" y="146053"/>
                    <a:pt x="1169991" y="147735"/>
                    <a:pt x="1171282" y="149446"/>
                  </a:cubicBezTo>
                  <a:cubicBezTo>
                    <a:pt x="1174625" y="153894"/>
                    <a:pt x="1177808" y="158453"/>
                    <a:pt x="1181039" y="162991"/>
                  </a:cubicBezTo>
                  <a:cubicBezTo>
                    <a:pt x="1190538" y="176341"/>
                    <a:pt x="1200281" y="189460"/>
                    <a:pt x="1209912" y="202705"/>
                  </a:cubicBezTo>
                  <a:cubicBezTo>
                    <a:pt x="1216556" y="211845"/>
                    <a:pt x="1231833" y="211573"/>
                    <a:pt x="1240034" y="205449"/>
                  </a:cubicBezTo>
                  <a:cubicBezTo>
                    <a:pt x="1249756" y="198181"/>
                    <a:pt x="1251521" y="186807"/>
                    <a:pt x="1246894" y="175957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500">
                <a:solidFill>
                  <a:schemeClr val="dk1"/>
                </a:solidFill>
                <a:latin typeface="UTM Avo" panose="02040603050506020204" pitchFamily="18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" name="Google Shape;1249;p16">
              <a:extLst>
                <a:ext uri="{FF2B5EF4-FFF2-40B4-BE49-F238E27FC236}">
                  <a16:creationId xmlns:a16="http://schemas.microsoft.com/office/drawing/2014/main" id="{2E2540DD-8F83-5300-1CE9-040612A0FF8A}"/>
                </a:ext>
              </a:extLst>
            </p:cNvPr>
            <p:cNvSpPr/>
            <p:nvPr/>
          </p:nvSpPr>
          <p:spPr>
            <a:xfrm>
              <a:off x="587209" y="8362302"/>
              <a:ext cx="1194145" cy="241556"/>
            </a:xfrm>
            <a:custGeom>
              <a:avLst/>
              <a:gdLst/>
              <a:ahLst/>
              <a:cxnLst/>
              <a:rect l="l" t="t" r="r" b="b"/>
              <a:pathLst>
                <a:path w="1194145" h="241556" extrusionOk="0">
                  <a:moveTo>
                    <a:pt x="1181910" y="105363"/>
                  </a:moveTo>
                  <a:cubicBezTo>
                    <a:pt x="1174197" y="89618"/>
                    <a:pt x="1167644" y="72226"/>
                    <a:pt x="1157266" y="58031"/>
                  </a:cubicBezTo>
                  <a:cubicBezTo>
                    <a:pt x="1143838" y="39661"/>
                    <a:pt x="1119837" y="33112"/>
                    <a:pt x="1100309" y="46260"/>
                  </a:cubicBezTo>
                  <a:cubicBezTo>
                    <a:pt x="1084355" y="57005"/>
                    <a:pt x="1077250" y="76129"/>
                    <a:pt x="1071213" y="93619"/>
                  </a:cubicBezTo>
                  <a:cubicBezTo>
                    <a:pt x="1068833" y="100503"/>
                    <a:pt x="1066823" y="107939"/>
                    <a:pt x="1063731" y="114405"/>
                  </a:cubicBezTo>
                  <a:cubicBezTo>
                    <a:pt x="1062559" y="116862"/>
                    <a:pt x="1060933" y="119613"/>
                    <a:pt x="1059195" y="121938"/>
                  </a:cubicBezTo>
                  <a:cubicBezTo>
                    <a:pt x="1059307" y="121471"/>
                    <a:pt x="1054477" y="126449"/>
                    <a:pt x="1055656" y="125527"/>
                  </a:cubicBezTo>
                  <a:cubicBezTo>
                    <a:pt x="1056655" y="124745"/>
                    <a:pt x="1052914" y="127699"/>
                    <a:pt x="1051958" y="128362"/>
                  </a:cubicBezTo>
                  <a:cubicBezTo>
                    <a:pt x="1051937" y="128341"/>
                    <a:pt x="1051937" y="128327"/>
                    <a:pt x="1051916" y="128299"/>
                  </a:cubicBezTo>
                  <a:cubicBezTo>
                    <a:pt x="1052055" y="128166"/>
                    <a:pt x="1052237" y="128006"/>
                    <a:pt x="1052600" y="127692"/>
                  </a:cubicBezTo>
                  <a:cubicBezTo>
                    <a:pt x="1052656" y="127643"/>
                    <a:pt x="1052223" y="127824"/>
                    <a:pt x="1051699" y="128048"/>
                  </a:cubicBezTo>
                  <a:cubicBezTo>
                    <a:pt x="1050506" y="126602"/>
                    <a:pt x="1048405" y="124494"/>
                    <a:pt x="1047554" y="123111"/>
                  </a:cubicBezTo>
                  <a:cubicBezTo>
                    <a:pt x="1037776" y="107276"/>
                    <a:pt x="1028759" y="90910"/>
                    <a:pt x="1019386" y="74830"/>
                  </a:cubicBezTo>
                  <a:cubicBezTo>
                    <a:pt x="1014793" y="66961"/>
                    <a:pt x="1010208" y="59086"/>
                    <a:pt x="1005616" y="51210"/>
                  </a:cubicBezTo>
                  <a:cubicBezTo>
                    <a:pt x="1000333" y="42147"/>
                    <a:pt x="995587" y="31353"/>
                    <a:pt x="988622" y="23484"/>
                  </a:cubicBezTo>
                  <a:cubicBezTo>
                    <a:pt x="974175" y="7167"/>
                    <a:pt x="948575" y="6441"/>
                    <a:pt x="932279" y="20580"/>
                  </a:cubicBezTo>
                  <a:cubicBezTo>
                    <a:pt x="918272" y="32728"/>
                    <a:pt x="913379" y="52718"/>
                    <a:pt x="906944" y="69412"/>
                  </a:cubicBezTo>
                  <a:cubicBezTo>
                    <a:pt x="901319" y="84026"/>
                    <a:pt x="895101" y="102710"/>
                    <a:pt x="889308" y="115047"/>
                  </a:cubicBezTo>
                  <a:cubicBezTo>
                    <a:pt x="887891" y="118056"/>
                    <a:pt x="886244" y="121086"/>
                    <a:pt x="884360" y="123823"/>
                  </a:cubicBezTo>
                  <a:cubicBezTo>
                    <a:pt x="883432" y="125171"/>
                    <a:pt x="881708" y="127084"/>
                    <a:pt x="881219" y="127615"/>
                  </a:cubicBezTo>
                  <a:cubicBezTo>
                    <a:pt x="881219" y="127615"/>
                    <a:pt x="881219" y="127615"/>
                    <a:pt x="881219" y="127615"/>
                  </a:cubicBezTo>
                  <a:cubicBezTo>
                    <a:pt x="881373" y="127447"/>
                    <a:pt x="881373" y="127398"/>
                    <a:pt x="881163" y="127517"/>
                  </a:cubicBezTo>
                  <a:cubicBezTo>
                    <a:pt x="880158" y="125695"/>
                    <a:pt x="879146" y="123879"/>
                    <a:pt x="878134" y="122064"/>
                  </a:cubicBezTo>
                  <a:cubicBezTo>
                    <a:pt x="873382" y="113539"/>
                    <a:pt x="868622" y="105014"/>
                    <a:pt x="863862" y="96489"/>
                  </a:cubicBezTo>
                  <a:cubicBezTo>
                    <a:pt x="855027" y="80653"/>
                    <a:pt x="846198" y="64818"/>
                    <a:pt x="837362" y="48983"/>
                  </a:cubicBezTo>
                  <a:cubicBezTo>
                    <a:pt x="828785" y="33601"/>
                    <a:pt x="820598" y="17221"/>
                    <a:pt x="805293" y="7418"/>
                  </a:cubicBezTo>
                  <a:cubicBezTo>
                    <a:pt x="788990" y="-3020"/>
                    <a:pt x="765651" y="-2720"/>
                    <a:pt x="750702" y="10085"/>
                  </a:cubicBezTo>
                  <a:cubicBezTo>
                    <a:pt x="736904" y="21906"/>
                    <a:pt x="731279" y="44270"/>
                    <a:pt x="724216" y="60608"/>
                  </a:cubicBezTo>
                  <a:cubicBezTo>
                    <a:pt x="716665" y="78077"/>
                    <a:pt x="709120" y="95546"/>
                    <a:pt x="701562" y="113008"/>
                  </a:cubicBezTo>
                  <a:cubicBezTo>
                    <a:pt x="698847" y="119292"/>
                    <a:pt x="697353" y="123167"/>
                    <a:pt x="693466" y="129605"/>
                  </a:cubicBezTo>
                  <a:cubicBezTo>
                    <a:pt x="691923" y="132153"/>
                    <a:pt x="691302" y="133326"/>
                    <a:pt x="690262" y="134520"/>
                  </a:cubicBezTo>
                  <a:cubicBezTo>
                    <a:pt x="689195" y="135742"/>
                    <a:pt x="687973" y="136803"/>
                    <a:pt x="686787" y="137899"/>
                  </a:cubicBezTo>
                  <a:cubicBezTo>
                    <a:pt x="688650" y="136168"/>
                    <a:pt x="685845" y="137648"/>
                    <a:pt x="685524" y="138172"/>
                  </a:cubicBezTo>
                  <a:cubicBezTo>
                    <a:pt x="685433" y="138186"/>
                    <a:pt x="685328" y="138207"/>
                    <a:pt x="685230" y="138221"/>
                  </a:cubicBezTo>
                  <a:cubicBezTo>
                    <a:pt x="684393" y="137131"/>
                    <a:pt x="683241" y="135937"/>
                    <a:pt x="682767" y="135295"/>
                  </a:cubicBezTo>
                  <a:cubicBezTo>
                    <a:pt x="679361" y="130680"/>
                    <a:pt x="676025" y="126009"/>
                    <a:pt x="672654" y="121366"/>
                  </a:cubicBezTo>
                  <a:cubicBezTo>
                    <a:pt x="661704" y="106277"/>
                    <a:pt x="650746" y="91189"/>
                    <a:pt x="639796" y="76101"/>
                  </a:cubicBezTo>
                  <a:cubicBezTo>
                    <a:pt x="629355" y="61704"/>
                    <a:pt x="619410" y="44640"/>
                    <a:pt x="601397" y="38914"/>
                  </a:cubicBezTo>
                  <a:cubicBezTo>
                    <a:pt x="581499" y="32596"/>
                    <a:pt x="561916" y="43404"/>
                    <a:pt x="553073" y="61466"/>
                  </a:cubicBezTo>
                  <a:cubicBezTo>
                    <a:pt x="544803" y="78349"/>
                    <a:pt x="540106" y="97417"/>
                    <a:pt x="534187" y="115229"/>
                  </a:cubicBezTo>
                  <a:cubicBezTo>
                    <a:pt x="528220" y="133172"/>
                    <a:pt x="522148" y="151082"/>
                    <a:pt x="516293" y="169067"/>
                  </a:cubicBezTo>
                  <a:cubicBezTo>
                    <a:pt x="515518" y="168956"/>
                    <a:pt x="514373" y="168648"/>
                    <a:pt x="514422" y="168739"/>
                  </a:cubicBezTo>
                  <a:cubicBezTo>
                    <a:pt x="513948" y="168544"/>
                    <a:pt x="513543" y="168383"/>
                    <a:pt x="513578" y="168411"/>
                  </a:cubicBezTo>
                  <a:cubicBezTo>
                    <a:pt x="515351" y="170024"/>
                    <a:pt x="511945" y="167154"/>
                    <a:pt x="511666" y="166931"/>
                  </a:cubicBezTo>
                  <a:cubicBezTo>
                    <a:pt x="501406" y="158580"/>
                    <a:pt x="494832" y="144086"/>
                    <a:pt x="487825" y="132740"/>
                  </a:cubicBezTo>
                  <a:cubicBezTo>
                    <a:pt x="478152" y="117065"/>
                    <a:pt x="468486" y="101383"/>
                    <a:pt x="458805" y="85708"/>
                  </a:cubicBezTo>
                  <a:cubicBezTo>
                    <a:pt x="449370" y="70446"/>
                    <a:pt x="438657" y="53947"/>
                    <a:pt x="420280" y="48738"/>
                  </a:cubicBezTo>
                  <a:cubicBezTo>
                    <a:pt x="402979" y="43837"/>
                    <a:pt x="382398" y="49018"/>
                    <a:pt x="372306" y="64762"/>
                  </a:cubicBezTo>
                  <a:cubicBezTo>
                    <a:pt x="367420" y="72380"/>
                    <a:pt x="364468" y="82001"/>
                    <a:pt x="360909" y="90303"/>
                  </a:cubicBezTo>
                  <a:cubicBezTo>
                    <a:pt x="357035" y="99330"/>
                    <a:pt x="353162" y="108365"/>
                    <a:pt x="349295" y="117393"/>
                  </a:cubicBezTo>
                  <a:cubicBezTo>
                    <a:pt x="343552" y="130785"/>
                    <a:pt x="337717" y="147109"/>
                    <a:pt x="331457" y="158636"/>
                  </a:cubicBezTo>
                  <a:cubicBezTo>
                    <a:pt x="329160" y="155166"/>
                    <a:pt x="326760" y="151333"/>
                    <a:pt x="325964" y="150132"/>
                  </a:cubicBezTo>
                  <a:cubicBezTo>
                    <a:pt x="305152" y="118734"/>
                    <a:pt x="284340" y="87335"/>
                    <a:pt x="263535" y="55937"/>
                  </a:cubicBezTo>
                  <a:cubicBezTo>
                    <a:pt x="252955" y="39969"/>
                    <a:pt x="242067" y="25264"/>
                    <a:pt x="220879" y="25390"/>
                  </a:cubicBezTo>
                  <a:cubicBezTo>
                    <a:pt x="202300" y="25502"/>
                    <a:pt x="186109" y="35200"/>
                    <a:pt x="176275" y="50847"/>
                  </a:cubicBezTo>
                  <a:cubicBezTo>
                    <a:pt x="167160" y="65356"/>
                    <a:pt x="163643" y="83153"/>
                    <a:pt x="158974" y="99407"/>
                  </a:cubicBezTo>
                  <a:cubicBezTo>
                    <a:pt x="154535" y="114879"/>
                    <a:pt x="150103" y="130352"/>
                    <a:pt x="145664" y="145824"/>
                  </a:cubicBezTo>
                  <a:cubicBezTo>
                    <a:pt x="138818" y="131106"/>
                    <a:pt x="131992" y="116381"/>
                    <a:pt x="125104" y="101690"/>
                  </a:cubicBezTo>
                  <a:cubicBezTo>
                    <a:pt x="111515" y="72715"/>
                    <a:pt x="97878" y="32288"/>
                    <a:pt x="59151" y="33015"/>
                  </a:cubicBezTo>
                  <a:cubicBezTo>
                    <a:pt x="19495" y="33762"/>
                    <a:pt x="11881" y="82161"/>
                    <a:pt x="5948" y="112890"/>
                  </a:cubicBezTo>
                  <a:cubicBezTo>
                    <a:pt x="-1031" y="149050"/>
                    <a:pt x="-1945" y="185971"/>
                    <a:pt x="3610" y="222376"/>
                  </a:cubicBezTo>
                  <a:cubicBezTo>
                    <a:pt x="6332" y="240222"/>
                    <a:pt x="34172" y="236570"/>
                    <a:pt x="34682" y="219157"/>
                  </a:cubicBezTo>
                  <a:cubicBezTo>
                    <a:pt x="35512" y="190830"/>
                    <a:pt x="38506" y="163021"/>
                    <a:pt x="45192" y="135477"/>
                  </a:cubicBezTo>
                  <a:cubicBezTo>
                    <a:pt x="48507" y="121834"/>
                    <a:pt x="52416" y="108519"/>
                    <a:pt x="57127" y="95288"/>
                  </a:cubicBezTo>
                  <a:cubicBezTo>
                    <a:pt x="57483" y="94289"/>
                    <a:pt x="59821" y="87524"/>
                    <a:pt x="61740" y="82357"/>
                  </a:cubicBezTo>
                  <a:cubicBezTo>
                    <a:pt x="64874" y="87433"/>
                    <a:pt x="69954" y="97515"/>
                    <a:pt x="72788" y="103736"/>
                  </a:cubicBezTo>
                  <a:cubicBezTo>
                    <a:pt x="78923" y="117190"/>
                    <a:pt x="85057" y="130638"/>
                    <a:pt x="91192" y="144092"/>
                  </a:cubicBezTo>
                  <a:cubicBezTo>
                    <a:pt x="104041" y="172272"/>
                    <a:pt x="117203" y="200340"/>
                    <a:pt x="129640" y="228708"/>
                  </a:cubicBezTo>
                  <a:cubicBezTo>
                    <a:pt x="138539" y="249012"/>
                    <a:pt x="169526" y="243559"/>
                    <a:pt x="175521" y="224170"/>
                  </a:cubicBezTo>
                  <a:cubicBezTo>
                    <a:pt x="185941" y="190481"/>
                    <a:pt x="195328" y="156444"/>
                    <a:pt x="205099" y="122560"/>
                  </a:cubicBezTo>
                  <a:cubicBezTo>
                    <a:pt x="208944" y="109210"/>
                    <a:pt x="211241" y="93172"/>
                    <a:pt x="217626" y="80779"/>
                  </a:cubicBezTo>
                  <a:cubicBezTo>
                    <a:pt x="217836" y="80367"/>
                    <a:pt x="217975" y="80088"/>
                    <a:pt x="218143" y="79753"/>
                  </a:cubicBezTo>
                  <a:cubicBezTo>
                    <a:pt x="219504" y="81575"/>
                    <a:pt x="220767" y="83195"/>
                    <a:pt x="221116" y="83725"/>
                  </a:cubicBezTo>
                  <a:cubicBezTo>
                    <a:pt x="240337" y="112827"/>
                    <a:pt x="259564" y="141921"/>
                    <a:pt x="278785" y="171022"/>
                  </a:cubicBezTo>
                  <a:cubicBezTo>
                    <a:pt x="287446" y="184135"/>
                    <a:pt x="295542" y="199628"/>
                    <a:pt x="309186" y="208286"/>
                  </a:cubicBezTo>
                  <a:cubicBezTo>
                    <a:pt x="325538" y="218661"/>
                    <a:pt x="346580" y="216671"/>
                    <a:pt x="360965" y="203803"/>
                  </a:cubicBezTo>
                  <a:cubicBezTo>
                    <a:pt x="372501" y="193484"/>
                    <a:pt x="378091" y="179310"/>
                    <a:pt x="384017" y="165423"/>
                  </a:cubicBezTo>
                  <a:cubicBezTo>
                    <a:pt x="391177" y="148645"/>
                    <a:pt x="398338" y="131867"/>
                    <a:pt x="405506" y="115089"/>
                  </a:cubicBezTo>
                  <a:cubicBezTo>
                    <a:pt x="406008" y="113909"/>
                    <a:pt x="408325" y="109399"/>
                    <a:pt x="410607" y="104658"/>
                  </a:cubicBezTo>
                  <a:cubicBezTo>
                    <a:pt x="417168" y="114237"/>
                    <a:pt x="422779" y="124766"/>
                    <a:pt x="428760" y="134611"/>
                  </a:cubicBezTo>
                  <a:cubicBezTo>
                    <a:pt x="444791" y="160975"/>
                    <a:pt x="459671" y="195927"/>
                    <a:pt x="486806" y="212754"/>
                  </a:cubicBezTo>
                  <a:cubicBezTo>
                    <a:pt x="514792" y="230112"/>
                    <a:pt x="553024" y="220274"/>
                    <a:pt x="565175" y="188869"/>
                  </a:cubicBezTo>
                  <a:cubicBezTo>
                    <a:pt x="576013" y="160856"/>
                    <a:pt x="583677" y="131616"/>
                    <a:pt x="593531" y="103226"/>
                  </a:cubicBezTo>
                  <a:cubicBezTo>
                    <a:pt x="593768" y="103541"/>
                    <a:pt x="593992" y="103834"/>
                    <a:pt x="594041" y="103897"/>
                  </a:cubicBezTo>
                  <a:cubicBezTo>
                    <a:pt x="604719" y="119187"/>
                    <a:pt x="615404" y="134464"/>
                    <a:pt x="626082" y="149755"/>
                  </a:cubicBezTo>
                  <a:cubicBezTo>
                    <a:pt x="634778" y="162204"/>
                    <a:pt x="642881" y="178165"/>
                    <a:pt x="656030" y="186453"/>
                  </a:cubicBezTo>
                  <a:cubicBezTo>
                    <a:pt x="669765" y="195117"/>
                    <a:pt x="687617" y="196395"/>
                    <a:pt x="702818" y="191270"/>
                  </a:cubicBezTo>
                  <a:cubicBezTo>
                    <a:pt x="736995" y="179743"/>
                    <a:pt x="748559" y="144092"/>
                    <a:pt x="761582" y="114021"/>
                  </a:cubicBezTo>
                  <a:cubicBezTo>
                    <a:pt x="768303" y="98499"/>
                    <a:pt x="775024" y="82971"/>
                    <a:pt x="781752" y="67450"/>
                  </a:cubicBezTo>
                  <a:cubicBezTo>
                    <a:pt x="781983" y="66920"/>
                    <a:pt x="782213" y="66389"/>
                    <a:pt x="782443" y="65865"/>
                  </a:cubicBezTo>
                  <a:cubicBezTo>
                    <a:pt x="783595" y="67981"/>
                    <a:pt x="784753" y="70089"/>
                    <a:pt x="785912" y="72198"/>
                  </a:cubicBezTo>
                  <a:cubicBezTo>
                    <a:pt x="789918" y="79543"/>
                    <a:pt x="793931" y="86888"/>
                    <a:pt x="797937" y="94233"/>
                  </a:cubicBezTo>
                  <a:cubicBezTo>
                    <a:pt x="806626" y="110146"/>
                    <a:pt x="815308" y="126065"/>
                    <a:pt x="823997" y="141977"/>
                  </a:cubicBezTo>
                  <a:cubicBezTo>
                    <a:pt x="831681" y="156053"/>
                    <a:pt x="838186" y="170932"/>
                    <a:pt x="852884" y="178996"/>
                  </a:cubicBezTo>
                  <a:cubicBezTo>
                    <a:pt x="868734" y="187689"/>
                    <a:pt x="887926" y="187242"/>
                    <a:pt x="904202" y="179966"/>
                  </a:cubicBezTo>
                  <a:cubicBezTo>
                    <a:pt x="935336" y="166044"/>
                    <a:pt x="945127" y="128955"/>
                    <a:pt x="956336" y="99882"/>
                  </a:cubicBezTo>
                  <a:cubicBezTo>
                    <a:pt x="957857" y="95930"/>
                    <a:pt x="959379" y="91985"/>
                    <a:pt x="960907" y="88033"/>
                  </a:cubicBezTo>
                  <a:cubicBezTo>
                    <a:pt x="965416" y="95770"/>
                    <a:pt x="969917" y="103506"/>
                    <a:pt x="974426" y="111242"/>
                  </a:cubicBezTo>
                  <a:cubicBezTo>
                    <a:pt x="992321" y="141956"/>
                    <a:pt x="1010145" y="188101"/>
                    <a:pt x="1052956" y="185398"/>
                  </a:cubicBezTo>
                  <a:cubicBezTo>
                    <a:pt x="1071457" y="184232"/>
                    <a:pt x="1088528" y="174918"/>
                    <a:pt x="1100735" y="161087"/>
                  </a:cubicBezTo>
                  <a:cubicBezTo>
                    <a:pt x="1112097" y="148212"/>
                    <a:pt x="1118176" y="132726"/>
                    <a:pt x="1123766" y="116827"/>
                  </a:cubicBezTo>
                  <a:cubicBezTo>
                    <a:pt x="1125762" y="120912"/>
                    <a:pt x="1127765" y="124996"/>
                    <a:pt x="1129761" y="129081"/>
                  </a:cubicBezTo>
                  <a:cubicBezTo>
                    <a:pt x="1131359" y="132356"/>
                    <a:pt x="1132937" y="135644"/>
                    <a:pt x="1134570" y="138905"/>
                  </a:cubicBezTo>
                  <a:cubicBezTo>
                    <a:pt x="1134521" y="139421"/>
                    <a:pt x="1134402" y="139924"/>
                    <a:pt x="1134381" y="140448"/>
                  </a:cubicBezTo>
                  <a:cubicBezTo>
                    <a:pt x="1133439" y="164871"/>
                    <a:pt x="1162159" y="181600"/>
                    <a:pt x="1182161" y="166240"/>
                  </a:cubicBezTo>
                  <a:cubicBezTo>
                    <a:pt x="1203761" y="149636"/>
                    <a:pt x="1191415" y="124766"/>
                    <a:pt x="1181910" y="105363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500">
                <a:solidFill>
                  <a:schemeClr val="dk1"/>
                </a:solidFill>
                <a:latin typeface="UTM Avo" panose="02040603050506020204" pitchFamily="18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19" name="Google Shape;1250;p16">
              <a:extLst>
                <a:ext uri="{FF2B5EF4-FFF2-40B4-BE49-F238E27FC236}">
                  <a16:creationId xmlns:a16="http://schemas.microsoft.com/office/drawing/2014/main" id="{A86EA477-F17B-669B-CB80-8D35D42F9B2C}"/>
                </a:ext>
              </a:extLst>
            </p:cNvPr>
            <p:cNvGrpSpPr/>
            <p:nvPr/>
          </p:nvGrpSpPr>
          <p:grpSpPr>
            <a:xfrm>
              <a:off x="571455" y="8925644"/>
              <a:ext cx="1276137" cy="277577"/>
              <a:chOff x="571455" y="8925644"/>
              <a:chExt cx="1276137" cy="277577"/>
            </a:xfrm>
          </p:grpSpPr>
          <p:sp>
            <p:nvSpPr>
              <p:cNvPr id="52" name="Google Shape;1251;p16">
                <a:extLst>
                  <a:ext uri="{FF2B5EF4-FFF2-40B4-BE49-F238E27FC236}">
                    <a16:creationId xmlns:a16="http://schemas.microsoft.com/office/drawing/2014/main" id="{3F66C6A3-30F6-55FE-BDD9-6E498937BE56}"/>
                  </a:ext>
                </a:extLst>
              </p:cNvPr>
              <p:cNvSpPr/>
              <p:nvPr/>
            </p:nvSpPr>
            <p:spPr>
              <a:xfrm>
                <a:off x="1681593" y="9090131"/>
                <a:ext cx="139" cy="41"/>
              </a:xfrm>
              <a:custGeom>
                <a:avLst/>
                <a:gdLst/>
                <a:ahLst/>
                <a:cxnLst/>
                <a:rect l="l" t="t" r="r" b="b"/>
                <a:pathLst>
                  <a:path w="139" h="41" extrusionOk="0">
                    <a:moveTo>
                      <a:pt x="140" y="42"/>
                    </a:moveTo>
                    <a:cubicBezTo>
                      <a:pt x="77" y="21"/>
                      <a:pt x="63" y="21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49" y="14"/>
                      <a:pt x="91" y="28"/>
                      <a:pt x="140" y="42"/>
                    </a:cubicBezTo>
                    <a:cubicBezTo>
                      <a:pt x="140" y="42"/>
                      <a:pt x="140" y="42"/>
                      <a:pt x="140" y="42"/>
                    </a:cubicBezTo>
                    <a:close/>
                  </a:path>
                </a:pathLst>
              </a:custGeom>
              <a:solidFill>
                <a:srgbClr val="FF9C6C"/>
              </a:solidFill>
              <a:ln>
                <a:noFill/>
              </a:ln>
            </p:spPr>
            <p:txBody>
              <a:bodyPr spcFirstLastPara="1" wrap="square" lIns="45725" tIns="22850" rIns="45725" bIns="2285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500">
                  <a:solidFill>
                    <a:schemeClr val="dk1"/>
                  </a:solidFill>
                  <a:latin typeface="UTM Avo" panose="02040603050506020204" pitchFamily="18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3" name="Google Shape;1252;p16">
                <a:extLst>
                  <a:ext uri="{FF2B5EF4-FFF2-40B4-BE49-F238E27FC236}">
                    <a16:creationId xmlns:a16="http://schemas.microsoft.com/office/drawing/2014/main" id="{0EC67090-5766-2DA6-5E1C-D9C225623394}"/>
                  </a:ext>
                </a:extLst>
              </p:cNvPr>
              <p:cNvSpPr/>
              <p:nvPr/>
            </p:nvSpPr>
            <p:spPr>
              <a:xfrm>
                <a:off x="847353" y="9018620"/>
                <a:ext cx="732" cy="223"/>
              </a:xfrm>
              <a:custGeom>
                <a:avLst/>
                <a:gdLst/>
                <a:ahLst/>
                <a:cxnLst/>
                <a:rect l="l" t="t" r="r" b="b"/>
                <a:pathLst>
                  <a:path w="732" h="223" extrusionOk="0">
                    <a:moveTo>
                      <a:pt x="0" y="224"/>
                    </a:moveTo>
                    <a:cubicBezTo>
                      <a:pt x="147" y="182"/>
                      <a:pt x="391" y="105"/>
                      <a:pt x="733" y="0"/>
                    </a:cubicBezTo>
                    <a:cubicBezTo>
                      <a:pt x="482" y="63"/>
                      <a:pt x="258" y="126"/>
                      <a:pt x="91" y="175"/>
                    </a:cubicBezTo>
                    <a:cubicBezTo>
                      <a:pt x="56" y="189"/>
                      <a:pt x="28" y="203"/>
                      <a:pt x="0" y="224"/>
                    </a:cubicBezTo>
                    <a:close/>
                  </a:path>
                </a:pathLst>
              </a:custGeom>
              <a:solidFill>
                <a:srgbClr val="FF9C6C"/>
              </a:solidFill>
              <a:ln>
                <a:noFill/>
              </a:ln>
            </p:spPr>
            <p:txBody>
              <a:bodyPr spcFirstLastPara="1" wrap="square" lIns="45725" tIns="22850" rIns="45725" bIns="2285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500">
                  <a:solidFill>
                    <a:schemeClr val="dk1"/>
                  </a:solidFill>
                  <a:latin typeface="UTM Avo" panose="02040603050506020204" pitchFamily="18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4" name="Google Shape;1253;p16">
                <a:extLst>
                  <a:ext uri="{FF2B5EF4-FFF2-40B4-BE49-F238E27FC236}">
                    <a16:creationId xmlns:a16="http://schemas.microsoft.com/office/drawing/2014/main" id="{70C4D68F-78A5-5647-305D-BB9E1C2C7C32}"/>
                  </a:ext>
                </a:extLst>
              </p:cNvPr>
              <p:cNvSpPr/>
              <p:nvPr/>
            </p:nvSpPr>
            <p:spPr>
              <a:xfrm>
                <a:off x="571455" y="8925644"/>
                <a:ext cx="1276137" cy="277577"/>
              </a:xfrm>
              <a:custGeom>
                <a:avLst/>
                <a:gdLst/>
                <a:ahLst/>
                <a:cxnLst/>
                <a:rect l="l" t="t" r="r" b="b"/>
                <a:pathLst>
                  <a:path w="1276137" h="277577" extrusionOk="0">
                    <a:moveTo>
                      <a:pt x="1275900" y="110131"/>
                    </a:moveTo>
                    <a:cubicBezTo>
                      <a:pt x="1275279" y="104490"/>
                      <a:pt x="1274651" y="98848"/>
                      <a:pt x="1274030" y="93207"/>
                    </a:cubicBezTo>
                    <a:cubicBezTo>
                      <a:pt x="1272760" y="81715"/>
                      <a:pt x="1259925" y="74097"/>
                      <a:pt x="1249191" y="74139"/>
                    </a:cubicBezTo>
                    <a:cubicBezTo>
                      <a:pt x="1242261" y="66528"/>
                      <a:pt x="1235170" y="59051"/>
                      <a:pt x="1228212" y="51468"/>
                    </a:cubicBezTo>
                    <a:cubicBezTo>
                      <a:pt x="1211671" y="33440"/>
                      <a:pt x="1191104" y="11824"/>
                      <a:pt x="1164311" y="25125"/>
                    </a:cubicBezTo>
                    <a:cubicBezTo>
                      <a:pt x="1145697" y="34362"/>
                      <a:pt x="1138662" y="57228"/>
                      <a:pt x="1133351" y="75856"/>
                    </a:cubicBezTo>
                    <a:cubicBezTo>
                      <a:pt x="1128005" y="94597"/>
                      <a:pt x="1124962" y="113909"/>
                      <a:pt x="1119476" y="132607"/>
                    </a:cubicBezTo>
                    <a:cubicBezTo>
                      <a:pt x="1117103" y="140699"/>
                      <a:pt x="1114256" y="149105"/>
                      <a:pt x="1110508" y="155899"/>
                    </a:cubicBezTo>
                    <a:cubicBezTo>
                      <a:pt x="1110006" y="156814"/>
                      <a:pt x="1108484" y="159230"/>
                      <a:pt x="1107221" y="161185"/>
                    </a:cubicBezTo>
                    <a:cubicBezTo>
                      <a:pt x="1106272" y="160032"/>
                      <a:pt x="1105386" y="158971"/>
                      <a:pt x="1105358" y="159027"/>
                    </a:cubicBezTo>
                    <a:cubicBezTo>
                      <a:pt x="1099991" y="151298"/>
                      <a:pt x="1096173" y="142284"/>
                      <a:pt x="1091902" y="133947"/>
                    </a:cubicBezTo>
                    <a:cubicBezTo>
                      <a:pt x="1071516" y="94129"/>
                      <a:pt x="1051129" y="54310"/>
                      <a:pt x="1030743" y="14491"/>
                    </a:cubicBezTo>
                    <a:cubicBezTo>
                      <a:pt x="1019926" y="-6630"/>
                      <a:pt x="984025" y="-4465"/>
                      <a:pt x="978183" y="19693"/>
                    </a:cubicBezTo>
                    <a:cubicBezTo>
                      <a:pt x="968370" y="60287"/>
                      <a:pt x="958565" y="100887"/>
                      <a:pt x="948752" y="141481"/>
                    </a:cubicBezTo>
                    <a:cubicBezTo>
                      <a:pt x="947901" y="145007"/>
                      <a:pt x="947070" y="148540"/>
                      <a:pt x="946107" y="152031"/>
                    </a:cubicBezTo>
                    <a:cubicBezTo>
                      <a:pt x="944697" y="150320"/>
                      <a:pt x="942596" y="147758"/>
                      <a:pt x="942436" y="147632"/>
                    </a:cubicBezTo>
                    <a:cubicBezTo>
                      <a:pt x="937397" y="140797"/>
                      <a:pt x="933189" y="133214"/>
                      <a:pt x="929252" y="125709"/>
                    </a:cubicBezTo>
                    <a:cubicBezTo>
                      <a:pt x="914233" y="97096"/>
                      <a:pt x="904316" y="65900"/>
                      <a:pt x="886763" y="38607"/>
                    </a:cubicBezTo>
                    <a:cubicBezTo>
                      <a:pt x="874061" y="18855"/>
                      <a:pt x="856215" y="-444"/>
                      <a:pt x="830462" y="9408"/>
                    </a:cubicBezTo>
                    <a:cubicBezTo>
                      <a:pt x="810202" y="17158"/>
                      <a:pt x="802148" y="38712"/>
                      <a:pt x="794931" y="57417"/>
                    </a:cubicBezTo>
                    <a:cubicBezTo>
                      <a:pt x="782802" y="88857"/>
                      <a:pt x="776499" y="123579"/>
                      <a:pt x="758982" y="151738"/>
                    </a:cubicBezTo>
                    <a:cubicBezTo>
                      <a:pt x="757956" y="150460"/>
                      <a:pt x="757244" y="149483"/>
                      <a:pt x="756190" y="147702"/>
                    </a:cubicBezTo>
                    <a:cubicBezTo>
                      <a:pt x="745686" y="130079"/>
                      <a:pt x="736348" y="111654"/>
                      <a:pt x="726480" y="93668"/>
                    </a:cubicBezTo>
                    <a:cubicBezTo>
                      <a:pt x="716953" y="76310"/>
                      <a:pt x="708201" y="58136"/>
                      <a:pt x="697537" y="41449"/>
                    </a:cubicBezTo>
                    <a:cubicBezTo>
                      <a:pt x="686063" y="23498"/>
                      <a:pt x="670179" y="7942"/>
                      <a:pt x="647783" y="6420"/>
                    </a:cubicBezTo>
                    <a:cubicBezTo>
                      <a:pt x="610772" y="3899"/>
                      <a:pt x="590477" y="38754"/>
                      <a:pt x="582074" y="69803"/>
                    </a:cubicBezTo>
                    <a:cubicBezTo>
                      <a:pt x="576546" y="90226"/>
                      <a:pt x="571291" y="110313"/>
                      <a:pt x="563112" y="129905"/>
                    </a:cubicBezTo>
                    <a:cubicBezTo>
                      <a:pt x="561206" y="134471"/>
                      <a:pt x="559203" y="139044"/>
                      <a:pt x="556914" y="143457"/>
                    </a:cubicBezTo>
                    <a:cubicBezTo>
                      <a:pt x="553124" y="138025"/>
                      <a:pt x="548113" y="130903"/>
                      <a:pt x="544344" y="125401"/>
                    </a:cubicBezTo>
                    <a:cubicBezTo>
                      <a:pt x="537526" y="115452"/>
                      <a:pt x="530700" y="105495"/>
                      <a:pt x="523882" y="95546"/>
                    </a:cubicBezTo>
                    <a:cubicBezTo>
                      <a:pt x="510237" y="75640"/>
                      <a:pt x="496593" y="55741"/>
                      <a:pt x="482956" y="35835"/>
                    </a:cubicBezTo>
                    <a:cubicBezTo>
                      <a:pt x="470749" y="18024"/>
                      <a:pt x="446797" y="15545"/>
                      <a:pt x="433760" y="34292"/>
                    </a:cubicBezTo>
                    <a:cubicBezTo>
                      <a:pt x="415816" y="60091"/>
                      <a:pt x="410463" y="91119"/>
                      <a:pt x="407951" y="121820"/>
                    </a:cubicBezTo>
                    <a:cubicBezTo>
                      <a:pt x="406799" y="135847"/>
                      <a:pt x="406185" y="149922"/>
                      <a:pt x="404622" y="163914"/>
                    </a:cubicBezTo>
                    <a:cubicBezTo>
                      <a:pt x="400958" y="158280"/>
                      <a:pt x="397294" y="152645"/>
                      <a:pt x="393623" y="147004"/>
                    </a:cubicBezTo>
                    <a:cubicBezTo>
                      <a:pt x="382219" y="129472"/>
                      <a:pt x="370961" y="111835"/>
                      <a:pt x="359411" y="94401"/>
                    </a:cubicBezTo>
                    <a:cubicBezTo>
                      <a:pt x="338571" y="62954"/>
                      <a:pt x="307200" y="28190"/>
                      <a:pt x="265157" y="36994"/>
                    </a:cubicBezTo>
                    <a:cubicBezTo>
                      <a:pt x="225948" y="45212"/>
                      <a:pt x="206839" y="88061"/>
                      <a:pt x="194144" y="121771"/>
                    </a:cubicBezTo>
                    <a:cubicBezTo>
                      <a:pt x="189838" y="133207"/>
                      <a:pt x="185999" y="144826"/>
                      <a:pt x="181728" y="156283"/>
                    </a:cubicBezTo>
                    <a:cubicBezTo>
                      <a:pt x="174086" y="134031"/>
                      <a:pt x="166458" y="111779"/>
                      <a:pt x="158781" y="89534"/>
                    </a:cubicBezTo>
                    <a:cubicBezTo>
                      <a:pt x="152095" y="70159"/>
                      <a:pt x="146330" y="49946"/>
                      <a:pt x="133237" y="33755"/>
                    </a:cubicBezTo>
                    <a:cubicBezTo>
                      <a:pt x="119425" y="16669"/>
                      <a:pt x="96366" y="7830"/>
                      <a:pt x="74752" y="13290"/>
                    </a:cubicBezTo>
                    <a:cubicBezTo>
                      <a:pt x="51888" y="19064"/>
                      <a:pt x="35082" y="35982"/>
                      <a:pt x="25828" y="57124"/>
                    </a:cubicBezTo>
                    <a:cubicBezTo>
                      <a:pt x="17153" y="76946"/>
                      <a:pt x="15659" y="99198"/>
                      <a:pt x="12735" y="120423"/>
                    </a:cubicBezTo>
                    <a:cubicBezTo>
                      <a:pt x="9629" y="143017"/>
                      <a:pt x="6328" y="165695"/>
                      <a:pt x="4255" y="188408"/>
                    </a:cubicBezTo>
                    <a:cubicBezTo>
                      <a:pt x="2189" y="211065"/>
                      <a:pt x="1694" y="233812"/>
                      <a:pt x="54" y="256525"/>
                    </a:cubicBezTo>
                    <a:cubicBezTo>
                      <a:pt x="-1601" y="279461"/>
                      <a:pt x="35598" y="286450"/>
                      <a:pt x="40616" y="263318"/>
                    </a:cubicBezTo>
                    <a:cubicBezTo>
                      <a:pt x="44818" y="243964"/>
                      <a:pt x="50366" y="224819"/>
                      <a:pt x="54107" y="205402"/>
                    </a:cubicBezTo>
                    <a:cubicBezTo>
                      <a:pt x="57806" y="186201"/>
                      <a:pt x="60912" y="166945"/>
                      <a:pt x="63983" y="147632"/>
                    </a:cubicBezTo>
                    <a:cubicBezTo>
                      <a:pt x="66607" y="131168"/>
                      <a:pt x="68631" y="114083"/>
                      <a:pt x="71744" y="98025"/>
                    </a:cubicBezTo>
                    <a:cubicBezTo>
                      <a:pt x="73160" y="90728"/>
                      <a:pt x="75080" y="83642"/>
                      <a:pt x="78081" y="77148"/>
                    </a:cubicBezTo>
                    <a:cubicBezTo>
                      <a:pt x="80007" y="72987"/>
                      <a:pt x="78625" y="75165"/>
                      <a:pt x="81563" y="72233"/>
                    </a:cubicBezTo>
                    <a:cubicBezTo>
                      <a:pt x="83120" y="70683"/>
                      <a:pt x="84920" y="69489"/>
                      <a:pt x="85590" y="69077"/>
                    </a:cubicBezTo>
                    <a:cubicBezTo>
                      <a:pt x="84118" y="69398"/>
                      <a:pt x="84892" y="69182"/>
                      <a:pt x="87803" y="68448"/>
                    </a:cubicBezTo>
                    <a:cubicBezTo>
                      <a:pt x="87984" y="68455"/>
                      <a:pt x="88270" y="68455"/>
                      <a:pt x="88494" y="68462"/>
                    </a:cubicBezTo>
                    <a:cubicBezTo>
                      <a:pt x="88745" y="68777"/>
                      <a:pt x="89129" y="69244"/>
                      <a:pt x="89443" y="69622"/>
                    </a:cubicBezTo>
                    <a:cubicBezTo>
                      <a:pt x="91732" y="72687"/>
                      <a:pt x="93274" y="76401"/>
                      <a:pt x="94949" y="79801"/>
                    </a:cubicBezTo>
                    <a:cubicBezTo>
                      <a:pt x="96506" y="82943"/>
                      <a:pt x="98257" y="88634"/>
                      <a:pt x="100442" y="95043"/>
                    </a:cubicBezTo>
                    <a:cubicBezTo>
                      <a:pt x="103610" y="104336"/>
                      <a:pt x="106814" y="113623"/>
                      <a:pt x="110010" y="122909"/>
                    </a:cubicBezTo>
                    <a:cubicBezTo>
                      <a:pt x="122335" y="158734"/>
                      <a:pt x="134661" y="194552"/>
                      <a:pt x="146986" y="230377"/>
                    </a:cubicBezTo>
                    <a:cubicBezTo>
                      <a:pt x="153595" y="249585"/>
                      <a:pt x="177966" y="261000"/>
                      <a:pt x="194339" y="244488"/>
                    </a:cubicBezTo>
                    <a:cubicBezTo>
                      <a:pt x="222640" y="215945"/>
                      <a:pt x="234016" y="178479"/>
                      <a:pt x="247584" y="141732"/>
                    </a:cubicBezTo>
                    <a:cubicBezTo>
                      <a:pt x="253265" y="126337"/>
                      <a:pt x="258827" y="111514"/>
                      <a:pt x="268347" y="99987"/>
                    </a:cubicBezTo>
                    <a:cubicBezTo>
                      <a:pt x="269714" y="98332"/>
                      <a:pt x="271403" y="96607"/>
                      <a:pt x="273002" y="95225"/>
                    </a:cubicBezTo>
                    <a:cubicBezTo>
                      <a:pt x="280714" y="88571"/>
                      <a:pt x="275354" y="93500"/>
                      <a:pt x="275026" y="93689"/>
                    </a:cubicBezTo>
                    <a:cubicBezTo>
                      <a:pt x="275382" y="93479"/>
                      <a:pt x="275584" y="93367"/>
                      <a:pt x="275884" y="93193"/>
                    </a:cubicBezTo>
                    <a:cubicBezTo>
                      <a:pt x="275556" y="93284"/>
                      <a:pt x="275633" y="93242"/>
                      <a:pt x="275975" y="93144"/>
                    </a:cubicBezTo>
                    <a:cubicBezTo>
                      <a:pt x="281621" y="89905"/>
                      <a:pt x="277734" y="92614"/>
                      <a:pt x="277098" y="92816"/>
                    </a:cubicBezTo>
                    <a:cubicBezTo>
                      <a:pt x="276889" y="92886"/>
                      <a:pt x="276777" y="92921"/>
                      <a:pt x="276617" y="92970"/>
                    </a:cubicBezTo>
                    <a:cubicBezTo>
                      <a:pt x="277154" y="92837"/>
                      <a:pt x="277796" y="92704"/>
                      <a:pt x="278299" y="92697"/>
                    </a:cubicBezTo>
                    <a:cubicBezTo>
                      <a:pt x="283973" y="92627"/>
                      <a:pt x="280714" y="92949"/>
                      <a:pt x="279304" y="92795"/>
                    </a:cubicBezTo>
                    <a:cubicBezTo>
                      <a:pt x="280016" y="92872"/>
                      <a:pt x="280560" y="92976"/>
                      <a:pt x="281000" y="93074"/>
                    </a:cubicBezTo>
                    <a:cubicBezTo>
                      <a:pt x="285466" y="95078"/>
                      <a:pt x="288139" y="97271"/>
                      <a:pt x="290526" y="99379"/>
                    </a:cubicBezTo>
                    <a:cubicBezTo>
                      <a:pt x="305720" y="112806"/>
                      <a:pt x="313913" y="128857"/>
                      <a:pt x="325199" y="146201"/>
                    </a:cubicBezTo>
                    <a:cubicBezTo>
                      <a:pt x="338131" y="166065"/>
                      <a:pt x="351071" y="185936"/>
                      <a:pt x="364003" y="205800"/>
                    </a:cubicBezTo>
                    <a:cubicBezTo>
                      <a:pt x="377445" y="226439"/>
                      <a:pt x="394453" y="250408"/>
                      <a:pt x="422928" y="243022"/>
                    </a:cubicBezTo>
                    <a:cubicBezTo>
                      <a:pt x="449114" y="236228"/>
                      <a:pt x="455221" y="206282"/>
                      <a:pt x="459052" y="183332"/>
                    </a:cubicBezTo>
                    <a:cubicBezTo>
                      <a:pt x="462730" y="161296"/>
                      <a:pt x="463330" y="139051"/>
                      <a:pt x="465480" y="116862"/>
                    </a:cubicBezTo>
                    <a:cubicBezTo>
                      <a:pt x="465647" y="115152"/>
                      <a:pt x="465850" y="113469"/>
                      <a:pt x="466052" y="111779"/>
                    </a:cubicBezTo>
                    <a:cubicBezTo>
                      <a:pt x="480555" y="133075"/>
                      <a:pt x="495093" y="154349"/>
                      <a:pt x="509847" y="175470"/>
                    </a:cubicBezTo>
                    <a:cubicBezTo>
                      <a:pt x="522549" y="193658"/>
                      <a:pt x="538594" y="209885"/>
                      <a:pt x="562769" y="207092"/>
                    </a:cubicBezTo>
                    <a:cubicBezTo>
                      <a:pt x="584182" y="204620"/>
                      <a:pt x="598489" y="187891"/>
                      <a:pt x="607366" y="169507"/>
                    </a:cubicBezTo>
                    <a:cubicBezTo>
                      <a:pt x="616914" y="149734"/>
                      <a:pt x="625121" y="129360"/>
                      <a:pt x="631089" y="108211"/>
                    </a:cubicBezTo>
                    <a:cubicBezTo>
                      <a:pt x="633350" y="100210"/>
                      <a:pt x="635025" y="92055"/>
                      <a:pt x="637335" y="84068"/>
                    </a:cubicBezTo>
                    <a:cubicBezTo>
                      <a:pt x="638368" y="80500"/>
                      <a:pt x="639547" y="77002"/>
                      <a:pt x="640811" y="73510"/>
                    </a:cubicBezTo>
                    <a:cubicBezTo>
                      <a:pt x="640929" y="73189"/>
                      <a:pt x="641564" y="71688"/>
                      <a:pt x="641990" y="70648"/>
                    </a:cubicBezTo>
                    <a:cubicBezTo>
                      <a:pt x="642639" y="69517"/>
                      <a:pt x="644154" y="66633"/>
                      <a:pt x="644112" y="66703"/>
                    </a:cubicBezTo>
                    <a:cubicBezTo>
                      <a:pt x="644356" y="66305"/>
                      <a:pt x="644642" y="65928"/>
                      <a:pt x="644886" y="65530"/>
                    </a:cubicBezTo>
                    <a:cubicBezTo>
                      <a:pt x="645508" y="66172"/>
                      <a:pt x="645989" y="66661"/>
                      <a:pt x="645815" y="66438"/>
                    </a:cubicBezTo>
                    <a:cubicBezTo>
                      <a:pt x="656667" y="80325"/>
                      <a:pt x="666019" y="102270"/>
                      <a:pt x="675253" y="119103"/>
                    </a:cubicBezTo>
                    <a:cubicBezTo>
                      <a:pt x="685449" y="137697"/>
                      <a:pt x="695053" y="156793"/>
                      <a:pt x="705954" y="174981"/>
                    </a:cubicBezTo>
                    <a:cubicBezTo>
                      <a:pt x="717065" y="193519"/>
                      <a:pt x="733926" y="211812"/>
                      <a:pt x="756769" y="213739"/>
                    </a:cubicBezTo>
                    <a:cubicBezTo>
                      <a:pt x="801520" y="217509"/>
                      <a:pt x="821194" y="159306"/>
                      <a:pt x="832465" y="125499"/>
                    </a:cubicBezTo>
                    <a:cubicBezTo>
                      <a:pt x="837162" y="111416"/>
                      <a:pt x="841364" y="97166"/>
                      <a:pt x="846326" y="83174"/>
                    </a:cubicBezTo>
                    <a:cubicBezTo>
                      <a:pt x="861680" y="112645"/>
                      <a:pt x="871786" y="144860"/>
                      <a:pt x="890455" y="172558"/>
                    </a:cubicBezTo>
                    <a:cubicBezTo>
                      <a:pt x="903213" y="191494"/>
                      <a:pt x="919544" y="213417"/>
                      <a:pt x="943811" y="216615"/>
                    </a:cubicBezTo>
                    <a:cubicBezTo>
                      <a:pt x="970471" y="220127"/>
                      <a:pt x="989113" y="200542"/>
                      <a:pt x="998088" y="177439"/>
                    </a:cubicBezTo>
                    <a:cubicBezTo>
                      <a:pt x="1006365" y="156129"/>
                      <a:pt x="1009848" y="132118"/>
                      <a:pt x="1015208" y="109915"/>
                    </a:cubicBezTo>
                    <a:cubicBezTo>
                      <a:pt x="1023980" y="127049"/>
                      <a:pt x="1032746" y="144183"/>
                      <a:pt x="1041519" y="161317"/>
                    </a:cubicBezTo>
                    <a:cubicBezTo>
                      <a:pt x="1050948" y="179736"/>
                      <a:pt x="1060153" y="199020"/>
                      <a:pt x="1077448" y="211434"/>
                    </a:cubicBezTo>
                    <a:cubicBezTo>
                      <a:pt x="1097052" y="225503"/>
                      <a:pt x="1122289" y="223870"/>
                      <a:pt x="1140854" y="208900"/>
                    </a:cubicBezTo>
                    <a:cubicBezTo>
                      <a:pt x="1172330" y="183513"/>
                      <a:pt x="1176810" y="136335"/>
                      <a:pt x="1186204" y="99875"/>
                    </a:cubicBezTo>
                    <a:cubicBezTo>
                      <a:pt x="1186797" y="97564"/>
                      <a:pt x="1187537" y="95253"/>
                      <a:pt x="1188340" y="92949"/>
                    </a:cubicBezTo>
                    <a:cubicBezTo>
                      <a:pt x="1201377" y="107534"/>
                      <a:pt x="1214156" y="122951"/>
                      <a:pt x="1229000" y="135498"/>
                    </a:cubicBezTo>
                    <a:cubicBezTo>
                      <a:pt x="1250866" y="153972"/>
                      <a:pt x="1279013" y="138207"/>
                      <a:pt x="1275900" y="11013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45725" tIns="22850" rIns="45725" bIns="2285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500">
                  <a:solidFill>
                    <a:schemeClr val="dk1"/>
                  </a:solidFill>
                  <a:latin typeface="UTM Avo" panose="02040603050506020204" pitchFamily="18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20" name="Google Shape;1254;p16">
              <a:extLst>
                <a:ext uri="{FF2B5EF4-FFF2-40B4-BE49-F238E27FC236}">
                  <a16:creationId xmlns:a16="http://schemas.microsoft.com/office/drawing/2014/main" id="{0CD405EE-B247-A931-4EC6-19D9424F413A}"/>
                </a:ext>
              </a:extLst>
            </p:cNvPr>
            <p:cNvGrpSpPr/>
            <p:nvPr/>
          </p:nvGrpSpPr>
          <p:grpSpPr>
            <a:xfrm>
              <a:off x="598910" y="9430746"/>
              <a:ext cx="1184767" cy="262727"/>
              <a:chOff x="598910" y="9430746"/>
              <a:chExt cx="1184767" cy="262727"/>
            </a:xfrm>
          </p:grpSpPr>
          <p:sp>
            <p:nvSpPr>
              <p:cNvPr id="49" name="Google Shape;1255;p16">
                <a:extLst>
                  <a:ext uri="{FF2B5EF4-FFF2-40B4-BE49-F238E27FC236}">
                    <a16:creationId xmlns:a16="http://schemas.microsoft.com/office/drawing/2014/main" id="{F7FE0661-C8E1-0387-7D55-97AEFF25EED8}"/>
                  </a:ext>
                </a:extLst>
              </p:cNvPr>
              <p:cNvSpPr/>
              <p:nvPr/>
            </p:nvSpPr>
            <p:spPr>
              <a:xfrm>
                <a:off x="598910" y="9430746"/>
                <a:ext cx="1184767" cy="262727"/>
              </a:xfrm>
              <a:custGeom>
                <a:avLst/>
                <a:gdLst/>
                <a:ahLst/>
                <a:cxnLst/>
                <a:rect l="l" t="t" r="r" b="b"/>
                <a:pathLst>
                  <a:path w="1184767" h="262727" extrusionOk="0">
                    <a:moveTo>
                      <a:pt x="1174697" y="83798"/>
                    </a:moveTo>
                    <a:cubicBezTo>
                      <a:pt x="1166817" y="78848"/>
                      <a:pt x="1154318" y="79239"/>
                      <a:pt x="1147757" y="86416"/>
                    </a:cubicBezTo>
                    <a:cubicBezTo>
                      <a:pt x="1138684" y="96338"/>
                      <a:pt x="1129779" y="105400"/>
                      <a:pt x="1121948" y="116397"/>
                    </a:cubicBezTo>
                    <a:cubicBezTo>
                      <a:pt x="1115451" y="125523"/>
                      <a:pt x="1108723" y="134579"/>
                      <a:pt x="1101241" y="142915"/>
                    </a:cubicBezTo>
                    <a:cubicBezTo>
                      <a:pt x="1100369" y="143886"/>
                      <a:pt x="1096872" y="147356"/>
                      <a:pt x="1094394" y="149834"/>
                    </a:cubicBezTo>
                    <a:cubicBezTo>
                      <a:pt x="1092608" y="148277"/>
                      <a:pt x="1090535" y="146581"/>
                      <a:pt x="1088113" y="143914"/>
                    </a:cubicBezTo>
                    <a:cubicBezTo>
                      <a:pt x="1084352" y="139780"/>
                      <a:pt x="1082921" y="137972"/>
                      <a:pt x="1080981" y="135109"/>
                    </a:cubicBezTo>
                    <a:cubicBezTo>
                      <a:pt x="1069067" y="117521"/>
                      <a:pt x="1061292" y="97441"/>
                      <a:pt x="1052575" y="78184"/>
                    </a:cubicBezTo>
                    <a:cubicBezTo>
                      <a:pt x="1043558" y="58264"/>
                      <a:pt x="1032894" y="32410"/>
                      <a:pt x="1013694" y="20373"/>
                    </a:cubicBezTo>
                    <a:cubicBezTo>
                      <a:pt x="999450" y="11443"/>
                      <a:pt x="980139" y="12197"/>
                      <a:pt x="967458" y="23675"/>
                    </a:cubicBezTo>
                    <a:cubicBezTo>
                      <a:pt x="958092" y="32151"/>
                      <a:pt x="953785" y="43574"/>
                      <a:pt x="951210" y="55618"/>
                    </a:cubicBezTo>
                    <a:cubicBezTo>
                      <a:pt x="945620" y="81696"/>
                      <a:pt x="939276" y="107593"/>
                      <a:pt x="931948" y="133238"/>
                    </a:cubicBezTo>
                    <a:cubicBezTo>
                      <a:pt x="928381" y="145729"/>
                      <a:pt x="924598" y="158157"/>
                      <a:pt x="920606" y="170522"/>
                    </a:cubicBezTo>
                    <a:cubicBezTo>
                      <a:pt x="920334" y="171381"/>
                      <a:pt x="920069" y="172268"/>
                      <a:pt x="919804" y="173141"/>
                    </a:cubicBezTo>
                    <a:cubicBezTo>
                      <a:pt x="919085" y="171995"/>
                      <a:pt x="918338" y="170864"/>
                      <a:pt x="917640" y="169705"/>
                    </a:cubicBezTo>
                    <a:cubicBezTo>
                      <a:pt x="911959" y="160182"/>
                      <a:pt x="907241" y="150114"/>
                      <a:pt x="903082" y="139836"/>
                    </a:cubicBezTo>
                    <a:cubicBezTo>
                      <a:pt x="900346" y="133078"/>
                      <a:pt x="896054" y="120342"/>
                      <a:pt x="892753" y="110477"/>
                    </a:cubicBezTo>
                    <a:cubicBezTo>
                      <a:pt x="889179" y="99801"/>
                      <a:pt x="885620" y="89118"/>
                      <a:pt x="881649" y="78582"/>
                    </a:cubicBezTo>
                    <a:cubicBezTo>
                      <a:pt x="872143" y="53349"/>
                      <a:pt x="860865" y="30099"/>
                      <a:pt x="843598" y="9166"/>
                    </a:cubicBezTo>
                    <a:cubicBezTo>
                      <a:pt x="829263" y="-8205"/>
                      <a:pt x="801989" y="1137"/>
                      <a:pt x="795323" y="20310"/>
                    </a:cubicBezTo>
                    <a:cubicBezTo>
                      <a:pt x="785127" y="49670"/>
                      <a:pt x="774930" y="79029"/>
                      <a:pt x="764734" y="108389"/>
                    </a:cubicBezTo>
                    <a:cubicBezTo>
                      <a:pt x="759793" y="122604"/>
                      <a:pt x="755089" y="136931"/>
                      <a:pt x="749896" y="151056"/>
                    </a:cubicBezTo>
                    <a:cubicBezTo>
                      <a:pt x="749073" y="153298"/>
                      <a:pt x="748221" y="155525"/>
                      <a:pt x="747307" y="157731"/>
                    </a:cubicBezTo>
                    <a:cubicBezTo>
                      <a:pt x="747028" y="158401"/>
                      <a:pt x="746909" y="158744"/>
                      <a:pt x="746860" y="158925"/>
                    </a:cubicBezTo>
                    <a:cubicBezTo>
                      <a:pt x="746630" y="159323"/>
                      <a:pt x="746455" y="159623"/>
                      <a:pt x="746127" y="160203"/>
                    </a:cubicBezTo>
                    <a:cubicBezTo>
                      <a:pt x="744717" y="162709"/>
                      <a:pt x="743210" y="165125"/>
                      <a:pt x="741751" y="167590"/>
                    </a:cubicBezTo>
                    <a:cubicBezTo>
                      <a:pt x="741340" y="168288"/>
                      <a:pt x="741074" y="168770"/>
                      <a:pt x="740893" y="169126"/>
                    </a:cubicBezTo>
                    <a:cubicBezTo>
                      <a:pt x="740593" y="169335"/>
                      <a:pt x="740167" y="169664"/>
                      <a:pt x="739420" y="170348"/>
                    </a:cubicBezTo>
                    <a:cubicBezTo>
                      <a:pt x="739176" y="170571"/>
                      <a:pt x="738925" y="170788"/>
                      <a:pt x="738681" y="171011"/>
                    </a:cubicBezTo>
                    <a:cubicBezTo>
                      <a:pt x="738576" y="171067"/>
                      <a:pt x="738506" y="171095"/>
                      <a:pt x="738360" y="171179"/>
                    </a:cubicBezTo>
                    <a:cubicBezTo>
                      <a:pt x="738387" y="171193"/>
                      <a:pt x="738415" y="171213"/>
                      <a:pt x="738443" y="171228"/>
                    </a:cubicBezTo>
                    <a:cubicBezTo>
                      <a:pt x="738429" y="171241"/>
                      <a:pt x="738408" y="171255"/>
                      <a:pt x="738394" y="171269"/>
                    </a:cubicBezTo>
                    <a:cubicBezTo>
                      <a:pt x="738283" y="171297"/>
                      <a:pt x="738185" y="171318"/>
                      <a:pt x="738073" y="171339"/>
                    </a:cubicBezTo>
                    <a:cubicBezTo>
                      <a:pt x="738059" y="171346"/>
                      <a:pt x="738039" y="171360"/>
                      <a:pt x="738024" y="171367"/>
                    </a:cubicBezTo>
                    <a:cubicBezTo>
                      <a:pt x="738018" y="171360"/>
                      <a:pt x="738011" y="171360"/>
                      <a:pt x="738004" y="171353"/>
                    </a:cubicBezTo>
                    <a:cubicBezTo>
                      <a:pt x="736077" y="171786"/>
                      <a:pt x="735756" y="171835"/>
                      <a:pt x="737250" y="171437"/>
                    </a:cubicBezTo>
                    <a:cubicBezTo>
                      <a:pt x="737166" y="171123"/>
                      <a:pt x="737229" y="170976"/>
                      <a:pt x="737355" y="170906"/>
                    </a:cubicBezTo>
                    <a:cubicBezTo>
                      <a:pt x="737068" y="170704"/>
                      <a:pt x="736922" y="170613"/>
                      <a:pt x="736587" y="170369"/>
                    </a:cubicBezTo>
                    <a:cubicBezTo>
                      <a:pt x="737013" y="170676"/>
                      <a:pt x="737243" y="170830"/>
                      <a:pt x="737355" y="170899"/>
                    </a:cubicBezTo>
                    <a:cubicBezTo>
                      <a:pt x="737368" y="170892"/>
                      <a:pt x="737376" y="170878"/>
                      <a:pt x="737389" y="170872"/>
                    </a:cubicBezTo>
                    <a:cubicBezTo>
                      <a:pt x="736999" y="170481"/>
                      <a:pt x="734835" y="168763"/>
                      <a:pt x="734933" y="168958"/>
                    </a:cubicBezTo>
                    <a:cubicBezTo>
                      <a:pt x="726411" y="161062"/>
                      <a:pt x="720095" y="152397"/>
                      <a:pt x="714072" y="142601"/>
                    </a:cubicBezTo>
                    <a:cubicBezTo>
                      <a:pt x="700211" y="120070"/>
                      <a:pt x="690071" y="95549"/>
                      <a:pt x="678506" y="71824"/>
                    </a:cubicBezTo>
                    <a:cubicBezTo>
                      <a:pt x="666021" y="46199"/>
                      <a:pt x="648726" y="6925"/>
                      <a:pt x="613202" y="16707"/>
                    </a:cubicBezTo>
                    <a:cubicBezTo>
                      <a:pt x="581677" y="25393"/>
                      <a:pt x="574468" y="64967"/>
                      <a:pt x="565255" y="91534"/>
                    </a:cubicBezTo>
                    <a:cubicBezTo>
                      <a:pt x="560377" y="105589"/>
                      <a:pt x="555505" y="119644"/>
                      <a:pt x="550627" y="133706"/>
                    </a:cubicBezTo>
                    <a:cubicBezTo>
                      <a:pt x="546237" y="146364"/>
                      <a:pt x="542817" y="160615"/>
                      <a:pt x="536048" y="171765"/>
                    </a:cubicBezTo>
                    <a:cubicBezTo>
                      <a:pt x="533312" y="176269"/>
                      <a:pt x="535308" y="173608"/>
                      <a:pt x="533277" y="175968"/>
                    </a:cubicBezTo>
                    <a:cubicBezTo>
                      <a:pt x="532767" y="176562"/>
                      <a:pt x="528154" y="181009"/>
                      <a:pt x="530778" y="178517"/>
                    </a:cubicBezTo>
                    <a:cubicBezTo>
                      <a:pt x="528698" y="180493"/>
                      <a:pt x="529201" y="180346"/>
                      <a:pt x="527645" y="180416"/>
                    </a:cubicBezTo>
                    <a:cubicBezTo>
                      <a:pt x="527631" y="180409"/>
                      <a:pt x="527617" y="180395"/>
                      <a:pt x="527603" y="180388"/>
                    </a:cubicBezTo>
                    <a:cubicBezTo>
                      <a:pt x="527512" y="180395"/>
                      <a:pt x="527414" y="180402"/>
                      <a:pt x="527303" y="180409"/>
                    </a:cubicBezTo>
                    <a:cubicBezTo>
                      <a:pt x="527386" y="180402"/>
                      <a:pt x="527526" y="180388"/>
                      <a:pt x="527589" y="180381"/>
                    </a:cubicBezTo>
                    <a:cubicBezTo>
                      <a:pt x="527191" y="180109"/>
                      <a:pt x="526598" y="179725"/>
                      <a:pt x="525607" y="179145"/>
                    </a:cubicBezTo>
                    <a:cubicBezTo>
                      <a:pt x="525034" y="178363"/>
                      <a:pt x="524204" y="177239"/>
                      <a:pt x="523548" y="176345"/>
                    </a:cubicBezTo>
                    <a:cubicBezTo>
                      <a:pt x="523450" y="176192"/>
                      <a:pt x="522941" y="175438"/>
                      <a:pt x="521545" y="173364"/>
                    </a:cubicBezTo>
                    <a:cubicBezTo>
                      <a:pt x="518725" y="169168"/>
                      <a:pt x="516185" y="164748"/>
                      <a:pt x="513679" y="160356"/>
                    </a:cubicBezTo>
                    <a:cubicBezTo>
                      <a:pt x="499847" y="136073"/>
                      <a:pt x="489385" y="110092"/>
                      <a:pt x="477178" y="84992"/>
                    </a:cubicBezTo>
                    <a:cubicBezTo>
                      <a:pt x="465565" y="61106"/>
                      <a:pt x="451327" y="27215"/>
                      <a:pt x="423153" y="19584"/>
                    </a:cubicBezTo>
                    <a:cubicBezTo>
                      <a:pt x="387189" y="9844"/>
                      <a:pt x="368192" y="43742"/>
                      <a:pt x="356439" y="71105"/>
                    </a:cubicBezTo>
                    <a:cubicBezTo>
                      <a:pt x="346787" y="93559"/>
                      <a:pt x="340156" y="117172"/>
                      <a:pt x="330714" y="139710"/>
                    </a:cubicBezTo>
                    <a:cubicBezTo>
                      <a:pt x="327364" y="147712"/>
                      <a:pt x="321955" y="158031"/>
                      <a:pt x="315862" y="166822"/>
                    </a:cubicBezTo>
                    <a:cubicBezTo>
                      <a:pt x="312840" y="171193"/>
                      <a:pt x="311702" y="172882"/>
                      <a:pt x="307941" y="176555"/>
                    </a:cubicBezTo>
                    <a:cubicBezTo>
                      <a:pt x="307724" y="176764"/>
                      <a:pt x="307152" y="177469"/>
                      <a:pt x="306517" y="178182"/>
                    </a:cubicBezTo>
                    <a:cubicBezTo>
                      <a:pt x="306077" y="178028"/>
                      <a:pt x="305616" y="177944"/>
                      <a:pt x="305177" y="177763"/>
                    </a:cubicBezTo>
                    <a:cubicBezTo>
                      <a:pt x="304667" y="177574"/>
                      <a:pt x="304402" y="177491"/>
                      <a:pt x="304144" y="177414"/>
                    </a:cubicBezTo>
                    <a:cubicBezTo>
                      <a:pt x="303697" y="177141"/>
                      <a:pt x="303069" y="176771"/>
                      <a:pt x="302169" y="176269"/>
                    </a:cubicBezTo>
                    <a:cubicBezTo>
                      <a:pt x="299733" y="174900"/>
                      <a:pt x="297367" y="173420"/>
                      <a:pt x="295064" y="171842"/>
                    </a:cubicBezTo>
                    <a:cubicBezTo>
                      <a:pt x="294031" y="171130"/>
                      <a:pt x="293026" y="170369"/>
                      <a:pt x="292014" y="169615"/>
                    </a:cubicBezTo>
                    <a:cubicBezTo>
                      <a:pt x="291896" y="169405"/>
                      <a:pt x="287973" y="166138"/>
                      <a:pt x="287827" y="166005"/>
                    </a:cubicBezTo>
                    <a:cubicBezTo>
                      <a:pt x="280282" y="158883"/>
                      <a:pt x="273750" y="150833"/>
                      <a:pt x="267510" y="142573"/>
                    </a:cubicBezTo>
                    <a:cubicBezTo>
                      <a:pt x="266973" y="141868"/>
                      <a:pt x="266673" y="141470"/>
                      <a:pt x="266366" y="141079"/>
                    </a:cubicBezTo>
                    <a:cubicBezTo>
                      <a:pt x="266080" y="140646"/>
                      <a:pt x="265682" y="140060"/>
                      <a:pt x="265061" y="139159"/>
                    </a:cubicBezTo>
                    <a:cubicBezTo>
                      <a:pt x="263413" y="136771"/>
                      <a:pt x="261745" y="134397"/>
                      <a:pt x="260105" y="132002"/>
                    </a:cubicBezTo>
                    <a:cubicBezTo>
                      <a:pt x="257356" y="128008"/>
                      <a:pt x="254634" y="123994"/>
                      <a:pt x="251870" y="120007"/>
                    </a:cubicBezTo>
                    <a:cubicBezTo>
                      <a:pt x="244996" y="110092"/>
                      <a:pt x="238037" y="100178"/>
                      <a:pt x="230325" y="90892"/>
                    </a:cubicBezTo>
                    <a:cubicBezTo>
                      <a:pt x="214057" y="71300"/>
                      <a:pt x="188164" y="46109"/>
                      <a:pt x="160422" y="51680"/>
                    </a:cubicBezTo>
                    <a:cubicBezTo>
                      <a:pt x="142144" y="55353"/>
                      <a:pt x="131598" y="70225"/>
                      <a:pt x="123502" y="85648"/>
                    </a:cubicBezTo>
                    <a:cubicBezTo>
                      <a:pt x="116028" y="99892"/>
                      <a:pt x="109537" y="114666"/>
                      <a:pt x="103172" y="129433"/>
                    </a:cubicBezTo>
                    <a:cubicBezTo>
                      <a:pt x="93429" y="152013"/>
                      <a:pt x="84405" y="173923"/>
                      <a:pt x="70719" y="194457"/>
                    </a:cubicBezTo>
                    <a:cubicBezTo>
                      <a:pt x="66385" y="182245"/>
                      <a:pt x="63125" y="169426"/>
                      <a:pt x="60159" y="156970"/>
                    </a:cubicBezTo>
                    <a:cubicBezTo>
                      <a:pt x="52510" y="124860"/>
                      <a:pt x="47059" y="92267"/>
                      <a:pt x="40694" y="59905"/>
                    </a:cubicBezTo>
                    <a:cubicBezTo>
                      <a:pt x="37317" y="42736"/>
                      <a:pt x="9030" y="40858"/>
                      <a:pt x="5233" y="58795"/>
                    </a:cubicBezTo>
                    <a:cubicBezTo>
                      <a:pt x="-1585" y="90996"/>
                      <a:pt x="-1327" y="121704"/>
                      <a:pt x="3621" y="154219"/>
                    </a:cubicBezTo>
                    <a:cubicBezTo>
                      <a:pt x="5924" y="169370"/>
                      <a:pt x="9623" y="184340"/>
                      <a:pt x="13908" y="199044"/>
                    </a:cubicBezTo>
                    <a:cubicBezTo>
                      <a:pt x="17887" y="212687"/>
                      <a:pt x="21704" y="227580"/>
                      <a:pt x="29549" y="239568"/>
                    </a:cubicBezTo>
                    <a:cubicBezTo>
                      <a:pt x="39222" y="254342"/>
                      <a:pt x="54374" y="264522"/>
                      <a:pt x="72582" y="262462"/>
                    </a:cubicBezTo>
                    <a:cubicBezTo>
                      <a:pt x="90609" y="260424"/>
                      <a:pt x="101797" y="247891"/>
                      <a:pt x="112217" y="234262"/>
                    </a:cubicBezTo>
                    <a:cubicBezTo>
                      <a:pt x="129455" y="211724"/>
                      <a:pt x="140873" y="185290"/>
                      <a:pt x="152082" y="159421"/>
                    </a:cubicBezTo>
                    <a:cubicBezTo>
                      <a:pt x="157135" y="147754"/>
                      <a:pt x="161860" y="136359"/>
                      <a:pt x="167136" y="125551"/>
                    </a:cubicBezTo>
                    <a:cubicBezTo>
                      <a:pt x="169034" y="121662"/>
                      <a:pt x="171009" y="117794"/>
                      <a:pt x="173061" y="113968"/>
                    </a:cubicBezTo>
                    <a:cubicBezTo>
                      <a:pt x="174394" y="115168"/>
                      <a:pt x="175748" y="116341"/>
                      <a:pt x="177018" y="117577"/>
                    </a:cubicBezTo>
                    <a:cubicBezTo>
                      <a:pt x="180752" y="121215"/>
                      <a:pt x="184256" y="125069"/>
                      <a:pt x="187613" y="129049"/>
                    </a:cubicBezTo>
                    <a:cubicBezTo>
                      <a:pt x="190802" y="132826"/>
                      <a:pt x="193824" y="136750"/>
                      <a:pt x="196762" y="140723"/>
                    </a:cubicBezTo>
                    <a:cubicBezTo>
                      <a:pt x="197593" y="141903"/>
                      <a:pt x="199847" y="145031"/>
                      <a:pt x="199819" y="144989"/>
                    </a:cubicBezTo>
                    <a:cubicBezTo>
                      <a:pt x="201487" y="147377"/>
                      <a:pt x="203135" y="149772"/>
                      <a:pt x="204782" y="152173"/>
                    </a:cubicBezTo>
                    <a:cubicBezTo>
                      <a:pt x="217888" y="171276"/>
                      <a:pt x="230737" y="191518"/>
                      <a:pt x="248066" y="207143"/>
                    </a:cubicBezTo>
                    <a:cubicBezTo>
                      <a:pt x="269813" y="226763"/>
                      <a:pt x="301869" y="245957"/>
                      <a:pt x="331195" y="230261"/>
                    </a:cubicBezTo>
                    <a:cubicBezTo>
                      <a:pt x="356830" y="216548"/>
                      <a:pt x="372275" y="186888"/>
                      <a:pt x="383455" y="161327"/>
                    </a:cubicBezTo>
                    <a:cubicBezTo>
                      <a:pt x="393931" y="137385"/>
                      <a:pt x="400722" y="112026"/>
                      <a:pt x="411169" y="88078"/>
                    </a:cubicBezTo>
                    <a:cubicBezTo>
                      <a:pt x="411518" y="87268"/>
                      <a:pt x="412021" y="86290"/>
                      <a:pt x="412426" y="85411"/>
                    </a:cubicBezTo>
                    <a:cubicBezTo>
                      <a:pt x="415643" y="90920"/>
                      <a:pt x="418770" y="96484"/>
                      <a:pt x="421687" y="102154"/>
                    </a:cubicBezTo>
                    <a:cubicBezTo>
                      <a:pt x="435031" y="128120"/>
                      <a:pt x="445716" y="155385"/>
                      <a:pt x="459598" y="181086"/>
                    </a:cubicBezTo>
                    <a:cubicBezTo>
                      <a:pt x="474052" y="207841"/>
                      <a:pt x="492253" y="236908"/>
                      <a:pt x="526200" y="237753"/>
                    </a:cubicBezTo>
                    <a:cubicBezTo>
                      <a:pt x="561591" y="238632"/>
                      <a:pt x="583946" y="208693"/>
                      <a:pt x="595384" y="179068"/>
                    </a:cubicBezTo>
                    <a:cubicBezTo>
                      <a:pt x="606174" y="151126"/>
                      <a:pt x="615303" y="122416"/>
                      <a:pt x="625032" y="94069"/>
                    </a:cubicBezTo>
                    <a:cubicBezTo>
                      <a:pt x="627223" y="97937"/>
                      <a:pt x="629366" y="101812"/>
                      <a:pt x="631229" y="105722"/>
                    </a:cubicBezTo>
                    <a:cubicBezTo>
                      <a:pt x="645237" y="135123"/>
                      <a:pt x="658357" y="164504"/>
                      <a:pt x="677906" y="190763"/>
                    </a:cubicBezTo>
                    <a:cubicBezTo>
                      <a:pt x="698522" y="218461"/>
                      <a:pt x="732343" y="240162"/>
                      <a:pt x="766472" y="221205"/>
                    </a:cubicBezTo>
                    <a:cubicBezTo>
                      <a:pt x="794982" y="205370"/>
                      <a:pt x="803999" y="169859"/>
                      <a:pt x="813895" y="141365"/>
                    </a:cubicBezTo>
                    <a:cubicBezTo>
                      <a:pt x="818773" y="127324"/>
                      <a:pt x="823652" y="113283"/>
                      <a:pt x="828523" y="99235"/>
                    </a:cubicBezTo>
                    <a:cubicBezTo>
                      <a:pt x="828565" y="99347"/>
                      <a:pt x="828614" y="99473"/>
                      <a:pt x="828656" y="99584"/>
                    </a:cubicBezTo>
                    <a:cubicBezTo>
                      <a:pt x="836759" y="122109"/>
                      <a:pt x="843668" y="144996"/>
                      <a:pt x="852664" y="167199"/>
                    </a:cubicBezTo>
                    <a:cubicBezTo>
                      <a:pt x="861297" y="188508"/>
                      <a:pt x="872946" y="211703"/>
                      <a:pt x="890303" y="227217"/>
                    </a:cubicBezTo>
                    <a:cubicBezTo>
                      <a:pt x="902754" y="238346"/>
                      <a:pt x="918799" y="244239"/>
                      <a:pt x="935437" y="239847"/>
                    </a:cubicBezTo>
                    <a:cubicBezTo>
                      <a:pt x="951761" y="235539"/>
                      <a:pt x="962077" y="221764"/>
                      <a:pt x="968421" y="207011"/>
                    </a:cubicBezTo>
                    <a:cubicBezTo>
                      <a:pt x="979134" y="182113"/>
                      <a:pt x="985722" y="154610"/>
                      <a:pt x="992638" y="128448"/>
                    </a:cubicBezTo>
                    <a:cubicBezTo>
                      <a:pt x="995123" y="119051"/>
                      <a:pt x="997342" y="109583"/>
                      <a:pt x="999583" y="100122"/>
                    </a:cubicBezTo>
                    <a:cubicBezTo>
                      <a:pt x="1003589" y="108759"/>
                      <a:pt x="1007399" y="117480"/>
                      <a:pt x="1011322" y="126151"/>
                    </a:cubicBezTo>
                    <a:cubicBezTo>
                      <a:pt x="1020918" y="147370"/>
                      <a:pt x="1032071" y="168560"/>
                      <a:pt x="1048416" y="185443"/>
                    </a:cubicBezTo>
                    <a:cubicBezTo>
                      <a:pt x="1059576" y="196970"/>
                      <a:pt x="1073003" y="207297"/>
                      <a:pt x="1089446" y="208987"/>
                    </a:cubicBezTo>
                    <a:cubicBezTo>
                      <a:pt x="1107362" y="210830"/>
                      <a:pt x="1123260" y="202347"/>
                      <a:pt x="1135648" y="189891"/>
                    </a:cubicBezTo>
                    <a:cubicBezTo>
                      <a:pt x="1146773" y="178705"/>
                      <a:pt x="1157067" y="165879"/>
                      <a:pt x="1165826" y="152767"/>
                    </a:cubicBezTo>
                    <a:cubicBezTo>
                      <a:pt x="1175123" y="138845"/>
                      <a:pt x="1180371" y="125397"/>
                      <a:pt x="1184035" y="109136"/>
                    </a:cubicBezTo>
                    <a:cubicBezTo>
                      <a:pt x="1186268" y="99438"/>
                      <a:pt x="1183463" y="89307"/>
                      <a:pt x="1174697" y="83798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45725" tIns="22850" rIns="45725" bIns="2285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500">
                  <a:solidFill>
                    <a:schemeClr val="dk1"/>
                  </a:solidFill>
                  <a:latin typeface="UTM Avo" panose="02040603050506020204" pitchFamily="18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0" name="Google Shape;1256;p16">
                <a:extLst>
                  <a:ext uri="{FF2B5EF4-FFF2-40B4-BE49-F238E27FC236}">
                    <a16:creationId xmlns:a16="http://schemas.microsoft.com/office/drawing/2014/main" id="{8A7CAABF-A94D-94AF-E604-B234EA1BF083}"/>
                  </a:ext>
                </a:extLst>
              </p:cNvPr>
              <p:cNvSpPr/>
              <p:nvPr/>
            </p:nvSpPr>
            <p:spPr>
              <a:xfrm>
                <a:off x="1126506" y="9611072"/>
                <a:ext cx="560" cy="54"/>
              </a:xfrm>
              <a:custGeom>
                <a:avLst/>
                <a:gdLst/>
                <a:ahLst/>
                <a:cxnLst/>
                <a:rect l="l" t="t" r="r" b="b"/>
                <a:pathLst>
                  <a:path w="560" h="54" extrusionOk="0">
                    <a:moveTo>
                      <a:pt x="0" y="48"/>
                    </a:moveTo>
                    <a:cubicBezTo>
                      <a:pt x="7" y="48"/>
                      <a:pt x="7" y="55"/>
                      <a:pt x="14" y="55"/>
                    </a:cubicBezTo>
                    <a:cubicBezTo>
                      <a:pt x="614" y="6"/>
                      <a:pt x="865" y="-36"/>
                      <a:pt x="0" y="48"/>
                    </a:cubicBezTo>
                    <a:close/>
                  </a:path>
                </a:pathLst>
              </a:custGeom>
              <a:solidFill>
                <a:srgbClr val="FF9C6C"/>
              </a:solidFill>
              <a:ln>
                <a:noFill/>
              </a:ln>
            </p:spPr>
            <p:txBody>
              <a:bodyPr spcFirstLastPara="1" wrap="square" lIns="45725" tIns="22850" rIns="45725" bIns="2285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500">
                  <a:solidFill>
                    <a:schemeClr val="dk1"/>
                  </a:solidFill>
                  <a:latin typeface="UTM Avo" panose="02040603050506020204" pitchFamily="18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1" name="Google Shape;1257;p16">
                <a:extLst>
                  <a:ext uri="{FF2B5EF4-FFF2-40B4-BE49-F238E27FC236}">
                    <a16:creationId xmlns:a16="http://schemas.microsoft.com/office/drawing/2014/main" id="{72716E3A-706E-0B8C-3A1E-421770146EF6}"/>
                  </a:ext>
                </a:extLst>
              </p:cNvPr>
              <p:cNvSpPr/>
              <p:nvPr/>
            </p:nvSpPr>
            <p:spPr>
              <a:xfrm>
                <a:off x="1336264" y="9601598"/>
                <a:ext cx="1004" cy="493"/>
              </a:xfrm>
              <a:custGeom>
                <a:avLst/>
                <a:gdLst/>
                <a:ahLst/>
                <a:cxnLst/>
                <a:rect l="l" t="t" r="r" b="b"/>
                <a:pathLst>
                  <a:path w="1004" h="493" extrusionOk="0">
                    <a:moveTo>
                      <a:pt x="0" y="40"/>
                    </a:moveTo>
                    <a:cubicBezTo>
                      <a:pt x="0" y="47"/>
                      <a:pt x="0" y="47"/>
                      <a:pt x="0" y="40"/>
                    </a:cubicBezTo>
                    <a:cubicBezTo>
                      <a:pt x="237" y="214"/>
                      <a:pt x="440" y="354"/>
                      <a:pt x="649" y="494"/>
                    </a:cubicBezTo>
                    <a:cubicBezTo>
                      <a:pt x="670" y="487"/>
                      <a:pt x="698" y="480"/>
                      <a:pt x="719" y="480"/>
                    </a:cubicBezTo>
                    <a:cubicBezTo>
                      <a:pt x="803" y="431"/>
                      <a:pt x="935" y="354"/>
                      <a:pt x="1005" y="319"/>
                    </a:cubicBezTo>
                    <a:cubicBezTo>
                      <a:pt x="607" y="103"/>
                      <a:pt x="244" y="-44"/>
                      <a:pt x="42" y="12"/>
                    </a:cubicBezTo>
                    <a:cubicBezTo>
                      <a:pt x="112" y="96"/>
                      <a:pt x="105" y="103"/>
                      <a:pt x="0" y="40"/>
                    </a:cubicBezTo>
                    <a:close/>
                  </a:path>
                </a:pathLst>
              </a:custGeom>
              <a:solidFill>
                <a:srgbClr val="FF9C6C"/>
              </a:solidFill>
              <a:ln>
                <a:noFill/>
              </a:ln>
            </p:spPr>
            <p:txBody>
              <a:bodyPr spcFirstLastPara="1" wrap="square" lIns="45725" tIns="22850" rIns="45725" bIns="2285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500">
                  <a:solidFill>
                    <a:schemeClr val="dk1"/>
                  </a:solidFill>
                  <a:latin typeface="UTM Avo" panose="02040603050506020204" pitchFamily="18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21" name="Google Shape;1258;p16">
              <a:extLst>
                <a:ext uri="{FF2B5EF4-FFF2-40B4-BE49-F238E27FC236}">
                  <a16:creationId xmlns:a16="http://schemas.microsoft.com/office/drawing/2014/main" id="{25AAB6B4-D67C-B6EE-5B4D-3805ABA9B35A}"/>
                </a:ext>
              </a:extLst>
            </p:cNvPr>
            <p:cNvGrpSpPr/>
            <p:nvPr/>
          </p:nvGrpSpPr>
          <p:grpSpPr>
            <a:xfrm>
              <a:off x="-24232" y="7190684"/>
              <a:ext cx="2011903" cy="133218"/>
              <a:chOff x="-24232" y="7190684"/>
              <a:chExt cx="2011903" cy="133218"/>
            </a:xfrm>
          </p:grpSpPr>
          <p:sp>
            <p:nvSpPr>
              <p:cNvPr id="36" name="Google Shape;1259;p16">
                <a:extLst>
                  <a:ext uri="{FF2B5EF4-FFF2-40B4-BE49-F238E27FC236}">
                    <a16:creationId xmlns:a16="http://schemas.microsoft.com/office/drawing/2014/main" id="{E74ED224-81E4-E4E5-91A2-DC2044280175}"/>
                  </a:ext>
                </a:extLst>
              </p:cNvPr>
              <p:cNvSpPr/>
              <p:nvPr/>
            </p:nvSpPr>
            <p:spPr>
              <a:xfrm>
                <a:off x="1912129" y="7248328"/>
                <a:ext cx="75542" cy="75574"/>
              </a:xfrm>
              <a:custGeom>
                <a:avLst/>
                <a:gdLst/>
                <a:ahLst/>
                <a:cxnLst/>
                <a:rect l="l" t="t" r="r" b="b"/>
                <a:pathLst>
                  <a:path w="75542" h="75574" extrusionOk="0">
                    <a:moveTo>
                      <a:pt x="75542" y="37787"/>
                    </a:moveTo>
                    <a:cubicBezTo>
                      <a:pt x="75542" y="58656"/>
                      <a:pt x="58632" y="75574"/>
                      <a:pt x="37771" y="75574"/>
                    </a:cubicBezTo>
                    <a:cubicBezTo>
                      <a:pt x="16911" y="75574"/>
                      <a:pt x="0" y="58656"/>
                      <a:pt x="0" y="37787"/>
                    </a:cubicBezTo>
                    <a:cubicBezTo>
                      <a:pt x="0" y="16918"/>
                      <a:pt x="16911" y="0"/>
                      <a:pt x="37771" y="0"/>
                    </a:cubicBezTo>
                    <a:cubicBezTo>
                      <a:pt x="58632" y="0"/>
                      <a:pt x="75542" y="16918"/>
                      <a:pt x="75542" y="37787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45725" tIns="22850" rIns="45725" bIns="2285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500">
                  <a:solidFill>
                    <a:schemeClr val="dk1"/>
                  </a:solidFill>
                  <a:latin typeface="UTM Avo" panose="02040603050506020204" pitchFamily="18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7" name="Google Shape;1260;p16">
                <a:extLst>
                  <a:ext uri="{FF2B5EF4-FFF2-40B4-BE49-F238E27FC236}">
                    <a16:creationId xmlns:a16="http://schemas.microsoft.com/office/drawing/2014/main" id="{156EE203-4F18-96B5-087C-49AC45392713}"/>
                  </a:ext>
                </a:extLst>
              </p:cNvPr>
              <p:cNvSpPr/>
              <p:nvPr/>
            </p:nvSpPr>
            <p:spPr>
              <a:xfrm>
                <a:off x="1750771" y="7243524"/>
                <a:ext cx="75542" cy="75574"/>
              </a:xfrm>
              <a:custGeom>
                <a:avLst/>
                <a:gdLst/>
                <a:ahLst/>
                <a:cxnLst/>
                <a:rect l="l" t="t" r="r" b="b"/>
                <a:pathLst>
                  <a:path w="75542" h="75574" extrusionOk="0">
                    <a:moveTo>
                      <a:pt x="75542" y="37787"/>
                    </a:moveTo>
                    <a:cubicBezTo>
                      <a:pt x="75542" y="58656"/>
                      <a:pt x="58632" y="75574"/>
                      <a:pt x="37771" y="75574"/>
                    </a:cubicBezTo>
                    <a:cubicBezTo>
                      <a:pt x="16911" y="75574"/>
                      <a:pt x="0" y="58656"/>
                      <a:pt x="0" y="37787"/>
                    </a:cubicBezTo>
                    <a:cubicBezTo>
                      <a:pt x="0" y="16918"/>
                      <a:pt x="16911" y="0"/>
                      <a:pt x="37771" y="0"/>
                    </a:cubicBezTo>
                    <a:cubicBezTo>
                      <a:pt x="58632" y="0"/>
                      <a:pt x="75542" y="16918"/>
                      <a:pt x="75542" y="37787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45725" tIns="22850" rIns="45725" bIns="2285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500">
                  <a:solidFill>
                    <a:schemeClr val="dk1"/>
                  </a:solidFill>
                  <a:latin typeface="UTM Avo" panose="02040603050506020204" pitchFamily="18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8" name="Google Shape;1261;p16">
                <a:extLst>
                  <a:ext uri="{FF2B5EF4-FFF2-40B4-BE49-F238E27FC236}">
                    <a16:creationId xmlns:a16="http://schemas.microsoft.com/office/drawing/2014/main" id="{ABC572DA-83E3-98EB-07F2-F076F343C6B8}"/>
                  </a:ext>
                </a:extLst>
              </p:cNvPr>
              <p:cNvSpPr/>
              <p:nvPr/>
            </p:nvSpPr>
            <p:spPr>
              <a:xfrm>
                <a:off x="1589405" y="7238721"/>
                <a:ext cx="75542" cy="75574"/>
              </a:xfrm>
              <a:custGeom>
                <a:avLst/>
                <a:gdLst/>
                <a:ahLst/>
                <a:cxnLst/>
                <a:rect l="l" t="t" r="r" b="b"/>
                <a:pathLst>
                  <a:path w="75542" h="75574" extrusionOk="0">
                    <a:moveTo>
                      <a:pt x="75542" y="37787"/>
                    </a:moveTo>
                    <a:cubicBezTo>
                      <a:pt x="75542" y="58656"/>
                      <a:pt x="58632" y="75574"/>
                      <a:pt x="37771" y="75574"/>
                    </a:cubicBezTo>
                    <a:cubicBezTo>
                      <a:pt x="16911" y="75574"/>
                      <a:pt x="0" y="58656"/>
                      <a:pt x="0" y="37787"/>
                    </a:cubicBezTo>
                    <a:cubicBezTo>
                      <a:pt x="0" y="16918"/>
                      <a:pt x="16911" y="0"/>
                      <a:pt x="37771" y="0"/>
                    </a:cubicBezTo>
                    <a:cubicBezTo>
                      <a:pt x="58632" y="0"/>
                      <a:pt x="75542" y="16918"/>
                      <a:pt x="75542" y="37787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45725" tIns="22850" rIns="45725" bIns="2285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500">
                  <a:solidFill>
                    <a:schemeClr val="dk1"/>
                  </a:solidFill>
                  <a:latin typeface="UTM Avo" panose="02040603050506020204" pitchFamily="18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9" name="Google Shape;1262;p16">
                <a:extLst>
                  <a:ext uri="{FF2B5EF4-FFF2-40B4-BE49-F238E27FC236}">
                    <a16:creationId xmlns:a16="http://schemas.microsoft.com/office/drawing/2014/main" id="{47E18CEE-8923-7406-10AD-BB7E27CC7151}"/>
                  </a:ext>
                </a:extLst>
              </p:cNvPr>
              <p:cNvSpPr/>
              <p:nvPr/>
            </p:nvSpPr>
            <p:spPr>
              <a:xfrm>
                <a:off x="1428040" y="7233917"/>
                <a:ext cx="75542" cy="75574"/>
              </a:xfrm>
              <a:custGeom>
                <a:avLst/>
                <a:gdLst/>
                <a:ahLst/>
                <a:cxnLst/>
                <a:rect l="l" t="t" r="r" b="b"/>
                <a:pathLst>
                  <a:path w="75542" h="75574" extrusionOk="0">
                    <a:moveTo>
                      <a:pt x="75542" y="37787"/>
                    </a:moveTo>
                    <a:cubicBezTo>
                      <a:pt x="75542" y="58656"/>
                      <a:pt x="58632" y="75574"/>
                      <a:pt x="37771" y="75574"/>
                    </a:cubicBezTo>
                    <a:cubicBezTo>
                      <a:pt x="16911" y="75574"/>
                      <a:pt x="0" y="58656"/>
                      <a:pt x="0" y="37787"/>
                    </a:cubicBezTo>
                    <a:cubicBezTo>
                      <a:pt x="0" y="16918"/>
                      <a:pt x="16911" y="0"/>
                      <a:pt x="37771" y="0"/>
                    </a:cubicBezTo>
                    <a:cubicBezTo>
                      <a:pt x="58632" y="0"/>
                      <a:pt x="75542" y="16918"/>
                      <a:pt x="75542" y="37787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45725" tIns="22850" rIns="45725" bIns="2285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500">
                  <a:solidFill>
                    <a:schemeClr val="dk1"/>
                  </a:solidFill>
                  <a:latin typeface="UTM Avo" panose="02040603050506020204" pitchFamily="18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0" name="Google Shape;1263;p16">
                <a:extLst>
                  <a:ext uri="{FF2B5EF4-FFF2-40B4-BE49-F238E27FC236}">
                    <a16:creationId xmlns:a16="http://schemas.microsoft.com/office/drawing/2014/main" id="{7195A172-B39E-6148-9EE6-1E7A625B71F3}"/>
                  </a:ext>
                </a:extLst>
              </p:cNvPr>
              <p:cNvSpPr/>
              <p:nvPr/>
            </p:nvSpPr>
            <p:spPr>
              <a:xfrm>
                <a:off x="1266675" y="7229113"/>
                <a:ext cx="75542" cy="75574"/>
              </a:xfrm>
              <a:custGeom>
                <a:avLst/>
                <a:gdLst/>
                <a:ahLst/>
                <a:cxnLst/>
                <a:rect l="l" t="t" r="r" b="b"/>
                <a:pathLst>
                  <a:path w="75542" h="75574" extrusionOk="0">
                    <a:moveTo>
                      <a:pt x="75542" y="37787"/>
                    </a:moveTo>
                    <a:cubicBezTo>
                      <a:pt x="75542" y="58656"/>
                      <a:pt x="58632" y="75574"/>
                      <a:pt x="37771" y="75574"/>
                    </a:cubicBezTo>
                    <a:cubicBezTo>
                      <a:pt x="16911" y="75574"/>
                      <a:pt x="0" y="58656"/>
                      <a:pt x="0" y="37787"/>
                    </a:cubicBezTo>
                    <a:cubicBezTo>
                      <a:pt x="0" y="16918"/>
                      <a:pt x="16911" y="0"/>
                      <a:pt x="37771" y="0"/>
                    </a:cubicBezTo>
                    <a:cubicBezTo>
                      <a:pt x="58632" y="0"/>
                      <a:pt x="75542" y="16918"/>
                      <a:pt x="75542" y="37787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45725" tIns="22850" rIns="45725" bIns="2285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500">
                  <a:solidFill>
                    <a:schemeClr val="dk1"/>
                  </a:solidFill>
                  <a:latin typeface="UTM Avo" panose="02040603050506020204" pitchFamily="18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1" name="Google Shape;1264;p16">
                <a:extLst>
                  <a:ext uri="{FF2B5EF4-FFF2-40B4-BE49-F238E27FC236}">
                    <a16:creationId xmlns:a16="http://schemas.microsoft.com/office/drawing/2014/main" id="{C8E52E40-5884-57BD-50B6-97620E035A45}"/>
                  </a:ext>
                </a:extLst>
              </p:cNvPr>
              <p:cNvSpPr/>
              <p:nvPr/>
            </p:nvSpPr>
            <p:spPr>
              <a:xfrm>
                <a:off x="1105317" y="7224310"/>
                <a:ext cx="75542" cy="75574"/>
              </a:xfrm>
              <a:custGeom>
                <a:avLst/>
                <a:gdLst/>
                <a:ahLst/>
                <a:cxnLst/>
                <a:rect l="l" t="t" r="r" b="b"/>
                <a:pathLst>
                  <a:path w="75542" h="75574" extrusionOk="0">
                    <a:moveTo>
                      <a:pt x="75542" y="37787"/>
                    </a:moveTo>
                    <a:cubicBezTo>
                      <a:pt x="75542" y="58656"/>
                      <a:pt x="58632" y="75574"/>
                      <a:pt x="37771" y="75574"/>
                    </a:cubicBezTo>
                    <a:cubicBezTo>
                      <a:pt x="16911" y="75574"/>
                      <a:pt x="0" y="58656"/>
                      <a:pt x="0" y="37787"/>
                    </a:cubicBezTo>
                    <a:cubicBezTo>
                      <a:pt x="0" y="16918"/>
                      <a:pt x="16911" y="0"/>
                      <a:pt x="37771" y="0"/>
                    </a:cubicBezTo>
                    <a:cubicBezTo>
                      <a:pt x="58632" y="0"/>
                      <a:pt x="75542" y="16918"/>
                      <a:pt x="75542" y="37787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45725" tIns="22850" rIns="45725" bIns="2285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500">
                  <a:solidFill>
                    <a:schemeClr val="dk1"/>
                  </a:solidFill>
                  <a:latin typeface="UTM Avo" panose="02040603050506020204" pitchFamily="18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2" name="Google Shape;1265;p16">
                <a:extLst>
                  <a:ext uri="{FF2B5EF4-FFF2-40B4-BE49-F238E27FC236}">
                    <a16:creationId xmlns:a16="http://schemas.microsoft.com/office/drawing/2014/main" id="{075D278F-6C15-7743-B67A-FD892F5806F8}"/>
                  </a:ext>
                </a:extLst>
              </p:cNvPr>
              <p:cNvSpPr/>
              <p:nvPr/>
            </p:nvSpPr>
            <p:spPr>
              <a:xfrm>
                <a:off x="943952" y="7219506"/>
                <a:ext cx="75542" cy="75574"/>
              </a:xfrm>
              <a:custGeom>
                <a:avLst/>
                <a:gdLst/>
                <a:ahLst/>
                <a:cxnLst/>
                <a:rect l="l" t="t" r="r" b="b"/>
                <a:pathLst>
                  <a:path w="75542" h="75574" extrusionOk="0">
                    <a:moveTo>
                      <a:pt x="75542" y="37787"/>
                    </a:moveTo>
                    <a:cubicBezTo>
                      <a:pt x="75542" y="58656"/>
                      <a:pt x="58632" y="75574"/>
                      <a:pt x="37771" y="75574"/>
                    </a:cubicBezTo>
                    <a:cubicBezTo>
                      <a:pt x="16911" y="75574"/>
                      <a:pt x="0" y="58656"/>
                      <a:pt x="0" y="37787"/>
                    </a:cubicBezTo>
                    <a:cubicBezTo>
                      <a:pt x="0" y="16918"/>
                      <a:pt x="16911" y="0"/>
                      <a:pt x="37771" y="0"/>
                    </a:cubicBezTo>
                    <a:cubicBezTo>
                      <a:pt x="58632" y="0"/>
                      <a:pt x="75542" y="16918"/>
                      <a:pt x="75542" y="37787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45725" tIns="22850" rIns="45725" bIns="2285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500">
                  <a:solidFill>
                    <a:schemeClr val="dk1"/>
                  </a:solidFill>
                  <a:latin typeface="UTM Avo" panose="02040603050506020204" pitchFamily="18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3" name="Google Shape;1266;p16">
                <a:extLst>
                  <a:ext uri="{FF2B5EF4-FFF2-40B4-BE49-F238E27FC236}">
                    <a16:creationId xmlns:a16="http://schemas.microsoft.com/office/drawing/2014/main" id="{FF3E9D72-CB94-A743-7270-43F09CDB8AFD}"/>
                  </a:ext>
                </a:extLst>
              </p:cNvPr>
              <p:cNvSpPr/>
              <p:nvPr/>
            </p:nvSpPr>
            <p:spPr>
              <a:xfrm>
                <a:off x="782586" y="7214702"/>
                <a:ext cx="75542" cy="75574"/>
              </a:xfrm>
              <a:custGeom>
                <a:avLst/>
                <a:gdLst/>
                <a:ahLst/>
                <a:cxnLst/>
                <a:rect l="l" t="t" r="r" b="b"/>
                <a:pathLst>
                  <a:path w="75542" h="75574" extrusionOk="0">
                    <a:moveTo>
                      <a:pt x="75542" y="37787"/>
                    </a:moveTo>
                    <a:cubicBezTo>
                      <a:pt x="75542" y="58656"/>
                      <a:pt x="58632" y="75574"/>
                      <a:pt x="37771" y="75574"/>
                    </a:cubicBezTo>
                    <a:cubicBezTo>
                      <a:pt x="16911" y="75574"/>
                      <a:pt x="0" y="58656"/>
                      <a:pt x="0" y="37787"/>
                    </a:cubicBezTo>
                    <a:cubicBezTo>
                      <a:pt x="0" y="16918"/>
                      <a:pt x="16911" y="0"/>
                      <a:pt x="37771" y="0"/>
                    </a:cubicBezTo>
                    <a:cubicBezTo>
                      <a:pt x="58632" y="0"/>
                      <a:pt x="75542" y="16918"/>
                      <a:pt x="75542" y="37787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45725" tIns="22850" rIns="45725" bIns="2285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500">
                  <a:solidFill>
                    <a:schemeClr val="dk1"/>
                  </a:solidFill>
                  <a:latin typeface="UTM Avo" panose="02040603050506020204" pitchFamily="18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4" name="Google Shape;1267;p16">
                <a:extLst>
                  <a:ext uri="{FF2B5EF4-FFF2-40B4-BE49-F238E27FC236}">
                    <a16:creationId xmlns:a16="http://schemas.microsoft.com/office/drawing/2014/main" id="{1426DD8A-126E-7EE2-95C2-6FAEE3390295}"/>
                  </a:ext>
                </a:extLst>
              </p:cNvPr>
              <p:cNvSpPr/>
              <p:nvPr/>
            </p:nvSpPr>
            <p:spPr>
              <a:xfrm>
                <a:off x="621221" y="7209899"/>
                <a:ext cx="75542" cy="75574"/>
              </a:xfrm>
              <a:custGeom>
                <a:avLst/>
                <a:gdLst/>
                <a:ahLst/>
                <a:cxnLst/>
                <a:rect l="l" t="t" r="r" b="b"/>
                <a:pathLst>
                  <a:path w="75542" h="75574" extrusionOk="0">
                    <a:moveTo>
                      <a:pt x="75542" y="37787"/>
                    </a:moveTo>
                    <a:cubicBezTo>
                      <a:pt x="75542" y="58656"/>
                      <a:pt x="58632" y="75574"/>
                      <a:pt x="37771" y="75574"/>
                    </a:cubicBezTo>
                    <a:cubicBezTo>
                      <a:pt x="16911" y="75574"/>
                      <a:pt x="0" y="58656"/>
                      <a:pt x="0" y="37787"/>
                    </a:cubicBezTo>
                    <a:cubicBezTo>
                      <a:pt x="0" y="16918"/>
                      <a:pt x="16911" y="0"/>
                      <a:pt x="37771" y="0"/>
                    </a:cubicBezTo>
                    <a:cubicBezTo>
                      <a:pt x="58632" y="0"/>
                      <a:pt x="75542" y="16918"/>
                      <a:pt x="75542" y="37787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45725" tIns="22850" rIns="45725" bIns="2285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500">
                  <a:solidFill>
                    <a:schemeClr val="dk1"/>
                  </a:solidFill>
                  <a:latin typeface="UTM Avo" panose="02040603050506020204" pitchFamily="18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5" name="Google Shape;1268;p16">
                <a:extLst>
                  <a:ext uri="{FF2B5EF4-FFF2-40B4-BE49-F238E27FC236}">
                    <a16:creationId xmlns:a16="http://schemas.microsoft.com/office/drawing/2014/main" id="{C4EF98F7-E93A-4A3F-4B87-F06A32C58B7E}"/>
                  </a:ext>
                </a:extLst>
              </p:cNvPr>
              <p:cNvSpPr/>
              <p:nvPr/>
            </p:nvSpPr>
            <p:spPr>
              <a:xfrm>
                <a:off x="459856" y="7205095"/>
                <a:ext cx="75542" cy="75574"/>
              </a:xfrm>
              <a:custGeom>
                <a:avLst/>
                <a:gdLst/>
                <a:ahLst/>
                <a:cxnLst/>
                <a:rect l="l" t="t" r="r" b="b"/>
                <a:pathLst>
                  <a:path w="75542" h="75574" extrusionOk="0">
                    <a:moveTo>
                      <a:pt x="75542" y="37787"/>
                    </a:moveTo>
                    <a:cubicBezTo>
                      <a:pt x="75542" y="58656"/>
                      <a:pt x="58632" y="75574"/>
                      <a:pt x="37771" y="75574"/>
                    </a:cubicBezTo>
                    <a:cubicBezTo>
                      <a:pt x="16911" y="75574"/>
                      <a:pt x="0" y="58656"/>
                      <a:pt x="0" y="37787"/>
                    </a:cubicBezTo>
                    <a:cubicBezTo>
                      <a:pt x="0" y="16918"/>
                      <a:pt x="16911" y="0"/>
                      <a:pt x="37771" y="0"/>
                    </a:cubicBezTo>
                    <a:cubicBezTo>
                      <a:pt x="58632" y="0"/>
                      <a:pt x="75542" y="16918"/>
                      <a:pt x="75542" y="37787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45725" tIns="22850" rIns="45725" bIns="2285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500">
                  <a:solidFill>
                    <a:schemeClr val="dk1"/>
                  </a:solidFill>
                  <a:latin typeface="UTM Avo" panose="02040603050506020204" pitchFamily="18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6" name="Google Shape;1269;p16">
                <a:extLst>
                  <a:ext uri="{FF2B5EF4-FFF2-40B4-BE49-F238E27FC236}">
                    <a16:creationId xmlns:a16="http://schemas.microsoft.com/office/drawing/2014/main" id="{5ED7E04F-02DC-F949-4693-9214F20C08A0}"/>
                  </a:ext>
                </a:extLst>
              </p:cNvPr>
              <p:cNvSpPr/>
              <p:nvPr/>
            </p:nvSpPr>
            <p:spPr>
              <a:xfrm>
                <a:off x="298498" y="7200291"/>
                <a:ext cx="75542" cy="75574"/>
              </a:xfrm>
              <a:custGeom>
                <a:avLst/>
                <a:gdLst/>
                <a:ahLst/>
                <a:cxnLst/>
                <a:rect l="l" t="t" r="r" b="b"/>
                <a:pathLst>
                  <a:path w="75542" h="75574" extrusionOk="0">
                    <a:moveTo>
                      <a:pt x="75542" y="37787"/>
                    </a:moveTo>
                    <a:cubicBezTo>
                      <a:pt x="75542" y="58656"/>
                      <a:pt x="58632" y="75574"/>
                      <a:pt x="37771" y="75574"/>
                    </a:cubicBezTo>
                    <a:cubicBezTo>
                      <a:pt x="16911" y="75574"/>
                      <a:pt x="0" y="58656"/>
                      <a:pt x="0" y="37787"/>
                    </a:cubicBezTo>
                    <a:cubicBezTo>
                      <a:pt x="0" y="16918"/>
                      <a:pt x="16911" y="0"/>
                      <a:pt x="37771" y="0"/>
                    </a:cubicBezTo>
                    <a:cubicBezTo>
                      <a:pt x="58632" y="0"/>
                      <a:pt x="75542" y="16918"/>
                      <a:pt x="75542" y="37787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45725" tIns="22850" rIns="45725" bIns="2285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500">
                  <a:solidFill>
                    <a:schemeClr val="dk1"/>
                  </a:solidFill>
                  <a:latin typeface="UTM Avo" panose="02040603050506020204" pitchFamily="18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7" name="Google Shape;1270;p16">
                <a:extLst>
                  <a:ext uri="{FF2B5EF4-FFF2-40B4-BE49-F238E27FC236}">
                    <a16:creationId xmlns:a16="http://schemas.microsoft.com/office/drawing/2014/main" id="{2EFCD204-F926-585F-24A5-71A63C283F63}"/>
                  </a:ext>
                </a:extLst>
              </p:cNvPr>
              <p:cNvSpPr/>
              <p:nvPr/>
            </p:nvSpPr>
            <p:spPr>
              <a:xfrm>
                <a:off x="137132" y="7195487"/>
                <a:ext cx="75542" cy="75574"/>
              </a:xfrm>
              <a:custGeom>
                <a:avLst/>
                <a:gdLst/>
                <a:ahLst/>
                <a:cxnLst/>
                <a:rect l="l" t="t" r="r" b="b"/>
                <a:pathLst>
                  <a:path w="75542" h="75574" extrusionOk="0">
                    <a:moveTo>
                      <a:pt x="75542" y="37787"/>
                    </a:moveTo>
                    <a:cubicBezTo>
                      <a:pt x="75542" y="58656"/>
                      <a:pt x="58632" y="75574"/>
                      <a:pt x="37771" y="75574"/>
                    </a:cubicBezTo>
                    <a:cubicBezTo>
                      <a:pt x="16911" y="75574"/>
                      <a:pt x="0" y="58656"/>
                      <a:pt x="0" y="37787"/>
                    </a:cubicBezTo>
                    <a:cubicBezTo>
                      <a:pt x="0" y="16918"/>
                      <a:pt x="16911" y="0"/>
                      <a:pt x="37771" y="0"/>
                    </a:cubicBezTo>
                    <a:cubicBezTo>
                      <a:pt x="58632" y="0"/>
                      <a:pt x="75542" y="16918"/>
                      <a:pt x="75542" y="37787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45725" tIns="22850" rIns="45725" bIns="2285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500">
                  <a:solidFill>
                    <a:schemeClr val="dk1"/>
                  </a:solidFill>
                  <a:latin typeface="UTM Avo" panose="02040603050506020204" pitchFamily="18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8" name="Google Shape;1271;p16">
                <a:extLst>
                  <a:ext uri="{FF2B5EF4-FFF2-40B4-BE49-F238E27FC236}">
                    <a16:creationId xmlns:a16="http://schemas.microsoft.com/office/drawing/2014/main" id="{E2AA4F4B-6C6E-23FE-6589-27B280D33862}"/>
                  </a:ext>
                </a:extLst>
              </p:cNvPr>
              <p:cNvSpPr/>
              <p:nvPr/>
            </p:nvSpPr>
            <p:spPr>
              <a:xfrm>
                <a:off x="-24232" y="7190684"/>
                <a:ext cx="75542" cy="75574"/>
              </a:xfrm>
              <a:custGeom>
                <a:avLst/>
                <a:gdLst/>
                <a:ahLst/>
                <a:cxnLst/>
                <a:rect l="l" t="t" r="r" b="b"/>
                <a:pathLst>
                  <a:path w="75542" h="75574" extrusionOk="0">
                    <a:moveTo>
                      <a:pt x="75542" y="37787"/>
                    </a:moveTo>
                    <a:cubicBezTo>
                      <a:pt x="75542" y="58656"/>
                      <a:pt x="58632" y="75574"/>
                      <a:pt x="37771" y="75574"/>
                    </a:cubicBezTo>
                    <a:cubicBezTo>
                      <a:pt x="16911" y="75574"/>
                      <a:pt x="0" y="58656"/>
                      <a:pt x="0" y="37787"/>
                    </a:cubicBezTo>
                    <a:cubicBezTo>
                      <a:pt x="0" y="16918"/>
                      <a:pt x="16911" y="0"/>
                      <a:pt x="37771" y="0"/>
                    </a:cubicBezTo>
                    <a:cubicBezTo>
                      <a:pt x="58632" y="0"/>
                      <a:pt x="75542" y="16918"/>
                      <a:pt x="75542" y="37787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45725" tIns="22850" rIns="45725" bIns="2285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500">
                  <a:solidFill>
                    <a:schemeClr val="dk1"/>
                  </a:solidFill>
                  <a:latin typeface="UTM Avo" panose="02040603050506020204" pitchFamily="18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22" name="Google Shape;1272;p16">
              <a:extLst>
                <a:ext uri="{FF2B5EF4-FFF2-40B4-BE49-F238E27FC236}">
                  <a16:creationId xmlns:a16="http://schemas.microsoft.com/office/drawing/2014/main" id="{934BAC77-2A27-A783-DA6E-C1A9D5CC59FD}"/>
                </a:ext>
              </a:extLst>
            </p:cNvPr>
            <p:cNvGrpSpPr/>
            <p:nvPr/>
          </p:nvGrpSpPr>
          <p:grpSpPr>
            <a:xfrm>
              <a:off x="-115869" y="6966384"/>
              <a:ext cx="2157887" cy="329821"/>
              <a:chOff x="-115869" y="6966384"/>
              <a:chExt cx="2157887" cy="329821"/>
            </a:xfrm>
          </p:grpSpPr>
          <p:sp>
            <p:nvSpPr>
              <p:cNvPr id="23" name="Google Shape;1273;p16">
                <a:extLst>
                  <a:ext uri="{FF2B5EF4-FFF2-40B4-BE49-F238E27FC236}">
                    <a16:creationId xmlns:a16="http://schemas.microsoft.com/office/drawing/2014/main" id="{D4CE0758-9D08-8D6D-010F-F779B0D2A7EC}"/>
                  </a:ext>
                </a:extLst>
              </p:cNvPr>
              <p:cNvSpPr/>
              <p:nvPr/>
            </p:nvSpPr>
            <p:spPr>
              <a:xfrm>
                <a:off x="1821166" y="7021755"/>
                <a:ext cx="220852" cy="274451"/>
              </a:xfrm>
              <a:custGeom>
                <a:avLst/>
                <a:gdLst/>
                <a:ahLst/>
                <a:cxnLst/>
                <a:rect l="l" t="t" r="r" b="b"/>
                <a:pathLst>
                  <a:path w="220852" h="274451" extrusionOk="0">
                    <a:moveTo>
                      <a:pt x="175816" y="17634"/>
                    </a:moveTo>
                    <a:cubicBezTo>
                      <a:pt x="143488" y="-4185"/>
                      <a:pt x="100253" y="-5637"/>
                      <a:pt x="66125" y="12614"/>
                    </a:cubicBezTo>
                    <a:cubicBezTo>
                      <a:pt x="-3751" y="49989"/>
                      <a:pt x="-18840" y="149044"/>
                      <a:pt x="23684" y="212337"/>
                    </a:cubicBezTo>
                    <a:cubicBezTo>
                      <a:pt x="47371" y="247603"/>
                      <a:pt x="86790" y="271321"/>
                      <a:pt x="129307" y="274414"/>
                    </a:cubicBezTo>
                    <a:cubicBezTo>
                      <a:pt x="138917" y="275113"/>
                      <a:pt x="147125" y="265722"/>
                      <a:pt x="147125" y="256589"/>
                    </a:cubicBezTo>
                    <a:cubicBezTo>
                      <a:pt x="147125" y="246207"/>
                      <a:pt x="138931" y="239658"/>
                      <a:pt x="129307" y="238764"/>
                    </a:cubicBezTo>
                    <a:cubicBezTo>
                      <a:pt x="71708" y="233409"/>
                      <a:pt x="28158" y="179626"/>
                      <a:pt x="36379" y="121744"/>
                    </a:cubicBezTo>
                    <a:cubicBezTo>
                      <a:pt x="43589" y="70985"/>
                      <a:pt x="90014" y="22096"/>
                      <a:pt x="144152" y="43496"/>
                    </a:cubicBezTo>
                    <a:cubicBezTo>
                      <a:pt x="172906" y="54863"/>
                      <a:pt x="189481" y="85661"/>
                      <a:pt x="190444" y="115607"/>
                    </a:cubicBezTo>
                    <a:cubicBezTo>
                      <a:pt x="190947" y="131310"/>
                      <a:pt x="215834" y="136274"/>
                      <a:pt x="219052" y="119482"/>
                    </a:cubicBezTo>
                    <a:cubicBezTo>
                      <a:pt x="226708" y="79433"/>
                      <a:pt x="209511" y="40375"/>
                      <a:pt x="175816" y="17634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45725" tIns="22850" rIns="45725" bIns="2285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500">
                  <a:solidFill>
                    <a:schemeClr val="dk1"/>
                  </a:solidFill>
                  <a:latin typeface="UTM Avo" panose="02040603050506020204" pitchFamily="18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4" name="Google Shape;1274;p16">
                <a:extLst>
                  <a:ext uri="{FF2B5EF4-FFF2-40B4-BE49-F238E27FC236}">
                    <a16:creationId xmlns:a16="http://schemas.microsoft.com/office/drawing/2014/main" id="{E675B1C6-5382-7A39-66E2-37CB0FD6C642}"/>
                  </a:ext>
                </a:extLst>
              </p:cNvPr>
              <p:cNvSpPr/>
              <p:nvPr/>
            </p:nvSpPr>
            <p:spPr>
              <a:xfrm>
                <a:off x="1659745" y="7017140"/>
                <a:ext cx="220852" cy="274451"/>
              </a:xfrm>
              <a:custGeom>
                <a:avLst/>
                <a:gdLst/>
                <a:ahLst/>
                <a:cxnLst/>
                <a:rect l="l" t="t" r="r" b="b"/>
                <a:pathLst>
                  <a:path w="220852" h="274451" extrusionOk="0">
                    <a:moveTo>
                      <a:pt x="175816" y="17634"/>
                    </a:moveTo>
                    <a:cubicBezTo>
                      <a:pt x="143488" y="-4185"/>
                      <a:pt x="100253" y="-5637"/>
                      <a:pt x="66125" y="12614"/>
                    </a:cubicBezTo>
                    <a:cubicBezTo>
                      <a:pt x="-3751" y="49989"/>
                      <a:pt x="-18840" y="149044"/>
                      <a:pt x="23684" y="212337"/>
                    </a:cubicBezTo>
                    <a:cubicBezTo>
                      <a:pt x="47371" y="247603"/>
                      <a:pt x="86790" y="271321"/>
                      <a:pt x="129307" y="274414"/>
                    </a:cubicBezTo>
                    <a:cubicBezTo>
                      <a:pt x="138917" y="275113"/>
                      <a:pt x="147125" y="265722"/>
                      <a:pt x="147125" y="256589"/>
                    </a:cubicBezTo>
                    <a:cubicBezTo>
                      <a:pt x="147125" y="246207"/>
                      <a:pt x="138931" y="239658"/>
                      <a:pt x="129307" y="238764"/>
                    </a:cubicBezTo>
                    <a:cubicBezTo>
                      <a:pt x="71708" y="233409"/>
                      <a:pt x="28158" y="179626"/>
                      <a:pt x="36379" y="121744"/>
                    </a:cubicBezTo>
                    <a:cubicBezTo>
                      <a:pt x="43589" y="70985"/>
                      <a:pt x="90014" y="22096"/>
                      <a:pt x="144152" y="43496"/>
                    </a:cubicBezTo>
                    <a:cubicBezTo>
                      <a:pt x="172906" y="54863"/>
                      <a:pt x="189481" y="85661"/>
                      <a:pt x="190444" y="115607"/>
                    </a:cubicBezTo>
                    <a:cubicBezTo>
                      <a:pt x="190947" y="131310"/>
                      <a:pt x="215834" y="136274"/>
                      <a:pt x="219052" y="119482"/>
                    </a:cubicBezTo>
                    <a:cubicBezTo>
                      <a:pt x="226708" y="79433"/>
                      <a:pt x="209511" y="40382"/>
                      <a:pt x="175816" y="17634"/>
                    </a:cubicBezTo>
                    <a:close/>
                  </a:path>
                </a:pathLst>
              </a:custGeom>
              <a:solidFill>
                <a:srgbClr val="457B9D"/>
              </a:solidFill>
              <a:ln>
                <a:noFill/>
              </a:ln>
            </p:spPr>
            <p:txBody>
              <a:bodyPr spcFirstLastPara="1" wrap="square" lIns="45725" tIns="22850" rIns="45725" bIns="2285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500">
                  <a:solidFill>
                    <a:schemeClr val="dk1"/>
                  </a:solidFill>
                  <a:latin typeface="UTM Avo" panose="02040603050506020204" pitchFamily="18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5" name="Google Shape;1275;p16">
                <a:extLst>
                  <a:ext uri="{FF2B5EF4-FFF2-40B4-BE49-F238E27FC236}">
                    <a16:creationId xmlns:a16="http://schemas.microsoft.com/office/drawing/2014/main" id="{70B36B9B-FD2C-78F7-401C-2D2FC3D5AA19}"/>
                  </a:ext>
                </a:extLst>
              </p:cNvPr>
              <p:cNvSpPr/>
              <p:nvPr/>
            </p:nvSpPr>
            <p:spPr>
              <a:xfrm>
                <a:off x="1498323" y="7012524"/>
                <a:ext cx="220853" cy="274451"/>
              </a:xfrm>
              <a:custGeom>
                <a:avLst/>
                <a:gdLst/>
                <a:ahLst/>
                <a:cxnLst/>
                <a:rect l="l" t="t" r="r" b="b"/>
                <a:pathLst>
                  <a:path w="220853" h="274451" extrusionOk="0">
                    <a:moveTo>
                      <a:pt x="175816" y="17634"/>
                    </a:moveTo>
                    <a:cubicBezTo>
                      <a:pt x="143489" y="-4185"/>
                      <a:pt x="100253" y="-5637"/>
                      <a:pt x="66125" y="12614"/>
                    </a:cubicBezTo>
                    <a:cubicBezTo>
                      <a:pt x="-3751" y="49989"/>
                      <a:pt x="-18840" y="149044"/>
                      <a:pt x="23684" y="212337"/>
                    </a:cubicBezTo>
                    <a:cubicBezTo>
                      <a:pt x="47371" y="247603"/>
                      <a:pt x="86790" y="271321"/>
                      <a:pt x="129307" y="274414"/>
                    </a:cubicBezTo>
                    <a:cubicBezTo>
                      <a:pt x="138917" y="275113"/>
                      <a:pt x="147125" y="265722"/>
                      <a:pt x="147125" y="256589"/>
                    </a:cubicBezTo>
                    <a:cubicBezTo>
                      <a:pt x="147125" y="246207"/>
                      <a:pt x="138931" y="239658"/>
                      <a:pt x="129307" y="238764"/>
                    </a:cubicBezTo>
                    <a:cubicBezTo>
                      <a:pt x="71708" y="233409"/>
                      <a:pt x="28158" y="179626"/>
                      <a:pt x="36379" y="121744"/>
                    </a:cubicBezTo>
                    <a:cubicBezTo>
                      <a:pt x="43589" y="70984"/>
                      <a:pt x="90014" y="22096"/>
                      <a:pt x="144152" y="43496"/>
                    </a:cubicBezTo>
                    <a:cubicBezTo>
                      <a:pt x="172906" y="54863"/>
                      <a:pt x="189481" y="85661"/>
                      <a:pt x="190444" y="115607"/>
                    </a:cubicBezTo>
                    <a:cubicBezTo>
                      <a:pt x="190947" y="131310"/>
                      <a:pt x="215835" y="136274"/>
                      <a:pt x="219052" y="119482"/>
                    </a:cubicBezTo>
                    <a:cubicBezTo>
                      <a:pt x="226708" y="79440"/>
                      <a:pt x="209518" y="40382"/>
                      <a:pt x="175816" y="17634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45725" tIns="22850" rIns="45725" bIns="2285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500">
                  <a:solidFill>
                    <a:schemeClr val="dk1"/>
                  </a:solidFill>
                  <a:latin typeface="UTM Avo" panose="02040603050506020204" pitchFamily="18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6" name="Google Shape;1276;p16">
                <a:extLst>
                  <a:ext uri="{FF2B5EF4-FFF2-40B4-BE49-F238E27FC236}">
                    <a16:creationId xmlns:a16="http://schemas.microsoft.com/office/drawing/2014/main" id="{624E2105-9A69-7598-17D6-0AA9FDAD438B}"/>
                  </a:ext>
                </a:extLst>
              </p:cNvPr>
              <p:cNvSpPr/>
              <p:nvPr/>
            </p:nvSpPr>
            <p:spPr>
              <a:xfrm>
                <a:off x="1336902" y="7007909"/>
                <a:ext cx="220855" cy="274451"/>
              </a:xfrm>
              <a:custGeom>
                <a:avLst/>
                <a:gdLst/>
                <a:ahLst/>
                <a:cxnLst/>
                <a:rect l="l" t="t" r="r" b="b"/>
                <a:pathLst>
                  <a:path w="220855" h="274451" extrusionOk="0">
                    <a:moveTo>
                      <a:pt x="175816" y="17634"/>
                    </a:moveTo>
                    <a:cubicBezTo>
                      <a:pt x="143489" y="-4185"/>
                      <a:pt x="100253" y="-5637"/>
                      <a:pt x="66124" y="12614"/>
                    </a:cubicBezTo>
                    <a:cubicBezTo>
                      <a:pt x="-3751" y="49989"/>
                      <a:pt x="-18840" y="149044"/>
                      <a:pt x="23684" y="212337"/>
                    </a:cubicBezTo>
                    <a:cubicBezTo>
                      <a:pt x="47371" y="247603"/>
                      <a:pt x="86790" y="271321"/>
                      <a:pt x="129307" y="274414"/>
                    </a:cubicBezTo>
                    <a:cubicBezTo>
                      <a:pt x="138917" y="275113"/>
                      <a:pt x="147125" y="265722"/>
                      <a:pt x="147125" y="256589"/>
                    </a:cubicBezTo>
                    <a:cubicBezTo>
                      <a:pt x="147125" y="246207"/>
                      <a:pt x="138931" y="239658"/>
                      <a:pt x="129307" y="238764"/>
                    </a:cubicBezTo>
                    <a:cubicBezTo>
                      <a:pt x="71708" y="233409"/>
                      <a:pt x="28158" y="179626"/>
                      <a:pt x="36379" y="121744"/>
                    </a:cubicBezTo>
                    <a:cubicBezTo>
                      <a:pt x="43589" y="70985"/>
                      <a:pt x="90014" y="22096"/>
                      <a:pt x="144152" y="43496"/>
                    </a:cubicBezTo>
                    <a:cubicBezTo>
                      <a:pt x="172906" y="54863"/>
                      <a:pt x="189481" y="85661"/>
                      <a:pt x="190444" y="115607"/>
                    </a:cubicBezTo>
                    <a:cubicBezTo>
                      <a:pt x="190947" y="131310"/>
                      <a:pt x="215835" y="136274"/>
                      <a:pt x="219052" y="119482"/>
                    </a:cubicBezTo>
                    <a:cubicBezTo>
                      <a:pt x="226715" y="79440"/>
                      <a:pt x="209518" y="40382"/>
                      <a:pt x="175816" y="17634"/>
                    </a:cubicBezTo>
                    <a:close/>
                  </a:path>
                </a:pathLst>
              </a:custGeom>
              <a:solidFill>
                <a:srgbClr val="457B9D"/>
              </a:solidFill>
              <a:ln>
                <a:noFill/>
              </a:ln>
            </p:spPr>
            <p:txBody>
              <a:bodyPr spcFirstLastPara="1" wrap="square" lIns="45725" tIns="22850" rIns="45725" bIns="2285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500">
                  <a:solidFill>
                    <a:schemeClr val="dk1"/>
                  </a:solidFill>
                  <a:latin typeface="UTM Avo" panose="02040603050506020204" pitchFamily="18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7" name="Google Shape;1277;p16">
                <a:extLst>
                  <a:ext uri="{FF2B5EF4-FFF2-40B4-BE49-F238E27FC236}">
                    <a16:creationId xmlns:a16="http://schemas.microsoft.com/office/drawing/2014/main" id="{C38B28AB-AE6C-BC0E-27B6-4559EB913BC1}"/>
                  </a:ext>
                </a:extLst>
              </p:cNvPr>
              <p:cNvSpPr/>
              <p:nvPr/>
            </p:nvSpPr>
            <p:spPr>
              <a:xfrm>
                <a:off x="1175488" y="7003294"/>
                <a:ext cx="220852" cy="274451"/>
              </a:xfrm>
              <a:custGeom>
                <a:avLst/>
                <a:gdLst/>
                <a:ahLst/>
                <a:cxnLst/>
                <a:rect l="l" t="t" r="r" b="b"/>
                <a:pathLst>
                  <a:path w="220852" h="274451" extrusionOk="0">
                    <a:moveTo>
                      <a:pt x="175816" y="17634"/>
                    </a:moveTo>
                    <a:cubicBezTo>
                      <a:pt x="143489" y="-4185"/>
                      <a:pt x="100253" y="-5637"/>
                      <a:pt x="66125" y="12614"/>
                    </a:cubicBezTo>
                    <a:cubicBezTo>
                      <a:pt x="-3751" y="49989"/>
                      <a:pt x="-18840" y="149044"/>
                      <a:pt x="23684" y="212337"/>
                    </a:cubicBezTo>
                    <a:cubicBezTo>
                      <a:pt x="47372" y="247603"/>
                      <a:pt x="86790" y="271321"/>
                      <a:pt x="129307" y="274414"/>
                    </a:cubicBezTo>
                    <a:cubicBezTo>
                      <a:pt x="138917" y="275113"/>
                      <a:pt x="147125" y="265722"/>
                      <a:pt x="147125" y="256589"/>
                    </a:cubicBezTo>
                    <a:cubicBezTo>
                      <a:pt x="147125" y="246207"/>
                      <a:pt x="138931" y="239658"/>
                      <a:pt x="129307" y="238764"/>
                    </a:cubicBezTo>
                    <a:cubicBezTo>
                      <a:pt x="71708" y="233409"/>
                      <a:pt x="28158" y="179626"/>
                      <a:pt x="36379" y="121744"/>
                    </a:cubicBezTo>
                    <a:cubicBezTo>
                      <a:pt x="43589" y="70985"/>
                      <a:pt x="90014" y="22096"/>
                      <a:pt x="144152" y="43496"/>
                    </a:cubicBezTo>
                    <a:cubicBezTo>
                      <a:pt x="172906" y="54863"/>
                      <a:pt x="189481" y="85661"/>
                      <a:pt x="190444" y="115607"/>
                    </a:cubicBezTo>
                    <a:cubicBezTo>
                      <a:pt x="190947" y="131310"/>
                      <a:pt x="215835" y="136274"/>
                      <a:pt x="219052" y="119482"/>
                    </a:cubicBezTo>
                    <a:cubicBezTo>
                      <a:pt x="226708" y="79440"/>
                      <a:pt x="209511" y="40382"/>
                      <a:pt x="175816" y="17634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45725" tIns="22850" rIns="45725" bIns="2285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500">
                  <a:solidFill>
                    <a:schemeClr val="dk1"/>
                  </a:solidFill>
                  <a:latin typeface="UTM Avo" panose="02040603050506020204" pitchFamily="18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8" name="Google Shape;1278;p16">
                <a:extLst>
                  <a:ext uri="{FF2B5EF4-FFF2-40B4-BE49-F238E27FC236}">
                    <a16:creationId xmlns:a16="http://schemas.microsoft.com/office/drawing/2014/main" id="{C2EEA829-DCFB-DB90-F9BB-BAAAD523B59B}"/>
                  </a:ext>
                </a:extLst>
              </p:cNvPr>
              <p:cNvSpPr/>
              <p:nvPr/>
            </p:nvSpPr>
            <p:spPr>
              <a:xfrm>
                <a:off x="1014067" y="6998679"/>
                <a:ext cx="220852" cy="274451"/>
              </a:xfrm>
              <a:custGeom>
                <a:avLst/>
                <a:gdLst/>
                <a:ahLst/>
                <a:cxnLst/>
                <a:rect l="l" t="t" r="r" b="b"/>
                <a:pathLst>
                  <a:path w="220852" h="274451" extrusionOk="0">
                    <a:moveTo>
                      <a:pt x="175816" y="17634"/>
                    </a:moveTo>
                    <a:cubicBezTo>
                      <a:pt x="143489" y="-4185"/>
                      <a:pt x="100253" y="-5637"/>
                      <a:pt x="66125" y="12614"/>
                    </a:cubicBezTo>
                    <a:cubicBezTo>
                      <a:pt x="-3751" y="49989"/>
                      <a:pt x="-18840" y="149044"/>
                      <a:pt x="23684" y="212337"/>
                    </a:cubicBezTo>
                    <a:cubicBezTo>
                      <a:pt x="47371" y="247603"/>
                      <a:pt x="86790" y="271321"/>
                      <a:pt x="129307" y="274414"/>
                    </a:cubicBezTo>
                    <a:cubicBezTo>
                      <a:pt x="138917" y="275113"/>
                      <a:pt x="147125" y="265722"/>
                      <a:pt x="147125" y="256589"/>
                    </a:cubicBezTo>
                    <a:cubicBezTo>
                      <a:pt x="147125" y="246207"/>
                      <a:pt x="138931" y="239658"/>
                      <a:pt x="129307" y="238764"/>
                    </a:cubicBezTo>
                    <a:cubicBezTo>
                      <a:pt x="71708" y="233409"/>
                      <a:pt x="28158" y="179626"/>
                      <a:pt x="36379" y="121744"/>
                    </a:cubicBezTo>
                    <a:cubicBezTo>
                      <a:pt x="43589" y="70984"/>
                      <a:pt x="90014" y="22096"/>
                      <a:pt x="144152" y="43496"/>
                    </a:cubicBezTo>
                    <a:cubicBezTo>
                      <a:pt x="172906" y="54863"/>
                      <a:pt x="189481" y="85661"/>
                      <a:pt x="190444" y="115607"/>
                    </a:cubicBezTo>
                    <a:cubicBezTo>
                      <a:pt x="190947" y="131310"/>
                      <a:pt x="215835" y="136274"/>
                      <a:pt x="219052" y="119482"/>
                    </a:cubicBezTo>
                    <a:cubicBezTo>
                      <a:pt x="226708" y="79440"/>
                      <a:pt x="209511" y="40382"/>
                      <a:pt x="175816" y="17634"/>
                    </a:cubicBezTo>
                    <a:close/>
                  </a:path>
                </a:pathLst>
              </a:custGeom>
              <a:solidFill>
                <a:srgbClr val="457B9D"/>
              </a:solidFill>
              <a:ln>
                <a:noFill/>
              </a:ln>
            </p:spPr>
            <p:txBody>
              <a:bodyPr spcFirstLastPara="1" wrap="square" lIns="45725" tIns="22850" rIns="45725" bIns="2285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500">
                  <a:solidFill>
                    <a:schemeClr val="dk1"/>
                  </a:solidFill>
                  <a:latin typeface="UTM Avo" panose="02040603050506020204" pitchFamily="18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9" name="Google Shape;1279;p16">
                <a:extLst>
                  <a:ext uri="{FF2B5EF4-FFF2-40B4-BE49-F238E27FC236}">
                    <a16:creationId xmlns:a16="http://schemas.microsoft.com/office/drawing/2014/main" id="{F54C352B-4725-835A-DDCC-91F373D4636A}"/>
                  </a:ext>
                </a:extLst>
              </p:cNvPr>
              <p:cNvSpPr/>
              <p:nvPr/>
            </p:nvSpPr>
            <p:spPr>
              <a:xfrm>
                <a:off x="852646" y="6994071"/>
                <a:ext cx="220852" cy="274451"/>
              </a:xfrm>
              <a:custGeom>
                <a:avLst/>
                <a:gdLst/>
                <a:ahLst/>
                <a:cxnLst/>
                <a:rect l="l" t="t" r="r" b="b"/>
                <a:pathLst>
                  <a:path w="220852" h="274451" extrusionOk="0">
                    <a:moveTo>
                      <a:pt x="175816" y="17634"/>
                    </a:moveTo>
                    <a:cubicBezTo>
                      <a:pt x="143489" y="-4185"/>
                      <a:pt x="100253" y="-5637"/>
                      <a:pt x="66124" y="12614"/>
                    </a:cubicBezTo>
                    <a:cubicBezTo>
                      <a:pt x="-3751" y="49989"/>
                      <a:pt x="-18840" y="149044"/>
                      <a:pt x="23684" y="212337"/>
                    </a:cubicBezTo>
                    <a:cubicBezTo>
                      <a:pt x="47371" y="247603"/>
                      <a:pt x="86790" y="271321"/>
                      <a:pt x="129307" y="274414"/>
                    </a:cubicBezTo>
                    <a:cubicBezTo>
                      <a:pt x="138917" y="275113"/>
                      <a:pt x="147125" y="265722"/>
                      <a:pt x="147125" y="256589"/>
                    </a:cubicBezTo>
                    <a:cubicBezTo>
                      <a:pt x="147125" y="246207"/>
                      <a:pt x="138931" y="239658"/>
                      <a:pt x="129307" y="238764"/>
                    </a:cubicBezTo>
                    <a:cubicBezTo>
                      <a:pt x="71708" y="233409"/>
                      <a:pt x="28158" y="179626"/>
                      <a:pt x="36379" y="121744"/>
                    </a:cubicBezTo>
                    <a:cubicBezTo>
                      <a:pt x="43589" y="70985"/>
                      <a:pt x="90014" y="22096"/>
                      <a:pt x="144152" y="43496"/>
                    </a:cubicBezTo>
                    <a:cubicBezTo>
                      <a:pt x="172906" y="54863"/>
                      <a:pt x="189481" y="85661"/>
                      <a:pt x="190444" y="115607"/>
                    </a:cubicBezTo>
                    <a:cubicBezTo>
                      <a:pt x="190947" y="131310"/>
                      <a:pt x="215835" y="136274"/>
                      <a:pt x="219052" y="119482"/>
                    </a:cubicBezTo>
                    <a:cubicBezTo>
                      <a:pt x="226708" y="79433"/>
                      <a:pt x="209511" y="40375"/>
                      <a:pt x="175816" y="17634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45725" tIns="22850" rIns="45725" bIns="2285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500">
                  <a:solidFill>
                    <a:schemeClr val="dk1"/>
                  </a:solidFill>
                  <a:latin typeface="UTM Avo" panose="02040603050506020204" pitchFamily="18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0" name="Google Shape;1280;p16">
                <a:extLst>
                  <a:ext uri="{FF2B5EF4-FFF2-40B4-BE49-F238E27FC236}">
                    <a16:creationId xmlns:a16="http://schemas.microsoft.com/office/drawing/2014/main" id="{B844EC06-2807-4A8A-F2A8-003E660ED19A}"/>
                  </a:ext>
                </a:extLst>
              </p:cNvPr>
              <p:cNvSpPr/>
              <p:nvPr/>
            </p:nvSpPr>
            <p:spPr>
              <a:xfrm>
                <a:off x="691225" y="6989456"/>
                <a:ext cx="220855" cy="274451"/>
              </a:xfrm>
              <a:custGeom>
                <a:avLst/>
                <a:gdLst/>
                <a:ahLst/>
                <a:cxnLst/>
                <a:rect l="l" t="t" r="r" b="b"/>
                <a:pathLst>
                  <a:path w="220855" h="274451" extrusionOk="0">
                    <a:moveTo>
                      <a:pt x="175816" y="17634"/>
                    </a:moveTo>
                    <a:cubicBezTo>
                      <a:pt x="143489" y="-4185"/>
                      <a:pt x="100253" y="-5637"/>
                      <a:pt x="66124" y="12614"/>
                    </a:cubicBezTo>
                    <a:cubicBezTo>
                      <a:pt x="-3751" y="49989"/>
                      <a:pt x="-18840" y="149044"/>
                      <a:pt x="23684" y="212337"/>
                    </a:cubicBezTo>
                    <a:cubicBezTo>
                      <a:pt x="47371" y="247603"/>
                      <a:pt x="86790" y="271321"/>
                      <a:pt x="129307" y="274414"/>
                    </a:cubicBezTo>
                    <a:cubicBezTo>
                      <a:pt x="138917" y="275113"/>
                      <a:pt x="147125" y="265722"/>
                      <a:pt x="147125" y="256589"/>
                    </a:cubicBezTo>
                    <a:cubicBezTo>
                      <a:pt x="147125" y="246207"/>
                      <a:pt x="138931" y="239658"/>
                      <a:pt x="129307" y="238764"/>
                    </a:cubicBezTo>
                    <a:cubicBezTo>
                      <a:pt x="71708" y="233409"/>
                      <a:pt x="28158" y="179626"/>
                      <a:pt x="36379" y="121744"/>
                    </a:cubicBezTo>
                    <a:cubicBezTo>
                      <a:pt x="43589" y="70984"/>
                      <a:pt x="90014" y="22096"/>
                      <a:pt x="144152" y="43496"/>
                    </a:cubicBezTo>
                    <a:cubicBezTo>
                      <a:pt x="172906" y="54863"/>
                      <a:pt x="189481" y="85661"/>
                      <a:pt x="190444" y="115607"/>
                    </a:cubicBezTo>
                    <a:cubicBezTo>
                      <a:pt x="190947" y="131310"/>
                      <a:pt x="215835" y="136274"/>
                      <a:pt x="219052" y="119482"/>
                    </a:cubicBezTo>
                    <a:cubicBezTo>
                      <a:pt x="226715" y="79433"/>
                      <a:pt x="209518" y="40382"/>
                      <a:pt x="175816" y="17634"/>
                    </a:cubicBezTo>
                    <a:close/>
                  </a:path>
                </a:pathLst>
              </a:custGeom>
              <a:solidFill>
                <a:srgbClr val="457B9D"/>
              </a:solidFill>
              <a:ln>
                <a:noFill/>
              </a:ln>
            </p:spPr>
            <p:txBody>
              <a:bodyPr spcFirstLastPara="1" wrap="square" lIns="45725" tIns="22850" rIns="45725" bIns="2285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500">
                  <a:solidFill>
                    <a:schemeClr val="dk1"/>
                  </a:solidFill>
                  <a:latin typeface="UTM Avo" panose="02040603050506020204" pitchFamily="18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1" name="Google Shape;1281;p16">
                <a:extLst>
                  <a:ext uri="{FF2B5EF4-FFF2-40B4-BE49-F238E27FC236}">
                    <a16:creationId xmlns:a16="http://schemas.microsoft.com/office/drawing/2014/main" id="{1C03791A-5D8E-E51E-DA11-F354150C8ABA}"/>
                  </a:ext>
                </a:extLst>
              </p:cNvPr>
              <p:cNvSpPr/>
              <p:nvPr/>
            </p:nvSpPr>
            <p:spPr>
              <a:xfrm>
                <a:off x="529809" y="6984840"/>
                <a:ext cx="220850" cy="274458"/>
              </a:xfrm>
              <a:custGeom>
                <a:avLst/>
                <a:gdLst/>
                <a:ahLst/>
                <a:cxnLst/>
                <a:rect l="l" t="t" r="r" b="b"/>
                <a:pathLst>
                  <a:path w="220850" h="274458" extrusionOk="0">
                    <a:moveTo>
                      <a:pt x="175811" y="17634"/>
                    </a:moveTo>
                    <a:cubicBezTo>
                      <a:pt x="143484" y="-4185"/>
                      <a:pt x="100248" y="-5637"/>
                      <a:pt x="66120" y="12614"/>
                    </a:cubicBezTo>
                    <a:cubicBezTo>
                      <a:pt x="-3749" y="49989"/>
                      <a:pt x="-18838" y="149044"/>
                      <a:pt x="23679" y="212344"/>
                    </a:cubicBezTo>
                    <a:cubicBezTo>
                      <a:pt x="47367" y="247610"/>
                      <a:pt x="86785" y="271328"/>
                      <a:pt x="129302" y="274421"/>
                    </a:cubicBezTo>
                    <a:cubicBezTo>
                      <a:pt x="138912" y="275120"/>
                      <a:pt x="147120" y="265729"/>
                      <a:pt x="147120" y="256596"/>
                    </a:cubicBezTo>
                    <a:cubicBezTo>
                      <a:pt x="147120" y="246214"/>
                      <a:pt x="138926" y="239665"/>
                      <a:pt x="129302" y="238771"/>
                    </a:cubicBezTo>
                    <a:cubicBezTo>
                      <a:pt x="71703" y="233416"/>
                      <a:pt x="28153" y="179633"/>
                      <a:pt x="36374" y="121751"/>
                    </a:cubicBezTo>
                    <a:cubicBezTo>
                      <a:pt x="43584" y="70991"/>
                      <a:pt x="90009" y="22103"/>
                      <a:pt x="144147" y="43503"/>
                    </a:cubicBezTo>
                    <a:cubicBezTo>
                      <a:pt x="172901" y="54870"/>
                      <a:pt x="189476" y="85668"/>
                      <a:pt x="190439" y="115614"/>
                    </a:cubicBezTo>
                    <a:cubicBezTo>
                      <a:pt x="190942" y="131317"/>
                      <a:pt x="215830" y="136281"/>
                      <a:pt x="219047" y="119489"/>
                    </a:cubicBezTo>
                    <a:cubicBezTo>
                      <a:pt x="226710" y="79440"/>
                      <a:pt x="209514" y="40382"/>
                      <a:pt x="175811" y="17634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45725" tIns="22850" rIns="45725" bIns="2285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500">
                  <a:solidFill>
                    <a:schemeClr val="dk1"/>
                  </a:solidFill>
                  <a:latin typeface="UTM Avo" panose="02040603050506020204" pitchFamily="18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2" name="Google Shape;1282;p16">
                <a:extLst>
                  <a:ext uri="{FF2B5EF4-FFF2-40B4-BE49-F238E27FC236}">
                    <a16:creationId xmlns:a16="http://schemas.microsoft.com/office/drawing/2014/main" id="{7DC18737-7808-6778-60FF-D9DB2E149781}"/>
                  </a:ext>
                </a:extLst>
              </p:cNvPr>
              <p:cNvSpPr/>
              <p:nvPr/>
            </p:nvSpPr>
            <p:spPr>
              <a:xfrm>
                <a:off x="368390" y="6980226"/>
                <a:ext cx="220852" cy="274456"/>
              </a:xfrm>
              <a:custGeom>
                <a:avLst/>
                <a:gdLst/>
                <a:ahLst/>
                <a:cxnLst/>
                <a:rect l="l" t="t" r="r" b="b"/>
                <a:pathLst>
                  <a:path w="220852" h="274456" extrusionOk="0">
                    <a:moveTo>
                      <a:pt x="175816" y="17633"/>
                    </a:moveTo>
                    <a:cubicBezTo>
                      <a:pt x="143489" y="-4186"/>
                      <a:pt x="100253" y="-5638"/>
                      <a:pt x="66125" y="12620"/>
                    </a:cubicBezTo>
                    <a:cubicBezTo>
                      <a:pt x="-3751" y="49995"/>
                      <a:pt x="-18840" y="149050"/>
                      <a:pt x="23684" y="212343"/>
                    </a:cubicBezTo>
                    <a:cubicBezTo>
                      <a:pt x="47372" y="247609"/>
                      <a:pt x="86790" y="271327"/>
                      <a:pt x="129307" y="274420"/>
                    </a:cubicBezTo>
                    <a:cubicBezTo>
                      <a:pt x="138917" y="275119"/>
                      <a:pt x="147125" y="265728"/>
                      <a:pt x="147125" y="256595"/>
                    </a:cubicBezTo>
                    <a:cubicBezTo>
                      <a:pt x="147125" y="246213"/>
                      <a:pt x="138931" y="239663"/>
                      <a:pt x="129307" y="238770"/>
                    </a:cubicBezTo>
                    <a:cubicBezTo>
                      <a:pt x="71708" y="233415"/>
                      <a:pt x="28158" y="179632"/>
                      <a:pt x="36379" y="121750"/>
                    </a:cubicBezTo>
                    <a:cubicBezTo>
                      <a:pt x="43589" y="70990"/>
                      <a:pt x="90014" y="22102"/>
                      <a:pt x="144152" y="43502"/>
                    </a:cubicBezTo>
                    <a:cubicBezTo>
                      <a:pt x="172906" y="54869"/>
                      <a:pt x="189481" y="85667"/>
                      <a:pt x="190444" y="115613"/>
                    </a:cubicBezTo>
                    <a:cubicBezTo>
                      <a:pt x="190947" y="131316"/>
                      <a:pt x="215835" y="136280"/>
                      <a:pt x="219052" y="119488"/>
                    </a:cubicBezTo>
                    <a:cubicBezTo>
                      <a:pt x="226708" y="79439"/>
                      <a:pt x="209511" y="40381"/>
                      <a:pt x="175816" y="17633"/>
                    </a:cubicBezTo>
                    <a:close/>
                  </a:path>
                </a:pathLst>
              </a:custGeom>
              <a:solidFill>
                <a:srgbClr val="457B9D"/>
              </a:solidFill>
              <a:ln>
                <a:noFill/>
              </a:ln>
            </p:spPr>
            <p:txBody>
              <a:bodyPr spcFirstLastPara="1" wrap="square" lIns="45725" tIns="22850" rIns="45725" bIns="2285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500">
                  <a:solidFill>
                    <a:schemeClr val="dk1"/>
                  </a:solidFill>
                  <a:latin typeface="UTM Avo" panose="02040603050506020204" pitchFamily="18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3" name="Google Shape;1283;p16">
                <a:extLst>
                  <a:ext uri="{FF2B5EF4-FFF2-40B4-BE49-F238E27FC236}">
                    <a16:creationId xmlns:a16="http://schemas.microsoft.com/office/drawing/2014/main" id="{E25ECF82-A09B-8C22-14A4-34BEECAD7ED7}"/>
                  </a:ext>
                </a:extLst>
              </p:cNvPr>
              <p:cNvSpPr/>
              <p:nvPr/>
            </p:nvSpPr>
            <p:spPr>
              <a:xfrm>
                <a:off x="206969" y="6975610"/>
                <a:ext cx="220852" cy="274451"/>
              </a:xfrm>
              <a:custGeom>
                <a:avLst/>
                <a:gdLst/>
                <a:ahLst/>
                <a:cxnLst/>
                <a:rect l="l" t="t" r="r" b="b"/>
                <a:pathLst>
                  <a:path w="220852" h="274451" extrusionOk="0">
                    <a:moveTo>
                      <a:pt x="175816" y="17634"/>
                    </a:moveTo>
                    <a:cubicBezTo>
                      <a:pt x="143489" y="-4185"/>
                      <a:pt x="100253" y="-5637"/>
                      <a:pt x="66125" y="12614"/>
                    </a:cubicBezTo>
                    <a:cubicBezTo>
                      <a:pt x="-3751" y="49989"/>
                      <a:pt x="-18840" y="149044"/>
                      <a:pt x="23684" y="212337"/>
                    </a:cubicBezTo>
                    <a:cubicBezTo>
                      <a:pt x="47372" y="247603"/>
                      <a:pt x="86790" y="271321"/>
                      <a:pt x="129307" y="274414"/>
                    </a:cubicBezTo>
                    <a:cubicBezTo>
                      <a:pt x="138917" y="275113"/>
                      <a:pt x="147125" y="265722"/>
                      <a:pt x="147125" y="256589"/>
                    </a:cubicBezTo>
                    <a:cubicBezTo>
                      <a:pt x="147125" y="246207"/>
                      <a:pt x="138931" y="239658"/>
                      <a:pt x="129307" y="238764"/>
                    </a:cubicBezTo>
                    <a:cubicBezTo>
                      <a:pt x="71708" y="233409"/>
                      <a:pt x="28158" y="179626"/>
                      <a:pt x="36379" y="121744"/>
                    </a:cubicBezTo>
                    <a:cubicBezTo>
                      <a:pt x="43589" y="70985"/>
                      <a:pt x="90014" y="22096"/>
                      <a:pt x="144152" y="43496"/>
                    </a:cubicBezTo>
                    <a:cubicBezTo>
                      <a:pt x="172906" y="54863"/>
                      <a:pt x="189481" y="85661"/>
                      <a:pt x="190444" y="115607"/>
                    </a:cubicBezTo>
                    <a:cubicBezTo>
                      <a:pt x="190947" y="131310"/>
                      <a:pt x="215835" y="136274"/>
                      <a:pt x="219052" y="119482"/>
                    </a:cubicBezTo>
                    <a:cubicBezTo>
                      <a:pt x="226708" y="79440"/>
                      <a:pt x="209511" y="40382"/>
                      <a:pt x="175816" y="17634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45725" tIns="22850" rIns="45725" bIns="2285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500">
                  <a:solidFill>
                    <a:schemeClr val="dk1"/>
                  </a:solidFill>
                  <a:latin typeface="UTM Avo" panose="02040603050506020204" pitchFamily="18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4" name="Google Shape;1284;p16">
                <a:extLst>
                  <a:ext uri="{FF2B5EF4-FFF2-40B4-BE49-F238E27FC236}">
                    <a16:creationId xmlns:a16="http://schemas.microsoft.com/office/drawing/2014/main" id="{A9D5AEA5-1635-E56E-A3AD-EAF0BA8BDEE6}"/>
                  </a:ext>
                </a:extLst>
              </p:cNvPr>
              <p:cNvSpPr/>
              <p:nvPr/>
            </p:nvSpPr>
            <p:spPr>
              <a:xfrm>
                <a:off x="45555" y="6970999"/>
                <a:ext cx="220852" cy="274454"/>
              </a:xfrm>
              <a:custGeom>
                <a:avLst/>
                <a:gdLst/>
                <a:ahLst/>
                <a:cxnLst/>
                <a:rect l="l" t="t" r="r" b="b"/>
                <a:pathLst>
                  <a:path w="220852" h="274454" extrusionOk="0">
                    <a:moveTo>
                      <a:pt x="175809" y="17631"/>
                    </a:moveTo>
                    <a:cubicBezTo>
                      <a:pt x="143482" y="-4188"/>
                      <a:pt x="100253" y="-5634"/>
                      <a:pt x="66125" y="12617"/>
                    </a:cubicBezTo>
                    <a:cubicBezTo>
                      <a:pt x="-3751" y="49992"/>
                      <a:pt x="-18840" y="149047"/>
                      <a:pt x="23684" y="212340"/>
                    </a:cubicBezTo>
                    <a:cubicBezTo>
                      <a:pt x="47371" y="247606"/>
                      <a:pt x="86790" y="271324"/>
                      <a:pt x="129307" y="274417"/>
                    </a:cubicBezTo>
                    <a:cubicBezTo>
                      <a:pt x="138917" y="275116"/>
                      <a:pt x="147125" y="265725"/>
                      <a:pt x="147125" y="256592"/>
                    </a:cubicBezTo>
                    <a:cubicBezTo>
                      <a:pt x="147125" y="246210"/>
                      <a:pt x="138931" y="239661"/>
                      <a:pt x="129307" y="238767"/>
                    </a:cubicBezTo>
                    <a:cubicBezTo>
                      <a:pt x="71708" y="233412"/>
                      <a:pt x="28158" y="179629"/>
                      <a:pt x="36379" y="121747"/>
                    </a:cubicBezTo>
                    <a:cubicBezTo>
                      <a:pt x="43589" y="70988"/>
                      <a:pt x="90014" y="22099"/>
                      <a:pt x="144152" y="43499"/>
                    </a:cubicBezTo>
                    <a:cubicBezTo>
                      <a:pt x="172906" y="54866"/>
                      <a:pt x="189481" y="85664"/>
                      <a:pt x="190444" y="115610"/>
                    </a:cubicBezTo>
                    <a:cubicBezTo>
                      <a:pt x="190947" y="131313"/>
                      <a:pt x="215835" y="136277"/>
                      <a:pt x="219052" y="119485"/>
                    </a:cubicBezTo>
                    <a:cubicBezTo>
                      <a:pt x="226708" y="79436"/>
                      <a:pt x="209511" y="40378"/>
                      <a:pt x="175809" y="17631"/>
                    </a:cubicBezTo>
                    <a:close/>
                  </a:path>
                </a:pathLst>
              </a:custGeom>
              <a:solidFill>
                <a:srgbClr val="457B9D"/>
              </a:solidFill>
              <a:ln>
                <a:noFill/>
              </a:ln>
            </p:spPr>
            <p:txBody>
              <a:bodyPr spcFirstLastPara="1" wrap="square" lIns="45725" tIns="22850" rIns="45725" bIns="2285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500">
                  <a:solidFill>
                    <a:schemeClr val="dk1"/>
                  </a:solidFill>
                  <a:latin typeface="UTM Avo" panose="02040603050506020204" pitchFamily="18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5" name="Google Shape;1285;p16">
                <a:extLst>
                  <a:ext uri="{FF2B5EF4-FFF2-40B4-BE49-F238E27FC236}">
                    <a16:creationId xmlns:a16="http://schemas.microsoft.com/office/drawing/2014/main" id="{1BDCACAB-F132-FAF4-F795-A6F50E98639E}"/>
                  </a:ext>
                </a:extLst>
              </p:cNvPr>
              <p:cNvSpPr/>
              <p:nvPr/>
            </p:nvSpPr>
            <p:spPr>
              <a:xfrm>
                <a:off x="-115869" y="6966384"/>
                <a:ext cx="220851" cy="274453"/>
              </a:xfrm>
              <a:custGeom>
                <a:avLst/>
                <a:gdLst/>
                <a:ahLst/>
                <a:cxnLst/>
                <a:rect l="l" t="t" r="r" b="b"/>
                <a:pathLst>
                  <a:path w="220851" h="274453" extrusionOk="0">
                    <a:moveTo>
                      <a:pt x="175813" y="17637"/>
                    </a:moveTo>
                    <a:cubicBezTo>
                      <a:pt x="143485" y="-4189"/>
                      <a:pt x="100256" y="-5634"/>
                      <a:pt x="66128" y="12617"/>
                    </a:cubicBezTo>
                    <a:cubicBezTo>
                      <a:pt x="-3754" y="49992"/>
                      <a:pt x="-18836" y="149047"/>
                      <a:pt x="23681" y="212339"/>
                    </a:cubicBezTo>
                    <a:cubicBezTo>
                      <a:pt x="47368" y="247606"/>
                      <a:pt x="86786" y="271324"/>
                      <a:pt x="129303" y="274417"/>
                    </a:cubicBezTo>
                    <a:cubicBezTo>
                      <a:pt x="138914" y="275115"/>
                      <a:pt x="147121" y="265724"/>
                      <a:pt x="147121" y="256592"/>
                    </a:cubicBezTo>
                    <a:cubicBezTo>
                      <a:pt x="147121" y="246209"/>
                      <a:pt x="138928" y="239660"/>
                      <a:pt x="129303" y="238766"/>
                    </a:cubicBezTo>
                    <a:cubicBezTo>
                      <a:pt x="71704" y="233411"/>
                      <a:pt x="28154" y="179628"/>
                      <a:pt x="36376" y="121747"/>
                    </a:cubicBezTo>
                    <a:cubicBezTo>
                      <a:pt x="43585" y="70987"/>
                      <a:pt x="90011" y="22098"/>
                      <a:pt x="144148" y="43498"/>
                    </a:cubicBezTo>
                    <a:cubicBezTo>
                      <a:pt x="172902" y="54865"/>
                      <a:pt x="189478" y="85663"/>
                      <a:pt x="190441" y="115609"/>
                    </a:cubicBezTo>
                    <a:cubicBezTo>
                      <a:pt x="190943" y="131312"/>
                      <a:pt x="215831" y="136276"/>
                      <a:pt x="219049" y="119484"/>
                    </a:cubicBezTo>
                    <a:cubicBezTo>
                      <a:pt x="226712" y="79435"/>
                      <a:pt x="209515" y="40377"/>
                      <a:pt x="175813" y="17637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45725" tIns="22850" rIns="45725" bIns="2285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500">
                  <a:solidFill>
                    <a:schemeClr val="dk1"/>
                  </a:solidFill>
                  <a:latin typeface="UTM Avo" panose="02040603050506020204" pitchFamily="18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grpSp>
        <p:nvGrpSpPr>
          <p:cNvPr id="55" name="Google Shape;1286;p16">
            <a:extLst>
              <a:ext uri="{FF2B5EF4-FFF2-40B4-BE49-F238E27FC236}">
                <a16:creationId xmlns:a16="http://schemas.microsoft.com/office/drawing/2014/main" id="{43821416-4712-12A6-700C-9F0E31702C24}"/>
              </a:ext>
            </a:extLst>
          </p:cNvPr>
          <p:cNvGrpSpPr/>
          <p:nvPr/>
        </p:nvGrpSpPr>
        <p:grpSpPr>
          <a:xfrm rot="4145100">
            <a:off x="10412541" y="5320909"/>
            <a:ext cx="498243" cy="765802"/>
            <a:chOff x="4863162" y="-73541"/>
            <a:chExt cx="1915306" cy="3046941"/>
          </a:xfrm>
        </p:grpSpPr>
        <p:sp>
          <p:nvSpPr>
            <p:cNvPr id="56" name="Google Shape;1287;p16">
              <a:extLst>
                <a:ext uri="{FF2B5EF4-FFF2-40B4-BE49-F238E27FC236}">
                  <a16:creationId xmlns:a16="http://schemas.microsoft.com/office/drawing/2014/main" id="{F8650D50-DF80-2292-06C8-E50CBD1E6A70}"/>
                </a:ext>
              </a:extLst>
            </p:cNvPr>
            <p:cNvSpPr/>
            <p:nvPr/>
          </p:nvSpPr>
          <p:spPr>
            <a:xfrm>
              <a:off x="6682340" y="2841227"/>
              <a:ext cx="96128" cy="132173"/>
            </a:xfrm>
            <a:custGeom>
              <a:avLst/>
              <a:gdLst/>
              <a:ahLst/>
              <a:cxnLst/>
              <a:rect l="l" t="t" r="r" b="b"/>
              <a:pathLst>
                <a:path w="96128" h="132173" extrusionOk="0">
                  <a:moveTo>
                    <a:pt x="51708" y="103965"/>
                  </a:moveTo>
                  <a:cubicBezTo>
                    <a:pt x="-9785" y="34590"/>
                    <a:pt x="-8670" y="48508"/>
                    <a:pt x="15115" y="41418"/>
                  </a:cubicBezTo>
                  <a:cubicBezTo>
                    <a:pt x="35916" y="34901"/>
                    <a:pt x="61005" y="19241"/>
                    <a:pt x="72417" y="0"/>
                  </a:cubicBezTo>
                  <a:cubicBezTo>
                    <a:pt x="68365" y="6834"/>
                    <a:pt x="140258" y="203868"/>
                    <a:pt x="51708" y="103965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500">
                <a:solidFill>
                  <a:schemeClr val="dk1"/>
                </a:solidFill>
                <a:latin typeface="UTM Avo" panose="02040603050506020204" pitchFamily="18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7" name="Google Shape;1288;p16">
              <a:extLst>
                <a:ext uri="{FF2B5EF4-FFF2-40B4-BE49-F238E27FC236}">
                  <a16:creationId xmlns:a16="http://schemas.microsoft.com/office/drawing/2014/main" id="{1628399D-F848-4A03-80A9-33B9DD18F417}"/>
                </a:ext>
              </a:extLst>
            </p:cNvPr>
            <p:cNvSpPr/>
            <p:nvPr/>
          </p:nvSpPr>
          <p:spPr>
            <a:xfrm>
              <a:off x="6387216" y="2452562"/>
              <a:ext cx="387098" cy="469305"/>
            </a:xfrm>
            <a:custGeom>
              <a:avLst/>
              <a:gdLst/>
              <a:ahLst/>
              <a:cxnLst/>
              <a:rect l="l" t="t" r="r" b="b"/>
              <a:pathLst>
                <a:path w="387098" h="469305" extrusionOk="0">
                  <a:moveTo>
                    <a:pt x="372147" y="341022"/>
                  </a:moveTo>
                  <a:cubicBezTo>
                    <a:pt x="331668" y="219625"/>
                    <a:pt x="265228" y="60939"/>
                    <a:pt x="252043" y="34334"/>
                  </a:cubicBezTo>
                  <a:cubicBezTo>
                    <a:pt x="217187" y="-36010"/>
                    <a:pt x="152898" y="16597"/>
                    <a:pt x="89559" y="60245"/>
                  </a:cubicBezTo>
                  <a:cubicBezTo>
                    <a:pt x="49604" y="87782"/>
                    <a:pt x="-11036" y="111134"/>
                    <a:pt x="1734" y="138007"/>
                  </a:cubicBezTo>
                  <a:cubicBezTo>
                    <a:pt x="10008" y="155415"/>
                    <a:pt x="25769" y="164374"/>
                    <a:pt x="57987" y="194567"/>
                  </a:cubicBezTo>
                  <a:cubicBezTo>
                    <a:pt x="49159" y="200201"/>
                    <a:pt x="171377" y="335388"/>
                    <a:pt x="178395" y="343069"/>
                  </a:cubicBezTo>
                  <a:cubicBezTo>
                    <a:pt x="294363" y="469960"/>
                    <a:pt x="291468" y="472262"/>
                    <a:pt x="310550" y="468352"/>
                  </a:cubicBezTo>
                  <a:cubicBezTo>
                    <a:pt x="334860" y="463364"/>
                    <a:pt x="362009" y="450262"/>
                    <a:pt x="377929" y="428536"/>
                  </a:cubicBezTo>
                  <a:cubicBezTo>
                    <a:pt x="396688" y="401827"/>
                    <a:pt x="382510" y="371367"/>
                    <a:pt x="372147" y="341022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500">
                <a:solidFill>
                  <a:schemeClr val="dk1"/>
                </a:solidFill>
                <a:latin typeface="UTM Avo" panose="02040603050506020204" pitchFamily="18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58" name="Google Shape;1289;p16">
              <a:extLst>
                <a:ext uri="{FF2B5EF4-FFF2-40B4-BE49-F238E27FC236}">
                  <a16:creationId xmlns:a16="http://schemas.microsoft.com/office/drawing/2014/main" id="{5BCC29E9-4D1F-D2F0-DC57-357E66672E39}"/>
                </a:ext>
              </a:extLst>
            </p:cNvPr>
            <p:cNvGrpSpPr/>
            <p:nvPr/>
          </p:nvGrpSpPr>
          <p:grpSpPr>
            <a:xfrm>
              <a:off x="4863162" y="-73541"/>
              <a:ext cx="1801386" cy="2762784"/>
              <a:chOff x="4863162" y="-73541"/>
              <a:chExt cx="1801386" cy="2762784"/>
            </a:xfrm>
          </p:grpSpPr>
          <p:sp>
            <p:nvSpPr>
              <p:cNvPr id="79" name="Google Shape;1290;p16">
                <a:extLst>
                  <a:ext uri="{FF2B5EF4-FFF2-40B4-BE49-F238E27FC236}">
                    <a16:creationId xmlns:a16="http://schemas.microsoft.com/office/drawing/2014/main" id="{ACE772BB-8B93-8BD5-19EF-2055C0E3B64E}"/>
                  </a:ext>
                </a:extLst>
              </p:cNvPr>
              <p:cNvSpPr/>
              <p:nvPr/>
            </p:nvSpPr>
            <p:spPr>
              <a:xfrm>
                <a:off x="4863162" y="-73541"/>
                <a:ext cx="260741" cy="285108"/>
              </a:xfrm>
              <a:custGeom>
                <a:avLst/>
                <a:gdLst/>
                <a:ahLst/>
                <a:cxnLst/>
                <a:rect l="l" t="t" r="r" b="b"/>
                <a:pathLst>
                  <a:path w="260741" h="285108" extrusionOk="0">
                    <a:moveTo>
                      <a:pt x="231672" y="205257"/>
                    </a:moveTo>
                    <a:cubicBezTo>
                      <a:pt x="277677" y="192156"/>
                      <a:pt x="259674" y="209704"/>
                      <a:pt x="241432" y="164729"/>
                    </a:cubicBezTo>
                    <a:cubicBezTo>
                      <a:pt x="186599" y="78731"/>
                      <a:pt x="139308" y="-77786"/>
                      <a:pt x="13574" y="45713"/>
                    </a:cubicBezTo>
                    <a:cubicBezTo>
                      <a:pt x="-26137" y="98563"/>
                      <a:pt x="26734" y="162780"/>
                      <a:pt x="101588" y="285109"/>
                    </a:cubicBezTo>
                    <a:cubicBezTo>
                      <a:pt x="133538" y="248040"/>
                      <a:pt x="182425" y="219699"/>
                      <a:pt x="231672" y="205257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45725" tIns="22850" rIns="45725" bIns="2285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500">
                  <a:solidFill>
                    <a:schemeClr val="dk1"/>
                  </a:solidFill>
                  <a:latin typeface="UTM Avo" panose="02040603050506020204" pitchFamily="18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0" name="Google Shape;1291;p16">
                <a:extLst>
                  <a:ext uri="{FF2B5EF4-FFF2-40B4-BE49-F238E27FC236}">
                    <a16:creationId xmlns:a16="http://schemas.microsoft.com/office/drawing/2014/main" id="{3C7F8768-5BF3-2F4C-B96A-1D9658283445}"/>
                  </a:ext>
                </a:extLst>
              </p:cNvPr>
              <p:cNvSpPr/>
              <p:nvPr/>
            </p:nvSpPr>
            <p:spPr>
              <a:xfrm>
                <a:off x="4989178" y="196288"/>
                <a:ext cx="1239297" cy="1848779"/>
              </a:xfrm>
              <a:custGeom>
                <a:avLst/>
                <a:gdLst/>
                <a:ahLst/>
                <a:cxnLst/>
                <a:rect l="l" t="t" r="r" b="b"/>
                <a:pathLst>
                  <a:path w="1239297" h="1848779" extrusionOk="0">
                    <a:moveTo>
                      <a:pt x="1234010" y="1572620"/>
                    </a:moveTo>
                    <a:cubicBezTo>
                      <a:pt x="1227613" y="1589352"/>
                      <a:pt x="1213015" y="1593536"/>
                      <a:pt x="1196784" y="1588274"/>
                    </a:cubicBezTo>
                    <a:cubicBezTo>
                      <a:pt x="1194469" y="1600638"/>
                      <a:pt x="1185939" y="1608618"/>
                      <a:pt x="1173571" y="1608191"/>
                    </a:cubicBezTo>
                    <a:cubicBezTo>
                      <a:pt x="1170342" y="1618972"/>
                      <a:pt x="1157913" y="1627682"/>
                      <a:pt x="1145179" y="1626708"/>
                    </a:cubicBezTo>
                    <a:cubicBezTo>
                      <a:pt x="1140299" y="1643665"/>
                      <a:pt x="1126335" y="1640917"/>
                      <a:pt x="1124525" y="1643335"/>
                    </a:cubicBezTo>
                    <a:cubicBezTo>
                      <a:pt x="1126883" y="1647496"/>
                      <a:pt x="1136168" y="1664105"/>
                      <a:pt x="1135309" y="1664349"/>
                    </a:cubicBezTo>
                    <a:cubicBezTo>
                      <a:pt x="1152247" y="1694073"/>
                      <a:pt x="1120870" y="1723857"/>
                      <a:pt x="1093636" y="1714416"/>
                    </a:cubicBezTo>
                    <a:cubicBezTo>
                      <a:pt x="1075181" y="1731873"/>
                      <a:pt x="1081572" y="1726354"/>
                      <a:pt x="1079075" y="1728242"/>
                    </a:cubicBezTo>
                    <a:cubicBezTo>
                      <a:pt x="1080555" y="1747331"/>
                      <a:pt x="1058463" y="1760177"/>
                      <a:pt x="1060918" y="1766067"/>
                    </a:cubicBezTo>
                    <a:cubicBezTo>
                      <a:pt x="1089036" y="1829321"/>
                      <a:pt x="1062033" y="1782518"/>
                      <a:pt x="1077308" y="1827402"/>
                    </a:cubicBezTo>
                    <a:cubicBezTo>
                      <a:pt x="1083157" y="1844761"/>
                      <a:pt x="1060309" y="1855176"/>
                      <a:pt x="1048246" y="1844396"/>
                    </a:cubicBezTo>
                    <a:cubicBezTo>
                      <a:pt x="998847" y="1800017"/>
                      <a:pt x="300139" y="745070"/>
                      <a:pt x="73853" y="322588"/>
                    </a:cubicBezTo>
                    <a:cubicBezTo>
                      <a:pt x="29072" y="238936"/>
                      <a:pt x="-48633" y="142700"/>
                      <a:pt x="41928" y="69756"/>
                    </a:cubicBezTo>
                    <a:cubicBezTo>
                      <a:pt x="227460" y="-79307"/>
                      <a:pt x="261792" y="38601"/>
                      <a:pt x="341502" y="162032"/>
                    </a:cubicBezTo>
                    <a:cubicBezTo>
                      <a:pt x="1274830" y="1608526"/>
                      <a:pt x="1252263" y="1524996"/>
                      <a:pt x="1234010" y="157262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45725" tIns="22850" rIns="45725" bIns="2285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500">
                  <a:solidFill>
                    <a:schemeClr val="dk1"/>
                  </a:solidFill>
                  <a:latin typeface="UTM Avo" panose="02040603050506020204" pitchFamily="18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1" name="Google Shape;1292;p16">
                <a:extLst>
                  <a:ext uri="{FF2B5EF4-FFF2-40B4-BE49-F238E27FC236}">
                    <a16:creationId xmlns:a16="http://schemas.microsoft.com/office/drawing/2014/main" id="{F46AEE71-E45A-69AA-2EDD-EA8E9B60894B}"/>
                  </a:ext>
                </a:extLst>
              </p:cNvPr>
              <p:cNvSpPr/>
              <p:nvPr/>
            </p:nvSpPr>
            <p:spPr>
              <a:xfrm>
                <a:off x="6506924" y="2583577"/>
                <a:ext cx="157624" cy="105666"/>
              </a:xfrm>
              <a:custGeom>
                <a:avLst/>
                <a:gdLst/>
                <a:ahLst/>
                <a:cxnLst/>
                <a:rect l="l" t="t" r="r" b="b"/>
                <a:pathLst>
                  <a:path w="157624" h="105666" extrusionOk="0">
                    <a:moveTo>
                      <a:pt x="151015" y="0"/>
                    </a:moveTo>
                    <a:cubicBezTo>
                      <a:pt x="123616" y="31289"/>
                      <a:pt x="65791" y="70386"/>
                      <a:pt x="5809" y="89329"/>
                    </a:cubicBezTo>
                    <a:cubicBezTo>
                      <a:pt x="-4402" y="93446"/>
                      <a:pt x="-13888" y="136826"/>
                      <a:pt x="95943" y="62675"/>
                    </a:cubicBezTo>
                    <a:cubicBezTo>
                      <a:pt x="102974" y="57522"/>
                      <a:pt x="180345" y="1437"/>
                      <a:pt x="151015" y="0"/>
                    </a:cubicBezTo>
                    <a:close/>
                  </a:path>
                </a:pathLst>
              </a:custGeom>
              <a:solidFill>
                <a:srgbClr val="1D3557"/>
              </a:solidFill>
              <a:ln>
                <a:noFill/>
              </a:ln>
            </p:spPr>
            <p:txBody>
              <a:bodyPr spcFirstLastPara="1" wrap="square" lIns="45725" tIns="22850" rIns="45725" bIns="2285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500">
                  <a:solidFill>
                    <a:schemeClr val="dk1"/>
                  </a:solidFill>
                  <a:latin typeface="UTM Avo" panose="02040603050506020204" pitchFamily="18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59" name="Google Shape;1293;p16">
              <a:extLst>
                <a:ext uri="{FF2B5EF4-FFF2-40B4-BE49-F238E27FC236}">
                  <a16:creationId xmlns:a16="http://schemas.microsoft.com/office/drawing/2014/main" id="{B82FDA6A-6B69-3229-D263-5122771E2901}"/>
                </a:ext>
              </a:extLst>
            </p:cNvPr>
            <p:cNvSpPr/>
            <p:nvPr/>
          </p:nvSpPr>
          <p:spPr>
            <a:xfrm>
              <a:off x="4948534" y="55968"/>
              <a:ext cx="175514" cy="155605"/>
            </a:xfrm>
            <a:custGeom>
              <a:avLst/>
              <a:gdLst/>
              <a:ahLst/>
              <a:cxnLst/>
              <a:rect l="l" t="t" r="r" b="b"/>
              <a:pathLst>
                <a:path w="175514" h="155605" extrusionOk="0">
                  <a:moveTo>
                    <a:pt x="175514" y="68859"/>
                  </a:moveTo>
                  <a:cubicBezTo>
                    <a:pt x="110993" y="80419"/>
                    <a:pt x="51012" y="115229"/>
                    <a:pt x="16211" y="155605"/>
                  </a:cubicBezTo>
                  <a:cubicBezTo>
                    <a:pt x="-8855" y="114565"/>
                    <a:pt x="-2628" y="128348"/>
                    <a:pt x="19720" y="110795"/>
                  </a:cubicBezTo>
                  <a:cubicBezTo>
                    <a:pt x="175362" y="16045"/>
                    <a:pt x="107630" y="-40667"/>
                    <a:pt x="156054" y="35219"/>
                  </a:cubicBezTo>
                  <a:cubicBezTo>
                    <a:pt x="159247" y="43076"/>
                    <a:pt x="168161" y="55788"/>
                    <a:pt x="175514" y="68859"/>
                  </a:cubicBezTo>
                  <a:close/>
                </a:path>
              </a:pathLst>
            </a:custGeom>
            <a:solidFill>
              <a:srgbClr val="1D3557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500">
                <a:solidFill>
                  <a:schemeClr val="dk1"/>
                </a:solidFill>
                <a:latin typeface="UTM Avo" panose="02040603050506020204" pitchFamily="18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0" name="Google Shape;1294;p16">
              <a:extLst>
                <a:ext uri="{FF2B5EF4-FFF2-40B4-BE49-F238E27FC236}">
                  <a16:creationId xmlns:a16="http://schemas.microsoft.com/office/drawing/2014/main" id="{7885F8F9-1DB1-A95B-0247-380DE57D3877}"/>
                </a:ext>
              </a:extLst>
            </p:cNvPr>
            <p:cNvSpPr/>
            <p:nvPr/>
          </p:nvSpPr>
          <p:spPr>
            <a:xfrm>
              <a:off x="5129431" y="351596"/>
              <a:ext cx="612813" cy="896102"/>
            </a:xfrm>
            <a:custGeom>
              <a:avLst/>
              <a:gdLst/>
              <a:ahLst/>
              <a:cxnLst/>
              <a:rect l="l" t="t" r="r" b="b"/>
              <a:pathLst>
                <a:path w="612813" h="896102" extrusionOk="0">
                  <a:moveTo>
                    <a:pt x="599389" y="764644"/>
                  </a:moveTo>
                  <a:cubicBezTo>
                    <a:pt x="631101" y="829232"/>
                    <a:pt x="602977" y="873275"/>
                    <a:pt x="553201" y="891535"/>
                  </a:cubicBezTo>
                  <a:cubicBezTo>
                    <a:pt x="477433" y="923713"/>
                    <a:pt x="458204" y="791048"/>
                    <a:pt x="147974" y="328025"/>
                  </a:cubicBezTo>
                  <a:cubicBezTo>
                    <a:pt x="-503" y="106420"/>
                    <a:pt x="-33702" y="71008"/>
                    <a:pt x="32513" y="22853"/>
                  </a:cubicBezTo>
                  <a:cubicBezTo>
                    <a:pt x="117249" y="-39956"/>
                    <a:pt x="138671" y="38446"/>
                    <a:pt x="203606" y="116269"/>
                  </a:cubicBezTo>
                  <a:cubicBezTo>
                    <a:pt x="309831" y="258826"/>
                    <a:pt x="505623" y="597802"/>
                    <a:pt x="599389" y="764644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500">
                <a:solidFill>
                  <a:schemeClr val="dk1"/>
                </a:solidFill>
                <a:latin typeface="UTM Avo" panose="02040603050506020204" pitchFamily="18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1" name="Google Shape;1295;p16">
              <a:extLst>
                <a:ext uri="{FF2B5EF4-FFF2-40B4-BE49-F238E27FC236}">
                  <a16:creationId xmlns:a16="http://schemas.microsoft.com/office/drawing/2014/main" id="{B36E2E7D-AED0-177A-CC3E-EF5B862200A1}"/>
                </a:ext>
              </a:extLst>
            </p:cNvPr>
            <p:cNvSpPr/>
            <p:nvPr/>
          </p:nvSpPr>
          <p:spPr>
            <a:xfrm>
              <a:off x="5883353" y="1968276"/>
              <a:ext cx="676" cy="1041"/>
            </a:xfrm>
            <a:custGeom>
              <a:avLst/>
              <a:gdLst/>
              <a:ahLst/>
              <a:cxnLst/>
              <a:rect l="l" t="t" r="r" b="b"/>
              <a:pathLst>
                <a:path w="676" h="1041" extrusionOk="0">
                  <a:moveTo>
                    <a:pt x="0" y="0"/>
                  </a:moveTo>
                  <a:cubicBezTo>
                    <a:pt x="201" y="341"/>
                    <a:pt x="433" y="676"/>
                    <a:pt x="676" y="1041"/>
                  </a:cubicBezTo>
                  <a:cubicBezTo>
                    <a:pt x="439" y="707"/>
                    <a:pt x="201" y="341"/>
                    <a:pt x="0" y="0"/>
                  </a:cubicBezTo>
                  <a:close/>
                </a:path>
              </a:pathLst>
            </a:custGeom>
            <a:solidFill>
              <a:srgbClr val="FF9C6C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500">
                <a:solidFill>
                  <a:schemeClr val="dk1"/>
                </a:solidFill>
                <a:latin typeface="UTM Avo" panose="02040603050506020204" pitchFamily="18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2" name="Google Shape;1296;p16">
              <a:extLst>
                <a:ext uri="{FF2B5EF4-FFF2-40B4-BE49-F238E27FC236}">
                  <a16:creationId xmlns:a16="http://schemas.microsoft.com/office/drawing/2014/main" id="{D0D65E45-10E7-0D97-F1BE-A74CE4402E2A}"/>
                </a:ext>
              </a:extLst>
            </p:cNvPr>
            <p:cNvSpPr/>
            <p:nvPr/>
          </p:nvSpPr>
          <p:spPr>
            <a:xfrm>
              <a:off x="5670082" y="1199638"/>
              <a:ext cx="93303" cy="95852"/>
            </a:xfrm>
            <a:custGeom>
              <a:avLst/>
              <a:gdLst/>
              <a:ahLst/>
              <a:cxnLst/>
              <a:rect l="l" t="t" r="r" b="b"/>
              <a:pathLst>
                <a:path w="93303" h="95852" extrusionOk="0">
                  <a:moveTo>
                    <a:pt x="76102" y="16779"/>
                  </a:moveTo>
                  <a:cubicBezTo>
                    <a:pt x="87825" y="36562"/>
                    <a:pt x="101801" y="52825"/>
                    <a:pt x="86728" y="69082"/>
                  </a:cubicBezTo>
                  <a:cubicBezTo>
                    <a:pt x="79088" y="77323"/>
                    <a:pt x="53365" y="97386"/>
                    <a:pt x="41630" y="95760"/>
                  </a:cubicBezTo>
                  <a:cubicBezTo>
                    <a:pt x="31803" y="94401"/>
                    <a:pt x="24413" y="84364"/>
                    <a:pt x="9077" y="61724"/>
                  </a:cubicBezTo>
                  <a:cubicBezTo>
                    <a:pt x="-2486" y="44645"/>
                    <a:pt x="-756" y="47362"/>
                    <a:pt x="2138" y="46698"/>
                  </a:cubicBezTo>
                  <a:cubicBezTo>
                    <a:pt x="23243" y="42586"/>
                    <a:pt x="48734" y="23936"/>
                    <a:pt x="61090" y="6406"/>
                  </a:cubicBezTo>
                  <a:cubicBezTo>
                    <a:pt x="67737" y="-2182"/>
                    <a:pt x="63149" y="-5075"/>
                    <a:pt x="76102" y="16779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500">
                <a:solidFill>
                  <a:schemeClr val="dk1"/>
                </a:solidFill>
                <a:latin typeface="UTM Avo" panose="02040603050506020204" pitchFamily="18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3" name="Google Shape;1297;p16">
              <a:extLst>
                <a:ext uri="{FF2B5EF4-FFF2-40B4-BE49-F238E27FC236}">
                  <a16:creationId xmlns:a16="http://schemas.microsoft.com/office/drawing/2014/main" id="{E089DCD8-75E4-4CEA-94A3-96D73409CC46}"/>
                </a:ext>
              </a:extLst>
            </p:cNvPr>
            <p:cNvSpPr/>
            <p:nvPr/>
          </p:nvSpPr>
          <p:spPr>
            <a:xfrm>
              <a:off x="5115644" y="292006"/>
              <a:ext cx="88966" cy="91652"/>
            </a:xfrm>
            <a:custGeom>
              <a:avLst/>
              <a:gdLst/>
              <a:ahLst/>
              <a:cxnLst/>
              <a:rect l="l" t="t" r="r" b="b"/>
              <a:pathLst>
                <a:path w="88966" h="91652" extrusionOk="0">
                  <a:moveTo>
                    <a:pt x="88967" y="60126"/>
                  </a:moveTo>
                  <a:cubicBezTo>
                    <a:pt x="69842" y="63945"/>
                    <a:pt x="49462" y="80251"/>
                    <a:pt x="34060" y="91653"/>
                  </a:cubicBezTo>
                  <a:cubicBezTo>
                    <a:pt x="4907" y="48450"/>
                    <a:pt x="-2118" y="39040"/>
                    <a:pt x="508" y="26901"/>
                  </a:cubicBezTo>
                  <a:cubicBezTo>
                    <a:pt x="5924" y="4553"/>
                    <a:pt x="40622" y="-11003"/>
                    <a:pt x="56524" y="9730"/>
                  </a:cubicBezTo>
                  <a:cubicBezTo>
                    <a:pt x="68593" y="26164"/>
                    <a:pt x="78841" y="42913"/>
                    <a:pt x="88967" y="60126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500">
                <a:solidFill>
                  <a:schemeClr val="dk1"/>
                </a:solidFill>
                <a:latin typeface="UTM Avo" panose="02040603050506020204" pitchFamily="18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64" name="Google Shape;1298;p16">
              <a:extLst>
                <a:ext uri="{FF2B5EF4-FFF2-40B4-BE49-F238E27FC236}">
                  <a16:creationId xmlns:a16="http://schemas.microsoft.com/office/drawing/2014/main" id="{BCC104EE-B10E-43FB-A31B-828A7536D124}"/>
                </a:ext>
              </a:extLst>
            </p:cNvPr>
            <p:cNvGrpSpPr/>
            <p:nvPr/>
          </p:nvGrpSpPr>
          <p:grpSpPr>
            <a:xfrm>
              <a:off x="5752454" y="1417219"/>
              <a:ext cx="257840" cy="189232"/>
              <a:chOff x="5752454" y="1417219"/>
              <a:chExt cx="257840" cy="189232"/>
            </a:xfrm>
          </p:grpSpPr>
          <p:sp>
            <p:nvSpPr>
              <p:cNvPr id="71" name="Google Shape;1299;p16">
                <a:extLst>
                  <a:ext uri="{FF2B5EF4-FFF2-40B4-BE49-F238E27FC236}">
                    <a16:creationId xmlns:a16="http://schemas.microsoft.com/office/drawing/2014/main" id="{B5DA49DD-0181-1926-91CA-5DBBA3ECF0AE}"/>
                  </a:ext>
                </a:extLst>
              </p:cNvPr>
              <p:cNvSpPr/>
              <p:nvPr/>
            </p:nvSpPr>
            <p:spPr>
              <a:xfrm>
                <a:off x="5752454" y="1536085"/>
                <a:ext cx="43129" cy="34401"/>
              </a:xfrm>
              <a:custGeom>
                <a:avLst/>
                <a:gdLst/>
                <a:ahLst/>
                <a:cxnLst/>
                <a:rect l="l" t="t" r="r" b="b"/>
                <a:pathLst>
                  <a:path w="43129" h="34401" extrusionOk="0">
                    <a:moveTo>
                      <a:pt x="33088" y="15520"/>
                    </a:moveTo>
                    <a:cubicBezTo>
                      <a:pt x="38554" y="11500"/>
                      <a:pt x="46169" y="7541"/>
                      <a:pt x="41862" y="2132"/>
                    </a:cubicBezTo>
                    <a:cubicBezTo>
                      <a:pt x="37658" y="-3143"/>
                      <a:pt x="32290" y="2552"/>
                      <a:pt x="26990" y="6481"/>
                    </a:cubicBezTo>
                    <a:cubicBezTo>
                      <a:pt x="2625" y="24553"/>
                      <a:pt x="-2907" y="27147"/>
                      <a:pt x="1267" y="32379"/>
                    </a:cubicBezTo>
                    <a:cubicBezTo>
                      <a:pt x="6232" y="38610"/>
                      <a:pt x="13757" y="29730"/>
                      <a:pt x="33088" y="15520"/>
                    </a:cubicBezTo>
                    <a:close/>
                  </a:path>
                </a:pathLst>
              </a:custGeom>
              <a:solidFill>
                <a:srgbClr val="1D3557"/>
              </a:solidFill>
              <a:ln>
                <a:noFill/>
              </a:ln>
            </p:spPr>
            <p:txBody>
              <a:bodyPr spcFirstLastPara="1" wrap="square" lIns="45725" tIns="22850" rIns="45725" bIns="2285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500">
                  <a:solidFill>
                    <a:schemeClr val="dk1"/>
                  </a:solidFill>
                  <a:latin typeface="UTM Avo" panose="02040603050506020204" pitchFamily="18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2" name="Google Shape;1300;p16">
                <a:extLst>
                  <a:ext uri="{FF2B5EF4-FFF2-40B4-BE49-F238E27FC236}">
                    <a16:creationId xmlns:a16="http://schemas.microsoft.com/office/drawing/2014/main" id="{DCBF7010-BF69-046B-D771-64A58A9EF44C}"/>
                  </a:ext>
                </a:extLst>
              </p:cNvPr>
              <p:cNvSpPr/>
              <p:nvPr/>
            </p:nvSpPr>
            <p:spPr>
              <a:xfrm>
                <a:off x="5808987" y="1417219"/>
                <a:ext cx="197497" cy="112388"/>
              </a:xfrm>
              <a:custGeom>
                <a:avLst/>
                <a:gdLst/>
                <a:ahLst/>
                <a:cxnLst/>
                <a:rect l="l" t="t" r="r" b="b"/>
                <a:pathLst>
                  <a:path w="197497" h="112388" extrusionOk="0">
                    <a:moveTo>
                      <a:pt x="195378" y="2"/>
                    </a:moveTo>
                    <a:cubicBezTo>
                      <a:pt x="183735" y="-479"/>
                      <a:pt x="60043" y="72496"/>
                      <a:pt x="1998" y="104814"/>
                    </a:cubicBezTo>
                    <a:cubicBezTo>
                      <a:pt x="-2577" y="107360"/>
                      <a:pt x="1523" y="114395"/>
                      <a:pt x="6105" y="111837"/>
                    </a:cubicBezTo>
                    <a:cubicBezTo>
                      <a:pt x="84639" y="68111"/>
                      <a:pt x="215739" y="855"/>
                      <a:pt x="195378" y="2"/>
                    </a:cubicBezTo>
                    <a:close/>
                  </a:path>
                </a:pathLst>
              </a:custGeom>
              <a:solidFill>
                <a:srgbClr val="1D3557"/>
              </a:solidFill>
              <a:ln>
                <a:noFill/>
              </a:ln>
            </p:spPr>
            <p:txBody>
              <a:bodyPr spcFirstLastPara="1" wrap="square" lIns="45725" tIns="22850" rIns="45725" bIns="2285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500">
                  <a:solidFill>
                    <a:schemeClr val="dk1"/>
                  </a:solidFill>
                  <a:latin typeface="UTM Avo" panose="02040603050506020204" pitchFamily="18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3" name="Google Shape;1301;p16">
                <a:extLst>
                  <a:ext uri="{FF2B5EF4-FFF2-40B4-BE49-F238E27FC236}">
                    <a16:creationId xmlns:a16="http://schemas.microsoft.com/office/drawing/2014/main" id="{7C04EEC8-CE7A-C64F-1199-DD420F9E571C}"/>
                  </a:ext>
                </a:extLst>
              </p:cNvPr>
              <p:cNvSpPr/>
              <p:nvPr/>
            </p:nvSpPr>
            <p:spPr>
              <a:xfrm>
                <a:off x="5771711" y="1581228"/>
                <a:ext cx="16877" cy="25223"/>
              </a:xfrm>
              <a:custGeom>
                <a:avLst/>
                <a:gdLst/>
                <a:ahLst/>
                <a:cxnLst/>
                <a:rect l="l" t="t" r="r" b="b"/>
                <a:pathLst>
                  <a:path w="16877" h="25223" extrusionOk="0">
                    <a:moveTo>
                      <a:pt x="16262" y="20395"/>
                    </a:moveTo>
                    <a:cubicBezTo>
                      <a:pt x="15909" y="19786"/>
                      <a:pt x="-15736" y="-26188"/>
                      <a:pt x="10212" y="21936"/>
                    </a:cubicBezTo>
                    <a:cubicBezTo>
                      <a:pt x="13520" y="28069"/>
                      <a:pt x="18657" y="24482"/>
                      <a:pt x="16262" y="20395"/>
                    </a:cubicBezTo>
                    <a:close/>
                  </a:path>
                </a:pathLst>
              </a:custGeom>
              <a:solidFill>
                <a:srgbClr val="1D3557"/>
              </a:solidFill>
              <a:ln>
                <a:noFill/>
              </a:ln>
            </p:spPr>
            <p:txBody>
              <a:bodyPr spcFirstLastPara="1" wrap="square" lIns="45725" tIns="22850" rIns="45725" bIns="2285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500">
                  <a:solidFill>
                    <a:schemeClr val="dk1"/>
                  </a:solidFill>
                  <a:latin typeface="UTM Avo" panose="02040603050506020204" pitchFamily="18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4" name="Google Shape;1302;p16">
                <a:extLst>
                  <a:ext uri="{FF2B5EF4-FFF2-40B4-BE49-F238E27FC236}">
                    <a16:creationId xmlns:a16="http://schemas.microsoft.com/office/drawing/2014/main" id="{89E548AB-30FC-1E94-3F62-13BD0FA38990}"/>
                  </a:ext>
                </a:extLst>
              </p:cNvPr>
              <p:cNvSpPr/>
              <p:nvPr/>
            </p:nvSpPr>
            <p:spPr>
              <a:xfrm>
                <a:off x="5811835" y="1554569"/>
                <a:ext cx="20437" cy="29488"/>
              </a:xfrm>
              <a:custGeom>
                <a:avLst/>
                <a:gdLst/>
                <a:ahLst/>
                <a:cxnLst/>
                <a:rect l="l" t="t" r="r" b="b"/>
                <a:pathLst>
                  <a:path w="20437" h="29488" extrusionOk="0">
                    <a:moveTo>
                      <a:pt x="18713" y="23146"/>
                    </a:moveTo>
                    <a:cubicBezTo>
                      <a:pt x="6851" y="6451"/>
                      <a:pt x="-6400" y="-10244"/>
                      <a:pt x="3427" y="7804"/>
                    </a:cubicBezTo>
                    <a:cubicBezTo>
                      <a:pt x="20669" y="39440"/>
                      <a:pt x="22680" y="28732"/>
                      <a:pt x="18713" y="23146"/>
                    </a:cubicBezTo>
                    <a:close/>
                  </a:path>
                </a:pathLst>
              </a:custGeom>
              <a:solidFill>
                <a:srgbClr val="1D3557"/>
              </a:solidFill>
              <a:ln>
                <a:noFill/>
              </a:ln>
            </p:spPr>
            <p:txBody>
              <a:bodyPr spcFirstLastPara="1" wrap="square" lIns="45725" tIns="22850" rIns="45725" bIns="2285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500">
                  <a:solidFill>
                    <a:schemeClr val="dk1"/>
                  </a:solidFill>
                  <a:latin typeface="UTM Avo" panose="02040603050506020204" pitchFamily="18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5" name="Google Shape;1303;p16">
                <a:extLst>
                  <a:ext uri="{FF2B5EF4-FFF2-40B4-BE49-F238E27FC236}">
                    <a16:creationId xmlns:a16="http://schemas.microsoft.com/office/drawing/2014/main" id="{685DA4B0-3D35-EAA3-8EC8-A379CF830E1B}"/>
                  </a:ext>
                </a:extLst>
              </p:cNvPr>
              <p:cNvSpPr/>
              <p:nvPr/>
            </p:nvSpPr>
            <p:spPr>
              <a:xfrm>
                <a:off x="5850797" y="1532322"/>
                <a:ext cx="19304" cy="31089"/>
              </a:xfrm>
              <a:custGeom>
                <a:avLst/>
                <a:gdLst/>
                <a:ahLst/>
                <a:cxnLst/>
                <a:rect l="l" t="t" r="r" b="b"/>
                <a:pathLst>
                  <a:path w="19304" h="31089" extrusionOk="0">
                    <a:moveTo>
                      <a:pt x="19202" y="28004"/>
                    </a:moveTo>
                    <a:cubicBezTo>
                      <a:pt x="17971" y="23893"/>
                      <a:pt x="-17129" y="-29640"/>
                      <a:pt x="10702" y="23071"/>
                    </a:cubicBezTo>
                    <a:cubicBezTo>
                      <a:pt x="12025" y="25568"/>
                      <a:pt x="13127" y="28339"/>
                      <a:pt x="15101" y="30392"/>
                    </a:cubicBezTo>
                    <a:cubicBezTo>
                      <a:pt x="16795" y="32134"/>
                      <a:pt x="19908" y="30343"/>
                      <a:pt x="19202" y="28004"/>
                    </a:cubicBezTo>
                    <a:close/>
                  </a:path>
                </a:pathLst>
              </a:custGeom>
              <a:solidFill>
                <a:srgbClr val="1D3557"/>
              </a:solidFill>
              <a:ln>
                <a:noFill/>
              </a:ln>
            </p:spPr>
            <p:txBody>
              <a:bodyPr spcFirstLastPara="1" wrap="square" lIns="45725" tIns="22850" rIns="45725" bIns="2285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500">
                  <a:solidFill>
                    <a:schemeClr val="dk1"/>
                  </a:solidFill>
                  <a:latin typeface="UTM Avo" panose="02040603050506020204" pitchFamily="18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6" name="Google Shape;1304;p16">
                <a:extLst>
                  <a:ext uri="{FF2B5EF4-FFF2-40B4-BE49-F238E27FC236}">
                    <a16:creationId xmlns:a16="http://schemas.microsoft.com/office/drawing/2014/main" id="{8D937846-4356-5D38-4074-865C396EED18}"/>
                  </a:ext>
                </a:extLst>
              </p:cNvPr>
              <p:cNvSpPr/>
              <p:nvPr/>
            </p:nvSpPr>
            <p:spPr>
              <a:xfrm>
                <a:off x="5903703" y="1505718"/>
                <a:ext cx="19515" cy="36060"/>
              </a:xfrm>
              <a:custGeom>
                <a:avLst/>
                <a:gdLst/>
                <a:ahLst/>
                <a:cxnLst/>
                <a:rect l="l" t="t" r="r" b="b"/>
                <a:pathLst>
                  <a:path w="19515" h="36060" extrusionOk="0">
                    <a:moveTo>
                      <a:pt x="506" y="126"/>
                    </a:moveTo>
                    <a:cubicBezTo>
                      <a:pt x="-3168" y="-2384"/>
                      <a:pt x="14360" y="33492"/>
                      <a:pt x="14951" y="33991"/>
                    </a:cubicBezTo>
                    <a:cubicBezTo>
                      <a:pt x="28501" y="45509"/>
                      <a:pt x="8316" y="5443"/>
                      <a:pt x="506" y="126"/>
                    </a:cubicBezTo>
                    <a:close/>
                  </a:path>
                </a:pathLst>
              </a:custGeom>
              <a:solidFill>
                <a:srgbClr val="1D3557"/>
              </a:solidFill>
              <a:ln>
                <a:noFill/>
              </a:ln>
            </p:spPr>
            <p:txBody>
              <a:bodyPr spcFirstLastPara="1" wrap="square" lIns="45725" tIns="22850" rIns="45725" bIns="2285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500">
                  <a:solidFill>
                    <a:schemeClr val="dk1"/>
                  </a:solidFill>
                  <a:latin typeface="UTM Avo" panose="02040603050506020204" pitchFamily="18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7" name="Google Shape;1305;p16">
                <a:extLst>
                  <a:ext uri="{FF2B5EF4-FFF2-40B4-BE49-F238E27FC236}">
                    <a16:creationId xmlns:a16="http://schemas.microsoft.com/office/drawing/2014/main" id="{0DDD952E-9EB3-18DD-D71F-0F7192C240F4}"/>
                  </a:ext>
                </a:extLst>
              </p:cNvPr>
              <p:cNvSpPr/>
              <p:nvPr/>
            </p:nvSpPr>
            <p:spPr>
              <a:xfrm>
                <a:off x="5945697" y="1478484"/>
                <a:ext cx="20642" cy="29927"/>
              </a:xfrm>
              <a:custGeom>
                <a:avLst/>
                <a:gdLst/>
                <a:ahLst/>
                <a:cxnLst/>
                <a:rect l="l" t="t" r="r" b="b"/>
                <a:pathLst>
                  <a:path w="20642" h="29927" extrusionOk="0">
                    <a:moveTo>
                      <a:pt x="2811" y="1138"/>
                    </a:moveTo>
                    <a:cubicBezTo>
                      <a:pt x="465" y="-1134"/>
                      <a:pt x="-1320" y="-7"/>
                      <a:pt x="1288" y="4549"/>
                    </a:cubicBezTo>
                    <a:cubicBezTo>
                      <a:pt x="28095" y="51382"/>
                      <a:pt x="25579" y="23175"/>
                      <a:pt x="2811" y="1138"/>
                    </a:cubicBezTo>
                    <a:close/>
                  </a:path>
                </a:pathLst>
              </a:custGeom>
              <a:solidFill>
                <a:srgbClr val="1D3557"/>
              </a:solidFill>
              <a:ln>
                <a:noFill/>
              </a:ln>
            </p:spPr>
            <p:txBody>
              <a:bodyPr spcFirstLastPara="1" wrap="square" lIns="45725" tIns="22850" rIns="45725" bIns="2285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500">
                  <a:solidFill>
                    <a:schemeClr val="dk1"/>
                  </a:solidFill>
                  <a:latin typeface="UTM Avo" panose="02040603050506020204" pitchFamily="18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8" name="Google Shape;1306;p16">
                <a:extLst>
                  <a:ext uri="{FF2B5EF4-FFF2-40B4-BE49-F238E27FC236}">
                    <a16:creationId xmlns:a16="http://schemas.microsoft.com/office/drawing/2014/main" id="{73B5AB86-A4E1-B805-4B14-EE8A6D54594A}"/>
                  </a:ext>
                </a:extLst>
              </p:cNvPr>
              <p:cNvSpPr/>
              <p:nvPr/>
            </p:nvSpPr>
            <p:spPr>
              <a:xfrm>
                <a:off x="5996949" y="1454508"/>
                <a:ext cx="13345" cy="20010"/>
              </a:xfrm>
              <a:custGeom>
                <a:avLst/>
                <a:gdLst/>
                <a:ahLst/>
                <a:cxnLst/>
                <a:rect l="l" t="t" r="r" b="b"/>
                <a:pathLst>
                  <a:path w="13345" h="20010" extrusionOk="0">
                    <a:moveTo>
                      <a:pt x="12808" y="14535"/>
                    </a:moveTo>
                    <a:cubicBezTo>
                      <a:pt x="12449" y="13907"/>
                      <a:pt x="-6822" y="-13891"/>
                      <a:pt x="2585" y="9071"/>
                    </a:cubicBezTo>
                    <a:cubicBezTo>
                      <a:pt x="9896" y="26918"/>
                      <a:pt x="15074" y="18476"/>
                      <a:pt x="12808" y="14535"/>
                    </a:cubicBezTo>
                    <a:close/>
                  </a:path>
                </a:pathLst>
              </a:custGeom>
              <a:solidFill>
                <a:srgbClr val="1D3557"/>
              </a:solidFill>
              <a:ln>
                <a:noFill/>
              </a:ln>
            </p:spPr>
            <p:txBody>
              <a:bodyPr spcFirstLastPara="1" wrap="square" lIns="45725" tIns="22850" rIns="45725" bIns="2285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500">
                  <a:solidFill>
                    <a:schemeClr val="dk1"/>
                  </a:solidFill>
                  <a:latin typeface="UTM Avo" panose="02040603050506020204" pitchFamily="18"/>
                  <a:ea typeface="Calibri"/>
                  <a:cs typeface="Calibri"/>
                  <a:sym typeface="Calibri"/>
                </a:endParaRPr>
              </a:p>
            </p:txBody>
          </p:sp>
        </p:grpSp>
        <p:sp>
          <p:nvSpPr>
            <p:cNvPr id="65" name="Google Shape;1307;p16">
              <a:extLst>
                <a:ext uri="{FF2B5EF4-FFF2-40B4-BE49-F238E27FC236}">
                  <a16:creationId xmlns:a16="http://schemas.microsoft.com/office/drawing/2014/main" id="{A126C97C-CDE0-9867-E3F2-80AB021B179C}"/>
                </a:ext>
              </a:extLst>
            </p:cNvPr>
            <p:cNvSpPr/>
            <p:nvPr/>
          </p:nvSpPr>
          <p:spPr>
            <a:xfrm>
              <a:off x="5172049" y="389939"/>
              <a:ext cx="530240" cy="810041"/>
            </a:xfrm>
            <a:custGeom>
              <a:avLst/>
              <a:gdLst/>
              <a:ahLst/>
              <a:cxnLst/>
              <a:rect l="l" t="t" r="r" b="b"/>
              <a:pathLst>
                <a:path w="530240" h="810041" extrusionOk="0">
                  <a:moveTo>
                    <a:pt x="487735" y="808949"/>
                  </a:moveTo>
                  <a:cubicBezTo>
                    <a:pt x="460556" y="813151"/>
                    <a:pt x="461275" y="806622"/>
                    <a:pt x="434973" y="764680"/>
                  </a:cubicBezTo>
                  <a:cubicBezTo>
                    <a:pt x="391643" y="696687"/>
                    <a:pt x="344772" y="630595"/>
                    <a:pt x="301496" y="562639"/>
                  </a:cubicBezTo>
                  <a:cubicBezTo>
                    <a:pt x="226094" y="442022"/>
                    <a:pt x="268760" y="477879"/>
                    <a:pt x="34438" y="113510"/>
                  </a:cubicBezTo>
                  <a:cubicBezTo>
                    <a:pt x="27560" y="101163"/>
                    <a:pt x="-34920" y="22615"/>
                    <a:pt x="27432" y="2491"/>
                  </a:cubicBezTo>
                  <a:cubicBezTo>
                    <a:pt x="51985" y="-6688"/>
                    <a:pt x="46861" y="12486"/>
                    <a:pt x="38740" y="12048"/>
                  </a:cubicBezTo>
                  <a:cubicBezTo>
                    <a:pt x="100" y="21568"/>
                    <a:pt x="17330" y="56749"/>
                    <a:pt x="37795" y="87654"/>
                  </a:cubicBezTo>
                  <a:cubicBezTo>
                    <a:pt x="481338" y="810392"/>
                    <a:pt x="459612" y="832137"/>
                    <a:pt x="515378" y="778872"/>
                  </a:cubicBezTo>
                  <a:cubicBezTo>
                    <a:pt x="522140" y="747723"/>
                    <a:pt x="464334" y="662304"/>
                    <a:pt x="475696" y="655964"/>
                  </a:cubicBezTo>
                  <a:cubicBezTo>
                    <a:pt x="485170" y="652486"/>
                    <a:pt x="486675" y="667811"/>
                    <a:pt x="490623" y="673506"/>
                  </a:cubicBezTo>
                  <a:cubicBezTo>
                    <a:pt x="514257" y="734950"/>
                    <a:pt x="568006" y="789275"/>
                    <a:pt x="487735" y="808949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500">
                <a:solidFill>
                  <a:schemeClr val="dk1"/>
                </a:solidFill>
                <a:latin typeface="UTM Avo" panose="02040603050506020204" pitchFamily="18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6" name="Google Shape;1308;p16">
              <a:extLst>
                <a:ext uri="{FF2B5EF4-FFF2-40B4-BE49-F238E27FC236}">
                  <a16:creationId xmlns:a16="http://schemas.microsoft.com/office/drawing/2014/main" id="{6E92CEC9-25BB-2CE4-FDAB-A880FFD579CA}"/>
                </a:ext>
              </a:extLst>
            </p:cNvPr>
            <p:cNvSpPr/>
            <p:nvPr/>
          </p:nvSpPr>
          <p:spPr>
            <a:xfrm>
              <a:off x="5246841" y="422593"/>
              <a:ext cx="387988" cy="599797"/>
            </a:xfrm>
            <a:custGeom>
              <a:avLst/>
              <a:gdLst/>
              <a:ahLst/>
              <a:cxnLst/>
              <a:rect l="l" t="t" r="r" b="b"/>
              <a:pathLst>
                <a:path w="387988" h="599797" extrusionOk="0">
                  <a:moveTo>
                    <a:pt x="378843" y="596546"/>
                  </a:moveTo>
                  <a:cubicBezTo>
                    <a:pt x="330736" y="505956"/>
                    <a:pt x="25697" y="44401"/>
                    <a:pt x="10928" y="27633"/>
                  </a:cubicBezTo>
                  <a:cubicBezTo>
                    <a:pt x="-75502" y="-146871"/>
                    <a:pt x="378849" y="560896"/>
                    <a:pt x="387732" y="593750"/>
                  </a:cubicBezTo>
                  <a:cubicBezTo>
                    <a:pt x="389615" y="599725"/>
                    <a:pt x="380574" y="602363"/>
                    <a:pt x="378843" y="596546"/>
                  </a:cubicBezTo>
                  <a:close/>
                </a:path>
              </a:pathLst>
            </a:custGeom>
            <a:solidFill>
              <a:srgbClr val="FF4141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500">
                <a:solidFill>
                  <a:schemeClr val="dk1"/>
                </a:solidFill>
                <a:latin typeface="UTM Avo" panose="02040603050506020204" pitchFamily="18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7" name="Google Shape;1309;p16">
              <a:extLst>
                <a:ext uri="{FF2B5EF4-FFF2-40B4-BE49-F238E27FC236}">
                  <a16:creationId xmlns:a16="http://schemas.microsoft.com/office/drawing/2014/main" id="{82EB6227-7A39-54BC-2B03-B2323883C35D}"/>
                </a:ext>
              </a:extLst>
            </p:cNvPr>
            <p:cNvSpPr/>
            <p:nvPr/>
          </p:nvSpPr>
          <p:spPr>
            <a:xfrm>
              <a:off x="5760670" y="1477868"/>
              <a:ext cx="910379" cy="1181818"/>
            </a:xfrm>
            <a:custGeom>
              <a:avLst/>
              <a:gdLst/>
              <a:ahLst/>
              <a:cxnLst/>
              <a:rect l="l" t="t" r="r" b="b"/>
              <a:pathLst>
                <a:path w="910379" h="1181818" extrusionOk="0">
                  <a:moveTo>
                    <a:pt x="906341" y="1034640"/>
                  </a:moveTo>
                  <a:cubicBezTo>
                    <a:pt x="886138" y="1108017"/>
                    <a:pt x="718310" y="1186078"/>
                    <a:pt x="669521" y="1181637"/>
                  </a:cubicBezTo>
                  <a:cubicBezTo>
                    <a:pt x="623058" y="1178415"/>
                    <a:pt x="607991" y="1153704"/>
                    <a:pt x="473789" y="957645"/>
                  </a:cubicBezTo>
                  <a:cubicBezTo>
                    <a:pt x="348903" y="775192"/>
                    <a:pt x="235166" y="597467"/>
                    <a:pt x="118254" y="411274"/>
                  </a:cubicBezTo>
                  <a:cubicBezTo>
                    <a:pt x="-23911" y="184145"/>
                    <a:pt x="-54222" y="190407"/>
                    <a:pt x="118315" y="111438"/>
                  </a:cubicBezTo>
                  <a:cubicBezTo>
                    <a:pt x="359979" y="938"/>
                    <a:pt x="245157" y="-178408"/>
                    <a:pt x="594149" y="447004"/>
                  </a:cubicBezTo>
                  <a:cubicBezTo>
                    <a:pt x="921731" y="1007968"/>
                    <a:pt x="919050" y="989153"/>
                    <a:pt x="906341" y="103464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500">
                <a:solidFill>
                  <a:schemeClr val="dk1"/>
                </a:solidFill>
                <a:latin typeface="UTM Avo" panose="02040603050506020204" pitchFamily="18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8" name="Google Shape;1310;p16">
              <a:extLst>
                <a:ext uri="{FF2B5EF4-FFF2-40B4-BE49-F238E27FC236}">
                  <a16:creationId xmlns:a16="http://schemas.microsoft.com/office/drawing/2014/main" id="{76228191-3AEB-A331-43CE-659849AB4271}"/>
                </a:ext>
              </a:extLst>
            </p:cNvPr>
            <p:cNvSpPr/>
            <p:nvPr/>
          </p:nvSpPr>
          <p:spPr>
            <a:xfrm>
              <a:off x="5802224" y="1561488"/>
              <a:ext cx="778194" cy="1000477"/>
            </a:xfrm>
            <a:custGeom>
              <a:avLst/>
              <a:gdLst/>
              <a:ahLst/>
              <a:cxnLst/>
              <a:rect l="l" t="t" r="r" b="b"/>
              <a:pathLst>
                <a:path w="778194" h="1000477" extrusionOk="0">
                  <a:moveTo>
                    <a:pt x="578293" y="997092"/>
                  </a:moveTo>
                  <a:cubicBezTo>
                    <a:pt x="579786" y="1012179"/>
                    <a:pt x="549536" y="974147"/>
                    <a:pt x="535017" y="936433"/>
                  </a:cubicBezTo>
                  <a:cubicBezTo>
                    <a:pt x="531319" y="926827"/>
                    <a:pt x="577885" y="992992"/>
                    <a:pt x="578293" y="997092"/>
                  </a:cubicBezTo>
                  <a:close/>
                  <a:moveTo>
                    <a:pt x="502781" y="881688"/>
                  </a:moveTo>
                  <a:cubicBezTo>
                    <a:pt x="-404313" y="-537969"/>
                    <a:pt x="119409" y="394831"/>
                    <a:pt x="498022" y="884489"/>
                  </a:cubicBezTo>
                  <a:cubicBezTo>
                    <a:pt x="500124" y="887206"/>
                    <a:pt x="504749" y="884764"/>
                    <a:pt x="502781" y="881688"/>
                  </a:cubicBezTo>
                  <a:close/>
                  <a:moveTo>
                    <a:pt x="662127" y="989929"/>
                  </a:moveTo>
                  <a:cubicBezTo>
                    <a:pt x="683445" y="1036220"/>
                    <a:pt x="200459" y="264103"/>
                    <a:pt x="200093" y="263493"/>
                  </a:cubicBezTo>
                  <a:cubicBezTo>
                    <a:pt x="196651" y="257774"/>
                    <a:pt x="205199" y="252975"/>
                    <a:pt x="208903" y="258298"/>
                  </a:cubicBezTo>
                  <a:cubicBezTo>
                    <a:pt x="256864" y="327247"/>
                    <a:pt x="618748" y="895904"/>
                    <a:pt x="662127" y="989929"/>
                  </a:cubicBezTo>
                  <a:close/>
                  <a:moveTo>
                    <a:pt x="148726" y="201586"/>
                  </a:moveTo>
                  <a:cubicBezTo>
                    <a:pt x="140264" y="198424"/>
                    <a:pt x="135646" y="188137"/>
                    <a:pt x="131015" y="180901"/>
                  </a:cubicBezTo>
                  <a:cubicBezTo>
                    <a:pt x="13123" y="-3208"/>
                    <a:pt x="189401" y="216764"/>
                    <a:pt x="148726" y="201586"/>
                  </a:cubicBezTo>
                  <a:close/>
                  <a:moveTo>
                    <a:pt x="738102" y="964311"/>
                  </a:moveTo>
                  <a:cubicBezTo>
                    <a:pt x="649241" y="828533"/>
                    <a:pt x="595809" y="727077"/>
                    <a:pt x="388453" y="403444"/>
                  </a:cubicBezTo>
                  <a:cubicBezTo>
                    <a:pt x="247622" y="183642"/>
                    <a:pt x="202214" y="126436"/>
                    <a:pt x="157494" y="48607"/>
                  </a:cubicBezTo>
                  <a:cubicBezTo>
                    <a:pt x="115839" y="-23862"/>
                    <a:pt x="567290" y="624366"/>
                    <a:pt x="743561" y="961095"/>
                  </a:cubicBezTo>
                  <a:cubicBezTo>
                    <a:pt x="745450" y="964713"/>
                    <a:pt x="740332" y="967715"/>
                    <a:pt x="738102" y="964311"/>
                  </a:cubicBezTo>
                  <a:close/>
                  <a:moveTo>
                    <a:pt x="778045" y="911229"/>
                  </a:moveTo>
                  <a:cubicBezTo>
                    <a:pt x="785533" y="931669"/>
                    <a:pt x="508813" y="419463"/>
                    <a:pt x="533073" y="458469"/>
                  </a:cubicBezTo>
                  <a:cubicBezTo>
                    <a:pt x="594999" y="557988"/>
                    <a:pt x="744676" y="820164"/>
                    <a:pt x="778045" y="911229"/>
                  </a:cubicBezTo>
                  <a:close/>
                  <a:moveTo>
                    <a:pt x="508959" y="413000"/>
                  </a:moveTo>
                  <a:cubicBezTo>
                    <a:pt x="533817" y="460406"/>
                    <a:pt x="292226" y="66569"/>
                    <a:pt x="265638" y="7025"/>
                  </a:cubicBezTo>
                  <a:cubicBezTo>
                    <a:pt x="263134" y="1421"/>
                    <a:pt x="270165" y="-2739"/>
                    <a:pt x="273826" y="2195"/>
                  </a:cubicBezTo>
                  <a:cubicBezTo>
                    <a:pt x="304454" y="43509"/>
                    <a:pt x="452285" y="304838"/>
                    <a:pt x="508959" y="41300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500">
                <a:solidFill>
                  <a:schemeClr val="dk1"/>
                </a:solidFill>
                <a:latin typeface="UTM Avo" panose="02040603050506020204" pitchFamily="18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9" name="Google Shape;1311;p16">
              <a:extLst>
                <a:ext uri="{FF2B5EF4-FFF2-40B4-BE49-F238E27FC236}">
                  <a16:creationId xmlns:a16="http://schemas.microsoft.com/office/drawing/2014/main" id="{BB9998DD-C334-1A66-E7FE-23ADB8E2BC41}"/>
                </a:ext>
              </a:extLst>
            </p:cNvPr>
            <p:cNvSpPr/>
            <p:nvPr/>
          </p:nvSpPr>
          <p:spPr>
            <a:xfrm>
              <a:off x="6430184" y="2512514"/>
              <a:ext cx="252346" cy="193036"/>
            </a:xfrm>
            <a:custGeom>
              <a:avLst/>
              <a:gdLst/>
              <a:ahLst/>
              <a:cxnLst/>
              <a:rect l="l" t="t" r="r" b="b"/>
              <a:pathLst>
                <a:path w="252346" h="193036" extrusionOk="0">
                  <a:moveTo>
                    <a:pt x="246977" y="76989"/>
                  </a:moveTo>
                  <a:cubicBezTo>
                    <a:pt x="234341" y="104063"/>
                    <a:pt x="102265" y="194677"/>
                    <a:pt x="51050" y="193014"/>
                  </a:cubicBezTo>
                  <a:cubicBezTo>
                    <a:pt x="21251" y="192046"/>
                    <a:pt x="1456" y="163833"/>
                    <a:pt x="0" y="146997"/>
                  </a:cubicBezTo>
                  <a:cubicBezTo>
                    <a:pt x="51647" y="151693"/>
                    <a:pt x="217056" y="71781"/>
                    <a:pt x="236820" y="0"/>
                  </a:cubicBezTo>
                  <a:cubicBezTo>
                    <a:pt x="249225" y="23572"/>
                    <a:pt x="258766" y="51955"/>
                    <a:pt x="246977" y="76989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500">
                <a:solidFill>
                  <a:schemeClr val="dk1"/>
                </a:solidFill>
                <a:latin typeface="UTM Avo" panose="02040603050506020204" pitchFamily="18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0" name="Google Shape;1312;p16">
              <a:extLst>
                <a:ext uri="{FF2B5EF4-FFF2-40B4-BE49-F238E27FC236}">
                  <a16:creationId xmlns:a16="http://schemas.microsoft.com/office/drawing/2014/main" id="{5C449380-8B02-4117-E950-7D4166E02F18}"/>
                </a:ext>
              </a:extLst>
            </p:cNvPr>
            <p:cNvSpPr/>
            <p:nvPr/>
          </p:nvSpPr>
          <p:spPr>
            <a:xfrm>
              <a:off x="4953043" y="108708"/>
              <a:ext cx="239577" cy="206428"/>
            </a:xfrm>
            <a:custGeom>
              <a:avLst/>
              <a:gdLst/>
              <a:ahLst/>
              <a:cxnLst/>
              <a:rect l="l" t="t" r="r" b="b"/>
              <a:pathLst>
                <a:path w="239577" h="206428" extrusionOk="0">
                  <a:moveTo>
                    <a:pt x="239577" y="89605"/>
                  </a:moveTo>
                  <a:cubicBezTo>
                    <a:pt x="176476" y="76145"/>
                    <a:pt x="59784" y="153334"/>
                    <a:pt x="41324" y="206429"/>
                  </a:cubicBezTo>
                  <a:cubicBezTo>
                    <a:pt x="38107" y="203079"/>
                    <a:pt x="-12151" y="142066"/>
                    <a:pt x="2757" y="106294"/>
                  </a:cubicBezTo>
                  <a:cubicBezTo>
                    <a:pt x="36023" y="58652"/>
                    <a:pt x="92946" y="18513"/>
                    <a:pt x="163542" y="679"/>
                  </a:cubicBezTo>
                  <a:cubicBezTo>
                    <a:pt x="198635" y="-7282"/>
                    <a:pt x="224766" y="56776"/>
                    <a:pt x="239577" y="89605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500">
                <a:solidFill>
                  <a:schemeClr val="dk1"/>
                </a:solidFill>
                <a:latin typeface="UTM Avo" panose="02040603050506020204" pitchFamily="18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82" name="Hộp Văn bản 83">
            <a:extLst>
              <a:ext uri="{FF2B5EF4-FFF2-40B4-BE49-F238E27FC236}">
                <a16:creationId xmlns:a16="http://schemas.microsoft.com/office/drawing/2014/main" id="{D677BD09-48C6-6011-8490-B9CAA837E42B}"/>
              </a:ext>
            </a:extLst>
          </p:cNvPr>
          <p:cNvSpPr txBox="1"/>
          <p:nvPr/>
        </p:nvSpPr>
        <p:spPr>
          <a:xfrm>
            <a:off x="2171877" y="2432272"/>
            <a:ext cx="624098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500" dirty="0">
                <a:latin typeface="UTM Avo" panose="02040603050506020204" pitchFamily="18"/>
              </a:rPr>
              <a:t>a)</a:t>
            </a:r>
          </a:p>
        </p:txBody>
      </p:sp>
      <p:sp>
        <p:nvSpPr>
          <p:cNvPr id="83" name="Hộp Văn bản 84">
            <a:extLst>
              <a:ext uri="{FF2B5EF4-FFF2-40B4-BE49-F238E27FC236}">
                <a16:creationId xmlns:a16="http://schemas.microsoft.com/office/drawing/2014/main" id="{B72BDAD9-51DB-4EC2-0232-B546E2498754}"/>
              </a:ext>
            </a:extLst>
          </p:cNvPr>
          <p:cNvSpPr txBox="1"/>
          <p:nvPr/>
        </p:nvSpPr>
        <p:spPr>
          <a:xfrm>
            <a:off x="2196538" y="4352859"/>
            <a:ext cx="565055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500" dirty="0">
                <a:latin typeface="UTM Avo" panose="02040603050506020204" pitchFamily="18"/>
              </a:rPr>
              <a:t>b)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4" name="Hộp Văn bản 3">
                <a:extLst>
                  <a:ext uri="{FF2B5EF4-FFF2-40B4-BE49-F238E27FC236}">
                    <a16:creationId xmlns:a16="http://schemas.microsoft.com/office/drawing/2014/main" id="{D4752317-23F9-200A-B638-6F09C5C54DFB}"/>
                  </a:ext>
                </a:extLst>
              </p:cNvPr>
              <p:cNvSpPr txBox="1"/>
              <p:nvPr/>
            </p:nvSpPr>
            <p:spPr>
              <a:xfrm>
                <a:off x="2713959" y="2298005"/>
                <a:ext cx="2728183" cy="74558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US" sz="2500" b="0" i="0" smtClean="0">
                          <a:latin typeface="UTM Avo" panose="02040603050506020204" pitchFamily="18"/>
                        </a:rPr>
                        <m:t>0,3</m:t>
                      </m:r>
                      <m:r>
                        <a:rPr lang="vi-VN" sz="25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2500" b="0" i="0" smtClean="0">
                          <a:latin typeface="UTM Avo" panose="02040603050506020204" pitchFamily="18"/>
                        </a:rPr>
                        <m:t>−</m:t>
                      </m:r>
                      <m:r>
                        <m:rPr>
                          <m:nor/>
                        </m:rPr>
                        <a:rPr lang="vi-VN" sz="2500" b="0" i="0" smtClean="0">
                          <a:latin typeface="UTM Avo" panose="02040603050506020204" pitchFamily="18"/>
                        </a:rPr>
                        <m:t> </m:t>
                      </m:r>
                      <m:f>
                        <m:fPr>
                          <m:ctrlPr>
                            <a:rPr lang="en-US" sz="25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sz="2500" b="0" i="0" smtClean="0">
                              <a:latin typeface="UTM Avo" panose="02040603050506020204" pitchFamily="18"/>
                            </a:rPr>
                            <m:t>4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sz="2500" b="0" i="0" smtClean="0">
                              <a:latin typeface="UTM Avo" panose="02040603050506020204" pitchFamily="18"/>
                            </a:rPr>
                            <m:t>9</m:t>
                          </m:r>
                        </m:den>
                      </m:f>
                      <m:r>
                        <m:rPr>
                          <m:nor/>
                        </m:rPr>
                        <a:rPr lang="vi-VN" sz="2500" b="0" i="0" smtClean="0">
                          <a:latin typeface="UTM Avo" panose="02040603050506020204" pitchFamily="18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2500" b="0" i="0" smtClean="0">
                          <a:latin typeface="UTM Avo" panose="02040603050506020204" pitchFamily="18"/>
                        </a:rPr>
                        <m:t>:</m:t>
                      </m:r>
                      <m:r>
                        <m:rPr>
                          <m:nor/>
                        </m:rPr>
                        <a:rPr lang="vi-VN" sz="2500" b="0" i="0" smtClean="0">
                          <a:latin typeface="UTM Avo" panose="02040603050506020204" pitchFamily="18"/>
                        </a:rPr>
                        <m:t> </m:t>
                      </m:r>
                      <m:f>
                        <m:fPr>
                          <m:ctrlPr>
                            <a:rPr lang="en-US" sz="25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sz="2500" b="0" i="0" smtClean="0">
                              <a:latin typeface="UTM Avo" panose="02040603050506020204" pitchFamily="18"/>
                            </a:rPr>
                            <m:t>4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sz="2500" b="0" i="0" smtClean="0">
                              <a:latin typeface="UTM Avo" panose="02040603050506020204" pitchFamily="18"/>
                            </a:rPr>
                            <m:t>3</m:t>
                          </m:r>
                        </m:den>
                      </m:f>
                      <m:r>
                        <m:rPr>
                          <m:nor/>
                        </m:rPr>
                        <a:rPr lang="vi-VN" sz="2500" b="0" i="0" smtClean="0">
                          <a:latin typeface="UTM Avo" panose="02040603050506020204" pitchFamily="18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2500" b="0" i="0" smtClean="0">
                          <a:latin typeface="UTM Avo" panose="02040603050506020204" pitchFamily="18"/>
                        </a:rPr>
                        <m:t>.</m:t>
                      </m:r>
                      <m:r>
                        <m:rPr>
                          <m:nor/>
                        </m:rPr>
                        <a:rPr lang="vi-VN" sz="2500" b="0" i="0" smtClean="0">
                          <a:latin typeface="UTM Avo" panose="02040603050506020204" pitchFamily="18"/>
                        </a:rPr>
                        <m:t> </m:t>
                      </m:r>
                      <m:f>
                        <m:fPr>
                          <m:ctrlPr>
                            <a:rPr lang="en-US" sz="25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sz="2500" b="0" i="0" smtClean="0">
                              <a:latin typeface="UTM Avo" panose="02040603050506020204" pitchFamily="18"/>
                            </a:rPr>
                            <m:t>6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sz="2500" b="0" i="0" smtClean="0">
                              <a:latin typeface="UTM Avo" panose="02040603050506020204" pitchFamily="18"/>
                            </a:rPr>
                            <m:t>5</m:t>
                          </m:r>
                        </m:den>
                      </m:f>
                      <m:r>
                        <m:rPr>
                          <m:nor/>
                        </m:rPr>
                        <a:rPr lang="vi-VN" sz="2500" b="0" i="0" smtClean="0">
                          <a:latin typeface="UTM Avo" panose="02040603050506020204" pitchFamily="18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2500" b="0" i="0" smtClean="0">
                          <a:latin typeface="UTM Avo" panose="02040603050506020204" pitchFamily="18"/>
                        </a:rPr>
                        <m:t>+</m:t>
                      </m:r>
                      <m:r>
                        <m:rPr>
                          <m:nor/>
                        </m:rPr>
                        <a:rPr lang="vi-VN" sz="2500" b="0" i="0" smtClean="0">
                          <a:latin typeface="UTM Avo" panose="02040603050506020204" pitchFamily="18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2500" b="0" i="0" smtClean="0">
                          <a:latin typeface="UTM Avo" panose="02040603050506020204" pitchFamily="18"/>
                        </a:rPr>
                        <m:t>1</m:t>
                      </m:r>
                    </m:oMath>
                  </m:oMathPara>
                </a14:m>
                <a:endParaRPr lang="en-US" sz="2500" dirty="0">
                  <a:latin typeface="UTM Avo" panose="02040603050506020204" pitchFamily="18"/>
                </a:endParaRPr>
              </a:p>
            </p:txBody>
          </p:sp>
        </mc:Choice>
        <mc:Fallback xmlns="">
          <p:sp>
            <p:nvSpPr>
              <p:cNvPr id="84" name="Hộp Văn bản 3">
                <a:extLst>
                  <a:ext uri="{FF2B5EF4-FFF2-40B4-BE49-F238E27FC236}">
                    <a16:creationId xmlns:a16="http://schemas.microsoft.com/office/drawing/2014/main" id="{D4752317-23F9-200A-B638-6F09C5C54DF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13959" y="2298005"/>
                <a:ext cx="2728183" cy="745589"/>
              </a:xfrm>
              <a:prstGeom prst="rect">
                <a:avLst/>
              </a:prstGeom>
              <a:blipFill>
                <a:blip r:embed="rId6"/>
                <a:stretch>
                  <a:fillRect l="-2778" t="-1667" r="-2315" b="-18333"/>
                </a:stretch>
              </a:blipFill>
            </p:spPr>
            <p:txBody>
              <a:bodyPr/>
              <a:lstStyle/>
              <a:p>
                <a:r>
                  <a:rPr lang="vi-V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5" name="Hộp Văn bản 86">
                <a:extLst>
                  <a:ext uri="{FF2B5EF4-FFF2-40B4-BE49-F238E27FC236}">
                    <a16:creationId xmlns:a16="http://schemas.microsoft.com/office/drawing/2014/main" id="{4F4F168C-1840-A129-F151-1D7B337B6CC6}"/>
                  </a:ext>
                </a:extLst>
              </p:cNvPr>
              <p:cNvSpPr txBox="1"/>
              <p:nvPr/>
            </p:nvSpPr>
            <p:spPr>
              <a:xfrm>
                <a:off x="5464287" y="2284944"/>
                <a:ext cx="3073726" cy="74969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5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m:rPr>
                          <m:nor/>
                        </m:rPr>
                        <a:rPr lang="en-US" sz="2500" b="0" i="0" smtClean="0">
                          <a:latin typeface="UTM Avo" panose="02040603050506020204" pitchFamily="18"/>
                        </a:rPr>
                        <m:t>0,3</m:t>
                      </m:r>
                      <m:r>
                        <m:rPr>
                          <m:nor/>
                        </m:rPr>
                        <a:rPr lang="vi-VN" sz="2500" b="0" i="0" smtClean="0">
                          <a:latin typeface="UTM Avo" panose="02040603050506020204" pitchFamily="18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2500" b="0" i="0" smtClean="0">
                          <a:latin typeface="UTM Avo" panose="02040603050506020204" pitchFamily="18"/>
                        </a:rPr>
                        <m:t>−</m:t>
                      </m:r>
                      <m:r>
                        <m:rPr>
                          <m:nor/>
                        </m:rPr>
                        <a:rPr lang="vi-VN" sz="2500" b="0" i="0" smtClean="0">
                          <a:latin typeface="UTM Avo" panose="02040603050506020204" pitchFamily="18"/>
                        </a:rPr>
                        <m:t> </m:t>
                      </m:r>
                      <m:f>
                        <m:fPr>
                          <m:ctrlPr>
                            <a:rPr lang="en-US" sz="25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sz="2500" b="0" i="0" smtClean="0">
                              <a:latin typeface="UTM Avo" panose="02040603050506020204" pitchFamily="18"/>
                            </a:rPr>
                            <m:t>4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sz="2500" b="0" i="0" smtClean="0">
                              <a:latin typeface="UTM Avo" panose="02040603050506020204" pitchFamily="18"/>
                            </a:rPr>
                            <m:t>9</m:t>
                          </m:r>
                        </m:den>
                      </m:f>
                      <m:r>
                        <m:rPr>
                          <m:nor/>
                        </m:rPr>
                        <a:rPr lang="vi-VN" sz="2500" b="0" i="0" smtClean="0">
                          <a:latin typeface="UTM Avo" panose="02040603050506020204" pitchFamily="18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2500" b="0" i="0" smtClean="0">
                          <a:latin typeface="UTM Avo" panose="02040603050506020204" pitchFamily="18"/>
                        </a:rPr>
                        <m:t>.</m:t>
                      </m:r>
                      <m:r>
                        <m:rPr>
                          <m:nor/>
                        </m:rPr>
                        <a:rPr lang="vi-VN" sz="2500" b="0" i="0" smtClean="0">
                          <a:latin typeface="UTM Avo" panose="02040603050506020204" pitchFamily="18"/>
                        </a:rPr>
                        <m:t> </m:t>
                      </m:r>
                      <m:f>
                        <m:fPr>
                          <m:ctrlPr>
                            <a:rPr lang="en-US" sz="25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sz="2500" b="0" i="0" smtClean="0">
                              <a:latin typeface="UTM Avo" panose="02040603050506020204" pitchFamily="18"/>
                            </a:rPr>
                            <m:t>3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sz="2500" b="0" i="0" smtClean="0">
                              <a:latin typeface="UTM Avo" panose="02040603050506020204" pitchFamily="18"/>
                            </a:rPr>
                            <m:t>4</m:t>
                          </m:r>
                        </m:den>
                      </m:f>
                      <m:r>
                        <m:rPr>
                          <m:nor/>
                        </m:rPr>
                        <a:rPr lang="vi-VN" sz="2500" b="0" i="0" smtClean="0">
                          <a:latin typeface="UTM Avo" panose="02040603050506020204" pitchFamily="18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2500" b="0" i="0" smtClean="0">
                          <a:latin typeface="UTM Avo" panose="02040603050506020204" pitchFamily="18"/>
                        </a:rPr>
                        <m:t>.</m:t>
                      </m:r>
                      <m:r>
                        <m:rPr>
                          <m:nor/>
                        </m:rPr>
                        <a:rPr lang="vi-VN" sz="2500" b="0" i="0" smtClean="0">
                          <a:latin typeface="UTM Avo" panose="02040603050506020204" pitchFamily="18"/>
                        </a:rPr>
                        <m:t> </m:t>
                      </m:r>
                      <m:f>
                        <m:fPr>
                          <m:ctrlPr>
                            <a:rPr lang="en-US" sz="25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sz="2500" b="0" i="0" smtClean="0">
                              <a:latin typeface="UTM Avo" panose="02040603050506020204" pitchFamily="18"/>
                            </a:rPr>
                            <m:t>6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sz="2500" b="0" i="0" smtClean="0">
                              <a:latin typeface="UTM Avo" panose="02040603050506020204" pitchFamily="18"/>
                            </a:rPr>
                            <m:t>5</m:t>
                          </m:r>
                        </m:den>
                      </m:f>
                      <m:r>
                        <m:rPr>
                          <m:nor/>
                        </m:rPr>
                        <a:rPr lang="vi-VN" sz="2500" b="0" i="0" smtClean="0">
                          <a:latin typeface="UTM Avo" panose="02040603050506020204" pitchFamily="18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2500" b="0" i="0" smtClean="0">
                          <a:latin typeface="UTM Avo" panose="02040603050506020204" pitchFamily="18"/>
                        </a:rPr>
                        <m:t>+</m:t>
                      </m:r>
                      <m:r>
                        <m:rPr>
                          <m:nor/>
                        </m:rPr>
                        <a:rPr lang="vi-VN" sz="2500" b="0" i="0" smtClean="0">
                          <a:latin typeface="UTM Avo" panose="02040603050506020204" pitchFamily="18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2500" b="0" i="0" smtClean="0">
                          <a:latin typeface="UTM Avo" panose="02040603050506020204" pitchFamily="18"/>
                        </a:rPr>
                        <m:t>1</m:t>
                      </m:r>
                    </m:oMath>
                  </m:oMathPara>
                </a14:m>
                <a:endParaRPr lang="en-US" sz="2500" dirty="0">
                  <a:latin typeface="UTM Avo" panose="02040603050506020204" pitchFamily="18"/>
                </a:endParaRPr>
              </a:p>
            </p:txBody>
          </p:sp>
        </mc:Choice>
        <mc:Fallback xmlns="">
          <p:sp>
            <p:nvSpPr>
              <p:cNvPr id="85" name="Hộp Văn bản 86">
                <a:extLst>
                  <a:ext uri="{FF2B5EF4-FFF2-40B4-BE49-F238E27FC236}">
                    <a16:creationId xmlns:a16="http://schemas.microsoft.com/office/drawing/2014/main" id="{4F4F168C-1840-A129-F151-1D7B337B6CC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64287" y="2284944"/>
                <a:ext cx="3073726" cy="749692"/>
              </a:xfrm>
              <a:prstGeom prst="rect">
                <a:avLst/>
              </a:prstGeom>
              <a:blipFill>
                <a:blip r:embed="rId7"/>
                <a:stretch>
                  <a:fillRect l="-412" t="-3333" r="-2058" b="-15000"/>
                </a:stretch>
              </a:blipFill>
            </p:spPr>
            <p:txBody>
              <a:bodyPr/>
              <a:lstStyle/>
              <a:p>
                <a:r>
                  <a:rPr lang="vi-V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6" name="Hộp Văn bản 87">
                <a:extLst>
                  <a:ext uri="{FF2B5EF4-FFF2-40B4-BE49-F238E27FC236}">
                    <a16:creationId xmlns:a16="http://schemas.microsoft.com/office/drawing/2014/main" id="{F91F0820-F427-43B5-D076-2530D6EDEB80}"/>
                  </a:ext>
                </a:extLst>
              </p:cNvPr>
              <p:cNvSpPr txBox="1"/>
              <p:nvPr/>
            </p:nvSpPr>
            <p:spPr>
              <a:xfrm>
                <a:off x="8650366" y="2330221"/>
                <a:ext cx="1922834" cy="74969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5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5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sz="2500" b="0" i="0" smtClean="0">
                              <a:latin typeface="UTM Avo" panose="02040603050506020204" pitchFamily="18"/>
                            </a:rPr>
                            <m:t>3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sz="2500" b="0" i="0" smtClean="0">
                              <a:latin typeface="UTM Avo" panose="02040603050506020204" pitchFamily="18"/>
                            </a:rPr>
                            <m:t>10</m:t>
                          </m:r>
                        </m:den>
                      </m:f>
                      <m:r>
                        <a:rPr lang="vi-VN" sz="25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2500" b="0" i="0" smtClean="0">
                          <a:latin typeface="UTM Avo" panose="02040603050506020204" pitchFamily="18"/>
                        </a:rPr>
                        <m:t>−</m:t>
                      </m:r>
                      <m:r>
                        <m:rPr>
                          <m:nor/>
                        </m:rPr>
                        <a:rPr lang="vi-VN" sz="2500" b="0" i="0" smtClean="0">
                          <a:latin typeface="UTM Avo" panose="02040603050506020204" pitchFamily="18"/>
                        </a:rPr>
                        <m:t> </m:t>
                      </m:r>
                      <m:f>
                        <m:fPr>
                          <m:ctrlPr>
                            <a:rPr lang="en-US" sz="25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sz="2500" b="0" i="0" smtClean="0">
                              <a:latin typeface="UTM Avo" panose="02040603050506020204" pitchFamily="18"/>
                            </a:rPr>
                            <m:t>2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sz="2500" b="0" i="0" smtClean="0">
                              <a:latin typeface="UTM Avo" panose="02040603050506020204" pitchFamily="18"/>
                            </a:rPr>
                            <m:t>5</m:t>
                          </m:r>
                        </m:den>
                      </m:f>
                      <m:r>
                        <m:rPr>
                          <m:nor/>
                        </m:rPr>
                        <a:rPr lang="vi-VN" sz="2500" b="0" i="0" smtClean="0">
                          <a:latin typeface="UTM Avo" panose="02040603050506020204" pitchFamily="18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2500" b="0" i="0" smtClean="0">
                          <a:latin typeface="UTM Avo" panose="02040603050506020204" pitchFamily="18"/>
                        </a:rPr>
                        <m:t>+</m:t>
                      </m:r>
                      <m:r>
                        <m:rPr>
                          <m:nor/>
                        </m:rPr>
                        <a:rPr lang="vi-VN" sz="2500" b="0" i="0" smtClean="0">
                          <a:latin typeface="UTM Avo" panose="02040603050506020204" pitchFamily="18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2500" b="0" i="0" smtClean="0">
                          <a:latin typeface="UTM Avo" panose="02040603050506020204" pitchFamily="18"/>
                        </a:rPr>
                        <m:t>1</m:t>
                      </m:r>
                    </m:oMath>
                  </m:oMathPara>
                </a14:m>
                <a:endParaRPr lang="en-US" sz="2500" dirty="0">
                  <a:latin typeface="UTM Avo" panose="02040603050506020204" pitchFamily="18"/>
                </a:endParaRPr>
              </a:p>
            </p:txBody>
          </p:sp>
        </mc:Choice>
        <mc:Fallback xmlns="">
          <p:sp>
            <p:nvSpPr>
              <p:cNvPr id="86" name="Hộp Văn bản 87">
                <a:extLst>
                  <a:ext uri="{FF2B5EF4-FFF2-40B4-BE49-F238E27FC236}">
                    <a16:creationId xmlns:a16="http://schemas.microsoft.com/office/drawing/2014/main" id="{F91F0820-F427-43B5-D076-2530D6EDEB8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50366" y="2330221"/>
                <a:ext cx="1922834" cy="749692"/>
              </a:xfrm>
              <a:prstGeom prst="rect">
                <a:avLst/>
              </a:prstGeom>
              <a:blipFill>
                <a:blip r:embed="rId8"/>
                <a:stretch>
                  <a:fillRect l="-658" t="-3333" r="-3947" b="-16667"/>
                </a:stretch>
              </a:blipFill>
            </p:spPr>
            <p:txBody>
              <a:bodyPr/>
              <a:lstStyle/>
              <a:p>
                <a:r>
                  <a:rPr lang="vi-V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7" name="Hộp Văn bản 88">
                <a:extLst>
                  <a:ext uri="{FF2B5EF4-FFF2-40B4-BE49-F238E27FC236}">
                    <a16:creationId xmlns:a16="http://schemas.microsoft.com/office/drawing/2014/main" id="{C33D7B53-42B0-C5AA-AF7B-B0A0002B460D}"/>
                  </a:ext>
                </a:extLst>
              </p:cNvPr>
              <p:cNvSpPr txBox="1"/>
              <p:nvPr/>
            </p:nvSpPr>
            <p:spPr>
              <a:xfrm>
                <a:off x="5464287" y="3138335"/>
                <a:ext cx="3182730" cy="74969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5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5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sz="2500" b="0" i="0" smtClean="0">
                              <a:latin typeface="UTM Avo" panose="02040603050506020204" pitchFamily="18"/>
                            </a:rPr>
                            <m:t>3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sz="2500" b="0" i="0" smtClean="0">
                              <a:latin typeface="UTM Avo" panose="02040603050506020204" pitchFamily="18"/>
                            </a:rPr>
                            <m:t>10</m:t>
                          </m:r>
                        </m:den>
                      </m:f>
                      <m:r>
                        <m:rPr>
                          <m:nor/>
                        </m:rPr>
                        <a:rPr lang="vi-VN" sz="2500" b="0" i="0" smtClean="0">
                          <a:latin typeface="UTM Avo" panose="02040603050506020204" pitchFamily="18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2500" b="0" i="0" smtClean="0">
                          <a:latin typeface="UTM Avo" panose="02040603050506020204" pitchFamily="18"/>
                        </a:rPr>
                        <m:t>−</m:t>
                      </m:r>
                      <m:r>
                        <m:rPr>
                          <m:nor/>
                        </m:rPr>
                        <a:rPr lang="vi-VN" sz="2500" b="0" i="0" smtClean="0">
                          <a:latin typeface="UTM Avo" panose="02040603050506020204" pitchFamily="18"/>
                        </a:rPr>
                        <m:t> </m:t>
                      </m:r>
                      <m:f>
                        <m:fPr>
                          <m:ctrlPr>
                            <a:rPr lang="en-US" sz="25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sz="2500" b="0" i="0" smtClean="0">
                              <a:latin typeface="UTM Avo" panose="02040603050506020204" pitchFamily="18"/>
                            </a:rPr>
                            <m:t>4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sz="2500" b="0" i="0" smtClean="0">
                              <a:latin typeface="UTM Avo" panose="02040603050506020204" pitchFamily="18"/>
                            </a:rPr>
                            <m:t>10</m:t>
                          </m:r>
                        </m:den>
                      </m:f>
                      <m:r>
                        <m:rPr>
                          <m:nor/>
                        </m:rPr>
                        <a:rPr lang="vi-VN" sz="2500" b="0" i="0" smtClean="0">
                          <a:latin typeface="UTM Avo" panose="02040603050506020204" pitchFamily="18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2500" b="0" i="0" smtClean="0">
                          <a:latin typeface="UTM Avo" panose="02040603050506020204" pitchFamily="18"/>
                        </a:rPr>
                        <m:t>+</m:t>
                      </m:r>
                      <m:r>
                        <m:rPr>
                          <m:nor/>
                        </m:rPr>
                        <a:rPr lang="vi-VN" sz="2500" b="0" i="0" smtClean="0">
                          <a:latin typeface="UTM Avo" panose="02040603050506020204" pitchFamily="18"/>
                        </a:rPr>
                        <m:t> </m:t>
                      </m:r>
                      <m:f>
                        <m:fPr>
                          <m:ctrlPr>
                            <a:rPr lang="en-US" sz="25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sz="2500" b="0" i="0" smtClean="0">
                              <a:latin typeface="UTM Avo" panose="02040603050506020204" pitchFamily="18"/>
                            </a:rPr>
                            <m:t>10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sz="2500" b="0" i="0" smtClean="0">
                              <a:latin typeface="UTM Avo" panose="02040603050506020204" pitchFamily="18"/>
                            </a:rPr>
                            <m:t>10</m:t>
                          </m:r>
                        </m:den>
                      </m:f>
                      <m:r>
                        <m:rPr>
                          <m:nor/>
                        </m:rPr>
                        <a:rPr lang="vi-VN" sz="2500" b="0" i="0" smtClean="0">
                          <a:latin typeface="UTM Avo" panose="02040603050506020204" pitchFamily="18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2500" b="0" i="0" smtClean="0">
                          <a:latin typeface="UTM Avo" panose="02040603050506020204" pitchFamily="18"/>
                        </a:rPr>
                        <m:t>=</m:t>
                      </m:r>
                      <m:r>
                        <m:rPr>
                          <m:nor/>
                        </m:rPr>
                        <a:rPr lang="vi-VN" sz="2500" b="0" i="0" smtClean="0">
                          <a:latin typeface="UTM Avo" panose="02040603050506020204" pitchFamily="18"/>
                        </a:rPr>
                        <m:t> </m:t>
                      </m:r>
                      <m:f>
                        <m:fPr>
                          <m:ctrlPr>
                            <a:rPr lang="en-US" sz="25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sz="2500" b="0" i="0" smtClean="0">
                              <a:latin typeface="UTM Avo" panose="02040603050506020204" pitchFamily="18"/>
                            </a:rPr>
                            <m:t>9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sz="2500" b="0" i="0" smtClean="0">
                              <a:latin typeface="UTM Avo" panose="02040603050506020204" pitchFamily="18"/>
                            </a:rPr>
                            <m:t>10</m:t>
                          </m:r>
                        </m:den>
                      </m:f>
                    </m:oMath>
                  </m:oMathPara>
                </a14:m>
                <a:endParaRPr lang="en-US" sz="2500" dirty="0">
                  <a:latin typeface="UTM Avo" panose="02040603050506020204" pitchFamily="18"/>
                </a:endParaRPr>
              </a:p>
            </p:txBody>
          </p:sp>
        </mc:Choice>
        <mc:Fallback xmlns="">
          <p:sp>
            <p:nvSpPr>
              <p:cNvPr id="87" name="Hộp Văn bản 88">
                <a:extLst>
                  <a:ext uri="{FF2B5EF4-FFF2-40B4-BE49-F238E27FC236}">
                    <a16:creationId xmlns:a16="http://schemas.microsoft.com/office/drawing/2014/main" id="{C33D7B53-42B0-C5AA-AF7B-B0A0002B460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64287" y="3138335"/>
                <a:ext cx="3182730" cy="749692"/>
              </a:xfrm>
              <a:prstGeom prst="rect">
                <a:avLst/>
              </a:prstGeom>
              <a:blipFill>
                <a:blip r:embed="rId9"/>
                <a:stretch>
                  <a:fillRect l="-398" t="-3333" r="-2390" b="-15000"/>
                </a:stretch>
              </a:blipFill>
            </p:spPr>
            <p:txBody>
              <a:bodyPr/>
              <a:lstStyle/>
              <a:p>
                <a:r>
                  <a:rPr lang="vi-V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88" name="Hộp Văn bản 6">
                <a:extLst>
                  <a:ext uri="{FF2B5EF4-FFF2-40B4-BE49-F238E27FC236}">
                    <a16:creationId xmlns:a16="http://schemas.microsoft.com/office/drawing/2014/main" id="{156D8D35-3572-9480-A58D-5E4F51078B7D}"/>
                  </a:ext>
                </a:extLst>
              </p:cNvPr>
              <p:cNvSpPr txBox="1"/>
              <p:nvPr/>
            </p:nvSpPr>
            <p:spPr>
              <a:xfrm>
                <a:off x="2644078" y="4066340"/>
                <a:ext cx="4215513" cy="95019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5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250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sz="250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m:rPr>
                                      <m:nor/>
                                    </m:rPr>
                                    <a:rPr lang="en-US" sz="2500" b="0" i="0" smtClean="0">
                                      <a:latin typeface="UTM Avo" panose="02040603050506020204" pitchFamily="18"/>
                                    </a:rPr>
                                    <m:t>−1</m:t>
                                  </m:r>
                                </m:num>
                                <m:den>
                                  <m:r>
                                    <m:rPr>
                                      <m:nor/>
                                    </m:rPr>
                                    <a:rPr lang="en-US" sz="2500" b="0" i="0" smtClean="0">
                                      <a:latin typeface="UTM Avo" panose="02040603050506020204" pitchFamily="18"/>
                                    </a:rPr>
                                    <m:t>3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en-US" sz="2500" b="0" i="1" smtClean="0">
                              <a:latin typeface="UTM Avo" panose="02040603050506020204" pitchFamily="18"/>
                            </a:rPr>
                            <m:t>2</m:t>
                          </m:r>
                        </m:sup>
                      </m:sSup>
                      <m:r>
                        <m:rPr>
                          <m:nor/>
                        </m:rPr>
                        <a:rPr lang="en-US" sz="2500" b="0" i="0" smtClean="0">
                          <a:latin typeface="UTM Avo" panose="02040603050506020204" pitchFamily="18"/>
                        </a:rPr>
                        <m:t>−</m:t>
                      </m:r>
                      <m:r>
                        <m:rPr>
                          <m:nor/>
                        </m:rPr>
                        <a:rPr lang="vi-VN" sz="2500" b="0" i="0" smtClean="0">
                          <a:latin typeface="UTM Avo" panose="02040603050506020204" pitchFamily="18"/>
                        </a:rPr>
                        <m:t> </m:t>
                      </m:r>
                      <m:f>
                        <m:fPr>
                          <m:ctrlPr>
                            <a:rPr lang="en-US" sz="25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sz="2500" b="0" i="0" smtClean="0">
                              <a:latin typeface="UTM Avo" panose="02040603050506020204" pitchFamily="18"/>
                            </a:rPr>
                            <m:t>3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sz="2500" b="0" i="0" smtClean="0">
                              <a:latin typeface="UTM Avo" panose="02040603050506020204" pitchFamily="18"/>
                            </a:rPr>
                            <m:t>8</m:t>
                          </m:r>
                        </m:den>
                      </m:f>
                      <m:r>
                        <m:rPr>
                          <m:nor/>
                        </m:rPr>
                        <a:rPr lang="vi-VN" sz="2500" b="0" i="0" smtClean="0">
                          <a:latin typeface="UTM Avo" panose="02040603050506020204" pitchFamily="18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2500" b="0" i="0" smtClean="0">
                          <a:latin typeface="UTM Avo" panose="02040603050506020204" pitchFamily="18"/>
                        </a:rPr>
                        <m:t>:</m:t>
                      </m:r>
                      <m:r>
                        <m:rPr>
                          <m:nor/>
                        </m:rPr>
                        <a:rPr lang="vi-VN" sz="2500" b="0" i="0" smtClean="0">
                          <a:latin typeface="UTM Avo" panose="02040603050506020204" pitchFamily="18"/>
                        </a:rPr>
                        <m:t> </m:t>
                      </m:r>
                      <m:sSup>
                        <m:sSupPr>
                          <m:ctrlPr>
                            <a:rPr lang="en-US" sz="25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25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m:rPr>
                                  <m:nor/>
                                </m:rPr>
                                <a:rPr lang="en-US" sz="2500" b="0" i="0" smtClean="0">
                                  <a:latin typeface="UTM Avo" panose="02040603050506020204" pitchFamily="18"/>
                                </a:rPr>
                                <m:t>0,5</m:t>
                              </m:r>
                            </m:e>
                          </m:d>
                        </m:e>
                        <m:sup>
                          <m:r>
                            <a:rPr lang="en-US" sz="2500" b="0" i="1" smtClean="0">
                              <a:latin typeface="UTM Avo" panose="02040603050506020204" pitchFamily="18"/>
                            </a:rPr>
                            <m:t>3</m:t>
                          </m:r>
                        </m:sup>
                      </m:sSup>
                      <m:r>
                        <m:rPr>
                          <m:nor/>
                        </m:rPr>
                        <a:rPr lang="vi-VN" sz="2500" b="0" i="0" smtClean="0">
                          <a:latin typeface="UTM Avo" panose="02040603050506020204" pitchFamily="18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2500" b="0" i="0" smtClean="0">
                          <a:latin typeface="UTM Avo" panose="02040603050506020204" pitchFamily="18"/>
                        </a:rPr>
                        <m:t>−</m:t>
                      </m:r>
                      <m:r>
                        <m:rPr>
                          <m:nor/>
                        </m:rPr>
                        <a:rPr lang="vi-VN" sz="2500" b="0" i="0" smtClean="0">
                          <a:latin typeface="UTM Avo" panose="02040603050506020204" pitchFamily="18"/>
                        </a:rPr>
                        <m:t> </m:t>
                      </m:r>
                      <m:f>
                        <m:fPr>
                          <m:ctrlPr>
                            <a:rPr lang="en-US" sz="25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sz="2500" b="0" i="0" smtClean="0">
                              <a:latin typeface="UTM Avo" panose="02040603050506020204" pitchFamily="18"/>
                            </a:rPr>
                            <m:t>5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sz="2500" b="0" i="0" smtClean="0">
                              <a:latin typeface="UTM Avo" panose="02040603050506020204" pitchFamily="18"/>
                            </a:rPr>
                            <m:t>2</m:t>
                          </m:r>
                        </m:den>
                      </m:f>
                      <m:r>
                        <m:rPr>
                          <m:nor/>
                        </m:rPr>
                        <a:rPr lang="vi-VN" sz="2500" b="0" i="0" smtClean="0">
                          <a:latin typeface="UTM Avo" panose="02040603050506020204" pitchFamily="18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2500" b="0" i="0" smtClean="0">
                          <a:latin typeface="UTM Avo" panose="02040603050506020204" pitchFamily="18"/>
                        </a:rPr>
                        <m:t>.</m:t>
                      </m:r>
                      <m:r>
                        <m:rPr>
                          <m:nor/>
                        </m:rPr>
                        <a:rPr lang="vi-VN" sz="2500" b="0" i="0" smtClean="0">
                          <a:latin typeface="UTM Avo" panose="02040603050506020204" pitchFamily="18"/>
                        </a:rPr>
                        <m:t> </m:t>
                      </m:r>
                      <m:d>
                        <m:dPr>
                          <m:ctrlPr>
                            <a:rPr lang="en-US" sz="25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m:rPr>
                              <m:nor/>
                            </m:rPr>
                            <a:rPr lang="en-US" sz="2500" b="0" i="0" smtClean="0">
                              <a:latin typeface="UTM Avo" panose="02040603050506020204" pitchFamily="18"/>
                            </a:rPr>
                            <m:t>−4</m:t>
                          </m:r>
                        </m:e>
                      </m:d>
                    </m:oMath>
                  </m:oMathPara>
                </a14:m>
                <a:endParaRPr lang="en-US" sz="2500" dirty="0">
                  <a:latin typeface="UTM Avo" panose="02040603050506020204" pitchFamily="18"/>
                </a:endParaRPr>
              </a:p>
            </p:txBody>
          </p:sp>
        </mc:Choice>
        <mc:Fallback>
          <p:sp>
            <p:nvSpPr>
              <p:cNvPr id="88" name="Hộp Văn bản 6">
                <a:extLst>
                  <a:ext uri="{FF2B5EF4-FFF2-40B4-BE49-F238E27FC236}">
                    <a16:creationId xmlns:a16="http://schemas.microsoft.com/office/drawing/2014/main" id="{156D8D35-3572-9480-A58D-5E4F51078B7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44078" y="4066340"/>
                <a:ext cx="4215513" cy="950197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9" name="Hộp Văn bản 93">
                <a:extLst>
                  <a:ext uri="{FF2B5EF4-FFF2-40B4-BE49-F238E27FC236}">
                    <a16:creationId xmlns:a16="http://schemas.microsoft.com/office/drawing/2014/main" id="{385B47E5-90C9-C671-69AC-E9C0DCFC6222}"/>
                  </a:ext>
                </a:extLst>
              </p:cNvPr>
              <p:cNvSpPr txBox="1"/>
              <p:nvPr/>
            </p:nvSpPr>
            <p:spPr>
              <a:xfrm>
                <a:off x="6947339" y="4172117"/>
                <a:ext cx="3144771" cy="74969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5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5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sz="2500" b="0" i="0" smtClean="0">
                              <a:latin typeface="UTM Avo" panose="02040603050506020204" pitchFamily="18"/>
                            </a:rPr>
                            <m:t>1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sz="2500" b="0" i="0" smtClean="0">
                              <a:latin typeface="UTM Avo" panose="02040603050506020204" pitchFamily="18"/>
                            </a:rPr>
                            <m:t>9</m:t>
                          </m:r>
                        </m:den>
                      </m:f>
                      <m:r>
                        <m:rPr>
                          <m:nor/>
                        </m:rPr>
                        <a:rPr lang="vi-VN" sz="2500" b="0" i="0" smtClean="0">
                          <a:latin typeface="UTM Avo" panose="02040603050506020204" pitchFamily="18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2500" b="0" i="0" smtClean="0">
                          <a:latin typeface="UTM Avo" panose="02040603050506020204" pitchFamily="18"/>
                        </a:rPr>
                        <m:t>−</m:t>
                      </m:r>
                      <m:r>
                        <m:rPr>
                          <m:nor/>
                        </m:rPr>
                        <a:rPr lang="vi-VN" sz="2500" b="0" i="0" smtClean="0">
                          <a:latin typeface="UTM Avo" panose="02040603050506020204" pitchFamily="18"/>
                        </a:rPr>
                        <m:t> </m:t>
                      </m:r>
                      <m:f>
                        <m:fPr>
                          <m:ctrlPr>
                            <a:rPr lang="en-US" sz="25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sz="2500" b="0" i="0" smtClean="0">
                              <a:latin typeface="UTM Avo" panose="02040603050506020204" pitchFamily="18"/>
                            </a:rPr>
                            <m:t>3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sz="2500" b="0" i="0" smtClean="0">
                              <a:latin typeface="UTM Avo" panose="02040603050506020204" pitchFamily="18"/>
                            </a:rPr>
                            <m:t>8</m:t>
                          </m:r>
                        </m:den>
                      </m:f>
                      <m:r>
                        <m:rPr>
                          <m:nor/>
                        </m:rPr>
                        <a:rPr lang="vi-VN" sz="2500" b="0" i="0" smtClean="0">
                          <a:latin typeface="UTM Avo" panose="02040603050506020204" pitchFamily="18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2500" b="0" i="0" smtClean="0">
                          <a:latin typeface="UTM Avo" panose="02040603050506020204" pitchFamily="18"/>
                        </a:rPr>
                        <m:t>:</m:t>
                      </m:r>
                      <m:r>
                        <m:rPr>
                          <m:nor/>
                        </m:rPr>
                        <a:rPr lang="vi-VN" sz="2500" b="0" i="0" smtClean="0">
                          <a:latin typeface="UTM Avo" panose="02040603050506020204" pitchFamily="18"/>
                        </a:rPr>
                        <m:t> </m:t>
                      </m:r>
                      <m:f>
                        <m:fPr>
                          <m:ctrlPr>
                            <a:rPr lang="en-US" sz="25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sz="2500" b="0" i="0" smtClean="0">
                              <a:latin typeface="UTM Avo" panose="02040603050506020204" pitchFamily="18"/>
                            </a:rPr>
                            <m:t>1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sz="2500" b="0" i="0" smtClean="0">
                              <a:latin typeface="UTM Avo" panose="02040603050506020204" pitchFamily="18"/>
                            </a:rPr>
                            <m:t>8</m:t>
                          </m:r>
                        </m:den>
                      </m:f>
                      <m:r>
                        <m:rPr>
                          <m:nor/>
                        </m:rPr>
                        <a:rPr lang="vi-VN" sz="2500" b="0" i="0" smtClean="0">
                          <a:latin typeface="UTM Avo" panose="02040603050506020204" pitchFamily="18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2500" b="0" i="0" smtClean="0">
                          <a:latin typeface="UTM Avo" panose="02040603050506020204" pitchFamily="18"/>
                        </a:rPr>
                        <m:t>−</m:t>
                      </m:r>
                      <m:r>
                        <m:rPr>
                          <m:nor/>
                        </m:rPr>
                        <a:rPr lang="vi-VN" sz="2500" b="0" i="0" smtClean="0">
                          <a:latin typeface="UTM Avo" panose="02040603050506020204" pitchFamily="18"/>
                        </a:rPr>
                        <m:t> </m:t>
                      </m:r>
                      <m:f>
                        <m:fPr>
                          <m:ctrlPr>
                            <a:rPr lang="en-US" sz="25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sz="2500" b="0" i="0" smtClean="0">
                              <a:latin typeface="UTM Avo" panose="02040603050506020204" pitchFamily="18"/>
                            </a:rPr>
                            <m:t>5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sz="2500" b="0" i="0" smtClean="0">
                              <a:latin typeface="UTM Avo" panose="02040603050506020204" pitchFamily="18"/>
                            </a:rPr>
                            <m:t>2</m:t>
                          </m:r>
                        </m:den>
                      </m:f>
                      <m:r>
                        <m:rPr>
                          <m:nor/>
                        </m:rPr>
                        <a:rPr lang="vi-VN" sz="2500" b="0" i="0" smtClean="0">
                          <a:latin typeface="UTM Avo" panose="02040603050506020204" pitchFamily="18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2500" b="0" i="0" smtClean="0">
                          <a:latin typeface="UTM Avo" panose="02040603050506020204" pitchFamily="18"/>
                        </a:rPr>
                        <m:t>.</m:t>
                      </m:r>
                      <m:r>
                        <m:rPr>
                          <m:nor/>
                        </m:rPr>
                        <a:rPr lang="vi-VN" sz="2500" b="0" i="0" smtClean="0">
                          <a:latin typeface="UTM Avo" panose="02040603050506020204" pitchFamily="18"/>
                        </a:rPr>
                        <m:t> </m:t>
                      </m:r>
                      <m:d>
                        <m:dPr>
                          <m:ctrlPr>
                            <a:rPr lang="en-US" sz="25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m:rPr>
                              <m:nor/>
                            </m:rPr>
                            <a:rPr lang="en-US" sz="2500" b="0" i="0" smtClean="0">
                              <a:latin typeface="UTM Avo" panose="02040603050506020204" pitchFamily="18"/>
                            </a:rPr>
                            <m:t>−4</m:t>
                          </m:r>
                        </m:e>
                      </m:d>
                    </m:oMath>
                  </m:oMathPara>
                </a14:m>
                <a:endParaRPr lang="en-US" sz="2500" dirty="0">
                  <a:latin typeface="UTM Avo" panose="02040603050506020204" pitchFamily="18"/>
                </a:endParaRPr>
              </a:p>
            </p:txBody>
          </p:sp>
        </mc:Choice>
        <mc:Fallback xmlns="">
          <p:sp>
            <p:nvSpPr>
              <p:cNvPr id="89" name="Hộp Văn bản 93">
                <a:extLst>
                  <a:ext uri="{FF2B5EF4-FFF2-40B4-BE49-F238E27FC236}">
                    <a16:creationId xmlns:a16="http://schemas.microsoft.com/office/drawing/2014/main" id="{385B47E5-90C9-C671-69AC-E9C0DCFC622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47339" y="4172117"/>
                <a:ext cx="3144771" cy="749692"/>
              </a:xfrm>
              <a:prstGeom prst="rect">
                <a:avLst/>
              </a:prstGeom>
              <a:blipFill>
                <a:blip r:embed="rId11"/>
                <a:stretch>
                  <a:fillRect r="-251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0" name="Hộp Văn bản 94">
                <a:extLst>
                  <a:ext uri="{FF2B5EF4-FFF2-40B4-BE49-F238E27FC236}">
                    <a16:creationId xmlns:a16="http://schemas.microsoft.com/office/drawing/2014/main" id="{6DEEC638-7A1F-467C-1E8D-FADDF1EA7A86}"/>
                  </a:ext>
                </a:extLst>
              </p:cNvPr>
              <p:cNvSpPr txBox="1"/>
              <p:nvPr/>
            </p:nvSpPr>
            <p:spPr>
              <a:xfrm>
                <a:off x="2572907" y="5279005"/>
                <a:ext cx="1833643" cy="74135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5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5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sz="2500" b="0" i="0" smtClean="0">
                              <a:latin typeface="UTM Avo" panose="02040603050506020204" pitchFamily="18"/>
                            </a:rPr>
                            <m:t>1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sz="2500" b="0" i="0" smtClean="0">
                              <a:latin typeface="UTM Avo" panose="02040603050506020204" pitchFamily="18"/>
                            </a:rPr>
                            <m:t>9</m:t>
                          </m:r>
                        </m:den>
                      </m:f>
                      <m:r>
                        <m:rPr>
                          <m:nor/>
                        </m:rPr>
                        <a:rPr lang="vi-VN" sz="2500" b="0" i="0" smtClean="0">
                          <a:latin typeface="UTM Avo" panose="02040603050506020204" pitchFamily="18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2500" b="0" i="0" smtClean="0">
                          <a:latin typeface="UTM Avo" panose="02040603050506020204" pitchFamily="18"/>
                        </a:rPr>
                        <m:t>−</m:t>
                      </m:r>
                      <m:r>
                        <m:rPr>
                          <m:nor/>
                        </m:rPr>
                        <a:rPr lang="vi-VN" sz="2500" b="0" i="0" smtClean="0">
                          <a:latin typeface="UTM Avo" panose="02040603050506020204" pitchFamily="18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2500" b="0" i="0" smtClean="0">
                          <a:latin typeface="UTM Avo" panose="02040603050506020204" pitchFamily="18"/>
                        </a:rPr>
                        <m:t>3</m:t>
                      </m:r>
                      <m:r>
                        <m:rPr>
                          <m:nor/>
                        </m:rPr>
                        <a:rPr lang="vi-VN" sz="2500" b="0" i="0" smtClean="0">
                          <a:latin typeface="UTM Avo" panose="02040603050506020204" pitchFamily="18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2500" b="0" i="0" smtClean="0">
                          <a:latin typeface="UTM Avo" panose="02040603050506020204" pitchFamily="18"/>
                        </a:rPr>
                        <m:t>+</m:t>
                      </m:r>
                      <m:r>
                        <m:rPr>
                          <m:nor/>
                        </m:rPr>
                        <a:rPr lang="vi-VN" sz="2500" b="0" i="0" smtClean="0">
                          <a:latin typeface="UTM Avo" panose="02040603050506020204" pitchFamily="18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2500" b="0" i="0" smtClean="0">
                          <a:latin typeface="UTM Avo" panose="02040603050506020204" pitchFamily="18"/>
                        </a:rPr>
                        <m:t>10</m:t>
                      </m:r>
                    </m:oMath>
                  </m:oMathPara>
                </a14:m>
                <a:endParaRPr lang="en-US" sz="2500" dirty="0">
                  <a:latin typeface="UTM Avo" panose="02040603050506020204" pitchFamily="18"/>
                </a:endParaRPr>
              </a:p>
            </p:txBody>
          </p:sp>
        </mc:Choice>
        <mc:Fallback xmlns="">
          <p:sp>
            <p:nvSpPr>
              <p:cNvPr id="90" name="Hộp Văn bản 94">
                <a:extLst>
                  <a:ext uri="{FF2B5EF4-FFF2-40B4-BE49-F238E27FC236}">
                    <a16:creationId xmlns:a16="http://schemas.microsoft.com/office/drawing/2014/main" id="{6DEEC638-7A1F-467C-1E8D-FADDF1EA7A8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72907" y="5279005"/>
                <a:ext cx="1833643" cy="741357"/>
              </a:xfrm>
              <a:prstGeom prst="rect">
                <a:avLst/>
              </a:prstGeom>
              <a:blipFill>
                <a:blip r:embed="rId12"/>
                <a:stretch>
                  <a:fillRect l="-685" t="-3333" r="-3425" b="-15000"/>
                </a:stretch>
              </a:blipFill>
            </p:spPr>
            <p:txBody>
              <a:bodyPr/>
              <a:lstStyle/>
              <a:p>
                <a:r>
                  <a:rPr lang="vi-V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1" name="Hộp Văn bản 95">
                <a:extLst>
                  <a:ext uri="{FF2B5EF4-FFF2-40B4-BE49-F238E27FC236}">
                    <a16:creationId xmlns:a16="http://schemas.microsoft.com/office/drawing/2014/main" id="{CE4F2FA5-825C-1B45-34C8-26C647B07288}"/>
                  </a:ext>
                </a:extLst>
              </p:cNvPr>
              <p:cNvSpPr txBox="1"/>
              <p:nvPr/>
            </p:nvSpPr>
            <p:spPr>
              <a:xfrm>
                <a:off x="4507372" y="5279005"/>
                <a:ext cx="2906629" cy="74546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US" sz="2500" b="0" i="0" smtClean="0">
                          <a:latin typeface="UTM Avo" panose="02040603050506020204" pitchFamily="18"/>
                        </a:rPr>
                        <m:t>=</m:t>
                      </m:r>
                      <m:f>
                        <m:fPr>
                          <m:ctrlPr>
                            <a:rPr lang="en-US" sz="25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sz="2500" b="0" i="0" smtClean="0">
                              <a:latin typeface="UTM Avo" panose="02040603050506020204" pitchFamily="18"/>
                            </a:rPr>
                            <m:t>1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sz="2500" b="0" i="0" smtClean="0">
                              <a:latin typeface="UTM Avo" panose="02040603050506020204" pitchFamily="18"/>
                            </a:rPr>
                            <m:t>9</m:t>
                          </m:r>
                        </m:den>
                      </m:f>
                      <m:r>
                        <m:rPr>
                          <m:nor/>
                        </m:rPr>
                        <a:rPr lang="vi-VN" sz="2500" b="0" i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2500" b="0" i="0" smtClean="0">
                          <a:latin typeface="UTM Avo" panose="02040603050506020204" pitchFamily="18"/>
                        </a:rPr>
                        <m:t>−</m:t>
                      </m:r>
                      <m:r>
                        <m:rPr>
                          <m:nor/>
                        </m:rPr>
                        <a:rPr lang="vi-VN" sz="2500" b="0" i="0" smtClean="0">
                          <a:latin typeface="UTM Avo" panose="02040603050506020204" pitchFamily="18"/>
                        </a:rPr>
                        <m:t> </m:t>
                      </m:r>
                      <m:f>
                        <m:fPr>
                          <m:ctrlPr>
                            <a:rPr lang="en-US" sz="25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sz="2500" b="0" i="0" smtClean="0">
                              <a:latin typeface="UTM Avo" panose="02040603050506020204" pitchFamily="18"/>
                            </a:rPr>
                            <m:t>27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sz="2500" b="0" i="0" smtClean="0">
                              <a:latin typeface="UTM Avo" panose="02040603050506020204" pitchFamily="18"/>
                            </a:rPr>
                            <m:t>9</m:t>
                          </m:r>
                        </m:den>
                      </m:f>
                      <m:r>
                        <m:rPr>
                          <m:nor/>
                        </m:rPr>
                        <a:rPr lang="vi-VN" sz="2500" b="0" i="0" smtClean="0">
                          <a:latin typeface="UTM Avo" panose="02040603050506020204" pitchFamily="18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2500" b="0" i="0" smtClean="0">
                          <a:latin typeface="UTM Avo" panose="02040603050506020204" pitchFamily="18"/>
                        </a:rPr>
                        <m:t>+</m:t>
                      </m:r>
                      <m:r>
                        <m:rPr>
                          <m:nor/>
                        </m:rPr>
                        <a:rPr lang="vi-VN" sz="2500" b="0" i="0" smtClean="0">
                          <a:latin typeface="UTM Avo" panose="02040603050506020204" pitchFamily="18"/>
                        </a:rPr>
                        <m:t> </m:t>
                      </m:r>
                      <m:f>
                        <m:fPr>
                          <m:ctrlPr>
                            <a:rPr lang="en-US" sz="25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sz="2500" b="0" i="0" smtClean="0">
                              <a:latin typeface="UTM Avo" panose="02040603050506020204" pitchFamily="18"/>
                            </a:rPr>
                            <m:t>90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sz="2500" b="0" i="0" smtClean="0">
                              <a:latin typeface="UTM Avo" panose="02040603050506020204" pitchFamily="18"/>
                            </a:rPr>
                            <m:t>9</m:t>
                          </m:r>
                        </m:den>
                      </m:f>
                      <m:r>
                        <m:rPr>
                          <m:nor/>
                        </m:rPr>
                        <a:rPr lang="vi-VN" sz="2500" b="0" i="0" smtClean="0">
                          <a:latin typeface="UTM Avo" panose="02040603050506020204" pitchFamily="18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2500" b="0" i="0" smtClean="0">
                          <a:latin typeface="UTM Avo" panose="02040603050506020204" pitchFamily="18"/>
                        </a:rPr>
                        <m:t>=</m:t>
                      </m:r>
                      <m:r>
                        <m:rPr>
                          <m:nor/>
                        </m:rPr>
                        <a:rPr lang="vi-VN" sz="2500" b="0" i="0" smtClean="0">
                          <a:latin typeface="UTM Avo" panose="02040603050506020204" pitchFamily="18"/>
                        </a:rPr>
                        <m:t> </m:t>
                      </m:r>
                      <m:f>
                        <m:fPr>
                          <m:ctrlPr>
                            <a:rPr lang="en-US" sz="25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sz="2500" b="0" i="0" smtClean="0">
                              <a:latin typeface="UTM Avo" panose="02040603050506020204" pitchFamily="18"/>
                            </a:rPr>
                            <m:t>64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sz="2500" b="0" i="0" smtClean="0">
                              <a:latin typeface="UTM Avo" panose="02040603050506020204" pitchFamily="18"/>
                            </a:rPr>
                            <m:t>9</m:t>
                          </m:r>
                        </m:den>
                      </m:f>
                    </m:oMath>
                  </m:oMathPara>
                </a14:m>
                <a:endParaRPr lang="en-US" sz="2500" dirty="0">
                  <a:latin typeface="UTM Avo" panose="02040603050506020204" pitchFamily="18"/>
                </a:endParaRPr>
              </a:p>
            </p:txBody>
          </p:sp>
        </mc:Choice>
        <mc:Fallback xmlns="">
          <p:sp>
            <p:nvSpPr>
              <p:cNvPr id="91" name="Hộp Văn bản 95">
                <a:extLst>
                  <a:ext uri="{FF2B5EF4-FFF2-40B4-BE49-F238E27FC236}">
                    <a16:creationId xmlns:a16="http://schemas.microsoft.com/office/drawing/2014/main" id="{CE4F2FA5-825C-1B45-34C8-26C647B0728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07372" y="5279005"/>
                <a:ext cx="2906629" cy="745460"/>
              </a:xfrm>
              <a:prstGeom prst="rect">
                <a:avLst/>
              </a:prstGeom>
              <a:blipFill>
                <a:blip r:embed="rId13"/>
                <a:stretch>
                  <a:fillRect t="-3333" r="-2174" b="-15000"/>
                </a:stretch>
              </a:blipFill>
            </p:spPr>
            <p:txBody>
              <a:bodyPr/>
              <a:lstStyle/>
              <a:p>
                <a:r>
                  <a:rPr lang="vi-V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2" name="Hộp Văn bản 1">
            <a:extLst>
              <a:ext uri="{FF2B5EF4-FFF2-40B4-BE49-F238E27FC236}">
                <a16:creationId xmlns:a16="http://schemas.microsoft.com/office/drawing/2014/main" id="{28C27ACA-6B43-6FEA-418A-087695F2F286}"/>
              </a:ext>
            </a:extLst>
          </p:cNvPr>
          <p:cNvSpPr txBox="1"/>
          <p:nvPr/>
        </p:nvSpPr>
        <p:spPr>
          <a:xfrm>
            <a:off x="2644078" y="1689380"/>
            <a:ext cx="3078956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500" dirty="0" err="1">
                <a:latin typeface="UTM Avo" panose="02040603050506020204" pitchFamily="18"/>
              </a:rPr>
              <a:t>Tính</a:t>
            </a:r>
            <a:r>
              <a:rPr lang="en-US" sz="2500" dirty="0">
                <a:latin typeface="UTM Avo" panose="02040603050506020204" pitchFamily="18"/>
              </a:rPr>
              <a:t>:</a:t>
            </a:r>
          </a:p>
        </p:txBody>
      </p:sp>
      <p:sp>
        <p:nvSpPr>
          <p:cNvPr id="93" name="Hình chữ nhật: Góc Tròn 16">
            <a:extLst>
              <a:ext uri="{FF2B5EF4-FFF2-40B4-BE49-F238E27FC236}">
                <a16:creationId xmlns:a16="http://schemas.microsoft.com/office/drawing/2014/main" id="{3EDBAA16-637A-C1FB-FF8D-385C2EB88AA5}"/>
              </a:ext>
            </a:extLst>
          </p:cNvPr>
          <p:cNvSpPr/>
          <p:nvPr/>
        </p:nvSpPr>
        <p:spPr>
          <a:xfrm>
            <a:off x="1761437" y="1706878"/>
            <a:ext cx="624098" cy="442059"/>
          </a:xfrm>
          <a:prstGeom prst="roundRect">
            <a:avLst/>
          </a:prstGeom>
          <a:solidFill>
            <a:srgbClr val="E46C0A"/>
          </a:solidFill>
          <a:ln w="38100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30000"/>
              </a:lnSpc>
            </a:pPr>
            <a:r>
              <a:rPr lang="en-US" sz="2500" b="1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04</a:t>
            </a:r>
          </a:p>
        </p:txBody>
      </p:sp>
    </p:spTree>
    <p:extLst>
      <p:ext uri="{BB962C8B-B14F-4D97-AF65-F5344CB8AC3E}">
        <p14:creationId xmlns:p14="http://schemas.microsoft.com/office/powerpoint/2010/main" val="34996994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2" grpId="0"/>
      <p:bldP spid="83" grpId="0"/>
      <p:bldP spid="84" grpId="0"/>
      <p:bldP spid="85" grpId="0"/>
      <p:bldP spid="86" grpId="0"/>
      <p:bldP spid="87" grpId="0"/>
      <p:bldP spid="88" grpId="0"/>
      <p:bldP spid="89" grpId="0"/>
      <p:bldP spid="90" grpId="0"/>
      <p:bldP spid="91" grpId="0"/>
      <p:bldP spid="9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C2A4D624-7970-3C09-AD00-C5E0D30BE17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-831431" y="3293486"/>
            <a:ext cx="3750267" cy="3750267"/>
          </a:xfrm>
          <a:prstGeom prst="rect">
            <a:avLst/>
          </a:prstGeom>
        </p:spPr>
      </p:pic>
      <p:grpSp>
        <p:nvGrpSpPr>
          <p:cNvPr id="2" name="Google Shape;1240;p16">
            <a:extLst>
              <a:ext uri="{FF2B5EF4-FFF2-40B4-BE49-F238E27FC236}">
                <a16:creationId xmlns:a16="http://schemas.microsoft.com/office/drawing/2014/main" id="{E8E2CEF3-6A82-8293-F663-254BFA5FE2C6}"/>
              </a:ext>
            </a:extLst>
          </p:cNvPr>
          <p:cNvGrpSpPr/>
          <p:nvPr/>
        </p:nvGrpSpPr>
        <p:grpSpPr>
          <a:xfrm rot="-1265656">
            <a:off x="10969723" y="1089284"/>
            <a:ext cx="810849" cy="1082901"/>
            <a:chOff x="-171718" y="6966384"/>
            <a:chExt cx="2399553" cy="3484056"/>
          </a:xfrm>
        </p:grpSpPr>
        <p:sp>
          <p:nvSpPr>
            <p:cNvPr id="3" name="Google Shape;1241;p16">
              <a:extLst>
                <a:ext uri="{FF2B5EF4-FFF2-40B4-BE49-F238E27FC236}">
                  <a16:creationId xmlns:a16="http://schemas.microsoft.com/office/drawing/2014/main" id="{33B21B1F-6D59-88A6-7F69-10447F29145C}"/>
                </a:ext>
              </a:extLst>
            </p:cNvPr>
            <p:cNvSpPr/>
            <p:nvPr/>
          </p:nvSpPr>
          <p:spPr>
            <a:xfrm>
              <a:off x="-128962" y="7061830"/>
              <a:ext cx="2356797" cy="3388611"/>
            </a:xfrm>
            <a:custGeom>
              <a:avLst/>
              <a:gdLst/>
              <a:ahLst/>
              <a:cxnLst/>
              <a:rect l="l" t="t" r="r" b="b"/>
              <a:pathLst>
                <a:path w="2356797" h="3388611" extrusionOk="0">
                  <a:moveTo>
                    <a:pt x="2254870" y="73116"/>
                  </a:moveTo>
                  <a:cubicBezTo>
                    <a:pt x="2242140" y="70288"/>
                    <a:pt x="2228859" y="70002"/>
                    <a:pt x="2215759" y="69744"/>
                  </a:cubicBezTo>
                  <a:cubicBezTo>
                    <a:pt x="2087454" y="67237"/>
                    <a:pt x="1959519" y="62594"/>
                    <a:pt x="1831298" y="58139"/>
                  </a:cubicBezTo>
                  <a:cubicBezTo>
                    <a:pt x="1702826" y="53678"/>
                    <a:pt x="1574353" y="49035"/>
                    <a:pt x="1445895" y="44161"/>
                  </a:cubicBezTo>
                  <a:cubicBezTo>
                    <a:pt x="1189557" y="34435"/>
                    <a:pt x="933198" y="23641"/>
                    <a:pt x="676826" y="15053"/>
                  </a:cubicBezTo>
                  <a:cubicBezTo>
                    <a:pt x="676323" y="8671"/>
                    <a:pt x="477340" y="7582"/>
                    <a:pt x="461819" y="7163"/>
                  </a:cubicBezTo>
                  <a:cubicBezTo>
                    <a:pt x="377922" y="4908"/>
                    <a:pt x="294047" y="1857"/>
                    <a:pt x="210129" y="593"/>
                  </a:cubicBezTo>
                  <a:cubicBezTo>
                    <a:pt x="168778" y="-28"/>
                    <a:pt x="127384" y="-356"/>
                    <a:pt x="86053" y="607"/>
                  </a:cubicBezTo>
                  <a:cubicBezTo>
                    <a:pt x="61236" y="1180"/>
                    <a:pt x="30827" y="384"/>
                    <a:pt x="26207" y="31496"/>
                  </a:cubicBezTo>
                  <a:cubicBezTo>
                    <a:pt x="18279" y="84860"/>
                    <a:pt x="27861" y="146505"/>
                    <a:pt x="28782" y="200511"/>
                  </a:cubicBezTo>
                  <a:cubicBezTo>
                    <a:pt x="32258" y="405177"/>
                    <a:pt x="32098" y="610038"/>
                    <a:pt x="37660" y="814599"/>
                  </a:cubicBezTo>
                  <a:cubicBezTo>
                    <a:pt x="37618" y="818711"/>
                    <a:pt x="37569" y="822817"/>
                    <a:pt x="37527" y="826929"/>
                  </a:cubicBezTo>
                  <a:cubicBezTo>
                    <a:pt x="33012" y="1237846"/>
                    <a:pt x="28496" y="1648762"/>
                    <a:pt x="23981" y="2059678"/>
                  </a:cubicBezTo>
                  <a:lnTo>
                    <a:pt x="17211" y="2676050"/>
                  </a:lnTo>
                  <a:cubicBezTo>
                    <a:pt x="16018" y="2784788"/>
                    <a:pt x="19402" y="2895440"/>
                    <a:pt x="18670" y="3005408"/>
                  </a:cubicBezTo>
                  <a:cubicBezTo>
                    <a:pt x="16220" y="3035068"/>
                    <a:pt x="14573" y="3064805"/>
                    <a:pt x="13135" y="3094597"/>
                  </a:cubicBezTo>
                  <a:cubicBezTo>
                    <a:pt x="9590" y="3168098"/>
                    <a:pt x="-6386" y="3253063"/>
                    <a:pt x="2820" y="3325970"/>
                  </a:cubicBezTo>
                  <a:cubicBezTo>
                    <a:pt x="11732" y="3396530"/>
                    <a:pt x="86298" y="3383055"/>
                    <a:pt x="145998" y="3384445"/>
                  </a:cubicBezTo>
                  <a:cubicBezTo>
                    <a:pt x="863386" y="3401104"/>
                    <a:pt x="1581514" y="3366905"/>
                    <a:pt x="2294819" y="3298097"/>
                  </a:cubicBezTo>
                  <a:cubicBezTo>
                    <a:pt x="2337908" y="3293943"/>
                    <a:pt x="2353500" y="3287910"/>
                    <a:pt x="2355761" y="3239594"/>
                  </a:cubicBezTo>
                  <a:cubicBezTo>
                    <a:pt x="2358748" y="3175561"/>
                    <a:pt x="2354526" y="3110202"/>
                    <a:pt x="2352544" y="3046163"/>
                  </a:cubicBezTo>
                  <a:cubicBezTo>
                    <a:pt x="2344413" y="2783392"/>
                    <a:pt x="2330504" y="2522297"/>
                    <a:pt x="2325074" y="2259282"/>
                  </a:cubicBezTo>
                  <a:cubicBezTo>
                    <a:pt x="2317815" y="1846551"/>
                    <a:pt x="2310564" y="1433826"/>
                    <a:pt x="2303306" y="1021094"/>
                  </a:cubicBezTo>
                  <a:cubicBezTo>
                    <a:pt x="2298497" y="747690"/>
                    <a:pt x="2294072" y="475745"/>
                    <a:pt x="2301338" y="202403"/>
                  </a:cubicBezTo>
                  <a:cubicBezTo>
                    <a:pt x="2302545" y="157020"/>
                    <a:pt x="2320537" y="94055"/>
                    <a:pt x="2263085" y="75350"/>
                  </a:cubicBezTo>
                  <a:cubicBezTo>
                    <a:pt x="2260377" y="74463"/>
                    <a:pt x="2257634" y="73730"/>
                    <a:pt x="2254870" y="73116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500">
                <a:solidFill>
                  <a:schemeClr val="dk1"/>
                </a:solidFill>
                <a:latin typeface="UTM Avo" panose="02040603050506020204" pitchFamily="18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" name="Google Shape;1242;p16">
              <a:extLst>
                <a:ext uri="{FF2B5EF4-FFF2-40B4-BE49-F238E27FC236}">
                  <a16:creationId xmlns:a16="http://schemas.microsoft.com/office/drawing/2014/main" id="{519AC031-8EB6-0978-5793-8E68E96ECD0B}"/>
                </a:ext>
              </a:extLst>
            </p:cNvPr>
            <p:cNvSpPr/>
            <p:nvPr/>
          </p:nvSpPr>
          <p:spPr>
            <a:xfrm>
              <a:off x="-109131" y="7198844"/>
              <a:ext cx="2305179" cy="3194514"/>
            </a:xfrm>
            <a:custGeom>
              <a:avLst/>
              <a:gdLst/>
              <a:ahLst/>
              <a:cxnLst/>
              <a:rect l="l" t="t" r="r" b="b"/>
              <a:pathLst>
                <a:path w="2305179" h="3194514" extrusionOk="0">
                  <a:moveTo>
                    <a:pt x="2304475" y="3069443"/>
                  </a:moveTo>
                  <a:cubicBezTo>
                    <a:pt x="2308739" y="2997688"/>
                    <a:pt x="2292492" y="2921220"/>
                    <a:pt x="2286567" y="2849577"/>
                  </a:cubicBezTo>
                  <a:cubicBezTo>
                    <a:pt x="2279950" y="2769597"/>
                    <a:pt x="2274255" y="2689541"/>
                    <a:pt x="2269468" y="2609435"/>
                  </a:cubicBezTo>
                  <a:cubicBezTo>
                    <a:pt x="2244489" y="2191495"/>
                    <a:pt x="2240204" y="1771697"/>
                    <a:pt x="2234886" y="1353087"/>
                  </a:cubicBezTo>
                  <a:cubicBezTo>
                    <a:pt x="2230238" y="987463"/>
                    <a:pt x="2217257" y="618935"/>
                    <a:pt x="2229016" y="253437"/>
                  </a:cubicBezTo>
                  <a:cubicBezTo>
                    <a:pt x="2229093" y="248717"/>
                    <a:pt x="2229170" y="244081"/>
                    <a:pt x="2229170" y="239368"/>
                  </a:cubicBezTo>
                  <a:cubicBezTo>
                    <a:pt x="2229631" y="168081"/>
                    <a:pt x="2227628" y="96801"/>
                    <a:pt x="2224222" y="25591"/>
                  </a:cubicBezTo>
                  <a:cubicBezTo>
                    <a:pt x="2223531" y="11829"/>
                    <a:pt x="2212937" y="-152"/>
                    <a:pt x="2198490" y="1"/>
                  </a:cubicBezTo>
                  <a:cubicBezTo>
                    <a:pt x="1852498" y="3248"/>
                    <a:pt x="1506499" y="6572"/>
                    <a:pt x="1160507" y="9895"/>
                  </a:cubicBezTo>
                  <a:cubicBezTo>
                    <a:pt x="814515" y="13142"/>
                    <a:pt x="468523" y="15928"/>
                    <a:pt x="122524" y="19712"/>
                  </a:cubicBezTo>
                  <a:cubicBezTo>
                    <a:pt x="105599" y="19942"/>
                    <a:pt x="88053" y="20173"/>
                    <a:pt x="72985" y="28991"/>
                  </a:cubicBezTo>
                  <a:cubicBezTo>
                    <a:pt x="57757" y="37879"/>
                    <a:pt x="48405" y="53421"/>
                    <a:pt x="44699" y="70430"/>
                  </a:cubicBezTo>
                  <a:cubicBezTo>
                    <a:pt x="41063" y="87592"/>
                    <a:pt x="42382" y="105298"/>
                    <a:pt x="42842" y="122614"/>
                  </a:cubicBezTo>
                  <a:cubicBezTo>
                    <a:pt x="43464" y="145501"/>
                    <a:pt x="44078" y="168381"/>
                    <a:pt x="44699" y="191269"/>
                  </a:cubicBezTo>
                  <a:cubicBezTo>
                    <a:pt x="46939" y="277553"/>
                    <a:pt x="48872" y="363838"/>
                    <a:pt x="50492" y="450115"/>
                  </a:cubicBezTo>
                  <a:cubicBezTo>
                    <a:pt x="53737" y="621756"/>
                    <a:pt x="55824" y="793312"/>
                    <a:pt x="56598" y="964953"/>
                  </a:cubicBezTo>
                  <a:cubicBezTo>
                    <a:pt x="58225" y="1310238"/>
                    <a:pt x="54895" y="1655530"/>
                    <a:pt x="46555" y="2000737"/>
                  </a:cubicBezTo>
                  <a:cubicBezTo>
                    <a:pt x="38285" y="2345946"/>
                    <a:pt x="25074" y="2691000"/>
                    <a:pt x="6830" y="3035824"/>
                  </a:cubicBezTo>
                  <a:cubicBezTo>
                    <a:pt x="4666" y="3077339"/>
                    <a:pt x="2426" y="3118862"/>
                    <a:pt x="32" y="3160454"/>
                  </a:cubicBezTo>
                  <a:cubicBezTo>
                    <a:pt x="-742" y="3174753"/>
                    <a:pt x="12553" y="3185506"/>
                    <a:pt x="25841" y="3186043"/>
                  </a:cubicBezTo>
                  <a:cubicBezTo>
                    <a:pt x="432838" y="3202619"/>
                    <a:pt x="840372" y="3192746"/>
                    <a:pt x="1247139" y="3174705"/>
                  </a:cubicBezTo>
                  <a:cubicBezTo>
                    <a:pt x="1450637" y="3165677"/>
                    <a:pt x="1654038" y="3154568"/>
                    <a:pt x="1857446" y="3143690"/>
                  </a:cubicBezTo>
                  <a:cubicBezTo>
                    <a:pt x="1912742" y="3140737"/>
                    <a:pt x="1968107" y="3139277"/>
                    <a:pt x="2023431" y="3136883"/>
                  </a:cubicBezTo>
                  <a:cubicBezTo>
                    <a:pt x="2070736" y="3134830"/>
                    <a:pt x="2117922" y="3130683"/>
                    <a:pt x="2165039" y="3126109"/>
                  </a:cubicBezTo>
                  <a:cubicBezTo>
                    <a:pt x="2188614" y="3123819"/>
                    <a:pt x="2212176" y="3121424"/>
                    <a:pt x="2235751" y="3119127"/>
                  </a:cubicBezTo>
                  <a:cubicBezTo>
                    <a:pt x="2252460" y="3117500"/>
                    <a:pt x="2278003" y="3119769"/>
                    <a:pt x="2291948" y="3108836"/>
                  </a:cubicBezTo>
                  <a:cubicBezTo>
                    <a:pt x="2299820" y="3102712"/>
                    <a:pt x="2303379" y="3087896"/>
                    <a:pt x="2304475" y="3069443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500">
                <a:solidFill>
                  <a:schemeClr val="dk1"/>
                </a:solidFill>
                <a:latin typeface="UTM Avo" panose="02040603050506020204" pitchFamily="18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" name="Google Shape;1243;p16">
              <a:extLst>
                <a:ext uri="{FF2B5EF4-FFF2-40B4-BE49-F238E27FC236}">
                  <a16:creationId xmlns:a16="http://schemas.microsoft.com/office/drawing/2014/main" id="{64AD927D-C316-0BD9-F16F-5B8BE068C383}"/>
                </a:ext>
              </a:extLst>
            </p:cNvPr>
            <p:cNvSpPr/>
            <p:nvPr/>
          </p:nvSpPr>
          <p:spPr>
            <a:xfrm>
              <a:off x="-171718" y="7119292"/>
              <a:ext cx="2257444" cy="3171952"/>
            </a:xfrm>
            <a:custGeom>
              <a:avLst/>
              <a:gdLst/>
              <a:ahLst/>
              <a:cxnLst/>
              <a:rect l="l" t="t" r="r" b="b"/>
              <a:pathLst>
                <a:path w="2257444" h="3171952" extrusionOk="0">
                  <a:moveTo>
                    <a:pt x="2221394" y="1586196"/>
                  </a:moveTo>
                  <a:cubicBezTo>
                    <a:pt x="2220864" y="2090456"/>
                    <a:pt x="2232309" y="2595274"/>
                    <a:pt x="2257427" y="3101720"/>
                  </a:cubicBezTo>
                  <a:cubicBezTo>
                    <a:pt x="2257916" y="3112479"/>
                    <a:pt x="2248264" y="3120648"/>
                    <a:pt x="2238416" y="3121046"/>
                  </a:cubicBezTo>
                  <a:cubicBezTo>
                    <a:pt x="2076653" y="3127323"/>
                    <a:pt x="1914897" y="3132999"/>
                    <a:pt x="1753043" y="3138180"/>
                  </a:cubicBezTo>
                  <a:cubicBezTo>
                    <a:pt x="1466479" y="3147347"/>
                    <a:pt x="1179817" y="3154720"/>
                    <a:pt x="893154" y="3160397"/>
                  </a:cubicBezTo>
                  <a:cubicBezTo>
                    <a:pt x="605515" y="3166073"/>
                    <a:pt x="317785" y="3171254"/>
                    <a:pt x="30048" y="3171952"/>
                  </a:cubicBezTo>
                  <a:cubicBezTo>
                    <a:pt x="16690" y="3171952"/>
                    <a:pt x="10548" y="3159796"/>
                    <a:pt x="12105" y="3147843"/>
                  </a:cubicBezTo>
                  <a:cubicBezTo>
                    <a:pt x="63869" y="2751233"/>
                    <a:pt x="10409" y="2344443"/>
                    <a:pt x="1671" y="1946367"/>
                  </a:cubicBezTo>
                  <a:cubicBezTo>
                    <a:pt x="-10926" y="1372349"/>
                    <a:pt x="52591" y="796600"/>
                    <a:pt x="29364" y="224069"/>
                  </a:cubicBezTo>
                  <a:cubicBezTo>
                    <a:pt x="26342" y="157216"/>
                    <a:pt x="20975" y="90467"/>
                    <a:pt x="12105" y="24109"/>
                  </a:cubicBezTo>
                  <a:cubicBezTo>
                    <a:pt x="10548" y="12156"/>
                    <a:pt x="16690" y="0"/>
                    <a:pt x="30048" y="0"/>
                  </a:cubicBezTo>
                  <a:cubicBezTo>
                    <a:pt x="317785" y="698"/>
                    <a:pt x="605515" y="5879"/>
                    <a:pt x="893154" y="11555"/>
                  </a:cubicBezTo>
                  <a:cubicBezTo>
                    <a:pt x="1179817" y="17232"/>
                    <a:pt x="1466479" y="24605"/>
                    <a:pt x="1753043" y="33772"/>
                  </a:cubicBezTo>
                  <a:cubicBezTo>
                    <a:pt x="1914897" y="38953"/>
                    <a:pt x="2076660" y="44629"/>
                    <a:pt x="2238416" y="50906"/>
                  </a:cubicBezTo>
                  <a:cubicBezTo>
                    <a:pt x="2248264" y="51304"/>
                    <a:pt x="2257916" y="59473"/>
                    <a:pt x="2257427" y="70233"/>
                  </a:cubicBezTo>
                  <a:cubicBezTo>
                    <a:pt x="2234501" y="575721"/>
                    <a:pt x="2221924" y="1080679"/>
                    <a:pt x="2221394" y="1586196"/>
                  </a:cubicBezTo>
                  <a:close/>
                </a:path>
              </a:pathLst>
            </a:custGeom>
            <a:solidFill>
              <a:srgbClr val="F1FAEE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500">
                <a:solidFill>
                  <a:schemeClr val="dk1"/>
                </a:solidFill>
                <a:latin typeface="UTM Avo" panose="02040603050506020204" pitchFamily="18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" name="Google Shape;1244;p16">
              <a:extLst>
                <a:ext uri="{FF2B5EF4-FFF2-40B4-BE49-F238E27FC236}">
                  <a16:creationId xmlns:a16="http://schemas.microsoft.com/office/drawing/2014/main" id="{5924B309-4271-8BA4-1F0A-42CAA6D25B59}"/>
                </a:ext>
              </a:extLst>
            </p:cNvPr>
            <p:cNvSpPr/>
            <p:nvPr/>
          </p:nvSpPr>
          <p:spPr>
            <a:xfrm>
              <a:off x="100494" y="7603429"/>
              <a:ext cx="435550" cy="500210"/>
            </a:xfrm>
            <a:custGeom>
              <a:avLst/>
              <a:gdLst/>
              <a:ahLst/>
              <a:cxnLst/>
              <a:rect l="l" t="t" r="r" b="b"/>
              <a:pathLst>
                <a:path w="435550" h="500210" extrusionOk="0">
                  <a:moveTo>
                    <a:pt x="425643" y="6327"/>
                  </a:moveTo>
                  <a:cubicBezTo>
                    <a:pt x="412417" y="-4565"/>
                    <a:pt x="394285" y="-746"/>
                    <a:pt x="384668" y="12827"/>
                  </a:cubicBezTo>
                  <a:cubicBezTo>
                    <a:pt x="374088" y="27755"/>
                    <a:pt x="366718" y="45566"/>
                    <a:pt x="357380" y="61366"/>
                  </a:cubicBezTo>
                  <a:cubicBezTo>
                    <a:pt x="355160" y="65123"/>
                    <a:pt x="352822" y="68816"/>
                    <a:pt x="350547" y="72545"/>
                  </a:cubicBezTo>
                  <a:cubicBezTo>
                    <a:pt x="338320" y="63845"/>
                    <a:pt x="315302" y="67462"/>
                    <a:pt x="301686" y="67490"/>
                  </a:cubicBezTo>
                  <a:cubicBezTo>
                    <a:pt x="240493" y="67636"/>
                    <a:pt x="127975" y="67371"/>
                    <a:pt x="69643" y="86320"/>
                  </a:cubicBezTo>
                  <a:cubicBezTo>
                    <a:pt x="-37355" y="121070"/>
                    <a:pt x="14842" y="251223"/>
                    <a:pt x="8317" y="333493"/>
                  </a:cubicBezTo>
                  <a:cubicBezTo>
                    <a:pt x="5839" y="364745"/>
                    <a:pt x="-12935" y="465559"/>
                    <a:pt x="15757" y="491316"/>
                  </a:cubicBezTo>
                  <a:cubicBezTo>
                    <a:pt x="29038" y="503241"/>
                    <a:pt x="55356" y="497558"/>
                    <a:pt x="152492" y="498563"/>
                  </a:cubicBezTo>
                  <a:cubicBezTo>
                    <a:pt x="199211" y="499045"/>
                    <a:pt x="263098" y="503926"/>
                    <a:pt x="310954" y="494193"/>
                  </a:cubicBezTo>
                  <a:cubicBezTo>
                    <a:pt x="412306" y="473581"/>
                    <a:pt x="384389" y="364877"/>
                    <a:pt x="385415" y="288396"/>
                  </a:cubicBezTo>
                  <a:cubicBezTo>
                    <a:pt x="387132" y="161078"/>
                    <a:pt x="414713" y="128862"/>
                    <a:pt x="389421" y="118571"/>
                  </a:cubicBezTo>
                  <a:cubicBezTo>
                    <a:pt x="395346" y="109194"/>
                    <a:pt x="401167" y="99747"/>
                    <a:pt x="406757" y="90161"/>
                  </a:cubicBezTo>
                  <a:cubicBezTo>
                    <a:pt x="416751" y="73020"/>
                    <a:pt x="428672" y="54768"/>
                    <a:pt x="434660" y="35784"/>
                  </a:cubicBezTo>
                  <a:cubicBezTo>
                    <a:pt x="434499" y="35756"/>
                    <a:pt x="434339" y="35728"/>
                    <a:pt x="434178" y="35700"/>
                  </a:cubicBezTo>
                  <a:cubicBezTo>
                    <a:pt x="437431" y="25430"/>
                    <a:pt x="435023" y="14056"/>
                    <a:pt x="425643" y="6327"/>
                  </a:cubicBezTo>
                  <a:close/>
                  <a:moveTo>
                    <a:pt x="259469" y="456566"/>
                  </a:moveTo>
                  <a:cubicBezTo>
                    <a:pt x="191269" y="459911"/>
                    <a:pt x="114435" y="460986"/>
                    <a:pt x="45341" y="455086"/>
                  </a:cubicBezTo>
                  <a:cubicBezTo>
                    <a:pt x="35138" y="419799"/>
                    <a:pt x="51595" y="367649"/>
                    <a:pt x="51992" y="318461"/>
                  </a:cubicBezTo>
                  <a:cubicBezTo>
                    <a:pt x="52732" y="226423"/>
                    <a:pt x="20007" y="147700"/>
                    <a:pt x="82924" y="127305"/>
                  </a:cubicBezTo>
                  <a:cubicBezTo>
                    <a:pt x="145730" y="106952"/>
                    <a:pt x="220016" y="111023"/>
                    <a:pt x="285124" y="110646"/>
                  </a:cubicBezTo>
                  <a:cubicBezTo>
                    <a:pt x="294169" y="110590"/>
                    <a:pt x="310291" y="112992"/>
                    <a:pt x="325157" y="112371"/>
                  </a:cubicBezTo>
                  <a:cubicBezTo>
                    <a:pt x="305015" y="142645"/>
                    <a:pt x="283701" y="172116"/>
                    <a:pt x="262351" y="201546"/>
                  </a:cubicBezTo>
                  <a:cubicBezTo>
                    <a:pt x="226527" y="250923"/>
                    <a:pt x="189796" y="300552"/>
                    <a:pt x="160260" y="354118"/>
                  </a:cubicBezTo>
                  <a:cubicBezTo>
                    <a:pt x="159639" y="353280"/>
                    <a:pt x="158934" y="352519"/>
                    <a:pt x="158320" y="351674"/>
                  </a:cubicBezTo>
                  <a:cubicBezTo>
                    <a:pt x="149219" y="339044"/>
                    <a:pt x="142728" y="324905"/>
                    <a:pt x="129601" y="315835"/>
                  </a:cubicBezTo>
                  <a:cubicBezTo>
                    <a:pt x="121770" y="310424"/>
                    <a:pt x="107205" y="314537"/>
                    <a:pt x="105418" y="324807"/>
                  </a:cubicBezTo>
                  <a:cubicBezTo>
                    <a:pt x="102173" y="343415"/>
                    <a:pt x="109396" y="359480"/>
                    <a:pt x="117464" y="376000"/>
                  </a:cubicBezTo>
                  <a:cubicBezTo>
                    <a:pt x="125253" y="391940"/>
                    <a:pt x="135233" y="406784"/>
                    <a:pt x="146030" y="420818"/>
                  </a:cubicBezTo>
                  <a:cubicBezTo>
                    <a:pt x="156554" y="434503"/>
                    <a:pt x="180786" y="430809"/>
                    <a:pt x="188854" y="416657"/>
                  </a:cubicBezTo>
                  <a:cubicBezTo>
                    <a:pt x="226206" y="351130"/>
                    <a:pt x="268430" y="289757"/>
                    <a:pt x="312839" y="228839"/>
                  </a:cubicBezTo>
                  <a:cubicBezTo>
                    <a:pt x="325373" y="211642"/>
                    <a:pt x="337859" y="194410"/>
                    <a:pt x="350121" y="177018"/>
                  </a:cubicBezTo>
                  <a:cubicBezTo>
                    <a:pt x="349682" y="183518"/>
                    <a:pt x="349368" y="189264"/>
                    <a:pt x="348858" y="193314"/>
                  </a:cubicBezTo>
                  <a:cubicBezTo>
                    <a:pt x="321472" y="409451"/>
                    <a:pt x="395472" y="449891"/>
                    <a:pt x="259469" y="456566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500">
                <a:solidFill>
                  <a:schemeClr val="dk1"/>
                </a:solidFill>
                <a:latin typeface="UTM Avo" panose="02040603050506020204" pitchFamily="18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" name="Google Shape;1245;p16">
              <a:extLst>
                <a:ext uri="{FF2B5EF4-FFF2-40B4-BE49-F238E27FC236}">
                  <a16:creationId xmlns:a16="http://schemas.microsoft.com/office/drawing/2014/main" id="{AA84DD71-D88F-B7D7-FDCF-60FAA72129A6}"/>
                </a:ext>
              </a:extLst>
            </p:cNvPr>
            <p:cNvSpPr/>
            <p:nvPr/>
          </p:nvSpPr>
          <p:spPr>
            <a:xfrm>
              <a:off x="91167" y="8135540"/>
              <a:ext cx="391511" cy="550378"/>
            </a:xfrm>
            <a:custGeom>
              <a:avLst/>
              <a:gdLst/>
              <a:ahLst/>
              <a:cxnLst/>
              <a:rect l="l" t="t" r="r" b="b"/>
              <a:pathLst>
                <a:path w="391511" h="550378" extrusionOk="0">
                  <a:moveTo>
                    <a:pt x="373030" y="173086"/>
                  </a:moveTo>
                  <a:cubicBezTo>
                    <a:pt x="374907" y="154814"/>
                    <a:pt x="385906" y="123604"/>
                    <a:pt x="359267" y="118116"/>
                  </a:cubicBezTo>
                  <a:cubicBezTo>
                    <a:pt x="356929" y="117823"/>
                    <a:pt x="354772" y="117858"/>
                    <a:pt x="352755" y="118123"/>
                  </a:cubicBezTo>
                  <a:cubicBezTo>
                    <a:pt x="359099" y="105123"/>
                    <a:pt x="365457" y="92136"/>
                    <a:pt x="371732" y="79101"/>
                  </a:cubicBezTo>
                  <a:cubicBezTo>
                    <a:pt x="381209" y="59397"/>
                    <a:pt x="402782" y="29346"/>
                    <a:pt x="384196" y="8917"/>
                  </a:cubicBezTo>
                  <a:cubicBezTo>
                    <a:pt x="374977" y="-1221"/>
                    <a:pt x="358464" y="-3532"/>
                    <a:pt x="348030" y="6264"/>
                  </a:cubicBezTo>
                  <a:cubicBezTo>
                    <a:pt x="343557" y="11716"/>
                    <a:pt x="343054" y="12310"/>
                    <a:pt x="346537" y="8044"/>
                  </a:cubicBezTo>
                  <a:cubicBezTo>
                    <a:pt x="344178" y="10278"/>
                    <a:pt x="342531" y="12959"/>
                    <a:pt x="341372" y="15948"/>
                  </a:cubicBezTo>
                  <a:cubicBezTo>
                    <a:pt x="338936" y="19899"/>
                    <a:pt x="336229" y="23767"/>
                    <a:pt x="334107" y="27887"/>
                  </a:cubicBezTo>
                  <a:cubicBezTo>
                    <a:pt x="329556" y="36740"/>
                    <a:pt x="325250" y="45747"/>
                    <a:pt x="320874" y="54684"/>
                  </a:cubicBezTo>
                  <a:cubicBezTo>
                    <a:pt x="316624" y="63356"/>
                    <a:pt x="312416" y="72056"/>
                    <a:pt x="308200" y="80748"/>
                  </a:cubicBezTo>
                  <a:cubicBezTo>
                    <a:pt x="293272" y="77746"/>
                    <a:pt x="273556" y="81530"/>
                    <a:pt x="261942" y="81412"/>
                  </a:cubicBezTo>
                  <a:cubicBezTo>
                    <a:pt x="194070" y="80720"/>
                    <a:pt x="116413" y="69856"/>
                    <a:pt x="51220" y="93463"/>
                  </a:cubicBezTo>
                  <a:cubicBezTo>
                    <a:pt x="-18718" y="118787"/>
                    <a:pt x="2687" y="209840"/>
                    <a:pt x="4418" y="283466"/>
                  </a:cubicBezTo>
                  <a:cubicBezTo>
                    <a:pt x="7154" y="399669"/>
                    <a:pt x="-4327" y="497362"/>
                    <a:pt x="45037" y="531358"/>
                  </a:cubicBezTo>
                  <a:cubicBezTo>
                    <a:pt x="66379" y="546055"/>
                    <a:pt x="94128" y="546251"/>
                    <a:pt x="119030" y="546230"/>
                  </a:cubicBezTo>
                  <a:cubicBezTo>
                    <a:pt x="217143" y="546132"/>
                    <a:pt x="328817" y="566156"/>
                    <a:pt x="358639" y="519083"/>
                  </a:cubicBezTo>
                  <a:cubicBezTo>
                    <a:pt x="382361" y="481645"/>
                    <a:pt x="359364" y="306158"/>
                    <a:pt x="373030" y="173086"/>
                  </a:cubicBezTo>
                  <a:close/>
                  <a:moveTo>
                    <a:pt x="322138" y="496007"/>
                  </a:moveTo>
                  <a:cubicBezTo>
                    <a:pt x="304062" y="513107"/>
                    <a:pt x="231841" y="503820"/>
                    <a:pt x="198083" y="502976"/>
                  </a:cubicBezTo>
                  <a:cubicBezTo>
                    <a:pt x="116587" y="500930"/>
                    <a:pt x="84651" y="508191"/>
                    <a:pt x="68201" y="494946"/>
                  </a:cubicBezTo>
                  <a:cubicBezTo>
                    <a:pt x="38442" y="470998"/>
                    <a:pt x="52044" y="360527"/>
                    <a:pt x="47145" y="274606"/>
                  </a:cubicBezTo>
                  <a:cubicBezTo>
                    <a:pt x="44911" y="235450"/>
                    <a:pt x="36976" y="192867"/>
                    <a:pt x="47047" y="154256"/>
                  </a:cubicBezTo>
                  <a:cubicBezTo>
                    <a:pt x="53230" y="130558"/>
                    <a:pt x="80645" y="128897"/>
                    <a:pt x="101736" y="126313"/>
                  </a:cubicBezTo>
                  <a:cubicBezTo>
                    <a:pt x="179532" y="116797"/>
                    <a:pt x="246002" y="126558"/>
                    <a:pt x="286390" y="125594"/>
                  </a:cubicBezTo>
                  <a:lnTo>
                    <a:pt x="247056" y="206475"/>
                  </a:lnTo>
                  <a:cubicBezTo>
                    <a:pt x="230550" y="240421"/>
                    <a:pt x="214002" y="274354"/>
                    <a:pt x="197685" y="308392"/>
                  </a:cubicBezTo>
                  <a:cubicBezTo>
                    <a:pt x="187803" y="329003"/>
                    <a:pt x="177557" y="349544"/>
                    <a:pt x="167717" y="370260"/>
                  </a:cubicBezTo>
                  <a:cubicBezTo>
                    <a:pt x="159732" y="358300"/>
                    <a:pt x="151595" y="346814"/>
                    <a:pt x="139605" y="338506"/>
                  </a:cubicBezTo>
                  <a:cubicBezTo>
                    <a:pt x="130392" y="332124"/>
                    <a:pt x="113621" y="339406"/>
                    <a:pt x="114877" y="351688"/>
                  </a:cubicBezTo>
                  <a:cubicBezTo>
                    <a:pt x="116497" y="367530"/>
                    <a:pt x="122547" y="380894"/>
                    <a:pt x="129813" y="394956"/>
                  </a:cubicBezTo>
                  <a:cubicBezTo>
                    <a:pt x="136750" y="408382"/>
                    <a:pt x="142927" y="422109"/>
                    <a:pt x="149515" y="435710"/>
                  </a:cubicBezTo>
                  <a:cubicBezTo>
                    <a:pt x="158002" y="453207"/>
                    <a:pt x="185472" y="454010"/>
                    <a:pt x="195054" y="437142"/>
                  </a:cubicBezTo>
                  <a:cubicBezTo>
                    <a:pt x="216773" y="398901"/>
                    <a:pt x="235010" y="358405"/>
                    <a:pt x="254530" y="318998"/>
                  </a:cubicBezTo>
                  <a:cubicBezTo>
                    <a:pt x="274435" y="278809"/>
                    <a:pt x="293956" y="238418"/>
                    <a:pt x="313637" y="198117"/>
                  </a:cubicBezTo>
                  <a:cubicBezTo>
                    <a:pt x="318257" y="188656"/>
                    <a:pt x="322905" y="179203"/>
                    <a:pt x="327539" y="169742"/>
                  </a:cubicBezTo>
                  <a:cubicBezTo>
                    <a:pt x="326590" y="186394"/>
                    <a:pt x="327449" y="202614"/>
                    <a:pt x="327030" y="210706"/>
                  </a:cubicBezTo>
                  <a:cubicBezTo>
                    <a:pt x="319709" y="352833"/>
                    <a:pt x="335887" y="452293"/>
                    <a:pt x="322138" y="496007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500">
                <a:solidFill>
                  <a:schemeClr val="dk1"/>
                </a:solidFill>
                <a:latin typeface="UTM Avo" panose="02040603050506020204" pitchFamily="18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" name="Google Shape;1246;p16">
              <a:extLst>
                <a:ext uri="{FF2B5EF4-FFF2-40B4-BE49-F238E27FC236}">
                  <a16:creationId xmlns:a16="http://schemas.microsoft.com/office/drawing/2014/main" id="{0E279865-6489-2C1E-3355-E7CD9D0681CD}"/>
                </a:ext>
              </a:extLst>
            </p:cNvPr>
            <p:cNvSpPr/>
            <p:nvPr/>
          </p:nvSpPr>
          <p:spPr>
            <a:xfrm>
              <a:off x="81140" y="8754536"/>
              <a:ext cx="385966" cy="474344"/>
            </a:xfrm>
            <a:custGeom>
              <a:avLst/>
              <a:gdLst/>
              <a:ahLst/>
              <a:cxnLst/>
              <a:rect l="l" t="t" r="r" b="b"/>
              <a:pathLst>
                <a:path w="385966" h="474344" extrusionOk="0">
                  <a:moveTo>
                    <a:pt x="359286" y="85992"/>
                  </a:moveTo>
                  <a:cubicBezTo>
                    <a:pt x="363662" y="76462"/>
                    <a:pt x="367814" y="66840"/>
                    <a:pt x="371402" y="57010"/>
                  </a:cubicBezTo>
                  <a:cubicBezTo>
                    <a:pt x="371674" y="56263"/>
                    <a:pt x="372135" y="55257"/>
                    <a:pt x="372532" y="54238"/>
                  </a:cubicBezTo>
                  <a:cubicBezTo>
                    <a:pt x="376182" y="51403"/>
                    <a:pt x="379630" y="47361"/>
                    <a:pt x="381424" y="44198"/>
                  </a:cubicBezTo>
                  <a:cubicBezTo>
                    <a:pt x="387942" y="32712"/>
                    <a:pt x="387852" y="18517"/>
                    <a:pt x="378493" y="8540"/>
                  </a:cubicBezTo>
                  <a:cubicBezTo>
                    <a:pt x="369078" y="-1493"/>
                    <a:pt x="352265" y="-3316"/>
                    <a:pt x="341859" y="6459"/>
                  </a:cubicBezTo>
                  <a:cubicBezTo>
                    <a:pt x="339975" y="8226"/>
                    <a:pt x="338390" y="10349"/>
                    <a:pt x="337106" y="12653"/>
                  </a:cubicBezTo>
                  <a:cubicBezTo>
                    <a:pt x="335815" y="13511"/>
                    <a:pt x="334580" y="14468"/>
                    <a:pt x="333414" y="15529"/>
                  </a:cubicBezTo>
                  <a:cubicBezTo>
                    <a:pt x="329283" y="19027"/>
                    <a:pt x="326596" y="22770"/>
                    <a:pt x="324188" y="27482"/>
                  </a:cubicBezTo>
                  <a:cubicBezTo>
                    <a:pt x="323664" y="28516"/>
                    <a:pt x="323162" y="29598"/>
                    <a:pt x="322645" y="30659"/>
                  </a:cubicBezTo>
                  <a:cubicBezTo>
                    <a:pt x="288406" y="29926"/>
                    <a:pt x="233256" y="37530"/>
                    <a:pt x="166459" y="30569"/>
                  </a:cubicBezTo>
                  <a:cubicBezTo>
                    <a:pt x="129169" y="26680"/>
                    <a:pt x="85759" y="16639"/>
                    <a:pt x="50695" y="34108"/>
                  </a:cubicBezTo>
                  <a:cubicBezTo>
                    <a:pt x="-14937" y="66812"/>
                    <a:pt x="1897" y="180662"/>
                    <a:pt x="2030" y="239570"/>
                  </a:cubicBezTo>
                  <a:cubicBezTo>
                    <a:pt x="2127" y="286162"/>
                    <a:pt x="2930" y="355326"/>
                    <a:pt x="6036" y="401938"/>
                  </a:cubicBezTo>
                  <a:cubicBezTo>
                    <a:pt x="10928" y="475362"/>
                    <a:pt x="16372" y="460343"/>
                    <a:pt x="194634" y="467221"/>
                  </a:cubicBezTo>
                  <a:cubicBezTo>
                    <a:pt x="238833" y="468924"/>
                    <a:pt x="334531" y="492768"/>
                    <a:pt x="358239" y="442441"/>
                  </a:cubicBezTo>
                  <a:cubicBezTo>
                    <a:pt x="377013" y="402581"/>
                    <a:pt x="373489" y="305446"/>
                    <a:pt x="371192" y="166761"/>
                  </a:cubicBezTo>
                  <a:cubicBezTo>
                    <a:pt x="370885" y="149089"/>
                    <a:pt x="380614" y="97234"/>
                    <a:pt x="359286" y="85992"/>
                  </a:cubicBezTo>
                  <a:close/>
                  <a:moveTo>
                    <a:pt x="279151" y="432820"/>
                  </a:moveTo>
                  <a:cubicBezTo>
                    <a:pt x="193454" y="425922"/>
                    <a:pt x="58519" y="427311"/>
                    <a:pt x="46487" y="422298"/>
                  </a:cubicBezTo>
                  <a:cubicBezTo>
                    <a:pt x="39249" y="381921"/>
                    <a:pt x="40199" y="202607"/>
                    <a:pt x="41127" y="161315"/>
                  </a:cubicBezTo>
                  <a:cubicBezTo>
                    <a:pt x="41755" y="133296"/>
                    <a:pt x="38098" y="83325"/>
                    <a:pt x="67815" y="68551"/>
                  </a:cubicBezTo>
                  <a:cubicBezTo>
                    <a:pt x="92396" y="56333"/>
                    <a:pt x="126105" y="64774"/>
                    <a:pt x="152089" y="67699"/>
                  </a:cubicBezTo>
                  <a:cubicBezTo>
                    <a:pt x="198598" y="72936"/>
                    <a:pt x="244758" y="70646"/>
                    <a:pt x="291428" y="70303"/>
                  </a:cubicBezTo>
                  <a:cubicBezTo>
                    <a:pt x="294729" y="70283"/>
                    <a:pt x="298951" y="70590"/>
                    <a:pt x="303627" y="70953"/>
                  </a:cubicBezTo>
                  <a:cubicBezTo>
                    <a:pt x="299523" y="78899"/>
                    <a:pt x="295273" y="86767"/>
                    <a:pt x="290890" y="94531"/>
                  </a:cubicBezTo>
                  <a:cubicBezTo>
                    <a:pt x="274133" y="124205"/>
                    <a:pt x="255227" y="152587"/>
                    <a:pt x="235887" y="180620"/>
                  </a:cubicBezTo>
                  <a:cubicBezTo>
                    <a:pt x="205584" y="224552"/>
                    <a:pt x="174150" y="267910"/>
                    <a:pt x="147706" y="314251"/>
                  </a:cubicBezTo>
                  <a:cubicBezTo>
                    <a:pt x="137600" y="299372"/>
                    <a:pt x="128953" y="286762"/>
                    <a:pt x="112656" y="278349"/>
                  </a:cubicBezTo>
                  <a:cubicBezTo>
                    <a:pt x="101699" y="272693"/>
                    <a:pt x="87455" y="278509"/>
                    <a:pt x="87071" y="291992"/>
                  </a:cubicBezTo>
                  <a:cubicBezTo>
                    <a:pt x="86798" y="301669"/>
                    <a:pt x="86987" y="310026"/>
                    <a:pt x="90853" y="319131"/>
                  </a:cubicBezTo>
                  <a:cubicBezTo>
                    <a:pt x="93945" y="326399"/>
                    <a:pt x="97435" y="333514"/>
                    <a:pt x="101015" y="340552"/>
                  </a:cubicBezTo>
                  <a:cubicBezTo>
                    <a:pt x="108476" y="355221"/>
                    <a:pt x="116823" y="369583"/>
                    <a:pt x="125128" y="383792"/>
                  </a:cubicBezTo>
                  <a:cubicBezTo>
                    <a:pt x="134787" y="400312"/>
                    <a:pt x="163855" y="405290"/>
                    <a:pt x="173563" y="385314"/>
                  </a:cubicBezTo>
                  <a:cubicBezTo>
                    <a:pt x="201382" y="328068"/>
                    <a:pt x="238407" y="276163"/>
                    <a:pt x="274636" y="224070"/>
                  </a:cubicBezTo>
                  <a:cubicBezTo>
                    <a:pt x="293514" y="196931"/>
                    <a:pt x="312847" y="169226"/>
                    <a:pt x="330211" y="140459"/>
                  </a:cubicBezTo>
                  <a:cubicBezTo>
                    <a:pt x="331202" y="151428"/>
                    <a:pt x="332612" y="161385"/>
                    <a:pt x="332709" y="167396"/>
                  </a:cubicBezTo>
                  <a:cubicBezTo>
                    <a:pt x="337720" y="468897"/>
                    <a:pt x="331655" y="437051"/>
                    <a:pt x="279151" y="43282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500">
                <a:solidFill>
                  <a:schemeClr val="dk1"/>
                </a:solidFill>
                <a:latin typeface="UTM Avo" panose="02040603050506020204" pitchFamily="18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" name="Google Shape;1247;p16">
              <a:extLst>
                <a:ext uri="{FF2B5EF4-FFF2-40B4-BE49-F238E27FC236}">
                  <a16:creationId xmlns:a16="http://schemas.microsoft.com/office/drawing/2014/main" id="{B2A8B9FE-61D3-0A52-CA7B-D25E76C9AE09}"/>
                </a:ext>
              </a:extLst>
            </p:cNvPr>
            <p:cNvSpPr/>
            <p:nvPr/>
          </p:nvSpPr>
          <p:spPr>
            <a:xfrm>
              <a:off x="62449" y="9283997"/>
              <a:ext cx="441331" cy="463486"/>
            </a:xfrm>
            <a:custGeom>
              <a:avLst/>
              <a:gdLst/>
              <a:ahLst/>
              <a:cxnLst/>
              <a:rect l="l" t="t" r="r" b="b"/>
              <a:pathLst>
                <a:path w="441331" h="463486" extrusionOk="0">
                  <a:moveTo>
                    <a:pt x="441305" y="24471"/>
                  </a:moveTo>
                  <a:cubicBezTo>
                    <a:pt x="440628" y="6855"/>
                    <a:pt x="423006" y="-6027"/>
                    <a:pt x="406354" y="2917"/>
                  </a:cubicBezTo>
                  <a:cubicBezTo>
                    <a:pt x="388871" y="12315"/>
                    <a:pt x="378570" y="34176"/>
                    <a:pt x="367592" y="50088"/>
                  </a:cubicBezTo>
                  <a:cubicBezTo>
                    <a:pt x="366642" y="51464"/>
                    <a:pt x="365637" y="52790"/>
                    <a:pt x="364681" y="54152"/>
                  </a:cubicBezTo>
                  <a:cubicBezTo>
                    <a:pt x="355685" y="53349"/>
                    <a:pt x="345021" y="56183"/>
                    <a:pt x="336527" y="57182"/>
                  </a:cubicBezTo>
                  <a:cubicBezTo>
                    <a:pt x="202765" y="72822"/>
                    <a:pt x="77768" y="32807"/>
                    <a:pt x="22772" y="82897"/>
                  </a:cubicBezTo>
                  <a:cubicBezTo>
                    <a:pt x="55" y="103592"/>
                    <a:pt x="-217" y="136994"/>
                    <a:pt x="41" y="165432"/>
                  </a:cubicBezTo>
                  <a:cubicBezTo>
                    <a:pt x="2065" y="387239"/>
                    <a:pt x="4194" y="427330"/>
                    <a:pt x="31684" y="455063"/>
                  </a:cubicBezTo>
                  <a:cubicBezTo>
                    <a:pt x="40492" y="463951"/>
                    <a:pt x="57975" y="461975"/>
                    <a:pt x="69204" y="462415"/>
                  </a:cubicBezTo>
                  <a:cubicBezTo>
                    <a:pt x="99997" y="463623"/>
                    <a:pt x="130844" y="463539"/>
                    <a:pt x="161650" y="463427"/>
                  </a:cubicBezTo>
                  <a:cubicBezTo>
                    <a:pt x="423746" y="462477"/>
                    <a:pt x="400142" y="468098"/>
                    <a:pt x="409529" y="170599"/>
                  </a:cubicBezTo>
                  <a:cubicBezTo>
                    <a:pt x="410046" y="154254"/>
                    <a:pt x="420891" y="110567"/>
                    <a:pt x="406214" y="93482"/>
                  </a:cubicBezTo>
                  <a:cubicBezTo>
                    <a:pt x="409383" y="89090"/>
                    <a:pt x="412607" y="84740"/>
                    <a:pt x="415664" y="80271"/>
                  </a:cubicBezTo>
                  <a:cubicBezTo>
                    <a:pt x="426335" y="64680"/>
                    <a:pt x="442059" y="44097"/>
                    <a:pt x="441305" y="24471"/>
                  </a:cubicBezTo>
                  <a:close/>
                  <a:moveTo>
                    <a:pt x="268746" y="422666"/>
                  </a:moveTo>
                  <a:cubicBezTo>
                    <a:pt x="198898" y="424488"/>
                    <a:pt x="125568" y="429278"/>
                    <a:pt x="55707" y="422233"/>
                  </a:cubicBezTo>
                  <a:cubicBezTo>
                    <a:pt x="36507" y="394074"/>
                    <a:pt x="43430" y="353019"/>
                    <a:pt x="41672" y="264145"/>
                  </a:cubicBezTo>
                  <a:cubicBezTo>
                    <a:pt x="37393" y="48084"/>
                    <a:pt x="6964" y="110909"/>
                    <a:pt x="309288" y="98725"/>
                  </a:cubicBezTo>
                  <a:cubicBezTo>
                    <a:pt x="314543" y="98516"/>
                    <a:pt x="322611" y="98606"/>
                    <a:pt x="331467" y="98250"/>
                  </a:cubicBezTo>
                  <a:cubicBezTo>
                    <a:pt x="310991" y="123714"/>
                    <a:pt x="288769" y="148752"/>
                    <a:pt x="266889" y="173678"/>
                  </a:cubicBezTo>
                  <a:cubicBezTo>
                    <a:pt x="229397" y="216401"/>
                    <a:pt x="191368" y="259976"/>
                    <a:pt x="160569" y="308048"/>
                  </a:cubicBezTo>
                  <a:cubicBezTo>
                    <a:pt x="158614" y="304417"/>
                    <a:pt x="156765" y="300738"/>
                    <a:pt x="154741" y="297149"/>
                  </a:cubicBezTo>
                  <a:cubicBezTo>
                    <a:pt x="149528" y="287884"/>
                    <a:pt x="144105" y="278863"/>
                    <a:pt x="137893" y="270240"/>
                  </a:cubicBezTo>
                  <a:cubicBezTo>
                    <a:pt x="131375" y="261198"/>
                    <a:pt x="125750" y="251982"/>
                    <a:pt x="115455" y="246836"/>
                  </a:cubicBezTo>
                  <a:cubicBezTo>
                    <a:pt x="107339" y="242773"/>
                    <a:pt x="94399" y="244686"/>
                    <a:pt x="92187" y="255466"/>
                  </a:cubicBezTo>
                  <a:cubicBezTo>
                    <a:pt x="87650" y="277571"/>
                    <a:pt x="98915" y="300486"/>
                    <a:pt x="107101" y="320616"/>
                  </a:cubicBezTo>
                  <a:cubicBezTo>
                    <a:pt x="115407" y="341024"/>
                    <a:pt x="124947" y="360916"/>
                    <a:pt x="134250" y="380885"/>
                  </a:cubicBezTo>
                  <a:cubicBezTo>
                    <a:pt x="142918" y="399485"/>
                    <a:pt x="173578" y="400910"/>
                    <a:pt x="183279" y="382421"/>
                  </a:cubicBezTo>
                  <a:cubicBezTo>
                    <a:pt x="217072" y="317997"/>
                    <a:pt x="262932" y="263907"/>
                    <a:pt x="310418" y="209810"/>
                  </a:cubicBezTo>
                  <a:cubicBezTo>
                    <a:pt x="329646" y="187907"/>
                    <a:pt x="348839" y="165963"/>
                    <a:pt x="367389" y="143480"/>
                  </a:cubicBezTo>
                  <a:cubicBezTo>
                    <a:pt x="368003" y="154086"/>
                    <a:pt x="369029" y="163714"/>
                    <a:pt x="368932" y="169621"/>
                  </a:cubicBezTo>
                  <a:cubicBezTo>
                    <a:pt x="364618" y="429348"/>
                    <a:pt x="369455" y="420034"/>
                    <a:pt x="268746" y="422666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500">
                <a:solidFill>
                  <a:schemeClr val="dk1"/>
                </a:solidFill>
                <a:latin typeface="UTM Avo" panose="02040603050506020204" pitchFamily="18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" name="Google Shape;1248;p16">
              <a:extLst>
                <a:ext uri="{FF2B5EF4-FFF2-40B4-BE49-F238E27FC236}">
                  <a16:creationId xmlns:a16="http://schemas.microsoft.com/office/drawing/2014/main" id="{C0506AEA-45F1-0AFE-1C76-CBEA9CBD975F}"/>
                </a:ext>
              </a:extLst>
            </p:cNvPr>
            <p:cNvSpPr/>
            <p:nvPr/>
          </p:nvSpPr>
          <p:spPr>
            <a:xfrm>
              <a:off x="573424" y="7790317"/>
              <a:ext cx="1249336" cy="223477"/>
            </a:xfrm>
            <a:custGeom>
              <a:avLst/>
              <a:gdLst/>
              <a:ahLst/>
              <a:cxnLst/>
              <a:rect l="l" t="t" r="r" b="b"/>
              <a:pathLst>
                <a:path w="1249336" h="223477" extrusionOk="0">
                  <a:moveTo>
                    <a:pt x="1246894" y="175957"/>
                  </a:moveTo>
                  <a:cubicBezTo>
                    <a:pt x="1237689" y="154382"/>
                    <a:pt x="1225908" y="135356"/>
                    <a:pt x="1212026" y="116484"/>
                  </a:cubicBezTo>
                  <a:cubicBezTo>
                    <a:pt x="1198040" y="97471"/>
                    <a:pt x="1180481" y="73237"/>
                    <a:pt x="1153269" y="81112"/>
                  </a:cubicBezTo>
                  <a:cubicBezTo>
                    <a:pt x="1132590" y="87096"/>
                    <a:pt x="1123586" y="111834"/>
                    <a:pt x="1114974" y="130902"/>
                  </a:cubicBezTo>
                  <a:cubicBezTo>
                    <a:pt x="1112636" y="126077"/>
                    <a:pt x="1110368" y="120610"/>
                    <a:pt x="1108414" y="116344"/>
                  </a:cubicBezTo>
                  <a:cubicBezTo>
                    <a:pt x="1098496" y="94672"/>
                    <a:pt x="1088579" y="73006"/>
                    <a:pt x="1078662" y="51334"/>
                  </a:cubicBezTo>
                  <a:cubicBezTo>
                    <a:pt x="1070098" y="32622"/>
                    <a:pt x="1060837" y="9553"/>
                    <a:pt x="1038783" y="3521"/>
                  </a:cubicBezTo>
                  <a:cubicBezTo>
                    <a:pt x="1013644" y="-3357"/>
                    <a:pt x="996049" y="13882"/>
                    <a:pt x="984701" y="33893"/>
                  </a:cubicBezTo>
                  <a:cubicBezTo>
                    <a:pt x="972941" y="54615"/>
                    <a:pt x="961272" y="75387"/>
                    <a:pt x="949554" y="96138"/>
                  </a:cubicBezTo>
                  <a:cubicBezTo>
                    <a:pt x="940753" y="111722"/>
                    <a:pt x="932602" y="132591"/>
                    <a:pt x="919027" y="143455"/>
                  </a:cubicBezTo>
                  <a:cubicBezTo>
                    <a:pt x="917241" y="144887"/>
                    <a:pt x="915747" y="144866"/>
                    <a:pt x="912048" y="142576"/>
                  </a:cubicBezTo>
                  <a:cubicBezTo>
                    <a:pt x="905816" y="138715"/>
                    <a:pt x="901028" y="131907"/>
                    <a:pt x="896820" y="125909"/>
                  </a:cubicBezTo>
                  <a:cubicBezTo>
                    <a:pt x="884313" y="108056"/>
                    <a:pt x="873460" y="88883"/>
                    <a:pt x="863920" y="69299"/>
                  </a:cubicBezTo>
                  <a:cubicBezTo>
                    <a:pt x="859139" y="59482"/>
                    <a:pt x="854665" y="49505"/>
                    <a:pt x="850638" y="39353"/>
                  </a:cubicBezTo>
                  <a:cubicBezTo>
                    <a:pt x="846709" y="29459"/>
                    <a:pt x="843750" y="19091"/>
                    <a:pt x="836115" y="11215"/>
                  </a:cubicBezTo>
                  <a:cubicBezTo>
                    <a:pt x="826490" y="1279"/>
                    <a:pt x="812853" y="-2763"/>
                    <a:pt x="799691" y="1985"/>
                  </a:cubicBezTo>
                  <a:cubicBezTo>
                    <a:pt x="787910" y="6237"/>
                    <a:pt x="781314" y="16465"/>
                    <a:pt x="777287" y="27811"/>
                  </a:cubicBezTo>
                  <a:cubicBezTo>
                    <a:pt x="770497" y="46970"/>
                    <a:pt x="768277" y="67791"/>
                    <a:pt x="764781" y="87710"/>
                  </a:cubicBezTo>
                  <a:cubicBezTo>
                    <a:pt x="761696" y="105256"/>
                    <a:pt x="758388" y="124052"/>
                    <a:pt x="750097" y="140076"/>
                  </a:cubicBezTo>
                  <a:cubicBezTo>
                    <a:pt x="744395" y="132494"/>
                    <a:pt x="740075" y="123431"/>
                    <a:pt x="735280" y="115269"/>
                  </a:cubicBezTo>
                  <a:cubicBezTo>
                    <a:pt x="728217" y="103239"/>
                    <a:pt x="721147" y="91202"/>
                    <a:pt x="714084" y="79171"/>
                  </a:cubicBezTo>
                  <a:cubicBezTo>
                    <a:pt x="707942" y="68712"/>
                    <a:pt x="702233" y="57359"/>
                    <a:pt x="694096" y="48255"/>
                  </a:cubicBezTo>
                  <a:cubicBezTo>
                    <a:pt x="675098" y="27001"/>
                    <a:pt x="646093" y="28838"/>
                    <a:pt x="625658" y="46789"/>
                  </a:cubicBezTo>
                  <a:cubicBezTo>
                    <a:pt x="607324" y="62889"/>
                    <a:pt x="595103" y="87676"/>
                    <a:pt x="581808" y="107812"/>
                  </a:cubicBezTo>
                  <a:cubicBezTo>
                    <a:pt x="575038" y="118069"/>
                    <a:pt x="568310" y="128346"/>
                    <a:pt x="561562" y="138617"/>
                  </a:cubicBezTo>
                  <a:cubicBezTo>
                    <a:pt x="553549" y="120610"/>
                    <a:pt x="545509" y="102610"/>
                    <a:pt x="537323" y="84687"/>
                  </a:cubicBezTo>
                  <a:cubicBezTo>
                    <a:pt x="524328" y="56221"/>
                    <a:pt x="500843" y="28377"/>
                    <a:pt x="466107" y="33306"/>
                  </a:cubicBezTo>
                  <a:cubicBezTo>
                    <a:pt x="433040" y="38005"/>
                    <a:pt x="422104" y="71617"/>
                    <a:pt x="412166" y="98777"/>
                  </a:cubicBezTo>
                  <a:cubicBezTo>
                    <a:pt x="406554" y="114110"/>
                    <a:pt x="401425" y="129596"/>
                    <a:pt x="396728" y="145215"/>
                  </a:cubicBezTo>
                  <a:cubicBezTo>
                    <a:pt x="393077" y="132885"/>
                    <a:pt x="390677" y="119891"/>
                    <a:pt x="386915" y="109180"/>
                  </a:cubicBezTo>
                  <a:cubicBezTo>
                    <a:pt x="376718" y="80170"/>
                    <a:pt x="358398" y="49141"/>
                    <a:pt x="325931" y="42097"/>
                  </a:cubicBezTo>
                  <a:cubicBezTo>
                    <a:pt x="289535" y="34200"/>
                    <a:pt x="259727" y="57709"/>
                    <a:pt x="237365" y="83703"/>
                  </a:cubicBezTo>
                  <a:cubicBezTo>
                    <a:pt x="220929" y="102806"/>
                    <a:pt x="204717" y="122104"/>
                    <a:pt x="188518" y="141424"/>
                  </a:cubicBezTo>
                  <a:cubicBezTo>
                    <a:pt x="183717" y="119186"/>
                    <a:pt x="178782" y="96955"/>
                    <a:pt x="172717" y="75129"/>
                  </a:cubicBezTo>
                  <a:cubicBezTo>
                    <a:pt x="164615" y="45958"/>
                    <a:pt x="145952" y="14608"/>
                    <a:pt x="111447" y="15872"/>
                  </a:cubicBezTo>
                  <a:cubicBezTo>
                    <a:pt x="71924" y="17317"/>
                    <a:pt x="54337" y="53331"/>
                    <a:pt x="43100" y="85853"/>
                  </a:cubicBezTo>
                  <a:cubicBezTo>
                    <a:pt x="30782" y="121532"/>
                    <a:pt x="14953" y="155737"/>
                    <a:pt x="1267" y="190857"/>
                  </a:cubicBezTo>
                  <a:cubicBezTo>
                    <a:pt x="-6284" y="210232"/>
                    <a:pt x="21919" y="220866"/>
                    <a:pt x="32911" y="205387"/>
                  </a:cubicBezTo>
                  <a:cubicBezTo>
                    <a:pt x="51259" y="179553"/>
                    <a:pt x="64708" y="150982"/>
                    <a:pt x="76719" y="121706"/>
                  </a:cubicBezTo>
                  <a:cubicBezTo>
                    <a:pt x="82072" y="108657"/>
                    <a:pt x="86225" y="94972"/>
                    <a:pt x="92108" y="82160"/>
                  </a:cubicBezTo>
                  <a:cubicBezTo>
                    <a:pt x="95758" y="74207"/>
                    <a:pt x="101600" y="62736"/>
                    <a:pt x="111412" y="61283"/>
                  </a:cubicBezTo>
                  <a:cubicBezTo>
                    <a:pt x="116444" y="60536"/>
                    <a:pt x="119027" y="64069"/>
                    <a:pt x="122188" y="69920"/>
                  </a:cubicBezTo>
                  <a:cubicBezTo>
                    <a:pt x="127430" y="79611"/>
                    <a:pt x="129565" y="91327"/>
                    <a:pt x="132050" y="102443"/>
                  </a:cubicBezTo>
                  <a:cubicBezTo>
                    <a:pt x="139141" y="134134"/>
                    <a:pt x="146329" y="165798"/>
                    <a:pt x="153511" y="197469"/>
                  </a:cubicBezTo>
                  <a:cubicBezTo>
                    <a:pt x="157042" y="213039"/>
                    <a:pt x="180276" y="222444"/>
                    <a:pt x="191757" y="208864"/>
                  </a:cubicBezTo>
                  <a:cubicBezTo>
                    <a:pt x="215932" y="180258"/>
                    <a:pt x="240080" y="151617"/>
                    <a:pt x="264270" y="123026"/>
                  </a:cubicBezTo>
                  <a:cubicBezTo>
                    <a:pt x="277014" y="107966"/>
                    <a:pt x="299264" y="78655"/>
                    <a:pt x="320124" y="88667"/>
                  </a:cubicBezTo>
                  <a:cubicBezTo>
                    <a:pt x="326008" y="91488"/>
                    <a:pt x="332889" y="101046"/>
                    <a:pt x="337105" y="109264"/>
                  </a:cubicBezTo>
                  <a:cubicBezTo>
                    <a:pt x="342604" y="119989"/>
                    <a:pt x="345417" y="131509"/>
                    <a:pt x="348578" y="143211"/>
                  </a:cubicBezTo>
                  <a:cubicBezTo>
                    <a:pt x="356611" y="172927"/>
                    <a:pt x="367171" y="201854"/>
                    <a:pt x="393601" y="219944"/>
                  </a:cubicBezTo>
                  <a:cubicBezTo>
                    <a:pt x="405542" y="228113"/>
                    <a:pt x="424714" y="221410"/>
                    <a:pt x="428259" y="207090"/>
                  </a:cubicBezTo>
                  <a:cubicBezTo>
                    <a:pt x="434687" y="181117"/>
                    <a:pt x="442218" y="155444"/>
                    <a:pt x="450942" y="130148"/>
                  </a:cubicBezTo>
                  <a:cubicBezTo>
                    <a:pt x="455192" y="117831"/>
                    <a:pt x="459659" y="105578"/>
                    <a:pt x="464523" y="93492"/>
                  </a:cubicBezTo>
                  <a:cubicBezTo>
                    <a:pt x="466463" y="88667"/>
                    <a:pt x="469618" y="79507"/>
                    <a:pt x="474141" y="79639"/>
                  </a:cubicBezTo>
                  <a:cubicBezTo>
                    <a:pt x="488385" y="80072"/>
                    <a:pt x="497479" y="112260"/>
                    <a:pt x="501918" y="122404"/>
                  </a:cubicBezTo>
                  <a:cubicBezTo>
                    <a:pt x="513328" y="148469"/>
                    <a:pt x="524746" y="174526"/>
                    <a:pt x="536164" y="200590"/>
                  </a:cubicBezTo>
                  <a:cubicBezTo>
                    <a:pt x="543814" y="218052"/>
                    <a:pt x="568694" y="215964"/>
                    <a:pt x="578081" y="201909"/>
                  </a:cubicBezTo>
                  <a:cubicBezTo>
                    <a:pt x="597853" y="172277"/>
                    <a:pt x="617583" y="142625"/>
                    <a:pt x="637264" y="112930"/>
                  </a:cubicBezTo>
                  <a:cubicBezTo>
                    <a:pt x="642073" y="105675"/>
                    <a:pt x="646686" y="98219"/>
                    <a:pt x="651753" y="91139"/>
                  </a:cubicBezTo>
                  <a:cubicBezTo>
                    <a:pt x="653351" y="88904"/>
                    <a:pt x="657344" y="85225"/>
                    <a:pt x="659151" y="83081"/>
                  </a:cubicBezTo>
                  <a:cubicBezTo>
                    <a:pt x="662794" y="90147"/>
                    <a:pt x="667666" y="97443"/>
                    <a:pt x="671797" y="104516"/>
                  </a:cubicBezTo>
                  <a:cubicBezTo>
                    <a:pt x="680605" y="119570"/>
                    <a:pt x="689406" y="134623"/>
                    <a:pt x="698207" y="149683"/>
                  </a:cubicBezTo>
                  <a:cubicBezTo>
                    <a:pt x="706672" y="164164"/>
                    <a:pt x="715319" y="179413"/>
                    <a:pt x="730115" y="188378"/>
                  </a:cubicBezTo>
                  <a:cubicBezTo>
                    <a:pt x="746691" y="198411"/>
                    <a:pt x="767482" y="196317"/>
                    <a:pt x="781126" y="182387"/>
                  </a:cubicBezTo>
                  <a:cubicBezTo>
                    <a:pt x="792307" y="170979"/>
                    <a:pt x="798993" y="153824"/>
                    <a:pt x="803773" y="138889"/>
                  </a:cubicBezTo>
                  <a:cubicBezTo>
                    <a:pt x="809057" y="122390"/>
                    <a:pt x="811750" y="105215"/>
                    <a:pt x="814661" y="88178"/>
                  </a:cubicBezTo>
                  <a:cubicBezTo>
                    <a:pt x="814940" y="86559"/>
                    <a:pt x="815233" y="84946"/>
                    <a:pt x="815512" y="83333"/>
                  </a:cubicBezTo>
                  <a:cubicBezTo>
                    <a:pt x="819141" y="91285"/>
                    <a:pt x="822910" y="99168"/>
                    <a:pt x="826993" y="106904"/>
                  </a:cubicBezTo>
                  <a:cubicBezTo>
                    <a:pt x="838690" y="129086"/>
                    <a:pt x="851860" y="153028"/>
                    <a:pt x="869056" y="171468"/>
                  </a:cubicBezTo>
                  <a:cubicBezTo>
                    <a:pt x="887656" y="191408"/>
                    <a:pt x="915454" y="202042"/>
                    <a:pt x="941193" y="188874"/>
                  </a:cubicBezTo>
                  <a:cubicBezTo>
                    <a:pt x="963156" y="177640"/>
                    <a:pt x="974798" y="154690"/>
                    <a:pt x="986425" y="134169"/>
                  </a:cubicBezTo>
                  <a:cubicBezTo>
                    <a:pt x="999902" y="110395"/>
                    <a:pt x="1013378" y="86614"/>
                    <a:pt x="1026855" y="62840"/>
                  </a:cubicBezTo>
                  <a:cubicBezTo>
                    <a:pt x="1026932" y="62708"/>
                    <a:pt x="1027072" y="62512"/>
                    <a:pt x="1027169" y="62352"/>
                  </a:cubicBezTo>
                  <a:cubicBezTo>
                    <a:pt x="1029835" y="68154"/>
                    <a:pt x="1032348" y="74033"/>
                    <a:pt x="1034937" y="79870"/>
                  </a:cubicBezTo>
                  <a:cubicBezTo>
                    <a:pt x="1046299" y="105487"/>
                    <a:pt x="1056977" y="131551"/>
                    <a:pt x="1069072" y="156826"/>
                  </a:cubicBezTo>
                  <a:cubicBezTo>
                    <a:pt x="1079869" y="179371"/>
                    <a:pt x="1102084" y="200366"/>
                    <a:pt x="1128905" y="192840"/>
                  </a:cubicBezTo>
                  <a:cubicBezTo>
                    <a:pt x="1145822" y="188092"/>
                    <a:pt x="1153171" y="173122"/>
                    <a:pt x="1160304" y="158669"/>
                  </a:cubicBezTo>
                  <a:cubicBezTo>
                    <a:pt x="1162656" y="153901"/>
                    <a:pt x="1165015" y="149132"/>
                    <a:pt x="1167367" y="144356"/>
                  </a:cubicBezTo>
                  <a:cubicBezTo>
                    <a:pt x="1168672" y="146053"/>
                    <a:pt x="1169991" y="147735"/>
                    <a:pt x="1171282" y="149446"/>
                  </a:cubicBezTo>
                  <a:cubicBezTo>
                    <a:pt x="1174625" y="153894"/>
                    <a:pt x="1177808" y="158453"/>
                    <a:pt x="1181039" y="162991"/>
                  </a:cubicBezTo>
                  <a:cubicBezTo>
                    <a:pt x="1190538" y="176341"/>
                    <a:pt x="1200281" y="189460"/>
                    <a:pt x="1209912" y="202705"/>
                  </a:cubicBezTo>
                  <a:cubicBezTo>
                    <a:pt x="1216556" y="211845"/>
                    <a:pt x="1231833" y="211573"/>
                    <a:pt x="1240034" y="205449"/>
                  </a:cubicBezTo>
                  <a:cubicBezTo>
                    <a:pt x="1249756" y="198181"/>
                    <a:pt x="1251521" y="186807"/>
                    <a:pt x="1246894" y="175957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500">
                <a:solidFill>
                  <a:schemeClr val="dk1"/>
                </a:solidFill>
                <a:latin typeface="UTM Avo" panose="02040603050506020204" pitchFamily="18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" name="Google Shape;1249;p16">
              <a:extLst>
                <a:ext uri="{FF2B5EF4-FFF2-40B4-BE49-F238E27FC236}">
                  <a16:creationId xmlns:a16="http://schemas.microsoft.com/office/drawing/2014/main" id="{2E2540DD-8F83-5300-1CE9-040612A0FF8A}"/>
                </a:ext>
              </a:extLst>
            </p:cNvPr>
            <p:cNvSpPr/>
            <p:nvPr/>
          </p:nvSpPr>
          <p:spPr>
            <a:xfrm>
              <a:off x="587209" y="8362302"/>
              <a:ext cx="1194145" cy="241556"/>
            </a:xfrm>
            <a:custGeom>
              <a:avLst/>
              <a:gdLst/>
              <a:ahLst/>
              <a:cxnLst/>
              <a:rect l="l" t="t" r="r" b="b"/>
              <a:pathLst>
                <a:path w="1194145" h="241556" extrusionOk="0">
                  <a:moveTo>
                    <a:pt x="1181910" y="105363"/>
                  </a:moveTo>
                  <a:cubicBezTo>
                    <a:pt x="1174197" y="89618"/>
                    <a:pt x="1167644" y="72226"/>
                    <a:pt x="1157266" y="58031"/>
                  </a:cubicBezTo>
                  <a:cubicBezTo>
                    <a:pt x="1143838" y="39661"/>
                    <a:pt x="1119837" y="33112"/>
                    <a:pt x="1100309" y="46260"/>
                  </a:cubicBezTo>
                  <a:cubicBezTo>
                    <a:pt x="1084355" y="57005"/>
                    <a:pt x="1077250" y="76129"/>
                    <a:pt x="1071213" y="93619"/>
                  </a:cubicBezTo>
                  <a:cubicBezTo>
                    <a:pt x="1068833" y="100503"/>
                    <a:pt x="1066823" y="107939"/>
                    <a:pt x="1063731" y="114405"/>
                  </a:cubicBezTo>
                  <a:cubicBezTo>
                    <a:pt x="1062559" y="116862"/>
                    <a:pt x="1060933" y="119613"/>
                    <a:pt x="1059195" y="121938"/>
                  </a:cubicBezTo>
                  <a:cubicBezTo>
                    <a:pt x="1059307" y="121471"/>
                    <a:pt x="1054477" y="126449"/>
                    <a:pt x="1055656" y="125527"/>
                  </a:cubicBezTo>
                  <a:cubicBezTo>
                    <a:pt x="1056655" y="124745"/>
                    <a:pt x="1052914" y="127699"/>
                    <a:pt x="1051958" y="128362"/>
                  </a:cubicBezTo>
                  <a:cubicBezTo>
                    <a:pt x="1051937" y="128341"/>
                    <a:pt x="1051937" y="128327"/>
                    <a:pt x="1051916" y="128299"/>
                  </a:cubicBezTo>
                  <a:cubicBezTo>
                    <a:pt x="1052055" y="128166"/>
                    <a:pt x="1052237" y="128006"/>
                    <a:pt x="1052600" y="127692"/>
                  </a:cubicBezTo>
                  <a:cubicBezTo>
                    <a:pt x="1052656" y="127643"/>
                    <a:pt x="1052223" y="127824"/>
                    <a:pt x="1051699" y="128048"/>
                  </a:cubicBezTo>
                  <a:cubicBezTo>
                    <a:pt x="1050506" y="126602"/>
                    <a:pt x="1048405" y="124494"/>
                    <a:pt x="1047554" y="123111"/>
                  </a:cubicBezTo>
                  <a:cubicBezTo>
                    <a:pt x="1037776" y="107276"/>
                    <a:pt x="1028759" y="90910"/>
                    <a:pt x="1019386" y="74830"/>
                  </a:cubicBezTo>
                  <a:cubicBezTo>
                    <a:pt x="1014793" y="66961"/>
                    <a:pt x="1010208" y="59086"/>
                    <a:pt x="1005616" y="51210"/>
                  </a:cubicBezTo>
                  <a:cubicBezTo>
                    <a:pt x="1000333" y="42147"/>
                    <a:pt x="995587" y="31353"/>
                    <a:pt x="988622" y="23484"/>
                  </a:cubicBezTo>
                  <a:cubicBezTo>
                    <a:pt x="974175" y="7167"/>
                    <a:pt x="948575" y="6441"/>
                    <a:pt x="932279" y="20580"/>
                  </a:cubicBezTo>
                  <a:cubicBezTo>
                    <a:pt x="918272" y="32728"/>
                    <a:pt x="913379" y="52718"/>
                    <a:pt x="906944" y="69412"/>
                  </a:cubicBezTo>
                  <a:cubicBezTo>
                    <a:pt x="901319" y="84026"/>
                    <a:pt x="895101" y="102710"/>
                    <a:pt x="889308" y="115047"/>
                  </a:cubicBezTo>
                  <a:cubicBezTo>
                    <a:pt x="887891" y="118056"/>
                    <a:pt x="886244" y="121086"/>
                    <a:pt x="884360" y="123823"/>
                  </a:cubicBezTo>
                  <a:cubicBezTo>
                    <a:pt x="883432" y="125171"/>
                    <a:pt x="881708" y="127084"/>
                    <a:pt x="881219" y="127615"/>
                  </a:cubicBezTo>
                  <a:cubicBezTo>
                    <a:pt x="881219" y="127615"/>
                    <a:pt x="881219" y="127615"/>
                    <a:pt x="881219" y="127615"/>
                  </a:cubicBezTo>
                  <a:cubicBezTo>
                    <a:pt x="881373" y="127447"/>
                    <a:pt x="881373" y="127398"/>
                    <a:pt x="881163" y="127517"/>
                  </a:cubicBezTo>
                  <a:cubicBezTo>
                    <a:pt x="880158" y="125695"/>
                    <a:pt x="879146" y="123879"/>
                    <a:pt x="878134" y="122064"/>
                  </a:cubicBezTo>
                  <a:cubicBezTo>
                    <a:pt x="873382" y="113539"/>
                    <a:pt x="868622" y="105014"/>
                    <a:pt x="863862" y="96489"/>
                  </a:cubicBezTo>
                  <a:cubicBezTo>
                    <a:pt x="855027" y="80653"/>
                    <a:pt x="846198" y="64818"/>
                    <a:pt x="837362" y="48983"/>
                  </a:cubicBezTo>
                  <a:cubicBezTo>
                    <a:pt x="828785" y="33601"/>
                    <a:pt x="820598" y="17221"/>
                    <a:pt x="805293" y="7418"/>
                  </a:cubicBezTo>
                  <a:cubicBezTo>
                    <a:pt x="788990" y="-3020"/>
                    <a:pt x="765651" y="-2720"/>
                    <a:pt x="750702" y="10085"/>
                  </a:cubicBezTo>
                  <a:cubicBezTo>
                    <a:pt x="736904" y="21906"/>
                    <a:pt x="731279" y="44270"/>
                    <a:pt x="724216" y="60608"/>
                  </a:cubicBezTo>
                  <a:cubicBezTo>
                    <a:pt x="716665" y="78077"/>
                    <a:pt x="709120" y="95546"/>
                    <a:pt x="701562" y="113008"/>
                  </a:cubicBezTo>
                  <a:cubicBezTo>
                    <a:pt x="698847" y="119292"/>
                    <a:pt x="697353" y="123167"/>
                    <a:pt x="693466" y="129605"/>
                  </a:cubicBezTo>
                  <a:cubicBezTo>
                    <a:pt x="691923" y="132153"/>
                    <a:pt x="691302" y="133326"/>
                    <a:pt x="690262" y="134520"/>
                  </a:cubicBezTo>
                  <a:cubicBezTo>
                    <a:pt x="689195" y="135742"/>
                    <a:pt x="687973" y="136803"/>
                    <a:pt x="686787" y="137899"/>
                  </a:cubicBezTo>
                  <a:cubicBezTo>
                    <a:pt x="688650" y="136168"/>
                    <a:pt x="685845" y="137648"/>
                    <a:pt x="685524" y="138172"/>
                  </a:cubicBezTo>
                  <a:cubicBezTo>
                    <a:pt x="685433" y="138186"/>
                    <a:pt x="685328" y="138207"/>
                    <a:pt x="685230" y="138221"/>
                  </a:cubicBezTo>
                  <a:cubicBezTo>
                    <a:pt x="684393" y="137131"/>
                    <a:pt x="683241" y="135937"/>
                    <a:pt x="682767" y="135295"/>
                  </a:cubicBezTo>
                  <a:cubicBezTo>
                    <a:pt x="679361" y="130680"/>
                    <a:pt x="676025" y="126009"/>
                    <a:pt x="672654" y="121366"/>
                  </a:cubicBezTo>
                  <a:cubicBezTo>
                    <a:pt x="661704" y="106277"/>
                    <a:pt x="650746" y="91189"/>
                    <a:pt x="639796" y="76101"/>
                  </a:cubicBezTo>
                  <a:cubicBezTo>
                    <a:pt x="629355" y="61704"/>
                    <a:pt x="619410" y="44640"/>
                    <a:pt x="601397" y="38914"/>
                  </a:cubicBezTo>
                  <a:cubicBezTo>
                    <a:pt x="581499" y="32596"/>
                    <a:pt x="561916" y="43404"/>
                    <a:pt x="553073" y="61466"/>
                  </a:cubicBezTo>
                  <a:cubicBezTo>
                    <a:pt x="544803" y="78349"/>
                    <a:pt x="540106" y="97417"/>
                    <a:pt x="534187" y="115229"/>
                  </a:cubicBezTo>
                  <a:cubicBezTo>
                    <a:pt x="528220" y="133172"/>
                    <a:pt x="522148" y="151082"/>
                    <a:pt x="516293" y="169067"/>
                  </a:cubicBezTo>
                  <a:cubicBezTo>
                    <a:pt x="515518" y="168956"/>
                    <a:pt x="514373" y="168648"/>
                    <a:pt x="514422" y="168739"/>
                  </a:cubicBezTo>
                  <a:cubicBezTo>
                    <a:pt x="513948" y="168544"/>
                    <a:pt x="513543" y="168383"/>
                    <a:pt x="513578" y="168411"/>
                  </a:cubicBezTo>
                  <a:cubicBezTo>
                    <a:pt x="515351" y="170024"/>
                    <a:pt x="511945" y="167154"/>
                    <a:pt x="511666" y="166931"/>
                  </a:cubicBezTo>
                  <a:cubicBezTo>
                    <a:pt x="501406" y="158580"/>
                    <a:pt x="494832" y="144086"/>
                    <a:pt x="487825" y="132740"/>
                  </a:cubicBezTo>
                  <a:cubicBezTo>
                    <a:pt x="478152" y="117065"/>
                    <a:pt x="468486" y="101383"/>
                    <a:pt x="458805" y="85708"/>
                  </a:cubicBezTo>
                  <a:cubicBezTo>
                    <a:pt x="449370" y="70446"/>
                    <a:pt x="438657" y="53947"/>
                    <a:pt x="420280" y="48738"/>
                  </a:cubicBezTo>
                  <a:cubicBezTo>
                    <a:pt x="402979" y="43837"/>
                    <a:pt x="382398" y="49018"/>
                    <a:pt x="372306" y="64762"/>
                  </a:cubicBezTo>
                  <a:cubicBezTo>
                    <a:pt x="367420" y="72380"/>
                    <a:pt x="364468" y="82001"/>
                    <a:pt x="360909" y="90303"/>
                  </a:cubicBezTo>
                  <a:cubicBezTo>
                    <a:pt x="357035" y="99330"/>
                    <a:pt x="353162" y="108365"/>
                    <a:pt x="349295" y="117393"/>
                  </a:cubicBezTo>
                  <a:cubicBezTo>
                    <a:pt x="343552" y="130785"/>
                    <a:pt x="337717" y="147109"/>
                    <a:pt x="331457" y="158636"/>
                  </a:cubicBezTo>
                  <a:cubicBezTo>
                    <a:pt x="329160" y="155166"/>
                    <a:pt x="326760" y="151333"/>
                    <a:pt x="325964" y="150132"/>
                  </a:cubicBezTo>
                  <a:cubicBezTo>
                    <a:pt x="305152" y="118734"/>
                    <a:pt x="284340" y="87335"/>
                    <a:pt x="263535" y="55937"/>
                  </a:cubicBezTo>
                  <a:cubicBezTo>
                    <a:pt x="252955" y="39969"/>
                    <a:pt x="242067" y="25264"/>
                    <a:pt x="220879" y="25390"/>
                  </a:cubicBezTo>
                  <a:cubicBezTo>
                    <a:pt x="202300" y="25502"/>
                    <a:pt x="186109" y="35200"/>
                    <a:pt x="176275" y="50847"/>
                  </a:cubicBezTo>
                  <a:cubicBezTo>
                    <a:pt x="167160" y="65356"/>
                    <a:pt x="163643" y="83153"/>
                    <a:pt x="158974" y="99407"/>
                  </a:cubicBezTo>
                  <a:cubicBezTo>
                    <a:pt x="154535" y="114879"/>
                    <a:pt x="150103" y="130352"/>
                    <a:pt x="145664" y="145824"/>
                  </a:cubicBezTo>
                  <a:cubicBezTo>
                    <a:pt x="138818" y="131106"/>
                    <a:pt x="131992" y="116381"/>
                    <a:pt x="125104" y="101690"/>
                  </a:cubicBezTo>
                  <a:cubicBezTo>
                    <a:pt x="111515" y="72715"/>
                    <a:pt x="97878" y="32288"/>
                    <a:pt x="59151" y="33015"/>
                  </a:cubicBezTo>
                  <a:cubicBezTo>
                    <a:pt x="19495" y="33762"/>
                    <a:pt x="11881" y="82161"/>
                    <a:pt x="5948" y="112890"/>
                  </a:cubicBezTo>
                  <a:cubicBezTo>
                    <a:pt x="-1031" y="149050"/>
                    <a:pt x="-1945" y="185971"/>
                    <a:pt x="3610" y="222376"/>
                  </a:cubicBezTo>
                  <a:cubicBezTo>
                    <a:pt x="6332" y="240222"/>
                    <a:pt x="34172" y="236570"/>
                    <a:pt x="34682" y="219157"/>
                  </a:cubicBezTo>
                  <a:cubicBezTo>
                    <a:pt x="35512" y="190830"/>
                    <a:pt x="38506" y="163021"/>
                    <a:pt x="45192" y="135477"/>
                  </a:cubicBezTo>
                  <a:cubicBezTo>
                    <a:pt x="48507" y="121834"/>
                    <a:pt x="52416" y="108519"/>
                    <a:pt x="57127" y="95288"/>
                  </a:cubicBezTo>
                  <a:cubicBezTo>
                    <a:pt x="57483" y="94289"/>
                    <a:pt x="59821" y="87524"/>
                    <a:pt x="61740" y="82357"/>
                  </a:cubicBezTo>
                  <a:cubicBezTo>
                    <a:pt x="64874" y="87433"/>
                    <a:pt x="69954" y="97515"/>
                    <a:pt x="72788" y="103736"/>
                  </a:cubicBezTo>
                  <a:cubicBezTo>
                    <a:pt x="78923" y="117190"/>
                    <a:pt x="85057" y="130638"/>
                    <a:pt x="91192" y="144092"/>
                  </a:cubicBezTo>
                  <a:cubicBezTo>
                    <a:pt x="104041" y="172272"/>
                    <a:pt x="117203" y="200340"/>
                    <a:pt x="129640" y="228708"/>
                  </a:cubicBezTo>
                  <a:cubicBezTo>
                    <a:pt x="138539" y="249012"/>
                    <a:pt x="169526" y="243559"/>
                    <a:pt x="175521" y="224170"/>
                  </a:cubicBezTo>
                  <a:cubicBezTo>
                    <a:pt x="185941" y="190481"/>
                    <a:pt x="195328" y="156444"/>
                    <a:pt x="205099" y="122560"/>
                  </a:cubicBezTo>
                  <a:cubicBezTo>
                    <a:pt x="208944" y="109210"/>
                    <a:pt x="211241" y="93172"/>
                    <a:pt x="217626" y="80779"/>
                  </a:cubicBezTo>
                  <a:cubicBezTo>
                    <a:pt x="217836" y="80367"/>
                    <a:pt x="217975" y="80088"/>
                    <a:pt x="218143" y="79753"/>
                  </a:cubicBezTo>
                  <a:cubicBezTo>
                    <a:pt x="219504" y="81575"/>
                    <a:pt x="220767" y="83195"/>
                    <a:pt x="221116" y="83725"/>
                  </a:cubicBezTo>
                  <a:cubicBezTo>
                    <a:pt x="240337" y="112827"/>
                    <a:pt x="259564" y="141921"/>
                    <a:pt x="278785" y="171022"/>
                  </a:cubicBezTo>
                  <a:cubicBezTo>
                    <a:pt x="287446" y="184135"/>
                    <a:pt x="295542" y="199628"/>
                    <a:pt x="309186" y="208286"/>
                  </a:cubicBezTo>
                  <a:cubicBezTo>
                    <a:pt x="325538" y="218661"/>
                    <a:pt x="346580" y="216671"/>
                    <a:pt x="360965" y="203803"/>
                  </a:cubicBezTo>
                  <a:cubicBezTo>
                    <a:pt x="372501" y="193484"/>
                    <a:pt x="378091" y="179310"/>
                    <a:pt x="384017" y="165423"/>
                  </a:cubicBezTo>
                  <a:cubicBezTo>
                    <a:pt x="391177" y="148645"/>
                    <a:pt x="398338" y="131867"/>
                    <a:pt x="405506" y="115089"/>
                  </a:cubicBezTo>
                  <a:cubicBezTo>
                    <a:pt x="406008" y="113909"/>
                    <a:pt x="408325" y="109399"/>
                    <a:pt x="410607" y="104658"/>
                  </a:cubicBezTo>
                  <a:cubicBezTo>
                    <a:pt x="417168" y="114237"/>
                    <a:pt x="422779" y="124766"/>
                    <a:pt x="428760" y="134611"/>
                  </a:cubicBezTo>
                  <a:cubicBezTo>
                    <a:pt x="444791" y="160975"/>
                    <a:pt x="459671" y="195927"/>
                    <a:pt x="486806" y="212754"/>
                  </a:cubicBezTo>
                  <a:cubicBezTo>
                    <a:pt x="514792" y="230112"/>
                    <a:pt x="553024" y="220274"/>
                    <a:pt x="565175" y="188869"/>
                  </a:cubicBezTo>
                  <a:cubicBezTo>
                    <a:pt x="576013" y="160856"/>
                    <a:pt x="583677" y="131616"/>
                    <a:pt x="593531" y="103226"/>
                  </a:cubicBezTo>
                  <a:cubicBezTo>
                    <a:pt x="593768" y="103541"/>
                    <a:pt x="593992" y="103834"/>
                    <a:pt x="594041" y="103897"/>
                  </a:cubicBezTo>
                  <a:cubicBezTo>
                    <a:pt x="604719" y="119187"/>
                    <a:pt x="615404" y="134464"/>
                    <a:pt x="626082" y="149755"/>
                  </a:cubicBezTo>
                  <a:cubicBezTo>
                    <a:pt x="634778" y="162204"/>
                    <a:pt x="642881" y="178165"/>
                    <a:pt x="656030" y="186453"/>
                  </a:cubicBezTo>
                  <a:cubicBezTo>
                    <a:pt x="669765" y="195117"/>
                    <a:pt x="687617" y="196395"/>
                    <a:pt x="702818" y="191270"/>
                  </a:cubicBezTo>
                  <a:cubicBezTo>
                    <a:pt x="736995" y="179743"/>
                    <a:pt x="748559" y="144092"/>
                    <a:pt x="761582" y="114021"/>
                  </a:cubicBezTo>
                  <a:cubicBezTo>
                    <a:pt x="768303" y="98499"/>
                    <a:pt x="775024" y="82971"/>
                    <a:pt x="781752" y="67450"/>
                  </a:cubicBezTo>
                  <a:cubicBezTo>
                    <a:pt x="781983" y="66920"/>
                    <a:pt x="782213" y="66389"/>
                    <a:pt x="782443" y="65865"/>
                  </a:cubicBezTo>
                  <a:cubicBezTo>
                    <a:pt x="783595" y="67981"/>
                    <a:pt x="784753" y="70089"/>
                    <a:pt x="785912" y="72198"/>
                  </a:cubicBezTo>
                  <a:cubicBezTo>
                    <a:pt x="789918" y="79543"/>
                    <a:pt x="793931" y="86888"/>
                    <a:pt x="797937" y="94233"/>
                  </a:cubicBezTo>
                  <a:cubicBezTo>
                    <a:pt x="806626" y="110146"/>
                    <a:pt x="815308" y="126065"/>
                    <a:pt x="823997" y="141977"/>
                  </a:cubicBezTo>
                  <a:cubicBezTo>
                    <a:pt x="831681" y="156053"/>
                    <a:pt x="838186" y="170932"/>
                    <a:pt x="852884" y="178996"/>
                  </a:cubicBezTo>
                  <a:cubicBezTo>
                    <a:pt x="868734" y="187689"/>
                    <a:pt x="887926" y="187242"/>
                    <a:pt x="904202" y="179966"/>
                  </a:cubicBezTo>
                  <a:cubicBezTo>
                    <a:pt x="935336" y="166044"/>
                    <a:pt x="945127" y="128955"/>
                    <a:pt x="956336" y="99882"/>
                  </a:cubicBezTo>
                  <a:cubicBezTo>
                    <a:pt x="957857" y="95930"/>
                    <a:pt x="959379" y="91985"/>
                    <a:pt x="960907" y="88033"/>
                  </a:cubicBezTo>
                  <a:cubicBezTo>
                    <a:pt x="965416" y="95770"/>
                    <a:pt x="969917" y="103506"/>
                    <a:pt x="974426" y="111242"/>
                  </a:cubicBezTo>
                  <a:cubicBezTo>
                    <a:pt x="992321" y="141956"/>
                    <a:pt x="1010145" y="188101"/>
                    <a:pt x="1052956" y="185398"/>
                  </a:cubicBezTo>
                  <a:cubicBezTo>
                    <a:pt x="1071457" y="184232"/>
                    <a:pt x="1088528" y="174918"/>
                    <a:pt x="1100735" y="161087"/>
                  </a:cubicBezTo>
                  <a:cubicBezTo>
                    <a:pt x="1112097" y="148212"/>
                    <a:pt x="1118176" y="132726"/>
                    <a:pt x="1123766" y="116827"/>
                  </a:cubicBezTo>
                  <a:cubicBezTo>
                    <a:pt x="1125762" y="120912"/>
                    <a:pt x="1127765" y="124996"/>
                    <a:pt x="1129761" y="129081"/>
                  </a:cubicBezTo>
                  <a:cubicBezTo>
                    <a:pt x="1131359" y="132356"/>
                    <a:pt x="1132937" y="135644"/>
                    <a:pt x="1134570" y="138905"/>
                  </a:cubicBezTo>
                  <a:cubicBezTo>
                    <a:pt x="1134521" y="139421"/>
                    <a:pt x="1134402" y="139924"/>
                    <a:pt x="1134381" y="140448"/>
                  </a:cubicBezTo>
                  <a:cubicBezTo>
                    <a:pt x="1133439" y="164871"/>
                    <a:pt x="1162159" y="181600"/>
                    <a:pt x="1182161" y="166240"/>
                  </a:cubicBezTo>
                  <a:cubicBezTo>
                    <a:pt x="1203761" y="149636"/>
                    <a:pt x="1191415" y="124766"/>
                    <a:pt x="1181910" y="105363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500">
                <a:solidFill>
                  <a:schemeClr val="dk1"/>
                </a:solidFill>
                <a:latin typeface="UTM Avo" panose="02040603050506020204" pitchFamily="18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19" name="Google Shape;1250;p16">
              <a:extLst>
                <a:ext uri="{FF2B5EF4-FFF2-40B4-BE49-F238E27FC236}">
                  <a16:creationId xmlns:a16="http://schemas.microsoft.com/office/drawing/2014/main" id="{A86EA477-F17B-669B-CB80-8D35D42F9B2C}"/>
                </a:ext>
              </a:extLst>
            </p:cNvPr>
            <p:cNvGrpSpPr/>
            <p:nvPr/>
          </p:nvGrpSpPr>
          <p:grpSpPr>
            <a:xfrm>
              <a:off x="571455" y="8925644"/>
              <a:ext cx="1276137" cy="277577"/>
              <a:chOff x="571455" y="8925644"/>
              <a:chExt cx="1276137" cy="277577"/>
            </a:xfrm>
          </p:grpSpPr>
          <p:sp>
            <p:nvSpPr>
              <p:cNvPr id="52" name="Google Shape;1251;p16">
                <a:extLst>
                  <a:ext uri="{FF2B5EF4-FFF2-40B4-BE49-F238E27FC236}">
                    <a16:creationId xmlns:a16="http://schemas.microsoft.com/office/drawing/2014/main" id="{3F66C6A3-30F6-55FE-BDD9-6E498937BE56}"/>
                  </a:ext>
                </a:extLst>
              </p:cNvPr>
              <p:cNvSpPr/>
              <p:nvPr/>
            </p:nvSpPr>
            <p:spPr>
              <a:xfrm>
                <a:off x="1681593" y="9090131"/>
                <a:ext cx="139" cy="41"/>
              </a:xfrm>
              <a:custGeom>
                <a:avLst/>
                <a:gdLst/>
                <a:ahLst/>
                <a:cxnLst/>
                <a:rect l="l" t="t" r="r" b="b"/>
                <a:pathLst>
                  <a:path w="139" h="41" extrusionOk="0">
                    <a:moveTo>
                      <a:pt x="140" y="42"/>
                    </a:moveTo>
                    <a:cubicBezTo>
                      <a:pt x="77" y="21"/>
                      <a:pt x="63" y="21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49" y="14"/>
                      <a:pt x="91" y="28"/>
                      <a:pt x="140" y="42"/>
                    </a:cubicBezTo>
                    <a:cubicBezTo>
                      <a:pt x="140" y="42"/>
                      <a:pt x="140" y="42"/>
                      <a:pt x="140" y="42"/>
                    </a:cubicBezTo>
                    <a:close/>
                  </a:path>
                </a:pathLst>
              </a:custGeom>
              <a:solidFill>
                <a:srgbClr val="FF9C6C"/>
              </a:solidFill>
              <a:ln>
                <a:noFill/>
              </a:ln>
            </p:spPr>
            <p:txBody>
              <a:bodyPr spcFirstLastPara="1" wrap="square" lIns="45725" tIns="22850" rIns="45725" bIns="2285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500">
                  <a:solidFill>
                    <a:schemeClr val="dk1"/>
                  </a:solidFill>
                  <a:latin typeface="UTM Avo" panose="02040603050506020204" pitchFamily="18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3" name="Google Shape;1252;p16">
                <a:extLst>
                  <a:ext uri="{FF2B5EF4-FFF2-40B4-BE49-F238E27FC236}">
                    <a16:creationId xmlns:a16="http://schemas.microsoft.com/office/drawing/2014/main" id="{0EC67090-5766-2DA6-5E1C-D9C225623394}"/>
                  </a:ext>
                </a:extLst>
              </p:cNvPr>
              <p:cNvSpPr/>
              <p:nvPr/>
            </p:nvSpPr>
            <p:spPr>
              <a:xfrm>
                <a:off x="847353" y="9018620"/>
                <a:ext cx="732" cy="223"/>
              </a:xfrm>
              <a:custGeom>
                <a:avLst/>
                <a:gdLst/>
                <a:ahLst/>
                <a:cxnLst/>
                <a:rect l="l" t="t" r="r" b="b"/>
                <a:pathLst>
                  <a:path w="732" h="223" extrusionOk="0">
                    <a:moveTo>
                      <a:pt x="0" y="224"/>
                    </a:moveTo>
                    <a:cubicBezTo>
                      <a:pt x="147" y="182"/>
                      <a:pt x="391" y="105"/>
                      <a:pt x="733" y="0"/>
                    </a:cubicBezTo>
                    <a:cubicBezTo>
                      <a:pt x="482" y="63"/>
                      <a:pt x="258" y="126"/>
                      <a:pt x="91" y="175"/>
                    </a:cubicBezTo>
                    <a:cubicBezTo>
                      <a:pt x="56" y="189"/>
                      <a:pt x="28" y="203"/>
                      <a:pt x="0" y="224"/>
                    </a:cubicBezTo>
                    <a:close/>
                  </a:path>
                </a:pathLst>
              </a:custGeom>
              <a:solidFill>
                <a:srgbClr val="FF9C6C"/>
              </a:solidFill>
              <a:ln>
                <a:noFill/>
              </a:ln>
            </p:spPr>
            <p:txBody>
              <a:bodyPr spcFirstLastPara="1" wrap="square" lIns="45725" tIns="22850" rIns="45725" bIns="2285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500">
                  <a:solidFill>
                    <a:schemeClr val="dk1"/>
                  </a:solidFill>
                  <a:latin typeface="UTM Avo" panose="02040603050506020204" pitchFamily="18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4" name="Google Shape;1253;p16">
                <a:extLst>
                  <a:ext uri="{FF2B5EF4-FFF2-40B4-BE49-F238E27FC236}">
                    <a16:creationId xmlns:a16="http://schemas.microsoft.com/office/drawing/2014/main" id="{70C4D68F-78A5-5647-305D-BB9E1C2C7C32}"/>
                  </a:ext>
                </a:extLst>
              </p:cNvPr>
              <p:cNvSpPr/>
              <p:nvPr/>
            </p:nvSpPr>
            <p:spPr>
              <a:xfrm>
                <a:off x="571455" y="8925644"/>
                <a:ext cx="1276137" cy="277577"/>
              </a:xfrm>
              <a:custGeom>
                <a:avLst/>
                <a:gdLst/>
                <a:ahLst/>
                <a:cxnLst/>
                <a:rect l="l" t="t" r="r" b="b"/>
                <a:pathLst>
                  <a:path w="1276137" h="277577" extrusionOk="0">
                    <a:moveTo>
                      <a:pt x="1275900" y="110131"/>
                    </a:moveTo>
                    <a:cubicBezTo>
                      <a:pt x="1275279" y="104490"/>
                      <a:pt x="1274651" y="98848"/>
                      <a:pt x="1274030" y="93207"/>
                    </a:cubicBezTo>
                    <a:cubicBezTo>
                      <a:pt x="1272760" y="81715"/>
                      <a:pt x="1259925" y="74097"/>
                      <a:pt x="1249191" y="74139"/>
                    </a:cubicBezTo>
                    <a:cubicBezTo>
                      <a:pt x="1242261" y="66528"/>
                      <a:pt x="1235170" y="59051"/>
                      <a:pt x="1228212" y="51468"/>
                    </a:cubicBezTo>
                    <a:cubicBezTo>
                      <a:pt x="1211671" y="33440"/>
                      <a:pt x="1191104" y="11824"/>
                      <a:pt x="1164311" y="25125"/>
                    </a:cubicBezTo>
                    <a:cubicBezTo>
                      <a:pt x="1145697" y="34362"/>
                      <a:pt x="1138662" y="57228"/>
                      <a:pt x="1133351" y="75856"/>
                    </a:cubicBezTo>
                    <a:cubicBezTo>
                      <a:pt x="1128005" y="94597"/>
                      <a:pt x="1124962" y="113909"/>
                      <a:pt x="1119476" y="132607"/>
                    </a:cubicBezTo>
                    <a:cubicBezTo>
                      <a:pt x="1117103" y="140699"/>
                      <a:pt x="1114256" y="149105"/>
                      <a:pt x="1110508" y="155899"/>
                    </a:cubicBezTo>
                    <a:cubicBezTo>
                      <a:pt x="1110006" y="156814"/>
                      <a:pt x="1108484" y="159230"/>
                      <a:pt x="1107221" y="161185"/>
                    </a:cubicBezTo>
                    <a:cubicBezTo>
                      <a:pt x="1106272" y="160032"/>
                      <a:pt x="1105386" y="158971"/>
                      <a:pt x="1105358" y="159027"/>
                    </a:cubicBezTo>
                    <a:cubicBezTo>
                      <a:pt x="1099991" y="151298"/>
                      <a:pt x="1096173" y="142284"/>
                      <a:pt x="1091902" y="133947"/>
                    </a:cubicBezTo>
                    <a:cubicBezTo>
                      <a:pt x="1071516" y="94129"/>
                      <a:pt x="1051129" y="54310"/>
                      <a:pt x="1030743" y="14491"/>
                    </a:cubicBezTo>
                    <a:cubicBezTo>
                      <a:pt x="1019926" y="-6630"/>
                      <a:pt x="984025" y="-4465"/>
                      <a:pt x="978183" y="19693"/>
                    </a:cubicBezTo>
                    <a:cubicBezTo>
                      <a:pt x="968370" y="60287"/>
                      <a:pt x="958565" y="100887"/>
                      <a:pt x="948752" y="141481"/>
                    </a:cubicBezTo>
                    <a:cubicBezTo>
                      <a:pt x="947901" y="145007"/>
                      <a:pt x="947070" y="148540"/>
                      <a:pt x="946107" y="152031"/>
                    </a:cubicBezTo>
                    <a:cubicBezTo>
                      <a:pt x="944697" y="150320"/>
                      <a:pt x="942596" y="147758"/>
                      <a:pt x="942436" y="147632"/>
                    </a:cubicBezTo>
                    <a:cubicBezTo>
                      <a:pt x="937397" y="140797"/>
                      <a:pt x="933189" y="133214"/>
                      <a:pt x="929252" y="125709"/>
                    </a:cubicBezTo>
                    <a:cubicBezTo>
                      <a:pt x="914233" y="97096"/>
                      <a:pt x="904316" y="65900"/>
                      <a:pt x="886763" y="38607"/>
                    </a:cubicBezTo>
                    <a:cubicBezTo>
                      <a:pt x="874061" y="18855"/>
                      <a:pt x="856215" y="-444"/>
                      <a:pt x="830462" y="9408"/>
                    </a:cubicBezTo>
                    <a:cubicBezTo>
                      <a:pt x="810202" y="17158"/>
                      <a:pt x="802148" y="38712"/>
                      <a:pt x="794931" y="57417"/>
                    </a:cubicBezTo>
                    <a:cubicBezTo>
                      <a:pt x="782802" y="88857"/>
                      <a:pt x="776499" y="123579"/>
                      <a:pt x="758982" y="151738"/>
                    </a:cubicBezTo>
                    <a:cubicBezTo>
                      <a:pt x="757956" y="150460"/>
                      <a:pt x="757244" y="149483"/>
                      <a:pt x="756190" y="147702"/>
                    </a:cubicBezTo>
                    <a:cubicBezTo>
                      <a:pt x="745686" y="130079"/>
                      <a:pt x="736348" y="111654"/>
                      <a:pt x="726480" y="93668"/>
                    </a:cubicBezTo>
                    <a:cubicBezTo>
                      <a:pt x="716953" y="76310"/>
                      <a:pt x="708201" y="58136"/>
                      <a:pt x="697537" y="41449"/>
                    </a:cubicBezTo>
                    <a:cubicBezTo>
                      <a:pt x="686063" y="23498"/>
                      <a:pt x="670179" y="7942"/>
                      <a:pt x="647783" y="6420"/>
                    </a:cubicBezTo>
                    <a:cubicBezTo>
                      <a:pt x="610772" y="3899"/>
                      <a:pt x="590477" y="38754"/>
                      <a:pt x="582074" y="69803"/>
                    </a:cubicBezTo>
                    <a:cubicBezTo>
                      <a:pt x="576546" y="90226"/>
                      <a:pt x="571291" y="110313"/>
                      <a:pt x="563112" y="129905"/>
                    </a:cubicBezTo>
                    <a:cubicBezTo>
                      <a:pt x="561206" y="134471"/>
                      <a:pt x="559203" y="139044"/>
                      <a:pt x="556914" y="143457"/>
                    </a:cubicBezTo>
                    <a:cubicBezTo>
                      <a:pt x="553124" y="138025"/>
                      <a:pt x="548113" y="130903"/>
                      <a:pt x="544344" y="125401"/>
                    </a:cubicBezTo>
                    <a:cubicBezTo>
                      <a:pt x="537526" y="115452"/>
                      <a:pt x="530700" y="105495"/>
                      <a:pt x="523882" y="95546"/>
                    </a:cubicBezTo>
                    <a:cubicBezTo>
                      <a:pt x="510237" y="75640"/>
                      <a:pt x="496593" y="55741"/>
                      <a:pt x="482956" y="35835"/>
                    </a:cubicBezTo>
                    <a:cubicBezTo>
                      <a:pt x="470749" y="18024"/>
                      <a:pt x="446797" y="15545"/>
                      <a:pt x="433760" y="34292"/>
                    </a:cubicBezTo>
                    <a:cubicBezTo>
                      <a:pt x="415816" y="60091"/>
                      <a:pt x="410463" y="91119"/>
                      <a:pt x="407951" y="121820"/>
                    </a:cubicBezTo>
                    <a:cubicBezTo>
                      <a:pt x="406799" y="135847"/>
                      <a:pt x="406185" y="149922"/>
                      <a:pt x="404622" y="163914"/>
                    </a:cubicBezTo>
                    <a:cubicBezTo>
                      <a:pt x="400958" y="158280"/>
                      <a:pt x="397294" y="152645"/>
                      <a:pt x="393623" y="147004"/>
                    </a:cubicBezTo>
                    <a:cubicBezTo>
                      <a:pt x="382219" y="129472"/>
                      <a:pt x="370961" y="111835"/>
                      <a:pt x="359411" y="94401"/>
                    </a:cubicBezTo>
                    <a:cubicBezTo>
                      <a:pt x="338571" y="62954"/>
                      <a:pt x="307200" y="28190"/>
                      <a:pt x="265157" y="36994"/>
                    </a:cubicBezTo>
                    <a:cubicBezTo>
                      <a:pt x="225948" y="45212"/>
                      <a:pt x="206839" y="88061"/>
                      <a:pt x="194144" y="121771"/>
                    </a:cubicBezTo>
                    <a:cubicBezTo>
                      <a:pt x="189838" y="133207"/>
                      <a:pt x="185999" y="144826"/>
                      <a:pt x="181728" y="156283"/>
                    </a:cubicBezTo>
                    <a:cubicBezTo>
                      <a:pt x="174086" y="134031"/>
                      <a:pt x="166458" y="111779"/>
                      <a:pt x="158781" y="89534"/>
                    </a:cubicBezTo>
                    <a:cubicBezTo>
                      <a:pt x="152095" y="70159"/>
                      <a:pt x="146330" y="49946"/>
                      <a:pt x="133237" y="33755"/>
                    </a:cubicBezTo>
                    <a:cubicBezTo>
                      <a:pt x="119425" y="16669"/>
                      <a:pt x="96366" y="7830"/>
                      <a:pt x="74752" y="13290"/>
                    </a:cubicBezTo>
                    <a:cubicBezTo>
                      <a:pt x="51888" y="19064"/>
                      <a:pt x="35082" y="35982"/>
                      <a:pt x="25828" y="57124"/>
                    </a:cubicBezTo>
                    <a:cubicBezTo>
                      <a:pt x="17153" y="76946"/>
                      <a:pt x="15659" y="99198"/>
                      <a:pt x="12735" y="120423"/>
                    </a:cubicBezTo>
                    <a:cubicBezTo>
                      <a:pt x="9629" y="143017"/>
                      <a:pt x="6328" y="165695"/>
                      <a:pt x="4255" y="188408"/>
                    </a:cubicBezTo>
                    <a:cubicBezTo>
                      <a:pt x="2189" y="211065"/>
                      <a:pt x="1694" y="233812"/>
                      <a:pt x="54" y="256525"/>
                    </a:cubicBezTo>
                    <a:cubicBezTo>
                      <a:pt x="-1601" y="279461"/>
                      <a:pt x="35598" y="286450"/>
                      <a:pt x="40616" y="263318"/>
                    </a:cubicBezTo>
                    <a:cubicBezTo>
                      <a:pt x="44818" y="243964"/>
                      <a:pt x="50366" y="224819"/>
                      <a:pt x="54107" y="205402"/>
                    </a:cubicBezTo>
                    <a:cubicBezTo>
                      <a:pt x="57806" y="186201"/>
                      <a:pt x="60912" y="166945"/>
                      <a:pt x="63983" y="147632"/>
                    </a:cubicBezTo>
                    <a:cubicBezTo>
                      <a:pt x="66607" y="131168"/>
                      <a:pt x="68631" y="114083"/>
                      <a:pt x="71744" y="98025"/>
                    </a:cubicBezTo>
                    <a:cubicBezTo>
                      <a:pt x="73160" y="90728"/>
                      <a:pt x="75080" y="83642"/>
                      <a:pt x="78081" y="77148"/>
                    </a:cubicBezTo>
                    <a:cubicBezTo>
                      <a:pt x="80007" y="72987"/>
                      <a:pt x="78625" y="75165"/>
                      <a:pt x="81563" y="72233"/>
                    </a:cubicBezTo>
                    <a:cubicBezTo>
                      <a:pt x="83120" y="70683"/>
                      <a:pt x="84920" y="69489"/>
                      <a:pt x="85590" y="69077"/>
                    </a:cubicBezTo>
                    <a:cubicBezTo>
                      <a:pt x="84118" y="69398"/>
                      <a:pt x="84892" y="69182"/>
                      <a:pt x="87803" y="68448"/>
                    </a:cubicBezTo>
                    <a:cubicBezTo>
                      <a:pt x="87984" y="68455"/>
                      <a:pt x="88270" y="68455"/>
                      <a:pt x="88494" y="68462"/>
                    </a:cubicBezTo>
                    <a:cubicBezTo>
                      <a:pt x="88745" y="68777"/>
                      <a:pt x="89129" y="69244"/>
                      <a:pt x="89443" y="69622"/>
                    </a:cubicBezTo>
                    <a:cubicBezTo>
                      <a:pt x="91732" y="72687"/>
                      <a:pt x="93274" y="76401"/>
                      <a:pt x="94949" y="79801"/>
                    </a:cubicBezTo>
                    <a:cubicBezTo>
                      <a:pt x="96506" y="82943"/>
                      <a:pt x="98257" y="88634"/>
                      <a:pt x="100442" y="95043"/>
                    </a:cubicBezTo>
                    <a:cubicBezTo>
                      <a:pt x="103610" y="104336"/>
                      <a:pt x="106814" y="113623"/>
                      <a:pt x="110010" y="122909"/>
                    </a:cubicBezTo>
                    <a:cubicBezTo>
                      <a:pt x="122335" y="158734"/>
                      <a:pt x="134661" y="194552"/>
                      <a:pt x="146986" y="230377"/>
                    </a:cubicBezTo>
                    <a:cubicBezTo>
                      <a:pt x="153595" y="249585"/>
                      <a:pt x="177966" y="261000"/>
                      <a:pt x="194339" y="244488"/>
                    </a:cubicBezTo>
                    <a:cubicBezTo>
                      <a:pt x="222640" y="215945"/>
                      <a:pt x="234016" y="178479"/>
                      <a:pt x="247584" y="141732"/>
                    </a:cubicBezTo>
                    <a:cubicBezTo>
                      <a:pt x="253265" y="126337"/>
                      <a:pt x="258827" y="111514"/>
                      <a:pt x="268347" y="99987"/>
                    </a:cubicBezTo>
                    <a:cubicBezTo>
                      <a:pt x="269714" y="98332"/>
                      <a:pt x="271403" y="96607"/>
                      <a:pt x="273002" y="95225"/>
                    </a:cubicBezTo>
                    <a:cubicBezTo>
                      <a:pt x="280714" y="88571"/>
                      <a:pt x="275354" y="93500"/>
                      <a:pt x="275026" y="93689"/>
                    </a:cubicBezTo>
                    <a:cubicBezTo>
                      <a:pt x="275382" y="93479"/>
                      <a:pt x="275584" y="93367"/>
                      <a:pt x="275884" y="93193"/>
                    </a:cubicBezTo>
                    <a:cubicBezTo>
                      <a:pt x="275556" y="93284"/>
                      <a:pt x="275633" y="93242"/>
                      <a:pt x="275975" y="93144"/>
                    </a:cubicBezTo>
                    <a:cubicBezTo>
                      <a:pt x="281621" y="89905"/>
                      <a:pt x="277734" y="92614"/>
                      <a:pt x="277098" y="92816"/>
                    </a:cubicBezTo>
                    <a:cubicBezTo>
                      <a:pt x="276889" y="92886"/>
                      <a:pt x="276777" y="92921"/>
                      <a:pt x="276617" y="92970"/>
                    </a:cubicBezTo>
                    <a:cubicBezTo>
                      <a:pt x="277154" y="92837"/>
                      <a:pt x="277796" y="92704"/>
                      <a:pt x="278299" y="92697"/>
                    </a:cubicBezTo>
                    <a:cubicBezTo>
                      <a:pt x="283973" y="92627"/>
                      <a:pt x="280714" y="92949"/>
                      <a:pt x="279304" y="92795"/>
                    </a:cubicBezTo>
                    <a:cubicBezTo>
                      <a:pt x="280016" y="92872"/>
                      <a:pt x="280560" y="92976"/>
                      <a:pt x="281000" y="93074"/>
                    </a:cubicBezTo>
                    <a:cubicBezTo>
                      <a:pt x="285466" y="95078"/>
                      <a:pt x="288139" y="97271"/>
                      <a:pt x="290526" y="99379"/>
                    </a:cubicBezTo>
                    <a:cubicBezTo>
                      <a:pt x="305720" y="112806"/>
                      <a:pt x="313913" y="128857"/>
                      <a:pt x="325199" y="146201"/>
                    </a:cubicBezTo>
                    <a:cubicBezTo>
                      <a:pt x="338131" y="166065"/>
                      <a:pt x="351071" y="185936"/>
                      <a:pt x="364003" y="205800"/>
                    </a:cubicBezTo>
                    <a:cubicBezTo>
                      <a:pt x="377445" y="226439"/>
                      <a:pt x="394453" y="250408"/>
                      <a:pt x="422928" y="243022"/>
                    </a:cubicBezTo>
                    <a:cubicBezTo>
                      <a:pt x="449114" y="236228"/>
                      <a:pt x="455221" y="206282"/>
                      <a:pt x="459052" y="183332"/>
                    </a:cubicBezTo>
                    <a:cubicBezTo>
                      <a:pt x="462730" y="161296"/>
                      <a:pt x="463330" y="139051"/>
                      <a:pt x="465480" y="116862"/>
                    </a:cubicBezTo>
                    <a:cubicBezTo>
                      <a:pt x="465647" y="115152"/>
                      <a:pt x="465850" y="113469"/>
                      <a:pt x="466052" y="111779"/>
                    </a:cubicBezTo>
                    <a:cubicBezTo>
                      <a:pt x="480555" y="133075"/>
                      <a:pt x="495093" y="154349"/>
                      <a:pt x="509847" y="175470"/>
                    </a:cubicBezTo>
                    <a:cubicBezTo>
                      <a:pt x="522549" y="193658"/>
                      <a:pt x="538594" y="209885"/>
                      <a:pt x="562769" y="207092"/>
                    </a:cubicBezTo>
                    <a:cubicBezTo>
                      <a:pt x="584182" y="204620"/>
                      <a:pt x="598489" y="187891"/>
                      <a:pt x="607366" y="169507"/>
                    </a:cubicBezTo>
                    <a:cubicBezTo>
                      <a:pt x="616914" y="149734"/>
                      <a:pt x="625121" y="129360"/>
                      <a:pt x="631089" y="108211"/>
                    </a:cubicBezTo>
                    <a:cubicBezTo>
                      <a:pt x="633350" y="100210"/>
                      <a:pt x="635025" y="92055"/>
                      <a:pt x="637335" y="84068"/>
                    </a:cubicBezTo>
                    <a:cubicBezTo>
                      <a:pt x="638368" y="80500"/>
                      <a:pt x="639547" y="77002"/>
                      <a:pt x="640811" y="73510"/>
                    </a:cubicBezTo>
                    <a:cubicBezTo>
                      <a:pt x="640929" y="73189"/>
                      <a:pt x="641564" y="71688"/>
                      <a:pt x="641990" y="70648"/>
                    </a:cubicBezTo>
                    <a:cubicBezTo>
                      <a:pt x="642639" y="69517"/>
                      <a:pt x="644154" y="66633"/>
                      <a:pt x="644112" y="66703"/>
                    </a:cubicBezTo>
                    <a:cubicBezTo>
                      <a:pt x="644356" y="66305"/>
                      <a:pt x="644642" y="65928"/>
                      <a:pt x="644886" y="65530"/>
                    </a:cubicBezTo>
                    <a:cubicBezTo>
                      <a:pt x="645508" y="66172"/>
                      <a:pt x="645989" y="66661"/>
                      <a:pt x="645815" y="66438"/>
                    </a:cubicBezTo>
                    <a:cubicBezTo>
                      <a:pt x="656667" y="80325"/>
                      <a:pt x="666019" y="102270"/>
                      <a:pt x="675253" y="119103"/>
                    </a:cubicBezTo>
                    <a:cubicBezTo>
                      <a:pt x="685449" y="137697"/>
                      <a:pt x="695053" y="156793"/>
                      <a:pt x="705954" y="174981"/>
                    </a:cubicBezTo>
                    <a:cubicBezTo>
                      <a:pt x="717065" y="193519"/>
                      <a:pt x="733926" y="211812"/>
                      <a:pt x="756769" y="213739"/>
                    </a:cubicBezTo>
                    <a:cubicBezTo>
                      <a:pt x="801520" y="217509"/>
                      <a:pt x="821194" y="159306"/>
                      <a:pt x="832465" y="125499"/>
                    </a:cubicBezTo>
                    <a:cubicBezTo>
                      <a:pt x="837162" y="111416"/>
                      <a:pt x="841364" y="97166"/>
                      <a:pt x="846326" y="83174"/>
                    </a:cubicBezTo>
                    <a:cubicBezTo>
                      <a:pt x="861680" y="112645"/>
                      <a:pt x="871786" y="144860"/>
                      <a:pt x="890455" y="172558"/>
                    </a:cubicBezTo>
                    <a:cubicBezTo>
                      <a:pt x="903213" y="191494"/>
                      <a:pt x="919544" y="213417"/>
                      <a:pt x="943811" y="216615"/>
                    </a:cubicBezTo>
                    <a:cubicBezTo>
                      <a:pt x="970471" y="220127"/>
                      <a:pt x="989113" y="200542"/>
                      <a:pt x="998088" y="177439"/>
                    </a:cubicBezTo>
                    <a:cubicBezTo>
                      <a:pt x="1006365" y="156129"/>
                      <a:pt x="1009848" y="132118"/>
                      <a:pt x="1015208" y="109915"/>
                    </a:cubicBezTo>
                    <a:cubicBezTo>
                      <a:pt x="1023980" y="127049"/>
                      <a:pt x="1032746" y="144183"/>
                      <a:pt x="1041519" y="161317"/>
                    </a:cubicBezTo>
                    <a:cubicBezTo>
                      <a:pt x="1050948" y="179736"/>
                      <a:pt x="1060153" y="199020"/>
                      <a:pt x="1077448" y="211434"/>
                    </a:cubicBezTo>
                    <a:cubicBezTo>
                      <a:pt x="1097052" y="225503"/>
                      <a:pt x="1122289" y="223870"/>
                      <a:pt x="1140854" y="208900"/>
                    </a:cubicBezTo>
                    <a:cubicBezTo>
                      <a:pt x="1172330" y="183513"/>
                      <a:pt x="1176810" y="136335"/>
                      <a:pt x="1186204" y="99875"/>
                    </a:cubicBezTo>
                    <a:cubicBezTo>
                      <a:pt x="1186797" y="97564"/>
                      <a:pt x="1187537" y="95253"/>
                      <a:pt x="1188340" y="92949"/>
                    </a:cubicBezTo>
                    <a:cubicBezTo>
                      <a:pt x="1201377" y="107534"/>
                      <a:pt x="1214156" y="122951"/>
                      <a:pt x="1229000" y="135498"/>
                    </a:cubicBezTo>
                    <a:cubicBezTo>
                      <a:pt x="1250866" y="153972"/>
                      <a:pt x="1279013" y="138207"/>
                      <a:pt x="1275900" y="11013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45725" tIns="22850" rIns="45725" bIns="2285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500">
                  <a:solidFill>
                    <a:schemeClr val="dk1"/>
                  </a:solidFill>
                  <a:latin typeface="UTM Avo" panose="02040603050506020204" pitchFamily="18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20" name="Google Shape;1254;p16">
              <a:extLst>
                <a:ext uri="{FF2B5EF4-FFF2-40B4-BE49-F238E27FC236}">
                  <a16:creationId xmlns:a16="http://schemas.microsoft.com/office/drawing/2014/main" id="{0CD405EE-B247-A931-4EC6-19D9424F413A}"/>
                </a:ext>
              </a:extLst>
            </p:cNvPr>
            <p:cNvGrpSpPr/>
            <p:nvPr/>
          </p:nvGrpSpPr>
          <p:grpSpPr>
            <a:xfrm>
              <a:off x="598910" y="9430746"/>
              <a:ext cx="1184767" cy="262727"/>
              <a:chOff x="598910" y="9430746"/>
              <a:chExt cx="1184767" cy="262727"/>
            </a:xfrm>
          </p:grpSpPr>
          <p:sp>
            <p:nvSpPr>
              <p:cNvPr id="49" name="Google Shape;1255;p16">
                <a:extLst>
                  <a:ext uri="{FF2B5EF4-FFF2-40B4-BE49-F238E27FC236}">
                    <a16:creationId xmlns:a16="http://schemas.microsoft.com/office/drawing/2014/main" id="{F7FE0661-C8E1-0387-7D55-97AEFF25EED8}"/>
                  </a:ext>
                </a:extLst>
              </p:cNvPr>
              <p:cNvSpPr/>
              <p:nvPr/>
            </p:nvSpPr>
            <p:spPr>
              <a:xfrm>
                <a:off x="598910" y="9430746"/>
                <a:ext cx="1184767" cy="262727"/>
              </a:xfrm>
              <a:custGeom>
                <a:avLst/>
                <a:gdLst/>
                <a:ahLst/>
                <a:cxnLst/>
                <a:rect l="l" t="t" r="r" b="b"/>
                <a:pathLst>
                  <a:path w="1184767" h="262727" extrusionOk="0">
                    <a:moveTo>
                      <a:pt x="1174697" y="83798"/>
                    </a:moveTo>
                    <a:cubicBezTo>
                      <a:pt x="1166817" y="78848"/>
                      <a:pt x="1154318" y="79239"/>
                      <a:pt x="1147757" y="86416"/>
                    </a:cubicBezTo>
                    <a:cubicBezTo>
                      <a:pt x="1138684" y="96338"/>
                      <a:pt x="1129779" y="105400"/>
                      <a:pt x="1121948" y="116397"/>
                    </a:cubicBezTo>
                    <a:cubicBezTo>
                      <a:pt x="1115451" y="125523"/>
                      <a:pt x="1108723" y="134579"/>
                      <a:pt x="1101241" y="142915"/>
                    </a:cubicBezTo>
                    <a:cubicBezTo>
                      <a:pt x="1100369" y="143886"/>
                      <a:pt x="1096872" y="147356"/>
                      <a:pt x="1094394" y="149834"/>
                    </a:cubicBezTo>
                    <a:cubicBezTo>
                      <a:pt x="1092608" y="148277"/>
                      <a:pt x="1090535" y="146581"/>
                      <a:pt x="1088113" y="143914"/>
                    </a:cubicBezTo>
                    <a:cubicBezTo>
                      <a:pt x="1084352" y="139780"/>
                      <a:pt x="1082921" y="137972"/>
                      <a:pt x="1080981" y="135109"/>
                    </a:cubicBezTo>
                    <a:cubicBezTo>
                      <a:pt x="1069067" y="117521"/>
                      <a:pt x="1061292" y="97441"/>
                      <a:pt x="1052575" y="78184"/>
                    </a:cubicBezTo>
                    <a:cubicBezTo>
                      <a:pt x="1043558" y="58264"/>
                      <a:pt x="1032894" y="32410"/>
                      <a:pt x="1013694" y="20373"/>
                    </a:cubicBezTo>
                    <a:cubicBezTo>
                      <a:pt x="999450" y="11443"/>
                      <a:pt x="980139" y="12197"/>
                      <a:pt x="967458" y="23675"/>
                    </a:cubicBezTo>
                    <a:cubicBezTo>
                      <a:pt x="958092" y="32151"/>
                      <a:pt x="953785" y="43574"/>
                      <a:pt x="951210" y="55618"/>
                    </a:cubicBezTo>
                    <a:cubicBezTo>
                      <a:pt x="945620" y="81696"/>
                      <a:pt x="939276" y="107593"/>
                      <a:pt x="931948" y="133238"/>
                    </a:cubicBezTo>
                    <a:cubicBezTo>
                      <a:pt x="928381" y="145729"/>
                      <a:pt x="924598" y="158157"/>
                      <a:pt x="920606" y="170522"/>
                    </a:cubicBezTo>
                    <a:cubicBezTo>
                      <a:pt x="920334" y="171381"/>
                      <a:pt x="920069" y="172268"/>
                      <a:pt x="919804" y="173141"/>
                    </a:cubicBezTo>
                    <a:cubicBezTo>
                      <a:pt x="919085" y="171995"/>
                      <a:pt x="918338" y="170864"/>
                      <a:pt x="917640" y="169705"/>
                    </a:cubicBezTo>
                    <a:cubicBezTo>
                      <a:pt x="911959" y="160182"/>
                      <a:pt x="907241" y="150114"/>
                      <a:pt x="903082" y="139836"/>
                    </a:cubicBezTo>
                    <a:cubicBezTo>
                      <a:pt x="900346" y="133078"/>
                      <a:pt x="896054" y="120342"/>
                      <a:pt x="892753" y="110477"/>
                    </a:cubicBezTo>
                    <a:cubicBezTo>
                      <a:pt x="889179" y="99801"/>
                      <a:pt x="885620" y="89118"/>
                      <a:pt x="881649" y="78582"/>
                    </a:cubicBezTo>
                    <a:cubicBezTo>
                      <a:pt x="872143" y="53349"/>
                      <a:pt x="860865" y="30099"/>
                      <a:pt x="843598" y="9166"/>
                    </a:cubicBezTo>
                    <a:cubicBezTo>
                      <a:pt x="829263" y="-8205"/>
                      <a:pt x="801989" y="1137"/>
                      <a:pt x="795323" y="20310"/>
                    </a:cubicBezTo>
                    <a:cubicBezTo>
                      <a:pt x="785127" y="49670"/>
                      <a:pt x="774930" y="79029"/>
                      <a:pt x="764734" y="108389"/>
                    </a:cubicBezTo>
                    <a:cubicBezTo>
                      <a:pt x="759793" y="122604"/>
                      <a:pt x="755089" y="136931"/>
                      <a:pt x="749896" y="151056"/>
                    </a:cubicBezTo>
                    <a:cubicBezTo>
                      <a:pt x="749073" y="153298"/>
                      <a:pt x="748221" y="155525"/>
                      <a:pt x="747307" y="157731"/>
                    </a:cubicBezTo>
                    <a:cubicBezTo>
                      <a:pt x="747028" y="158401"/>
                      <a:pt x="746909" y="158744"/>
                      <a:pt x="746860" y="158925"/>
                    </a:cubicBezTo>
                    <a:cubicBezTo>
                      <a:pt x="746630" y="159323"/>
                      <a:pt x="746455" y="159623"/>
                      <a:pt x="746127" y="160203"/>
                    </a:cubicBezTo>
                    <a:cubicBezTo>
                      <a:pt x="744717" y="162709"/>
                      <a:pt x="743210" y="165125"/>
                      <a:pt x="741751" y="167590"/>
                    </a:cubicBezTo>
                    <a:cubicBezTo>
                      <a:pt x="741340" y="168288"/>
                      <a:pt x="741074" y="168770"/>
                      <a:pt x="740893" y="169126"/>
                    </a:cubicBezTo>
                    <a:cubicBezTo>
                      <a:pt x="740593" y="169335"/>
                      <a:pt x="740167" y="169664"/>
                      <a:pt x="739420" y="170348"/>
                    </a:cubicBezTo>
                    <a:cubicBezTo>
                      <a:pt x="739176" y="170571"/>
                      <a:pt x="738925" y="170788"/>
                      <a:pt x="738681" y="171011"/>
                    </a:cubicBezTo>
                    <a:cubicBezTo>
                      <a:pt x="738576" y="171067"/>
                      <a:pt x="738506" y="171095"/>
                      <a:pt x="738360" y="171179"/>
                    </a:cubicBezTo>
                    <a:cubicBezTo>
                      <a:pt x="738387" y="171193"/>
                      <a:pt x="738415" y="171213"/>
                      <a:pt x="738443" y="171228"/>
                    </a:cubicBezTo>
                    <a:cubicBezTo>
                      <a:pt x="738429" y="171241"/>
                      <a:pt x="738408" y="171255"/>
                      <a:pt x="738394" y="171269"/>
                    </a:cubicBezTo>
                    <a:cubicBezTo>
                      <a:pt x="738283" y="171297"/>
                      <a:pt x="738185" y="171318"/>
                      <a:pt x="738073" y="171339"/>
                    </a:cubicBezTo>
                    <a:cubicBezTo>
                      <a:pt x="738059" y="171346"/>
                      <a:pt x="738039" y="171360"/>
                      <a:pt x="738024" y="171367"/>
                    </a:cubicBezTo>
                    <a:cubicBezTo>
                      <a:pt x="738018" y="171360"/>
                      <a:pt x="738011" y="171360"/>
                      <a:pt x="738004" y="171353"/>
                    </a:cubicBezTo>
                    <a:cubicBezTo>
                      <a:pt x="736077" y="171786"/>
                      <a:pt x="735756" y="171835"/>
                      <a:pt x="737250" y="171437"/>
                    </a:cubicBezTo>
                    <a:cubicBezTo>
                      <a:pt x="737166" y="171123"/>
                      <a:pt x="737229" y="170976"/>
                      <a:pt x="737355" y="170906"/>
                    </a:cubicBezTo>
                    <a:cubicBezTo>
                      <a:pt x="737068" y="170704"/>
                      <a:pt x="736922" y="170613"/>
                      <a:pt x="736587" y="170369"/>
                    </a:cubicBezTo>
                    <a:cubicBezTo>
                      <a:pt x="737013" y="170676"/>
                      <a:pt x="737243" y="170830"/>
                      <a:pt x="737355" y="170899"/>
                    </a:cubicBezTo>
                    <a:cubicBezTo>
                      <a:pt x="737368" y="170892"/>
                      <a:pt x="737376" y="170878"/>
                      <a:pt x="737389" y="170872"/>
                    </a:cubicBezTo>
                    <a:cubicBezTo>
                      <a:pt x="736999" y="170481"/>
                      <a:pt x="734835" y="168763"/>
                      <a:pt x="734933" y="168958"/>
                    </a:cubicBezTo>
                    <a:cubicBezTo>
                      <a:pt x="726411" y="161062"/>
                      <a:pt x="720095" y="152397"/>
                      <a:pt x="714072" y="142601"/>
                    </a:cubicBezTo>
                    <a:cubicBezTo>
                      <a:pt x="700211" y="120070"/>
                      <a:pt x="690071" y="95549"/>
                      <a:pt x="678506" y="71824"/>
                    </a:cubicBezTo>
                    <a:cubicBezTo>
                      <a:pt x="666021" y="46199"/>
                      <a:pt x="648726" y="6925"/>
                      <a:pt x="613202" y="16707"/>
                    </a:cubicBezTo>
                    <a:cubicBezTo>
                      <a:pt x="581677" y="25393"/>
                      <a:pt x="574468" y="64967"/>
                      <a:pt x="565255" y="91534"/>
                    </a:cubicBezTo>
                    <a:cubicBezTo>
                      <a:pt x="560377" y="105589"/>
                      <a:pt x="555505" y="119644"/>
                      <a:pt x="550627" y="133706"/>
                    </a:cubicBezTo>
                    <a:cubicBezTo>
                      <a:pt x="546237" y="146364"/>
                      <a:pt x="542817" y="160615"/>
                      <a:pt x="536048" y="171765"/>
                    </a:cubicBezTo>
                    <a:cubicBezTo>
                      <a:pt x="533312" y="176269"/>
                      <a:pt x="535308" y="173608"/>
                      <a:pt x="533277" y="175968"/>
                    </a:cubicBezTo>
                    <a:cubicBezTo>
                      <a:pt x="532767" y="176562"/>
                      <a:pt x="528154" y="181009"/>
                      <a:pt x="530778" y="178517"/>
                    </a:cubicBezTo>
                    <a:cubicBezTo>
                      <a:pt x="528698" y="180493"/>
                      <a:pt x="529201" y="180346"/>
                      <a:pt x="527645" y="180416"/>
                    </a:cubicBezTo>
                    <a:cubicBezTo>
                      <a:pt x="527631" y="180409"/>
                      <a:pt x="527617" y="180395"/>
                      <a:pt x="527603" y="180388"/>
                    </a:cubicBezTo>
                    <a:cubicBezTo>
                      <a:pt x="527512" y="180395"/>
                      <a:pt x="527414" y="180402"/>
                      <a:pt x="527303" y="180409"/>
                    </a:cubicBezTo>
                    <a:cubicBezTo>
                      <a:pt x="527386" y="180402"/>
                      <a:pt x="527526" y="180388"/>
                      <a:pt x="527589" y="180381"/>
                    </a:cubicBezTo>
                    <a:cubicBezTo>
                      <a:pt x="527191" y="180109"/>
                      <a:pt x="526598" y="179725"/>
                      <a:pt x="525607" y="179145"/>
                    </a:cubicBezTo>
                    <a:cubicBezTo>
                      <a:pt x="525034" y="178363"/>
                      <a:pt x="524204" y="177239"/>
                      <a:pt x="523548" y="176345"/>
                    </a:cubicBezTo>
                    <a:cubicBezTo>
                      <a:pt x="523450" y="176192"/>
                      <a:pt x="522941" y="175438"/>
                      <a:pt x="521545" y="173364"/>
                    </a:cubicBezTo>
                    <a:cubicBezTo>
                      <a:pt x="518725" y="169168"/>
                      <a:pt x="516185" y="164748"/>
                      <a:pt x="513679" y="160356"/>
                    </a:cubicBezTo>
                    <a:cubicBezTo>
                      <a:pt x="499847" y="136073"/>
                      <a:pt x="489385" y="110092"/>
                      <a:pt x="477178" y="84992"/>
                    </a:cubicBezTo>
                    <a:cubicBezTo>
                      <a:pt x="465565" y="61106"/>
                      <a:pt x="451327" y="27215"/>
                      <a:pt x="423153" y="19584"/>
                    </a:cubicBezTo>
                    <a:cubicBezTo>
                      <a:pt x="387189" y="9844"/>
                      <a:pt x="368192" y="43742"/>
                      <a:pt x="356439" y="71105"/>
                    </a:cubicBezTo>
                    <a:cubicBezTo>
                      <a:pt x="346787" y="93559"/>
                      <a:pt x="340156" y="117172"/>
                      <a:pt x="330714" y="139710"/>
                    </a:cubicBezTo>
                    <a:cubicBezTo>
                      <a:pt x="327364" y="147712"/>
                      <a:pt x="321955" y="158031"/>
                      <a:pt x="315862" y="166822"/>
                    </a:cubicBezTo>
                    <a:cubicBezTo>
                      <a:pt x="312840" y="171193"/>
                      <a:pt x="311702" y="172882"/>
                      <a:pt x="307941" y="176555"/>
                    </a:cubicBezTo>
                    <a:cubicBezTo>
                      <a:pt x="307724" y="176764"/>
                      <a:pt x="307152" y="177469"/>
                      <a:pt x="306517" y="178182"/>
                    </a:cubicBezTo>
                    <a:cubicBezTo>
                      <a:pt x="306077" y="178028"/>
                      <a:pt x="305616" y="177944"/>
                      <a:pt x="305177" y="177763"/>
                    </a:cubicBezTo>
                    <a:cubicBezTo>
                      <a:pt x="304667" y="177574"/>
                      <a:pt x="304402" y="177491"/>
                      <a:pt x="304144" y="177414"/>
                    </a:cubicBezTo>
                    <a:cubicBezTo>
                      <a:pt x="303697" y="177141"/>
                      <a:pt x="303069" y="176771"/>
                      <a:pt x="302169" y="176269"/>
                    </a:cubicBezTo>
                    <a:cubicBezTo>
                      <a:pt x="299733" y="174900"/>
                      <a:pt x="297367" y="173420"/>
                      <a:pt x="295064" y="171842"/>
                    </a:cubicBezTo>
                    <a:cubicBezTo>
                      <a:pt x="294031" y="171130"/>
                      <a:pt x="293026" y="170369"/>
                      <a:pt x="292014" y="169615"/>
                    </a:cubicBezTo>
                    <a:cubicBezTo>
                      <a:pt x="291896" y="169405"/>
                      <a:pt x="287973" y="166138"/>
                      <a:pt x="287827" y="166005"/>
                    </a:cubicBezTo>
                    <a:cubicBezTo>
                      <a:pt x="280282" y="158883"/>
                      <a:pt x="273750" y="150833"/>
                      <a:pt x="267510" y="142573"/>
                    </a:cubicBezTo>
                    <a:cubicBezTo>
                      <a:pt x="266973" y="141868"/>
                      <a:pt x="266673" y="141470"/>
                      <a:pt x="266366" y="141079"/>
                    </a:cubicBezTo>
                    <a:cubicBezTo>
                      <a:pt x="266080" y="140646"/>
                      <a:pt x="265682" y="140060"/>
                      <a:pt x="265061" y="139159"/>
                    </a:cubicBezTo>
                    <a:cubicBezTo>
                      <a:pt x="263413" y="136771"/>
                      <a:pt x="261745" y="134397"/>
                      <a:pt x="260105" y="132002"/>
                    </a:cubicBezTo>
                    <a:cubicBezTo>
                      <a:pt x="257356" y="128008"/>
                      <a:pt x="254634" y="123994"/>
                      <a:pt x="251870" y="120007"/>
                    </a:cubicBezTo>
                    <a:cubicBezTo>
                      <a:pt x="244996" y="110092"/>
                      <a:pt x="238037" y="100178"/>
                      <a:pt x="230325" y="90892"/>
                    </a:cubicBezTo>
                    <a:cubicBezTo>
                      <a:pt x="214057" y="71300"/>
                      <a:pt x="188164" y="46109"/>
                      <a:pt x="160422" y="51680"/>
                    </a:cubicBezTo>
                    <a:cubicBezTo>
                      <a:pt x="142144" y="55353"/>
                      <a:pt x="131598" y="70225"/>
                      <a:pt x="123502" y="85648"/>
                    </a:cubicBezTo>
                    <a:cubicBezTo>
                      <a:pt x="116028" y="99892"/>
                      <a:pt x="109537" y="114666"/>
                      <a:pt x="103172" y="129433"/>
                    </a:cubicBezTo>
                    <a:cubicBezTo>
                      <a:pt x="93429" y="152013"/>
                      <a:pt x="84405" y="173923"/>
                      <a:pt x="70719" y="194457"/>
                    </a:cubicBezTo>
                    <a:cubicBezTo>
                      <a:pt x="66385" y="182245"/>
                      <a:pt x="63125" y="169426"/>
                      <a:pt x="60159" y="156970"/>
                    </a:cubicBezTo>
                    <a:cubicBezTo>
                      <a:pt x="52510" y="124860"/>
                      <a:pt x="47059" y="92267"/>
                      <a:pt x="40694" y="59905"/>
                    </a:cubicBezTo>
                    <a:cubicBezTo>
                      <a:pt x="37317" y="42736"/>
                      <a:pt x="9030" y="40858"/>
                      <a:pt x="5233" y="58795"/>
                    </a:cubicBezTo>
                    <a:cubicBezTo>
                      <a:pt x="-1585" y="90996"/>
                      <a:pt x="-1327" y="121704"/>
                      <a:pt x="3621" y="154219"/>
                    </a:cubicBezTo>
                    <a:cubicBezTo>
                      <a:pt x="5924" y="169370"/>
                      <a:pt x="9623" y="184340"/>
                      <a:pt x="13908" y="199044"/>
                    </a:cubicBezTo>
                    <a:cubicBezTo>
                      <a:pt x="17887" y="212687"/>
                      <a:pt x="21704" y="227580"/>
                      <a:pt x="29549" y="239568"/>
                    </a:cubicBezTo>
                    <a:cubicBezTo>
                      <a:pt x="39222" y="254342"/>
                      <a:pt x="54374" y="264522"/>
                      <a:pt x="72582" y="262462"/>
                    </a:cubicBezTo>
                    <a:cubicBezTo>
                      <a:pt x="90609" y="260424"/>
                      <a:pt x="101797" y="247891"/>
                      <a:pt x="112217" y="234262"/>
                    </a:cubicBezTo>
                    <a:cubicBezTo>
                      <a:pt x="129455" y="211724"/>
                      <a:pt x="140873" y="185290"/>
                      <a:pt x="152082" y="159421"/>
                    </a:cubicBezTo>
                    <a:cubicBezTo>
                      <a:pt x="157135" y="147754"/>
                      <a:pt x="161860" y="136359"/>
                      <a:pt x="167136" y="125551"/>
                    </a:cubicBezTo>
                    <a:cubicBezTo>
                      <a:pt x="169034" y="121662"/>
                      <a:pt x="171009" y="117794"/>
                      <a:pt x="173061" y="113968"/>
                    </a:cubicBezTo>
                    <a:cubicBezTo>
                      <a:pt x="174394" y="115168"/>
                      <a:pt x="175748" y="116341"/>
                      <a:pt x="177018" y="117577"/>
                    </a:cubicBezTo>
                    <a:cubicBezTo>
                      <a:pt x="180752" y="121215"/>
                      <a:pt x="184256" y="125069"/>
                      <a:pt x="187613" y="129049"/>
                    </a:cubicBezTo>
                    <a:cubicBezTo>
                      <a:pt x="190802" y="132826"/>
                      <a:pt x="193824" y="136750"/>
                      <a:pt x="196762" y="140723"/>
                    </a:cubicBezTo>
                    <a:cubicBezTo>
                      <a:pt x="197593" y="141903"/>
                      <a:pt x="199847" y="145031"/>
                      <a:pt x="199819" y="144989"/>
                    </a:cubicBezTo>
                    <a:cubicBezTo>
                      <a:pt x="201487" y="147377"/>
                      <a:pt x="203135" y="149772"/>
                      <a:pt x="204782" y="152173"/>
                    </a:cubicBezTo>
                    <a:cubicBezTo>
                      <a:pt x="217888" y="171276"/>
                      <a:pt x="230737" y="191518"/>
                      <a:pt x="248066" y="207143"/>
                    </a:cubicBezTo>
                    <a:cubicBezTo>
                      <a:pt x="269813" y="226763"/>
                      <a:pt x="301869" y="245957"/>
                      <a:pt x="331195" y="230261"/>
                    </a:cubicBezTo>
                    <a:cubicBezTo>
                      <a:pt x="356830" y="216548"/>
                      <a:pt x="372275" y="186888"/>
                      <a:pt x="383455" y="161327"/>
                    </a:cubicBezTo>
                    <a:cubicBezTo>
                      <a:pt x="393931" y="137385"/>
                      <a:pt x="400722" y="112026"/>
                      <a:pt x="411169" y="88078"/>
                    </a:cubicBezTo>
                    <a:cubicBezTo>
                      <a:pt x="411518" y="87268"/>
                      <a:pt x="412021" y="86290"/>
                      <a:pt x="412426" y="85411"/>
                    </a:cubicBezTo>
                    <a:cubicBezTo>
                      <a:pt x="415643" y="90920"/>
                      <a:pt x="418770" y="96484"/>
                      <a:pt x="421687" y="102154"/>
                    </a:cubicBezTo>
                    <a:cubicBezTo>
                      <a:pt x="435031" y="128120"/>
                      <a:pt x="445716" y="155385"/>
                      <a:pt x="459598" y="181086"/>
                    </a:cubicBezTo>
                    <a:cubicBezTo>
                      <a:pt x="474052" y="207841"/>
                      <a:pt x="492253" y="236908"/>
                      <a:pt x="526200" y="237753"/>
                    </a:cubicBezTo>
                    <a:cubicBezTo>
                      <a:pt x="561591" y="238632"/>
                      <a:pt x="583946" y="208693"/>
                      <a:pt x="595384" y="179068"/>
                    </a:cubicBezTo>
                    <a:cubicBezTo>
                      <a:pt x="606174" y="151126"/>
                      <a:pt x="615303" y="122416"/>
                      <a:pt x="625032" y="94069"/>
                    </a:cubicBezTo>
                    <a:cubicBezTo>
                      <a:pt x="627223" y="97937"/>
                      <a:pt x="629366" y="101812"/>
                      <a:pt x="631229" y="105722"/>
                    </a:cubicBezTo>
                    <a:cubicBezTo>
                      <a:pt x="645237" y="135123"/>
                      <a:pt x="658357" y="164504"/>
                      <a:pt x="677906" y="190763"/>
                    </a:cubicBezTo>
                    <a:cubicBezTo>
                      <a:pt x="698522" y="218461"/>
                      <a:pt x="732343" y="240162"/>
                      <a:pt x="766472" y="221205"/>
                    </a:cubicBezTo>
                    <a:cubicBezTo>
                      <a:pt x="794982" y="205370"/>
                      <a:pt x="803999" y="169859"/>
                      <a:pt x="813895" y="141365"/>
                    </a:cubicBezTo>
                    <a:cubicBezTo>
                      <a:pt x="818773" y="127324"/>
                      <a:pt x="823652" y="113283"/>
                      <a:pt x="828523" y="99235"/>
                    </a:cubicBezTo>
                    <a:cubicBezTo>
                      <a:pt x="828565" y="99347"/>
                      <a:pt x="828614" y="99473"/>
                      <a:pt x="828656" y="99584"/>
                    </a:cubicBezTo>
                    <a:cubicBezTo>
                      <a:pt x="836759" y="122109"/>
                      <a:pt x="843668" y="144996"/>
                      <a:pt x="852664" y="167199"/>
                    </a:cubicBezTo>
                    <a:cubicBezTo>
                      <a:pt x="861297" y="188508"/>
                      <a:pt x="872946" y="211703"/>
                      <a:pt x="890303" y="227217"/>
                    </a:cubicBezTo>
                    <a:cubicBezTo>
                      <a:pt x="902754" y="238346"/>
                      <a:pt x="918799" y="244239"/>
                      <a:pt x="935437" y="239847"/>
                    </a:cubicBezTo>
                    <a:cubicBezTo>
                      <a:pt x="951761" y="235539"/>
                      <a:pt x="962077" y="221764"/>
                      <a:pt x="968421" y="207011"/>
                    </a:cubicBezTo>
                    <a:cubicBezTo>
                      <a:pt x="979134" y="182113"/>
                      <a:pt x="985722" y="154610"/>
                      <a:pt x="992638" y="128448"/>
                    </a:cubicBezTo>
                    <a:cubicBezTo>
                      <a:pt x="995123" y="119051"/>
                      <a:pt x="997342" y="109583"/>
                      <a:pt x="999583" y="100122"/>
                    </a:cubicBezTo>
                    <a:cubicBezTo>
                      <a:pt x="1003589" y="108759"/>
                      <a:pt x="1007399" y="117480"/>
                      <a:pt x="1011322" y="126151"/>
                    </a:cubicBezTo>
                    <a:cubicBezTo>
                      <a:pt x="1020918" y="147370"/>
                      <a:pt x="1032071" y="168560"/>
                      <a:pt x="1048416" y="185443"/>
                    </a:cubicBezTo>
                    <a:cubicBezTo>
                      <a:pt x="1059576" y="196970"/>
                      <a:pt x="1073003" y="207297"/>
                      <a:pt x="1089446" y="208987"/>
                    </a:cubicBezTo>
                    <a:cubicBezTo>
                      <a:pt x="1107362" y="210830"/>
                      <a:pt x="1123260" y="202347"/>
                      <a:pt x="1135648" y="189891"/>
                    </a:cubicBezTo>
                    <a:cubicBezTo>
                      <a:pt x="1146773" y="178705"/>
                      <a:pt x="1157067" y="165879"/>
                      <a:pt x="1165826" y="152767"/>
                    </a:cubicBezTo>
                    <a:cubicBezTo>
                      <a:pt x="1175123" y="138845"/>
                      <a:pt x="1180371" y="125397"/>
                      <a:pt x="1184035" y="109136"/>
                    </a:cubicBezTo>
                    <a:cubicBezTo>
                      <a:pt x="1186268" y="99438"/>
                      <a:pt x="1183463" y="89307"/>
                      <a:pt x="1174697" y="83798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45725" tIns="22850" rIns="45725" bIns="2285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500">
                  <a:solidFill>
                    <a:schemeClr val="dk1"/>
                  </a:solidFill>
                  <a:latin typeface="UTM Avo" panose="02040603050506020204" pitchFamily="18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0" name="Google Shape;1256;p16">
                <a:extLst>
                  <a:ext uri="{FF2B5EF4-FFF2-40B4-BE49-F238E27FC236}">
                    <a16:creationId xmlns:a16="http://schemas.microsoft.com/office/drawing/2014/main" id="{8A7CAABF-A94D-94AF-E604-B234EA1BF083}"/>
                  </a:ext>
                </a:extLst>
              </p:cNvPr>
              <p:cNvSpPr/>
              <p:nvPr/>
            </p:nvSpPr>
            <p:spPr>
              <a:xfrm>
                <a:off x="1126506" y="9611072"/>
                <a:ext cx="560" cy="54"/>
              </a:xfrm>
              <a:custGeom>
                <a:avLst/>
                <a:gdLst/>
                <a:ahLst/>
                <a:cxnLst/>
                <a:rect l="l" t="t" r="r" b="b"/>
                <a:pathLst>
                  <a:path w="560" h="54" extrusionOk="0">
                    <a:moveTo>
                      <a:pt x="0" y="48"/>
                    </a:moveTo>
                    <a:cubicBezTo>
                      <a:pt x="7" y="48"/>
                      <a:pt x="7" y="55"/>
                      <a:pt x="14" y="55"/>
                    </a:cubicBezTo>
                    <a:cubicBezTo>
                      <a:pt x="614" y="6"/>
                      <a:pt x="865" y="-36"/>
                      <a:pt x="0" y="48"/>
                    </a:cubicBezTo>
                    <a:close/>
                  </a:path>
                </a:pathLst>
              </a:custGeom>
              <a:solidFill>
                <a:srgbClr val="FF9C6C"/>
              </a:solidFill>
              <a:ln>
                <a:noFill/>
              </a:ln>
            </p:spPr>
            <p:txBody>
              <a:bodyPr spcFirstLastPara="1" wrap="square" lIns="45725" tIns="22850" rIns="45725" bIns="2285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500">
                  <a:solidFill>
                    <a:schemeClr val="dk1"/>
                  </a:solidFill>
                  <a:latin typeface="UTM Avo" panose="02040603050506020204" pitchFamily="18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1" name="Google Shape;1257;p16">
                <a:extLst>
                  <a:ext uri="{FF2B5EF4-FFF2-40B4-BE49-F238E27FC236}">
                    <a16:creationId xmlns:a16="http://schemas.microsoft.com/office/drawing/2014/main" id="{72716E3A-706E-0B8C-3A1E-421770146EF6}"/>
                  </a:ext>
                </a:extLst>
              </p:cNvPr>
              <p:cNvSpPr/>
              <p:nvPr/>
            </p:nvSpPr>
            <p:spPr>
              <a:xfrm>
                <a:off x="1336264" y="9601598"/>
                <a:ext cx="1004" cy="493"/>
              </a:xfrm>
              <a:custGeom>
                <a:avLst/>
                <a:gdLst/>
                <a:ahLst/>
                <a:cxnLst/>
                <a:rect l="l" t="t" r="r" b="b"/>
                <a:pathLst>
                  <a:path w="1004" h="493" extrusionOk="0">
                    <a:moveTo>
                      <a:pt x="0" y="40"/>
                    </a:moveTo>
                    <a:cubicBezTo>
                      <a:pt x="0" y="47"/>
                      <a:pt x="0" y="47"/>
                      <a:pt x="0" y="40"/>
                    </a:cubicBezTo>
                    <a:cubicBezTo>
                      <a:pt x="237" y="214"/>
                      <a:pt x="440" y="354"/>
                      <a:pt x="649" y="494"/>
                    </a:cubicBezTo>
                    <a:cubicBezTo>
                      <a:pt x="670" y="487"/>
                      <a:pt x="698" y="480"/>
                      <a:pt x="719" y="480"/>
                    </a:cubicBezTo>
                    <a:cubicBezTo>
                      <a:pt x="803" y="431"/>
                      <a:pt x="935" y="354"/>
                      <a:pt x="1005" y="319"/>
                    </a:cubicBezTo>
                    <a:cubicBezTo>
                      <a:pt x="607" y="103"/>
                      <a:pt x="244" y="-44"/>
                      <a:pt x="42" y="12"/>
                    </a:cubicBezTo>
                    <a:cubicBezTo>
                      <a:pt x="112" y="96"/>
                      <a:pt x="105" y="103"/>
                      <a:pt x="0" y="40"/>
                    </a:cubicBezTo>
                    <a:close/>
                  </a:path>
                </a:pathLst>
              </a:custGeom>
              <a:solidFill>
                <a:srgbClr val="FF9C6C"/>
              </a:solidFill>
              <a:ln>
                <a:noFill/>
              </a:ln>
            </p:spPr>
            <p:txBody>
              <a:bodyPr spcFirstLastPara="1" wrap="square" lIns="45725" tIns="22850" rIns="45725" bIns="2285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500">
                  <a:solidFill>
                    <a:schemeClr val="dk1"/>
                  </a:solidFill>
                  <a:latin typeface="UTM Avo" panose="02040603050506020204" pitchFamily="18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21" name="Google Shape;1258;p16">
              <a:extLst>
                <a:ext uri="{FF2B5EF4-FFF2-40B4-BE49-F238E27FC236}">
                  <a16:creationId xmlns:a16="http://schemas.microsoft.com/office/drawing/2014/main" id="{25AAB6B4-D67C-B6EE-5B4D-3805ABA9B35A}"/>
                </a:ext>
              </a:extLst>
            </p:cNvPr>
            <p:cNvGrpSpPr/>
            <p:nvPr/>
          </p:nvGrpSpPr>
          <p:grpSpPr>
            <a:xfrm>
              <a:off x="-24232" y="7190684"/>
              <a:ext cx="2011903" cy="133218"/>
              <a:chOff x="-24232" y="7190684"/>
              <a:chExt cx="2011903" cy="133218"/>
            </a:xfrm>
          </p:grpSpPr>
          <p:sp>
            <p:nvSpPr>
              <p:cNvPr id="36" name="Google Shape;1259;p16">
                <a:extLst>
                  <a:ext uri="{FF2B5EF4-FFF2-40B4-BE49-F238E27FC236}">
                    <a16:creationId xmlns:a16="http://schemas.microsoft.com/office/drawing/2014/main" id="{E74ED224-81E4-E4E5-91A2-DC2044280175}"/>
                  </a:ext>
                </a:extLst>
              </p:cNvPr>
              <p:cNvSpPr/>
              <p:nvPr/>
            </p:nvSpPr>
            <p:spPr>
              <a:xfrm>
                <a:off x="1912129" y="7248328"/>
                <a:ext cx="75542" cy="75574"/>
              </a:xfrm>
              <a:custGeom>
                <a:avLst/>
                <a:gdLst/>
                <a:ahLst/>
                <a:cxnLst/>
                <a:rect l="l" t="t" r="r" b="b"/>
                <a:pathLst>
                  <a:path w="75542" h="75574" extrusionOk="0">
                    <a:moveTo>
                      <a:pt x="75542" y="37787"/>
                    </a:moveTo>
                    <a:cubicBezTo>
                      <a:pt x="75542" y="58656"/>
                      <a:pt x="58632" y="75574"/>
                      <a:pt x="37771" y="75574"/>
                    </a:cubicBezTo>
                    <a:cubicBezTo>
                      <a:pt x="16911" y="75574"/>
                      <a:pt x="0" y="58656"/>
                      <a:pt x="0" y="37787"/>
                    </a:cubicBezTo>
                    <a:cubicBezTo>
                      <a:pt x="0" y="16918"/>
                      <a:pt x="16911" y="0"/>
                      <a:pt x="37771" y="0"/>
                    </a:cubicBezTo>
                    <a:cubicBezTo>
                      <a:pt x="58632" y="0"/>
                      <a:pt x="75542" y="16918"/>
                      <a:pt x="75542" y="37787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45725" tIns="22850" rIns="45725" bIns="2285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500">
                  <a:solidFill>
                    <a:schemeClr val="dk1"/>
                  </a:solidFill>
                  <a:latin typeface="UTM Avo" panose="02040603050506020204" pitchFamily="18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7" name="Google Shape;1260;p16">
                <a:extLst>
                  <a:ext uri="{FF2B5EF4-FFF2-40B4-BE49-F238E27FC236}">
                    <a16:creationId xmlns:a16="http://schemas.microsoft.com/office/drawing/2014/main" id="{156EE203-4F18-96B5-087C-49AC45392713}"/>
                  </a:ext>
                </a:extLst>
              </p:cNvPr>
              <p:cNvSpPr/>
              <p:nvPr/>
            </p:nvSpPr>
            <p:spPr>
              <a:xfrm>
                <a:off x="1750771" y="7243524"/>
                <a:ext cx="75542" cy="75574"/>
              </a:xfrm>
              <a:custGeom>
                <a:avLst/>
                <a:gdLst/>
                <a:ahLst/>
                <a:cxnLst/>
                <a:rect l="l" t="t" r="r" b="b"/>
                <a:pathLst>
                  <a:path w="75542" h="75574" extrusionOk="0">
                    <a:moveTo>
                      <a:pt x="75542" y="37787"/>
                    </a:moveTo>
                    <a:cubicBezTo>
                      <a:pt x="75542" y="58656"/>
                      <a:pt x="58632" y="75574"/>
                      <a:pt x="37771" y="75574"/>
                    </a:cubicBezTo>
                    <a:cubicBezTo>
                      <a:pt x="16911" y="75574"/>
                      <a:pt x="0" y="58656"/>
                      <a:pt x="0" y="37787"/>
                    </a:cubicBezTo>
                    <a:cubicBezTo>
                      <a:pt x="0" y="16918"/>
                      <a:pt x="16911" y="0"/>
                      <a:pt x="37771" y="0"/>
                    </a:cubicBezTo>
                    <a:cubicBezTo>
                      <a:pt x="58632" y="0"/>
                      <a:pt x="75542" y="16918"/>
                      <a:pt x="75542" y="37787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45725" tIns="22850" rIns="45725" bIns="2285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500">
                  <a:solidFill>
                    <a:schemeClr val="dk1"/>
                  </a:solidFill>
                  <a:latin typeface="UTM Avo" panose="02040603050506020204" pitchFamily="18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8" name="Google Shape;1261;p16">
                <a:extLst>
                  <a:ext uri="{FF2B5EF4-FFF2-40B4-BE49-F238E27FC236}">
                    <a16:creationId xmlns:a16="http://schemas.microsoft.com/office/drawing/2014/main" id="{ABC572DA-83E3-98EB-07F2-F076F343C6B8}"/>
                  </a:ext>
                </a:extLst>
              </p:cNvPr>
              <p:cNvSpPr/>
              <p:nvPr/>
            </p:nvSpPr>
            <p:spPr>
              <a:xfrm>
                <a:off x="1589405" y="7238721"/>
                <a:ext cx="75542" cy="75574"/>
              </a:xfrm>
              <a:custGeom>
                <a:avLst/>
                <a:gdLst/>
                <a:ahLst/>
                <a:cxnLst/>
                <a:rect l="l" t="t" r="r" b="b"/>
                <a:pathLst>
                  <a:path w="75542" h="75574" extrusionOk="0">
                    <a:moveTo>
                      <a:pt x="75542" y="37787"/>
                    </a:moveTo>
                    <a:cubicBezTo>
                      <a:pt x="75542" y="58656"/>
                      <a:pt x="58632" y="75574"/>
                      <a:pt x="37771" y="75574"/>
                    </a:cubicBezTo>
                    <a:cubicBezTo>
                      <a:pt x="16911" y="75574"/>
                      <a:pt x="0" y="58656"/>
                      <a:pt x="0" y="37787"/>
                    </a:cubicBezTo>
                    <a:cubicBezTo>
                      <a:pt x="0" y="16918"/>
                      <a:pt x="16911" y="0"/>
                      <a:pt x="37771" y="0"/>
                    </a:cubicBezTo>
                    <a:cubicBezTo>
                      <a:pt x="58632" y="0"/>
                      <a:pt x="75542" y="16918"/>
                      <a:pt x="75542" y="37787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45725" tIns="22850" rIns="45725" bIns="2285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500">
                  <a:solidFill>
                    <a:schemeClr val="dk1"/>
                  </a:solidFill>
                  <a:latin typeface="UTM Avo" panose="02040603050506020204" pitchFamily="18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9" name="Google Shape;1262;p16">
                <a:extLst>
                  <a:ext uri="{FF2B5EF4-FFF2-40B4-BE49-F238E27FC236}">
                    <a16:creationId xmlns:a16="http://schemas.microsoft.com/office/drawing/2014/main" id="{47E18CEE-8923-7406-10AD-BB7E27CC7151}"/>
                  </a:ext>
                </a:extLst>
              </p:cNvPr>
              <p:cNvSpPr/>
              <p:nvPr/>
            </p:nvSpPr>
            <p:spPr>
              <a:xfrm>
                <a:off x="1428040" y="7233917"/>
                <a:ext cx="75542" cy="75574"/>
              </a:xfrm>
              <a:custGeom>
                <a:avLst/>
                <a:gdLst/>
                <a:ahLst/>
                <a:cxnLst/>
                <a:rect l="l" t="t" r="r" b="b"/>
                <a:pathLst>
                  <a:path w="75542" h="75574" extrusionOk="0">
                    <a:moveTo>
                      <a:pt x="75542" y="37787"/>
                    </a:moveTo>
                    <a:cubicBezTo>
                      <a:pt x="75542" y="58656"/>
                      <a:pt x="58632" y="75574"/>
                      <a:pt x="37771" y="75574"/>
                    </a:cubicBezTo>
                    <a:cubicBezTo>
                      <a:pt x="16911" y="75574"/>
                      <a:pt x="0" y="58656"/>
                      <a:pt x="0" y="37787"/>
                    </a:cubicBezTo>
                    <a:cubicBezTo>
                      <a:pt x="0" y="16918"/>
                      <a:pt x="16911" y="0"/>
                      <a:pt x="37771" y="0"/>
                    </a:cubicBezTo>
                    <a:cubicBezTo>
                      <a:pt x="58632" y="0"/>
                      <a:pt x="75542" y="16918"/>
                      <a:pt x="75542" y="37787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45725" tIns="22850" rIns="45725" bIns="2285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500">
                  <a:solidFill>
                    <a:schemeClr val="dk1"/>
                  </a:solidFill>
                  <a:latin typeface="UTM Avo" panose="02040603050506020204" pitchFamily="18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0" name="Google Shape;1263;p16">
                <a:extLst>
                  <a:ext uri="{FF2B5EF4-FFF2-40B4-BE49-F238E27FC236}">
                    <a16:creationId xmlns:a16="http://schemas.microsoft.com/office/drawing/2014/main" id="{7195A172-B39E-6148-9EE6-1E7A625B71F3}"/>
                  </a:ext>
                </a:extLst>
              </p:cNvPr>
              <p:cNvSpPr/>
              <p:nvPr/>
            </p:nvSpPr>
            <p:spPr>
              <a:xfrm>
                <a:off x="1266675" y="7229113"/>
                <a:ext cx="75542" cy="75574"/>
              </a:xfrm>
              <a:custGeom>
                <a:avLst/>
                <a:gdLst/>
                <a:ahLst/>
                <a:cxnLst/>
                <a:rect l="l" t="t" r="r" b="b"/>
                <a:pathLst>
                  <a:path w="75542" h="75574" extrusionOk="0">
                    <a:moveTo>
                      <a:pt x="75542" y="37787"/>
                    </a:moveTo>
                    <a:cubicBezTo>
                      <a:pt x="75542" y="58656"/>
                      <a:pt x="58632" y="75574"/>
                      <a:pt x="37771" y="75574"/>
                    </a:cubicBezTo>
                    <a:cubicBezTo>
                      <a:pt x="16911" y="75574"/>
                      <a:pt x="0" y="58656"/>
                      <a:pt x="0" y="37787"/>
                    </a:cubicBezTo>
                    <a:cubicBezTo>
                      <a:pt x="0" y="16918"/>
                      <a:pt x="16911" y="0"/>
                      <a:pt x="37771" y="0"/>
                    </a:cubicBezTo>
                    <a:cubicBezTo>
                      <a:pt x="58632" y="0"/>
                      <a:pt x="75542" y="16918"/>
                      <a:pt x="75542" y="37787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45725" tIns="22850" rIns="45725" bIns="2285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500">
                  <a:solidFill>
                    <a:schemeClr val="dk1"/>
                  </a:solidFill>
                  <a:latin typeface="UTM Avo" panose="02040603050506020204" pitchFamily="18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1" name="Google Shape;1264;p16">
                <a:extLst>
                  <a:ext uri="{FF2B5EF4-FFF2-40B4-BE49-F238E27FC236}">
                    <a16:creationId xmlns:a16="http://schemas.microsoft.com/office/drawing/2014/main" id="{C8E52E40-5884-57BD-50B6-97620E035A45}"/>
                  </a:ext>
                </a:extLst>
              </p:cNvPr>
              <p:cNvSpPr/>
              <p:nvPr/>
            </p:nvSpPr>
            <p:spPr>
              <a:xfrm>
                <a:off x="1105317" y="7224310"/>
                <a:ext cx="75542" cy="75574"/>
              </a:xfrm>
              <a:custGeom>
                <a:avLst/>
                <a:gdLst/>
                <a:ahLst/>
                <a:cxnLst/>
                <a:rect l="l" t="t" r="r" b="b"/>
                <a:pathLst>
                  <a:path w="75542" h="75574" extrusionOk="0">
                    <a:moveTo>
                      <a:pt x="75542" y="37787"/>
                    </a:moveTo>
                    <a:cubicBezTo>
                      <a:pt x="75542" y="58656"/>
                      <a:pt x="58632" y="75574"/>
                      <a:pt x="37771" y="75574"/>
                    </a:cubicBezTo>
                    <a:cubicBezTo>
                      <a:pt x="16911" y="75574"/>
                      <a:pt x="0" y="58656"/>
                      <a:pt x="0" y="37787"/>
                    </a:cubicBezTo>
                    <a:cubicBezTo>
                      <a:pt x="0" y="16918"/>
                      <a:pt x="16911" y="0"/>
                      <a:pt x="37771" y="0"/>
                    </a:cubicBezTo>
                    <a:cubicBezTo>
                      <a:pt x="58632" y="0"/>
                      <a:pt x="75542" y="16918"/>
                      <a:pt x="75542" y="37787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45725" tIns="22850" rIns="45725" bIns="2285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500">
                  <a:solidFill>
                    <a:schemeClr val="dk1"/>
                  </a:solidFill>
                  <a:latin typeface="UTM Avo" panose="02040603050506020204" pitchFamily="18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2" name="Google Shape;1265;p16">
                <a:extLst>
                  <a:ext uri="{FF2B5EF4-FFF2-40B4-BE49-F238E27FC236}">
                    <a16:creationId xmlns:a16="http://schemas.microsoft.com/office/drawing/2014/main" id="{075D278F-6C15-7743-B67A-FD892F5806F8}"/>
                  </a:ext>
                </a:extLst>
              </p:cNvPr>
              <p:cNvSpPr/>
              <p:nvPr/>
            </p:nvSpPr>
            <p:spPr>
              <a:xfrm>
                <a:off x="943952" y="7219506"/>
                <a:ext cx="75542" cy="75574"/>
              </a:xfrm>
              <a:custGeom>
                <a:avLst/>
                <a:gdLst/>
                <a:ahLst/>
                <a:cxnLst/>
                <a:rect l="l" t="t" r="r" b="b"/>
                <a:pathLst>
                  <a:path w="75542" h="75574" extrusionOk="0">
                    <a:moveTo>
                      <a:pt x="75542" y="37787"/>
                    </a:moveTo>
                    <a:cubicBezTo>
                      <a:pt x="75542" y="58656"/>
                      <a:pt x="58632" y="75574"/>
                      <a:pt x="37771" y="75574"/>
                    </a:cubicBezTo>
                    <a:cubicBezTo>
                      <a:pt x="16911" y="75574"/>
                      <a:pt x="0" y="58656"/>
                      <a:pt x="0" y="37787"/>
                    </a:cubicBezTo>
                    <a:cubicBezTo>
                      <a:pt x="0" y="16918"/>
                      <a:pt x="16911" y="0"/>
                      <a:pt x="37771" y="0"/>
                    </a:cubicBezTo>
                    <a:cubicBezTo>
                      <a:pt x="58632" y="0"/>
                      <a:pt x="75542" y="16918"/>
                      <a:pt x="75542" y="37787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45725" tIns="22850" rIns="45725" bIns="2285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500">
                  <a:solidFill>
                    <a:schemeClr val="dk1"/>
                  </a:solidFill>
                  <a:latin typeface="UTM Avo" panose="02040603050506020204" pitchFamily="18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3" name="Google Shape;1266;p16">
                <a:extLst>
                  <a:ext uri="{FF2B5EF4-FFF2-40B4-BE49-F238E27FC236}">
                    <a16:creationId xmlns:a16="http://schemas.microsoft.com/office/drawing/2014/main" id="{FF3E9D72-CB94-A743-7270-43F09CDB8AFD}"/>
                  </a:ext>
                </a:extLst>
              </p:cNvPr>
              <p:cNvSpPr/>
              <p:nvPr/>
            </p:nvSpPr>
            <p:spPr>
              <a:xfrm>
                <a:off x="782586" y="7214702"/>
                <a:ext cx="75542" cy="75574"/>
              </a:xfrm>
              <a:custGeom>
                <a:avLst/>
                <a:gdLst/>
                <a:ahLst/>
                <a:cxnLst/>
                <a:rect l="l" t="t" r="r" b="b"/>
                <a:pathLst>
                  <a:path w="75542" h="75574" extrusionOk="0">
                    <a:moveTo>
                      <a:pt x="75542" y="37787"/>
                    </a:moveTo>
                    <a:cubicBezTo>
                      <a:pt x="75542" y="58656"/>
                      <a:pt x="58632" y="75574"/>
                      <a:pt x="37771" y="75574"/>
                    </a:cubicBezTo>
                    <a:cubicBezTo>
                      <a:pt x="16911" y="75574"/>
                      <a:pt x="0" y="58656"/>
                      <a:pt x="0" y="37787"/>
                    </a:cubicBezTo>
                    <a:cubicBezTo>
                      <a:pt x="0" y="16918"/>
                      <a:pt x="16911" y="0"/>
                      <a:pt x="37771" y="0"/>
                    </a:cubicBezTo>
                    <a:cubicBezTo>
                      <a:pt x="58632" y="0"/>
                      <a:pt x="75542" y="16918"/>
                      <a:pt x="75542" y="37787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45725" tIns="22850" rIns="45725" bIns="2285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500">
                  <a:solidFill>
                    <a:schemeClr val="dk1"/>
                  </a:solidFill>
                  <a:latin typeface="UTM Avo" panose="02040603050506020204" pitchFamily="18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4" name="Google Shape;1267;p16">
                <a:extLst>
                  <a:ext uri="{FF2B5EF4-FFF2-40B4-BE49-F238E27FC236}">
                    <a16:creationId xmlns:a16="http://schemas.microsoft.com/office/drawing/2014/main" id="{1426DD8A-126E-7EE2-95C2-6FAEE3390295}"/>
                  </a:ext>
                </a:extLst>
              </p:cNvPr>
              <p:cNvSpPr/>
              <p:nvPr/>
            </p:nvSpPr>
            <p:spPr>
              <a:xfrm>
                <a:off x="621221" y="7209899"/>
                <a:ext cx="75542" cy="75574"/>
              </a:xfrm>
              <a:custGeom>
                <a:avLst/>
                <a:gdLst/>
                <a:ahLst/>
                <a:cxnLst/>
                <a:rect l="l" t="t" r="r" b="b"/>
                <a:pathLst>
                  <a:path w="75542" h="75574" extrusionOk="0">
                    <a:moveTo>
                      <a:pt x="75542" y="37787"/>
                    </a:moveTo>
                    <a:cubicBezTo>
                      <a:pt x="75542" y="58656"/>
                      <a:pt x="58632" y="75574"/>
                      <a:pt x="37771" y="75574"/>
                    </a:cubicBezTo>
                    <a:cubicBezTo>
                      <a:pt x="16911" y="75574"/>
                      <a:pt x="0" y="58656"/>
                      <a:pt x="0" y="37787"/>
                    </a:cubicBezTo>
                    <a:cubicBezTo>
                      <a:pt x="0" y="16918"/>
                      <a:pt x="16911" y="0"/>
                      <a:pt x="37771" y="0"/>
                    </a:cubicBezTo>
                    <a:cubicBezTo>
                      <a:pt x="58632" y="0"/>
                      <a:pt x="75542" y="16918"/>
                      <a:pt x="75542" y="37787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45725" tIns="22850" rIns="45725" bIns="2285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500">
                  <a:solidFill>
                    <a:schemeClr val="dk1"/>
                  </a:solidFill>
                  <a:latin typeface="UTM Avo" panose="02040603050506020204" pitchFamily="18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5" name="Google Shape;1268;p16">
                <a:extLst>
                  <a:ext uri="{FF2B5EF4-FFF2-40B4-BE49-F238E27FC236}">
                    <a16:creationId xmlns:a16="http://schemas.microsoft.com/office/drawing/2014/main" id="{C4EF98F7-E93A-4A3F-4B87-F06A32C58B7E}"/>
                  </a:ext>
                </a:extLst>
              </p:cNvPr>
              <p:cNvSpPr/>
              <p:nvPr/>
            </p:nvSpPr>
            <p:spPr>
              <a:xfrm>
                <a:off x="459856" y="7205095"/>
                <a:ext cx="75542" cy="75574"/>
              </a:xfrm>
              <a:custGeom>
                <a:avLst/>
                <a:gdLst/>
                <a:ahLst/>
                <a:cxnLst/>
                <a:rect l="l" t="t" r="r" b="b"/>
                <a:pathLst>
                  <a:path w="75542" h="75574" extrusionOk="0">
                    <a:moveTo>
                      <a:pt x="75542" y="37787"/>
                    </a:moveTo>
                    <a:cubicBezTo>
                      <a:pt x="75542" y="58656"/>
                      <a:pt x="58632" y="75574"/>
                      <a:pt x="37771" y="75574"/>
                    </a:cubicBezTo>
                    <a:cubicBezTo>
                      <a:pt x="16911" y="75574"/>
                      <a:pt x="0" y="58656"/>
                      <a:pt x="0" y="37787"/>
                    </a:cubicBezTo>
                    <a:cubicBezTo>
                      <a:pt x="0" y="16918"/>
                      <a:pt x="16911" y="0"/>
                      <a:pt x="37771" y="0"/>
                    </a:cubicBezTo>
                    <a:cubicBezTo>
                      <a:pt x="58632" y="0"/>
                      <a:pt x="75542" y="16918"/>
                      <a:pt x="75542" y="37787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45725" tIns="22850" rIns="45725" bIns="2285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500">
                  <a:solidFill>
                    <a:schemeClr val="dk1"/>
                  </a:solidFill>
                  <a:latin typeface="UTM Avo" panose="02040603050506020204" pitchFamily="18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6" name="Google Shape;1269;p16">
                <a:extLst>
                  <a:ext uri="{FF2B5EF4-FFF2-40B4-BE49-F238E27FC236}">
                    <a16:creationId xmlns:a16="http://schemas.microsoft.com/office/drawing/2014/main" id="{5ED7E04F-02DC-F949-4693-9214F20C08A0}"/>
                  </a:ext>
                </a:extLst>
              </p:cNvPr>
              <p:cNvSpPr/>
              <p:nvPr/>
            </p:nvSpPr>
            <p:spPr>
              <a:xfrm>
                <a:off x="298498" y="7200291"/>
                <a:ext cx="75542" cy="75574"/>
              </a:xfrm>
              <a:custGeom>
                <a:avLst/>
                <a:gdLst/>
                <a:ahLst/>
                <a:cxnLst/>
                <a:rect l="l" t="t" r="r" b="b"/>
                <a:pathLst>
                  <a:path w="75542" h="75574" extrusionOk="0">
                    <a:moveTo>
                      <a:pt x="75542" y="37787"/>
                    </a:moveTo>
                    <a:cubicBezTo>
                      <a:pt x="75542" y="58656"/>
                      <a:pt x="58632" y="75574"/>
                      <a:pt x="37771" y="75574"/>
                    </a:cubicBezTo>
                    <a:cubicBezTo>
                      <a:pt x="16911" y="75574"/>
                      <a:pt x="0" y="58656"/>
                      <a:pt x="0" y="37787"/>
                    </a:cubicBezTo>
                    <a:cubicBezTo>
                      <a:pt x="0" y="16918"/>
                      <a:pt x="16911" y="0"/>
                      <a:pt x="37771" y="0"/>
                    </a:cubicBezTo>
                    <a:cubicBezTo>
                      <a:pt x="58632" y="0"/>
                      <a:pt x="75542" y="16918"/>
                      <a:pt x="75542" y="37787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45725" tIns="22850" rIns="45725" bIns="2285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500">
                  <a:solidFill>
                    <a:schemeClr val="dk1"/>
                  </a:solidFill>
                  <a:latin typeface="UTM Avo" panose="02040603050506020204" pitchFamily="18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7" name="Google Shape;1270;p16">
                <a:extLst>
                  <a:ext uri="{FF2B5EF4-FFF2-40B4-BE49-F238E27FC236}">
                    <a16:creationId xmlns:a16="http://schemas.microsoft.com/office/drawing/2014/main" id="{2EFCD204-F926-585F-24A5-71A63C283F63}"/>
                  </a:ext>
                </a:extLst>
              </p:cNvPr>
              <p:cNvSpPr/>
              <p:nvPr/>
            </p:nvSpPr>
            <p:spPr>
              <a:xfrm>
                <a:off x="137132" y="7195487"/>
                <a:ext cx="75542" cy="75574"/>
              </a:xfrm>
              <a:custGeom>
                <a:avLst/>
                <a:gdLst/>
                <a:ahLst/>
                <a:cxnLst/>
                <a:rect l="l" t="t" r="r" b="b"/>
                <a:pathLst>
                  <a:path w="75542" h="75574" extrusionOk="0">
                    <a:moveTo>
                      <a:pt x="75542" y="37787"/>
                    </a:moveTo>
                    <a:cubicBezTo>
                      <a:pt x="75542" y="58656"/>
                      <a:pt x="58632" y="75574"/>
                      <a:pt x="37771" y="75574"/>
                    </a:cubicBezTo>
                    <a:cubicBezTo>
                      <a:pt x="16911" y="75574"/>
                      <a:pt x="0" y="58656"/>
                      <a:pt x="0" y="37787"/>
                    </a:cubicBezTo>
                    <a:cubicBezTo>
                      <a:pt x="0" y="16918"/>
                      <a:pt x="16911" y="0"/>
                      <a:pt x="37771" y="0"/>
                    </a:cubicBezTo>
                    <a:cubicBezTo>
                      <a:pt x="58632" y="0"/>
                      <a:pt x="75542" y="16918"/>
                      <a:pt x="75542" y="37787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45725" tIns="22850" rIns="45725" bIns="2285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500">
                  <a:solidFill>
                    <a:schemeClr val="dk1"/>
                  </a:solidFill>
                  <a:latin typeface="UTM Avo" panose="02040603050506020204" pitchFamily="18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8" name="Google Shape;1271;p16">
                <a:extLst>
                  <a:ext uri="{FF2B5EF4-FFF2-40B4-BE49-F238E27FC236}">
                    <a16:creationId xmlns:a16="http://schemas.microsoft.com/office/drawing/2014/main" id="{E2AA4F4B-6C6E-23FE-6589-27B280D33862}"/>
                  </a:ext>
                </a:extLst>
              </p:cNvPr>
              <p:cNvSpPr/>
              <p:nvPr/>
            </p:nvSpPr>
            <p:spPr>
              <a:xfrm>
                <a:off x="-24232" y="7190684"/>
                <a:ext cx="75542" cy="75574"/>
              </a:xfrm>
              <a:custGeom>
                <a:avLst/>
                <a:gdLst/>
                <a:ahLst/>
                <a:cxnLst/>
                <a:rect l="l" t="t" r="r" b="b"/>
                <a:pathLst>
                  <a:path w="75542" h="75574" extrusionOk="0">
                    <a:moveTo>
                      <a:pt x="75542" y="37787"/>
                    </a:moveTo>
                    <a:cubicBezTo>
                      <a:pt x="75542" y="58656"/>
                      <a:pt x="58632" y="75574"/>
                      <a:pt x="37771" y="75574"/>
                    </a:cubicBezTo>
                    <a:cubicBezTo>
                      <a:pt x="16911" y="75574"/>
                      <a:pt x="0" y="58656"/>
                      <a:pt x="0" y="37787"/>
                    </a:cubicBezTo>
                    <a:cubicBezTo>
                      <a:pt x="0" y="16918"/>
                      <a:pt x="16911" y="0"/>
                      <a:pt x="37771" y="0"/>
                    </a:cubicBezTo>
                    <a:cubicBezTo>
                      <a:pt x="58632" y="0"/>
                      <a:pt x="75542" y="16918"/>
                      <a:pt x="75542" y="37787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45725" tIns="22850" rIns="45725" bIns="2285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500">
                  <a:solidFill>
                    <a:schemeClr val="dk1"/>
                  </a:solidFill>
                  <a:latin typeface="UTM Avo" panose="02040603050506020204" pitchFamily="18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22" name="Google Shape;1272;p16">
              <a:extLst>
                <a:ext uri="{FF2B5EF4-FFF2-40B4-BE49-F238E27FC236}">
                  <a16:creationId xmlns:a16="http://schemas.microsoft.com/office/drawing/2014/main" id="{934BAC77-2A27-A783-DA6E-C1A9D5CC59FD}"/>
                </a:ext>
              </a:extLst>
            </p:cNvPr>
            <p:cNvGrpSpPr/>
            <p:nvPr/>
          </p:nvGrpSpPr>
          <p:grpSpPr>
            <a:xfrm>
              <a:off x="-115869" y="6966384"/>
              <a:ext cx="2157887" cy="329821"/>
              <a:chOff x="-115869" y="6966384"/>
              <a:chExt cx="2157887" cy="329821"/>
            </a:xfrm>
          </p:grpSpPr>
          <p:sp>
            <p:nvSpPr>
              <p:cNvPr id="23" name="Google Shape;1273;p16">
                <a:extLst>
                  <a:ext uri="{FF2B5EF4-FFF2-40B4-BE49-F238E27FC236}">
                    <a16:creationId xmlns:a16="http://schemas.microsoft.com/office/drawing/2014/main" id="{D4CE0758-9D08-8D6D-010F-F779B0D2A7EC}"/>
                  </a:ext>
                </a:extLst>
              </p:cNvPr>
              <p:cNvSpPr/>
              <p:nvPr/>
            </p:nvSpPr>
            <p:spPr>
              <a:xfrm>
                <a:off x="1821166" y="7021755"/>
                <a:ext cx="220852" cy="274451"/>
              </a:xfrm>
              <a:custGeom>
                <a:avLst/>
                <a:gdLst/>
                <a:ahLst/>
                <a:cxnLst/>
                <a:rect l="l" t="t" r="r" b="b"/>
                <a:pathLst>
                  <a:path w="220852" h="274451" extrusionOk="0">
                    <a:moveTo>
                      <a:pt x="175816" y="17634"/>
                    </a:moveTo>
                    <a:cubicBezTo>
                      <a:pt x="143488" y="-4185"/>
                      <a:pt x="100253" y="-5637"/>
                      <a:pt x="66125" y="12614"/>
                    </a:cubicBezTo>
                    <a:cubicBezTo>
                      <a:pt x="-3751" y="49989"/>
                      <a:pt x="-18840" y="149044"/>
                      <a:pt x="23684" y="212337"/>
                    </a:cubicBezTo>
                    <a:cubicBezTo>
                      <a:pt x="47371" y="247603"/>
                      <a:pt x="86790" y="271321"/>
                      <a:pt x="129307" y="274414"/>
                    </a:cubicBezTo>
                    <a:cubicBezTo>
                      <a:pt x="138917" y="275113"/>
                      <a:pt x="147125" y="265722"/>
                      <a:pt x="147125" y="256589"/>
                    </a:cubicBezTo>
                    <a:cubicBezTo>
                      <a:pt x="147125" y="246207"/>
                      <a:pt x="138931" y="239658"/>
                      <a:pt x="129307" y="238764"/>
                    </a:cubicBezTo>
                    <a:cubicBezTo>
                      <a:pt x="71708" y="233409"/>
                      <a:pt x="28158" y="179626"/>
                      <a:pt x="36379" y="121744"/>
                    </a:cubicBezTo>
                    <a:cubicBezTo>
                      <a:pt x="43589" y="70985"/>
                      <a:pt x="90014" y="22096"/>
                      <a:pt x="144152" y="43496"/>
                    </a:cubicBezTo>
                    <a:cubicBezTo>
                      <a:pt x="172906" y="54863"/>
                      <a:pt x="189481" y="85661"/>
                      <a:pt x="190444" y="115607"/>
                    </a:cubicBezTo>
                    <a:cubicBezTo>
                      <a:pt x="190947" y="131310"/>
                      <a:pt x="215834" y="136274"/>
                      <a:pt x="219052" y="119482"/>
                    </a:cubicBezTo>
                    <a:cubicBezTo>
                      <a:pt x="226708" y="79433"/>
                      <a:pt x="209511" y="40375"/>
                      <a:pt x="175816" y="17634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45725" tIns="22850" rIns="45725" bIns="2285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500">
                  <a:solidFill>
                    <a:schemeClr val="dk1"/>
                  </a:solidFill>
                  <a:latin typeface="UTM Avo" panose="02040603050506020204" pitchFamily="18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4" name="Google Shape;1274;p16">
                <a:extLst>
                  <a:ext uri="{FF2B5EF4-FFF2-40B4-BE49-F238E27FC236}">
                    <a16:creationId xmlns:a16="http://schemas.microsoft.com/office/drawing/2014/main" id="{E675B1C6-5382-7A39-66E2-37CB0FD6C642}"/>
                  </a:ext>
                </a:extLst>
              </p:cNvPr>
              <p:cNvSpPr/>
              <p:nvPr/>
            </p:nvSpPr>
            <p:spPr>
              <a:xfrm>
                <a:off x="1659745" y="7017140"/>
                <a:ext cx="220852" cy="274451"/>
              </a:xfrm>
              <a:custGeom>
                <a:avLst/>
                <a:gdLst/>
                <a:ahLst/>
                <a:cxnLst/>
                <a:rect l="l" t="t" r="r" b="b"/>
                <a:pathLst>
                  <a:path w="220852" h="274451" extrusionOk="0">
                    <a:moveTo>
                      <a:pt x="175816" y="17634"/>
                    </a:moveTo>
                    <a:cubicBezTo>
                      <a:pt x="143488" y="-4185"/>
                      <a:pt x="100253" y="-5637"/>
                      <a:pt x="66125" y="12614"/>
                    </a:cubicBezTo>
                    <a:cubicBezTo>
                      <a:pt x="-3751" y="49989"/>
                      <a:pt x="-18840" y="149044"/>
                      <a:pt x="23684" y="212337"/>
                    </a:cubicBezTo>
                    <a:cubicBezTo>
                      <a:pt x="47371" y="247603"/>
                      <a:pt x="86790" y="271321"/>
                      <a:pt x="129307" y="274414"/>
                    </a:cubicBezTo>
                    <a:cubicBezTo>
                      <a:pt x="138917" y="275113"/>
                      <a:pt x="147125" y="265722"/>
                      <a:pt x="147125" y="256589"/>
                    </a:cubicBezTo>
                    <a:cubicBezTo>
                      <a:pt x="147125" y="246207"/>
                      <a:pt x="138931" y="239658"/>
                      <a:pt x="129307" y="238764"/>
                    </a:cubicBezTo>
                    <a:cubicBezTo>
                      <a:pt x="71708" y="233409"/>
                      <a:pt x="28158" y="179626"/>
                      <a:pt x="36379" y="121744"/>
                    </a:cubicBezTo>
                    <a:cubicBezTo>
                      <a:pt x="43589" y="70985"/>
                      <a:pt x="90014" y="22096"/>
                      <a:pt x="144152" y="43496"/>
                    </a:cubicBezTo>
                    <a:cubicBezTo>
                      <a:pt x="172906" y="54863"/>
                      <a:pt x="189481" y="85661"/>
                      <a:pt x="190444" y="115607"/>
                    </a:cubicBezTo>
                    <a:cubicBezTo>
                      <a:pt x="190947" y="131310"/>
                      <a:pt x="215834" y="136274"/>
                      <a:pt x="219052" y="119482"/>
                    </a:cubicBezTo>
                    <a:cubicBezTo>
                      <a:pt x="226708" y="79433"/>
                      <a:pt x="209511" y="40382"/>
                      <a:pt x="175816" y="17634"/>
                    </a:cubicBezTo>
                    <a:close/>
                  </a:path>
                </a:pathLst>
              </a:custGeom>
              <a:solidFill>
                <a:srgbClr val="457B9D"/>
              </a:solidFill>
              <a:ln>
                <a:noFill/>
              </a:ln>
            </p:spPr>
            <p:txBody>
              <a:bodyPr spcFirstLastPara="1" wrap="square" lIns="45725" tIns="22850" rIns="45725" bIns="2285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500">
                  <a:solidFill>
                    <a:schemeClr val="dk1"/>
                  </a:solidFill>
                  <a:latin typeface="UTM Avo" panose="02040603050506020204" pitchFamily="18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5" name="Google Shape;1275;p16">
                <a:extLst>
                  <a:ext uri="{FF2B5EF4-FFF2-40B4-BE49-F238E27FC236}">
                    <a16:creationId xmlns:a16="http://schemas.microsoft.com/office/drawing/2014/main" id="{70B36B9B-FD2C-78F7-401C-2D2FC3D5AA19}"/>
                  </a:ext>
                </a:extLst>
              </p:cNvPr>
              <p:cNvSpPr/>
              <p:nvPr/>
            </p:nvSpPr>
            <p:spPr>
              <a:xfrm>
                <a:off x="1498323" y="7012524"/>
                <a:ext cx="220853" cy="274451"/>
              </a:xfrm>
              <a:custGeom>
                <a:avLst/>
                <a:gdLst/>
                <a:ahLst/>
                <a:cxnLst/>
                <a:rect l="l" t="t" r="r" b="b"/>
                <a:pathLst>
                  <a:path w="220853" h="274451" extrusionOk="0">
                    <a:moveTo>
                      <a:pt x="175816" y="17634"/>
                    </a:moveTo>
                    <a:cubicBezTo>
                      <a:pt x="143489" y="-4185"/>
                      <a:pt x="100253" y="-5637"/>
                      <a:pt x="66125" y="12614"/>
                    </a:cubicBezTo>
                    <a:cubicBezTo>
                      <a:pt x="-3751" y="49989"/>
                      <a:pt x="-18840" y="149044"/>
                      <a:pt x="23684" y="212337"/>
                    </a:cubicBezTo>
                    <a:cubicBezTo>
                      <a:pt x="47371" y="247603"/>
                      <a:pt x="86790" y="271321"/>
                      <a:pt x="129307" y="274414"/>
                    </a:cubicBezTo>
                    <a:cubicBezTo>
                      <a:pt x="138917" y="275113"/>
                      <a:pt x="147125" y="265722"/>
                      <a:pt x="147125" y="256589"/>
                    </a:cubicBezTo>
                    <a:cubicBezTo>
                      <a:pt x="147125" y="246207"/>
                      <a:pt x="138931" y="239658"/>
                      <a:pt x="129307" y="238764"/>
                    </a:cubicBezTo>
                    <a:cubicBezTo>
                      <a:pt x="71708" y="233409"/>
                      <a:pt x="28158" y="179626"/>
                      <a:pt x="36379" y="121744"/>
                    </a:cubicBezTo>
                    <a:cubicBezTo>
                      <a:pt x="43589" y="70984"/>
                      <a:pt x="90014" y="22096"/>
                      <a:pt x="144152" y="43496"/>
                    </a:cubicBezTo>
                    <a:cubicBezTo>
                      <a:pt x="172906" y="54863"/>
                      <a:pt x="189481" y="85661"/>
                      <a:pt x="190444" y="115607"/>
                    </a:cubicBezTo>
                    <a:cubicBezTo>
                      <a:pt x="190947" y="131310"/>
                      <a:pt x="215835" y="136274"/>
                      <a:pt x="219052" y="119482"/>
                    </a:cubicBezTo>
                    <a:cubicBezTo>
                      <a:pt x="226708" y="79440"/>
                      <a:pt x="209518" y="40382"/>
                      <a:pt x="175816" y="17634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45725" tIns="22850" rIns="45725" bIns="2285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500">
                  <a:solidFill>
                    <a:schemeClr val="dk1"/>
                  </a:solidFill>
                  <a:latin typeface="UTM Avo" panose="02040603050506020204" pitchFamily="18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6" name="Google Shape;1276;p16">
                <a:extLst>
                  <a:ext uri="{FF2B5EF4-FFF2-40B4-BE49-F238E27FC236}">
                    <a16:creationId xmlns:a16="http://schemas.microsoft.com/office/drawing/2014/main" id="{624E2105-9A69-7598-17D6-0AA9FDAD438B}"/>
                  </a:ext>
                </a:extLst>
              </p:cNvPr>
              <p:cNvSpPr/>
              <p:nvPr/>
            </p:nvSpPr>
            <p:spPr>
              <a:xfrm>
                <a:off x="1336902" y="7007909"/>
                <a:ext cx="220855" cy="274451"/>
              </a:xfrm>
              <a:custGeom>
                <a:avLst/>
                <a:gdLst/>
                <a:ahLst/>
                <a:cxnLst/>
                <a:rect l="l" t="t" r="r" b="b"/>
                <a:pathLst>
                  <a:path w="220855" h="274451" extrusionOk="0">
                    <a:moveTo>
                      <a:pt x="175816" y="17634"/>
                    </a:moveTo>
                    <a:cubicBezTo>
                      <a:pt x="143489" y="-4185"/>
                      <a:pt x="100253" y="-5637"/>
                      <a:pt x="66124" y="12614"/>
                    </a:cubicBezTo>
                    <a:cubicBezTo>
                      <a:pt x="-3751" y="49989"/>
                      <a:pt x="-18840" y="149044"/>
                      <a:pt x="23684" y="212337"/>
                    </a:cubicBezTo>
                    <a:cubicBezTo>
                      <a:pt x="47371" y="247603"/>
                      <a:pt x="86790" y="271321"/>
                      <a:pt x="129307" y="274414"/>
                    </a:cubicBezTo>
                    <a:cubicBezTo>
                      <a:pt x="138917" y="275113"/>
                      <a:pt x="147125" y="265722"/>
                      <a:pt x="147125" y="256589"/>
                    </a:cubicBezTo>
                    <a:cubicBezTo>
                      <a:pt x="147125" y="246207"/>
                      <a:pt x="138931" y="239658"/>
                      <a:pt x="129307" y="238764"/>
                    </a:cubicBezTo>
                    <a:cubicBezTo>
                      <a:pt x="71708" y="233409"/>
                      <a:pt x="28158" y="179626"/>
                      <a:pt x="36379" y="121744"/>
                    </a:cubicBezTo>
                    <a:cubicBezTo>
                      <a:pt x="43589" y="70985"/>
                      <a:pt x="90014" y="22096"/>
                      <a:pt x="144152" y="43496"/>
                    </a:cubicBezTo>
                    <a:cubicBezTo>
                      <a:pt x="172906" y="54863"/>
                      <a:pt x="189481" y="85661"/>
                      <a:pt x="190444" y="115607"/>
                    </a:cubicBezTo>
                    <a:cubicBezTo>
                      <a:pt x="190947" y="131310"/>
                      <a:pt x="215835" y="136274"/>
                      <a:pt x="219052" y="119482"/>
                    </a:cubicBezTo>
                    <a:cubicBezTo>
                      <a:pt x="226715" y="79440"/>
                      <a:pt x="209518" y="40382"/>
                      <a:pt x="175816" y="17634"/>
                    </a:cubicBezTo>
                    <a:close/>
                  </a:path>
                </a:pathLst>
              </a:custGeom>
              <a:solidFill>
                <a:srgbClr val="457B9D"/>
              </a:solidFill>
              <a:ln>
                <a:noFill/>
              </a:ln>
            </p:spPr>
            <p:txBody>
              <a:bodyPr spcFirstLastPara="1" wrap="square" lIns="45725" tIns="22850" rIns="45725" bIns="2285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500">
                  <a:solidFill>
                    <a:schemeClr val="dk1"/>
                  </a:solidFill>
                  <a:latin typeface="UTM Avo" panose="02040603050506020204" pitchFamily="18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7" name="Google Shape;1277;p16">
                <a:extLst>
                  <a:ext uri="{FF2B5EF4-FFF2-40B4-BE49-F238E27FC236}">
                    <a16:creationId xmlns:a16="http://schemas.microsoft.com/office/drawing/2014/main" id="{C38B28AB-AE6C-BC0E-27B6-4559EB913BC1}"/>
                  </a:ext>
                </a:extLst>
              </p:cNvPr>
              <p:cNvSpPr/>
              <p:nvPr/>
            </p:nvSpPr>
            <p:spPr>
              <a:xfrm>
                <a:off x="1175488" y="7003294"/>
                <a:ext cx="220852" cy="274451"/>
              </a:xfrm>
              <a:custGeom>
                <a:avLst/>
                <a:gdLst/>
                <a:ahLst/>
                <a:cxnLst/>
                <a:rect l="l" t="t" r="r" b="b"/>
                <a:pathLst>
                  <a:path w="220852" h="274451" extrusionOk="0">
                    <a:moveTo>
                      <a:pt x="175816" y="17634"/>
                    </a:moveTo>
                    <a:cubicBezTo>
                      <a:pt x="143489" y="-4185"/>
                      <a:pt x="100253" y="-5637"/>
                      <a:pt x="66125" y="12614"/>
                    </a:cubicBezTo>
                    <a:cubicBezTo>
                      <a:pt x="-3751" y="49989"/>
                      <a:pt x="-18840" y="149044"/>
                      <a:pt x="23684" y="212337"/>
                    </a:cubicBezTo>
                    <a:cubicBezTo>
                      <a:pt x="47372" y="247603"/>
                      <a:pt x="86790" y="271321"/>
                      <a:pt x="129307" y="274414"/>
                    </a:cubicBezTo>
                    <a:cubicBezTo>
                      <a:pt x="138917" y="275113"/>
                      <a:pt x="147125" y="265722"/>
                      <a:pt x="147125" y="256589"/>
                    </a:cubicBezTo>
                    <a:cubicBezTo>
                      <a:pt x="147125" y="246207"/>
                      <a:pt x="138931" y="239658"/>
                      <a:pt x="129307" y="238764"/>
                    </a:cubicBezTo>
                    <a:cubicBezTo>
                      <a:pt x="71708" y="233409"/>
                      <a:pt x="28158" y="179626"/>
                      <a:pt x="36379" y="121744"/>
                    </a:cubicBezTo>
                    <a:cubicBezTo>
                      <a:pt x="43589" y="70985"/>
                      <a:pt x="90014" y="22096"/>
                      <a:pt x="144152" y="43496"/>
                    </a:cubicBezTo>
                    <a:cubicBezTo>
                      <a:pt x="172906" y="54863"/>
                      <a:pt x="189481" y="85661"/>
                      <a:pt x="190444" y="115607"/>
                    </a:cubicBezTo>
                    <a:cubicBezTo>
                      <a:pt x="190947" y="131310"/>
                      <a:pt x="215835" y="136274"/>
                      <a:pt x="219052" y="119482"/>
                    </a:cubicBezTo>
                    <a:cubicBezTo>
                      <a:pt x="226708" y="79440"/>
                      <a:pt x="209511" y="40382"/>
                      <a:pt x="175816" y="17634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45725" tIns="22850" rIns="45725" bIns="2285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500">
                  <a:solidFill>
                    <a:schemeClr val="dk1"/>
                  </a:solidFill>
                  <a:latin typeface="UTM Avo" panose="02040603050506020204" pitchFamily="18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8" name="Google Shape;1278;p16">
                <a:extLst>
                  <a:ext uri="{FF2B5EF4-FFF2-40B4-BE49-F238E27FC236}">
                    <a16:creationId xmlns:a16="http://schemas.microsoft.com/office/drawing/2014/main" id="{C2EEA829-DCFB-DB90-F9BB-BAAAD523B59B}"/>
                  </a:ext>
                </a:extLst>
              </p:cNvPr>
              <p:cNvSpPr/>
              <p:nvPr/>
            </p:nvSpPr>
            <p:spPr>
              <a:xfrm>
                <a:off x="1014067" y="6998679"/>
                <a:ext cx="220852" cy="274451"/>
              </a:xfrm>
              <a:custGeom>
                <a:avLst/>
                <a:gdLst/>
                <a:ahLst/>
                <a:cxnLst/>
                <a:rect l="l" t="t" r="r" b="b"/>
                <a:pathLst>
                  <a:path w="220852" h="274451" extrusionOk="0">
                    <a:moveTo>
                      <a:pt x="175816" y="17634"/>
                    </a:moveTo>
                    <a:cubicBezTo>
                      <a:pt x="143489" y="-4185"/>
                      <a:pt x="100253" y="-5637"/>
                      <a:pt x="66125" y="12614"/>
                    </a:cubicBezTo>
                    <a:cubicBezTo>
                      <a:pt x="-3751" y="49989"/>
                      <a:pt x="-18840" y="149044"/>
                      <a:pt x="23684" y="212337"/>
                    </a:cubicBezTo>
                    <a:cubicBezTo>
                      <a:pt x="47371" y="247603"/>
                      <a:pt x="86790" y="271321"/>
                      <a:pt x="129307" y="274414"/>
                    </a:cubicBezTo>
                    <a:cubicBezTo>
                      <a:pt x="138917" y="275113"/>
                      <a:pt x="147125" y="265722"/>
                      <a:pt x="147125" y="256589"/>
                    </a:cubicBezTo>
                    <a:cubicBezTo>
                      <a:pt x="147125" y="246207"/>
                      <a:pt x="138931" y="239658"/>
                      <a:pt x="129307" y="238764"/>
                    </a:cubicBezTo>
                    <a:cubicBezTo>
                      <a:pt x="71708" y="233409"/>
                      <a:pt x="28158" y="179626"/>
                      <a:pt x="36379" y="121744"/>
                    </a:cubicBezTo>
                    <a:cubicBezTo>
                      <a:pt x="43589" y="70984"/>
                      <a:pt x="90014" y="22096"/>
                      <a:pt x="144152" y="43496"/>
                    </a:cubicBezTo>
                    <a:cubicBezTo>
                      <a:pt x="172906" y="54863"/>
                      <a:pt x="189481" y="85661"/>
                      <a:pt x="190444" y="115607"/>
                    </a:cubicBezTo>
                    <a:cubicBezTo>
                      <a:pt x="190947" y="131310"/>
                      <a:pt x="215835" y="136274"/>
                      <a:pt x="219052" y="119482"/>
                    </a:cubicBezTo>
                    <a:cubicBezTo>
                      <a:pt x="226708" y="79440"/>
                      <a:pt x="209511" y="40382"/>
                      <a:pt x="175816" y="17634"/>
                    </a:cubicBezTo>
                    <a:close/>
                  </a:path>
                </a:pathLst>
              </a:custGeom>
              <a:solidFill>
                <a:srgbClr val="457B9D"/>
              </a:solidFill>
              <a:ln>
                <a:noFill/>
              </a:ln>
            </p:spPr>
            <p:txBody>
              <a:bodyPr spcFirstLastPara="1" wrap="square" lIns="45725" tIns="22850" rIns="45725" bIns="2285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500">
                  <a:solidFill>
                    <a:schemeClr val="dk1"/>
                  </a:solidFill>
                  <a:latin typeface="UTM Avo" panose="02040603050506020204" pitchFamily="18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9" name="Google Shape;1279;p16">
                <a:extLst>
                  <a:ext uri="{FF2B5EF4-FFF2-40B4-BE49-F238E27FC236}">
                    <a16:creationId xmlns:a16="http://schemas.microsoft.com/office/drawing/2014/main" id="{F54C352B-4725-835A-DDCC-91F373D4636A}"/>
                  </a:ext>
                </a:extLst>
              </p:cNvPr>
              <p:cNvSpPr/>
              <p:nvPr/>
            </p:nvSpPr>
            <p:spPr>
              <a:xfrm>
                <a:off x="852646" y="6994071"/>
                <a:ext cx="220852" cy="274451"/>
              </a:xfrm>
              <a:custGeom>
                <a:avLst/>
                <a:gdLst/>
                <a:ahLst/>
                <a:cxnLst/>
                <a:rect l="l" t="t" r="r" b="b"/>
                <a:pathLst>
                  <a:path w="220852" h="274451" extrusionOk="0">
                    <a:moveTo>
                      <a:pt x="175816" y="17634"/>
                    </a:moveTo>
                    <a:cubicBezTo>
                      <a:pt x="143489" y="-4185"/>
                      <a:pt x="100253" y="-5637"/>
                      <a:pt x="66124" y="12614"/>
                    </a:cubicBezTo>
                    <a:cubicBezTo>
                      <a:pt x="-3751" y="49989"/>
                      <a:pt x="-18840" y="149044"/>
                      <a:pt x="23684" y="212337"/>
                    </a:cubicBezTo>
                    <a:cubicBezTo>
                      <a:pt x="47371" y="247603"/>
                      <a:pt x="86790" y="271321"/>
                      <a:pt x="129307" y="274414"/>
                    </a:cubicBezTo>
                    <a:cubicBezTo>
                      <a:pt x="138917" y="275113"/>
                      <a:pt x="147125" y="265722"/>
                      <a:pt x="147125" y="256589"/>
                    </a:cubicBezTo>
                    <a:cubicBezTo>
                      <a:pt x="147125" y="246207"/>
                      <a:pt x="138931" y="239658"/>
                      <a:pt x="129307" y="238764"/>
                    </a:cubicBezTo>
                    <a:cubicBezTo>
                      <a:pt x="71708" y="233409"/>
                      <a:pt x="28158" y="179626"/>
                      <a:pt x="36379" y="121744"/>
                    </a:cubicBezTo>
                    <a:cubicBezTo>
                      <a:pt x="43589" y="70985"/>
                      <a:pt x="90014" y="22096"/>
                      <a:pt x="144152" y="43496"/>
                    </a:cubicBezTo>
                    <a:cubicBezTo>
                      <a:pt x="172906" y="54863"/>
                      <a:pt x="189481" y="85661"/>
                      <a:pt x="190444" y="115607"/>
                    </a:cubicBezTo>
                    <a:cubicBezTo>
                      <a:pt x="190947" y="131310"/>
                      <a:pt x="215835" y="136274"/>
                      <a:pt x="219052" y="119482"/>
                    </a:cubicBezTo>
                    <a:cubicBezTo>
                      <a:pt x="226708" y="79433"/>
                      <a:pt x="209511" y="40375"/>
                      <a:pt x="175816" y="17634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45725" tIns="22850" rIns="45725" bIns="2285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500">
                  <a:solidFill>
                    <a:schemeClr val="dk1"/>
                  </a:solidFill>
                  <a:latin typeface="UTM Avo" panose="02040603050506020204" pitchFamily="18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0" name="Google Shape;1280;p16">
                <a:extLst>
                  <a:ext uri="{FF2B5EF4-FFF2-40B4-BE49-F238E27FC236}">
                    <a16:creationId xmlns:a16="http://schemas.microsoft.com/office/drawing/2014/main" id="{B844EC06-2807-4A8A-F2A8-003E660ED19A}"/>
                  </a:ext>
                </a:extLst>
              </p:cNvPr>
              <p:cNvSpPr/>
              <p:nvPr/>
            </p:nvSpPr>
            <p:spPr>
              <a:xfrm>
                <a:off x="691225" y="6989456"/>
                <a:ext cx="220855" cy="274451"/>
              </a:xfrm>
              <a:custGeom>
                <a:avLst/>
                <a:gdLst/>
                <a:ahLst/>
                <a:cxnLst/>
                <a:rect l="l" t="t" r="r" b="b"/>
                <a:pathLst>
                  <a:path w="220855" h="274451" extrusionOk="0">
                    <a:moveTo>
                      <a:pt x="175816" y="17634"/>
                    </a:moveTo>
                    <a:cubicBezTo>
                      <a:pt x="143489" y="-4185"/>
                      <a:pt x="100253" y="-5637"/>
                      <a:pt x="66124" y="12614"/>
                    </a:cubicBezTo>
                    <a:cubicBezTo>
                      <a:pt x="-3751" y="49989"/>
                      <a:pt x="-18840" y="149044"/>
                      <a:pt x="23684" y="212337"/>
                    </a:cubicBezTo>
                    <a:cubicBezTo>
                      <a:pt x="47371" y="247603"/>
                      <a:pt x="86790" y="271321"/>
                      <a:pt x="129307" y="274414"/>
                    </a:cubicBezTo>
                    <a:cubicBezTo>
                      <a:pt x="138917" y="275113"/>
                      <a:pt x="147125" y="265722"/>
                      <a:pt x="147125" y="256589"/>
                    </a:cubicBezTo>
                    <a:cubicBezTo>
                      <a:pt x="147125" y="246207"/>
                      <a:pt x="138931" y="239658"/>
                      <a:pt x="129307" y="238764"/>
                    </a:cubicBezTo>
                    <a:cubicBezTo>
                      <a:pt x="71708" y="233409"/>
                      <a:pt x="28158" y="179626"/>
                      <a:pt x="36379" y="121744"/>
                    </a:cubicBezTo>
                    <a:cubicBezTo>
                      <a:pt x="43589" y="70984"/>
                      <a:pt x="90014" y="22096"/>
                      <a:pt x="144152" y="43496"/>
                    </a:cubicBezTo>
                    <a:cubicBezTo>
                      <a:pt x="172906" y="54863"/>
                      <a:pt x="189481" y="85661"/>
                      <a:pt x="190444" y="115607"/>
                    </a:cubicBezTo>
                    <a:cubicBezTo>
                      <a:pt x="190947" y="131310"/>
                      <a:pt x="215835" y="136274"/>
                      <a:pt x="219052" y="119482"/>
                    </a:cubicBezTo>
                    <a:cubicBezTo>
                      <a:pt x="226715" y="79433"/>
                      <a:pt x="209518" y="40382"/>
                      <a:pt x="175816" y="17634"/>
                    </a:cubicBezTo>
                    <a:close/>
                  </a:path>
                </a:pathLst>
              </a:custGeom>
              <a:solidFill>
                <a:srgbClr val="457B9D"/>
              </a:solidFill>
              <a:ln>
                <a:noFill/>
              </a:ln>
            </p:spPr>
            <p:txBody>
              <a:bodyPr spcFirstLastPara="1" wrap="square" lIns="45725" tIns="22850" rIns="45725" bIns="2285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500">
                  <a:solidFill>
                    <a:schemeClr val="dk1"/>
                  </a:solidFill>
                  <a:latin typeface="UTM Avo" panose="02040603050506020204" pitchFamily="18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1" name="Google Shape;1281;p16">
                <a:extLst>
                  <a:ext uri="{FF2B5EF4-FFF2-40B4-BE49-F238E27FC236}">
                    <a16:creationId xmlns:a16="http://schemas.microsoft.com/office/drawing/2014/main" id="{1C03791A-5D8E-E51E-DA11-F354150C8ABA}"/>
                  </a:ext>
                </a:extLst>
              </p:cNvPr>
              <p:cNvSpPr/>
              <p:nvPr/>
            </p:nvSpPr>
            <p:spPr>
              <a:xfrm>
                <a:off x="529809" y="6984840"/>
                <a:ext cx="220850" cy="274458"/>
              </a:xfrm>
              <a:custGeom>
                <a:avLst/>
                <a:gdLst/>
                <a:ahLst/>
                <a:cxnLst/>
                <a:rect l="l" t="t" r="r" b="b"/>
                <a:pathLst>
                  <a:path w="220850" h="274458" extrusionOk="0">
                    <a:moveTo>
                      <a:pt x="175811" y="17634"/>
                    </a:moveTo>
                    <a:cubicBezTo>
                      <a:pt x="143484" y="-4185"/>
                      <a:pt x="100248" y="-5637"/>
                      <a:pt x="66120" y="12614"/>
                    </a:cubicBezTo>
                    <a:cubicBezTo>
                      <a:pt x="-3749" y="49989"/>
                      <a:pt x="-18838" y="149044"/>
                      <a:pt x="23679" y="212344"/>
                    </a:cubicBezTo>
                    <a:cubicBezTo>
                      <a:pt x="47367" y="247610"/>
                      <a:pt x="86785" y="271328"/>
                      <a:pt x="129302" y="274421"/>
                    </a:cubicBezTo>
                    <a:cubicBezTo>
                      <a:pt x="138912" y="275120"/>
                      <a:pt x="147120" y="265729"/>
                      <a:pt x="147120" y="256596"/>
                    </a:cubicBezTo>
                    <a:cubicBezTo>
                      <a:pt x="147120" y="246214"/>
                      <a:pt x="138926" y="239665"/>
                      <a:pt x="129302" y="238771"/>
                    </a:cubicBezTo>
                    <a:cubicBezTo>
                      <a:pt x="71703" y="233416"/>
                      <a:pt x="28153" y="179633"/>
                      <a:pt x="36374" y="121751"/>
                    </a:cubicBezTo>
                    <a:cubicBezTo>
                      <a:pt x="43584" y="70991"/>
                      <a:pt x="90009" y="22103"/>
                      <a:pt x="144147" y="43503"/>
                    </a:cubicBezTo>
                    <a:cubicBezTo>
                      <a:pt x="172901" y="54870"/>
                      <a:pt x="189476" y="85668"/>
                      <a:pt x="190439" y="115614"/>
                    </a:cubicBezTo>
                    <a:cubicBezTo>
                      <a:pt x="190942" y="131317"/>
                      <a:pt x="215830" y="136281"/>
                      <a:pt x="219047" y="119489"/>
                    </a:cubicBezTo>
                    <a:cubicBezTo>
                      <a:pt x="226710" y="79440"/>
                      <a:pt x="209514" y="40382"/>
                      <a:pt x="175811" y="17634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45725" tIns="22850" rIns="45725" bIns="2285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500">
                  <a:solidFill>
                    <a:schemeClr val="dk1"/>
                  </a:solidFill>
                  <a:latin typeface="UTM Avo" panose="02040603050506020204" pitchFamily="18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2" name="Google Shape;1282;p16">
                <a:extLst>
                  <a:ext uri="{FF2B5EF4-FFF2-40B4-BE49-F238E27FC236}">
                    <a16:creationId xmlns:a16="http://schemas.microsoft.com/office/drawing/2014/main" id="{7DC18737-7808-6778-60FF-D9DB2E149781}"/>
                  </a:ext>
                </a:extLst>
              </p:cNvPr>
              <p:cNvSpPr/>
              <p:nvPr/>
            </p:nvSpPr>
            <p:spPr>
              <a:xfrm>
                <a:off x="368390" y="6980226"/>
                <a:ext cx="220852" cy="274456"/>
              </a:xfrm>
              <a:custGeom>
                <a:avLst/>
                <a:gdLst/>
                <a:ahLst/>
                <a:cxnLst/>
                <a:rect l="l" t="t" r="r" b="b"/>
                <a:pathLst>
                  <a:path w="220852" h="274456" extrusionOk="0">
                    <a:moveTo>
                      <a:pt x="175816" y="17633"/>
                    </a:moveTo>
                    <a:cubicBezTo>
                      <a:pt x="143489" y="-4186"/>
                      <a:pt x="100253" y="-5638"/>
                      <a:pt x="66125" y="12620"/>
                    </a:cubicBezTo>
                    <a:cubicBezTo>
                      <a:pt x="-3751" y="49995"/>
                      <a:pt x="-18840" y="149050"/>
                      <a:pt x="23684" y="212343"/>
                    </a:cubicBezTo>
                    <a:cubicBezTo>
                      <a:pt x="47372" y="247609"/>
                      <a:pt x="86790" y="271327"/>
                      <a:pt x="129307" y="274420"/>
                    </a:cubicBezTo>
                    <a:cubicBezTo>
                      <a:pt x="138917" y="275119"/>
                      <a:pt x="147125" y="265728"/>
                      <a:pt x="147125" y="256595"/>
                    </a:cubicBezTo>
                    <a:cubicBezTo>
                      <a:pt x="147125" y="246213"/>
                      <a:pt x="138931" y="239663"/>
                      <a:pt x="129307" y="238770"/>
                    </a:cubicBezTo>
                    <a:cubicBezTo>
                      <a:pt x="71708" y="233415"/>
                      <a:pt x="28158" y="179632"/>
                      <a:pt x="36379" y="121750"/>
                    </a:cubicBezTo>
                    <a:cubicBezTo>
                      <a:pt x="43589" y="70990"/>
                      <a:pt x="90014" y="22102"/>
                      <a:pt x="144152" y="43502"/>
                    </a:cubicBezTo>
                    <a:cubicBezTo>
                      <a:pt x="172906" y="54869"/>
                      <a:pt x="189481" y="85667"/>
                      <a:pt x="190444" y="115613"/>
                    </a:cubicBezTo>
                    <a:cubicBezTo>
                      <a:pt x="190947" y="131316"/>
                      <a:pt x="215835" y="136280"/>
                      <a:pt x="219052" y="119488"/>
                    </a:cubicBezTo>
                    <a:cubicBezTo>
                      <a:pt x="226708" y="79439"/>
                      <a:pt x="209511" y="40381"/>
                      <a:pt x="175816" y="17633"/>
                    </a:cubicBezTo>
                    <a:close/>
                  </a:path>
                </a:pathLst>
              </a:custGeom>
              <a:solidFill>
                <a:srgbClr val="457B9D"/>
              </a:solidFill>
              <a:ln>
                <a:noFill/>
              </a:ln>
            </p:spPr>
            <p:txBody>
              <a:bodyPr spcFirstLastPara="1" wrap="square" lIns="45725" tIns="22850" rIns="45725" bIns="2285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500">
                  <a:solidFill>
                    <a:schemeClr val="dk1"/>
                  </a:solidFill>
                  <a:latin typeface="UTM Avo" panose="02040603050506020204" pitchFamily="18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3" name="Google Shape;1283;p16">
                <a:extLst>
                  <a:ext uri="{FF2B5EF4-FFF2-40B4-BE49-F238E27FC236}">
                    <a16:creationId xmlns:a16="http://schemas.microsoft.com/office/drawing/2014/main" id="{E25ECF82-A09B-8C22-14A4-34BEECAD7ED7}"/>
                  </a:ext>
                </a:extLst>
              </p:cNvPr>
              <p:cNvSpPr/>
              <p:nvPr/>
            </p:nvSpPr>
            <p:spPr>
              <a:xfrm>
                <a:off x="206969" y="6975610"/>
                <a:ext cx="220852" cy="274451"/>
              </a:xfrm>
              <a:custGeom>
                <a:avLst/>
                <a:gdLst/>
                <a:ahLst/>
                <a:cxnLst/>
                <a:rect l="l" t="t" r="r" b="b"/>
                <a:pathLst>
                  <a:path w="220852" h="274451" extrusionOk="0">
                    <a:moveTo>
                      <a:pt x="175816" y="17634"/>
                    </a:moveTo>
                    <a:cubicBezTo>
                      <a:pt x="143489" y="-4185"/>
                      <a:pt x="100253" y="-5637"/>
                      <a:pt x="66125" y="12614"/>
                    </a:cubicBezTo>
                    <a:cubicBezTo>
                      <a:pt x="-3751" y="49989"/>
                      <a:pt x="-18840" y="149044"/>
                      <a:pt x="23684" y="212337"/>
                    </a:cubicBezTo>
                    <a:cubicBezTo>
                      <a:pt x="47372" y="247603"/>
                      <a:pt x="86790" y="271321"/>
                      <a:pt x="129307" y="274414"/>
                    </a:cubicBezTo>
                    <a:cubicBezTo>
                      <a:pt x="138917" y="275113"/>
                      <a:pt x="147125" y="265722"/>
                      <a:pt x="147125" y="256589"/>
                    </a:cubicBezTo>
                    <a:cubicBezTo>
                      <a:pt x="147125" y="246207"/>
                      <a:pt x="138931" y="239658"/>
                      <a:pt x="129307" y="238764"/>
                    </a:cubicBezTo>
                    <a:cubicBezTo>
                      <a:pt x="71708" y="233409"/>
                      <a:pt x="28158" y="179626"/>
                      <a:pt x="36379" y="121744"/>
                    </a:cubicBezTo>
                    <a:cubicBezTo>
                      <a:pt x="43589" y="70985"/>
                      <a:pt x="90014" y="22096"/>
                      <a:pt x="144152" y="43496"/>
                    </a:cubicBezTo>
                    <a:cubicBezTo>
                      <a:pt x="172906" y="54863"/>
                      <a:pt x="189481" y="85661"/>
                      <a:pt x="190444" y="115607"/>
                    </a:cubicBezTo>
                    <a:cubicBezTo>
                      <a:pt x="190947" y="131310"/>
                      <a:pt x="215835" y="136274"/>
                      <a:pt x="219052" y="119482"/>
                    </a:cubicBezTo>
                    <a:cubicBezTo>
                      <a:pt x="226708" y="79440"/>
                      <a:pt x="209511" y="40382"/>
                      <a:pt x="175816" y="17634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45725" tIns="22850" rIns="45725" bIns="2285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500">
                  <a:solidFill>
                    <a:schemeClr val="dk1"/>
                  </a:solidFill>
                  <a:latin typeface="UTM Avo" panose="02040603050506020204" pitchFamily="18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4" name="Google Shape;1284;p16">
                <a:extLst>
                  <a:ext uri="{FF2B5EF4-FFF2-40B4-BE49-F238E27FC236}">
                    <a16:creationId xmlns:a16="http://schemas.microsoft.com/office/drawing/2014/main" id="{A9D5AEA5-1635-E56E-A3AD-EAF0BA8BDEE6}"/>
                  </a:ext>
                </a:extLst>
              </p:cNvPr>
              <p:cNvSpPr/>
              <p:nvPr/>
            </p:nvSpPr>
            <p:spPr>
              <a:xfrm>
                <a:off x="45555" y="6970999"/>
                <a:ext cx="220852" cy="274454"/>
              </a:xfrm>
              <a:custGeom>
                <a:avLst/>
                <a:gdLst/>
                <a:ahLst/>
                <a:cxnLst/>
                <a:rect l="l" t="t" r="r" b="b"/>
                <a:pathLst>
                  <a:path w="220852" h="274454" extrusionOk="0">
                    <a:moveTo>
                      <a:pt x="175809" y="17631"/>
                    </a:moveTo>
                    <a:cubicBezTo>
                      <a:pt x="143482" y="-4188"/>
                      <a:pt x="100253" y="-5634"/>
                      <a:pt x="66125" y="12617"/>
                    </a:cubicBezTo>
                    <a:cubicBezTo>
                      <a:pt x="-3751" y="49992"/>
                      <a:pt x="-18840" y="149047"/>
                      <a:pt x="23684" y="212340"/>
                    </a:cubicBezTo>
                    <a:cubicBezTo>
                      <a:pt x="47371" y="247606"/>
                      <a:pt x="86790" y="271324"/>
                      <a:pt x="129307" y="274417"/>
                    </a:cubicBezTo>
                    <a:cubicBezTo>
                      <a:pt x="138917" y="275116"/>
                      <a:pt x="147125" y="265725"/>
                      <a:pt x="147125" y="256592"/>
                    </a:cubicBezTo>
                    <a:cubicBezTo>
                      <a:pt x="147125" y="246210"/>
                      <a:pt x="138931" y="239661"/>
                      <a:pt x="129307" y="238767"/>
                    </a:cubicBezTo>
                    <a:cubicBezTo>
                      <a:pt x="71708" y="233412"/>
                      <a:pt x="28158" y="179629"/>
                      <a:pt x="36379" y="121747"/>
                    </a:cubicBezTo>
                    <a:cubicBezTo>
                      <a:pt x="43589" y="70988"/>
                      <a:pt x="90014" y="22099"/>
                      <a:pt x="144152" y="43499"/>
                    </a:cubicBezTo>
                    <a:cubicBezTo>
                      <a:pt x="172906" y="54866"/>
                      <a:pt x="189481" y="85664"/>
                      <a:pt x="190444" y="115610"/>
                    </a:cubicBezTo>
                    <a:cubicBezTo>
                      <a:pt x="190947" y="131313"/>
                      <a:pt x="215835" y="136277"/>
                      <a:pt x="219052" y="119485"/>
                    </a:cubicBezTo>
                    <a:cubicBezTo>
                      <a:pt x="226708" y="79436"/>
                      <a:pt x="209511" y="40378"/>
                      <a:pt x="175809" y="17631"/>
                    </a:cubicBezTo>
                    <a:close/>
                  </a:path>
                </a:pathLst>
              </a:custGeom>
              <a:solidFill>
                <a:srgbClr val="457B9D"/>
              </a:solidFill>
              <a:ln>
                <a:noFill/>
              </a:ln>
            </p:spPr>
            <p:txBody>
              <a:bodyPr spcFirstLastPara="1" wrap="square" lIns="45725" tIns="22850" rIns="45725" bIns="2285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500">
                  <a:solidFill>
                    <a:schemeClr val="dk1"/>
                  </a:solidFill>
                  <a:latin typeface="UTM Avo" panose="02040603050506020204" pitchFamily="18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5" name="Google Shape;1285;p16">
                <a:extLst>
                  <a:ext uri="{FF2B5EF4-FFF2-40B4-BE49-F238E27FC236}">
                    <a16:creationId xmlns:a16="http://schemas.microsoft.com/office/drawing/2014/main" id="{1BDCACAB-F132-FAF4-F795-A6F50E98639E}"/>
                  </a:ext>
                </a:extLst>
              </p:cNvPr>
              <p:cNvSpPr/>
              <p:nvPr/>
            </p:nvSpPr>
            <p:spPr>
              <a:xfrm>
                <a:off x="-115869" y="6966384"/>
                <a:ext cx="220851" cy="274453"/>
              </a:xfrm>
              <a:custGeom>
                <a:avLst/>
                <a:gdLst/>
                <a:ahLst/>
                <a:cxnLst/>
                <a:rect l="l" t="t" r="r" b="b"/>
                <a:pathLst>
                  <a:path w="220851" h="274453" extrusionOk="0">
                    <a:moveTo>
                      <a:pt x="175813" y="17637"/>
                    </a:moveTo>
                    <a:cubicBezTo>
                      <a:pt x="143485" y="-4189"/>
                      <a:pt x="100256" y="-5634"/>
                      <a:pt x="66128" y="12617"/>
                    </a:cubicBezTo>
                    <a:cubicBezTo>
                      <a:pt x="-3754" y="49992"/>
                      <a:pt x="-18836" y="149047"/>
                      <a:pt x="23681" y="212339"/>
                    </a:cubicBezTo>
                    <a:cubicBezTo>
                      <a:pt x="47368" y="247606"/>
                      <a:pt x="86786" y="271324"/>
                      <a:pt x="129303" y="274417"/>
                    </a:cubicBezTo>
                    <a:cubicBezTo>
                      <a:pt x="138914" y="275115"/>
                      <a:pt x="147121" y="265724"/>
                      <a:pt x="147121" y="256592"/>
                    </a:cubicBezTo>
                    <a:cubicBezTo>
                      <a:pt x="147121" y="246209"/>
                      <a:pt x="138928" y="239660"/>
                      <a:pt x="129303" y="238766"/>
                    </a:cubicBezTo>
                    <a:cubicBezTo>
                      <a:pt x="71704" y="233411"/>
                      <a:pt x="28154" y="179628"/>
                      <a:pt x="36376" y="121747"/>
                    </a:cubicBezTo>
                    <a:cubicBezTo>
                      <a:pt x="43585" y="70987"/>
                      <a:pt x="90011" y="22098"/>
                      <a:pt x="144148" y="43498"/>
                    </a:cubicBezTo>
                    <a:cubicBezTo>
                      <a:pt x="172902" y="54865"/>
                      <a:pt x="189478" y="85663"/>
                      <a:pt x="190441" y="115609"/>
                    </a:cubicBezTo>
                    <a:cubicBezTo>
                      <a:pt x="190943" y="131312"/>
                      <a:pt x="215831" y="136276"/>
                      <a:pt x="219049" y="119484"/>
                    </a:cubicBezTo>
                    <a:cubicBezTo>
                      <a:pt x="226712" y="79435"/>
                      <a:pt x="209515" y="40377"/>
                      <a:pt x="175813" y="17637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45725" tIns="22850" rIns="45725" bIns="2285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500">
                  <a:solidFill>
                    <a:schemeClr val="dk1"/>
                  </a:solidFill>
                  <a:latin typeface="UTM Avo" panose="02040603050506020204" pitchFamily="18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sp>
        <p:nvSpPr>
          <p:cNvPr id="92" name="Hộp Văn bản 1">
            <a:extLst>
              <a:ext uri="{FF2B5EF4-FFF2-40B4-BE49-F238E27FC236}">
                <a16:creationId xmlns:a16="http://schemas.microsoft.com/office/drawing/2014/main" id="{28C27ACA-6B43-6FEA-418A-087695F2F286}"/>
              </a:ext>
            </a:extLst>
          </p:cNvPr>
          <p:cNvSpPr txBox="1"/>
          <p:nvPr/>
        </p:nvSpPr>
        <p:spPr>
          <a:xfrm>
            <a:off x="2644078" y="1689380"/>
            <a:ext cx="3078956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500" dirty="0" err="1">
                <a:latin typeface="UTM Avo" panose="02040603050506020204" pitchFamily="18"/>
              </a:rPr>
              <a:t>Tính</a:t>
            </a:r>
            <a:r>
              <a:rPr lang="en-US" sz="2500" dirty="0">
                <a:latin typeface="UTM Avo" panose="02040603050506020204" pitchFamily="18"/>
              </a:rPr>
              <a:t>:</a:t>
            </a:r>
          </a:p>
        </p:txBody>
      </p:sp>
      <p:sp>
        <p:nvSpPr>
          <p:cNvPr id="93" name="Hình chữ nhật: Góc Tròn 16">
            <a:extLst>
              <a:ext uri="{FF2B5EF4-FFF2-40B4-BE49-F238E27FC236}">
                <a16:creationId xmlns:a16="http://schemas.microsoft.com/office/drawing/2014/main" id="{3EDBAA16-637A-C1FB-FF8D-385C2EB88AA5}"/>
              </a:ext>
            </a:extLst>
          </p:cNvPr>
          <p:cNvSpPr/>
          <p:nvPr/>
        </p:nvSpPr>
        <p:spPr>
          <a:xfrm>
            <a:off x="1761437" y="1706878"/>
            <a:ext cx="624098" cy="442059"/>
          </a:xfrm>
          <a:prstGeom prst="roundRect">
            <a:avLst/>
          </a:prstGeom>
          <a:solidFill>
            <a:srgbClr val="E46C0A"/>
          </a:solidFill>
          <a:ln w="38100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30000"/>
              </a:lnSpc>
            </a:pPr>
            <a:r>
              <a:rPr lang="en-US" sz="2500" b="1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04</a:t>
            </a:r>
          </a:p>
        </p:txBody>
      </p:sp>
      <p:sp>
        <p:nvSpPr>
          <p:cNvPr id="106" name="Hộp Văn bản 91">
            <a:extLst>
              <a:ext uri="{FF2B5EF4-FFF2-40B4-BE49-F238E27FC236}">
                <a16:creationId xmlns:a16="http://schemas.microsoft.com/office/drawing/2014/main" id="{BB3A8BDC-CE3F-44DD-4794-1B256782600B}"/>
              </a:ext>
            </a:extLst>
          </p:cNvPr>
          <p:cNvSpPr txBox="1"/>
          <p:nvPr/>
        </p:nvSpPr>
        <p:spPr>
          <a:xfrm>
            <a:off x="2258150" y="2452814"/>
            <a:ext cx="62409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UTM Avo" panose="02040603050506020204" pitchFamily="18"/>
              </a:rPr>
              <a:t>c)</a:t>
            </a:r>
          </a:p>
        </p:txBody>
      </p:sp>
      <p:sp>
        <p:nvSpPr>
          <p:cNvPr id="107" name="Hộp Văn bản 92">
            <a:extLst>
              <a:ext uri="{FF2B5EF4-FFF2-40B4-BE49-F238E27FC236}">
                <a16:creationId xmlns:a16="http://schemas.microsoft.com/office/drawing/2014/main" id="{F83D4AF2-F220-8B15-AD0D-3A63D6CA1E8F}"/>
              </a:ext>
            </a:extLst>
          </p:cNvPr>
          <p:cNvSpPr txBox="1"/>
          <p:nvPr/>
        </p:nvSpPr>
        <p:spPr>
          <a:xfrm>
            <a:off x="2300656" y="4253793"/>
            <a:ext cx="53908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UTM Avo" panose="02040603050506020204" pitchFamily="18"/>
              </a:rPr>
              <a:t>d)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8" name="Hộp Văn bản 93">
                <a:extLst>
                  <a:ext uri="{FF2B5EF4-FFF2-40B4-BE49-F238E27FC236}">
                    <a16:creationId xmlns:a16="http://schemas.microsoft.com/office/drawing/2014/main" id="{5ED0EFB7-CD8C-C927-1EC7-5BD5D88AAB32}"/>
                  </a:ext>
                </a:extLst>
              </p:cNvPr>
              <p:cNvSpPr txBox="1"/>
              <p:nvPr/>
            </p:nvSpPr>
            <p:spPr>
              <a:xfrm>
                <a:off x="2731680" y="2306688"/>
                <a:ext cx="3243965" cy="8298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US" sz="2400" i="0" smtClean="0">
                          <a:latin typeface="UTM Avo" panose="02040603050506020204" pitchFamily="18"/>
                        </a:rPr>
                        <m:t>1</m:t>
                      </m:r>
                      <m:r>
                        <m:rPr>
                          <m:nor/>
                        </m:rPr>
                        <a:rPr lang="vi-VN" sz="2400" b="0" i="0" smtClean="0">
                          <a:latin typeface="UTM Avo" panose="02040603050506020204" pitchFamily="18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2400" b="0" i="0" smtClean="0">
                          <a:latin typeface="UTM Avo" panose="02040603050506020204" pitchFamily="18"/>
                        </a:rPr>
                        <m:t>+</m:t>
                      </m:r>
                      <m:r>
                        <m:rPr>
                          <m:nor/>
                        </m:rPr>
                        <a:rPr lang="vi-VN" sz="2400" b="0" i="0" smtClean="0">
                          <a:latin typeface="UTM Avo" panose="02040603050506020204" pitchFamily="18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2400" b="0" i="0" smtClean="0">
                          <a:latin typeface="UTM Avo" panose="02040603050506020204" pitchFamily="18"/>
                        </a:rPr>
                        <m:t>2</m:t>
                      </m:r>
                      <m:r>
                        <m:rPr>
                          <m:nor/>
                        </m:rPr>
                        <a:rPr lang="vi-VN" sz="2400" b="0" i="0" smtClean="0">
                          <a:latin typeface="UTM Avo" panose="02040603050506020204" pitchFamily="18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2400" b="0" i="0" smtClean="0">
                          <a:latin typeface="UTM Avo" panose="02040603050506020204" pitchFamily="18"/>
                        </a:rPr>
                        <m:t>:</m:t>
                      </m:r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m:rPr>
                                  <m:nor/>
                                </m:rPr>
                                <a:rPr lang="en-US" sz="2400" b="0" i="0" smtClean="0">
                                  <a:latin typeface="UTM Avo" panose="02040603050506020204" pitchFamily="18"/>
                                </a:rPr>
                                <m:t>2</m:t>
                              </m:r>
                            </m:num>
                            <m:den>
                              <m:r>
                                <m:rPr>
                                  <m:nor/>
                                </m:rPr>
                                <a:rPr lang="en-US" sz="2400" b="0" i="0" smtClean="0">
                                  <a:latin typeface="UTM Avo" panose="02040603050506020204" pitchFamily="18"/>
                                </a:rPr>
                                <m:t>3</m:t>
                              </m:r>
                            </m:den>
                          </m:f>
                          <m:r>
                            <m:rPr>
                              <m:nor/>
                            </m:rPr>
                            <a:rPr lang="vi-VN" sz="2400" b="0" i="0" smtClean="0">
                              <a:latin typeface="UTM Avo" panose="02040603050506020204" pitchFamily="18"/>
                            </a:rPr>
                            <m:t> </m:t>
                          </m:r>
                          <m:r>
                            <m:rPr>
                              <m:nor/>
                            </m:rPr>
                            <a:rPr lang="en-US" sz="2400" b="0" i="0" smtClean="0">
                              <a:latin typeface="UTM Avo" panose="02040603050506020204" pitchFamily="18"/>
                            </a:rPr>
                            <m:t>−</m:t>
                          </m:r>
                          <m:r>
                            <m:rPr>
                              <m:nor/>
                            </m:rPr>
                            <a:rPr lang="vi-VN" sz="2400" b="0" i="0" smtClean="0">
                              <a:latin typeface="UTM Avo" panose="02040603050506020204" pitchFamily="18"/>
                            </a:rPr>
                            <m:t> </m:t>
                          </m:r>
                          <m:f>
                            <m:f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m:rPr>
                                  <m:nor/>
                                </m:rPr>
                                <a:rPr lang="en-US" sz="2400" b="0" i="0" smtClean="0">
                                  <a:latin typeface="UTM Avo" panose="02040603050506020204" pitchFamily="18"/>
                                </a:rPr>
                                <m:t>1</m:t>
                              </m:r>
                            </m:num>
                            <m:den>
                              <m:r>
                                <m:rPr>
                                  <m:nor/>
                                </m:rPr>
                                <a:rPr lang="en-US" sz="2400" b="0" i="0" smtClean="0">
                                  <a:latin typeface="UTM Avo" panose="02040603050506020204" pitchFamily="18"/>
                                </a:rPr>
                                <m:t>6</m:t>
                              </m:r>
                            </m:den>
                          </m:f>
                        </m:e>
                      </m:d>
                      <m:r>
                        <m:rPr>
                          <m:nor/>
                        </m:rPr>
                        <a:rPr lang="en-US" sz="2400" b="0" i="0" smtClean="0">
                          <a:latin typeface="UTM Avo" panose="02040603050506020204" pitchFamily="18"/>
                        </a:rPr>
                        <m:t>.</m:t>
                      </m:r>
                      <m:r>
                        <m:rPr>
                          <m:nor/>
                        </m:rPr>
                        <a:rPr lang="vi-VN" sz="2400" b="0" i="0" smtClean="0">
                          <a:latin typeface="UTM Avo" panose="02040603050506020204" pitchFamily="18"/>
                        </a:rPr>
                        <m:t> </m:t>
                      </m:r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m:rPr>
                              <m:nor/>
                            </m:rPr>
                            <a:rPr lang="en-US" sz="2400" b="0" i="0" smtClean="0">
                              <a:latin typeface="UTM Avo" panose="02040603050506020204" pitchFamily="18"/>
                            </a:rPr>
                            <m:t>−2,25</m:t>
                          </m:r>
                        </m:e>
                      </m:d>
                    </m:oMath>
                  </m:oMathPara>
                </a14:m>
                <a:endParaRPr lang="en-US" sz="2400" dirty="0">
                  <a:latin typeface="UTM Avo" panose="02040603050506020204" pitchFamily="18"/>
                </a:endParaRPr>
              </a:p>
            </p:txBody>
          </p:sp>
        </mc:Choice>
        <mc:Fallback xmlns="">
          <p:sp>
            <p:nvSpPr>
              <p:cNvPr id="108" name="Hộp Văn bản 93">
                <a:extLst>
                  <a:ext uri="{FF2B5EF4-FFF2-40B4-BE49-F238E27FC236}">
                    <a16:creationId xmlns:a16="http://schemas.microsoft.com/office/drawing/2014/main" id="{5ED0EFB7-CD8C-C927-1EC7-5BD5D88AAB3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31680" y="2306688"/>
                <a:ext cx="3243965" cy="829843"/>
              </a:xfrm>
              <a:prstGeom prst="rect">
                <a:avLst/>
              </a:prstGeom>
              <a:blipFill>
                <a:blip r:embed="rId4"/>
                <a:stretch>
                  <a:fillRect l="-1953" b="-1493"/>
                </a:stretch>
              </a:blipFill>
            </p:spPr>
            <p:txBody>
              <a:bodyPr/>
              <a:lstStyle/>
              <a:p>
                <a:r>
                  <a:rPr lang="vi-V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9" name="Hộp Văn bản 97">
                <a:extLst>
                  <a:ext uri="{FF2B5EF4-FFF2-40B4-BE49-F238E27FC236}">
                    <a16:creationId xmlns:a16="http://schemas.microsoft.com/office/drawing/2014/main" id="{90939682-693B-51AF-0C19-F97D2E3CF302}"/>
                  </a:ext>
                </a:extLst>
              </p:cNvPr>
              <p:cNvSpPr txBox="1"/>
              <p:nvPr/>
            </p:nvSpPr>
            <p:spPr>
              <a:xfrm>
                <a:off x="6096000" y="2331843"/>
                <a:ext cx="3197927" cy="8298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m:rPr>
                          <m:nor/>
                        </m:rPr>
                        <a:rPr lang="en-US" sz="2400" i="0" smtClean="0">
                          <a:latin typeface="UTM Avo" panose="02040603050506020204" pitchFamily="18"/>
                        </a:rPr>
                        <m:t>1</m:t>
                      </m:r>
                      <m:r>
                        <m:rPr>
                          <m:nor/>
                        </m:rPr>
                        <a:rPr lang="vi-VN" sz="2400" b="0" i="0" smtClean="0">
                          <a:latin typeface="UTM Avo" panose="02040603050506020204" pitchFamily="18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2400" b="0" i="0" smtClean="0">
                          <a:latin typeface="UTM Avo" panose="02040603050506020204" pitchFamily="18"/>
                        </a:rPr>
                        <m:t>+</m:t>
                      </m:r>
                      <m:r>
                        <m:rPr>
                          <m:nor/>
                        </m:rPr>
                        <a:rPr lang="vi-VN" sz="2400" b="0" i="0" smtClean="0">
                          <a:latin typeface="UTM Avo" panose="02040603050506020204" pitchFamily="18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2400" b="0" i="0" smtClean="0">
                          <a:latin typeface="UTM Avo" panose="02040603050506020204" pitchFamily="18"/>
                        </a:rPr>
                        <m:t>2</m:t>
                      </m:r>
                      <m:r>
                        <m:rPr>
                          <m:nor/>
                        </m:rPr>
                        <a:rPr lang="vi-VN" sz="2400" b="0" i="0" smtClean="0">
                          <a:latin typeface="UTM Avo" panose="02040603050506020204" pitchFamily="18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2400" b="0" i="0" smtClean="0">
                          <a:latin typeface="UTM Avo" panose="02040603050506020204" pitchFamily="18"/>
                        </a:rPr>
                        <m:t>:</m:t>
                      </m:r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m:rPr>
                                  <m:nor/>
                                </m:rPr>
                                <a:rPr lang="en-US" sz="2400" b="0" i="0" smtClean="0">
                                  <a:latin typeface="UTM Avo" panose="02040603050506020204" pitchFamily="18"/>
                                </a:rPr>
                                <m:t>4</m:t>
                              </m:r>
                            </m:num>
                            <m:den>
                              <m:r>
                                <m:rPr>
                                  <m:nor/>
                                </m:rPr>
                                <a:rPr lang="en-US" sz="2400" b="0" i="0" smtClean="0">
                                  <a:latin typeface="UTM Avo" panose="02040603050506020204" pitchFamily="18"/>
                                </a:rPr>
                                <m:t>6</m:t>
                              </m:r>
                            </m:den>
                          </m:f>
                          <m:r>
                            <m:rPr>
                              <m:nor/>
                            </m:rPr>
                            <a:rPr lang="vi-VN" sz="2400" b="0" i="0" smtClean="0">
                              <a:latin typeface="UTM Avo" panose="02040603050506020204" pitchFamily="18"/>
                            </a:rPr>
                            <m:t> </m:t>
                          </m:r>
                          <m:r>
                            <m:rPr>
                              <m:nor/>
                            </m:rPr>
                            <a:rPr lang="en-US" sz="2400" b="0" i="0" smtClean="0">
                              <a:latin typeface="UTM Avo" panose="02040603050506020204" pitchFamily="18"/>
                            </a:rPr>
                            <m:t>−</m:t>
                          </m:r>
                          <m:r>
                            <m:rPr>
                              <m:nor/>
                            </m:rPr>
                            <a:rPr lang="vi-VN" sz="2400" b="0" i="0" smtClean="0">
                              <a:latin typeface="UTM Avo" panose="02040603050506020204" pitchFamily="18"/>
                            </a:rPr>
                            <m:t> </m:t>
                          </m:r>
                          <m:f>
                            <m:f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m:rPr>
                                  <m:nor/>
                                </m:rPr>
                                <a:rPr lang="en-US" sz="2400" b="0" i="0" smtClean="0">
                                  <a:latin typeface="UTM Avo" panose="02040603050506020204" pitchFamily="18"/>
                                </a:rPr>
                                <m:t>1</m:t>
                              </m:r>
                            </m:num>
                            <m:den>
                              <m:r>
                                <m:rPr>
                                  <m:nor/>
                                </m:rPr>
                                <a:rPr lang="en-US" sz="2400" b="0" i="0" smtClean="0">
                                  <a:latin typeface="UTM Avo" panose="02040603050506020204" pitchFamily="18"/>
                                </a:rPr>
                                <m:t>6</m:t>
                              </m:r>
                            </m:den>
                          </m:f>
                        </m:e>
                      </m:d>
                      <m:r>
                        <m:rPr>
                          <m:nor/>
                        </m:rPr>
                        <a:rPr lang="en-US" sz="2400" b="0" i="0" smtClean="0">
                          <a:latin typeface="UTM Avo" panose="02040603050506020204" pitchFamily="18"/>
                        </a:rPr>
                        <m:t>.</m:t>
                      </m:r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m:rPr>
                                  <m:nor/>
                                </m:rPr>
                                <a:rPr lang="en-US" sz="2400" b="0" i="0" smtClean="0">
                                  <a:latin typeface="UTM Avo" panose="02040603050506020204" pitchFamily="18"/>
                                </a:rPr>
                                <m:t>−9</m:t>
                              </m:r>
                            </m:num>
                            <m:den>
                              <m:r>
                                <m:rPr>
                                  <m:nor/>
                                </m:rPr>
                                <a:rPr lang="en-US" sz="2400" b="0" i="0" smtClean="0">
                                  <a:latin typeface="UTM Avo" panose="02040603050506020204" pitchFamily="18"/>
                                </a:rPr>
                                <m:t>4</m:t>
                              </m:r>
                            </m:den>
                          </m:f>
                        </m:e>
                      </m:d>
                    </m:oMath>
                  </m:oMathPara>
                </a14:m>
                <a:endParaRPr lang="en-US" sz="2400" dirty="0">
                  <a:latin typeface="UTM Avo" panose="02040603050506020204" pitchFamily="18"/>
                </a:endParaRPr>
              </a:p>
            </p:txBody>
          </p:sp>
        </mc:Choice>
        <mc:Fallback xmlns="">
          <p:sp>
            <p:nvSpPr>
              <p:cNvPr id="109" name="Hộp Văn bản 97">
                <a:extLst>
                  <a:ext uri="{FF2B5EF4-FFF2-40B4-BE49-F238E27FC236}">
                    <a16:creationId xmlns:a16="http://schemas.microsoft.com/office/drawing/2014/main" id="{90939682-693B-51AF-0C19-F97D2E3CF30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96000" y="2331843"/>
                <a:ext cx="3197927" cy="829843"/>
              </a:xfrm>
              <a:prstGeom prst="rect">
                <a:avLst/>
              </a:prstGeom>
              <a:blipFill>
                <a:blip r:embed="rId5"/>
                <a:stretch>
                  <a:fillRect r="-19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0" name="Hộp Văn bản 98">
                <a:extLst>
                  <a:ext uri="{FF2B5EF4-FFF2-40B4-BE49-F238E27FC236}">
                    <a16:creationId xmlns:a16="http://schemas.microsoft.com/office/drawing/2014/main" id="{E0CEFDB7-AD69-7426-4982-1EC87B53DC05}"/>
                  </a:ext>
                </a:extLst>
              </p:cNvPr>
              <p:cNvSpPr txBox="1"/>
              <p:nvPr/>
            </p:nvSpPr>
            <p:spPr>
              <a:xfrm>
                <a:off x="2419631" y="3161686"/>
                <a:ext cx="2469650" cy="8298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m:rPr>
                          <m:nor/>
                        </m:rPr>
                        <a:rPr lang="en-US" sz="2400" i="0" smtClean="0">
                          <a:latin typeface="UTM Avo" panose="02040603050506020204" pitchFamily="18"/>
                        </a:rPr>
                        <m:t>1</m:t>
                      </m:r>
                      <m:r>
                        <m:rPr>
                          <m:nor/>
                        </m:rPr>
                        <a:rPr lang="vi-VN" sz="2400" b="0" i="0" smtClean="0">
                          <a:latin typeface="UTM Avo" panose="02040603050506020204" pitchFamily="18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2400" b="0" i="0" smtClean="0">
                          <a:latin typeface="UTM Avo" panose="02040603050506020204" pitchFamily="18"/>
                        </a:rPr>
                        <m:t>+</m:t>
                      </m:r>
                      <m:r>
                        <m:rPr>
                          <m:nor/>
                        </m:rPr>
                        <a:rPr lang="vi-VN" sz="2400" b="0" i="0" smtClean="0">
                          <a:latin typeface="UTM Avo" panose="02040603050506020204" pitchFamily="18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2400" b="0" i="0" smtClean="0">
                          <a:latin typeface="UTM Avo" panose="02040603050506020204" pitchFamily="18"/>
                        </a:rPr>
                        <m:t>2</m:t>
                      </m:r>
                      <m:r>
                        <m:rPr>
                          <m:nor/>
                        </m:rPr>
                        <a:rPr lang="vi-VN" sz="2400" b="0" i="0" smtClean="0">
                          <a:latin typeface="UTM Avo" panose="02040603050506020204" pitchFamily="18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2400" b="0" i="0" smtClean="0">
                          <a:latin typeface="UTM Avo" panose="02040603050506020204" pitchFamily="18"/>
                        </a:rPr>
                        <m:t>:</m:t>
                      </m:r>
                      <m:r>
                        <m:rPr>
                          <m:nor/>
                        </m:rPr>
                        <a:rPr lang="vi-VN" sz="2400" b="0" i="0" smtClean="0">
                          <a:latin typeface="UTM Avo" panose="02040603050506020204" pitchFamily="18"/>
                        </a:rPr>
                        <m:t> </m:t>
                      </m:r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sz="2400" b="0" i="0" smtClean="0">
                              <a:latin typeface="UTM Avo" panose="02040603050506020204" pitchFamily="18"/>
                            </a:rPr>
                            <m:t>1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sz="2400" b="0" i="0" smtClean="0">
                              <a:latin typeface="UTM Avo" panose="02040603050506020204" pitchFamily="18"/>
                            </a:rPr>
                            <m:t>2</m:t>
                          </m:r>
                        </m:den>
                      </m:f>
                      <m:r>
                        <m:rPr>
                          <m:nor/>
                        </m:rPr>
                        <a:rPr lang="vi-VN" sz="2400" b="0" i="0" smtClean="0">
                          <a:latin typeface="UTM Avo" panose="02040603050506020204" pitchFamily="18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2400" b="0" i="0" smtClean="0">
                          <a:latin typeface="UTM Avo" panose="02040603050506020204" pitchFamily="18"/>
                        </a:rPr>
                        <m:t>.</m:t>
                      </m:r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m:rPr>
                                  <m:nor/>
                                </m:rPr>
                                <a:rPr lang="en-US" sz="2400" b="0" i="0" smtClean="0">
                                  <a:latin typeface="UTM Avo" panose="02040603050506020204" pitchFamily="18"/>
                                </a:rPr>
                                <m:t>−9</m:t>
                              </m:r>
                            </m:num>
                            <m:den>
                              <m:r>
                                <m:rPr>
                                  <m:nor/>
                                </m:rPr>
                                <a:rPr lang="en-US" sz="2400" b="0" i="0" smtClean="0">
                                  <a:latin typeface="UTM Avo" panose="02040603050506020204" pitchFamily="18"/>
                                </a:rPr>
                                <m:t>4</m:t>
                              </m:r>
                            </m:den>
                          </m:f>
                        </m:e>
                      </m:d>
                    </m:oMath>
                  </m:oMathPara>
                </a14:m>
                <a:endParaRPr lang="en-US" sz="2400" dirty="0">
                  <a:latin typeface="UTM Avo" panose="02040603050506020204" pitchFamily="18"/>
                </a:endParaRPr>
              </a:p>
            </p:txBody>
          </p:sp>
        </mc:Choice>
        <mc:Fallback xmlns="">
          <p:sp>
            <p:nvSpPr>
              <p:cNvPr id="110" name="Hộp Văn bản 98">
                <a:extLst>
                  <a:ext uri="{FF2B5EF4-FFF2-40B4-BE49-F238E27FC236}">
                    <a16:creationId xmlns:a16="http://schemas.microsoft.com/office/drawing/2014/main" id="{E0CEFDB7-AD69-7426-4982-1EC87B53DC0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19631" y="3161686"/>
                <a:ext cx="2469650" cy="829843"/>
              </a:xfrm>
              <a:prstGeom prst="rect">
                <a:avLst/>
              </a:prstGeom>
              <a:blipFill>
                <a:blip r:embed="rId6"/>
                <a:stretch>
                  <a:fillRect l="-513" b="-1515"/>
                </a:stretch>
              </a:blipFill>
            </p:spPr>
            <p:txBody>
              <a:bodyPr/>
              <a:lstStyle/>
              <a:p>
                <a:r>
                  <a:rPr lang="vi-V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1" name="Hộp Văn bản 99">
                <a:extLst>
                  <a:ext uri="{FF2B5EF4-FFF2-40B4-BE49-F238E27FC236}">
                    <a16:creationId xmlns:a16="http://schemas.microsoft.com/office/drawing/2014/main" id="{ADCF5465-2567-13B0-CD3E-D0DECCC02204}"/>
                  </a:ext>
                </a:extLst>
              </p:cNvPr>
              <p:cNvSpPr txBox="1"/>
              <p:nvPr/>
            </p:nvSpPr>
            <p:spPr>
              <a:xfrm>
                <a:off x="4889281" y="3150780"/>
                <a:ext cx="2367058" cy="8298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m:rPr>
                          <m:nor/>
                        </m:rPr>
                        <a:rPr lang="en-US" sz="2400" i="0" smtClean="0">
                          <a:latin typeface="UTM Avo" panose="02040603050506020204" pitchFamily="18"/>
                        </a:rPr>
                        <m:t>1</m:t>
                      </m:r>
                      <m:r>
                        <m:rPr>
                          <m:nor/>
                        </m:rPr>
                        <a:rPr lang="vi-VN" sz="2400" b="0" i="0" smtClean="0">
                          <a:latin typeface="UTM Avo" panose="02040603050506020204" pitchFamily="18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2400" b="0" i="0" smtClean="0">
                          <a:latin typeface="UTM Avo" panose="02040603050506020204" pitchFamily="18"/>
                        </a:rPr>
                        <m:t>+</m:t>
                      </m:r>
                      <m:r>
                        <m:rPr>
                          <m:nor/>
                        </m:rPr>
                        <a:rPr lang="vi-VN" sz="2400" b="0" i="0" smtClean="0">
                          <a:latin typeface="UTM Avo" panose="02040603050506020204" pitchFamily="18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2400" b="0" i="0" smtClean="0">
                          <a:latin typeface="UTM Avo" panose="02040603050506020204" pitchFamily="18"/>
                        </a:rPr>
                        <m:t>2</m:t>
                      </m:r>
                      <m:r>
                        <m:rPr>
                          <m:nor/>
                        </m:rPr>
                        <a:rPr lang="vi-VN" sz="2400" b="0" i="0" smtClean="0">
                          <a:latin typeface="UTM Avo" panose="02040603050506020204" pitchFamily="18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2400" b="0" i="0" smtClean="0">
                          <a:latin typeface="UTM Avo" panose="02040603050506020204" pitchFamily="18"/>
                        </a:rPr>
                        <m:t>.</m:t>
                      </m:r>
                      <m:r>
                        <m:rPr>
                          <m:nor/>
                        </m:rPr>
                        <a:rPr lang="vi-VN" sz="2400" b="0" i="0" smtClean="0">
                          <a:latin typeface="UTM Avo" panose="02040603050506020204" pitchFamily="18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2400" b="0" i="0" smtClean="0">
                          <a:latin typeface="UTM Avo" panose="02040603050506020204" pitchFamily="18"/>
                        </a:rPr>
                        <m:t>2</m:t>
                      </m:r>
                      <m:r>
                        <m:rPr>
                          <m:nor/>
                        </m:rPr>
                        <a:rPr lang="vi-VN" sz="2400" b="0" i="0" smtClean="0">
                          <a:latin typeface="UTM Avo" panose="02040603050506020204" pitchFamily="18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2400" b="0" i="0" smtClean="0">
                          <a:latin typeface="UTM Avo" panose="02040603050506020204" pitchFamily="18"/>
                        </a:rPr>
                        <m:t>.</m:t>
                      </m:r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m:rPr>
                                  <m:nor/>
                                </m:rPr>
                                <a:rPr lang="en-US" sz="2400" b="0" i="0" smtClean="0">
                                  <a:latin typeface="UTM Avo" panose="02040603050506020204" pitchFamily="18"/>
                                </a:rPr>
                                <m:t>−9</m:t>
                              </m:r>
                            </m:num>
                            <m:den>
                              <m:r>
                                <m:rPr>
                                  <m:nor/>
                                </m:rPr>
                                <a:rPr lang="en-US" sz="2400" b="0" i="0" smtClean="0">
                                  <a:latin typeface="UTM Avo" panose="02040603050506020204" pitchFamily="18"/>
                                </a:rPr>
                                <m:t>4</m:t>
                              </m:r>
                            </m:den>
                          </m:f>
                        </m:e>
                      </m:d>
                    </m:oMath>
                  </m:oMathPara>
                </a14:m>
                <a:endParaRPr lang="en-US" sz="2400" dirty="0">
                  <a:latin typeface="UTM Avo" panose="02040603050506020204" pitchFamily="18"/>
                </a:endParaRPr>
              </a:p>
            </p:txBody>
          </p:sp>
        </mc:Choice>
        <mc:Fallback xmlns="">
          <p:sp>
            <p:nvSpPr>
              <p:cNvPr id="111" name="Hộp Văn bản 99">
                <a:extLst>
                  <a:ext uri="{FF2B5EF4-FFF2-40B4-BE49-F238E27FC236}">
                    <a16:creationId xmlns:a16="http://schemas.microsoft.com/office/drawing/2014/main" id="{ADCF5465-2567-13B0-CD3E-D0DECCC0220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89281" y="3150780"/>
                <a:ext cx="2367058" cy="829843"/>
              </a:xfrm>
              <a:prstGeom prst="rect">
                <a:avLst/>
              </a:prstGeom>
              <a:blipFill>
                <a:blip r:embed="rId7"/>
                <a:stretch>
                  <a:fillRect b="-1515"/>
                </a:stretch>
              </a:blipFill>
            </p:spPr>
            <p:txBody>
              <a:bodyPr/>
              <a:lstStyle/>
              <a:p>
                <a:r>
                  <a:rPr lang="vi-V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2" name="Hộp Văn bản 100">
                <a:extLst>
                  <a:ext uri="{FF2B5EF4-FFF2-40B4-BE49-F238E27FC236}">
                    <a16:creationId xmlns:a16="http://schemas.microsoft.com/office/drawing/2014/main" id="{BDDF4099-F41D-5900-EBE3-EC1C580189BD}"/>
                  </a:ext>
                </a:extLst>
              </p:cNvPr>
              <p:cNvSpPr txBox="1"/>
              <p:nvPr/>
            </p:nvSpPr>
            <p:spPr>
              <a:xfrm>
                <a:off x="7254524" y="3378724"/>
                <a:ext cx="2064155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m:rPr>
                          <m:nor/>
                        </m:rPr>
                        <a:rPr lang="en-US" sz="2400" b="0" i="0" smtClean="0">
                          <a:latin typeface="UTM Avo" panose="02040603050506020204" pitchFamily="18"/>
                        </a:rPr>
                        <m:t>1</m:t>
                      </m:r>
                      <m:r>
                        <m:rPr>
                          <m:nor/>
                        </m:rPr>
                        <a:rPr lang="vi-VN" sz="2400" b="0" i="0" smtClean="0">
                          <a:latin typeface="UTM Avo" panose="02040603050506020204" pitchFamily="18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2400" b="0" i="0" smtClean="0">
                          <a:latin typeface="UTM Avo" panose="02040603050506020204" pitchFamily="18"/>
                        </a:rPr>
                        <m:t>+</m:t>
                      </m:r>
                      <m:r>
                        <m:rPr>
                          <m:nor/>
                        </m:rPr>
                        <a:rPr lang="vi-VN" sz="2400" b="0" i="0" smtClean="0">
                          <a:latin typeface="UTM Avo" panose="02040603050506020204" pitchFamily="18"/>
                        </a:rPr>
                        <m:t> </m:t>
                      </m:r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m:rPr>
                              <m:nor/>
                            </m:rPr>
                            <a:rPr lang="en-US" sz="2400" b="0" i="0" smtClean="0">
                              <a:latin typeface="UTM Avo" panose="02040603050506020204" pitchFamily="18"/>
                            </a:rPr>
                            <m:t>−9</m:t>
                          </m:r>
                        </m:e>
                      </m:d>
                      <m:r>
                        <a:rPr lang="vi-VN" sz="24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2400" b="0" i="0" smtClean="0">
                          <a:latin typeface="UTM Avo" panose="02040603050506020204" pitchFamily="18"/>
                        </a:rPr>
                        <m:t>=</m:t>
                      </m:r>
                      <m:r>
                        <m:rPr>
                          <m:nor/>
                        </m:rPr>
                        <a:rPr lang="vi-VN" sz="2400" b="0" i="0" smtClean="0">
                          <a:latin typeface="UTM Avo" panose="02040603050506020204" pitchFamily="18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2400" b="0" i="0" smtClean="0">
                          <a:latin typeface="UTM Avo" panose="02040603050506020204" pitchFamily="18"/>
                        </a:rPr>
                        <m:t>−8</m:t>
                      </m:r>
                    </m:oMath>
                  </m:oMathPara>
                </a14:m>
                <a:endParaRPr lang="en-US" sz="2400" dirty="0">
                  <a:latin typeface="UTM Avo" panose="02040603050506020204" pitchFamily="18"/>
                </a:endParaRPr>
              </a:p>
            </p:txBody>
          </p:sp>
        </mc:Choice>
        <mc:Fallback xmlns="">
          <p:sp>
            <p:nvSpPr>
              <p:cNvPr id="112" name="Hộp Văn bản 100">
                <a:extLst>
                  <a:ext uri="{FF2B5EF4-FFF2-40B4-BE49-F238E27FC236}">
                    <a16:creationId xmlns:a16="http://schemas.microsoft.com/office/drawing/2014/main" id="{BDDF4099-F41D-5900-EBE3-EC1C580189B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54524" y="3378724"/>
                <a:ext cx="2064155" cy="369332"/>
              </a:xfrm>
              <a:prstGeom prst="rect">
                <a:avLst/>
              </a:prstGeom>
              <a:blipFill>
                <a:blip r:embed="rId8"/>
                <a:stretch>
                  <a:fillRect l="-613" t="-29032" r="-3067" b="-38710"/>
                </a:stretch>
              </a:blipFill>
            </p:spPr>
            <p:txBody>
              <a:bodyPr/>
              <a:lstStyle/>
              <a:p>
                <a:r>
                  <a:rPr lang="vi-V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3" name="Hộp Văn bản 106">
                <a:extLst>
                  <a:ext uri="{FF2B5EF4-FFF2-40B4-BE49-F238E27FC236}">
                    <a16:creationId xmlns:a16="http://schemas.microsoft.com/office/drawing/2014/main" id="{2157C204-61C5-A5D6-556A-B81095499155}"/>
                  </a:ext>
                </a:extLst>
              </p:cNvPr>
              <p:cNvSpPr txBox="1"/>
              <p:nvPr/>
            </p:nvSpPr>
            <p:spPr>
              <a:xfrm>
                <a:off x="2570198" y="4025015"/>
                <a:ext cx="3319021" cy="92217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d>
                            <m:dPr>
                              <m:ctrlPr>
                                <a:rPr lang="en-US" sz="240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sz="240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m:rPr>
                                      <m:nor/>
                                    </m:rPr>
                                    <a:rPr lang="en-US" sz="2400" b="0" i="0" smtClean="0">
                                      <a:latin typeface="UTM Avo" panose="02040603050506020204" pitchFamily="18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m:rPr>
                                      <m:nor/>
                                    </m:rPr>
                                    <a:rPr lang="en-US" sz="2400" b="0" i="0" smtClean="0">
                                      <a:latin typeface="UTM Avo" panose="02040603050506020204" pitchFamily="18"/>
                                    </a:rPr>
                                    <m:t>4</m:t>
                                  </m:r>
                                </m:den>
                              </m:f>
                              <m:r>
                                <m:rPr>
                                  <m:nor/>
                                </m:rPr>
                                <a:rPr lang="vi-VN" sz="2400" b="0" i="0" smtClean="0">
                                  <a:latin typeface="UTM Avo" panose="02040603050506020204" pitchFamily="18"/>
                                </a:rPr>
                                <m:t> </m:t>
                              </m:r>
                              <m:r>
                                <m:rPr>
                                  <m:nor/>
                                </m:rPr>
                                <a:rPr lang="en-US" sz="2400" b="0" i="0" smtClean="0">
                                  <a:latin typeface="UTM Avo" panose="02040603050506020204" pitchFamily="18"/>
                                </a:rPr>
                                <m:t>−</m:t>
                              </m:r>
                              <m:r>
                                <m:rPr>
                                  <m:nor/>
                                </m:rPr>
                                <a:rPr lang="vi-VN" sz="2400" b="0" i="0" smtClean="0">
                                  <a:latin typeface="UTM Avo" panose="02040603050506020204" pitchFamily="18"/>
                                </a:rPr>
                                <m:t> </m:t>
                              </m:r>
                              <m:r>
                                <m:rPr>
                                  <m:nor/>
                                </m:rPr>
                                <a:rPr lang="en-US" sz="2400" b="0" i="0" smtClean="0">
                                  <a:latin typeface="UTM Avo" panose="02040603050506020204" pitchFamily="18"/>
                                </a:rPr>
                                <m:t>0,5</m:t>
                              </m:r>
                            </m:e>
                          </m:d>
                          <m:r>
                            <m:rPr>
                              <m:nor/>
                            </m:rPr>
                            <a:rPr lang="en-US" sz="2400" b="0" i="0" smtClean="0">
                              <a:latin typeface="UTM Avo" panose="02040603050506020204" pitchFamily="18"/>
                            </a:rPr>
                            <m:t>.</m:t>
                          </m:r>
                          <m:r>
                            <m:rPr>
                              <m:nor/>
                            </m:rPr>
                            <a:rPr lang="vi-VN" sz="2400" b="0" i="0" smtClean="0">
                              <a:latin typeface="UTM Avo" panose="02040603050506020204" pitchFamily="18"/>
                            </a:rPr>
                            <m:t> </m:t>
                          </m:r>
                          <m:r>
                            <m:rPr>
                              <m:nor/>
                            </m:rPr>
                            <a:rPr lang="en-US" sz="2400" b="0" i="0" smtClean="0">
                              <a:latin typeface="UTM Avo" panose="02040603050506020204" pitchFamily="18"/>
                            </a:rPr>
                            <m:t>2</m:t>
                          </m:r>
                          <m:r>
                            <m:rPr>
                              <m:nor/>
                            </m:rPr>
                            <a:rPr lang="vi-VN" sz="2400" b="0" i="0" smtClean="0">
                              <a:latin typeface="UTM Avo" panose="02040603050506020204" pitchFamily="18"/>
                            </a:rPr>
                            <m:t> </m:t>
                          </m:r>
                          <m:r>
                            <m:rPr>
                              <m:nor/>
                            </m:rPr>
                            <a:rPr lang="en-US" sz="2400" b="0" i="0" smtClean="0">
                              <a:latin typeface="UTM Avo" panose="02040603050506020204" pitchFamily="18"/>
                            </a:rPr>
                            <m:t>+</m:t>
                          </m:r>
                          <m:r>
                            <m:rPr>
                              <m:nor/>
                            </m:rPr>
                            <a:rPr lang="vi-VN" sz="2400" b="0" i="0" smtClean="0">
                              <a:latin typeface="UTM Avo" panose="02040603050506020204" pitchFamily="18"/>
                            </a:rPr>
                            <m:t> </m:t>
                          </m:r>
                          <m:f>
                            <m:f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m:rPr>
                                  <m:nor/>
                                </m:rPr>
                                <a:rPr lang="en-US" sz="2400" b="0" i="0" smtClean="0">
                                  <a:latin typeface="UTM Avo" panose="02040603050506020204" pitchFamily="18"/>
                                </a:rPr>
                                <m:t>8</m:t>
                              </m:r>
                            </m:num>
                            <m:den>
                              <m:r>
                                <m:rPr>
                                  <m:nor/>
                                </m:rPr>
                                <a:rPr lang="en-US" sz="2400" b="0" i="0" smtClean="0">
                                  <a:latin typeface="UTM Avo" panose="02040603050506020204" pitchFamily="18"/>
                                </a:rPr>
                                <m:t>3</m:t>
                              </m:r>
                            </m:den>
                          </m:f>
                        </m:e>
                      </m:d>
                      <m:r>
                        <m:rPr>
                          <m:nor/>
                        </m:rPr>
                        <a:rPr lang="en-US" sz="2400" b="0" i="0" smtClean="0">
                          <a:latin typeface="UTM Avo" panose="02040603050506020204" pitchFamily="18"/>
                        </a:rPr>
                        <m:t>:</m:t>
                      </m:r>
                      <m:r>
                        <m:rPr>
                          <m:nor/>
                        </m:rPr>
                        <a:rPr lang="vi-VN" sz="2400" b="0" i="0" smtClean="0">
                          <a:latin typeface="UTM Avo" panose="02040603050506020204" pitchFamily="18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2400" b="0" i="0" smtClean="0">
                          <a:latin typeface="UTM Avo" panose="02040603050506020204" pitchFamily="18"/>
                        </a:rPr>
                        <m:t>2</m:t>
                      </m:r>
                    </m:oMath>
                  </m:oMathPara>
                </a14:m>
                <a:endParaRPr lang="en-US" sz="2400" dirty="0">
                  <a:latin typeface="UTM Avo" panose="02040603050506020204" pitchFamily="18"/>
                </a:endParaRPr>
              </a:p>
            </p:txBody>
          </p:sp>
        </mc:Choice>
        <mc:Fallback xmlns="">
          <p:sp>
            <p:nvSpPr>
              <p:cNvPr id="113" name="Hộp Văn bản 106">
                <a:extLst>
                  <a:ext uri="{FF2B5EF4-FFF2-40B4-BE49-F238E27FC236}">
                    <a16:creationId xmlns:a16="http://schemas.microsoft.com/office/drawing/2014/main" id="{2157C204-61C5-A5D6-556A-B8109549915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70198" y="4025015"/>
                <a:ext cx="3319021" cy="922176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vi-V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4" name="Hộp Văn bản 107">
                <a:extLst>
                  <a:ext uri="{FF2B5EF4-FFF2-40B4-BE49-F238E27FC236}">
                    <a16:creationId xmlns:a16="http://schemas.microsoft.com/office/drawing/2014/main" id="{31F9D898-0298-1926-03F2-14FBD868F57A}"/>
                  </a:ext>
                </a:extLst>
              </p:cNvPr>
              <p:cNvSpPr txBox="1"/>
              <p:nvPr/>
            </p:nvSpPr>
            <p:spPr>
              <a:xfrm>
                <a:off x="5254565" y="4022812"/>
                <a:ext cx="3766572" cy="92217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vi-VN" sz="24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d>
                            <m:dPr>
                              <m:ctrlPr>
                                <a:rPr lang="en-US" sz="240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sz="240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m:rPr>
                                      <m:nor/>
                                    </m:rPr>
                                    <a:rPr lang="en-US" sz="2400" b="0" i="0" smtClean="0">
                                      <a:latin typeface="UTM Avo" panose="02040603050506020204" pitchFamily="18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m:rPr>
                                      <m:nor/>
                                    </m:rPr>
                                    <a:rPr lang="en-US" sz="2400" b="0" i="0" smtClean="0">
                                      <a:latin typeface="UTM Avo" panose="02040603050506020204" pitchFamily="18"/>
                                    </a:rPr>
                                    <m:t>4</m:t>
                                  </m:r>
                                </m:den>
                              </m:f>
                              <m:r>
                                <m:rPr>
                                  <m:nor/>
                                </m:rPr>
                                <a:rPr lang="vi-VN" sz="2400" b="0" i="0" smtClean="0">
                                  <a:latin typeface="UTM Avo" panose="02040603050506020204" pitchFamily="18"/>
                                </a:rPr>
                                <m:t> </m:t>
                              </m:r>
                              <m:r>
                                <m:rPr>
                                  <m:nor/>
                                </m:rPr>
                                <a:rPr lang="en-US" sz="2400" b="0" i="0" smtClean="0">
                                  <a:latin typeface="UTM Avo" panose="02040603050506020204" pitchFamily="18"/>
                                </a:rPr>
                                <m:t>−</m:t>
                              </m:r>
                              <m:r>
                                <m:rPr>
                                  <m:nor/>
                                </m:rPr>
                                <a:rPr lang="vi-VN" sz="2400" b="0" i="0" smtClean="0">
                                  <a:latin typeface="UTM Avo" panose="02040603050506020204" pitchFamily="18"/>
                                </a:rPr>
                                <m:t> </m:t>
                              </m:r>
                              <m:f>
                                <m:fPr>
                                  <m:ctrlP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m:rPr>
                                      <m:nor/>
                                    </m:rPr>
                                    <a:rPr lang="en-US" sz="2400" b="0" i="0" smtClean="0">
                                      <a:latin typeface="UTM Avo" panose="02040603050506020204" pitchFamily="18"/>
                                    </a:rPr>
                                    <m:t>2</m:t>
                                  </m:r>
                                </m:num>
                                <m:den>
                                  <m:r>
                                    <m:rPr>
                                      <m:nor/>
                                    </m:rPr>
                                    <a:rPr lang="en-US" sz="2400" b="0" i="0" smtClean="0">
                                      <a:latin typeface="UTM Avo" panose="02040603050506020204" pitchFamily="18"/>
                                    </a:rPr>
                                    <m:t>4</m:t>
                                  </m:r>
                                </m:den>
                              </m:f>
                            </m:e>
                          </m:d>
                          <m:r>
                            <m:rPr>
                              <m:nor/>
                            </m:rPr>
                            <a:rPr lang="en-US" sz="2400" b="0" i="0" smtClean="0">
                              <a:latin typeface="UTM Avo" panose="02040603050506020204" pitchFamily="18"/>
                            </a:rPr>
                            <m:t>.</m:t>
                          </m:r>
                          <m:r>
                            <m:rPr>
                              <m:nor/>
                            </m:rPr>
                            <a:rPr lang="vi-VN" sz="2400" b="0" i="0" smtClean="0">
                              <a:latin typeface="UTM Avo" panose="02040603050506020204" pitchFamily="18"/>
                            </a:rPr>
                            <m:t> </m:t>
                          </m:r>
                          <m:r>
                            <m:rPr>
                              <m:nor/>
                            </m:rPr>
                            <a:rPr lang="en-US" sz="2400" b="0" i="0" smtClean="0">
                              <a:latin typeface="UTM Avo" panose="02040603050506020204" pitchFamily="18"/>
                            </a:rPr>
                            <m:t>2</m:t>
                          </m:r>
                          <m:r>
                            <m:rPr>
                              <m:nor/>
                            </m:rPr>
                            <a:rPr lang="vi-VN" sz="2400" b="0" i="0" smtClean="0">
                              <a:latin typeface="UTM Avo" panose="02040603050506020204" pitchFamily="18"/>
                            </a:rPr>
                            <m:t> </m:t>
                          </m:r>
                          <m:r>
                            <m:rPr>
                              <m:nor/>
                            </m:rPr>
                            <a:rPr lang="en-US" sz="2400" b="0" i="0" smtClean="0">
                              <a:latin typeface="UTM Avo" panose="02040603050506020204" pitchFamily="18"/>
                            </a:rPr>
                            <m:t>+</m:t>
                          </m:r>
                          <m:r>
                            <a:rPr lang="vi-VN" sz="24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f>
                            <m:f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m:rPr>
                                  <m:nor/>
                                </m:rPr>
                                <a:rPr lang="en-US" sz="2400" b="0" i="0" smtClean="0">
                                  <a:latin typeface="UTM Avo" panose="02040603050506020204" pitchFamily="18"/>
                                </a:rPr>
                                <m:t>8</m:t>
                              </m:r>
                            </m:num>
                            <m:den>
                              <m:r>
                                <m:rPr>
                                  <m:nor/>
                                </m:rPr>
                                <a:rPr lang="en-US" sz="2400" b="0" i="0" smtClean="0">
                                  <a:latin typeface="UTM Avo" panose="02040603050506020204" pitchFamily="18"/>
                                </a:rPr>
                                <m:t>3</m:t>
                              </m:r>
                            </m:den>
                          </m:f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.</m:t>
                      </m:r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sz="2400" b="0" i="0" smtClean="0">
                              <a:latin typeface="UTM Avo" panose="02040603050506020204" pitchFamily="18" charset="0"/>
                            </a:rPr>
                            <m:t>1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sz="2400" b="0" i="0" smtClean="0">
                              <a:latin typeface="UTM Avo" panose="0204060305050602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US" sz="2400" dirty="0">
                  <a:latin typeface="UTM Avo" panose="02040603050506020204" pitchFamily="18" charset="0"/>
                </a:endParaRPr>
              </a:p>
            </p:txBody>
          </p:sp>
        </mc:Choice>
        <mc:Fallback xmlns="">
          <p:sp>
            <p:nvSpPr>
              <p:cNvPr id="114" name="Hộp Văn bản 107">
                <a:extLst>
                  <a:ext uri="{FF2B5EF4-FFF2-40B4-BE49-F238E27FC236}">
                    <a16:creationId xmlns:a16="http://schemas.microsoft.com/office/drawing/2014/main" id="{31F9D898-0298-1926-03F2-14FBD868F57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54565" y="4022812"/>
                <a:ext cx="3766572" cy="922176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5" name="Hộp Văn bản 108">
                <a:extLst>
                  <a:ext uri="{FF2B5EF4-FFF2-40B4-BE49-F238E27FC236}">
                    <a16:creationId xmlns:a16="http://schemas.microsoft.com/office/drawing/2014/main" id="{01DC4E4B-B869-5269-634A-FCC75DC842ED}"/>
                  </a:ext>
                </a:extLst>
              </p:cNvPr>
              <p:cNvSpPr txBox="1"/>
              <p:nvPr/>
            </p:nvSpPr>
            <p:spPr>
              <a:xfrm>
                <a:off x="8483447" y="4023647"/>
                <a:ext cx="3023714" cy="92217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m:rPr>
                                  <m:nor/>
                                </m:rPr>
                                <a:rPr lang="en-US" sz="2400" b="0" i="0" smtClean="0">
                                  <a:latin typeface="UTM Avo" panose="02040603050506020204" pitchFamily="18"/>
                                </a:rPr>
                                <m:t>−1</m:t>
                              </m:r>
                            </m:num>
                            <m:den>
                              <m:r>
                                <m:rPr>
                                  <m:nor/>
                                </m:rPr>
                                <a:rPr lang="en-US" sz="2400" b="0" i="0" smtClean="0">
                                  <a:latin typeface="UTM Avo" panose="02040603050506020204" pitchFamily="18"/>
                                </a:rPr>
                                <m:t>4</m:t>
                              </m:r>
                            </m:den>
                          </m:f>
                          <m:r>
                            <m:rPr>
                              <m:nor/>
                            </m:rPr>
                            <a:rPr lang="vi-VN" sz="2400" b="0" i="0" smtClean="0">
                              <a:latin typeface="UTM Avo" panose="02040603050506020204" pitchFamily="18"/>
                            </a:rPr>
                            <m:t> </m:t>
                          </m:r>
                          <m:r>
                            <m:rPr>
                              <m:nor/>
                            </m:rPr>
                            <a:rPr lang="en-US" sz="2400" b="0" i="0" smtClean="0">
                              <a:latin typeface="UTM Avo" panose="02040603050506020204" pitchFamily="18"/>
                            </a:rPr>
                            <m:t>.</m:t>
                          </m:r>
                          <m:r>
                            <m:rPr>
                              <m:nor/>
                            </m:rPr>
                            <a:rPr lang="vi-VN" sz="2400" b="0" i="0" smtClean="0">
                              <a:latin typeface="UTM Avo" panose="02040603050506020204" pitchFamily="18"/>
                            </a:rPr>
                            <m:t> </m:t>
                          </m:r>
                          <m:r>
                            <m:rPr>
                              <m:nor/>
                            </m:rPr>
                            <a:rPr lang="en-US" sz="2400" b="0" i="0" smtClean="0">
                              <a:latin typeface="UTM Avo" panose="02040603050506020204" pitchFamily="18"/>
                            </a:rPr>
                            <m:t>2</m:t>
                          </m:r>
                          <m:r>
                            <m:rPr>
                              <m:nor/>
                            </m:rPr>
                            <a:rPr lang="vi-VN" sz="2400" b="0" i="0" smtClean="0">
                              <a:latin typeface="UTM Avo" panose="02040603050506020204" pitchFamily="18"/>
                            </a:rPr>
                            <m:t> </m:t>
                          </m:r>
                          <m:r>
                            <m:rPr>
                              <m:nor/>
                            </m:rPr>
                            <a:rPr lang="en-US" sz="2400" b="0" i="0" smtClean="0">
                              <a:latin typeface="UTM Avo" panose="02040603050506020204" pitchFamily="18"/>
                            </a:rPr>
                            <m:t>+</m:t>
                          </m:r>
                          <m:r>
                            <m:rPr>
                              <m:nor/>
                            </m:rPr>
                            <a:rPr lang="vi-VN" sz="2400" b="0" i="0" smtClean="0">
                              <a:latin typeface="UTM Avo" panose="02040603050506020204" pitchFamily="18"/>
                            </a:rPr>
                            <m:t> </m:t>
                          </m:r>
                          <m:f>
                            <m:f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m:rPr>
                                  <m:nor/>
                                </m:rPr>
                                <a:rPr lang="en-US" sz="2400" b="0" i="0" smtClean="0">
                                  <a:latin typeface="UTM Avo" panose="02040603050506020204" pitchFamily="18"/>
                                </a:rPr>
                                <m:t>8</m:t>
                              </m:r>
                            </m:num>
                            <m:den>
                              <m:r>
                                <m:rPr>
                                  <m:nor/>
                                </m:rPr>
                                <a:rPr lang="en-US" sz="2400" b="0" i="0" smtClean="0">
                                  <a:latin typeface="UTM Avo" panose="02040603050506020204" pitchFamily="18"/>
                                </a:rPr>
                                <m:t>3</m:t>
                              </m:r>
                            </m:den>
                          </m:f>
                        </m:e>
                      </m:d>
                      <m:r>
                        <m:rPr>
                          <m:nor/>
                        </m:rPr>
                        <a:rPr lang="vi-VN" sz="2400" b="0" i="0" smtClean="0">
                          <a:latin typeface="UTM Avo" panose="02040603050506020204" pitchFamily="18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2400" b="0" i="0" smtClean="0">
                          <a:latin typeface="UTM Avo" panose="02040603050506020204" pitchFamily="18"/>
                        </a:rPr>
                        <m:t>.</m:t>
                      </m:r>
                      <m:r>
                        <m:rPr>
                          <m:nor/>
                        </m:rPr>
                        <a:rPr lang="vi-VN" sz="2400" b="0" i="0" smtClean="0">
                          <a:latin typeface="UTM Avo" panose="02040603050506020204" pitchFamily="18"/>
                        </a:rPr>
                        <m:t> </m:t>
                      </m:r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sz="2400" b="0" i="0" smtClean="0">
                              <a:latin typeface="UTM Avo" panose="02040603050506020204" pitchFamily="18"/>
                            </a:rPr>
                            <m:t>1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sz="2400" b="0" i="0" smtClean="0">
                              <a:latin typeface="UTM Avo" panose="02040603050506020204" pitchFamily="18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US" sz="2400" dirty="0">
                  <a:latin typeface="UTM Avo" panose="02040603050506020204" pitchFamily="18"/>
                </a:endParaRPr>
              </a:p>
            </p:txBody>
          </p:sp>
        </mc:Choice>
        <mc:Fallback xmlns="">
          <p:sp>
            <p:nvSpPr>
              <p:cNvPr id="115" name="Hộp Văn bản 108">
                <a:extLst>
                  <a:ext uri="{FF2B5EF4-FFF2-40B4-BE49-F238E27FC236}">
                    <a16:creationId xmlns:a16="http://schemas.microsoft.com/office/drawing/2014/main" id="{01DC4E4B-B869-5269-634A-FCC75DC842E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83447" y="4023647"/>
                <a:ext cx="3023714" cy="922176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vi-V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6" name="Hộp Văn bản 109">
                <a:extLst>
                  <a:ext uri="{FF2B5EF4-FFF2-40B4-BE49-F238E27FC236}">
                    <a16:creationId xmlns:a16="http://schemas.microsoft.com/office/drawing/2014/main" id="{2F2D5996-C188-F5E2-BE65-16119280F075}"/>
                  </a:ext>
                </a:extLst>
              </p:cNvPr>
              <p:cNvSpPr txBox="1"/>
              <p:nvPr/>
            </p:nvSpPr>
            <p:spPr>
              <a:xfrm>
                <a:off x="2258150" y="4979232"/>
                <a:ext cx="2420441" cy="92217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m:rPr>
                                  <m:nor/>
                                </m:rPr>
                                <a:rPr lang="en-US" sz="2400" b="0" i="0" smtClean="0">
                                  <a:latin typeface="UTM Avo" panose="02040603050506020204" pitchFamily="18"/>
                                </a:rPr>
                                <m:t>−1</m:t>
                              </m:r>
                            </m:num>
                            <m:den>
                              <m:r>
                                <m:rPr>
                                  <m:nor/>
                                </m:rPr>
                                <a:rPr lang="en-US" sz="2400" b="0" i="0" smtClean="0">
                                  <a:latin typeface="UTM Avo" panose="02040603050506020204" pitchFamily="18"/>
                                </a:rPr>
                                <m:t>2</m:t>
                              </m:r>
                            </m:den>
                          </m:f>
                          <m:r>
                            <m:rPr>
                              <m:nor/>
                            </m:rPr>
                            <a:rPr lang="vi-VN" sz="2400" b="0" i="0" smtClean="0">
                              <a:latin typeface="UTM Avo" panose="02040603050506020204" pitchFamily="18"/>
                            </a:rPr>
                            <m:t> </m:t>
                          </m:r>
                          <m:r>
                            <m:rPr>
                              <m:nor/>
                            </m:rPr>
                            <a:rPr lang="en-US" sz="2400" b="0" i="0" smtClean="0">
                              <a:latin typeface="UTM Avo" panose="02040603050506020204" pitchFamily="18"/>
                            </a:rPr>
                            <m:t>+</m:t>
                          </m:r>
                          <m:r>
                            <m:rPr>
                              <m:nor/>
                            </m:rPr>
                            <a:rPr lang="vi-VN" sz="2400" b="0" i="0" smtClean="0">
                              <a:latin typeface="UTM Avo" panose="02040603050506020204" pitchFamily="18"/>
                            </a:rPr>
                            <m:t> </m:t>
                          </m:r>
                          <m:f>
                            <m:f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m:rPr>
                                  <m:nor/>
                                </m:rPr>
                                <a:rPr lang="en-US" sz="2400" b="0" i="0" smtClean="0">
                                  <a:latin typeface="UTM Avo" panose="02040603050506020204" pitchFamily="18"/>
                                </a:rPr>
                                <m:t>8</m:t>
                              </m:r>
                            </m:num>
                            <m:den>
                              <m:r>
                                <m:rPr>
                                  <m:nor/>
                                </m:rPr>
                                <a:rPr lang="en-US" sz="2400" b="0" i="0" smtClean="0">
                                  <a:latin typeface="UTM Avo" panose="02040603050506020204" pitchFamily="18"/>
                                </a:rPr>
                                <m:t>3</m:t>
                              </m:r>
                            </m:den>
                          </m:f>
                        </m:e>
                      </m:d>
                      <m:r>
                        <m:rPr>
                          <m:nor/>
                        </m:rPr>
                        <a:rPr lang="en-US" sz="2400" b="0" i="0" smtClean="0">
                          <a:latin typeface="UTM Avo" panose="02040603050506020204" pitchFamily="18"/>
                        </a:rPr>
                        <m:t>.</m:t>
                      </m:r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sz="2400" b="0" i="0" smtClean="0">
                              <a:latin typeface="UTM Avo" panose="02040603050506020204" pitchFamily="18"/>
                            </a:rPr>
                            <m:t>1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sz="2400" b="0" i="0" smtClean="0">
                              <a:latin typeface="UTM Avo" panose="02040603050506020204" pitchFamily="18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US" sz="2400" dirty="0">
                  <a:latin typeface="UTM Avo" panose="02040603050506020204" pitchFamily="18"/>
                </a:endParaRPr>
              </a:p>
            </p:txBody>
          </p:sp>
        </mc:Choice>
        <mc:Fallback xmlns="">
          <p:sp>
            <p:nvSpPr>
              <p:cNvPr id="116" name="Hộp Văn bản 109">
                <a:extLst>
                  <a:ext uri="{FF2B5EF4-FFF2-40B4-BE49-F238E27FC236}">
                    <a16:creationId xmlns:a16="http://schemas.microsoft.com/office/drawing/2014/main" id="{2F2D5996-C188-F5E2-BE65-16119280F07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58150" y="4979232"/>
                <a:ext cx="2420441" cy="922176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vi-V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7" name="Hộp Văn bản 110">
                <a:extLst>
                  <a:ext uri="{FF2B5EF4-FFF2-40B4-BE49-F238E27FC236}">
                    <a16:creationId xmlns:a16="http://schemas.microsoft.com/office/drawing/2014/main" id="{C938D5CB-C1A9-BC70-FD8E-34B3890D07AE}"/>
                  </a:ext>
                </a:extLst>
              </p:cNvPr>
              <p:cNvSpPr txBox="1"/>
              <p:nvPr/>
            </p:nvSpPr>
            <p:spPr>
              <a:xfrm>
                <a:off x="4529700" y="4977029"/>
                <a:ext cx="2620907" cy="92217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m:rPr>
                                  <m:nor/>
                                </m:rPr>
                                <a:rPr lang="en-US" sz="2400" b="0" i="0" smtClean="0">
                                  <a:latin typeface="UTM Avo" panose="02040603050506020204" pitchFamily="18"/>
                                </a:rPr>
                                <m:t>−3</m:t>
                              </m:r>
                            </m:num>
                            <m:den>
                              <m:r>
                                <m:rPr>
                                  <m:nor/>
                                </m:rPr>
                                <a:rPr lang="en-US" sz="2400" b="0" i="0" smtClean="0">
                                  <a:latin typeface="UTM Avo" panose="02040603050506020204" pitchFamily="18"/>
                                </a:rPr>
                                <m:t>6</m:t>
                              </m:r>
                            </m:den>
                          </m:f>
                          <m:r>
                            <m:rPr>
                              <m:nor/>
                            </m:rPr>
                            <a:rPr lang="vi-VN" sz="2400" b="0" i="0" smtClean="0">
                              <a:latin typeface="UTM Avo" panose="02040603050506020204" pitchFamily="18"/>
                            </a:rPr>
                            <m:t> </m:t>
                          </m:r>
                          <m:r>
                            <m:rPr>
                              <m:nor/>
                            </m:rPr>
                            <a:rPr lang="en-US" sz="2400" b="0" i="0" smtClean="0">
                              <a:latin typeface="UTM Avo" panose="02040603050506020204" pitchFamily="18"/>
                            </a:rPr>
                            <m:t>+</m:t>
                          </m:r>
                          <m:r>
                            <m:rPr>
                              <m:nor/>
                            </m:rPr>
                            <a:rPr lang="vi-VN" sz="2400" b="0" i="0" smtClean="0">
                              <a:latin typeface="UTM Avo" panose="02040603050506020204" pitchFamily="18"/>
                            </a:rPr>
                            <m:t> </m:t>
                          </m:r>
                          <m:f>
                            <m:f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m:rPr>
                                  <m:nor/>
                                </m:rPr>
                                <a:rPr lang="en-US" sz="2400" b="0" i="0" smtClean="0">
                                  <a:latin typeface="UTM Avo" panose="02040603050506020204" pitchFamily="18"/>
                                </a:rPr>
                                <m:t>16</m:t>
                              </m:r>
                            </m:num>
                            <m:den>
                              <m:r>
                                <m:rPr>
                                  <m:nor/>
                                </m:rPr>
                                <a:rPr lang="en-US" sz="2400" b="0" i="0" smtClean="0">
                                  <a:latin typeface="UTM Avo" panose="02040603050506020204" pitchFamily="18"/>
                                </a:rPr>
                                <m:t>6</m:t>
                              </m:r>
                            </m:den>
                          </m:f>
                          <m:r>
                            <a:rPr lang="vi-VN" sz="24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</m:e>
                      </m:d>
                      <m:r>
                        <m:rPr>
                          <m:nor/>
                        </m:rPr>
                        <a:rPr lang="en-US" sz="2400" b="0" i="0" smtClean="0">
                          <a:latin typeface="UTM Avo" panose="02040603050506020204" pitchFamily="18"/>
                        </a:rPr>
                        <m:t>.</m:t>
                      </m:r>
                      <m:r>
                        <m:rPr>
                          <m:nor/>
                        </m:rPr>
                        <a:rPr lang="vi-VN" sz="2400" b="0" i="0" smtClean="0">
                          <a:latin typeface="UTM Avo" panose="02040603050506020204" pitchFamily="18"/>
                        </a:rPr>
                        <m:t> </m:t>
                      </m:r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sz="2400" b="0" i="0" smtClean="0">
                              <a:latin typeface="UTM Avo" panose="02040603050506020204" pitchFamily="18"/>
                            </a:rPr>
                            <m:t>1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sz="2400" b="0" i="0" smtClean="0">
                              <a:latin typeface="UTM Avo" panose="02040603050506020204" pitchFamily="18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US" sz="2400" dirty="0">
                  <a:latin typeface="UTM Avo" panose="02040603050506020204" pitchFamily="18"/>
                </a:endParaRPr>
              </a:p>
            </p:txBody>
          </p:sp>
        </mc:Choice>
        <mc:Fallback xmlns="">
          <p:sp>
            <p:nvSpPr>
              <p:cNvPr id="117" name="Hộp Văn bản 110">
                <a:extLst>
                  <a:ext uri="{FF2B5EF4-FFF2-40B4-BE49-F238E27FC236}">
                    <a16:creationId xmlns:a16="http://schemas.microsoft.com/office/drawing/2014/main" id="{C938D5CB-C1A9-BC70-FD8E-34B3890D07A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29700" y="4977029"/>
                <a:ext cx="2620907" cy="922176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8" name="Hộp Văn bản 111">
                <a:extLst>
                  <a:ext uri="{FF2B5EF4-FFF2-40B4-BE49-F238E27FC236}">
                    <a16:creationId xmlns:a16="http://schemas.microsoft.com/office/drawing/2014/main" id="{C7DD663E-3696-ED1A-AECB-599F3E9EEAF4}"/>
                  </a:ext>
                </a:extLst>
              </p:cNvPr>
              <p:cNvSpPr txBox="1"/>
              <p:nvPr/>
            </p:nvSpPr>
            <p:spPr>
              <a:xfrm>
                <a:off x="6898239" y="4987177"/>
                <a:ext cx="2420440" cy="81201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sz="2400" b="0" i="0" smtClean="0">
                              <a:latin typeface="UTM Avo" panose="02040603050506020204" pitchFamily="18"/>
                            </a:rPr>
                            <m:t>13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sz="2400" b="0" i="0" smtClean="0">
                              <a:latin typeface="UTM Avo" panose="02040603050506020204" pitchFamily="18"/>
                            </a:rPr>
                            <m:t>6</m:t>
                          </m:r>
                        </m:den>
                      </m:f>
                      <m:r>
                        <m:rPr>
                          <m:nor/>
                        </m:rPr>
                        <a:rPr lang="vi-VN" sz="2400" b="0" i="0" smtClean="0">
                          <a:latin typeface="UTM Avo" panose="02040603050506020204" pitchFamily="18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2400" b="0" i="0" smtClean="0">
                          <a:latin typeface="UTM Avo" panose="02040603050506020204" pitchFamily="18"/>
                        </a:rPr>
                        <m:t>.</m:t>
                      </m:r>
                      <m:r>
                        <m:rPr>
                          <m:nor/>
                        </m:rPr>
                        <a:rPr lang="vi-VN" sz="2400" b="0" i="0" smtClean="0">
                          <a:latin typeface="UTM Avo" panose="02040603050506020204" pitchFamily="18"/>
                        </a:rPr>
                        <m:t> </m:t>
                      </m:r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sz="2400" b="0" i="0" smtClean="0">
                              <a:latin typeface="UTM Avo" panose="02040603050506020204" pitchFamily="18"/>
                            </a:rPr>
                            <m:t>1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sz="2400" b="0" i="0" smtClean="0">
                              <a:latin typeface="UTM Avo" panose="02040603050506020204" pitchFamily="18"/>
                            </a:rPr>
                            <m:t>2</m:t>
                          </m:r>
                        </m:den>
                      </m:f>
                      <m:r>
                        <m:rPr>
                          <m:nor/>
                        </m:rPr>
                        <a:rPr lang="vi-VN" sz="2400" b="0" i="0" smtClean="0">
                          <a:latin typeface="UTM Avo" panose="02040603050506020204" pitchFamily="18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2400" b="0" i="0" smtClean="0">
                          <a:latin typeface="UTM Avo" panose="02040603050506020204" pitchFamily="18"/>
                        </a:rPr>
                        <m:t>=</m:t>
                      </m:r>
                      <m:r>
                        <m:rPr>
                          <m:nor/>
                        </m:rPr>
                        <a:rPr lang="vi-VN" sz="2400" b="0" i="0" smtClean="0">
                          <a:latin typeface="UTM Avo" panose="02040603050506020204" pitchFamily="18"/>
                        </a:rPr>
                        <m:t> </m:t>
                      </m:r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sz="2400" b="0" i="0" smtClean="0">
                              <a:latin typeface="UTM Avo" panose="02040603050506020204" pitchFamily="18"/>
                            </a:rPr>
                            <m:t>13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sz="2400" b="0" i="0" smtClean="0">
                              <a:latin typeface="UTM Avo" panose="02040603050506020204" pitchFamily="18"/>
                            </a:rPr>
                            <m:t>12</m:t>
                          </m:r>
                        </m:den>
                      </m:f>
                    </m:oMath>
                  </m:oMathPara>
                </a14:m>
                <a:endParaRPr lang="en-US" sz="2400" dirty="0">
                  <a:latin typeface="UTM Avo" panose="02040603050506020204" pitchFamily="18"/>
                </a:endParaRPr>
              </a:p>
            </p:txBody>
          </p:sp>
        </mc:Choice>
        <mc:Fallback xmlns="">
          <p:sp>
            <p:nvSpPr>
              <p:cNvPr id="118" name="Hộp Văn bản 111">
                <a:extLst>
                  <a:ext uri="{FF2B5EF4-FFF2-40B4-BE49-F238E27FC236}">
                    <a16:creationId xmlns:a16="http://schemas.microsoft.com/office/drawing/2014/main" id="{C7DD663E-3696-ED1A-AECB-599F3E9EEAF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98239" y="4987177"/>
                <a:ext cx="2420440" cy="812017"/>
              </a:xfrm>
              <a:prstGeom prst="rect">
                <a:avLst/>
              </a:prstGeom>
              <a:blipFill>
                <a:blip r:embed="rId14"/>
                <a:stretch>
                  <a:fillRect b="-7692"/>
                </a:stretch>
              </a:blipFill>
            </p:spPr>
            <p:txBody>
              <a:bodyPr/>
              <a:lstStyle/>
              <a:p>
                <a:r>
                  <a:rPr lang="vi-VN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2697212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" grpId="0"/>
      <p:bldP spid="106" grpId="0"/>
      <p:bldP spid="107" grpId="0"/>
      <p:bldP spid="108" grpId="0"/>
      <p:bldP spid="109" grpId="0"/>
      <p:bldP spid="110" grpId="0"/>
      <p:bldP spid="111" grpId="0"/>
      <p:bldP spid="112" grpId="0"/>
      <p:bldP spid="113" grpId="0"/>
      <p:bldP spid="114" grpId="0"/>
      <p:bldP spid="115" grpId="0"/>
      <p:bldP spid="116" grpId="0"/>
      <p:bldP spid="117" grpId="0"/>
      <p:bldP spid="11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Hộp Văn bản 1">
                <a:extLst>
                  <a:ext uri="{FF2B5EF4-FFF2-40B4-BE49-F238E27FC236}">
                    <a16:creationId xmlns:a16="http://schemas.microsoft.com/office/drawing/2014/main" id="{9B6C21FF-26D9-0311-34B0-5E75A14060CD}"/>
                  </a:ext>
                </a:extLst>
              </p:cNvPr>
              <p:cNvSpPr txBox="1"/>
              <p:nvPr/>
            </p:nvSpPr>
            <p:spPr>
              <a:xfrm>
                <a:off x="1422352" y="1679102"/>
                <a:ext cx="2325984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 err="1">
                    <a:latin typeface="UTM Avo" panose="02040603050506020204" pitchFamily="18"/>
                  </a:rPr>
                  <a:t>Tìm</a:t>
                </a:r>
                <a:r>
                  <a:rPr lang="en-US" sz="2400" dirty="0">
                    <a:latin typeface="UTM Avo" panose="02040603050506020204" pitchFamily="18"/>
                  </a:rPr>
                  <a:t>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sz="2400" dirty="0">
                    <a:latin typeface="UTM Avo" panose="02040603050506020204" pitchFamily="18"/>
                  </a:rPr>
                  <a:t>, </a:t>
                </a:r>
                <a:r>
                  <a:rPr lang="en-US" sz="2400" dirty="0" err="1">
                    <a:latin typeface="UTM Avo" panose="02040603050506020204" pitchFamily="18"/>
                  </a:rPr>
                  <a:t>biết</a:t>
                </a:r>
                <a:r>
                  <a:rPr lang="en-US" sz="2400" dirty="0">
                    <a:latin typeface="UTM Avo" panose="02040603050506020204" pitchFamily="18"/>
                  </a:rPr>
                  <a:t>:</a:t>
                </a:r>
              </a:p>
            </p:txBody>
          </p:sp>
        </mc:Choice>
        <mc:Fallback xmlns="">
          <p:sp>
            <p:nvSpPr>
              <p:cNvPr id="2" name="Hộp Văn bản 1">
                <a:extLst>
                  <a:ext uri="{FF2B5EF4-FFF2-40B4-BE49-F238E27FC236}">
                    <a16:creationId xmlns:a16="http://schemas.microsoft.com/office/drawing/2014/main" id="{9B6C21FF-26D9-0311-34B0-5E75A14060C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22352" y="1679102"/>
                <a:ext cx="2325984" cy="461665"/>
              </a:xfrm>
              <a:prstGeom prst="rect">
                <a:avLst/>
              </a:prstGeom>
              <a:blipFill>
                <a:blip r:embed="rId3"/>
                <a:stretch>
                  <a:fillRect l="-3784" t="-10811" b="-29730"/>
                </a:stretch>
              </a:blipFill>
            </p:spPr>
            <p:txBody>
              <a:bodyPr/>
              <a:lstStyle/>
              <a:p>
                <a:r>
                  <a:rPr lang="vi-V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Hộp Văn bản 390">
            <a:extLst>
              <a:ext uri="{FF2B5EF4-FFF2-40B4-BE49-F238E27FC236}">
                <a16:creationId xmlns:a16="http://schemas.microsoft.com/office/drawing/2014/main" id="{4FAA6DB2-C8CE-985D-4A7E-89C62170CFC7}"/>
              </a:ext>
            </a:extLst>
          </p:cNvPr>
          <p:cNvSpPr txBox="1"/>
          <p:nvPr/>
        </p:nvSpPr>
        <p:spPr>
          <a:xfrm>
            <a:off x="1404171" y="2343464"/>
            <a:ext cx="62409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UTM Avo" panose="02040603050506020204" pitchFamily="18"/>
              </a:rPr>
              <a:t>a)</a:t>
            </a:r>
          </a:p>
        </p:txBody>
      </p:sp>
      <p:sp>
        <p:nvSpPr>
          <p:cNvPr id="4" name="Hộp Văn bản 391">
            <a:extLst>
              <a:ext uri="{FF2B5EF4-FFF2-40B4-BE49-F238E27FC236}">
                <a16:creationId xmlns:a16="http://schemas.microsoft.com/office/drawing/2014/main" id="{B939CC2F-3551-B3C3-296A-FC760C32B264}"/>
              </a:ext>
            </a:extLst>
          </p:cNvPr>
          <p:cNvSpPr txBox="1"/>
          <p:nvPr/>
        </p:nvSpPr>
        <p:spPr>
          <a:xfrm>
            <a:off x="6315968" y="2360867"/>
            <a:ext cx="5489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UTM Avo" panose="02040603050506020204" pitchFamily="18"/>
              </a:rPr>
              <a:t>b)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Hộp Văn bản 394">
                <a:extLst>
                  <a:ext uri="{FF2B5EF4-FFF2-40B4-BE49-F238E27FC236}">
                    <a16:creationId xmlns:a16="http://schemas.microsoft.com/office/drawing/2014/main" id="{5B69749B-C3CF-E46C-98E6-53777636AFB5}"/>
                  </a:ext>
                </a:extLst>
              </p:cNvPr>
              <p:cNvSpPr txBox="1"/>
              <p:nvPr/>
            </p:nvSpPr>
            <p:spPr>
              <a:xfrm>
                <a:off x="1980024" y="2140767"/>
                <a:ext cx="2840140" cy="92217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algn="just">
                  <a:tabLst>
                    <a:tab pos="360045" algn="l"/>
                    <a:tab pos="720090" algn="l"/>
                  </a:tabLst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400" i="1" dirty="0" smtClean="0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</a:rPr>
                        <m:t>𝑥</m:t>
                      </m:r>
                      <m:r>
                        <a:rPr lang="en-US" sz="2400" i="1" dirty="0" smtClean="0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2400" i="0" dirty="0" smtClean="0">
                          <a:solidFill>
                            <a:srgbClr val="000000"/>
                          </a:solidFill>
                          <a:effectLst/>
                          <a:latin typeface="UTM Avo" panose="02040603050506020204" pitchFamily="18"/>
                          <a:ea typeface="Times New Roman" panose="02020603050405020304" pitchFamily="18" charset="0"/>
                        </a:rPr>
                        <m:t>+ </m:t>
                      </m:r>
                      <m:d>
                        <m:dPr>
                          <m:ctrlPr>
                            <a:rPr lang="en-US" sz="2400" i="1" smtClean="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m:rPr>
                              <m:nor/>
                            </m:rPr>
                            <a:rPr lang="en-US" sz="2400" i="0">
                              <a:solidFill>
                                <a:srgbClr val="000000"/>
                              </a:solidFill>
                              <a:effectLst/>
                              <a:latin typeface="UTM Avo" panose="02040603050506020204" pitchFamily="18"/>
                              <a:ea typeface="Cambria Math" panose="02040503050406030204" pitchFamily="18" charset="0"/>
                              <a:cs typeface="Cambria Math" panose="02040503050406030204" pitchFamily="18" charset="0"/>
                            </a:rPr>
                            <m:t>−</m:t>
                          </m:r>
                          <m:f>
                            <m:fPr>
                              <m:ctrlPr>
                                <a:rPr lang="en-US" sz="2400" i="1">
                                  <a:solidFill>
                                    <a:srgbClr val="00000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m:rPr>
                                  <m:nor/>
                                </m:rPr>
                                <a:rPr lang="en-US" sz="2400" i="0">
                                  <a:solidFill>
                                    <a:srgbClr val="000000"/>
                                  </a:solidFill>
                                  <a:effectLst/>
                                  <a:latin typeface="UTM Avo" panose="02040603050506020204" pitchFamily="18"/>
                                  <a:ea typeface="Cambria Math" panose="02040503050406030204" pitchFamily="18" charset="0"/>
                                  <a:cs typeface="Cambria Math" panose="02040503050406030204" pitchFamily="18" charset="0"/>
                                </a:rPr>
                                <m:t>2</m:t>
                              </m:r>
                            </m:num>
                            <m:den>
                              <m:r>
                                <m:rPr>
                                  <m:nor/>
                                </m:rPr>
                                <a:rPr lang="en-US" sz="2400" i="0">
                                  <a:solidFill>
                                    <a:srgbClr val="000000"/>
                                  </a:solidFill>
                                  <a:effectLst/>
                                  <a:latin typeface="UTM Avo" panose="02040603050506020204" pitchFamily="18"/>
                                  <a:ea typeface="Cambria Math" panose="02040503050406030204" pitchFamily="18" charset="0"/>
                                  <a:cs typeface="Cambria Math" panose="02040503050406030204" pitchFamily="18" charset="0"/>
                                </a:rPr>
                                <m:t>9</m:t>
                              </m:r>
                            </m:den>
                          </m:f>
                        </m:e>
                      </m:d>
                      <m:r>
                        <m:rPr>
                          <m:nor/>
                        </m:rPr>
                        <a:rPr lang="en-US" sz="2400" i="0" dirty="0" smtClean="0">
                          <a:solidFill>
                            <a:srgbClr val="000000"/>
                          </a:solidFill>
                          <a:effectLst/>
                          <a:latin typeface="UTM Avo" panose="02040603050506020204" pitchFamily="18"/>
                          <a:ea typeface="Times New Roman" panose="02020603050405020304" pitchFamily="18" charset="0"/>
                        </a:rPr>
                        <m:t> = </m:t>
                      </m:r>
                      <m:f>
                        <m:fPr>
                          <m:ctrlPr>
                            <a:rPr lang="en-US" sz="2400" i="1" smtClean="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sz="2400" i="0">
                              <a:solidFill>
                                <a:srgbClr val="000000"/>
                              </a:solidFill>
                              <a:effectLst/>
                              <a:latin typeface="UTM Avo" panose="02040603050506020204" pitchFamily="18"/>
                              <a:ea typeface="Cambria Math" panose="02040503050406030204" pitchFamily="18" charset="0"/>
                              <a:cs typeface="Cambria Math" panose="02040503050406030204" pitchFamily="18" charset="0"/>
                            </a:rPr>
                            <m:t>−7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sz="2400" i="0">
                              <a:solidFill>
                                <a:srgbClr val="000000"/>
                              </a:solidFill>
                              <a:effectLst/>
                              <a:latin typeface="UTM Avo" panose="02040603050506020204" pitchFamily="18"/>
                              <a:ea typeface="Cambria Math" panose="02040503050406030204" pitchFamily="18" charset="0"/>
                              <a:cs typeface="Cambria Math" panose="02040503050406030204" pitchFamily="18" charset="0"/>
                            </a:rPr>
                            <m:t>12</m:t>
                          </m:r>
                        </m:den>
                      </m:f>
                    </m:oMath>
                  </m:oMathPara>
                </a14:m>
                <a:endParaRPr lang="en-US" sz="2400" dirty="0">
                  <a:effectLst/>
                  <a:latin typeface="UTM Avo" panose="02040603050506020204" pitchFamily="18"/>
                  <a:ea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6" name="Hộp Văn bản 394">
                <a:extLst>
                  <a:ext uri="{FF2B5EF4-FFF2-40B4-BE49-F238E27FC236}">
                    <a16:creationId xmlns:a16="http://schemas.microsoft.com/office/drawing/2014/main" id="{5B69749B-C3CF-E46C-98E6-53777636AFB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80024" y="2140767"/>
                <a:ext cx="2840140" cy="922176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Hộp Văn bản 396">
                <a:extLst>
                  <a:ext uri="{FF2B5EF4-FFF2-40B4-BE49-F238E27FC236}">
                    <a16:creationId xmlns:a16="http://schemas.microsoft.com/office/drawing/2014/main" id="{ED2DA02E-51D1-E541-8A6B-129766354E65}"/>
                  </a:ext>
                </a:extLst>
              </p:cNvPr>
              <p:cNvSpPr txBox="1"/>
              <p:nvPr/>
            </p:nvSpPr>
            <p:spPr>
              <a:xfrm>
                <a:off x="2889879" y="4925594"/>
                <a:ext cx="1599602" cy="81201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>
                  <a:tabLst>
                    <a:tab pos="360045" algn="l"/>
                    <a:tab pos="720090" algn="l"/>
                  </a:tabLs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dirty="0" smtClean="0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</a:rPr>
                        <m:t>𝑥</m:t>
                      </m:r>
                      <m:r>
                        <a:rPr lang="en-US" sz="2400" i="1" dirty="0" smtClean="0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2400" i="0" dirty="0" smtClean="0">
                          <a:solidFill>
                            <a:srgbClr val="000000"/>
                          </a:solidFill>
                          <a:effectLst/>
                          <a:latin typeface="UTM Avo" panose="02040603050506020204" pitchFamily="18"/>
                          <a:ea typeface="Times New Roman" panose="02020603050405020304" pitchFamily="18" charset="0"/>
                        </a:rPr>
                        <m:t>= </m:t>
                      </m:r>
                      <m:f>
                        <m:fPr>
                          <m:ctrlPr>
                            <a:rPr lang="en-US" sz="2400" i="1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sz="2400" i="0">
                              <a:solidFill>
                                <a:srgbClr val="000000"/>
                              </a:solidFill>
                              <a:effectLst/>
                              <a:latin typeface="UTM Avo" panose="02040603050506020204" pitchFamily="18"/>
                              <a:ea typeface="Cambria Math" panose="02040503050406030204" pitchFamily="18" charset="0"/>
                              <a:cs typeface="Cambria Math" panose="02040503050406030204" pitchFamily="18" charset="0"/>
                            </a:rPr>
                            <m:t>−13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sz="2400" i="0">
                              <a:solidFill>
                                <a:srgbClr val="000000"/>
                              </a:solidFill>
                              <a:effectLst/>
                              <a:latin typeface="UTM Avo" panose="02040603050506020204" pitchFamily="18"/>
                              <a:ea typeface="Cambria Math" panose="02040503050406030204" pitchFamily="18" charset="0"/>
                              <a:cs typeface="Cambria Math" panose="02040503050406030204" pitchFamily="18" charset="0"/>
                            </a:rPr>
                            <m:t>36</m:t>
                          </m:r>
                        </m:den>
                      </m:f>
                    </m:oMath>
                  </m:oMathPara>
                </a14:m>
                <a:endParaRPr lang="en-US" sz="2400" dirty="0">
                  <a:effectLst/>
                  <a:latin typeface="UTM Avo" panose="02040603050506020204" pitchFamily="18"/>
                  <a:ea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3" name="Hộp Văn bản 396">
                <a:extLst>
                  <a:ext uri="{FF2B5EF4-FFF2-40B4-BE49-F238E27FC236}">
                    <a16:creationId xmlns:a16="http://schemas.microsoft.com/office/drawing/2014/main" id="{ED2DA02E-51D1-E541-8A6B-129766354E6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89879" y="4925594"/>
                <a:ext cx="1599602" cy="812017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Hộp Văn bản 398">
                <a:extLst>
                  <a:ext uri="{FF2B5EF4-FFF2-40B4-BE49-F238E27FC236}">
                    <a16:creationId xmlns:a16="http://schemas.microsoft.com/office/drawing/2014/main" id="{BE712767-314C-E18E-24A5-B931F124D154}"/>
                  </a:ext>
                </a:extLst>
              </p:cNvPr>
              <p:cNvSpPr txBox="1"/>
              <p:nvPr/>
            </p:nvSpPr>
            <p:spPr>
              <a:xfrm>
                <a:off x="3036054" y="3077345"/>
                <a:ext cx="1867297" cy="80797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dirty="0" smtClean="0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</a:rPr>
                        <m:t>𝑥</m:t>
                      </m:r>
                      <m:r>
                        <a:rPr lang="en-US" sz="2400" i="1" dirty="0" smtClean="0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2400" i="0" dirty="0" smtClean="0">
                          <a:solidFill>
                            <a:srgbClr val="000000"/>
                          </a:solidFill>
                          <a:effectLst/>
                          <a:latin typeface="UTM Avo" panose="02040603050506020204" pitchFamily="18"/>
                          <a:ea typeface="Times New Roman" panose="02020603050405020304" pitchFamily="18" charset="0"/>
                        </a:rPr>
                        <m:t>= </m:t>
                      </m:r>
                      <m:f>
                        <m:fPr>
                          <m:ctrlPr>
                            <a:rPr lang="en-US" sz="2400" i="1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sz="2400" i="0">
                              <a:solidFill>
                                <a:srgbClr val="000000"/>
                              </a:solidFill>
                              <a:effectLst/>
                              <a:latin typeface="UTM Avo" panose="02040603050506020204" pitchFamily="18"/>
                              <a:ea typeface="Cambria Math" panose="02040503050406030204" pitchFamily="18" charset="0"/>
                              <a:cs typeface="Cambria Math" panose="02040503050406030204" pitchFamily="18" charset="0"/>
                            </a:rPr>
                            <m:t>−7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sz="2400" i="0">
                              <a:solidFill>
                                <a:srgbClr val="000000"/>
                              </a:solidFill>
                              <a:effectLst/>
                              <a:latin typeface="UTM Avo" panose="02040603050506020204" pitchFamily="18"/>
                              <a:ea typeface="Cambria Math" panose="02040503050406030204" pitchFamily="18" charset="0"/>
                              <a:cs typeface="Cambria Math" panose="02040503050406030204" pitchFamily="18" charset="0"/>
                            </a:rPr>
                            <m:t>12</m:t>
                          </m:r>
                        </m:den>
                      </m:f>
                      <m:r>
                        <m:rPr>
                          <m:nor/>
                        </m:rPr>
                        <a:rPr lang="en-US" sz="2400" i="0" dirty="0" smtClean="0">
                          <a:solidFill>
                            <a:srgbClr val="000000"/>
                          </a:solidFill>
                          <a:effectLst/>
                          <a:latin typeface="UTM Avo" panose="02040603050506020204" pitchFamily="18"/>
                          <a:ea typeface="Times New Roman" panose="02020603050405020304" pitchFamily="18" charset="0"/>
                        </a:rPr>
                        <m:t> + </m:t>
                      </m:r>
                      <m:f>
                        <m:fPr>
                          <m:ctrlPr>
                            <a:rPr lang="en-US" sz="2400" i="1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sz="2400" i="0">
                              <a:solidFill>
                                <a:srgbClr val="000000"/>
                              </a:solidFill>
                              <a:effectLst/>
                              <a:latin typeface="UTM Avo" panose="02040603050506020204" pitchFamily="18"/>
                              <a:ea typeface="Cambria Math" panose="02040503050406030204" pitchFamily="18" charset="0"/>
                              <a:cs typeface="Cambria Math" panose="02040503050406030204" pitchFamily="18" charset="0"/>
                            </a:rPr>
                            <m:t>2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sz="2400" i="0">
                              <a:solidFill>
                                <a:srgbClr val="000000"/>
                              </a:solidFill>
                              <a:effectLst/>
                              <a:latin typeface="UTM Avo" panose="02040603050506020204" pitchFamily="18"/>
                              <a:ea typeface="Cambria Math" panose="02040503050406030204" pitchFamily="18" charset="0"/>
                              <a:cs typeface="Cambria Math" panose="02040503050406030204" pitchFamily="18" charset="0"/>
                            </a:rPr>
                            <m:t>9</m:t>
                          </m:r>
                        </m:den>
                      </m:f>
                    </m:oMath>
                  </m:oMathPara>
                </a14:m>
                <a:endParaRPr lang="en-US" sz="2400" dirty="0">
                  <a:latin typeface="UTM Avo" panose="02040603050506020204" pitchFamily="18"/>
                </a:endParaRPr>
              </a:p>
            </p:txBody>
          </p:sp>
        </mc:Choice>
        <mc:Fallback xmlns="">
          <p:sp>
            <p:nvSpPr>
              <p:cNvPr id="18" name="Hộp Văn bản 398">
                <a:extLst>
                  <a:ext uri="{FF2B5EF4-FFF2-40B4-BE49-F238E27FC236}">
                    <a16:creationId xmlns:a16="http://schemas.microsoft.com/office/drawing/2014/main" id="{BE712767-314C-E18E-24A5-B931F124D15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36054" y="3077345"/>
                <a:ext cx="1867297" cy="807978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Hộp Văn bản 400">
                <a:extLst>
                  <a:ext uri="{FF2B5EF4-FFF2-40B4-BE49-F238E27FC236}">
                    <a16:creationId xmlns:a16="http://schemas.microsoft.com/office/drawing/2014/main" id="{6670486D-791A-1883-A9E3-094EBBECC226}"/>
                  </a:ext>
                </a:extLst>
              </p:cNvPr>
              <p:cNvSpPr txBox="1"/>
              <p:nvPr/>
            </p:nvSpPr>
            <p:spPr>
              <a:xfrm>
                <a:off x="3078660" y="3990923"/>
                <a:ext cx="2040250" cy="81201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>
                  <a:tabLst>
                    <a:tab pos="360045" algn="l"/>
                    <a:tab pos="720090" algn="l"/>
                  </a:tabLs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dirty="0" smtClean="0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</a:rPr>
                        <m:t>𝑥</m:t>
                      </m:r>
                      <m:r>
                        <a:rPr lang="en-US" sz="2400" i="1" dirty="0" smtClean="0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2400" i="0" dirty="0" smtClean="0">
                          <a:solidFill>
                            <a:srgbClr val="000000"/>
                          </a:solidFill>
                          <a:effectLst/>
                          <a:latin typeface="UTM Avo" panose="02040603050506020204" pitchFamily="18"/>
                          <a:ea typeface="Times New Roman" panose="02020603050405020304" pitchFamily="18" charset="0"/>
                        </a:rPr>
                        <m:t>= </m:t>
                      </m:r>
                      <m:f>
                        <m:fPr>
                          <m:ctrlPr>
                            <a:rPr lang="en-US" sz="2400" i="1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sz="2400" i="0">
                              <a:solidFill>
                                <a:srgbClr val="000000"/>
                              </a:solidFill>
                              <a:effectLst/>
                              <a:latin typeface="UTM Avo" panose="02040603050506020204" pitchFamily="18"/>
                              <a:ea typeface="Cambria Math" panose="02040503050406030204" pitchFamily="18" charset="0"/>
                              <a:cs typeface="Cambria Math" panose="02040503050406030204" pitchFamily="18" charset="0"/>
                            </a:rPr>
                            <m:t>−21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sz="2400" i="0">
                              <a:solidFill>
                                <a:srgbClr val="000000"/>
                              </a:solidFill>
                              <a:effectLst/>
                              <a:latin typeface="UTM Avo" panose="02040603050506020204" pitchFamily="18"/>
                              <a:ea typeface="Cambria Math" panose="02040503050406030204" pitchFamily="18" charset="0"/>
                              <a:cs typeface="Cambria Math" panose="02040503050406030204" pitchFamily="18" charset="0"/>
                            </a:rPr>
                            <m:t>36</m:t>
                          </m:r>
                        </m:den>
                      </m:f>
                      <m:r>
                        <m:rPr>
                          <m:nor/>
                        </m:rPr>
                        <a:rPr lang="en-US" sz="2400" i="0" dirty="0" smtClean="0">
                          <a:solidFill>
                            <a:srgbClr val="000000"/>
                          </a:solidFill>
                          <a:effectLst/>
                          <a:latin typeface="UTM Avo" panose="02040603050506020204" pitchFamily="18"/>
                          <a:ea typeface="Times New Roman" panose="02020603050405020304" pitchFamily="18" charset="0"/>
                        </a:rPr>
                        <m:t> + </m:t>
                      </m:r>
                      <m:f>
                        <m:fPr>
                          <m:ctrlPr>
                            <a:rPr lang="en-US" sz="2400" i="1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sz="2400" i="0">
                              <a:solidFill>
                                <a:srgbClr val="000000"/>
                              </a:solidFill>
                              <a:effectLst/>
                              <a:latin typeface="UTM Avo" panose="02040603050506020204" pitchFamily="18"/>
                              <a:ea typeface="Cambria Math" panose="02040503050406030204" pitchFamily="18" charset="0"/>
                              <a:cs typeface="Cambria Math" panose="02040503050406030204" pitchFamily="18" charset="0"/>
                            </a:rPr>
                            <m:t>8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sz="2400" i="0">
                              <a:solidFill>
                                <a:srgbClr val="000000"/>
                              </a:solidFill>
                              <a:effectLst/>
                              <a:latin typeface="UTM Avo" panose="02040603050506020204" pitchFamily="18"/>
                              <a:ea typeface="Cambria Math" panose="02040503050406030204" pitchFamily="18" charset="0"/>
                              <a:cs typeface="Cambria Math" panose="02040503050406030204" pitchFamily="18" charset="0"/>
                            </a:rPr>
                            <m:t>36</m:t>
                          </m:r>
                        </m:den>
                      </m:f>
                    </m:oMath>
                  </m:oMathPara>
                </a14:m>
                <a:endParaRPr lang="en-US" sz="2400" dirty="0">
                  <a:effectLst/>
                  <a:latin typeface="UTM Avo" panose="02040603050506020204" pitchFamily="18"/>
                  <a:ea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20" name="Hộp Văn bản 400">
                <a:extLst>
                  <a:ext uri="{FF2B5EF4-FFF2-40B4-BE49-F238E27FC236}">
                    <a16:creationId xmlns:a16="http://schemas.microsoft.com/office/drawing/2014/main" id="{6670486D-791A-1883-A9E3-094EBBECC22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78660" y="3990923"/>
                <a:ext cx="2040250" cy="812017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Hộp Văn bản 405">
                <a:extLst>
                  <a:ext uri="{FF2B5EF4-FFF2-40B4-BE49-F238E27FC236}">
                    <a16:creationId xmlns:a16="http://schemas.microsoft.com/office/drawing/2014/main" id="{32E9190A-321A-FEC9-7E4C-05B26949B580}"/>
                  </a:ext>
                </a:extLst>
              </p:cNvPr>
              <p:cNvSpPr txBox="1"/>
              <p:nvPr/>
            </p:nvSpPr>
            <p:spPr>
              <a:xfrm>
                <a:off x="6375530" y="2181022"/>
                <a:ext cx="3159754" cy="80810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US" sz="2400" i="0" dirty="0" smtClean="0">
                          <a:solidFill>
                            <a:srgbClr val="000000"/>
                          </a:solidFill>
                          <a:effectLst/>
                          <a:latin typeface="UTM Avo" panose="02040603050506020204" pitchFamily="18"/>
                          <a:ea typeface="Times New Roman" panose="02020603050405020304" pitchFamily="18" charset="0"/>
                        </a:rPr>
                        <m:t>(−0,1) − </m:t>
                      </m:r>
                      <m:r>
                        <a:rPr lang="en-US" sz="2400" i="1" dirty="0" smtClean="0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</a:rPr>
                        <m:t>𝑥</m:t>
                      </m:r>
                      <m:r>
                        <a:rPr lang="en-US" sz="2400" i="1" dirty="0" smtClean="0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2400" i="0" dirty="0" smtClean="0">
                          <a:solidFill>
                            <a:srgbClr val="000000"/>
                          </a:solidFill>
                          <a:effectLst/>
                          <a:latin typeface="UTM Avo" panose="02040603050506020204" pitchFamily="18"/>
                          <a:ea typeface="Times New Roman" panose="02020603050405020304" pitchFamily="18" charset="0"/>
                        </a:rPr>
                        <m:t>= </m:t>
                      </m:r>
                      <m:f>
                        <m:fPr>
                          <m:ctrlPr>
                            <a:rPr lang="en-US" sz="2400" i="1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sz="2400" i="0">
                              <a:solidFill>
                                <a:srgbClr val="000000"/>
                              </a:solidFill>
                              <a:effectLst/>
                              <a:latin typeface="UTM Avo" panose="02040603050506020204" pitchFamily="18"/>
                              <a:ea typeface="Cambria Math" panose="02040503050406030204" pitchFamily="18" charset="0"/>
                              <a:cs typeface="Cambria Math" panose="02040503050406030204" pitchFamily="18" charset="0"/>
                            </a:rPr>
                            <m:t>−7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sz="2400" i="0">
                              <a:solidFill>
                                <a:srgbClr val="000000"/>
                              </a:solidFill>
                              <a:effectLst/>
                              <a:latin typeface="UTM Avo" panose="02040603050506020204" pitchFamily="18"/>
                              <a:ea typeface="Cambria Math" panose="02040503050406030204" pitchFamily="18" charset="0"/>
                              <a:cs typeface="Cambria Math" panose="02040503050406030204" pitchFamily="18" charset="0"/>
                            </a:rPr>
                            <m:t>6</m:t>
                          </m:r>
                        </m:den>
                      </m:f>
                    </m:oMath>
                  </m:oMathPara>
                </a14:m>
                <a:endParaRPr lang="en-US" sz="2400" dirty="0">
                  <a:latin typeface="UTM Avo" panose="02040603050506020204" pitchFamily="18"/>
                </a:endParaRPr>
              </a:p>
            </p:txBody>
          </p:sp>
        </mc:Choice>
        <mc:Fallback xmlns="">
          <p:sp>
            <p:nvSpPr>
              <p:cNvPr id="21" name="Hộp Văn bản 405">
                <a:extLst>
                  <a:ext uri="{FF2B5EF4-FFF2-40B4-BE49-F238E27FC236}">
                    <a16:creationId xmlns:a16="http://schemas.microsoft.com/office/drawing/2014/main" id="{32E9190A-321A-FEC9-7E4C-05B26949B58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75530" y="2181022"/>
                <a:ext cx="3159754" cy="808106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Hộp Văn bản 407">
                <a:extLst>
                  <a:ext uri="{FF2B5EF4-FFF2-40B4-BE49-F238E27FC236}">
                    <a16:creationId xmlns:a16="http://schemas.microsoft.com/office/drawing/2014/main" id="{31DB8E14-FB28-8AA0-78BF-560A490915BA}"/>
                  </a:ext>
                </a:extLst>
              </p:cNvPr>
              <p:cNvSpPr txBox="1"/>
              <p:nvPr/>
            </p:nvSpPr>
            <p:spPr>
              <a:xfrm>
                <a:off x="7243699" y="3117600"/>
                <a:ext cx="1884327" cy="80810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i="1" smtClean="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sz="2400" i="0">
                              <a:solidFill>
                                <a:srgbClr val="000000"/>
                              </a:solidFill>
                              <a:effectLst/>
                              <a:latin typeface="UTM Avo" panose="02040603050506020204" pitchFamily="18"/>
                              <a:ea typeface="Cambria Math" panose="02040503050406030204" pitchFamily="18" charset="0"/>
                              <a:cs typeface="Cambria Math" panose="02040503050406030204" pitchFamily="18" charset="0"/>
                            </a:rPr>
                            <m:t>−1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sz="2400" i="0">
                              <a:solidFill>
                                <a:srgbClr val="000000"/>
                              </a:solidFill>
                              <a:effectLst/>
                              <a:latin typeface="UTM Avo" panose="02040603050506020204" pitchFamily="18"/>
                              <a:ea typeface="Cambria Math" panose="02040503050406030204" pitchFamily="18" charset="0"/>
                              <a:cs typeface="Cambria Math" panose="02040503050406030204" pitchFamily="18" charset="0"/>
                            </a:rPr>
                            <m:t>10</m:t>
                          </m:r>
                        </m:den>
                      </m:f>
                      <m:r>
                        <m:rPr>
                          <m:nor/>
                        </m:rPr>
                        <a:rPr lang="en-US" sz="2400" i="0" dirty="0" smtClean="0">
                          <a:solidFill>
                            <a:srgbClr val="000000"/>
                          </a:solidFill>
                          <a:effectLst/>
                          <a:latin typeface="UTM Avo" panose="02040603050506020204" pitchFamily="18"/>
                          <a:ea typeface="Times New Roman" panose="02020603050405020304" pitchFamily="18" charset="0"/>
                        </a:rPr>
                        <m:t> − </m:t>
                      </m:r>
                      <m:r>
                        <a:rPr lang="en-US" sz="2400" i="1" dirty="0" smtClean="0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</a:rPr>
                        <m:t>𝑥</m:t>
                      </m:r>
                      <m:r>
                        <a:rPr lang="en-US" sz="2400" i="1" dirty="0" smtClean="0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2400" i="0" dirty="0" smtClean="0">
                          <a:solidFill>
                            <a:srgbClr val="000000"/>
                          </a:solidFill>
                          <a:effectLst/>
                          <a:latin typeface="UTM Avo" panose="02040603050506020204" pitchFamily="18"/>
                          <a:ea typeface="Times New Roman" panose="02020603050405020304" pitchFamily="18" charset="0"/>
                        </a:rPr>
                        <m:t>= </m:t>
                      </m:r>
                      <m:f>
                        <m:fPr>
                          <m:ctrlPr>
                            <a:rPr lang="en-US" sz="2400" i="1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sz="2400" i="0">
                              <a:solidFill>
                                <a:srgbClr val="000000"/>
                              </a:solidFill>
                              <a:effectLst/>
                              <a:latin typeface="UTM Avo" panose="02040603050506020204" pitchFamily="18"/>
                              <a:ea typeface="Cambria Math" panose="02040503050406030204" pitchFamily="18" charset="0"/>
                              <a:cs typeface="Cambria Math" panose="02040503050406030204" pitchFamily="18" charset="0"/>
                            </a:rPr>
                            <m:t>−7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sz="2400" i="0">
                              <a:solidFill>
                                <a:srgbClr val="000000"/>
                              </a:solidFill>
                              <a:effectLst/>
                              <a:latin typeface="UTM Avo" panose="02040603050506020204" pitchFamily="18"/>
                              <a:ea typeface="Cambria Math" panose="02040503050406030204" pitchFamily="18" charset="0"/>
                              <a:cs typeface="Cambria Math" panose="02040503050406030204" pitchFamily="18" charset="0"/>
                            </a:rPr>
                            <m:t>6</m:t>
                          </m:r>
                        </m:den>
                      </m:f>
                    </m:oMath>
                  </m:oMathPara>
                </a14:m>
                <a:endParaRPr lang="en-US" sz="2400" dirty="0">
                  <a:latin typeface="UTM Avo" panose="02040603050506020204" pitchFamily="18"/>
                </a:endParaRPr>
              </a:p>
            </p:txBody>
          </p:sp>
        </mc:Choice>
        <mc:Fallback xmlns="">
          <p:sp>
            <p:nvSpPr>
              <p:cNvPr id="22" name="Hộp Văn bản 407">
                <a:extLst>
                  <a:ext uri="{FF2B5EF4-FFF2-40B4-BE49-F238E27FC236}">
                    <a16:creationId xmlns:a16="http://schemas.microsoft.com/office/drawing/2014/main" id="{31DB8E14-FB28-8AA0-78BF-560A490915B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43699" y="3117600"/>
                <a:ext cx="1884327" cy="808106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Hộp Văn bản 409">
                <a:extLst>
                  <a:ext uri="{FF2B5EF4-FFF2-40B4-BE49-F238E27FC236}">
                    <a16:creationId xmlns:a16="http://schemas.microsoft.com/office/drawing/2014/main" id="{BC3F592E-0C83-62CE-315B-100ADD57225A}"/>
                  </a:ext>
                </a:extLst>
              </p:cNvPr>
              <p:cNvSpPr txBox="1"/>
              <p:nvPr/>
            </p:nvSpPr>
            <p:spPr>
              <a:xfrm>
                <a:off x="7507370" y="4035089"/>
                <a:ext cx="2700722" cy="80810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algn="just">
                  <a:tabLst>
                    <a:tab pos="360045" algn="l"/>
                    <a:tab pos="720090" algn="l"/>
                  </a:tabLs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dirty="0" smtClean="0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</a:rPr>
                        <m:t>𝑥</m:t>
                      </m:r>
                      <m:r>
                        <a:rPr lang="en-US" sz="2400" i="1" dirty="0" smtClean="0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2400" i="0" dirty="0" smtClean="0">
                          <a:solidFill>
                            <a:srgbClr val="000000"/>
                          </a:solidFill>
                          <a:effectLst/>
                          <a:latin typeface="UTM Avo" panose="02040603050506020204" pitchFamily="18"/>
                          <a:ea typeface="Times New Roman" panose="02020603050405020304" pitchFamily="18" charset="0"/>
                        </a:rPr>
                        <m:t>= </m:t>
                      </m:r>
                      <m:f>
                        <m:fPr>
                          <m:ctrlPr>
                            <a:rPr lang="en-US" sz="2400" i="1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sz="2400" i="0">
                              <a:solidFill>
                                <a:srgbClr val="000000"/>
                              </a:solidFill>
                              <a:effectLst/>
                              <a:latin typeface="UTM Avo" panose="02040603050506020204" pitchFamily="18"/>
                              <a:ea typeface="Cambria Math" panose="02040503050406030204" pitchFamily="18" charset="0"/>
                              <a:cs typeface="Cambria Math" panose="02040503050406030204" pitchFamily="18" charset="0"/>
                            </a:rPr>
                            <m:t>−1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sz="2400" i="0">
                              <a:solidFill>
                                <a:srgbClr val="000000"/>
                              </a:solidFill>
                              <a:effectLst/>
                              <a:latin typeface="UTM Avo" panose="02040603050506020204" pitchFamily="18"/>
                              <a:ea typeface="Cambria Math" panose="02040503050406030204" pitchFamily="18" charset="0"/>
                              <a:cs typeface="Cambria Math" panose="02040503050406030204" pitchFamily="18" charset="0"/>
                            </a:rPr>
                            <m:t>10</m:t>
                          </m:r>
                        </m:den>
                      </m:f>
                      <m:r>
                        <m:rPr>
                          <m:nor/>
                        </m:rPr>
                        <a:rPr lang="en-US" sz="2400" i="0" dirty="0" smtClean="0">
                          <a:solidFill>
                            <a:srgbClr val="000000"/>
                          </a:solidFill>
                          <a:effectLst/>
                          <a:latin typeface="UTM Avo" panose="02040603050506020204" pitchFamily="18"/>
                          <a:ea typeface="Times New Roman" panose="02020603050405020304" pitchFamily="18" charset="0"/>
                        </a:rPr>
                        <m:t> + </m:t>
                      </m:r>
                      <m:f>
                        <m:fPr>
                          <m:ctrlPr>
                            <a:rPr lang="en-US" sz="2400" i="1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sz="2400" i="0">
                              <a:solidFill>
                                <a:srgbClr val="000000"/>
                              </a:solidFill>
                              <a:effectLst/>
                              <a:latin typeface="UTM Avo" panose="02040603050506020204" pitchFamily="18"/>
                              <a:ea typeface="Cambria Math" panose="02040503050406030204" pitchFamily="18" charset="0"/>
                              <a:cs typeface="Cambria Math" panose="02040503050406030204" pitchFamily="18" charset="0"/>
                            </a:rPr>
                            <m:t>7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sz="2400" i="0">
                              <a:solidFill>
                                <a:srgbClr val="000000"/>
                              </a:solidFill>
                              <a:effectLst/>
                              <a:latin typeface="UTM Avo" panose="02040603050506020204" pitchFamily="18"/>
                              <a:ea typeface="Cambria Math" panose="02040503050406030204" pitchFamily="18" charset="0"/>
                              <a:cs typeface="Cambria Math" panose="02040503050406030204" pitchFamily="18" charset="0"/>
                            </a:rPr>
                            <m:t>6</m:t>
                          </m:r>
                        </m:den>
                      </m:f>
                    </m:oMath>
                  </m:oMathPara>
                </a14:m>
                <a:endParaRPr lang="en-US" sz="2400" dirty="0">
                  <a:effectLst/>
                  <a:latin typeface="UTM Avo" panose="02040603050506020204" pitchFamily="18"/>
                  <a:ea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23" name="Hộp Văn bản 409">
                <a:extLst>
                  <a:ext uri="{FF2B5EF4-FFF2-40B4-BE49-F238E27FC236}">
                    <a16:creationId xmlns:a16="http://schemas.microsoft.com/office/drawing/2014/main" id="{BC3F592E-0C83-62CE-315B-100ADD57225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07370" y="4035089"/>
                <a:ext cx="2700722" cy="808106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Hộp Văn bản 411">
                <a:extLst>
                  <a:ext uri="{FF2B5EF4-FFF2-40B4-BE49-F238E27FC236}">
                    <a16:creationId xmlns:a16="http://schemas.microsoft.com/office/drawing/2014/main" id="{5100CA08-4267-A26E-4B5C-7AAB2DAD131E}"/>
                  </a:ext>
                </a:extLst>
              </p:cNvPr>
              <p:cNvSpPr txBox="1"/>
              <p:nvPr/>
            </p:nvSpPr>
            <p:spPr>
              <a:xfrm>
                <a:off x="7955407" y="4965849"/>
                <a:ext cx="1972928" cy="81201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algn="just">
                  <a:tabLst>
                    <a:tab pos="360045" algn="l"/>
                    <a:tab pos="720090" algn="l"/>
                  </a:tabLs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dirty="0" smtClean="0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</a:rPr>
                        <m:t>𝑥</m:t>
                      </m:r>
                      <m:r>
                        <a:rPr lang="en-US" sz="2400" i="1" dirty="0" smtClean="0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2400" i="0" dirty="0" smtClean="0">
                          <a:solidFill>
                            <a:srgbClr val="000000"/>
                          </a:solidFill>
                          <a:effectLst/>
                          <a:latin typeface="UTM Avo" panose="02040603050506020204" pitchFamily="18"/>
                          <a:ea typeface="Times New Roman" panose="02020603050405020304" pitchFamily="18" charset="0"/>
                        </a:rPr>
                        <m:t>= </m:t>
                      </m:r>
                      <m:f>
                        <m:fPr>
                          <m:ctrlPr>
                            <a:rPr lang="en-US" sz="2400" i="1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sz="2400" i="0">
                              <a:solidFill>
                                <a:srgbClr val="000000"/>
                              </a:solidFill>
                              <a:effectLst/>
                              <a:latin typeface="UTM Avo" panose="02040603050506020204" pitchFamily="18"/>
                              <a:ea typeface="Cambria Math" panose="02040503050406030204" pitchFamily="18" charset="0"/>
                              <a:cs typeface="Cambria Math" panose="02040503050406030204" pitchFamily="18" charset="0"/>
                            </a:rPr>
                            <m:t>−3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sz="2400" i="0">
                              <a:solidFill>
                                <a:srgbClr val="000000"/>
                              </a:solidFill>
                              <a:effectLst/>
                              <a:latin typeface="UTM Avo" panose="02040603050506020204" pitchFamily="18"/>
                              <a:ea typeface="Cambria Math" panose="02040503050406030204" pitchFamily="18" charset="0"/>
                              <a:cs typeface="Cambria Math" panose="02040503050406030204" pitchFamily="18" charset="0"/>
                            </a:rPr>
                            <m:t>30</m:t>
                          </m:r>
                        </m:den>
                      </m:f>
                      <m:r>
                        <m:rPr>
                          <m:nor/>
                        </m:rPr>
                        <a:rPr lang="en-US" sz="2400" i="0" dirty="0" smtClean="0">
                          <a:solidFill>
                            <a:srgbClr val="000000"/>
                          </a:solidFill>
                          <a:effectLst/>
                          <a:latin typeface="UTM Avo" panose="02040603050506020204" pitchFamily="18"/>
                          <a:ea typeface="Times New Roman" panose="02020603050405020304" pitchFamily="18" charset="0"/>
                        </a:rPr>
                        <m:t> + </m:t>
                      </m:r>
                      <m:f>
                        <m:fPr>
                          <m:ctrlPr>
                            <a:rPr lang="en-US" sz="2400" i="1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sz="2400" i="0">
                              <a:solidFill>
                                <a:srgbClr val="000000"/>
                              </a:solidFill>
                              <a:effectLst/>
                              <a:latin typeface="UTM Avo" panose="02040603050506020204" pitchFamily="18"/>
                              <a:ea typeface="Cambria Math" panose="02040503050406030204" pitchFamily="18" charset="0"/>
                              <a:cs typeface="Cambria Math" panose="02040503050406030204" pitchFamily="18" charset="0"/>
                            </a:rPr>
                            <m:t>35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sz="2400" i="0">
                              <a:solidFill>
                                <a:srgbClr val="000000"/>
                              </a:solidFill>
                              <a:effectLst/>
                              <a:latin typeface="UTM Avo" panose="02040603050506020204" pitchFamily="18"/>
                              <a:ea typeface="Cambria Math" panose="02040503050406030204" pitchFamily="18" charset="0"/>
                              <a:cs typeface="Cambria Math" panose="02040503050406030204" pitchFamily="18" charset="0"/>
                            </a:rPr>
                            <m:t>30</m:t>
                          </m:r>
                        </m:den>
                      </m:f>
                    </m:oMath>
                  </m:oMathPara>
                </a14:m>
                <a:endParaRPr lang="en-US" sz="2400" dirty="0">
                  <a:effectLst/>
                  <a:latin typeface="UTM Avo" panose="02040603050506020204" pitchFamily="18"/>
                  <a:ea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24" name="Hộp Văn bản 411">
                <a:extLst>
                  <a:ext uri="{FF2B5EF4-FFF2-40B4-BE49-F238E27FC236}">
                    <a16:creationId xmlns:a16="http://schemas.microsoft.com/office/drawing/2014/main" id="{5100CA08-4267-A26E-4B5C-7AAB2DAD131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55407" y="4965849"/>
                <a:ext cx="1972928" cy="812017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Hộp Văn bản 413">
                <a:extLst>
                  <a:ext uri="{FF2B5EF4-FFF2-40B4-BE49-F238E27FC236}">
                    <a16:creationId xmlns:a16="http://schemas.microsoft.com/office/drawing/2014/main" id="{0AA17CB8-6A49-2B63-BBAB-427E5666C349}"/>
                  </a:ext>
                </a:extLst>
              </p:cNvPr>
              <p:cNvSpPr txBox="1"/>
              <p:nvPr/>
            </p:nvSpPr>
            <p:spPr>
              <a:xfrm>
                <a:off x="7955407" y="5889156"/>
                <a:ext cx="1172619" cy="80810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dirty="0" smtClean="0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</a:rPr>
                        <m:t>𝑥</m:t>
                      </m:r>
                      <m:r>
                        <a:rPr lang="en-US" sz="2400" i="1" dirty="0" smtClean="0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2400" i="0" dirty="0" smtClean="0">
                          <a:solidFill>
                            <a:srgbClr val="000000"/>
                          </a:solidFill>
                          <a:effectLst/>
                          <a:latin typeface="UTM Avo" panose="02040603050506020204" pitchFamily="18"/>
                          <a:ea typeface="Times New Roman" panose="02020603050405020304" pitchFamily="18" charset="0"/>
                        </a:rPr>
                        <m:t>= </m:t>
                      </m:r>
                      <m:f>
                        <m:fPr>
                          <m:ctrlPr>
                            <a:rPr lang="en-US" sz="2400" i="1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sz="2400" i="0">
                              <a:solidFill>
                                <a:srgbClr val="000000"/>
                              </a:solidFill>
                              <a:effectLst/>
                              <a:latin typeface="UTM Avo" panose="02040603050506020204" pitchFamily="18"/>
                              <a:ea typeface="Cambria Math" panose="02040503050406030204" pitchFamily="18" charset="0"/>
                              <a:cs typeface="Cambria Math" panose="02040503050406030204" pitchFamily="18" charset="0"/>
                            </a:rPr>
                            <m:t>16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sz="2400" b="0" i="0" smtClean="0">
                              <a:solidFill>
                                <a:srgbClr val="000000"/>
                              </a:solidFill>
                              <a:effectLst/>
                              <a:latin typeface="UTM Avo" panose="02040603050506020204" pitchFamily="18"/>
                              <a:ea typeface="Cambria Math" panose="02040503050406030204" pitchFamily="18" charset="0"/>
                              <a:cs typeface="Cambria Math" panose="02040503050406030204" pitchFamily="18" charset="0"/>
                            </a:rPr>
                            <m:t>1</m:t>
                          </m:r>
                          <m:r>
                            <m:rPr>
                              <m:nor/>
                            </m:rPr>
                            <a:rPr lang="en-US" sz="2400" i="0">
                              <a:solidFill>
                                <a:srgbClr val="000000"/>
                              </a:solidFill>
                              <a:effectLst/>
                              <a:latin typeface="UTM Avo" panose="02040603050506020204" pitchFamily="18"/>
                              <a:ea typeface="Cambria Math" panose="02040503050406030204" pitchFamily="18" charset="0"/>
                              <a:cs typeface="Cambria Math" panose="02040503050406030204" pitchFamily="18" charset="0"/>
                            </a:rPr>
                            <m:t>5</m:t>
                          </m:r>
                        </m:den>
                      </m:f>
                    </m:oMath>
                  </m:oMathPara>
                </a14:m>
                <a:endParaRPr lang="en-US" sz="2400" dirty="0">
                  <a:latin typeface="UTM Avo" panose="02040603050506020204" pitchFamily="18"/>
                </a:endParaRPr>
              </a:p>
            </p:txBody>
          </p:sp>
        </mc:Choice>
        <mc:Fallback xmlns="">
          <p:sp>
            <p:nvSpPr>
              <p:cNvPr id="25" name="Hộp Văn bản 413">
                <a:extLst>
                  <a:ext uri="{FF2B5EF4-FFF2-40B4-BE49-F238E27FC236}">
                    <a16:creationId xmlns:a16="http://schemas.microsoft.com/office/drawing/2014/main" id="{0AA17CB8-6A49-2B63-BBAB-427E5666C34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55407" y="5889156"/>
                <a:ext cx="1172619" cy="808106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6" name="Picture 21">
            <a:extLst>
              <a:ext uri="{FF2B5EF4-FFF2-40B4-BE49-F238E27FC236}">
                <a16:creationId xmlns:a16="http://schemas.microsoft.com/office/drawing/2014/main" id="{B366B5D0-AFF0-C4A2-8E21-BAB31A00B156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rcRect/>
          <a:stretch>
            <a:fillRect/>
          </a:stretch>
        </p:blipFill>
        <p:spPr>
          <a:xfrm>
            <a:off x="-6362" y="5386335"/>
            <a:ext cx="2475106" cy="1498564"/>
          </a:xfrm>
          <a:prstGeom prst="rect">
            <a:avLst/>
          </a:prstGeom>
        </p:spPr>
      </p:pic>
      <p:sp>
        <p:nvSpPr>
          <p:cNvPr id="27" name="Hình chữ nhật: Góc Tròn 16">
            <a:extLst>
              <a:ext uri="{FF2B5EF4-FFF2-40B4-BE49-F238E27FC236}">
                <a16:creationId xmlns:a16="http://schemas.microsoft.com/office/drawing/2014/main" id="{E93C02A7-E5ED-DE16-C28C-DDB54BC312A0}"/>
              </a:ext>
            </a:extLst>
          </p:cNvPr>
          <p:cNvSpPr/>
          <p:nvPr/>
        </p:nvSpPr>
        <p:spPr>
          <a:xfrm>
            <a:off x="614781" y="1679102"/>
            <a:ext cx="624098" cy="442059"/>
          </a:xfrm>
          <a:prstGeom prst="roundRect">
            <a:avLst/>
          </a:prstGeom>
          <a:solidFill>
            <a:srgbClr val="E46C0A"/>
          </a:solidFill>
          <a:ln w="38100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30000"/>
              </a:lnSpc>
            </a:pPr>
            <a:r>
              <a:rPr lang="en-US" sz="2400" b="1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05</a:t>
            </a:r>
          </a:p>
        </p:txBody>
      </p:sp>
      <p:grpSp>
        <p:nvGrpSpPr>
          <p:cNvPr id="28" name="Google Shape;1240;p16">
            <a:extLst>
              <a:ext uri="{FF2B5EF4-FFF2-40B4-BE49-F238E27FC236}">
                <a16:creationId xmlns:a16="http://schemas.microsoft.com/office/drawing/2014/main" id="{83D5E0EC-9793-B448-6984-AC0F5E42916B}"/>
              </a:ext>
            </a:extLst>
          </p:cNvPr>
          <p:cNvGrpSpPr/>
          <p:nvPr/>
        </p:nvGrpSpPr>
        <p:grpSpPr>
          <a:xfrm rot="-1265656">
            <a:off x="11105369" y="1044128"/>
            <a:ext cx="810849" cy="1082901"/>
            <a:chOff x="-171718" y="6966384"/>
            <a:chExt cx="2399553" cy="3484056"/>
          </a:xfrm>
        </p:grpSpPr>
        <p:sp>
          <p:nvSpPr>
            <p:cNvPr id="29" name="Google Shape;1241;p16">
              <a:extLst>
                <a:ext uri="{FF2B5EF4-FFF2-40B4-BE49-F238E27FC236}">
                  <a16:creationId xmlns:a16="http://schemas.microsoft.com/office/drawing/2014/main" id="{8A0CC655-EEEC-1F48-90E9-94AC9C7C6286}"/>
                </a:ext>
              </a:extLst>
            </p:cNvPr>
            <p:cNvSpPr/>
            <p:nvPr/>
          </p:nvSpPr>
          <p:spPr>
            <a:xfrm>
              <a:off x="-128962" y="7061830"/>
              <a:ext cx="2356797" cy="3388611"/>
            </a:xfrm>
            <a:custGeom>
              <a:avLst/>
              <a:gdLst/>
              <a:ahLst/>
              <a:cxnLst/>
              <a:rect l="l" t="t" r="r" b="b"/>
              <a:pathLst>
                <a:path w="2356797" h="3388611" extrusionOk="0">
                  <a:moveTo>
                    <a:pt x="2254870" y="73116"/>
                  </a:moveTo>
                  <a:cubicBezTo>
                    <a:pt x="2242140" y="70288"/>
                    <a:pt x="2228859" y="70002"/>
                    <a:pt x="2215759" y="69744"/>
                  </a:cubicBezTo>
                  <a:cubicBezTo>
                    <a:pt x="2087454" y="67237"/>
                    <a:pt x="1959519" y="62594"/>
                    <a:pt x="1831298" y="58139"/>
                  </a:cubicBezTo>
                  <a:cubicBezTo>
                    <a:pt x="1702826" y="53678"/>
                    <a:pt x="1574353" y="49035"/>
                    <a:pt x="1445895" y="44161"/>
                  </a:cubicBezTo>
                  <a:cubicBezTo>
                    <a:pt x="1189557" y="34435"/>
                    <a:pt x="933198" y="23641"/>
                    <a:pt x="676826" y="15053"/>
                  </a:cubicBezTo>
                  <a:cubicBezTo>
                    <a:pt x="676323" y="8671"/>
                    <a:pt x="477340" y="7582"/>
                    <a:pt x="461819" y="7163"/>
                  </a:cubicBezTo>
                  <a:cubicBezTo>
                    <a:pt x="377922" y="4908"/>
                    <a:pt x="294047" y="1857"/>
                    <a:pt x="210129" y="593"/>
                  </a:cubicBezTo>
                  <a:cubicBezTo>
                    <a:pt x="168778" y="-28"/>
                    <a:pt x="127384" y="-356"/>
                    <a:pt x="86053" y="607"/>
                  </a:cubicBezTo>
                  <a:cubicBezTo>
                    <a:pt x="61236" y="1180"/>
                    <a:pt x="30827" y="384"/>
                    <a:pt x="26207" y="31496"/>
                  </a:cubicBezTo>
                  <a:cubicBezTo>
                    <a:pt x="18279" y="84860"/>
                    <a:pt x="27861" y="146505"/>
                    <a:pt x="28782" y="200511"/>
                  </a:cubicBezTo>
                  <a:cubicBezTo>
                    <a:pt x="32258" y="405177"/>
                    <a:pt x="32098" y="610038"/>
                    <a:pt x="37660" y="814599"/>
                  </a:cubicBezTo>
                  <a:cubicBezTo>
                    <a:pt x="37618" y="818711"/>
                    <a:pt x="37569" y="822817"/>
                    <a:pt x="37527" y="826929"/>
                  </a:cubicBezTo>
                  <a:cubicBezTo>
                    <a:pt x="33012" y="1237846"/>
                    <a:pt x="28496" y="1648762"/>
                    <a:pt x="23981" y="2059678"/>
                  </a:cubicBezTo>
                  <a:lnTo>
                    <a:pt x="17211" y="2676050"/>
                  </a:lnTo>
                  <a:cubicBezTo>
                    <a:pt x="16018" y="2784788"/>
                    <a:pt x="19402" y="2895440"/>
                    <a:pt x="18670" y="3005408"/>
                  </a:cubicBezTo>
                  <a:cubicBezTo>
                    <a:pt x="16220" y="3035068"/>
                    <a:pt x="14573" y="3064805"/>
                    <a:pt x="13135" y="3094597"/>
                  </a:cubicBezTo>
                  <a:cubicBezTo>
                    <a:pt x="9590" y="3168098"/>
                    <a:pt x="-6386" y="3253063"/>
                    <a:pt x="2820" y="3325970"/>
                  </a:cubicBezTo>
                  <a:cubicBezTo>
                    <a:pt x="11732" y="3396530"/>
                    <a:pt x="86298" y="3383055"/>
                    <a:pt x="145998" y="3384445"/>
                  </a:cubicBezTo>
                  <a:cubicBezTo>
                    <a:pt x="863386" y="3401104"/>
                    <a:pt x="1581514" y="3366905"/>
                    <a:pt x="2294819" y="3298097"/>
                  </a:cubicBezTo>
                  <a:cubicBezTo>
                    <a:pt x="2337908" y="3293943"/>
                    <a:pt x="2353500" y="3287910"/>
                    <a:pt x="2355761" y="3239594"/>
                  </a:cubicBezTo>
                  <a:cubicBezTo>
                    <a:pt x="2358748" y="3175561"/>
                    <a:pt x="2354526" y="3110202"/>
                    <a:pt x="2352544" y="3046163"/>
                  </a:cubicBezTo>
                  <a:cubicBezTo>
                    <a:pt x="2344413" y="2783392"/>
                    <a:pt x="2330504" y="2522297"/>
                    <a:pt x="2325074" y="2259282"/>
                  </a:cubicBezTo>
                  <a:cubicBezTo>
                    <a:pt x="2317815" y="1846551"/>
                    <a:pt x="2310564" y="1433826"/>
                    <a:pt x="2303306" y="1021094"/>
                  </a:cubicBezTo>
                  <a:cubicBezTo>
                    <a:pt x="2298497" y="747690"/>
                    <a:pt x="2294072" y="475745"/>
                    <a:pt x="2301338" y="202403"/>
                  </a:cubicBezTo>
                  <a:cubicBezTo>
                    <a:pt x="2302545" y="157020"/>
                    <a:pt x="2320537" y="94055"/>
                    <a:pt x="2263085" y="75350"/>
                  </a:cubicBezTo>
                  <a:cubicBezTo>
                    <a:pt x="2260377" y="74463"/>
                    <a:pt x="2257634" y="73730"/>
                    <a:pt x="2254870" y="73116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500">
                <a:solidFill>
                  <a:schemeClr val="dk1"/>
                </a:solidFill>
                <a:latin typeface="UTM Avo" panose="02040603050506020204" pitchFamily="18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0" name="Google Shape;1242;p16">
              <a:extLst>
                <a:ext uri="{FF2B5EF4-FFF2-40B4-BE49-F238E27FC236}">
                  <a16:creationId xmlns:a16="http://schemas.microsoft.com/office/drawing/2014/main" id="{580F01C2-4FF6-2F47-71BF-D5E782D545B5}"/>
                </a:ext>
              </a:extLst>
            </p:cNvPr>
            <p:cNvSpPr/>
            <p:nvPr/>
          </p:nvSpPr>
          <p:spPr>
            <a:xfrm>
              <a:off x="-109131" y="7198844"/>
              <a:ext cx="2305179" cy="3194514"/>
            </a:xfrm>
            <a:custGeom>
              <a:avLst/>
              <a:gdLst/>
              <a:ahLst/>
              <a:cxnLst/>
              <a:rect l="l" t="t" r="r" b="b"/>
              <a:pathLst>
                <a:path w="2305179" h="3194514" extrusionOk="0">
                  <a:moveTo>
                    <a:pt x="2304475" y="3069443"/>
                  </a:moveTo>
                  <a:cubicBezTo>
                    <a:pt x="2308739" y="2997688"/>
                    <a:pt x="2292492" y="2921220"/>
                    <a:pt x="2286567" y="2849577"/>
                  </a:cubicBezTo>
                  <a:cubicBezTo>
                    <a:pt x="2279950" y="2769597"/>
                    <a:pt x="2274255" y="2689541"/>
                    <a:pt x="2269468" y="2609435"/>
                  </a:cubicBezTo>
                  <a:cubicBezTo>
                    <a:pt x="2244489" y="2191495"/>
                    <a:pt x="2240204" y="1771697"/>
                    <a:pt x="2234886" y="1353087"/>
                  </a:cubicBezTo>
                  <a:cubicBezTo>
                    <a:pt x="2230238" y="987463"/>
                    <a:pt x="2217257" y="618935"/>
                    <a:pt x="2229016" y="253437"/>
                  </a:cubicBezTo>
                  <a:cubicBezTo>
                    <a:pt x="2229093" y="248717"/>
                    <a:pt x="2229170" y="244081"/>
                    <a:pt x="2229170" y="239368"/>
                  </a:cubicBezTo>
                  <a:cubicBezTo>
                    <a:pt x="2229631" y="168081"/>
                    <a:pt x="2227628" y="96801"/>
                    <a:pt x="2224222" y="25591"/>
                  </a:cubicBezTo>
                  <a:cubicBezTo>
                    <a:pt x="2223531" y="11829"/>
                    <a:pt x="2212937" y="-152"/>
                    <a:pt x="2198490" y="1"/>
                  </a:cubicBezTo>
                  <a:cubicBezTo>
                    <a:pt x="1852498" y="3248"/>
                    <a:pt x="1506499" y="6572"/>
                    <a:pt x="1160507" y="9895"/>
                  </a:cubicBezTo>
                  <a:cubicBezTo>
                    <a:pt x="814515" y="13142"/>
                    <a:pt x="468523" y="15928"/>
                    <a:pt x="122524" y="19712"/>
                  </a:cubicBezTo>
                  <a:cubicBezTo>
                    <a:pt x="105599" y="19942"/>
                    <a:pt x="88053" y="20173"/>
                    <a:pt x="72985" y="28991"/>
                  </a:cubicBezTo>
                  <a:cubicBezTo>
                    <a:pt x="57757" y="37879"/>
                    <a:pt x="48405" y="53421"/>
                    <a:pt x="44699" y="70430"/>
                  </a:cubicBezTo>
                  <a:cubicBezTo>
                    <a:pt x="41063" y="87592"/>
                    <a:pt x="42382" y="105298"/>
                    <a:pt x="42842" y="122614"/>
                  </a:cubicBezTo>
                  <a:cubicBezTo>
                    <a:pt x="43464" y="145501"/>
                    <a:pt x="44078" y="168381"/>
                    <a:pt x="44699" y="191269"/>
                  </a:cubicBezTo>
                  <a:cubicBezTo>
                    <a:pt x="46939" y="277553"/>
                    <a:pt x="48872" y="363838"/>
                    <a:pt x="50492" y="450115"/>
                  </a:cubicBezTo>
                  <a:cubicBezTo>
                    <a:pt x="53737" y="621756"/>
                    <a:pt x="55824" y="793312"/>
                    <a:pt x="56598" y="964953"/>
                  </a:cubicBezTo>
                  <a:cubicBezTo>
                    <a:pt x="58225" y="1310238"/>
                    <a:pt x="54895" y="1655530"/>
                    <a:pt x="46555" y="2000737"/>
                  </a:cubicBezTo>
                  <a:cubicBezTo>
                    <a:pt x="38285" y="2345946"/>
                    <a:pt x="25074" y="2691000"/>
                    <a:pt x="6830" y="3035824"/>
                  </a:cubicBezTo>
                  <a:cubicBezTo>
                    <a:pt x="4666" y="3077339"/>
                    <a:pt x="2426" y="3118862"/>
                    <a:pt x="32" y="3160454"/>
                  </a:cubicBezTo>
                  <a:cubicBezTo>
                    <a:pt x="-742" y="3174753"/>
                    <a:pt x="12553" y="3185506"/>
                    <a:pt x="25841" y="3186043"/>
                  </a:cubicBezTo>
                  <a:cubicBezTo>
                    <a:pt x="432838" y="3202619"/>
                    <a:pt x="840372" y="3192746"/>
                    <a:pt x="1247139" y="3174705"/>
                  </a:cubicBezTo>
                  <a:cubicBezTo>
                    <a:pt x="1450637" y="3165677"/>
                    <a:pt x="1654038" y="3154568"/>
                    <a:pt x="1857446" y="3143690"/>
                  </a:cubicBezTo>
                  <a:cubicBezTo>
                    <a:pt x="1912742" y="3140737"/>
                    <a:pt x="1968107" y="3139277"/>
                    <a:pt x="2023431" y="3136883"/>
                  </a:cubicBezTo>
                  <a:cubicBezTo>
                    <a:pt x="2070736" y="3134830"/>
                    <a:pt x="2117922" y="3130683"/>
                    <a:pt x="2165039" y="3126109"/>
                  </a:cubicBezTo>
                  <a:cubicBezTo>
                    <a:pt x="2188614" y="3123819"/>
                    <a:pt x="2212176" y="3121424"/>
                    <a:pt x="2235751" y="3119127"/>
                  </a:cubicBezTo>
                  <a:cubicBezTo>
                    <a:pt x="2252460" y="3117500"/>
                    <a:pt x="2278003" y="3119769"/>
                    <a:pt x="2291948" y="3108836"/>
                  </a:cubicBezTo>
                  <a:cubicBezTo>
                    <a:pt x="2299820" y="3102712"/>
                    <a:pt x="2303379" y="3087896"/>
                    <a:pt x="2304475" y="3069443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500">
                <a:solidFill>
                  <a:schemeClr val="dk1"/>
                </a:solidFill>
                <a:latin typeface="UTM Avo" panose="02040603050506020204" pitchFamily="18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1" name="Google Shape;1243;p16">
              <a:extLst>
                <a:ext uri="{FF2B5EF4-FFF2-40B4-BE49-F238E27FC236}">
                  <a16:creationId xmlns:a16="http://schemas.microsoft.com/office/drawing/2014/main" id="{4CAF5ED6-44BE-255B-455F-04B82C8CC730}"/>
                </a:ext>
              </a:extLst>
            </p:cNvPr>
            <p:cNvSpPr/>
            <p:nvPr/>
          </p:nvSpPr>
          <p:spPr>
            <a:xfrm>
              <a:off x="-171718" y="7119292"/>
              <a:ext cx="2257444" cy="3171952"/>
            </a:xfrm>
            <a:custGeom>
              <a:avLst/>
              <a:gdLst/>
              <a:ahLst/>
              <a:cxnLst/>
              <a:rect l="l" t="t" r="r" b="b"/>
              <a:pathLst>
                <a:path w="2257444" h="3171952" extrusionOk="0">
                  <a:moveTo>
                    <a:pt x="2221394" y="1586196"/>
                  </a:moveTo>
                  <a:cubicBezTo>
                    <a:pt x="2220864" y="2090456"/>
                    <a:pt x="2232309" y="2595274"/>
                    <a:pt x="2257427" y="3101720"/>
                  </a:cubicBezTo>
                  <a:cubicBezTo>
                    <a:pt x="2257916" y="3112479"/>
                    <a:pt x="2248264" y="3120648"/>
                    <a:pt x="2238416" y="3121046"/>
                  </a:cubicBezTo>
                  <a:cubicBezTo>
                    <a:pt x="2076653" y="3127323"/>
                    <a:pt x="1914897" y="3132999"/>
                    <a:pt x="1753043" y="3138180"/>
                  </a:cubicBezTo>
                  <a:cubicBezTo>
                    <a:pt x="1466479" y="3147347"/>
                    <a:pt x="1179817" y="3154720"/>
                    <a:pt x="893154" y="3160397"/>
                  </a:cubicBezTo>
                  <a:cubicBezTo>
                    <a:pt x="605515" y="3166073"/>
                    <a:pt x="317785" y="3171254"/>
                    <a:pt x="30048" y="3171952"/>
                  </a:cubicBezTo>
                  <a:cubicBezTo>
                    <a:pt x="16690" y="3171952"/>
                    <a:pt x="10548" y="3159796"/>
                    <a:pt x="12105" y="3147843"/>
                  </a:cubicBezTo>
                  <a:cubicBezTo>
                    <a:pt x="63869" y="2751233"/>
                    <a:pt x="10409" y="2344443"/>
                    <a:pt x="1671" y="1946367"/>
                  </a:cubicBezTo>
                  <a:cubicBezTo>
                    <a:pt x="-10926" y="1372349"/>
                    <a:pt x="52591" y="796600"/>
                    <a:pt x="29364" y="224069"/>
                  </a:cubicBezTo>
                  <a:cubicBezTo>
                    <a:pt x="26342" y="157216"/>
                    <a:pt x="20975" y="90467"/>
                    <a:pt x="12105" y="24109"/>
                  </a:cubicBezTo>
                  <a:cubicBezTo>
                    <a:pt x="10548" y="12156"/>
                    <a:pt x="16690" y="0"/>
                    <a:pt x="30048" y="0"/>
                  </a:cubicBezTo>
                  <a:cubicBezTo>
                    <a:pt x="317785" y="698"/>
                    <a:pt x="605515" y="5879"/>
                    <a:pt x="893154" y="11555"/>
                  </a:cubicBezTo>
                  <a:cubicBezTo>
                    <a:pt x="1179817" y="17232"/>
                    <a:pt x="1466479" y="24605"/>
                    <a:pt x="1753043" y="33772"/>
                  </a:cubicBezTo>
                  <a:cubicBezTo>
                    <a:pt x="1914897" y="38953"/>
                    <a:pt x="2076660" y="44629"/>
                    <a:pt x="2238416" y="50906"/>
                  </a:cubicBezTo>
                  <a:cubicBezTo>
                    <a:pt x="2248264" y="51304"/>
                    <a:pt x="2257916" y="59473"/>
                    <a:pt x="2257427" y="70233"/>
                  </a:cubicBezTo>
                  <a:cubicBezTo>
                    <a:pt x="2234501" y="575721"/>
                    <a:pt x="2221924" y="1080679"/>
                    <a:pt x="2221394" y="1586196"/>
                  </a:cubicBezTo>
                  <a:close/>
                </a:path>
              </a:pathLst>
            </a:custGeom>
            <a:solidFill>
              <a:srgbClr val="F1FAEE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500">
                <a:solidFill>
                  <a:schemeClr val="dk1"/>
                </a:solidFill>
                <a:latin typeface="UTM Avo" panose="02040603050506020204" pitchFamily="18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2" name="Google Shape;1244;p16">
              <a:extLst>
                <a:ext uri="{FF2B5EF4-FFF2-40B4-BE49-F238E27FC236}">
                  <a16:creationId xmlns:a16="http://schemas.microsoft.com/office/drawing/2014/main" id="{ACB1E6CE-BBBE-8F34-2B34-F6E8059038E7}"/>
                </a:ext>
              </a:extLst>
            </p:cNvPr>
            <p:cNvSpPr/>
            <p:nvPr/>
          </p:nvSpPr>
          <p:spPr>
            <a:xfrm>
              <a:off x="100494" y="7603429"/>
              <a:ext cx="435550" cy="500210"/>
            </a:xfrm>
            <a:custGeom>
              <a:avLst/>
              <a:gdLst/>
              <a:ahLst/>
              <a:cxnLst/>
              <a:rect l="l" t="t" r="r" b="b"/>
              <a:pathLst>
                <a:path w="435550" h="500210" extrusionOk="0">
                  <a:moveTo>
                    <a:pt x="425643" y="6327"/>
                  </a:moveTo>
                  <a:cubicBezTo>
                    <a:pt x="412417" y="-4565"/>
                    <a:pt x="394285" y="-746"/>
                    <a:pt x="384668" y="12827"/>
                  </a:cubicBezTo>
                  <a:cubicBezTo>
                    <a:pt x="374088" y="27755"/>
                    <a:pt x="366718" y="45566"/>
                    <a:pt x="357380" y="61366"/>
                  </a:cubicBezTo>
                  <a:cubicBezTo>
                    <a:pt x="355160" y="65123"/>
                    <a:pt x="352822" y="68816"/>
                    <a:pt x="350547" y="72545"/>
                  </a:cubicBezTo>
                  <a:cubicBezTo>
                    <a:pt x="338320" y="63845"/>
                    <a:pt x="315302" y="67462"/>
                    <a:pt x="301686" y="67490"/>
                  </a:cubicBezTo>
                  <a:cubicBezTo>
                    <a:pt x="240493" y="67636"/>
                    <a:pt x="127975" y="67371"/>
                    <a:pt x="69643" y="86320"/>
                  </a:cubicBezTo>
                  <a:cubicBezTo>
                    <a:pt x="-37355" y="121070"/>
                    <a:pt x="14842" y="251223"/>
                    <a:pt x="8317" y="333493"/>
                  </a:cubicBezTo>
                  <a:cubicBezTo>
                    <a:pt x="5839" y="364745"/>
                    <a:pt x="-12935" y="465559"/>
                    <a:pt x="15757" y="491316"/>
                  </a:cubicBezTo>
                  <a:cubicBezTo>
                    <a:pt x="29038" y="503241"/>
                    <a:pt x="55356" y="497558"/>
                    <a:pt x="152492" y="498563"/>
                  </a:cubicBezTo>
                  <a:cubicBezTo>
                    <a:pt x="199211" y="499045"/>
                    <a:pt x="263098" y="503926"/>
                    <a:pt x="310954" y="494193"/>
                  </a:cubicBezTo>
                  <a:cubicBezTo>
                    <a:pt x="412306" y="473581"/>
                    <a:pt x="384389" y="364877"/>
                    <a:pt x="385415" y="288396"/>
                  </a:cubicBezTo>
                  <a:cubicBezTo>
                    <a:pt x="387132" y="161078"/>
                    <a:pt x="414713" y="128862"/>
                    <a:pt x="389421" y="118571"/>
                  </a:cubicBezTo>
                  <a:cubicBezTo>
                    <a:pt x="395346" y="109194"/>
                    <a:pt x="401167" y="99747"/>
                    <a:pt x="406757" y="90161"/>
                  </a:cubicBezTo>
                  <a:cubicBezTo>
                    <a:pt x="416751" y="73020"/>
                    <a:pt x="428672" y="54768"/>
                    <a:pt x="434660" y="35784"/>
                  </a:cubicBezTo>
                  <a:cubicBezTo>
                    <a:pt x="434499" y="35756"/>
                    <a:pt x="434339" y="35728"/>
                    <a:pt x="434178" y="35700"/>
                  </a:cubicBezTo>
                  <a:cubicBezTo>
                    <a:pt x="437431" y="25430"/>
                    <a:pt x="435023" y="14056"/>
                    <a:pt x="425643" y="6327"/>
                  </a:cubicBezTo>
                  <a:close/>
                  <a:moveTo>
                    <a:pt x="259469" y="456566"/>
                  </a:moveTo>
                  <a:cubicBezTo>
                    <a:pt x="191269" y="459911"/>
                    <a:pt x="114435" y="460986"/>
                    <a:pt x="45341" y="455086"/>
                  </a:cubicBezTo>
                  <a:cubicBezTo>
                    <a:pt x="35138" y="419799"/>
                    <a:pt x="51595" y="367649"/>
                    <a:pt x="51992" y="318461"/>
                  </a:cubicBezTo>
                  <a:cubicBezTo>
                    <a:pt x="52732" y="226423"/>
                    <a:pt x="20007" y="147700"/>
                    <a:pt x="82924" y="127305"/>
                  </a:cubicBezTo>
                  <a:cubicBezTo>
                    <a:pt x="145730" y="106952"/>
                    <a:pt x="220016" y="111023"/>
                    <a:pt x="285124" y="110646"/>
                  </a:cubicBezTo>
                  <a:cubicBezTo>
                    <a:pt x="294169" y="110590"/>
                    <a:pt x="310291" y="112992"/>
                    <a:pt x="325157" y="112371"/>
                  </a:cubicBezTo>
                  <a:cubicBezTo>
                    <a:pt x="305015" y="142645"/>
                    <a:pt x="283701" y="172116"/>
                    <a:pt x="262351" y="201546"/>
                  </a:cubicBezTo>
                  <a:cubicBezTo>
                    <a:pt x="226527" y="250923"/>
                    <a:pt x="189796" y="300552"/>
                    <a:pt x="160260" y="354118"/>
                  </a:cubicBezTo>
                  <a:cubicBezTo>
                    <a:pt x="159639" y="353280"/>
                    <a:pt x="158934" y="352519"/>
                    <a:pt x="158320" y="351674"/>
                  </a:cubicBezTo>
                  <a:cubicBezTo>
                    <a:pt x="149219" y="339044"/>
                    <a:pt x="142728" y="324905"/>
                    <a:pt x="129601" y="315835"/>
                  </a:cubicBezTo>
                  <a:cubicBezTo>
                    <a:pt x="121770" y="310424"/>
                    <a:pt x="107205" y="314537"/>
                    <a:pt x="105418" y="324807"/>
                  </a:cubicBezTo>
                  <a:cubicBezTo>
                    <a:pt x="102173" y="343415"/>
                    <a:pt x="109396" y="359480"/>
                    <a:pt x="117464" y="376000"/>
                  </a:cubicBezTo>
                  <a:cubicBezTo>
                    <a:pt x="125253" y="391940"/>
                    <a:pt x="135233" y="406784"/>
                    <a:pt x="146030" y="420818"/>
                  </a:cubicBezTo>
                  <a:cubicBezTo>
                    <a:pt x="156554" y="434503"/>
                    <a:pt x="180786" y="430809"/>
                    <a:pt x="188854" y="416657"/>
                  </a:cubicBezTo>
                  <a:cubicBezTo>
                    <a:pt x="226206" y="351130"/>
                    <a:pt x="268430" y="289757"/>
                    <a:pt x="312839" y="228839"/>
                  </a:cubicBezTo>
                  <a:cubicBezTo>
                    <a:pt x="325373" y="211642"/>
                    <a:pt x="337859" y="194410"/>
                    <a:pt x="350121" y="177018"/>
                  </a:cubicBezTo>
                  <a:cubicBezTo>
                    <a:pt x="349682" y="183518"/>
                    <a:pt x="349368" y="189264"/>
                    <a:pt x="348858" y="193314"/>
                  </a:cubicBezTo>
                  <a:cubicBezTo>
                    <a:pt x="321472" y="409451"/>
                    <a:pt x="395472" y="449891"/>
                    <a:pt x="259469" y="456566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500">
                <a:solidFill>
                  <a:schemeClr val="dk1"/>
                </a:solidFill>
                <a:latin typeface="UTM Avo" panose="02040603050506020204" pitchFamily="18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3" name="Google Shape;1245;p16">
              <a:extLst>
                <a:ext uri="{FF2B5EF4-FFF2-40B4-BE49-F238E27FC236}">
                  <a16:creationId xmlns:a16="http://schemas.microsoft.com/office/drawing/2014/main" id="{B85FE7AA-2BF9-E64A-AFB6-E7C0D6B1E055}"/>
                </a:ext>
              </a:extLst>
            </p:cNvPr>
            <p:cNvSpPr/>
            <p:nvPr/>
          </p:nvSpPr>
          <p:spPr>
            <a:xfrm>
              <a:off x="91167" y="8135540"/>
              <a:ext cx="391511" cy="550378"/>
            </a:xfrm>
            <a:custGeom>
              <a:avLst/>
              <a:gdLst/>
              <a:ahLst/>
              <a:cxnLst/>
              <a:rect l="l" t="t" r="r" b="b"/>
              <a:pathLst>
                <a:path w="391511" h="550378" extrusionOk="0">
                  <a:moveTo>
                    <a:pt x="373030" y="173086"/>
                  </a:moveTo>
                  <a:cubicBezTo>
                    <a:pt x="374907" y="154814"/>
                    <a:pt x="385906" y="123604"/>
                    <a:pt x="359267" y="118116"/>
                  </a:cubicBezTo>
                  <a:cubicBezTo>
                    <a:pt x="356929" y="117823"/>
                    <a:pt x="354772" y="117858"/>
                    <a:pt x="352755" y="118123"/>
                  </a:cubicBezTo>
                  <a:cubicBezTo>
                    <a:pt x="359099" y="105123"/>
                    <a:pt x="365457" y="92136"/>
                    <a:pt x="371732" y="79101"/>
                  </a:cubicBezTo>
                  <a:cubicBezTo>
                    <a:pt x="381209" y="59397"/>
                    <a:pt x="402782" y="29346"/>
                    <a:pt x="384196" y="8917"/>
                  </a:cubicBezTo>
                  <a:cubicBezTo>
                    <a:pt x="374977" y="-1221"/>
                    <a:pt x="358464" y="-3532"/>
                    <a:pt x="348030" y="6264"/>
                  </a:cubicBezTo>
                  <a:cubicBezTo>
                    <a:pt x="343557" y="11716"/>
                    <a:pt x="343054" y="12310"/>
                    <a:pt x="346537" y="8044"/>
                  </a:cubicBezTo>
                  <a:cubicBezTo>
                    <a:pt x="344178" y="10278"/>
                    <a:pt x="342531" y="12959"/>
                    <a:pt x="341372" y="15948"/>
                  </a:cubicBezTo>
                  <a:cubicBezTo>
                    <a:pt x="338936" y="19899"/>
                    <a:pt x="336229" y="23767"/>
                    <a:pt x="334107" y="27887"/>
                  </a:cubicBezTo>
                  <a:cubicBezTo>
                    <a:pt x="329556" y="36740"/>
                    <a:pt x="325250" y="45747"/>
                    <a:pt x="320874" y="54684"/>
                  </a:cubicBezTo>
                  <a:cubicBezTo>
                    <a:pt x="316624" y="63356"/>
                    <a:pt x="312416" y="72056"/>
                    <a:pt x="308200" y="80748"/>
                  </a:cubicBezTo>
                  <a:cubicBezTo>
                    <a:pt x="293272" y="77746"/>
                    <a:pt x="273556" y="81530"/>
                    <a:pt x="261942" y="81412"/>
                  </a:cubicBezTo>
                  <a:cubicBezTo>
                    <a:pt x="194070" y="80720"/>
                    <a:pt x="116413" y="69856"/>
                    <a:pt x="51220" y="93463"/>
                  </a:cubicBezTo>
                  <a:cubicBezTo>
                    <a:pt x="-18718" y="118787"/>
                    <a:pt x="2687" y="209840"/>
                    <a:pt x="4418" y="283466"/>
                  </a:cubicBezTo>
                  <a:cubicBezTo>
                    <a:pt x="7154" y="399669"/>
                    <a:pt x="-4327" y="497362"/>
                    <a:pt x="45037" y="531358"/>
                  </a:cubicBezTo>
                  <a:cubicBezTo>
                    <a:pt x="66379" y="546055"/>
                    <a:pt x="94128" y="546251"/>
                    <a:pt x="119030" y="546230"/>
                  </a:cubicBezTo>
                  <a:cubicBezTo>
                    <a:pt x="217143" y="546132"/>
                    <a:pt x="328817" y="566156"/>
                    <a:pt x="358639" y="519083"/>
                  </a:cubicBezTo>
                  <a:cubicBezTo>
                    <a:pt x="382361" y="481645"/>
                    <a:pt x="359364" y="306158"/>
                    <a:pt x="373030" y="173086"/>
                  </a:cubicBezTo>
                  <a:close/>
                  <a:moveTo>
                    <a:pt x="322138" y="496007"/>
                  </a:moveTo>
                  <a:cubicBezTo>
                    <a:pt x="304062" y="513107"/>
                    <a:pt x="231841" y="503820"/>
                    <a:pt x="198083" y="502976"/>
                  </a:cubicBezTo>
                  <a:cubicBezTo>
                    <a:pt x="116587" y="500930"/>
                    <a:pt x="84651" y="508191"/>
                    <a:pt x="68201" y="494946"/>
                  </a:cubicBezTo>
                  <a:cubicBezTo>
                    <a:pt x="38442" y="470998"/>
                    <a:pt x="52044" y="360527"/>
                    <a:pt x="47145" y="274606"/>
                  </a:cubicBezTo>
                  <a:cubicBezTo>
                    <a:pt x="44911" y="235450"/>
                    <a:pt x="36976" y="192867"/>
                    <a:pt x="47047" y="154256"/>
                  </a:cubicBezTo>
                  <a:cubicBezTo>
                    <a:pt x="53230" y="130558"/>
                    <a:pt x="80645" y="128897"/>
                    <a:pt x="101736" y="126313"/>
                  </a:cubicBezTo>
                  <a:cubicBezTo>
                    <a:pt x="179532" y="116797"/>
                    <a:pt x="246002" y="126558"/>
                    <a:pt x="286390" y="125594"/>
                  </a:cubicBezTo>
                  <a:lnTo>
                    <a:pt x="247056" y="206475"/>
                  </a:lnTo>
                  <a:cubicBezTo>
                    <a:pt x="230550" y="240421"/>
                    <a:pt x="214002" y="274354"/>
                    <a:pt x="197685" y="308392"/>
                  </a:cubicBezTo>
                  <a:cubicBezTo>
                    <a:pt x="187803" y="329003"/>
                    <a:pt x="177557" y="349544"/>
                    <a:pt x="167717" y="370260"/>
                  </a:cubicBezTo>
                  <a:cubicBezTo>
                    <a:pt x="159732" y="358300"/>
                    <a:pt x="151595" y="346814"/>
                    <a:pt x="139605" y="338506"/>
                  </a:cubicBezTo>
                  <a:cubicBezTo>
                    <a:pt x="130392" y="332124"/>
                    <a:pt x="113621" y="339406"/>
                    <a:pt x="114877" y="351688"/>
                  </a:cubicBezTo>
                  <a:cubicBezTo>
                    <a:pt x="116497" y="367530"/>
                    <a:pt x="122547" y="380894"/>
                    <a:pt x="129813" y="394956"/>
                  </a:cubicBezTo>
                  <a:cubicBezTo>
                    <a:pt x="136750" y="408382"/>
                    <a:pt x="142927" y="422109"/>
                    <a:pt x="149515" y="435710"/>
                  </a:cubicBezTo>
                  <a:cubicBezTo>
                    <a:pt x="158002" y="453207"/>
                    <a:pt x="185472" y="454010"/>
                    <a:pt x="195054" y="437142"/>
                  </a:cubicBezTo>
                  <a:cubicBezTo>
                    <a:pt x="216773" y="398901"/>
                    <a:pt x="235010" y="358405"/>
                    <a:pt x="254530" y="318998"/>
                  </a:cubicBezTo>
                  <a:cubicBezTo>
                    <a:pt x="274435" y="278809"/>
                    <a:pt x="293956" y="238418"/>
                    <a:pt x="313637" y="198117"/>
                  </a:cubicBezTo>
                  <a:cubicBezTo>
                    <a:pt x="318257" y="188656"/>
                    <a:pt x="322905" y="179203"/>
                    <a:pt x="327539" y="169742"/>
                  </a:cubicBezTo>
                  <a:cubicBezTo>
                    <a:pt x="326590" y="186394"/>
                    <a:pt x="327449" y="202614"/>
                    <a:pt x="327030" y="210706"/>
                  </a:cubicBezTo>
                  <a:cubicBezTo>
                    <a:pt x="319709" y="352833"/>
                    <a:pt x="335887" y="452293"/>
                    <a:pt x="322138" y="496007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500">
                <a:solidFill>
                  <a:schemeClr val="dk1"/>
                </a:solidFill>
                <a:latin typeface="UTM Avo" panose="02040603050506020204" pitchFamily="18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4" name="Google Shape;1246;p16">
              <a:extLst>
                <a:ext uri="{FF2B5EF4-FFF2-40B4-BE49-F238E27FC236}">
                  <a16:creationId xmlns:a16="http://schemas.microsoft.com/office/drawing/2014/main" id="{D3569204-FBB0-5452-21A3-9BBD0754317F}"/>
                </a:ext>
              </a:extLst>
            </p:cNvPr>
            <p:cNvSpPr/>
            <p:nvPr/>
          </p:nvSpPr>
          <p:spPr>
            <a:xfrm>
              <a:off x="81140" y="8754536"/>
              <a:ext cx="385966" cy="474344"/>
            </a:xfrm>
            <a:custGeom>
              <a:avLst/>
              <a:gdLst/>
              <a:ahLst/>
              <a:cxnLst/>
              <a:rect l="l" t="t" r="r" b="b"/>
              <a:pathLst>
                <a:path w="385966" h="474344" extrusionOk="0">
                  <a:moveTo>
                    <a:pt x="359286" y="85992"/>
                  </a:moveTo>
                  <a:cubicBezTo>
                    <a:pt x="363662" y="76462"/>
                    <a:pt x="367814" y="66840"/>
                    <a:pt x="371402" y="57010"/>
                  </a:cubicBezTo>
                  <a:cubicBezTo>
                    <a:pt x="371674" y="56263"/>
                    <a:pt x="372135" y="55257"/>
                    <a:pt x="372532" y="54238"/>
                  </a:cubicBezTo>
                  <a:cubicBezTo>
                    <a:pt x="376182" y="51403"/>
                    <a:pt x="379630" y="47361"/>
                    <a:pt x="381424" y="44198"/>
                  </a:cubicBezTo>
                  <a:cubicBezTo>
                    <a:pt x="387942" y="32712"/>
                    <a:pt x="387852" y="18517"/>
                    <a:pt x="378493" y="8540"/>
                  </a:cubicBezTo>
                  <a:cubicBezTo>
                    <a:pt x="369078" y="-1493"/>
                    <a:pt x="352265" y="-3316"/>
                    <a:pt x="341859" y="6459"/>
                  </a:cubicBezTo>
                  <a:cubicBezTo>
                    <a:pt x="339975" y="8226"/>
                    <a:pt x="338390" y="10349"/>
                    <a:pt x="337106" y="12653"/>
                  </a:cubicBezTo>
                  <a:cubicBezTo>
                    <a:pt x="335815" y="13511"/>
                    <a:pt x="334580" y="14468"/>
                    <a:pt x="333414" y="15529"/>
                  </a:cubicBezTo>
                  <a:cubicBezTo>
                    <a:pt x="329283" y="19027"/>
                    <a:pt x="326596" y="22770"/>
                    <a:pt x="324188" y="27482"/>
                  </a:cubicBezTo>
                  <a:cubicBezTo>
                    <a:pt x="323664" y="28516"/>
                    <a:pt x="323162" y="29598"/>
                    <a:pt x="322645" y="30659"/>
                  </a:cubicBezTo>
                  <a:cubicBezTo>
                    <a:pt x="288406" y="29926"/>
                    <a:pt x="233256" y="37530"/>
                    <a:pt x="166459" y="30569"/>
                  </a:cubicBezTo>
                  <a:cubicBezTo>
                    <a:pt x="129169" y="26680"/>
                    <a:pt x="85759" y="16639"/>
                    <a:pt x="50695" y="34108"/>
                  </a:cubicBezTo>
                  <a:cubicBezTo>
                    <a:pt x="-14937" y="66812"/>
                    <a:pt x="1897" y="180662"/>
                    <a:pt x="2030" y="239570"/>
                  </a:cubicBezTo>
                  <a:cubicBezTo>
                    <a:pt x="2127" y="286162"/>
                    <a:pt x="2930" y="355326"/>
                    <a:pt x="6036" y="401938"/>
                  </a:cubicBezTo>
                  <a:cubicBezTo>
                    <a:pt x="10928" y="475362"/>
                    <a:pt x="16372" y="460343"/>
                    <a:pt x="194634" y="467221"/>
                  </a:cubicBezTo>
                  <a:cubicBezTo>
                    <a:pt x="238833" y="468924"/>
                    <a:pt x="334531" y="492768"/>
                    <a:pt x="358239" y="442441"/>
                  </a:cubicBezTo>
                  <a:cubicBezTo>
                    <a:pt x="377013" y="402581"/>
                    <a:pt x="373489" y="305446"/>
                    <a:pt x="371192" y="166761"/>
                  </a:cubicBezTo>
                  <a:cubicBezTo>
                    <a:pt x="370885" y="149089"/>
                    <a:pt x="380614" y="97234"/>
                    <a:pt x="359286" y="85992"/>
                  </a:cubicBezTo>
                  <a:close/>
                  <a:moveTo>
                    <a:pt x="279151" y="432820"/>
                  </a:moveTo>
                  <a:cubicBezTo>
                    <a:pt x="193454" y="425922"/>
                    <a:pt x="58519" y="427311"/>
                    <a:pt x="46487" y="422298"/>
                  </a:cubicBezTo>
                  <a:cubicBezTo>
                    <a:pt x="39249" y="381921"/>
                    <a:pt x="40199" y="202607"/>
                    <a:pt x="41127" y="161315"/>
                  </a:cubicBezTo>
                  <a:cubicBezTo>
                    <a:pt x="41755" y="133296"/>
                    <a:pt x="38098" y="83325"/>
                    <a:pt x="67815" y="68551"/>
                  </a:cubicBezTo>
                  <a:cubicBezTo>
                    <a:pt x="92396" y="56333"/>
                    <a:pt x="126105" y="64774"/>
                    <a:pt x="152089" y="67699"/>
                  </a:cubicBezTo>
                  <a:cubicBezTo>
                    <a:pt x="198598" y="72936"/>
                    <a:pt x="244758" y="70646"/>
                    <a:pt x="291428" y="70303"/>
                  </a:cubicBezTo>
                  <a:cubicBezTo>
                    <a:pt x="294729" y="70283"/>
                    <a:pt x="298951" y="70590"/>
                    <a:pt x="303627" y="70953"/>
                  </a:cubicBezTo>
                  <a:cubicBezTo>
                    <a:pt x="299523" y="78899"/>
                    <a:pt x="295273" y="86767"/>
                    <a:pt x="290890" y="94531"/>
                  </a:cubicBezTo>
                  <a:cubicBezTo>
                    <a:pt x="274133" y="124205"/>
                    <a:pt x="255227" y="152587"/>
                    <a:pt x="235887" y="180620"/>
                  </a:cubicBezTo>
                  <a:cubicBezTo>
                    <a:pt x="205584" y="224552"/>
                    <a:pt x="174150" y="267910"/>
                    <a:pt x="147706" y="314251"/>
                  </a:cubicBezTo>
                  <a:cubicBezTo>
                    <a:pt x="137600" y="299372"/>
                    <a:pt x="128953" y="286762"/>
                    <a:pt x="112656" y="278349"/>
                  </a:cubicBezTo>
                  <a:cubicBezTo>
                    <a:pt x="101699" y="272693"/>
                    <a:pt x="87455" y="278509"/>
                    <a:pt x="87071" y="291992"/>
                  </a:cubicBezTo>
                  <a:cubicBezTo>
                    <a:pt x="86798" y="301669"/>
                    <a:pt x="86987" y="310026"/>
                    <a:pt x="90853" y="319131"/>
                  </a:cubicBezTo>
                  <a:cubicBezTo>
                    <a:pt x="93945" y="326399"/>
                    <a:pt x="97435" y="333514"/>
                    <a:pt x="101015" y="340552"/>
                  </a:cubicBezTo>
                  <a:cubicBezTo>
                    <a:pt x="108476" y="355221"/>
                    <a:pt x="116823" y="369583"/>
                    <a:pt x="125128" y="383792"/>
                  </a:cubicBezTo>
                  <a:cubicBezTo>
                    <a:pt x="134787" y="400312"/>
                    <a:pt x="163855" y="405290"/>
                    <a:pt x="173563" y="385314"/>
                  </a:cubicBezTo>
                  <a:cubicBezTo>
                    <a:pt x="201382" y="328068"/>
                    <a:pt x="238407" y="276163"/>
                    <a:pt x="274636" y="224070"/>
                  </a:cubicBezTo>
                  <a:cubicBezTo>
                    <a:pt x="293514" y="196931"/>
                    <a:pt x="312847" y="169226"/>
                    <a:pt x="330211" y="140459"/>
                  </a:cubicBezTo>
                  <a:cubicBezTo>
                    <a:pt x="331202" y="151428"/>
                    <a:pt x="332612" y="161385"/>
                    <a:pt x="332709" y="167396"/>
                  </a:cubicBezTo>
                  <a:cubicBezTo>
                    <a:pt x="337720" y="468897"/>
                    <a:pt x="331655" y="437051"/>
                    <a:pt x="279151" y="43282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500">
                <a:solidFill>
                  <a:schemeClr val="dk1"/>
                </a:solidFill>
                <a:latin typeface="UTM Avo" panose="02040603050506020204" pitchFamily="18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" name="Google Shape;1247;p16">
              <a:extLst>
                <a:ext uri="{FF2B5EF4-FFF2-40B4-BE49-F238E27FC236}">
                  <a16:creationId xmlns:a16="http://schemas.microsoft.com/office/drawing/2014/main" id="{8B987D2D-9121-9DE0-0BF0-3C6BC3FEEED2}"/>
                </a:ext>
              </a:extLst>
            </p:cNvPr>
            <p:cNvSpPr/>
            <p:nvPr/>
          </p:nvSpPr>
          <p:spPr>
            <a:xfrm>
              <a:off x="62449" y="9283997"/>
              <a:ext cx="441331" cy="463486"/>
            </a:xfrm>
            <a:custGeom>
              <a:avLst/>
              <a:gdLst/>
              <a:ahLst/>
              <a:cxnLst/>
              <a:rect l="l" t="t" r="r" b="b"/>
              <a:pathLst>
                <a:path w="441331" h="463486" extrusionOk="0">
                  <a:moveTo>
                    <a:pt x="441305" y="24471"/>
                  </a:moveTo>
                  <a:cubicBezTo>
                    <a:pt x="440628" y="6855"/>
                    <a:pt x="423006" y="-6027"/>
                    <a:pt x="406354" y="2917"/>
                  </a:cubicBezTo>
                  <a:cubicBezTo>
                    <a:pt x="388871" y="12315"/>
                    <a:pt x="378570" y="34176"/>
                    <a:pt x="367592" y="50088"/>
                  </a:cubicBezTo>
                  <a:cubicBezTo>
                    <a:pt x="366642" y="51464"/>
                    <a:pt x="365637" y="52790"/>
                    <a:pt x="364681" y="54152"/>
                  </a:cubicBezTo>
                  <a:cubicBezTo>
                    <a:pt x="355685" y="53349"/>
                    <a:pt x="345021" y="56183"/>
                    <a:pt x="336527" y="57182"/>
                  </a:cubicBezTo>
                  <a:cubicBezTo>
                    <a:pt x="202765" y="72822"/>
                    <a:pt x="77768" y="32807"/>
                    <a:pt x="22772" y="82897"/>
                  </a:cubicBezTo>
                  <a:cubicBezTo>
                    <a:pt x="55" y="103592"/>
                    <a:pt x="-217" y="136994"/>
                    <a:pt x="41" y="165432"/>
                  </a:cubicBezTo>
                  <a:cubicBezTo>
                    <a:pt x="2065" y="387239"/>
                    <a:pt x="4194" y="427330"/>
                    <a:pt x="31684" y="455063"/>
                  </a:cubicBezTo>
                  <a:cubicBezTo>
                    <a:pt x="40492" y="463951"/>
                    <a:pt x="57975" y="461975"/>
                    <a:pt x="69204" y="462415"/>
                  </a:cubicBezTo>
                  <a:cubicBezTo>
                    <a:pt x="99997" y="463623"/>
                    <a:pt x="130844" y="463539"/>
                    <a:pt x="161650" y="463427"/>
                  </a:cubicBezTo>
                  <a:cubicBezTo>
                    <a:pt x="423746" y="462477"/>
                    <a:pt x="400142" y="468098"/>
                    <a:pt x="409529" y="170599"/>
                  </a:cubicBezTo>
                  <a:cubicBezTo>
                    <a:pt x="410046" y="154254"/>
                    <a:pt x="420891" y="110567"/>
                    <a:pt x="406214" y="93482"/>
                  </a:cubicBezTo>
                  <a:cubicBezTo>
                    <a:pt x="409383" y="89090"/>
                    <a:pt x="412607" y="84740"/>
                    <a:pt x="415664" y="80271"/>
                  </a:cubicBezTo>
                  <a:cubicBezTo>
                    <a:pt x="426335" y="64680"/>
                    <a:pt x="442059" y="44097"/>
                    <a:pt x="441305" y="24471"/>
                  </a:cubicBezTo>
                  <a:close/>
                  <a:moveTo>
                    <a:pt x="268746" y="422666"/>
                  </a:moveTo>
                  <a:cubicBezTo>
                    <a:pt x="198898" y="424488"/>
                    <a:pt x="125568" y="429278"/>
                    <a:pt x="55707" y="422233"/>
                  </a:cubicBezTo>
                  <a:cubicBezTo>
                    <a:pt x="36507" y="394074"/>
                    <a:pt x="43430" y="353019"/>
                    <a:pt x="41672" y="264145"/>
                  </a:cubicBezTo>
                  <a:cubicBezTo>
                    <a:pt x="37393" y="48084"/>
                    <a:pt x="6964" y="110909"/>
                    <a:pt x="309288" y="98725"/>
                  </a:cubicBezTo>
                  <a:cubicBezTo>
                    <a:pt x="314543" y="98516"/>
                    <a:pt x="322611" y="98606"/>
                    <a:pt x="331467" y="98250"/>
                  </a:cubicBezTo>
                  <a:cubicBezTo>
                    <a:pt x="310991" y="123714"/>
                    <a:pt x="288769" y="148752"/>
                    <a:pt x="266889" y="173678"/>
                  </a:cubicBezTo>
                  <a:cubicBezTo>
                    <a:pt x="229397" y="216401"/>
                    <a:pt x="191368" y="259976"/>
                    <a:pt x="160569" y="308048"/>
                  </a:cubicBezTo>
                  <a:cubicBezTo>
                    <a:pt x="158614" y="304417"/>
                    <a:pt x="156765" y="300738"/>
                    <a:pt x="154741" y="297149"/>
                  </a:cubicBezTo>
                  <a:cubicBezTo>
                    <a:pt x="149528" y="287884"/>
                    <a:pt x="144105" y="278863"/>
                    <a:pt x="137893" y="270240"/>
                  </a:cubicBezTo>
                  <a:cubicBezTo>
                    <a:pt x="131375" y="261198"/>
                    <a:pt x="125750" y="251982"/>
                    <a:pt x="115455" y="246836"/>
                  </a:cubicBezTo>
                  <a:cubicBezTo>
                    <a:pt x="107339" y="242773"/>
                    <a:pt x="94399" y="244686"/>
                    <a:pt x="92187" y="255466"/>
                  </a:cubicBezTo>
                  <a:cubicBezTo>
                    <a:pt x="87650" y="277571"/>
                    <a:pt x="98915" y="300486"/>
                    <a:pt x="107101" y="320616"/>
                  </a:cubicBezTo>
                  <a:cubicBezTo>
                    <a:pt x="115407" y="341024"/>
                    <a:pt x="124947" y="360916"/>
                    <a:pt x="134250" y="380885"/>
                  </a:cubicBezTo>
                  <a:cubicBezTo>
                    <a:pt x="142918" y="399485"/>
                    <a:pt x="173578" y="400910"/>
                    <a:pt x="183279" y="382421"/>
                  </a:cubicBezTo>
                  <a:cubicBezTo>
                    <a:pt x="217072" y="317997"/>
                    <a:pt x="262932" y="263907"/>
                    <a:pt x="310418" y="209810"/>
                  </a:cubicBezTo>
                  <a:cubicBezTo>
                    <a:pt x="329646" y="187907"/>
                    <a:pt x="348839" y="165963"/>
                    <a:pt x="367389" y="143480"/>
                  </a:cubicBezTo>
                  <a:cubicBezTo>
                    <a:pt x="368003" y="154086"/>
                    <a:pt x="369029" y="163714"/>
                    <a:pt x="368932" y="169621"/>
                  </a:cubicBezTo>
                  <a:cubicBezTo>
                    <a:pt x="364618" y="429348"/>
                    <a:pt x="369455" y="420034"/>
                    <a:pt x="268746" y="422666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500">
                <a:solidFill>
                  <a:schemeClr val="dk1"/>
                </a:solidFill>
                <a:latin typeface="UTM Avo" panose="02040603050506020204" pitchFamily="18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6" name="Google Shape;1248;p16">
              <a:extLst>
                <a:ext uri="{FF2B5EF4-FFF2-40B4-BE49-F238E27FC236}">
                  <a16:creationId xmlns:a16="http://schemas.microsoft.com/office/drawing/2014/main" id="{D4C59905-57EA-8877-EEE9-FA6B2B627A21}"/>
                </a:ext>
              </a:extLst>
            </p:cNvPr>
            <p:cNvSpPr/>
            <p:nvPr/>
          </p:nvSpPr>
          <p:spPr>
            <a:xfrm>
              <a:off x="573424" y="7790317"/>
              <a:ext cx="1249336" cy="223477"/>
            </a:xfrm>
            <a:custGeom>
              <a:avLst/>
              <a:gdLst/>
              <a:ahLst/>
              <a:cxnLst/>
              <a:rect l="l" t="t" r="r" b="b"/>
              <a:pathLst>
                <a:path w="1249336" h="223477" extrusionOk="0">
                  <a:moveTo>
                    <a:pt x="1246894" y="175957"/>
                  </a:moveTo>
                  <a:cubicBezTo>
                    <a:pt x="1237689" y="154382"/>
                    <a:pt x="1225908" y="135356"/>
                    <a:pt x="1212026" y="116484"/>
                  </a:cubicBezTo>
                  <a:cubicBezTo>
                    <a:pt x="1198040" y="97471"/>
                    <a:pt x="1180481" y="73237"/>
                    <a:pt x="1153269" y="81112"/>
                  </a:cubicBezTo>
                  <a:cubicBezTo>
                    <a:pt x="1132590" y="87096"/>
                    <a:pt x="1123586" y="111834"/>
                    <a:pt x="1114974" y="130902"/>
                  </a:cubicBezTo>
                  <a:cubicBezTo>
                    <a:pt x="1112636" y="126077"/>
                    <a:pt x="1110368" y="120610"/>
                    <a:pt x="1108414" y="116344"/>
                  </a:cubicBezTo>
                  <a:cubicBezTo>
                    <a:pt x="1098496" y="94672"/>
                    <a:pt x="1088579" y="73006"/>
                    <a:pt x="1078662" y="51334"/>
                  </a:cubicBezTo>
                  <a:cubicBezTo>
                    <a:pt x="1070098" y="32622"/>
                    <a:pt x="1060837" y="9553"/>
                    <a:pt x="1038783" y="3521"/>
                  </a:cubicBezTo>
                  <a:cubicBezTo>
                    <a:pt x="1013644" y="-3357"/>
                    <a:pt x="996049" y="13882"/>
                    <a:pt x="984701" y="33893"/>
                  </a:cubicBezTo>
                  <a:cubicBezTo>
                    <a:pt x="972941" y="54615"/>
                    <a:pt x="961272" y="75387"/>
                    <a:pt x="949554" y="96138"/>
                  </a:cubicBezTo>
                  <a:cubicBezTo>
                    <a:pt x="940753" y="111722"/>
                    <a:pt x="932602" y="132591"/>
                    <a:pt x="919027" y="143455"/>
                  </a:cubicBezTo>
                  <a:cubicBezTo>
                    <a:pt x="917241" y="144887"/>
                    <a:pt x="915747" y="144866"/>
                    <a:pt x="912048" y="142576"/>
                  </a:cubicBezTo>
                  <a:cubicBezTo>
                    <a:pt x="905816" y="138715"/>
                    <a:pt x="901028" y="131907"/>
                    <a:pt x="896820" y="125909"/>
                  </a:cubicBezTo>
                  <a:cubicBezTo>
                    <a:pt x="884313" y="108056"/>
                    <a:pt x="873460" y="88883"/>
                    <a:pt x="863920" y="69299"/>
                  </a:cubicBezTo>
                  <a:cubicBezTo>
                    <a:pt x="859139" y="59482"/>
                    <a:pt x="854665" y="49505"/>
                    <a:pt x="850638" y="39353"/>
                  </a:cubicBezTo>
                  <a:cubicBezTo>
                    <a:pt x="846709" y="29459"/>
                    <a:pt x="843750" y="19091"/>
                    <a:pt x="836115" y="11215"/>
                  </a:cubicBezTo>
                  <a:cubicBezTo>
                    <a:pt x="826490" y="1279"/>
                    <a:pt x="812853" y="-2763"/>
                    <a:pt x="799691" y="1985"/>
                  </a:cubicBezTo>
                  <a:cubicBezTo>
                    <a:pt x="787910" y="6237"/>
                    <a:pt x="781314" y="16465"/>
                    <a:pt x="777287" y="27811"/>
                  </a:cubicBezTo>
                  <a:cubicBezTo>
                    <a:pt x="770497" y="46970"/>
                    <a:pt x="768277" y="67791"/>
                    <a:pt x="764781" y="87710"/>
                  </a:cubicBezTo>
                  <a:cubicBezTo>
                    <a:pt x="761696" y="105256"/>
                    <a:pt x="758388" y="124052"/>
                    <a:pt x="750097" y="140076"/>
                  </a:cubicBezTo>
                  <a:cubicBezTo>
                    <a:pt x="744395" y="132494"/>
                    <a:pt x="740075" y="123431"/>
                    <a:pt x="735280" y="115269"/>
                  </a:cubicBezTo>
                  <a:cubicBezTo>
                    <a:pt x="728217" y="103239"/>
                    <a:pt x="721147" y="91202"/>
                    <a:pt x="714084" y="79171"/>
                  </a:cubicBezTo>
                  <a:cubicBezTo>
                    <a:pt x="707942" y="68712"/>
                    <a:pt x="702233" y="57359"/>
                    <a:pt x="694096" y="48255"/>
                  </a:cubicBezTo>
                  <a:cubicBezTo>
                    <a:pt x="675098" y="27001"/>
                    <a:pt x="646093" y="28838"/>
                    <a:pt x="625658" y="46789"/>
                  </a:cubicBezTo>
                  <a:cubicBezTo>
                    <a:pt x="607324" y="62889"/>
                    <a:pt x="595103" y="87676"/>
                    <a:pt x="581808" y="107812"/>
                  </a:cubicBezTo>
                  <a:cubicBezTo>
                    <a:pt x="575038" y="118069"/>
                    <a:pt x="568310" y="128346"/>
                    <a:pt x="561562" y="138617"/>
                  </a:cubicBezTo>
                  <a:cubicBezTo>
                    <a:pt x="553549" y="120610"/>
                    <a:pt x="545509" y="102610"/>
                    <a:pt x="537323" y="84687"/>
                  </a:cubicBezTo>
                  <a:cubicBezTo>
                    <a:pt x="524328" y="56221"/>
                    <a:pt x="500843" y="28377"/>
                    <a:pt x="466107" y="33306"/>
                  </a:cubicBezTo>
                  <a:cubicBezTo>
                    <a:pt x="433040" y="38005"/>
                    <a:pt x="422104" y="71617"/>
                    <a:pt x="412166" y="98777"/>
                  </a:cubicBezTo>
                  <a:cubicBezTo>
                    <a:pt x="406554" y="114110"/>
                    <a:pt x="401425" y="129596"/>
                    <a:pt x="396728" y="145215"/>
                  </a:cubicBezTo>
                  <a:cubicBezTo>
                    <a:pt x="393077" y="132885"/>
                    <a:pt x="390677" y="119891"/>
                    <a:pt x="386915" y="109180"/>
                  </a:cubicBezTo>
                  <a:cubicBezTo>
                    <a:pt x="376718" y="80170"/>
                    <a:pt x="358398" y="49141"/>
                    <a:pt x="325931" y="42097"/>
                  </a:cubicBezTo>
                  <a:cubicBezTo>
                    <a:pt x="289535" y="34200"/>
                    <a:pt x="259727" y="57709"/>
                    <a:pt x="237365" y="83703"/>
                  </a:cubicBezTo>
                  <a:cubicBezTo>
                    <a:pt x="220929" y="102806"/>
                    <a:pt x="204717" y="122104"/>
                    <a:pt x="188518" y="141424"/>
                  </a:cubicBezTo>
                  <a:cubicBezTo>
                    <a:pt x="183717" y="119186"/>
                    <a:pt x="178782" y="96955"/>
                    <a:pt x="172717" y="75129"/>
                  </a:cubicBezTo>
                  <a:cubicBezTo>
                    <a:pt x="164615" y="45958"/>
                    <a:pt x="145952" y="14608"/>
                    <a:pt x="111447" y="15872"/>
                  </a:cubicBezTo>
                  <a:cubicBezTo>
                    <a:pt x="71924" y="17317"/>
                    <a:pt x="54337" y="53331"/>
                    <a:pt x="43100" y="85853"/>
                  </a:cubicBezTo>
                  <a:cubicBezTo>
                    <a:pt x="30782" y="121532"/>
                    <a:pt x="14953" y="155737"/>
                    <a:pt x="1267" y="190857"/>
                  </a:cubicBezTo>
                  <a:cubicBezTo>
                    <a:pt x="-6284" y="210232"/>
                    <a:pt x="21919" y="220866"/>
                    <a:pt x="32911" y="205387"/>
                  </a:cubicBezTo>
                  <a:cubicBezTo>
                    <a:pt x="51259" y="179553"/>
                    <a:pt x="64708" y="150982"/>
                    <a:pt x="76719" y="121706"/>
                  </a:cubicBezTo>
                  <a:cubicBezTo>
                    <a:pt x="82072" y="108657"/>
                    <a:pt x="86225" y="94972"/>
                    <a:pt x="92108" y="82160"/>
                  </a:cubicBezTo>
                  <a:cubicBezTo>
                    <a:pt x="95758" y="74207"/>
                    <a:pt x="101600" y="62736"/>
                    <a:pt x="111412" y="61283"/>
                  </a:cubicBezTo>
                  <a:cubicBezTo>
                    <a:pt x="116444" y="60536"/>
                    <a:pt x="119027" y="64069"/>
                    <a:pt x="122188" y="69920"/>
                  </a:cubicBezTo>
                  <a:cubicBezTo>
                    <a:pt x="127430" y="79611"/>
                    <a:pt x="129565" y="91327"/>
                    <a:pt x="132050" y="102443"/>
                  </a:cubicBezTo>
                  <a:cubicBezTo>
                    <a:pt x="139141" y="134134"/>
                    <a:pt x="146329" y="165798"/>
                    <a:pt x="153511" y="197469"/>
                  </a:cubicBezTo>
                  <a:cubicBezTo>
                    <a:pt x="157042" y="213039"/>
                    <a:pt x="180276" y="222444"/>
                    <a:pt x="191757" y="208864"/>
                  </a:cubicBezTo>
                  <a:cubicBezTo>
                    <a:pt x="215932" y="180258"/>
                    <a:pt x="240080" y="151617"/>
                    <a:pt x="264270" y="123026"/>
                  </a:cubicBezTo>
                  <a:cubicBezTo>
                    <a:pt x="277014" y="107966"/>
                    <a:pt x="299264" y="78655"/>
                    <a:pt x="320124" y="88667"/>
                  </a:cubicBezTo>
                  <a:cubicBezTo>
                    <a:pt x="326008" y="91488"/>
                    <a:pt x="332889" y="101046"/>
                    <a:pt x="337105" y="109264"/>
                  </a:cubicBezTo>
                  <a:cubicBezTo>
                    <a:pt x="342604" y="119989"/>
                    <a:pt x="345417" y="131509"/>
                    <a:pt x="348578" y="143211"/>
                  </a:cubicBezTo>
                  <a:cubicBezTo>
                    <a:pt x="356611" y="172927"/>
                    <a:pt x="367171" y="201854"/>
                    <a:pt x="393601" y="219944"/>
                  </a:cubicBezTo>
                  <a:cubicBezTo>
                    <a:pt x="405542" y="228113"/>
                    <a:pt x="424714" y="221410"/>
                    <a:pt x="428259" y="207090"/>
                  </a:cubicBezTo>
                  <a:cubicBezTo>
                    <a:pt x="434687" y="181117"/>
                    <a:pt x="442218" y="155444"/>
                    <a:pt x="450942" y="130148"/>
                  </a:cubicBezTo>
                  <a:cubicBezTo>
                    <a:pt x="455192" y="117831"/>
                    <a:pt x="459659" y="105578"/>
                    <a:pt x="464523" y="93492"/>
                  </a:cubicBezTo>
                  <a:cubicBezTo>
                    <a:pt x="466463" y="88667"/>
                    <a:pt x="469618" y="79507"/>
                    <a:pt x="474141" y="79639"/>
                  </a:cubicBezTo>
                  <a:cubicBezTo>
                    <a:pt x="488385" y="80072"/>
                    <a:pt x="497479" y="112260"/>
                    <a:pt x="501918" y="122404"/>
                  </a:cubicBezTo>
                  <a:cubicBezTo>
                    <a:pt x="513328" y="148469"/>
                    <a:pt x="524746" y="174526"/>
                    <a:pt x="536164" y="200590"/>
                  </a:cubicBezTo>
                  <a:cubicBezTo>
                    <a:pt x="543814" y="218052"/>
                    <a:pt x="568694" y="215964"/>
                    <a:pt x="578081" y="201909"/>
                  </a:cubicBezTo>
                  <a:cubicBezTo>
                    <a:pt x="597853" y="172277"/>
                    <a:pt x="617583" y="142625"/>
                    <a:pt x="637264" y="112930"/>
                  </a:cubicBezTo>
                  <a:cubicBezTo>
                    <a:pt x="642073" y="105675"/>
                    <a:pt x="646686" y="98219"/>
                    <a:pt x="651753" y="91139"/>
                  </a:cubicBezTo>
                  <a:cubicBezTo>
                    <a:pt x="653351" y="88904"/>
                    <a:pt x="657344" y="85225"/>
                    <a:pt x="659151" y="83081"/>
                  </a:cubicBezTo>
                  <a:cubicBezTo>
                    <a:pt x="662794" y="90147"/>
                    <a:pt x="667666" y="97443"/>
                    <a:pt x="671797" y="104516"/>
                  </a:cubicBezTo>
                  <a:cubicBezTo>
                    <a:pt x="680605" y="119570"/>
                    <a:pt x="689406" y="134623"/>
                    <a:pt x="698207" y="149683"/>
                  </a:cubicBezTo>
                  <a:cubicBezTo>
                    <a:pt x="706672" y="164164"/>
                    <a:pt x="715319" y="179413"/>
                    <a:pt x="730115" y="188378"/>
                  </a:cubicBezTo>
                  <a:cubicBezTo>
                    <a:pt x="746691" y="198411"/>
                    <a:pt x="767482" y="196317"/>
                    <a:pt x="781126" y="182387"/>
                  </a:cubicBezTo>
                  <a:cubicBezTo>
                    <a:pt x="792307" y="170979"/>
                    <a:pt x="798993" y="153824"/>
                    <a:pt x="803773" y="138889"/>
                  </a:cubicBezTo>
                  <a:cubicBezTo>
                    <a:pt x="809057" y="122390"/>
                    <a:pt x="811750" y="105215"/>
                    <a:pt x="814661" y="88178"/>
                  </a:cubicBezTo>
                  <a:cubicBezTo>
                    <a:pt x="814940" y="86559"/>
                    <a:pt x="815233" y="84946"/>
                    <a:pt x="815512" y="83333"/>
                  </a:cubicBezTo>
                  <a:cubicBezTo>
                    <a:pt x="819141" y="91285"/>
                    <a:pt x="822910" y="99168"/>
                    <a:pt x="826993" y="106904"/>
                  </a:cubicBezTo>
                  <a:cubicBezTo>
                    <a:pt x="838690" y="129086"/>
                    <a:pt x="851860" y="153028"/>
                    <a:pt x="869056" y="171468"/>
                  </a:cubicBezTo>
                  <a:cubicBezTo>
                    <a:pt x="887656" y="191408"/>
                    <a:pt x="915454" y="202042"/>
                    <a:pt x="941193" y="188874"/>
                  </a:cubicBezTo>
                  <a:cubicBezTo>
                    <a:pt x="963156" y="177640"/>
                    <a:pt x="974798" y="154690"/>
                    <a:pt x="986425" y="134169"/>
                  </a:cubicBezTo>
                  <a:cubicBezTo>
                    <a:pt x="999902" y="110395"/>
                    <a:pt x="1013378" y="86614"/>
                    <a:pt x="1026855" y="62840"/>
                  </a:cubicBezTo>
                  <a:cubicBezTo>
                    <a:pt x="1026932" y="62708"/>
                    <a:pt x="1027072" y="62512"/>
                    <a:pt x="1027169" y="62352"/>
                  </a:cubicBezTo>
                  <a:cubicBezTo>
                    <a:pt x="1029835" y="68154"/>
                    <a:pt x="1032348" y="74033"/>
                    <a:pt x="1034937" y="79870"/>
                  </a:cubicBezTo>
                  <a:cubicBezTo>
                    <a:pt x="1046299" y="105487"/>
                    <a:pt x="1056977" y="131551"/>
                    <a:pt x="1069072" y="156826"/>
                  </a:cubicBezTo>
                  <a:cubicBezTo>
                    <a:pt x="1079869" y="179371"/>
                    <a:pt x="1102084" y="200366"/>
                    <a:pt x="1128905" y="192840"/>
                  </a:cubicBezTo>
                  <a:cubicBezTo>
                    <a:pt x="1145822" y="188092"/>
                    <a:pt x="1153171" y="173122"/>
                    <a:pt x="1160304" y="158669"/>
                  </a:cubicBezTo>
                  <a:cubicBezTo>
                    <a:pt x="1162656" y="153901"/>
                    <a:pt x="1165015" y="149132"/>
                    <a:pt x="1167367" y="144356"/>
                  </a:cubicBezTo>
                  <a:cubicBezTo>
                    <a:pt x="1168672" y="146053"/>
                    <a:pt x="1169991" y="147735"/>
                    <a:pt x="1171282" y="149446"/>
                  </a:cubicBezTo>
                  <a:cubicBezTo>
                    <a:pt x="1174625" y="153894"/>
                    <a:pt x="1177808" y="158453"/>
                    <a:pt x="1181039" y="162991"/>
                  </a:cubicBezTo>
                  <a:cubicBezTo>
                    <a:pt x="1190538" y="176341"/>
                    <a:pt x="1200281" y="189460"/>
                    <a:pt x="1209912" y="202705"/>
                  </a:cubicBezTo>
                  <a:cubicBezTo>
                    <a:pt x="1216556" y="211845"/>
                    <a:pt x="1231833" y="211573"/>
                    <a:pt x="1240034" y="205449"/>
                  </a:cubicBezTo>
                  <a:cubicBezTo>
                    <a:pt x="1249756" y="198181"/>
                    <a:pt x="1251521" y="186807"/>
                    <a:pt x="1246894" y="175957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500">
                <a:solidFill>
                  <a:schemeClr val="dk1"/>
                </a:solidFill>
                <a:latin typeface="UTM Avo" panose="02040603050506020204" pitchFamily="18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7" name="Google Shape;1249;p16">
              <a:extLst>
                <a:ext uri="{FF2B5EF4-FFF2-40B4-BE49-F238E27FC236}">
                  <a16:creationId xmlns:a16="http://schemas.microsoft.com/office/drawing/2014/main" id="{D6282D8D-D68B-EA87-CC9A-345A788B5037}"/>
                </a:ext>
              </a:extLst>
            </p:cNvPr>
            <p:cNvSpPr/>
            <p:nvPr/>
          </p:nvSpPr>
          <p:spPr>
            <a:xfrm>
              <a:off x="587209" y="8362302"/>
              <a:ext cx="1194145" cy="241556"/>
            </a:xfrm>
            <a:custGeom>
              <a:avLst/>
              <a:gdLst/>
              <a:ahLst/>
              <a:cxnLst/>
              <a:rect l="l" t="t" r="r" b="b"/>
              <a:pathLst>
                <a:path w="1194145" h="241556" extrusionOk="0">
                  <a:moveTo>
                    <a:pt x="1181910" y="105363"/>
                  </a:moveTo>
                  <a:cubicBezTo>
                    <a:pt x="1174197" y="89618"/>
                    <a:pt x="1167644" y="72226"/>
                    <a:pt x="1157266" y="58031"/>
                  </a:cubicBezTo>
                  <a:cubicBezTo>
                    <a:pt x="1143838" y="39661"/>
                    <a:pt x="1119837" y="33112"/>
                    <a:pt x="1100309" y="46260"/>
                  </a:cubicBezTo>
                  <a:cubicBezTo>
                    <a:pt x="1084355" y="57005"/>
                    <a:pt x="1077250" y="76129"/>
                    <a:pt x="1071213" y="93619"/>
                  </a:cubicBezTo>
                  <a:cubicBezTo>
                    <a:pt x="1068833" y="100503"/>
                    <a:pt x="1066823" y="107939"/>
                    <a:pt x="1063731" y="114405"/>
                  </a:cubicBezTo>
                  <a:cubicBezTo>
                    <a:pt x="1062559" y="116862"/>
                    <a:pt x="1060933" y="119613"/>
                    <a:pt x="1059195" y="121938"/>
                  </a:cubicBezTo>
                  <a:cubicBezTo>
                    <a:pt x="1059307" y="121471"/>
                    <a:pt x="1054477" y="126449"/>
                    <a:pt x="1055656" y="125527"/>
                  </a:cubicBezTo>
                  <a:cubicBezTo>
                    <a:pt x="1056655" y="124745"/>
                    <a:pt x="1052914" y="127699"/>
                    <a:pt x="1051958" y="128362"/>
                  </a:cubicBezTo>
                  <a:cubicBezTo>
                    <a:pt x="1051937" y="128341"/>
                    <a:pt x="1051937" y="128327"/>
                    <a:pt x="1051916" y="128299"/>
                  </a:cubicBezTo>
                  <a:cubicBezTo>
                    <a:pt x="1052055" y="128166"/>
                    <a:pt x="1052237" y="128006"/>
                    <a:pt x="1052600" y="127692"/>
                  </a:cubicBezTo>
                  <a:cubicBezTo>
                    <a:pt x="1052656" y="127643"/>
                    <a:pt x="1052223" y="127824"/>
                    <a:pt x="1051699" y="128048"/>
                  </a:cubicBezTo>
                  <a:cubicBezTo>
                    <a:pt x="1050506" y="126602"/>
                    <a:pt x="1048405" y="124494"/>
                    <a:pt x="1047554" y="123111"/>
                  </a:cubicBezTo>
                  <a:cubicBezTo>
                    <a:pt x="1037776" y="107276"/>
                    <a:pt x="1028759" y="90910"/>
                    <a:pt x="1019386" y="74830"/>
                  </a:cubicBezTo>
                  <a:cubicBezTo>
                    <a:pt x="1014793" y="66961"/>
                    <a:pt x="1010208" y="59086"/>
                    <a:pt x="1005616" y="51210"/>
                  </a:cubicBezTo>
                  <a:cubicBezTo>
                    <a:pt x="1000333" y="42147"/>
                    <a:pt x="995587" y="31353"/>
                    <a:pt x="988622" y="23484"/>
                  </a:cubicBezTo>
                  <a:cubicBezTo>
                    <a:pt x="974175" y="7167"/>
                    <a:pt x="948575" y="6441"/>
                    <a:pt x="932279" y="20580"/>
                  </a:cubicBezTo>
                  <a:cubicBezTo>
                    <a:pt x="918272" y="32728"/>
                    <a:pt x="913379" y="52718"/>
                    <a:pt x="906944" y="69412"/>
                  </a:cubicBezTo>
                  <a:cubicBezTo>
                    <a:pt x="901319" y="84026"/>
                    <a:pt x="895101" y="102710"/>
                    <a:pt x="889308" y="115047"/>
                  </a:cubicBezTo>
                  <a:cubicBezTo>
                    <a:pt x="887891" y="118056"/>
                    <a:pt x="886244" y="121086"/>
                    <a:pt x="884360" y="123823"/>
                  </a:cubicBezTo>
                  <a:cubicBezTo>
                    <a:pt x="883432" y="125171"/>
                    <a:pt x="881708" y="127084"/>
                    <a:pt x="881219" y="127615"/>
                  </a:cubicBezTo>
                  <a:cubicBezTo>
                    <a:pt x="881219" y="127615"/>
                    <a:pt x="881219" y="127615"/>
                    <a:pt x="881219" y="127615"/>
                  </a:cubicBezTo>
                  <a:cubicBezTo>
                    <a:pt x="881373" y="127447"/>
                    <a:pt x="881373" y="127398"/>
                    <a:pt x="881163" y="127517"/>
                  </a:cubicBezTo>
                  <a:cubicBezTo>
                    <a:pt x="880158" y="125695"/>
                    <a:pt x="879146" y="123879"/>
                    <a:pt x="878134" y="122064"/>
                  </a:cubicBezTo>
                  <a:cubicBezTo>
                    <a:pt x="873382" y="113539"/>
                    <a:pt x="868622" y="105014"/>
                    <a:pt x="863862" y="96489"/>
                  </a:cubicBezTo>
                  <a:cubicBezTo>
                    <a:pt x="855027" y="80653"/>
                    <a:pt x="846198" y="64818"/>
                    <a:pt x="837362" y="48983"/>
                  </a:cubicBezTo>
                  <a:cubicBezTo>
                    <a:pt x="828785" y="33601"/>
                    <a:pt x="820598" y="17221"/>
                    <a:pt x="805293" y="7418"/>
                  </a:cubicBezTo>
                  <a:cubicBezTo>
                    <a:pt x="788990" y="-3020"/>
                    <a:pt x="765651" y="-2720"/>
                    <a:pt x="750702" y="10085"/>
                  </a:cubicBezTo>
                  <a:cubicBezTo>
                    <a:pt x="736904" y="21906"/>
                    <a:pt x="731279" y="44270"/>
                    <a:pt x="724216" y="60608"/>
                  </a:cubicBezTo>
                  <a:cubicBezTo>
                    <a:pt x="716665" y="78077"/>
                    <a:pt x="709120" y="95546"/>
                    <a:pt x="701562" y="113008"/>
                  </a:cubicBezTo>
                  <a:cubicBezTo>
                    <a:pt x="698847" y="119292"/>
                    <a:pt x="697353" y="123167"/>
                    <a:pt x="693466" y="129605"/>
                  </a:cubicBezTo>
                  <a:cubicBezTo>
                    <a:pt x="691923" y="132153"/>
                    <a:pt x="691302" y="133326"/>
                    <a:pt x="690262" y="134520"/>
                  </a:cubicBezTo>
                  <a:cubicBezTo>
                    <a:pt x="689195" y="135742"/>
                    <a:pt x="687973" y="136803"/>
                    <a:pt x="686787" y="137899"/>
                  </a:cubicBezTo>
                  <a:cubicBezTo>
                    <a:pt x="688650" y="136168"/>
                    <a:pt x="685845" y="137648"/>
                    <a:pt x="685524" y="138172"/>
                  </a:cubicBezTo>
                  <a:cubicBezTo>
                    <a:pt x="685433" y="138186"/>
                    <a:pt x="685328" y="138207"/>
                    <a:pt x="685230" y="138221"/>
                  </a:cubicBezTo>
                  <a:cubicBezTo>
                    <a:pt x="684393" y="137131"/>
                    <a:pt x="683241" y="135937"/>
                    <a:pt x="682767" y="135295"/>
                  </a:cubicBezTo>
                  <a:cubicBezTo>
                    <a:pt x="679361" y="130680"/>
                    <a:pt x="676025" y="126009"/>
                    <a:pt x="672654" y="121366"/>
                  </a:cubicBezTo>
                  <a:cubicBezTo>
                    <a:pt x="661704" y="106277"/>
                    <a:pt x="650746" y="91189"/>
                    <a:pt x="639796" y="76101"/>
                  </a:cubicBezTo>
                  <a:cubicBezTo>
                    <a:pt x="629355" y="61704"/>
                    <a:pt x="619410" y="44640"/>
                    <a:pt x="601397" y="38914"/>
                  </a:cubicBezTo>
                  <a:cubicBezTo>
                    <a:pt x="581499" y="32596"/>
                    <a:pt x="561916" y="43404"/>
                    <a:pt x="553073" y="61466"/>
                  </a:cubicBezTo>
                  <a:cubicBezTo>
                    <a:pt x="544803" y="78349"/>
                    <a:pt x="540106" y="97417"/>
                    <a:pt x="534187" y="115229"/>
                  </a:cubicBezTo>
                  <a:cubicBezTo>
                    <a:pt x="528220" y="133172"/>
                    <a:pt x="522148" y="151082"/>
                    <a:pt x="516293" y="169067"/>
                  </a:cubicBezTo>
                  <a:cubicBezTo>
                    <a:pt x="515518" y="168956"/>
                    <a:pt x="514373" y="168648"/>
                    <a:pt x="514422" y="168739"/>
                  </a:cubicBezTo>
                  <a:cubicBezTo>
                    <a:pt x="513948" y="168544"/>
                    <a:pt x="513543" y="168383"/>
                    <a:pt x="513578" y="168411"/>
                  </a:cubicBezTo>
                  <a:cubicBezTo>
                    <a:pt x="515351" y="170024"/>
                    <a:pt x="511945" y="167154"/>
                    <a:pt x="511666" y="166931"/>
                  </a:cubicBezTo>
                  <a:cubicBezTo>
                    <a:pt x="501406" y="158580"/>
                    <a:pt x="494832" y="144086"/>
                    <a:pt x="487825" y="132740"/>
                  </a:cubicBezTo>
                  <a:cubicBezTo>
                    <a:pt x="478152" y="117065"/>
                    <a:pt x="468486" y="101383"/>
                    <a:pt x="458805" y="85708"/>
                  </a:cubicBezTo>
                  <a:cubicBezTo>
                    <a:pt x="449370" y="70446"/>
                    <a:pt x="438657" y="53947"/>
                    <a:pt x="420280" y="48738"/>
                  </a:cubicBezTo>
                  <a:cubicBezTo>
                    <a:pt x="402979" y="43837"/>
                    <a:pt x="382398" y="49018"/>
                    <a:pt x="372306" y="64762"/>
                  </a:cubicBezTo>
                  <a:cubicBezTo>
                    <a:pt x="367420" y="72380"/>
                    <a:pt x="364468" y="82001"/>
                    <a:pt x="360909" y="90303"/>
                  </a:cubicBezTo>
                  <a:cubicBezTo>
                    <a:pt x="357035" y="99330"/>
                    <a:pt x="353162" y="108365"/>
                    <a:pt x="349295" y="117393"/>
                  </a:cubicBezTo>
                  <a:cubicBezTo>
                    <a:pt x="343552" y="130785"/>
                    <a:pt x="337717" y="147109"/>
                    <a:pt x="331457" y="158636"/>
                  </a:cubicBezTo>
                  <a:cubicBezTo>
                    <a:pt x="329160" y="155166"/>
                    <a:pt x="326760" y="151333"/>
                    <a:pt x="325964" y="150132"/>
                  </a:cubicBezTo>
                  <a:cubicBezTo>
                    <a:pt x="305152" y="118734"/>
                    <a:pt x="284340" y="87335"/>
                    <a:pt x="263535" y="55937"/>
                  </a:cubicBezTo>
                  <a:cubicBezTo>
                    <a:pt x="252955" y="39969"/>
                    <a:pt x="242067" y="25264"/>
                    <a:pt x="220879" y="25390"/>
                  </a:cubicBezTo>
                  <a:cubicBezTo>
                    <a:pt x="202300" y="25502"/>
                    <a:pt x="186109" y="35200"/>
                    <a:pt x="176275" y="50847"/>
                  </a:cubicBezTo>
                  <a:cubicBezTo>
                    <a:pt x="167160" y="65356"/>
                    <a:pt x="163643" y="83153"/>
                    <a:pt x="158974" y="99407"/>
                  </a:cubicBezTo>
                  <a:cubicBezTo>
                    <a:pt x="154535" y="114879"/>
                    <a:pt x="150103" y="130352"/>
                    <a:pt x="145664" y="145824"/>
                  </a:cubicBezTo>
                  <a:cubicBezTo>
                    <a:pt x="138818" y="131106"/>
                    <a:pt x="131992" y="116381"/>
                    <a:pt x="125104" y="101690"/>
                  </a:cubicBezTo>
                  <a:cubicBezTo>
                    <a:pt x="111515" y="72715"/>
                    <a:pt x="97878" y="32288"/>
                    <a:pt x="59151" y="33015"/>
                  </a:cubicBezTo>
                  <a:cubicBezTo>
                    <a:pt x="19495" y="33762"/>
                    <a:pt x="11881" y="82161"/>
                    <a:pt x="5948" y="112890"/>
                  </a:cubicBezTo>
                  <a:cubicBezTo>
                    <a:pt x="-1031" y="149050"/>
                    <a:pt x="-1945" y="185971"/>
                    <a:pt x="3610" y="222376"/>
                  </a:cubicBezTo>
                  <a:cubicBezTo>
                    <a:pt x="6332" y="240222"/>
                    <a:pt x="34172" y="236570"/>
                    <a:pt x="34682" y="219157"/>
                  </a:cubicBezTo>
                  <a:cubicBezTo>
                    <a:pt x="35512" y="190830"/>
                    <a:pt x="38506" y="163021"/>
                    <a:pt x="45192" y="135477"/>
                  </a:cubicBezTo>
                  <a:cubicBezTo>
                    <a:pt x="48507" y="121834"/>
                    <a:pt x="52416" y="108519"/>
                    <a:pt x="57127" y="95288"/>
                  </a:cubicBezTo>
                  <a:cubicBezTo>
                    <a:pt x="57483" y="94289"/>
                    <a:pt x="59821" y="87524"/>
                    <a:pt x="61740" y="82357"/>
                  </a:cubicBezTo>
                  <a:cubicBezTo>
                    <a:pt x="64874" y="87433"/>
                    <a:pt x="69954" y="97515"/>
                    <a:pt x="72788" y="103736"/>
                  </a:cubicBezTo>
                  <a:cubicBezTo>
                    <a:pt x="78923" y="117190"/>
                    <a:pt x="85057" y="130638"/>
                    <a:pt x="91192" y="144092"/>
                  </a:cubicBezTo>
                  <a:cubicBezTo>
                    <a:pt x="104041" y="172272"/>
                    <a:pt x="117203" y="200340"/>
                    <a:pt x="129640" y="228708"/>
                  </a:cubicBezTo>
                  <a:cubicBezTo>
                    <a:pt x="138539" y="249012"/>
                    <a:pt x="169526" y="243559"/>
                    <a:pt x="175521" y="224170"/>
                  </a:cubicBezTo>
                  <a:cubicBezTo>
                    <a:pt x="185941" y="190481"/>
                    <a:pt x="195328" y="156444"/>
                    <a:pt x="205099" y="122560"/>
                  </a:cubicBezTo>
                  <a:cubicBezTo>
                    <a:pt x="208944" y="109210"/>
                    <a:pt x="211241" y="93172"/>
                    <a:pt x="217626" y="80779"/>
                  </a:cubicBezTo>
                  <a:cubicBezTo>
                    <a:pt x="217836" y="80367"/>
                    <a:pt x="217975" y="80088"/>
                    <a:pt x="218143" y="79753"/>
                  </a:cubicBezTo>
                  <a:cubicBezTo>
                    <a:pt x="219504" y="81575"/>
                    <a:pt x="220767" y="83195"/>
                    <a:pt x="221116" y="83725"/>
                  </a:cubicBezTo>
                  <a:cubicBezTo>
                    <a:pt x="240337" y="112827"/>
                    <a:pt x="259564" y="141921"/>
                    <a:pt x="278785" y="171022"/>
                  </a:cubicBezTo>
                  <a:cubicBezTo>
                    <a:pt x="287446" y="184135"/>
                    <a:pt x="295542" y="199628"/>
                    <a:pt x="309186" y="208286"/>
                  </a:cubicBezTo>
                  <a:cubicBezTo>
                    <a:pt x="325538" y="218661"/>
                    <a:pt x="346580" y="216671"/>
                    <a:pt x="360965" y="203803"/>
                  </a:cubicBezTo>
                  <a:cubicBezTo>
                    <a:pt x="372501" y="193484"/>
                    <a:pt x="378091" y="179310"/>
                    <a:pt x="384017" y="165423"/>
                  </a:cubicBezTo>
                  <a:cubicBezTo>
                    <a:pt x="391177" y="148645"/>
                    <a:pt x="398338" y="131867"/>
                    <a:pt x="405506" y="115089"/>
                  </a:cubicBezTo>
                  <a:cubicBezTo>
                    <a:pt x="406008" y="113909"/>
                    <a:pt x="408325" y="109399"/>
                    <a:pt x="410607" y="104658"/>
                  </a:cubicBezTo>
                  <a:cubicBezTo>
                    <a:pt x="417168" y="114237"/>
                    <a:pt x="422779" y="124766"/>
                    <a:pt x="428760" y="134611"/>
                  </a:cubicBezTo>
                  <a:cubicBezTo>
                    <a:pt x="444791" y="160975"/>
                    <a:pt x="459671" y="195927"/>
                    <a:pt x="486806" y="212754"/>
                  </a:cubicBezTo>
                  <a:cubicBezTo>
                    <a:pt x="514792" y="230112"/>
                    <a:pt x="553024" y="220274"/>
                    <a:pt x="565175" y="188869"/>
                  </a:cubicBezTo>
                  <a:cubicBezTo>
                    <a:pt x="576013" y="160856"/>
                    <a:pt x="583677" y="131616"/>
                    <a:pt x="593531" y="103226"/>
                  </a:cubicBezTo>
                  <a:cubicBezTo>
                    <a:pt x="593768" y="103541"/>
                    <a:pt x="593992" y="103834"/>
                    <a:pt x="594041" y="103897"/>
                  </a:cubicBezTo>
                  <a:cubicBezTo>
                    <a:pt x="604719" y="119187"/>
                    <a:pt x="615404" y="134464"/>
                    <a:pt x="626082" y="149755"/>
                  </a:cubicBezTo>
                  <a:cubicBezTo>
                    <a:pt x="634778" y="162204"/>
                    <a:pt x="642881" y="178165"/>
                    <a:pt x="656030" y="186453"/>
                  </a:cubicBezTo>
                  <a:cubicBezTo>
                    <a:pt x="669765" y="195117"/>
                    <a:pt x="687617" y="196395"/>
                    <a:pt x="702818" y="191270"/>
                  </a:cubicBezTo>
                  <a:cubicBezTo>
                    <a:pt x="736995" y="179743"/>
                    <a:pt x="748559" y="144092"/>
                    <a:pt x="761582" y="114021"/>
                  </a:cubicBezTo>
                  <a:cubicBezTo>
                    <a:pt x="768303" y="98499"/>
                    <a:pt x="775024" y="82971"/>
                    <a:pt x="781752" y="67450"/>
                  </a:cubicBezTo>
                  <a:cubicBezTo>
                    <a:pt x="781983" y="66920"/>
                    <a:pt x="782213" y="66389"/>
                    <a:pt x="782443" y="65865"/>
                  </a:cubicBezTo>
                  <a:cubicBezTo>
                    <a:pt x="783595" y="67981"/>
                    <a:pt x="784753" y="70089"/>
                    <a:pt x="785912" y="72198"/>
                  </a:cubicBezTo>
                  <a:cubicBezTo>
                    <a:pt x="789918" y="79543"/>
                    <a:pt x="793931" y="86888"/>
                    <a:pt x="797937" y="94233"/>
                  </a:cubicBezTo>
                  <a:cubicBezTo>
                    <a:pt x="806626" y="110146"/>
                    <a:pt x="815308" y="126065"/>
                    <a:pt x="823997" y="141977"/>
                  </a:cubicBezTo>
                  <a:cubicBezTo>
                    <a:pt x="831681" y="156053"/>
                    <a:pt x="838186" y="170932"/>
                    <a:pt x="852884" y="178996"/>
                  </a:cubicBezTo>
                  <a:cubicBezTo>
                    <a:pt x="868734" y="187689"/>
                    <a:pt x="887926" y="187242"/>
                    <a:pt x="904202" y="179966"/>
                  </a:cubicBezTo>
                  <a:cubicBezTo>
                    <a:pt x="935336" y="166044"/>
                    <a:pt x="945127" y="128955"/>
                    <a:pt x="956336" y="99882"/>
                  </a:cubicBezTo>
                  <a:cubicBezTo>
                    <a:pt x="957857" y="95930"/>
                    <a:pt x="959379" y="91985"/>
                    <a:pt x="960907" y="88033"/>
                  </a:cubicBezTo>
                  <a:cubicBezTo>
                    <a:pt x="965416" y="95770"/>
                    <a:pt x="969917" y="103506"/>
                    <a:pt x="974426" y="111242"/>
                  </a:cubicBezTo>
                  <a:cubicBezTo>
                    <a:pt x="992321" y="141956"/>
                    <a:pt x="1010145" y="188101"/>
                    <a:pt x="1052956" y="185398"/>
                  </a:cubicBezTo>
                  <a:cubicBezTo>
                    <a:pt x="1071457" y="184232"/>
                    <a:pt x="1088528" y="174918"/>
                    <a:pt x="1100735" y="161087"/>
                  </a:cubicBezTo>
                  <a:cubicBezTo>
                    <a:pt x="1112097" y="148212"/>
                    <a:pt x="1118176" y="132726"/>
                    <a:pt x="1123766" y="116827"/>
                  </a:cubicBezTo>
                  <a:cubicBezTo>
                    <a:pt x="1125762" y="120912"/>
                    <a:pt x="1127765" y="124996"/>
                    <a:pt x="1129761" y="129081"/>
                  </a:cubicBezTo>
                  <a:cubicBezTo>
                    <a:pt x="1131359" y="132356"/>
                    <a:pt x="1132937" y="135644"/>
                    <a:pt x="1134570" y="138905"/>
                  </a:cubicBezTo>
                  <a:cubicBezTo>
                    <a:pt x="1134521" y="139421"/>
                    <a:pt x="1134402" y="139924"/>
                    <a:pt x="1134381" y="140448"/>
                  </a:cubicBezTo>
                  <a:cubicBezTo>
                    <a:pt x="1133439" y="164871"/>
                    <a:pt x="1162159" y="181600"/>
                    <a:pt x="1182161" y="166240"/>
                  </a:cubicBezTo>
                  <a:cubicBezTo>
                    <a:pt x="1203761" y="149636"/>
                    <a:pt x="1191415" y="124766"/>
                    <a:pt x="1181910" y="105363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500">
                <a:solidFill>
                  <a:schemeClr val="dk1"/>
                </a:solidFill>
                <a:latin typeface="UTM Avo" panose="02040603050506020204" pitchFamily="18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38" name="Google Shape;1250;p16">
              <a:extLst>
                <a:ext uri="{FF2B5EF4-FFF2-40B4-BE49-F238E27FC236}">
                  <a16:creationId xmlns:a16="http://schemas.microsoft.com/office/drawing/2014/main" id="{C06521FC-A7E2-CCC3-4046-B1FBFA326570}"/>
                </a:ext>
              </a:extLst>
            </p:cNvPr>
            <p:cNvGrpSpPr/>
            <p:nvPr/>
          </p:nvGrpSpPr>
          <p:grpSpPr>
            <a:xfrm>
              <a:off x="571455" y="8925644"/>
              <a:ext cx="1276137" cy="277577"/>
              <a:chOff x="571455" y="8925644"/>
              <a:chExt cx="1276137" cy="277577"/>
            </a:xfrm>
          </p:grpSpPr>
          <p:sp>
            <p:nvSpPr>
              <p:cNvPr id="71" name="Google Shape;1251;p16">
                <a:extLst>
                  <a:ext uri="{FF2B5EF4-FFF2-40B4-BE49-F238E27FC236}">
                    <a16:creationId xmlns:a16="http://schemas.microsoft.com/office/drawing/2014/main" id="{D195FCDC-942C-5DA6-FA78-448CF8768744}"/>
                  </a:ext>
                </a:extLst>
              </p:cNvPr>
              <p:cNvSpPr/>
              <p:nvPr/>
            </p:nvSpPr>
            <p:spPr>
              <a:xfrm>
                <a:off x="1681593" y="9090131"/>
                <a:ext cx="139" cy="41"/>
              </a:xfrm>
              <a:custGeom>
                <a:avLst/>
                <a:gdLst/>
                <a:ahLst/>
                <a:cxnLst/>
                <a:rect l="l" t="t" r="r" b="b"/>
                <a:pathLst>
                  <a:path w="139" h="41" extrusionOk="0">
                    <a:moveTo>
                      <a:pt x="140" y="42"/>
                    </a:moveTo>
                    <a:cubicBezTo>
                      <a:pt x="77" y="21"/>
                      <a:pt x="63" y="21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49" y="14"/>
                      <a:pt x="91" y="28"/>
                      <a:pt x="140" y="42"/>
                    </a:cubicBezTo>
                    <a:cubicBezTo>
                      <a:pt x="140" y="42"/>
                      <a:pt x="140" y="42"/>
                      <a:pt x="140" y="42"/>
                    </a:cubicBezTo>
                    <a:close/>
                  </a:path>
                </a:pathLst>
              </a:custGeom>
              <a:solidFill>
                <a:srgbClr val="FF9C6C"/>
              </a:solidFill>
              <a:ln>
                <a:noFill/>
              </a:ln>
            </p:spPr>
            <p:txBody>
              <a:bodyPr spcFirstLastPara="1" wrap="square" lIns="45725" tIns="22850" rIns="45725" bIns="2285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500">
                  <a:solidFill>
                    <a:schemeClr val="dk1"/>
                  </a:solidFill>
                  <a:latin typeface="UTM Avo" panose="02040603050506020204" pitchFamily="18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2" name="Google Shape;1252;p16">
                <a:extLst>
                  <a:ext uri="{FF2B5EF4-FFF2-40B4-BE49-F238E27FC236}">
                    <a16:creationId xmlns:a16="http://schemas.microsoft.com/office/drawing/2014/main" id="{158F9676-EC39-FF21-C3AA-20C972C198C1}"/>
                  </a:ext>
                </a:extLst>
              </p:cNvPr>
              <p:cNvSpPr/>
              <p:nvPr/>
            </p:nvSpPr>
            <p:spPr>
              <a:xfrm>
                <a:off x="847353" y="9018620"/>
                <a:ext cx="732" cy="223"/>
              </a:xfrm>
              <a:custGeom>
                <a:avLst/>
                <a:gdLst/>
                <a:ahLst/>
                <a:cxnLst/>
                <a:rect l="l" t="t" r="r" b="b"/>
                <a:pathLst>
                  <a:path w="732" h="223" extrusionOk="0">
                    <a:moveTo>
                      <a:pt x="0" y="224"/>
                    </a:moveTo>
                    <a:cubicBezTo>
                      <a:pt x="147" y="182"/>
                      <a:pt x="391" y="105"/>
                      <a:pt x="733" y="0"/>
                    </a:cubicBezTo>
                    <a:cubicBezTo>
                      <a:pt x="482" y="63"/>
                      <a:pt x="258" y="126"/>
                      <a:pt x="91" y="175"/>
                    </a:cubicBezTo>
                    <a:cubicBezTo>
                      <a:pt x="56" y="189"/>
                      <a:pt x="28" y="203"/>
                      <a:pt x="0" y="224"/>
                    </a:cubicBezTo>
                    <a:close/>
                  </a:path>
                </a:pathLst>
              </a:custGeom>
              <a:solidFill>
                <a:srgbClr val="FF9C6C"/>
              </a:solidFill>
              <a:ln>
                <a:noFill/>
              </a:ln>
            </p:spPr>
            <p:txBody>
              <a:bodyPr spcFirstLastPara="1" wrap="square" lIns="45725" tIns="22850" rIns="45725" bIns="2285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500">
                  <a:solidFill>
                    <a:schemeClr val="dk1"/>
                  </a:solidFill>
                  <a:latin typeface="UTM Avo" panose="02040603050506020204" pitchFamily="18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3" name="Google Shape;1253;p16">
                <a:extLst>
                  <a:ext uri="{FF2B5EF4-FFF2-40B4-BE49-F238E27FC236}">
                    <a16:creationId xmlns:a16="http://schemas.microsoft.com/office/drawing/2014/main" id="{3C09CF89-0632-19DF-7B22-5F997B0C65FB}"/>
                  </a:ext>
                </a:extLst>
              </p:cNvPr>
              <p:cNvSpPr/>
              <p:nvPr/>
            </p:nvSpPr>
            <p:spPr>
              <a:xfrm>
                <a:off x="571455" y="8925644"/>
                <a:ext cx="1276137" cy="277577"/>
              </a:xfrm>
              <a:custGeom>
                <a:avLst/>
                <a:gdLst/>
                <a:ahLst/>
                <a:cxnLst/>
                <a:rect l="l" t="t" r="r" b="b"/>
                <a:pathLst>
                  <a:path w="1276137" h="277577" extrusionOk="0">
                    <a:moveTo>
                      <a:pt x="1275900" y="110131"/>
                    </a:moveTo>
                    <a:cubicBezTo>
                      <a:pt x="1275279" y="104490"/>
                      <a:pt x="1274651" y="98848"/>
                      <a:pt x="1274030" y="93207"/>
                    </a:cubicBezTo>
                    <a:cubicBezTo>
                      <a:pt x="1272760" y="81715"/>
                      <a:pt x="1259925" y="74097"/>
                      <a:pt x="1249191" y="74139"/>
                    </a:cubicBezTo>
                    <a:cubicBezTo>
                      <a:pt x="1242261" y="66528"/>
                      <a:pt x="1235170" y="59051"/>
                      <a:pt x="1228212" y="51468"/>
                    </a:cubicBezTo>
                    <a:cubicBezTo>
                      <a:pt x="1211671" y="33440"/>
                      <a:pt x="1191104" y="11824"/>
                      <a:pt x="1164311" y="25125"/>
                    </a:cubicBezTo>
                    <a:cubicBezTo>
                      <a:pt x="1145697" y="34362"/>
                      <a:pt x="1138662" y="57228"/>
                      <a:pt x="1133351" y="75856"/>
                    </a:cubicBezTo>
                    <a:cubicBezTo>
                      <a:pt x="1128005" y="94597"/>
                      <a:pt x="1124962" y="113909"/>
                      <a:pt x="1119476" y="132607"/>
                    </a:cubicBezTo>
                    <a:cubicBezTo>
                      <a:pt x="1117103" y="140699"/>
                      <a:pt x="1114256" y="149105"/>
                      <a:pt x="1110508" y="155899"/>
                    </a:cubicBezTo>
                    <a:cubicBezTo>
                      <a:pt x="1110006" y="156814"/>
                      <a:pt x="1108484" y="159230"/>
                      <a:pt x="1107221" y="161185"/>
                    </a:cubicBezTo>
                    <a:cubicBezTo>
                      <a:pt x="1106272" y="160032"/>
                      <a:pt x="1105386" y="158971"/>
                      <a:pt x="1105358" y="159027"/>
                    </a:cubicBezTo>
                    <a:cubicBezTo>
                      <a:pt x="1099991" y="151298"/>
                      <a:pt x="1096173" y="142284"/>
                      <a:pt x="1091902" y="133947"/>
                    </a:cubicBezTo>
                    <a:cubicBezTo>
                      <a:pt x="1071516" y="94129"/>
                      <a:pt x="1051129" y="54310"/>
                      <a:pt x="1030743" y="14491"/>
                    </a:cubicBezTo>
                    <a:cubicBezTo>
                      <a:pt x="1019926" y="-6630"/>
                      <a:pt x="984025" y="-4465"/>
                      <a:pt x="978183" y="19693"/>
                    </a:cubicBezTo>
                    <a:cubicBezTo>
                      <a:pt x="968370" y="60287"/>
                      <a:pt x="958565" y="100887"/>
                      <a:pt x="948752" y="141481"/>
                    </a:cubicBezTo>
                    <a:cubicBezTo>
                      <a:pt x="947901" y="145007"/>
                      <a:pt x="947070" y="148540"/>
                      <a:pt x="946107" y="152031"/>
                    </a:cubicBezTo>
                    <a:cubicBezTo>
                      <a:pt x="944697" y="150320"/>
                      <a:pt x="942596" y="147758"/>
                      <a:pt x="942436" y="147632"/>
                    </a:cubicBezTo>
                    <a:cubicBezTo>
                      <a:pt x="937397" y="140797"/>
                      <a:pt x="933189" y="133214"/>
                      <a:pt x="929252" y="125709"/>
                    </a:cubicBezTo>
                    <a:cubicBezTo>
                      <a:pt x="914233" y="97096"/>
                      <a:pt x="904316" y="65900"/>
                      <a:pt x="886763" y="38607"/>
                    </a:cubicBezTo>
                    <a:cubicBezTo>
                      <a:pt x="874061" y="18855"/>
                      <a:pt x="856215" y="-444"/>
                      <a:pt x="830462" y="9408"/>
                    </a:cubicBezTo>
                    <a:cubicBezTo>
                      <a:pt x="810202" y="17158"/>
                      <a:pt x="802148" y="38712"/>
                      <a:pt x="794931" y="57417"/>
                    </a:cubicBezTo>
                    <a:cubicBezTo>
                      <a:pt x="782802" y="88857"/>
                      <a:pt x="776499" y="123579"/>
                      <a:pt x="758982" y="151738"/>
                    </a:cubicBezTo>
                    <a:cubicBezTo>
                      <a:pt x="757956" y="150460"/>
                      <a:pt x="757244" y="149483"/>
                      <a:pt x="756190" y="147702"/>
                    </a:cubicBezTo>
                    <a:cubicBezTo>
                      <a:pt x="745686" y="130079"/>
                      <a:pt x="736348" y="111654"/>
                      <a:pt x="726480" y="93668"/>
                    </a:cubicBezTo>
                    <a:cubicBezTo>
                      <a:pt x="716953" y="76310"/>
                      <a:pt x="708201" y="58136"/>
                      <a:pt x="697537" y="41449"/>
                    </a:cubicBezTo>
                    <a:cubicBezTo>
                      <a:pt x="686063" y="23498"/>
                      <a:pt x="670179" y="7942"/>
                      <a:pt x="647783" y="6420"/>
                    </a:cubicBezTo>
                    <a:cubicBezTo>
                      <a:pt x="610772" y="3899"/>
                      <a:pt x="590477" y="38754"/>
                      <a:pt x="582074" y="69803"/>
                    </a:cubicBezTo>
                    <a:cubicBezTo>
                      <a:pt x="576546" y="90226"/>
                      <a:pt x="571291" y="110313"/>
                      <a:pt x="563112" y="129905"/>
                    </a:cubicBezTo>
                    <a:cubicBezTo>
                      <a:pt x="561206" y="134471"/>
                      <a:pt x="559203" y="139044"/>
                      <a:pt x="556914" y="143457"/>
                    </a:cubicBezTo>
                    <a:cubicBezTo>
                      <a:pt x="553124" y="138025"/>
                      <a:pt x="548113" y="130903"/>
                      <a:pt x="544344" y="125401"/>
                    </a:cubicBezTo>
                    <a:cubicBezTo>
                      <a:pt x="537526" y="115452"/>
                      <a:pt x="530700" y="105495"/>
                      <a:pt x="523882" y="95546"/>
                    </a:cubicBezTo>
                    <a:cubicBezTo>
                      <a:pt x="510237" y="75640"/>
                      <a:pt x="496593" y="55741"/>
                      <a:pt x="482956" y="35835"/>
                    </a:cubicBezTo>
                    <a:cubicBezTo>
                      <a:pt x="470749" y="18024"/>
                      <a:pt x="446797" y="15545"/>
                      <a:pt x="433760" y="34292"/>
                    </a:cubicBezTo>
                    <a:cubicBezTo>
                      <a:pt x="415816" y="60091"/>
                      <a:pt x="410463" y="91119"/>
                      <a:pt x="407951" y="121820"/>
                    </a:cubicBezTo>
                    <a:cubicBezTo>
                      <a:pt x="406799" y="135847"/>
                      <a:pt x="406185" y="149922"/>
                      <a:pt x="404622" y="163914"/>
                    </a:cubicBezTo>
                    <a:cubicBezTo>
                      <a:pt x="400958" y="158280"/>
                      <a:pt x="397294" y="152645"/>
                      <a:pt x="393623" y="147004"/>
                    </a:cubicBezTo>
                    <a:cubicBezTo>
                      <a:pt x="382219" y="129472"/>
                      <a:pt x="370961" y="111835"/>
                      <a:pt x="359411" y="94401"/>
                    </a:cubicBezTo>
                    <a:cubicBezTo>
                      <a:pt x="338571" y="62954"/>
                      <a:pt x="307200" y="28190"/>
                      <a:pt x="265157" y="36994"/>
                    </a:cubicBezTo>
                    <a:cubicBezTo>
                      <a:pt x="225948" y="45212"/>
                      <a:pt x="206839" y="88061"/>
                      <a:pt x="194144" y="121771"/>
                    </a:cubicBezTo>
                    <a:cubicBezTo>
                      <a:pt x="189838" y="133207"/>
                      <a:pt x="185999" y="144826"/>
                      <a:pt x="181728" y="156283"/>
                    </a:cubicBezTo>
                    <a:cubicBezTo>
                      <a:pt x="174086" y="134031"/>
                      <a:pt x="166458" y="111779"/>
                      <a:pt x="158781" y="89534"/>
                    </a:cubicBezTo>
                    <a:cubicBezTo>
                      <a:pt x="152095" y="70159"/>
                      <a:pt x="146330" y="49946"/>
                      <a:pt x="133237" y="33755"/>
                    </a:cubicBezTo>
                    <a:cubicBezTo>
                      <a:pt x="119425" y="16669"/>
                      <a:pt x="96366" y="7830"/>
                      <a:pt x="74752" y="13290"/>
                    </a:cubicBezTo>
                    <a:cubicBezTo>
                      <a:pt x="51888" y="19064"/>
                      <a:pt x="35082" y="35982"/>
                      <a:pt x="25828" y="57124"/>
                    </a:cubicBezTo>
                    <a:cubicBezTo>
                      <a:pt x="17153" y="76946"/>
                      <a:pt x="15659" y="99198"/>
                      <a:pt x="12735" y="120423"/>
                    </a:cubicBezTo>
                    <a:cubicBezTo>
                      <a:pt x="9629" y="143017"/>
                      <a:pt x="6328" y="165695"/>
                      <a:pt x="4255" y="188408"/>
                    </a:cubicBezTo>
                    <a:cubicBezTo>
                      <a:pt x="2189" y="211065"/>
                      <a:pt x="1694" y="233812"/>
                      <a:pt x="54" y="256525"/>
                    </a:cubicBezTo>
                    <a:cubicBezTo>
                      <a:pt x="-1601" y="279461"/>
                      <a:pt x="35598" y="286450"/>
                      <a:pt x="40616" y="263318"/>
                    </a:cubicBezTo>
                    <a:cubicBezTo>
                      <a:pt x="44818" y="243964"/>
                      <a:pt x="50366" y="224819"/>
                      <a:pt x="54107" y="205402"/>
                    </a:cubicBezTo>
                    <a:cubicBezTo>
                      <a:pt x="57806" y="186201"/>
                      <a:pt x="60912" y="166945"/>
                      <a:pt x="63983" y="147632"/>
                    </a:cubicBezTo>
                    <a:cubicBezTo>
                      <a:pt x="66607" y="131168"/>
                      <a:pt x="68631" y="114083"/>
                      <a:pt x="71744" y="98025"/>
                    </a:cubicBezTo>
                    <a:cubicBezTo>
                      <a:pt x="73160" y="90728"/>
                      <a:pt x="75080" y="83642"/>
                      <a:pt x="78081" y="77148"/>
                    </a:cubicBezTo>
                    <a:cubicBezTo>
                      <a:pt x="80007" y="72987"/>
                      <a:pt x="78625" y="75165"/>
                      <a:pt x="81563" y="72233"/>
                    </a:cubicBezTo>
                    <a:cubicBezTo>
                      <a:pt x="83120" y="70683"/>
                      <a:pt x="84920" y="69489"/>
                      <a:pt x="85590" y="69077"/>
                    </a:cubicBezTo>
                    <a:cubicBezTo>
                      <a:pt x="84118" y="69398"/>
                      <a:pt x="84892" y="69182"/>
                      <a:pt x="87803" y="68448"/>
                    </a:cubicBezTo>
                    <a:cubicBezTo>
                      <a:pt x="87984" y="68455"/>
                      <a:pt x="88270" y="68455"/>
                      <a:pt x="88494" y="68462"/>
                    </a:cubicBezTo>
                    <a:cubicBezTo>
                      <a:pt x="88745" y="68777"/>
                      <a:pt x="89129" y="69244"/>
                      <a:pt x="89443" y="69622"/>
                    </a:cubicBezTo>
                    <a:cubicBezTo>
                      <a:pt x="91732" y="72687"/>
                      <a:pt x="93274" y="76401"/>
                      <a:pt x="94949" y="79801"/>
                    </a:cubicBezTo>
                    <a:cubicBezTo>
                      <a:pt x="96506" y="82943"/>
                      <a:pt x="98257" y="88634"/>
                      <a:pt x="100442" y="95043"/>
                    </a:cubicBezTo>
                    <a:cubicBezTo>
                      <a:pt x="103610" y="104336"/>
                      <a:pt x="106814" y="113623"/>
                      <a:pt x="110010" y="122909"/>
                    </a:cubicBezTo>
                    <a:cubicBezTo>
                      <a:pt x="122335" y="158734"/>
                      <a:pt x="134661" y="194552"/>
                      <a:pt x="146986" y="230377"/>
                    </a:cubicBezTo>
                    <a:cubicBezTo>
                      <a:pt x="153595" y="249585"/>
                      <a:pt x="177966" y="261000"/>
                      <a:pt x="194339" y="244488"/>
                    </a:cubicBezTo>
                    <a:cubicBezTo>
                      <a:pt x="222640" y="215945"/>
                      <a:pt x="234016" y="178479"/>
                      <a:pt x="247584" y="141732"/>
                    </a:cubicBezTo>
                    <a:cubicBezTo>
                      <a:pt x="253265" y="126337"/>
                      <a:pt x="258827" y="111514"/>
                      <a:pt x="268347" y="99987"/>
                    </a:cubicBezTo>
                    <a:cubicBezTo>
                      <a:pt x="269714" y="98332"/>
                      <a:pt x="271403" y="96607"/>
                      <a:pt x="273002" y="95225"/>
                    </a:cubicBezTo>
                    <a:cubicBezTo>
                      <a:pt x="280714" y="88571"/>
                      <a:pt x="275354" y="93500"/>
                      <a:pt x="275026" y="93689"/>
                    </a:cubicBezTo>
                    <a:cubicBezTo>
                      <a:pt x="275382" y="93479"/>
                      <a:pt x="275584" y="93367"/>
                      <a:pt x="275884" y="93193"/>
                    </a:cubicBezTo>
                    <a:cubicBezTo>
                      <a:pt x="275556" y="93284"/>
                      <a:pt x="275633" y="93242"/>
                      <a:pt x="275975" y="93144"/>
                    </a:cubicBezTo>
                    <a:cubicBezTo>
                      <a:pt x="281621" y="89905"/>
                      <a:pt x="277734" y="92614"/>
                      <a:pt x="277098" y="92816"/>
                    </a:cubicBezTo>
                    <a:cubicBezTo>
                      <a:pt x="276889" y="92886"/>
                      <a:pt x="276777" y="92921"/>
                      <a:pt x="276617" y="92970"/>
                    </a:cubicBezTo>
                    <a:cubicBezTo>
                      <a:pt x="277154" y="92837"/>
                      <a:pt x="277796" y="92704"/>
                      <a:pt x="278299" y="92697"/>
                    </a:cubicBezTo>
                    <a:cubicBezTo>
                      <a:pt x="283973" y="92627"/>
                      <a:pt x="280714" y="92949"/>
                      <a:pt x="279304" y="92795"/>
                    </a:cubicBezTo>
                    <a:cubicBezTo>
                      <a:pt x="280016" y="92872"/>
                      <a:pt x="280560" y="92976"/>
                      <a:pt x="281000" y="93074"/>
                    </a:cubicBezTo>
                    <a:cubicBezTo>
                      <a:pt x="285466" y="95078"/>
                      <a:pt x="288139" y="97271"/>
                      <a:pt x="290526" y="99379"/>
                    </a:cubicBezTo>
                    <a:cubicBezTo>
                      <a:pt x="305720" y="112806"/>
                      <a:pt x="313913" y="128857"/>
                      <a:pt x="325199" y="146201"/>
                    </a:cubicBezTo>
                    <a:cubicBezTo>
                      <a:pt x="338131" y="166065"/>
                      <a:pt x="351071" y="185936"/>
                      <a:pt x="364003" y="205800"/>
                    </a:cubicBezTo>
                    <a:cubicBezTo>
                      <a:pt x="377445" y="226439"/>
                      <a:pt x="394453" y="250408"/>
                      <a:pt x="422928" y="243022"/>
                    </a:cubicBezTo>
                    <a:cubicBezTo>
                      <a:pt x="449114" y="236228"/>
                      <a:pt x="455221" y="206282"/>
                      <a:pt x="459052" y="183332"/>
                    </a:cubicBezTo>
                    <a:cubicBezTo>
                      <a:pt x="462730" y="161296"/>
                      <a:pt x="463330" y="139051"/>
                      <a:pt x="465480" y="116862"/>
                    </a:cubicBezTo>
                    <a:cubicBezTo>
                      <a:pt x="465647" y="115152"/>
                      <a:pt x="465850" y="113469"/>
                      <a:pt x="466052" y="111779"/>
                    </a:cubicBezTo>
                    <a:cubicBezTo>
                      <a:pt x="480555" y="133075"/>
                      <a:pt x="495093" y="154349"/>
                      <a:pt x="509847" y="175470"/>
                    </a:cubicBezTo>
                    <a:cubicBezTo>
                      <a:pt x="522549" y="193658"/>
                      <a:pt x="538594" y="209885"/>
                      <a:pt x="562769" y="207092"/>
                    </a:cubicBezTo>
                    <a:cubicBezTo>
                      <a:pt x="584182" y="204620"/>
                      <a:pt x="598489" y="187891"/>
                      <a:pt x="607366" y="169507"/>
                    </a:cubicBezTo>
                    <a:cubicBezTo>
                      <a:pt x="616914" y="149734"/>
                      <a:pt x="625121" y="129360"/>
                      <a:pt x="631089" y="108211"/>
                    </a:cubicBezTo>
                    <a:cubicBezTo>
                      <a:pt x="633350" y="100210"/>
                      <a:pt x="635025" y="92055"/>
                      <a:pt x="637335" y="84068"/>
                    </a:cubicBezTo>
                    <a:cubicBezTo>
                      <a:pt x="638368" y="80500"/>
                      <a:pt x="639547" y="77002"/>
                      <a:pt x="640811" y="73510"/>
                    </a:cubicBezTo>
                    <a:cubicBezTo>
                      <a:pt x="640929" y="73189"/>
                      <a:pt x="641564" y="71688"/>
                      <a:pt x="641990" y="70648"/>
                    </a:cubicBezTo>
                    <a:cubicBezTo>
                      <a:pt x="642639" y="69517"/>
                      <a:pt x="644154" y="66633"/>
                      <a:pt x="644112" y="66703"/>
                    </a:cubicBezTo>
                    <a:cubicBezTo>
                      <a:pt x="644356" y="66305"/>
                      <a:pt x="644642" y="65928"/>
                      <a:pt x="644886" y="65530"/>
                    </a:cubicBezTo>
                    <a:cubicBezTo>
                      <a:pt x="645508" y="66172"/>
                      <a:pt x="645989" y="66661"/>
                      <a:pt x="645815" y="66438"/>
                    </a:cubicBezTo>
                    <a:cubicBezTo>
                      <a:pt x="656667" y="80325"/>
                      <a:pt x="666019" y="102270"/>
                      <a:pt x="675253" y="119103"/>
                    </a:cubicBezTo>
                    <a:cubicBezTo>
                      <a:pt x="685449" y="137697"/>
                      <a:pt x="695053" y="156793"/>
                      <a:pt x="705954" y="174981"/>
                    </a:cubicBezTo>
                    <a:cubicBezTo>
                      <a:pt x="717065" y="193519"/>
                      <a:pt x="733926" y="211812"/>
                      <a:pt x="756769" y="213739"/>
                    </a:cubicBezTo>
                    <a:cubicBezTo>
                      <a:pt x="801520" y="217509"/>
                      <a:pt x="821194" y="159306"/>
                      <a:pt x="832465" y="125499"/>
                    </a:cubicBezTo>
                    <a:cubicBezTo>
                      <a:pt x="837162" y="111416"/>
                      <a:pt x="841364" y="97166"/>
                      <a:pt x="846326" y="83174"/>
                    </a:cubicBezTo>
                    <a:cubicBezTo>
                      <a:pt x="861680" y="112645"/>
                      <a:pt x="871786" y="144860"/>
                      <a:pt x="890455" y="172558"/>
                    </a:cubicBezTo>
                    <a:cubicBezTo>
                      <a:pt x="903213" y="191494"/>
                      <a:pt x="919544" y="213417"/>
                      <a:pt x="943811" y="216615"/>
                    </a:cubicBezTo>
                    <a:cubicBezTo>
                      <a:pt x="970471" y="220127"/>
                      <a:pt x="989113" y="200542"/>
                      <a:pt x="998088" y="177439"/>
                    </a:cubicBezTo>
                    <a:cubicBezTo>
                      <a:pt x="1006365" y="156129"/>
                      <a:pt x="1009848" y="132118"/>
                      <a:pt x="1015208" y="109915"/>
                    </a:cubicBezTo>
                    <a:cubicBezTo>
                      <a:pt x="1023980" y="127049"/>
                      <a:pt x="1032746" y="144183"/>
                      <a:pt x="1041519" y="161317"/>
                    </a:cubicBezTo>
                    <a:cubicBezTo>
                      <a:pt x="1050948" y="179736"/>
                      <a:pt x="1060153" y="199020"/>
                      <a:pt x="1077448" y="211434"/>
                    </a:cubicBezTo>
                    <a:cubicBezTo>
                      <a:pt x="1097052" y="225503"/>
                      <a:pt x="1122289" y="223870"/>
                      <a:pt x="1140854" y="208900"/>
                    </a:cubicBezTo>
                    <a:cubicBezTo>
                      <a:pt x="1172330" y="183513"/>
                      <a:pt x="1176810" y="136335"/>
                      <a:pt x="1186204" y="99875"/>
                    </a:cubicBezTo>
                    <a:cubicBezTo>
                      <a:pt x="1186797" y="97564"/>
                      <a:pt x="1187537" y="95253"/>
                      <a:pt x="1188340" y="92949"/>
                    </a:cubicBezTo>
                    <a:cubicBezTo>
                      <a:pt x="1201377" y="107534"/>
                      <a:pt x="1214156" y="122951"/>
                      <a:pt x="1229000" y="135498"/>
                    </a:cubicBezTo>
                    <a:cubicBezTo>
                      <a:pt x="1250866" y="153972"/>
                      <a:pt x="1279013" y="138207"/>
                      <a:pt x="1275900" y="11013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45725" tIns="22850" rIns="45725" bIns="2285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500">
                  <a:solidFill>
                    <a:schemeClr val="dk1"/>
                  </a:solidFill>
                  <a:latin typeface="UTM Avo" panose="02040603050506020204" pitchFamily="18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39" name="Google Shape;1254;p16">
              <a:extLst>
                <a:ext uri="{FF2B5EF4-FFF2-40B4-BE49-F238E27FC236}">
                  <a16:creationId xmlns:a16="http://schemas.microsoft.com/office/drawing/2014/main" id="{EE9E3E84-A4B9-B99B-8DE6-A01F815B0E46}"/>
                </a:ext>
              </a:extLst>
            </p:cNvPr>
            <p:cNvGrpSpPr/>
            <p:nvPr/>
          </p:nvGrpSpPr>
          <p:grpSpPr>
            <a:xfrm>
              <a:off x="598910" y="9430746"/>
              <a:ext cx="1184767" cy="262727"/>
              <a:chOff x="598910" y="9430746"/>
              <a:chExt cx="1184767" cy="262727"/>
            </a:xfrm>
          </p:grpSpPr>
          <p:sp>
            <p:nvSpPr>
              <p:cNvPr id="68" name="Google Shape;1255;p16">
                <a:extLst>
                  <a:ext uri="{FF2B5EF4-FFF2-40B4-BE49-F238E27FC236}">
                    <a16:creationId xmlns:a16="http://schemas.microsoft.com/office/drawing/2014/main" id="{7DCF6878-8D03-7E6B-05FD-F9195E5AF54A}"/>
                  </a:ext>
                </a:extLst>
              </p:cNvPr>
              <p:cNvSpPr/>
              <p:nvPr/>
            </p:nvSpPr>
            <p:spPr>
              <a:xfrm>
                <a:off x="598910" y="9430746"/>
                <a:ext cx="1184767" cy="262727"/>
              </a:xfrm>
              <a:custGeom>
                <a:avLst/>
                <a:gdLst/>
                <a:ahLst/>
                <a:cxnLst/>
                <a:rect l="l" t="t" r="r" b="b"/>
                <a:pathLst>
                  <a:path w="1184767" h="262727" extrusionOk="0">
                    <a:moveTo>
                      <a:pt x="1174697" y="83798"/>
                    </a:moveTo>
                    <a:cubicBezTo>
                      <a:pt x="1166817" y="78848"/>
                      <a:pt x="1154318" y="79239"/>
                      <a:pt x="1147757" y="86416"/>
                    </a:cubicBezTo>
                    <a:cubicBezTo>
                      <a:pt x="1138684" y="96338"/>
                      <a:pt x="1129779" y="105400"/>
                      <a:pt x="1121948" y="116397"/>
                    </a:cubicBezTo>
                    <a:cubicBezTo>
                      <a:pt x="1115451" y="125523"/>
                      <a:pt x="1108723" y="134579"/>
                      <a:pt x="1101241" y="142915"/>
                    </a:cubicBezTo>
                    <a:cubicBezTo>
                      <a:pt x="1100369" y="143886"/>
                      <a:pt x="1096872" y="147356"/>
                      <a:pt x="1094394" y="149834"/>
                    </a:cubicBezTo>
                    <a:cubicBezTo>
                      <a:pt x="1092608" y="148277"/>
                      <a:pt x="1090535" y="146581"/>
                      <a:pt x="1088113" y="143914"/>
                    </a:cubicBezTo>
                    <a:cubicBezTo>
                      <a:pt x="1084352" y="139780"/>
                      <a:pt x="1082921" y="137972"/>
                      <a:pt x="1080981" y="135109"/>
                    </a:cubicBezTo>
                    <a:cubicBezTo>
                      <a:pt x="1069067" y="117521"/>
                      <a:pt x="1061292" y="97441"/>
                      <a:pt x="1052575" y="78184"/>
                    </a:cubicBezTo>
                    <a:cubicBezTo>
                      <a:pt x="1043558" y="58264"/>
                      <a:pt x="1032894" y="32410"/>
                      <a:pt x="1013694" y="20373"/>
                    </a:cubicBezTo>
                    <a:cubicBezTo>
                      <a:pt x="999450" y="11443"/>
                      <a:pt x="980139" y="12197"/>
                      <a:pt x="967458" y="23675"/>
                    </a:cubicBezTo>
                    <a:cubicBezTo>
                      <a:pt x="958092" y="32151"/>
                      <a:pt x="953785" y="43574"/>
                      <a:pt x="951210" y="55618"/>
                    </a:cubicBezTo>
                    <a:cubicBezTo>
                      <a:pt x="945620" y="81696"/>
                      <a:pt x="939276" y="107593"/>
                      <a:pt x="931948" y="133238"/>
                    </a:cubicBezTo>
                    <a:cubicBezTo>
                      <a:pt x="928381" y="145729"/>
                      <a:pt x="924598" y="158157"/>
                      <a:pt x="920606" y="170522"/>
                    </a:cubicBezTo>
                    <a:cubicBezTo>
                      <a:pt x="920334" y="171381"/>
                      <a:pt x="920069" y="172268"/>
                      <a:pt x="919804" y="173141"/>
                    </a:cubicBezTo>
                    <a:cubicBezTo>
                      <a:pt x="919085" y="171995"/>
                      <a:pt x="918338" y="170864"/>
                      <a:pt x="917640" y="169705"/>
                    </a:cubicBezTo>
                    <a:cubicBezTo>
                      <a:pt x="911959" y="160182"/>
                      <a:pt x="907241" y="150114"/>
                      <a:pt x="903082" y="139836"/>
                    </a:cubicBezTo>
                    <a:cubicBezTo>
                      <a:pt x="900346" y="133078"/>
                      <a:pt x="896054" y="120342"/>
                      <a:pt x="892753" y="110477"/>
                    </a:cubicBezTo>
                    <a:cubicBezTo>
                      <a:pt x="889179" y="99801"/>
                      <a:pt x="885620" y="89118"/>
                      <a:pt x="881649" y="78582"/>
                    </a:cubicBezTo>
                    <a:cubicBezTo>
                      <a:pt x="872143" y="53349"/>
                      <a:pt x="860865" y="30099"/>
                      <a:pt x="843598" y="9166"/>
                    </a:cubicBezTo>
                    <a:cubicBezTo>
                      <a:pt x="829263" y="-8205"/>
                      <a:pt x="801989" y="1137"/>
                      <a:pt x="795323" y="20310"/>
                    </a:cubicBezTo>
                    <a:cubicBezTo>
                      <a:pt x="785127" y="49670"/>
                      <a:pt x="774930" y="79029"/>
                      <a:pt x="764734" y="108389"/>
                    </a:cubicBezTo>
                    <a:cubicBezTo>
                      <a:pt x="759793" y="122604"/>
                      <a:pt x="755089" y="136931"/>
                      <a:pt x="749896" y="151056"/>
                    </a:cubicBezTo>
                    <a:cubicBezTo>
                      <a:pt x="749073" y="153298"/>
                      <a:pt x="748221" y="155525"/>
                      <a:pt x="747307" y="157731"/>
                    </a:cubicBezTo>
                    <a:cubicBezTo>
                      <a:pt x="747028" y="158401"/>
                      <a:pt x="746909" y="158744"/>
                      <a:pt x="746860" y="158925"/>
                    </a:cubicBezTo>
                    <a:cubicBezTo>
                      <a:pt x="746630" y="159323"/>
                      <a:pt x="746455" y="159623"/>
                      <a:pt x="746127" y="160203"/>
                    </a:cubicBezTo>
                    <a:cubicBezTo>
                      <a:pt x="744717" y="162709"/>
                      <a:pt x="743210" y="165125"/>
                      <a:pt x="741751" y="167590"/>
                    </a:cubicBezTo>
                    <a:cubicBezTo>
                      <a:pt x="741340" y="168288"/>
                      <a:pt x="741074" y="168770"/>
                      <a:pt x="740893" y="169126"/>
                    </a:cubicBezTo>
                    <a:cubicBezTo>
                      <a:pt x="740593" y="169335"/>
                      <a:pt x="740167" y="169664"/>
                      <a:pt x="739420" y="170348"/>
                    </a:cubicBezTo>
                    <a:cubicBezTo>
                      <a:pt x="739176" y="170571"/>
                      <a:pt x="738925" y="170788"/>
                      <a:pt x="738681" y="171011"/>
                    </a:cubicBezTo>
                    <a:cubicBezTo>
                      <a:pt x="738576" y="171067"/>
                      <a:pt x="738506" y="171095"/>
                      <a:pt x="738360" y="171179"/>
                    </a:cubicBezTo>
                    <a:cubicBezTo>
                      <a:pt x="738387" y="171193"/>
                      <a:pt x="738415" y="171213"/>
                      <a:pt x="738443" y="171228"/>
                    </a:cubicBezTo>
                    <a:cubicBezTo>
                      <a:pt x="738429" y="171241"/>
                      <a:pt x="738408" y="171255"/>
                      <a:pt x="738394" y="171269"/>
                    </a:cubicBezTo>
                    <a:cubicBezTo>
                      <a:pt x="738283" y="171297"/>
                      <a:pt x="738185" y="171318"/>
                      <a:pt x="738073" y="171339"/>
                    </a:cubicBezTo>
                    <a:cubicBezTo>
                      <a:pt x="738059" y="171346"/>
                      <a:pt x="738039" y="171360"/>
                      <a:pt x="738024" y="171367"/>
                    </a:cubicBezTo>
                    <a:cubicBezTo>
                      <a:pt x="738018" y="171360"/>
                      <a:pt x="738011" y="171360"/>
                      <a:pt x="738004" y="171353"/>
                    </a:cubicBezTo>
                    <a:cubicBezTo>
                      <a:pt x="736077" y="171786"/>
                      <a:pt x="735756" y="171835"/>
                      <a:pt x="737250" y="171437"/>
                    </a:cubicBezTo>
                    <a:cubicBezTo>
                      <a:pt x="737166" y="171123"/>
                      <a:pt x="737229" y="170976"/>
                      <a:pt x="737355" y="170906"/>
                    </a:cubicBezTo>
                    <a:cubicBezTo>
                      <a:pt x="737068" y="170704"/>
                      <a:pt x="736922" y="170613"/>
                      <a:pt x="736587" y="170369"/>
                    </a:cubicBezTo>
                    <a:cubicBezTo>
                      <a:pt x="737013" y="170676"/>
                      <a:pt x="737243" y="170830"/>
                      <a:pt x="737355" y="170899"/>
                    </a:cubicBezTo>
                    <a:cubicBezTo>
                      <a:pt x="737368" y="170892"/>
                      <a:pt x="737376" y="170878"/>
                      <a:pt x="737389" y="170872"/>
                    </a:cubicBezTo>
                    <a:cubicBezTo>
                      <a:pt x="736999" y="170481"/>
                      <a:pt x="734835" y="168763"/>
                      <a:pt x="734933" y="168958"/>
                    </a:cubicBezTo>
                    <a:cubicBezTo>
                      <a:pt x="726411" y="161062"/>
                      <a:pt x="720095" y="152397"/>
                      <a:pt x="714072" y="142601"/>
                    </a:cubicBezTo>
                    <a:cubicBezTo>
                      <a:pt x="700211" y="120070"/>
                      <a:pt x="690071" y="95549"/>
                      <a:pt x="678506" y="71824"/>
                    </a:cubicBezTo>
                    <a:cubicBezTo>
                      <a:pt x="666021" y="46199"/>
                      <a:pt x="648726" y="6925"/>
                      <a:pt x="613202" y="16707"/>
                    </a:cubicBezTo>
                    <a:cubicBezTo>
                      <a:pt x="581677" y="25393"/>
                      <a:pt x="574468" y="64967"/>
                      <a:pt x="565255" y="91534"/>
                    </a:cubicBezTo>
                    <a:cubicBezTo>
                      <a:pt x="560377" y="105589"/>
                      <a:pt x="555505" y="119644"/>
                      <a:pt x="550627" y="133706"/>
                    </a:cubicBezTo>
                    <a:cubicBezTo>
                      <a:pt x="546237" y="146364"/>
                      <a:pt x="542817" y="160615"/>
                      <a:pt x="536048" y="171765"/>
                    </a:cubicBezTo>
                    <a:cubicBezTo>
                      <a:pt x="533312" y="176269"/>
                      <a:pt x="535308" y="173608"/>
                      <a:pt x="533277" y="175968"/>
                    </a:cubicBezTo>
                    <a:cubicBezTo>
                      <a:pt x="532767" y="176562"/>
                      <a:pt x="528154" y="181009"/>
                      <a:pt x="530778" y="178517"/>
                    </a:cubicBezTo>
                    <a:cubicBezTo>
                      <a:pt x="528698" y="180493"/>
                      <a:pt x="529201" y="180346"/>
                      <a:pt x="527645" y="180416"/>
                    </a:cubicBezTo>
                    <a:cubicBezTo>
                      <a:pt x="527631" y="180409"/>
                      <a:pt x="527617" y="180395"/>
                      <a:pt x="527603" y="180388"/>
                    </a:cubicBezTo>
                    <a:cubicBezTo>
                      <a:pt x="527512" y="180395"/>
                      <a:pt x="527414" y="180402"/>
                      <a:pt x="527303" y="180409"/>
                    </a:cubicBezTo>
                    <a:cubicBezTo>
                      <a:pt x="527386" y="180402"/>
                      <a:pt x="527526" y="180388"/>
                      <a:pt x="527589" y="180381"/>
                    </a:cubicBezTo>
                    <a:cubicBezTo>
                      <a:pt x="527191" y="180109"/>
                      <a:pt x="526598" y="179725"/>
                      <a:pt x="525607" y="179145"/>
                    </a:cubicBezTo>
                    <a:cubicBezTo>
                      <a:pt x="525034" y="178363"/>
                      <a:pt x="524204" y="177239"/>
                      <a:pt x="523548" y="176345"/>
                    </a:cubicBezTo>
                    <a:cubicBezTo>
                      <a:pt x="523450" y="176192"/>
                      <a:pt x="522941" y="175438"/>
                      <a:pt x="521545" y="173364"/>
                    </a:cubicBezTo>
                    <a:cubicBezTo>
                      <a:pt x="518725" y="169168"/>
                      <a:pt x="516185" y="164748"/>
                      <a:pt x="513679" y="160356"/>
                    </a:cubicBezTo>
                    <a:cubicBezTo>
                      <a:pt x="499847" y="136073"/>
                      <a:pt x="489385" y="110092"/>
                      <a:pt x="477178" y="84992"/>
                    </a:cubicBezTo>
                    <a:cubicBezTo>
                      <a:pt x="465565" y="61106"/>
                      <a:pt x="451327" y="27215"/>
                      <a:pt x="423153" y="19584"/>
                    </a:cubicBezTo>
                    <a:cubicBezTo>
                      <a:pt x="387189" y="9844"/>
                      <a:pt x="368192" y="43742"/>
                      <a:pt x="356439" y="71105"/>
                    </a:cubicBezTo>
                    <a:cubicBezTo>
                      <a:pt x="346787" y="93559"/>
                      <a:pt x="340156" y="117172"/>
                      <a:pt x="330714" y="139710"/>
                    </a:cubicBezTo>
                    <a:cubicBezTo>
                      <a:pt x="327364" y="147712"/>
                      <a:pt x="321955" y="158031"/>
                      <a:pt x="315862" y="166822"/>
                    </a:cubicBezTo>
                    <a:cubicBezTo>
                      <a:pt x="312840" y="171193"/>
                      <a:pt x="311702" y="172882"/>
                      <a:pt x="307941" y="176555"/>
                    </a:cubicBezTo>
                    <a:cubicBezTo>
                      <a:pt x="307724" y="176764"/>
                      <a:pt x="307152" y="177469"/>
                      <a:pt x="306517" y="178182"/>
                    </a:cubicBezTo>
                    <a:cubicBezTo>
                      <a:pt x="306077" y="178028"/>
                      <a:pt x="305616" y="177944"/>
                      <a:pt x="305177" y="177763"/>
                    </a:cubicBezTo>
                    <a:cubicBezTo>
                      <a:pt x="304667" y="177574"/>
                      <a:pt x="304402" y="177491"/>
                      <a:pt x="304144" y="177414"/>
                    </a:cubicBezTo>
                    <a:cubicBezTo>
                      <a:pt x="303697" y="177141"/>
                      <a:pt x="303069" y="176771"/>
                      <a:pt x="302169" y="176269"/>
                    </a:cubicBezTo>
                    <a:cubicBezTo>
                      <a:pt x="299733" y="174900"/>
                      <a:pt x="297367" y="173420"/>
                      <a:pt x="295064" y="171842"/>
                    </a:cubicBezTo>
                    <a:cubicBezTo>
                      <a:pt x="294031" y="171130"/>
                      <a:pt x="293026" y="170369"/>
                      <a:pt x="292014" y="169615"/>
                    </a:cubicBezTo>
                    <a:cubicBezTo>
                      <a:pt x="291896" y="169405"/>
                      <a:pt x="287973" y="166138"/>
                      <a:pt x="287827" y="166005"/>
                    </a:cubicBezTo>
                    <a:cubicBezTo>
                      <a:pt x="280282" y="158883"/>
                      <a:pt x="273750" y="150833"/>
                      <a:pt x="267510" y="142573"/>
                    </a:cubicBezTo>
                    <a:cubicBezTo>
                      <a:pt x="266973" y="141868"/>
                      <a:pt x="266673" y="141470"/>
                      <a:pt x="266366" y="141079"/>
                    </a:cubicBezTo>
                    <a:cubicBezTo>
                      <a:pt x="266080" y="140646"/>
                      <a:pt x="265682" y="140060"/>
                      <a:pt x="265061" y="139159"/>
                    </a:cubicBezTo>
                    <a:cubicBezTo>
                      <a:pt x="263413" y="136771"/>
                      <a:pt x="261745" y="134397"/>
                      <a:pt x="260105" y="132002"/>
                    </a:cubicBezTo>
                    <a:cubicBezTo>
                      <a:pt x="257356" y="128008"/>
                      <a:pt x="254634" y="123994"/>
                      <a:pt x="251870" y="120007"/>
                    </a:cubicBezTo>
                    <a:cubicBezTo>
                      <a:pt x="244996" y="110092"/>
                      <a:pt x="238037" y="100178"/>
                      <a:pt x="230325" y="90892"/>
                    </a:cubicBezTo>
                    <a:cubicBezTo>
                      <a:pt x="214057" y="71300"/>
                      <a:pt x="188164" y="46109"/>
                      <a:pt x="160422" y="51680"/>
                    </a:cubicBezTo>
                    <a:cubicBezTo>
                      <a:pt x="142144" y="55353"/>
                      <a:pt x="131598" y="70225"/>
                      <a:pt x="123502" y="85648"/>
                    </a:cubicBezTo>
                    <a:cubicBezTo>
                      <a:pt x="116028" y="99892"/>
                      <a:pt x="109537" y="114666"/>
                      <a:pt x="103172" y="129433"/>
                    </a:cubicBezTo>
                    <a:cubicBezTo>
                      <a:pt x="93429" y="152013"/>
                      <a:pt x="84405" y="173923"/>
                      <a:pt x="70719" y="194457"/>
                    </a:cubicBezTo>
                    <a:cubicBezTo>
                      <a:pt x="66385" y="182245"/>
                      <a:pt x="63125" y="169426"/>
                      <a:pt x="60159" y="156970"/>
                    </a:cubicBezTo>
                    <a:cubicBezTo>
                      <a:pt x="52510" y="124860"/>
                      <a:pt x="47059" y="92267"/>
                      <a:pt x="40694" y="59905"/>
                    </a:cubicBezTo>
                    <a:cubicBezTo>
                      <a:pt x="37317" y="42736"/>
                      <a:pt x="9030" y="40858"/>
                      <a:pt x="5233" y="58795"/>
                    </a:cubicBezTo>
                    <a:cubicBezTo>
                      <a:pt x="-1585" y="90996"/>
                      <a:pt x="-1327" y="121704"/>
                      <a:pt x="3621" y="154219"/>
                    </a:cubicBezTo>
                    <a:cubicBezTo>
                      <a:pt x="5924" y="169370"/>
                      <a:pt x="9623" y="184340"/>
                      <a:pt x="13908" y="199044"/>
                    </a:cubicBezTo>
                    <a:cubicBezTo>
                      <a:pt x="17887" y="212687"/>
                      <a:pt x="21704" y="227580"/>
                      <a:pt x="29549" y="239568"/>
                    </a:cubicBezTo>
                    <a:cubicBezTo>
                      <a:pt x="39222" y="254342"/>
                      <a:pt x="54374" y="264522"/>
                      <a:pt x="72582" y="262462"/>
                    </a:cubicBezTo>
                    <a:cubicBezTo>
                      <a:pt x="90609" y="260424"/>
                      <a:pt x="101797" y="247891"/>
                      <a:pt x="112217" y="234262"/>
                    </a:cubicBezTo>
                    <a:cubicBezTo>
                      <a:pt x="129455" y="211724"/>
                      <a:pt x="140873" y="185290"/>
                      <a:pt x="152082" y="159421"/>
                    </a:cubicBezTo>
                    <a:cubicBezTo>
                      <a:pt x="157135" y="147754"/>
                      <a:pt x="161860" y="136359"/>
                      <a:pt x="167136" y="125551"/>
                    </a:cubicBezTo>
                    <a:cubicBezTo>
                      <a:pt x="169034" y="121662"/>
                      <a:pt x="171009" y="117794"/>
                      <a:pt x="173061" y="113968"/>
                    </a:cubicBezTo>
                    <a:cubicBezTo>
                      <a:pt x="174394" y="115168"/>
                      <a:pt x="175748" y="116341"/>
                      <a:pt x="177018" y="117577"/>
                    </a:cubicBezTo>
                    <a:cubicBezTo>
                      <a:pt x="180752" y="121215"/>
                      <a:pt x="184256" y="125069"/>
                      <a:pt x="187613" y="129049"/>
                    </a:cubicBezTo>
                    <a:cubicBezTo>
                      <a:pt x="190802" y="132826"/>
                      <a:pt x="193824" y="136750"/>
                      <a:pt x="196762" y="140723"/>
                    </a:cubicBezTo>
                    <a:cubicBezTo>
                      <a:pt x="197593" y="141903"/>
                      <a:pt x="199847" y="145031"/>
                      <a:pt x="199819" y="144989"/>
                    </a:cubicBezTo>
                    <a:cubicBezTo>
                      <a:pt x="201487" y="147377"/>
                      <a:pt x="203135" y="149772"/>
                      <a:pt x="204782" y="152173"/>
                    </a:cubicBezTo>
                    <a:cubicBezTo>
                      <a:pt x="217888" y="171276"/>
                      <a:pt x="230737" y="191518"/>
                      <a:pt x="248066" y="207143"/>
                    </a:cubicBezTo>
                    <a:cubicBezTo>
                      <a:pt x="269813" y="226763"/>
                      <a:pt x="301869" y="245957"/>
                      <a:pt x="331195" y="230261"/>
                    </a:cubicBezTo>
                    <a:cubicBezTo>
                      <a:pt x="356830" y="216548"/>
                      <a:pt x="372275" y="186888"/>
                      <a:pt x="383455" y="161327"/>
                    </a:cubicBezTo>
                    <a:cubicBezTo>
                      <a:pt x="393931" y="137385"/>
                      <a:pt x="400722" y="112026"/>
                      <a:pt x="411169" y="88078"/>
                    </a:cubicBezTo>
                    <a:cubicBezTo>
                      <a:pt x="411518" y="87268"/>
                      <a:pt x="412021" y="86290"/>
                      <a:pt x="412426" y="85411"/>
                    </a:cubicBezTo>
                    <a:cubicBezTo>
                      <a:pt x="415643" y="90920"/>
                      <a:pt x="418770" y="96484"/>
                      <a:pt x="421687" y="102154"/>
                    </a:cubicBezTo>
                    <a:cubicBezTo>
                      <a:pt x="435031" y="128120"/>
                      <a:pt x="445716" y="155385"/>
                      <a:pt x="459598" y="181086"/>
                    </a:cubicBezTo>
                    <a:cubicBezTo>
                      <a:pt x="474052" y="207841"/>
                      <a:pt x="492253" y="236908"/>
                      <a:pt x="526200" y="237753"/>
                    </a:cubicBezTo>
                    <a:cubicBezTo>
                      <a:pt x="561591" y="238632"/>
                      <a:pt x="583946" y="208693"/>
                      <a:pt x="595384" y="179068"/>
                    </a:cubicBezTo>
                    <a:cubicBezTo>
                      <a:pt x="606174" y="151126"/>
                      <a:pt x="615303" y="122416"/>
                      <a:pt x="625032" y="94069"/>
                    </a:cubicBezTo>
                    <a:cubicBezTo>
                      <a:pt x="627223" y="97937"/>
                      <a:pt x="629366" y="101812"/>
                      <a:pt x="631229" y="105722"/>
                    </a:cubicBezTo>
                    <a:cubicBezTo>
                      <a:pt x="645237" y="135123"/>
                      <a:pt x="658357" y="164504"/>
                      <a:pt x="677906" y="190763"/>
                    </a:cubicBezTo>
                    <a:cubicBezTo>
                      <a:pt x="698522" y="218461"/>
                      <a:pt x="732343" y="240162"/>
                      <a:pt x="766472" y="221205"/>
                    </a:cubicBezTo>
                    <a:cubicBezTo>
                      <a:pt x="794982" y="205370"/>
                      <a:pt x="803999" y="169859"/>
                      <a:pt x="813895" y="141365"/>
                    </a:cubicBezTo>
                    <a:cubicBezTo>
                      <a:pt x="818773" y="127324"/>
                      <a:pt x="823652" y="113283"/>
                      <a:pt x="828523" y="99235"/>
                    </a:cubicBezTo>
                    <a:cubicBezTo>
                      <a:pt x="828565" y="99347"/>
                      <a:pt x="828614" y="99473"/>
                      <a:pt x="828656" y="99584"/>
                    </a:cubicBezTo>
                    <a:cubicBezTo>
                      <a:pt x="836759" y="122109"/>
                      <a:pt x="843668" y="144996"/>
                      <a:pt x="852664" y="167199"/>
                    </a:cubicBezTo>
                    <a:cubicBezTo>
                      <a:pt x="861297" y="188508"/>
                      <a:pt x="872946" y="211703"/>
                      <a:pt x="890303" y="227217"/>
                    </a:cubicBezTo>
                    <a:cubicBezTo>
                      <a:pt x="902754" y="238346"/>
                      <a:pt x="918799" y="244239"/>
                      <a:pt x="935437" y="239847"/>
                    </a:cubicBezTo>
                    <a:cubicBezTo>
                      <a:pt x="951761" y="235539"/>
                      <a:pt x="962077" y="221764"/>
                      <a:pt x="968421" y="207011"/>
                    </a:cubicBezTo>
                    <a:cubicBezTo>
                      <a:pt x="979134" y="182113"/>
                      <a:pt x="985722" y="154610"/>
                      <a:pt x="992638" y="128448"/>
                    </a:cubicBezTo>
                    <a:cubicBezTo>
                      <a:pt x="995123" y="119051"/>
                      <a:pt x="997342" y="109583"/>
                      <a:pt x="999583" y="100122"/>
                    </a:cubicBezTo>
                    <a:cubicBezTo>
                      <a:pt x="1003589" y="108759"/>
                      <a:pt x="1007399" y="117480"/>
                      <a:pt x="1011322" y="126151"/>
                    </a:cubicBezTo>
                    <a:cubicBezTo>
                      <a:pt x="1020918" y="147370"/>
                      <a:pt x="1032071" y="168560"/>
                      <a:pt x="1048416" y="185443"/>
                    </a:cubicBezTo>
                    <a:cubicBezTo>
                      <a:pt x="1059576" y="196970"/>
                      <a:pt x="1073003" y="207297"/>
                      <a:pt x="1089446" y="208987"/>
                    </a:cubicBezTo>
                    <a:cubicBezTo>
                      <a:pt x="1107362" y="210830"/>
                      <a:pt x="1123260" y="202347"/>
                      <a:pt x="1135648" y="189891"/>
                    </a:cubicBezTo>
                    <a:cubicBezTo>
                      <a:pt x="1146773" y="178705"/>
                      <a:pt x="1157067" y="165879"/>
                      <a:pt x="1165826" y="152767"/>
                    </a:cubicBezTo>
                    <a:cubicBezTo>
                      <a:pt x="1175123" y="138845"/>
                      <a:pt x="1180371" y="125397"/>
                      <a:pt x="1184035" y="109136"/>
                    </a:cubicBezTo>
                    <a:cubicBezTo>
                      <a:pt x="1186268" y="99438"/>
                      <a:pt x="1183463" y="89307"/>
                      <a:pt x="1174697" y="83798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45725" tIns="22850" rIns="45725" bIns="2285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500">
                  <a:solidFill>
                    <a:schemeClr val="dk1"/>
                  </a:solidFill>
                  <a:latin typeface="UTM Avo" panose="02040603050506020204" pitchFamily="18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9" name="Google Shape;1256;p16">
                <a:extLst>
                  <a:ext uri="{FF2B5EF4-FFF2-40B4-BE49-F238E27FC236}">
                    <a16:creationId xmlns:a16="http://schemas.microsoft.com/office/drawing/2014/main" id="{9B08F274-BBDD-FDFF-FEAF-87DFDA6FDFFE}"/>
                  </a:ext>
                </a:extLst>
              </p:cNvPr>
              <p:cNvSpPr/>
              <p:nvPr/>
            </p:nvSpPr>
            <p:spPr>
              <a:xfrm>
                <a:off x="1126506" y="9611072"/>
                <a:ext cx="560" cy="54"/>
              </a:xfrm>
              <a:custGeom>
                <a:avLst/>
                <a:gdLst/>
                <a:ahLst/>
                <a:cxnLst/>
                <a:rect l="l" t="t" r="r" b="b"/>
                <a:pathLst>
                  <a:path w="560" h="54" extrusionOk="0">
                    <a:moveTo>
                      <a:pt x="0" y="48"/>
                    </a:moveTo>
                    <a:cubicBezTo>
                      <a:pt x="7" y="48"/>
                      <a:pt x="7" y="55"/>
                      <a:pt x="14" y="55"/>
                    </a:cubicBezTo>
                    <a:cubicBezTo>
                      <a:pt x="614" y="6"/>
                      <a:pt x="865" y="-36"/>
                      <a:pt x="0" y="48"/>
                    </a:cubicBezTo>
                    <a:close/>
                  </a:path>
                </a:pathLst>
              </a:custGeom>
              <a:solidFill>
                <a:srgbClr val="FF9C6C"/>
              </a:solidFill>
              <a:ln>
                <a:noFill/>
              </a:ln>
            </p:spPr>
            <p:txBody>
              <a:bodyPr spcFirstLastPara="1" wrap="square" lIns="45725" tIns="22850" rIns="45725" bIns="2285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500">
                  <a:solidFill>
                    <a:schemeClr val="dk1"/>
                  </a:solidFill>
                  <a:latin typeface="UTM Avo" panose="02040603050506020204" pitchFamily="18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70" name="Google Shape;1257;p16">
                <a:extLst>
                  <a:ext uri="{FF2B5EF4-FFF2-40B4-BE49-F238E27FC236}">
                    <a16:creationId xmlns:a16="http://schemas.microsoft.com/office/drawing/2014/main" id="{5F663066-7357-BBA8-392C-63892B03EF5D}"/>
                  </a:ext>
                </a:extLst>
              </p:cNvPr>
              <p:cNvSpPr/>
              <p:nvPr/>
            </p:nvSpPr>
            <p:spPr>
              <a:xfrm>
                <a:off x="1336264" y="9601598"/>
                <a:ext cx="1004" cy="493"/>
              </a:xfrm>
              <a:custGeom>
                <a:avLst/>
                <a:gdLst/>
                <a:ahLst/>
                <a:cxnLst/>
                <a:rect l="l" t="t" r="r" b="b"/>
                <a:pathLst>
                  <a:path w="1004" h="493" extrusionOk="0">
                    <a:moveTo>
                      <a:pt x="0" y="40"/>
                    </a:moveTo>
                    <a:cubicBezTo>
                      <a:pt x="0" y="47"/>
                      <a:pt x="0" y="47"/>
                      <a:pt x="0" y="40"/>
                    </a:cubicBezTo>
                    <a:cubicBezTo>
                      <a:pt x="237" y="214"/>
                      <a:pt x="440" y="354"/>
                      <a:pt x="649" y="494"/>
                    </a:cubicBezTo>
                    <a:cubicBezTo>
                      <a:pt x="670" y="487"/>
                      <a:pt x="698" y="480"/>
                      <a:pt x="719" y="480"/>
                    </a:cubicBezTo>
                    <a:cubicBezTo>
                      <a:pt x="803" y="431"/>
                      <a:pt x="935" y="354"/>
                      <a:pt x="1005" y="319"/>
                    </a:cubicBezTo>
                    <a:cubicBezTo>
                      <a:pt x="607" y="103"/>
                      <a:pt x="244" y="-44"/>
                      <a:pt x="42" y="12"/>
                    </a:cubicBezTo>
                    <a:cubicBezTo>
                      <a:pt x="112" y="96"/>
                      <a:pt x="105" y="103"/>
                      <a:pt x="0" y="40"/>
                    </a:cubicBezTo>
                    <a:close/>
                  </a:path>
                </a:pathLst>
              </a:custGeom>
              <a:solidFill>
                <a:srgbClr val="FF9C6C"/>
              </a:solidFill>
              <a:ln>
                <a:noFill/>
              </a:ln>
            </p:spPr>
            <p:txBody>
              <a:bodyPr spcFirstLastPara="1" wrap="square" lIns="45725" tIns="22850" rIns="45725" bIns="2285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500">
                  <a:solidFill>
                    <a:schemeClr val="dk1"/>
                  </a:solidFill>
                  <a:latin typeface="UTM Avo" panose="02040603050506020204" pitchFamily="18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40" name="Google Shape;1258;p16">
              <a:extLst>
                <a:ext uri="{FF2B5EF4-FFF2-40B4-BE49-F238E27FC236}">
                  <a16:creationId xmlns:a16="http://schemas.microsoft.com/office/drawing/2014/main" id="{E594216A-ECE2-AE57-94F9-C3596C22E579}"/>
                </a:ext>
              </a:extLst>
            </p:cNvPr>
            <p:cNvGrpSpPr/>
            <p:nvPr/>
          </p:nvGrpSpPr>
          <p:grpSpPr>
            <a:xfrm>
              <a:off x="-24232" y="7190684"/>
              <a:ext cx="2011903" cy="133218"/>
              <a:chOff x="-24232" y="7190684"/>
              <a:chExt cx="2011903" cy="133218"/>
            </a:xfrm>
          </p:grpSpPr>
          <p:sp>
            <p:nvSpPr>
              <p:cNvPr id="55" name="Google Shape;1259;p16">
                <a:extLst>
                  <a:ext uri="{FF2B5EF4-FFF2-40B4-BE49-F238E27FC236}">
                    <a16:creationId xmlns:a16="http://schemas.microsoft.com/office/drawing/2014/main" id="{432BD473-C3A6-BBE0-1D79-F8D6268479CE}"/>
                  </a:ext>
                </a:extLst>
              </p:cNvPr>
              <p:cNvSpPr/>
              <p:nvPr/>
            </p:nvSpPr>
            <p:spPr>
              <a:xfrm>
                <a:off x="1912129" y="7248328"/>
                <a:ext cx="75542" cy="75574"/>
              </a:xfrm>
              <a:custGeom>
                <a:avLst/>
                <a:gdLst/>
                <a:ahLst/>
                <a:cxnLst/>
                <a:rect l="l" t="t" r="r" b="b"/>
                <a:pathLst>
                  <a:path w="75542" h="75574" extrusionOk="0">
                    <a:moveTo>
                      <a:pt x="75542" y="37787"/>
                    </a:moveTo>
                    <a:cubicBezTo>
                      <a:pt x="75542" y="58656"/>
                      <a:pt x="58632" y="75574"/>
                      <a:pt x="37771" y="75574"/>
                    </a:cubicBezTo>
                    <a:cubicBezTo>
                      <a:pt x="16911" y="75574"/>
                      <a:pt x="0" y="58656"/>
                      <a:pt x="0" y="37787"/>
                    </a:cubicBezTo>
                    <a:cubicBezTo>
                      <a:pt x="0" y="16918"/>
                      <a:pt x="16911" y="0"/>
                      <a:pt x="37771" y="0"/>
                    </a:cubicBezTo>
                    <a:cubicBezTo>
                      <a:pt x="58632" y="0"/>
                      <a:pt x="75542" y="16918"/>
                      <a:pt x="75542" y="37787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45725" tIns="22850" rIns="45725" bIns="2285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500">
                  <a:solidFill>
                    <a:schemeClr val="dk1"/>
                  </a:solidFill>
                  <a:latin typeface="UTM Avo" panose="02040603050506020204" pitchFamily="18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6" name="Google Shape;1260;p16">
                <a:extLst>
                  <a:ext uri="{FF2B5EF4-FFF2-40B4-BE49-F238E27FC236}">
                    <a16:creationId xmlns:a16="http://schemas.microsoft.com/office/drawing/2014/main" id="{1FB7E25B-5CF1-77FE-510C-73E788B2A601}"/>
                  </a:ext>
                </a:extLst>
              </p:cNvPr>
              <p:cNvSpPr/>
              <p:nvPr/>
            </p:nvSpPr>
            <p:spPr>
              <a:xfrm>
                <a:off x="1750771" y="7243524"/>
                <a:ext cx="75542" cy="75574"/>
              </a:xfrm>
              <a:custGeom>
                <a:avLst/>
                <a:gdLst/>
                <a:ahLst/>
                <a:cxnLst/>
                <a:rect l="l" t="t" r="r" b="b"/>
                <a:pathLst>
                  <a:path w="75542" h="75574" extrusionOk="0">
                    <a:moveTo>
                      <a:pt x="75542" y="37787"/>
                    </a:moveTo>
                    <a:cubicBezTo>
                      <a:pt x="75542" y="58656"/>
                      <a:pt x="58632" y="75574"/>
                      <a:pt x="37771" y="75574"/>
                    </a:cubicBezTo>
                    <a:cubicBezTo>
                      <a:pt x="16911" y="75574"/>
                      <a:pt x="0" y="58656"/>
                      <a:pt x="0" y="37787"/>
                    </a:cubicBezTo>
                    <a:cubicBezTo>
                      <a:pt x="0" y="16918"/>
                      <a:pt x="16911" y="0"/>
                      <a:pt x="37771" y="0"/>
                    </a:cubicBezTo>
                    <a:cubicBezTo>
                      <a:pt x="58632" y="0"/>
                      <a:pt x="75542" y="16918"/>
                      <a:pt x="75542" y="37787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45725" tIns="22850" rIns="45725" bIns="2285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500">
                  <a:solidFill>
                    <a:schemeClr val="dk1"/>
                  </a:solidFill>
                  <a:latin typeface="UTM Avo" panose="02040603050506020204" pitchFamily="18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7" name="Google Shape;1261;p16">
                <a:extLst>
                  <a:ext uri="{FF2B5EF4-FFF2-40B4-BE49-F238E27FC236}">
                    <a16:creationId xmlns:a16="http://schemas.microsoft.com/office/drawing/2014/main" id="{A562C479-7EC5-358C-CDEE-F7B80A75610E}"/>
                  </a:ext>
                </a:extLst>
              </p:cNvPr>
              <p:cNvSpPr/>
              <p:nvPr/>
            </p:nvSpPr>
            <p:spPr>
              <a:xfrm>
                <a:off x="1589405" y="7238721"/>
                <a:ext cx="75542" cy="75574"/>
              </a:xfrm>
              <a:custGeom>
                <a:avLst/>
                <a:gdLst/>
                <a:ahLst/>
                <a:cxnLst/>
                <a:rect l="l" t="t" r="r" b="b"/>
                <a:pathLst>
                  <a:path w="75542" h="75574" extrusionOk="0">
                    <a:moveTo>
                      <a:pt x="75542" y="37787"/>
                    </a:moveTo>
                    <a:cubicBezTo>
                      <a:pt x="75542" y="58656"/>
                      <a:pt x="58632" y="75574"/>
                      <a:pt x="37771" y="75574"/>
                    </a:cubicBezTo>
                    <a:cubicBezTo>
                      <a:pt x="16911" y="75574"/>
                      <a:pt x="0" y="58656"/>
                      <a:pt x="0" y="37787"/>
                    </a:cubicBezTo>
                    <a:cubicBezTo>
                      <a:pt x="0" y="16918"/>
                      <a:pt x="16911" y="0"/>
                      <a:pt x="37771" y="0"/>
                    </a:cubicBezTo>
                    <a:cubicBezTo>
                      <a:pt x="58632" y="0"/>
                      <a:pt x="75542" y="16918"/>
                      <a:pt x="75542" y="37787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45725" tIns="22850" rIns="45725" bIns="2285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500">
                  <a:solidFill>
                    <a:schemeClr val="dk1"/>
                  </a:solidFill>
                  <a:latin typeface="UTM Avo" panose="02040603050506020204" pitchFamily="18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8" name="Google Shape;1262;p16">
                <a:extLst>
                  <a:ext uri="{FF2B5EF4-FFF2-40B4-BE49-F238E27FC236}">
                    <a16:creationId xmlns:a16="http://schemas.microsoft.com/office/drawing/2014/main" id="{2450D45A-2974-4EF8-3F8F-DBF6303ADDA9}"/>
                  </a:ext>
                </a:extLst>
              </p:cNvPr>
              <p:cNvSpPr/>
              <p:nvPr/>
            </p:nvSpPr>
            <p:spPr>
              <a:xfrm>
                <a:off x="1428040" y="7233917"/>
                <a:ext cx="75542" cy="75574"/>
              </a:xfrm>
              <a:custGeom>
                <a:avLst/>
                <a:gdLst/>
                <a:ahLst/>
                <a:cxnLst/>
                <a:rect l="l" t="t" r="r" b="b"/>
                <a:pathLst>
                  <a:path w="75542" h="75574" extrusionOk="0">
                    <a:moveTo>
                      <a:pt x="75542" y="37787"/>
                    </a:moveTo>
                    <a:cubicBezTo>
                      <a:pt x="75542" y="58656"/>
                      <a:pt x="58632" y="75574"/>
                      <a:pt x="37771" y="75574"/>
                    </a:cubicBezTo>
                    <a:cubicBezTo>
                      <a:pt x="16911" y="75574"/>
                      <a:pt x="0" y="58656"/>
                      <a:pt x="0" y="37787"/>
                    </a:cubicBezTo>
                    <a:cubicBezTo>
                      <a:pt x="0" y="16918"/>
                      <a:pt x="16911" y="0"/>
                      <a:pt x="37771" y="0"/>
                    </a:cubicBezTo>
                    <a:cubicBezTo>
                      <a:pt x="58632" y="0"/>
                      <a:pt x="75542" y="16918"/>
                      <a:pt x="75542" y="37787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45725" tIns="22850" rIns="45725" bIns="2285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500">
                  <a:solidFill>
                    <a:schemeClr val="dk1"/>
                  </a:solidFill>
                  <a:latin typeface="UTM Avo" panose="02040603050506020204" pitchFamily="18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9" name="Google Shape;1263;p16">
                <a:extLst>
                  <a:ext uri="{FF2B5EF4-FFF2-40B4-BE49-F238E27FC236}">
                    <a16:creationId xmlns:a16="http://schemas.microsoft.com/office/drawing/2014/main" id="{7A08520D-585B-5C8F-442D-6F1D271ADDFF}"/>
                  </a:ext>
                </a:extLst>
              </p:cNvPr>
              <p:cNvSpPr/>
              <p:nvPr/>
            </p:nvSpPr>
            <p:spPr>
              <a:xfrm>
                <a:off x="1266675" y="7229113"/>
                <a:ext cx="75542" cy="75574"/>
              </a:xfrm>
              <a:custGeom>
                <a:avLst/>
                <a:gdLst/>
                <a:ahLst/>
                <a:cxnLst/>
                <a:rect l="l" t="t" r="r" b="b"/>
                <a:pathLst>
                  <a:path w="75542" h="75574" extrusionOk="0">
                    <a:moveTo>
                      <a:pt x="75542" y="37787"/>
                    </a:moveTo>
                    <a:cubicBezTo>
                      <a:pt x="75542" y="58656"/>
                      <a:pt x="58632" y="75574"/>
                      <a:pt x="37771" y="75574"/>
                    </a:cubicBezTo>
                    <a:cubicBezTo>
                      <a:pt x="16911" y="75574"/>
                      <a:pt x="0" y="58656"/>
                      <a:pt x="0" y="37787"/>
                    </a:cubicBezTo>
                    <a:cubicBezTo>
                      <a:pt x="0" y="16918"/>
                      <a:pt x="16911" y="0"/>
                      <a:pt x="37771" y="0"/>
                    </a:cubicBezTo>
                    <a:cubicBezTo>
                      <a:pt x="58632" y="0"/>
                      <a:pt x="75542" y="16918"/>
                      <a:pt x="75542" y="37787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45725" tIns="22850" rIns="45725" bIns="2285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500">
                  <a:solidFill>
                    <a:schemeClr val="dk1"/>
                  </a:solidFill>
                  <a:latin typeface="UTM Avo" panose="02040603050506020204" pitchFamily="18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0" name="Google Shape;1264;p16">
                <a:extLst>
                  <a:ext uri="{FF2B5EF4-FFF2-40B4-BE49-F238E27FC236}">
                    <a16:creationId xmlns:a16="http://schemas.microsoft.com/office/drawing/2014/main" id="{D6455BF5-2539-5DE0-9F58-16F8829CE641}"/>
                  </a:ext>
                </a:extLst>
              </p:cNvPr>
              <p:cNvSpPr/>
              <p:nvPr/>
            </p:nvSpPr>
            <p:spPr>
              <a:xfrm>
                <a:off x="1105317" y="7224310"/>
                <a:ext cx="75542" cy="75574"/>
              </a:xfrm>
              <a:custGeom>
                <a:avLst/>
                <a:gdLst/>
                <a:ahLst/>
                <a:cxnLst/>
                <a:rect l="l" t="t" r="r" b="b"/>
                <a:pathLst>
                  <a:path w="75542" h="75574" extrusionOk="0">
                    <a:moveTo>
                      <a:pt x="75542" y="37787"/>
                    </a:moveTo>
                    <a:cubicBezTo>
                      <a:pt x="75542" y="58656"/>
                      <a:pt x="58632" y="75574"/>
                      <a:pt x="37771" y="75574"/>
                    </a:cubicBezTo>
                    <a:cubicBezTo>
                      <a:pt x="16911" y="75574"/>
                      <a:pt x="0" y="58656"/>
                      <a:pt x="0" y="37787"/>
                    </a:cubicBezTo>
                    <a:cubicBezTo>
                      <a:pt x="0" y="16918"/>
                      <a:pt x="16911" y="0"/>
                      <a:pt x="37771" y="0"/>
                    </a:cubicBezTo>
                    <a:cubicBezTo>
                      <a:pt x="58632" y="0"/>
                      <a:pt x="75542" y="16918"/>
                      <a:pt x="75542" y="37787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45725" tIns="22850" rIns="45725" bIns="2285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500">
                  <a:solidFill>
                    <a:schemeClr val="dk1"/>
                  </a:solidFill>
                  <a:latin typeface="UTM Avo" panose="02040603050506020204" pitchFamily="18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1" name="Google Shape;1265;p16">
                <a:extLst>
                  <a:ext uri="{FF2B5EF4-FFF2-40B4-BE49-F238E27FC236}">
                    <a16:creationId xmlns:a16="http://schemas.microsoft.com/office/drawing/2014/main" id="{65EC1FAB-AC87-5832-A8D5-82A463B9012D}"/>
                  </a:ext>
                </a:extLst>
              </p:cNvPr>
              <p:cNvSpPr/>
              <p:nvPr/>
            </p:nvSpPr>
            <p:spPr>
              <a:xfrm>
                <a:off x="943952" y="7219506"/>
                <a:ext cx="75542" cy="75574"/>
              </a:xfrm>
              <a:custGeom>
                <a:avLst/>
                <a:gdLst/>
                <a:ahLst/>
                <a:cxnLst/>
                <a:rect l="l" t="t" r="r" b="b"/>
                <a:pathLst>
                  <a:path w="75542" h="75574" extrusionOk="0">
                    <a:moveTo>
                      <a:pt x="75542" y="37787"/>
                    </a:moveTo>
                    <a:cubicBezTo>
                      <a:pt x="75542" y="58656"/>
                      <a:pt x="58632" y="75574"/>
                      <a:pt x="37771" y="75574"/>
                    </a:cubicBezTo>
                    <a:cubicBezTo>
                      <a:pt x="16911" y="75574"/>
                      <a:pt x="0" y="58656"/>
                      <a:pt x="0" y="37787"/>
                    </a:cubicBezTo>
                    <a:cubicBezTo>
                      <a:pt x="0" y="16918"/>
                      <a:pt x="16911" y="0"/>
                      <a:pt x="37771" y="0"/>
                    </a:cubicBezTo>
                    <a:cubicBezTo>
                      <a:pt x="58632" y="0"/>
                      <a:pt x="75542" y="16918"/>
                      <a:pt x="75542" y="37787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45725" tIns="22850" rIns="45725" bIns="2285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500">
                  <a:solidFill>
                    <a:schemeClr val="dk1"/>
                  </a:solidFill>
                  <a:latin typeface="UTM Avo" panose="02040603050506020204" pitchFamily="18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2" name="Google Shape;1266;p16">
                <a:extLst>
                  <a:ext uri="{FF2B5EF4-FFF2-40B4-BE49-F238E27FC236}">
                    <a16:creationId xmlns:a16="http://schemas.microsoft.com/office/drawing/2014/main" id="{A8AAEED4-3A4F-0B5E-8A43-B89F03B99EFA}"/>
                  </a:ext>
                </a:extLst>
              </p:cNvPr>
              <p:cNvSpPr/>
              <p:nvPr/>
            </p:nvSpPr>
            <p:spPr>
              <a:xfrm>
                <a:off x="782586" y="7214702"/>
                <a:ext cx="75542" cy="75574"/>
              </a:xfrm>
              <a:custGeom>
                <a:avLst/>
                <a:gdLst/>
                <a:ahLst/>
                <a:cxnLst/>
                <a:rect l="l" t="t" r="r" b="b"/>
                <a:pathLst>
                  <a:path w="75542" h="75574" extrusionOk="0">
                    <a:moveTo>
                      <a:pt x="75542" y="37787"/>
                    </a:moveTo>
                    <a:cubicBezTo>
                      <a:pt x="75542" y="58656"/>
                      <a:pt x="58632" y="75574"/>
                      <a:pt x="37771" y="75574"/>
                    </a:cubicBezTo>
                    <a:cubicBezTo>
                      <a:pt x="16911" y="75574"/>
                      <a:pt x="0" y="58656"/>
                      <a:pt x="0" y="37787"/>
                    </a:cubicBezTo>
                    <a:cubicBezTo>
                      <a:pt x="0" y="16918"/>
                      <a:pt x="16911" y="0"/>
                      <a:pt x="37771" y="0"/>
                    </a:cubicBezTo>
                    <a:cubicBezTo>
                      <a:pt x="58632" y="0"/>
                      <a:pt x="75542" y="16918"/>
                      <a:pt x="75542" y="37787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45725" tIns="22850" rIns="45725" bIns="2285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500">
                  <a:solidFill>
                    <a:schemeClr val="dk1"/>
                  </a:solidFill>
                  <a:latin typeface="UTM Avo" panose="02040603050506020204" pitchFamily="18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3" name="Google Shape;1267;p16">
                <a:extLst>
                  <a:ext uri="{FF2B5EF4-FFF2-40B4-BE49-F238E27FC236}">
                    <a16:creationId xmlns:a16="http://schemas.microsoft.com/office/drawing/2014/main" id="{A92D741E-E1B7-42EA-9A6E-FF9FB4DF9D0F}"/>
                  </a:ext>
                </a:extLst>
              </p:cNvPr>
              <p:cNvSpPr/>
              <p:nvPr/>
            </p:nvSpPr>
            <p:spPr>
              <a:xfrm>
                <a:off x="621221" y="7209899"/>
                <a:ext cx="75542" cy="75574"/>
              </a:xfrm>
              <a:custGeom>
                <a:avLst/>
                <a:gdLst/>
                <a:ahLst/>
                <a:cxnLst/>
                <a:rect l="l" t="t" r="r" b="b"/>
                <a:pathLst>
                  <a:path w="75542" h="75574" extrusionOk="0">
                    <a:moveTo>
                      <a:pt x="75542" y="37787"/>
                    </a:moveTo>
                    <a:cubicBezTo>
                      <a:pt x="75542" y="58656"/>
                      <a:pt x="58632" y="75574"/>
                      <a:pt x="37771" y="75574"/>
                    </a:cubicBezTo>
                    <a:cubicBezTo>
                      <a:pt x="16911" y="75574"/>
                      <a:pt x="0" y="58656"/>
                      <a:pt x="0" y="37787"/>
                    </a:cubicBezTo>
                    <a:cubicBezTo>
                      <a:pt x="0" y="16918"/>
                      <a:pt x="16911" y="0"/>
                      <a:pt x="37771" y="0"/>
                    </a:cubicBezTo>
                    <a:cubicBezTo>
                      <a:pt x="58632" y="0"/>
                      <a:pt x="75542" y="16918"/>
                      <a:pt x="75542" y="37787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45725" tIns="22850" rIns="45725" bIns="2285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500">
                  <a:solidFill>
                    <a:schemeClr val="dk1"/>
                  </a:solidFill>
                  <a:latin typeface="UTM Avo" panose="02040603050506020204" pitchFamily="18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4" name="Google Shape;1268;p16">
                <a:extLst>
                  <a:ext uri="{FF2B5EF4-FFF2-40B4-BE49-F238E27FC236}">
                    <a16:creationId xmlns:a16="http://schemas.microsoft.com/office/drawing/2014/main" id="{85F8F574-B554-40D1-EFB7-D3D533AFA81D}"/>
                  </a:ext>
                </a:extLst>
              </p:cNvPr>
              <p:cNvSpPr/>
              <p:nvPr/>
            </p:nvSpPr>
            <p:spPr>
              <a:xfrm>
                <a:off x="459856" y="7205095"/>
                <a:ext cx="75542" cy="75574"/>
              </a:xfrm>
              <a:custGeom>
                <a:avLst/>
                <a:gdLst/>
                <a:ahLst/>
                <a:cxnLst/>
                <a:rect l="l" t="t" r="r" b="b"/>
                <a:pathLst>
                  <a:path w="75542" h="75574" extrusionOk="0">
                    <a:moveTo>
                      <a:pt x="75542" y="37787"/>
                    </a:moveTo>
                    <a:cubicBezTo>
                      <a:pt x="75542" y="58656"/>
                      <a:pt x="58632" y="75574"/>
                      <a:pt x="37771" y="75574"/>
                    </a:cubicBezTo>
                    <a:cubicBezTo>
                      <a:pt x="16911" y="75574"/>
                      <a:pt x="0" y="58656"/>
                      <a:pt x="0" y="37787"/>
                    </a:cubicBezTo>
                    <a:cubicBezTo>
                      <a:pt x="0" y="16918"/>
                      <a:pt x="16911" y="0"/>
                      <a:pt x="37771" y="0"/>
                    </a:cubicBezTo>
                    <a:cubicBezTo>
                      <a:pt x="58632" y="0"/>
                      <a:pt x="75542" y="16918"/>
                      <a:pt x="75542" y="37787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45725" tIns="22850" rIns="45725" bIns="2285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500">
                  <a:solidFill>
                    <a:schemeClr val="dk1"/>
                  </a:solidFill>
                  <a:latin typeface="UTM Avo" panose="02040603050506020204" pitchFamily="18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5" name="Google Shape;1269;p16">
                <a:extLst>
                  <a:ext uri="{FF2B5EF4-FFF2-40B4-BE49-F238E27FC236}">
                    <a16:creationId xmlns:a16="http://schemas.microsoft.com/office/drawing/2014/main" id="{8956FDC5-7095-017C-879C-837AC558812F}"/>
                  </a:ext>
                </a:extLst>
              </p:cNvPr>
              <p:cNvSpPr/>
              <p:nvPr/>
            </p:nvSpPr>
            <p:spPr>
              <a:xfrm>
                <a:off x="298498" y="7200291"/>
                <a:ext cx="75542" cy="75574"/>
              </a:xfrm>
              <a:custGeom>
                <a:avLst/>
                <a:gdLst/>
                <a:ahLst/>
                <a:cxnLst/>
                <a:rect l="l" t="t" r="r" b="b"/>
                <a:pathLst>
                  <a:path w="75542" h="75574" extrusionOk="0">
                    <a:moveTo>
                      <a:pt x="75542" y="37787"/>
                    </a:moveTo>
                    <a:cubicBezTo>
                      <a:pt x="75542" y="58656"/>
                      <a:pt x="58632" y="75574"/>
                      <a:pt x="37771" y="75574"/>
                    </a:cubicBezTo>
                    <a:cubicBezTo>
                      <a:pt x="16911" y="75574"/>
                      <a:pt x="0" y="58656"/>
                      <a:pt x="0" y="37787"/>
                    </a:cubicBezTo>
                    <a:cubicBezTo>
                      <a:pt x="0" y="16918"/>
                      <a:pt x="16911" y="0"/>
                      <a:pt x="37771" y="0"/>
                    </a:cubicBezTo>
                    <a:cubicBezTo>
                      <a:pt x="58632" y="0"/>
                      <a:pt x="75542" y="16918"/>
                      <a:pt x="75542" y="37787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45725" tIns="22850" rIns="45725" bIns="2285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500">
                  <a:solidFill>
                    <a:schemeClr val="dk1"/>
                  </a:solidFill>
                  <a:latin typeface="UTM Avo" panose="02040603050506020204" pitchFamily="18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6" name="Google Shape;1270;p16">
                <a:extLst>
                  <a:ext uri="{FF2B5EF4-FFF2-40B4-BE49-F238E27FC236}">
                    <a16:creationId xmlns:a16="http://schemas.microsoft.com/office/drawing/2014/main" id="{2417D65E-347B-0D60-047D-45AC0FD39C80}"/>
                  </a:ext>
                </a:extLst>
              </p:cNvPr>
              <p:cNvSpPr/>
              <p:nvPr/>
            </p:nvSpPr>
            <p:spPr>
              <a:xfrm>
                <a:off x="137132" y="7195487"/>
                <a:ext cx="75542" cy="75574"/>
              </a:xfrm>
              <a:custGeom>
                <a:avLst/>
                <a:gdLst/>
                <a:ahLst/>
                <a:cxnLst/>
                <a:rect l="l" t="t" r="r" b="b"/>
                <a:pathLst>
                  <a:path w="75542" h="75574" extrusionOk="0">
                    <a:moveTo>
                      <a:pt x="75542" y="37787"/>
                    </a:moveTo>
                    <a:cubicBezTo>
                      <a:pt x="75542" y="58656"/>
                      <a:pt x="58632" y="75574"/>
                      <a:pt x="37771" y="75574"/>
                    </a:cubicBezTo>
                    <a:cubicBezTo>
                      <a:pt x="16911" y="75574"/>
                      <a:pt x="0" y="58656"/>
                      <a:pt x="0" y="37787"/>
                    </a:cubicBezTo>
                    <a:cubicBezTo>
                      <a:pt x="0" y="16918"/>
                      <a:pt x="16911" y="0"/>
                      <a:pt x="37771" y="0"/>
                    </a:cubicBezTo>
                    <a:cubicBezTo>
                      <a:pt x="58632" y="0"/>
                      <a:pt x="75542" y="16918"/>
                      <a:pt x="75542" y="37787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45725" tIns="22850" rIns="45725" bIns="2285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500">
                  <a:solidFill>
                    <a:schemeClr val="dk1"/>
                  </a:solidFill>
                  <a:latin typeface="UTM Avo" panose="02040603050506020204" pitchFamily="18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7" name="Google Shape;1271;p16">
                <a:extLst>
                  <a:ext uri="{FF2B5EF4-FFF2-40B4-BE49-F238E27FC236}">
                    <a16:creationId xmlns:a16="http://schemas.microsoft.com/office/drawing/2014/main" id="{06FA7EF3-E80C-FB03-DF4A-13A23382579A}"/>
                  </a:ext>
                </a:extLst>
              </p:cNvPr>
              <p:cNvSpPr/>
              <p:nvPr/>
            </p:nvSpPr>
            <p:spPr>
              <a:xfrm>
                <a:off x="-24232" y="7190684"/>
                <a:ext cx="75542" cy="75574"/>
              </a:xfrm>
              <a:custGeom>
                <a:avLst/>
                <a:gdLst/>
                <a:ahLst/>
                <a:cxnLst/>
                <a:rect l="l" t="t" r="r" b="b"/>
                <a:pathLst>
                  <a:path w="75542" h="75574" extrusionOk="0">
                    <a:moveTo>
                      <a:pt x="75542" y="37787"/>
                    </a:moveTo>
                    <a:cubicBezTo>
                      <a:pt x="75542" y="58656"/>
                      <a:pt x="58632" y="75574"/>
                      <a:pt x="37771" y="75574"/>
                    </a:cubicBezTo>
                    <a:cubicBezTo>
                      <a:pt x="16911" y="75574"/>
                      <a:pt x="0" y="58656"/>
                      <a:pt x="0" y="37787"/>
                    </a:cubicBezTo>
                    <a:cubicBezTo>
                      <a:pt x="0" y="16918"/>
                      <a:pt x="16911" y="0"/>
                      <a:pt x="37771" y="0"/>
                    </a:cubicBezTo>
                    <a:cubicBezTo>
                      <a:pt x="58632" y="0"/>
                      <a:pt x="75542" y="16918"/>
                      <a:pt x="75542" y="37787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45725" tIns="22850" rIns="45725" bIns="2285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500">
                  <a:solidFill>
                    <a:schemeClr val="dk1"/>
                  </a:solidFill>
                  <a:latin typeface="UTM Avo" panose="02040603050506020204" pitchFamily="18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41" name="Google Shape;1272;p16">
              <a:extLst>
                <a:ext uri="{FF2B5EF4-FFF2-40B4-BE49-F238E27FC236}">
                  <a16:creationId xmlns:a16="http://schemas.microsoft.com/office/drawing/2014/main" id="{FAB2612B-276A-33AC-B844-78E006922B6E}"/>
                </a:ext>
              </a:extLst>
            </p:cNvPr>
            <p:cNvGrpSpPr/>
            <p:nvPr/>
          </p:nvGrpSpPr>
          <p:grpSpPr>
            <a:xfrm>
              <a:off x="-115869" y="6966384"/>
              <a:ext cx="2157887" cy="329821"/>
              <a:chOff x="-115869" y="6966384"/>
              <a:chExt cx="2157887" cy="329821"/>
            </a:xfrm>
          </p:grpSpPr>
          <p:sp>
            <p:nvSpPr>
              <p:cNvPr id="42" name="Google Shape;1273;p16">
                <a:extLst>
                  <a:ext uri="{FF2B5EF4-FFF2-40B4-BE49-F238E27FC236}">
                    <a16:creationId xmlns:a16="http://schemas.microsoft.com/office/drawing/2014/main" id="{AD3CA45E-667F-609F-5AAF-D58EBAF46EF5}"/>
                  </a:ext>
                </a:extLst>
              </p:cNvPr>
              <p:cNvSpPr/>
              <p:nvPr/>
            </p:nvSpPr>
            <p:spPr>
              <a:xfrm>
                <a:off x="1821166" y="7021755"/>
                <a:ext cx="220852" cy="274451"/>
              </a:xfrm>
              <a:custGeom>
                <a:avLst/>
                <a:gdLst/>
                <a:ahLst/>
                <a:cxnLst/>
                <a:rect l="l" t="t" r="r" b="b"/>
                <a:pathLst>
                  <a:path w="220852" h="274451" extrusionOk="0">
                    <a:moveTo>
                      <a:pt x="175816" y="17634"/>
                    </a:moveTo>
                    <a:cubicBezTo>
                      <a:pt x="143488" y="-4185"/>
                      <a:pt x="100253" y="-5637"/>
                      <a:pt x="66125" y="12614"/>
                    </a:cubicBezTo>
                    <a:cubicBezTo>
                      <a:pt x="-3751" y="49989"/>
                      <a:pt x="-18840" y="149044"/>
                      <a:pt x="23684" y="212337"/>
                    </a:cubicBezTo>
                    <a:cubicBezTo>
                      <a:pt x="47371" y="247603"/>
                      <a:pt x="86790" y="271321"/>
                      <a:pt x="129307" y="274414"/>
                    </a:cubicBezTo>
                    <a:cubicBezTo>
                      <a:pt x="138917" y="275113"/>
                      <a:pt x="147125" y="265722"/>
                      <a:pt x="147125" y="256589"/>
                    </a:cubicBezTo>
                    <a:cubicBezTo>
                      <a:pt x="147125" y="246207"/>
                      <a:pt x="138931" y="239658"/>
                      <a:pt x="129307" y="238764"/>
                    </a:cubicBezTo>
                    <a:cubicBezTo>
                      <a:pt x="71708" y="233409"/>
                      <a:pt x="28158" y="179626"/>
                      <a:pt x="36379" y="121744"/>
                    </a:cubicBezTo>
                    <a:cubicBezTo>
                      <a:pt x="43589" y="70985"/>
                      <a:pt x="90014" y="22096"/>
                      <a:pt x="144152" y="43496"/>
                    </a:cubicBezTo>
                    <a:cubicBezTo>
                      <a:pt x="172906" y="54863"/>
                      <a:pt x="189481" y="85661"/>
                      <a:pt x="190444" y="115607"/>
                    </a:cubicBezTo>
                    <a:cubicBezTo>
                      <a:pt x="190947" y="131310"/>
                      <a:pt x="215834" y="136274"/>
                      <a:pt x="219052" y="119482"/>
                    </a:cubicBezTo>
                    <a:cubicBezTo>
                      <a:pt x="226708" y="79433"/>
                      <a:pt x="209511" y="40375"/>
                      <a:pt x="175816" y="17634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45725" tIns="22850" rIns="45725" bIns="2285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500">
                  <a:solidFill>
                    <a:schemeClr val="dk1"/>
                  </a:solidFill>
                  <a:latin typeface="UTM Avo" panose="02040603050506020204" pitchFamily="18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3" name="Google Shape;1274;p16">
                <a:extLst>
                  <a:ext uri="{FF2B5EF4-FFF2-40B4-BE49-F238E27FC236}">
                    <a16:creationId xmlns:a16="http://schemas.microsoft.com/office/drawing/2014/main" id="{A0F1E14D-7246-8112-C494-A5105D4D3A3F}"/>
                  </a:ext>
                </a:extLst>
              </p:cNvPr>
              <p:cNvSpPr/>
              <p:nvPr/>
            </p:nvSpPr>
            <p:spPr>
              <a:xfrm>
                <a:off x="1659745" y="7017140"/>
                <a:ext cx="220852" cy="274451"/>
              </a:xfrm>
              <a:custGeom>
                <a:avLst/>
                <a:gdLst/>
                <a:ahLst/>
                <a:cxnLst/>
                <a:rect l="l" t="t" r="r" b="b"/>
                <a:pathLst>
                  <a:path w="220852" h="274451" extrusionOk="0">
                    <a:moveTo>
                      <a:pt x="175816" y="17634"/>
                    </a:moveTo>
                    <a:cubicBezTo>
                      <a:pt x="143488" y="-4185"/>
                      <a:pt x="100253" y="-5637"/>
                      <a:pt x="66125" y="12614"/>
                    </a:cubicBezTo>
                    <a:cubicBezTo>
                      <a:pt x="-3751" y="49989"/>
                      <a:pt x="-18840" y="149044"/>
                      <a:pt x="23684" y="212337"/>
                    </a:cubicBezTo>
                    <a:cubicBezTo>
                      <a:pt x="47371" y="247603"/>
                      <a:pt x="86790" y="271321"/>
                      <a:pt x="129307" y="274414"/>
                    </a:cubicBezTo>
                    <a:cubicBezTo>
                      <a:pt x="138917" y="275113"/>
                      <a:pt x="147125" y="265722"/>
                      <a:pt x="147125" y="256589"/>
                    </a:cubicBezTo>
                    <a:cubicBezTo>
                      <a:pt x="147125" y="246207"/>
                      <a:pt x="138931" y="239658"/>
                      <a:pt x="129307" y="238764"/>
                    </a:cubicBezTo>
                    <a:cubicBezTo>
                      <a:pt x="71708" y="233409"/>
                      <a:pt x="28158" y="179626"/>
                      <a:pt x="36379" y="121744"/>
                    </a:cubicBezTo>
                    <a:cubicBezTo>
                      <a:pt x="43589" y="70985"/>
                      <a:pt x="90014" y="22096"/>
                      <a:pt x="144152" y="43496"/>
                    </a:cubicBezTo>
                    <a:cubicBezTo>
                      <a:pt x="172906" y="54863"/>
                      <a:pt x="189481" y="85661"/>
                      <a:pt x="190444" y="115607"/>
                    </a:cubicBezTo>
                    <a:cubicBezTo>
                      <a:pt x="190947" y="131310"/>
                      <a:pt x="215834" y="136274"/>
                      <a:pt x="219052" y="119482"/>
                    </a:cubicBezTo>
                    <a:cubicBezTo>
                      <a:pt x="226708" y="79433"/>
                      <a:pt x="209511" y="40382"/>
                      <a:pt x="175816" y="17634"/>
                    </a:cubicBezTo>
                    <a:close/>
                  </a:path>
                </a:pathLst>
              </a:custGeom>
              <a:solidFill>
                <a:srgbClr val="457B9D"/>
              </a:solidFill>
              <a:ln>
                <a:noFill/>
              </a:ln>
            </p:spPr>
            <p:txBody>
              <a:bodyPr spcFirstLastPara="1" wrap="square" lIns="45725" tIns="22850" rIns="45725" bIns="2285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500">
                  <a:solidFill>
                    <a:schemeClr val="dk1"/>
                  </a:solidFill>
                  <a:latin typeface="UTM Avo" panose="02040603050506020204" pitchFamily="18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4" name="Google Shape;1275;p16">
                <a:extLst>
                  <a:ext uri="{FF2B5EF4-FFF2-40B4-BE49-F238E27FC236}">
                    <a16:creationId xmlns:a16="http://schemas.microsoft.com/office/drawing/2014/main" id="{52353280-F42F-9ED1-3035-4FE4F78533CC}"/>
                  </a:ext>
                </a:extLst>
              </p:cNvPr>
              <p:cNvSpPr/>
              <p:nvPr/>
            </p:nvSpPr>
            <p:spPr>
              <a:xfrm>
                <a:off x="1498323" y="7012524"/>
                <a:ext cx="220853" cy="274451"/>
              </a:xfrm>
              <a:custGeom>
                <a:avLst/>
                <a:gdLst/>
                <a:ahLst/>
                <a:cxnLst/>
                <a:rect l="l" t="t" r="r" b="b"/>
                <a:pathLst>
                  <a:path w="220853" h="274451" extrusionOk="0">
                    <a:moveTo>
                      <a:pt x="175816" y="17634"/>
                    </a:moveTo>
                    <a:cubicBezTo>
                      <a:pt x="143489" y="-4185"/>
                      <a:pt x="100253" y="-5637"/>
                      <a:pt x="66125" y="12614"/>
                    </a:cubicBezTo>
                    <a:cubicBezTo>
                      <a:pt x="-3751" y="49989"/>
                      <a:pt x="-18840" y="149044"/>
                      <a:pt x="23684" y="212337"/>
                    </a:cubicBezTo>
                    <a:cubicBezTo>
                      <a:pt x="47371" y="247603"/>
                      <a:pt x="86790" y="271321"/>
                      <a:pt x="129307" y="274414"/>
                    </a:cubicBezTo>
                    <a:cubicBezTo>
                      <a:pt x="138917" y="275113"/>
                      <a:pt x="147125" y="265722"/>
                      <a:pt x="147125" y="256589"/>
                    </a:cubicBezTo>
                    <a:cubicBezTo>
                      <a:pt x="147125" y="246207"/>
                      <a:pt x="138931" y="239658"/>
                      <a:pt x="129307" y="238764"/>
                    </a:cubicBezTo>
                    <a:cubicBezTo>
                      <a:pt x="71708" y="233409"/>
                      <a:pt x="28158" y="179626"/>
                      <a:pt x="36379" y="121744"/>
                    </a:cubicBezTo>
                    <a:cubicBezTo>
                      <a:pt x="43589" y="70984"/>
                      <a:pt x="90014" y="22096"/>
                      <a:pt x="144152" y="43496"/>
                    </a:cubicBezTo>
                    <a:cubicBezTo>
                      <a:pt x="172906" y="54863"/>
                      <a:pt x="189481" y="85661"/>
                      <a:pt x="190444" y="115607"/>
                    </a:cubicBezTo>
                    <a:cubicBezTo>
                      <a:pt x="190947" y="131310"/>
                      <a:pt x="215835" y="136274"/>
                      <a:pt x="219052" y="119482"/>
                    </a:cubicBezTo>
                    <a:cubicBezTo>
                      <a:pt x="226708" y="79440"/>
                      <a:pt x="209518" y="40382"/>
                      <a:pt x="175816" y="17634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45725" tIns="22850" rIns="45725" bIns="2285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500">
                  <a:solidFill>
                    <a:schemeClr val="dk1"/>
                  </a:solidFill>
                  <a:latin typeface="UTM Avo" panose="02040603050506020204" pitchFamily="18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5" name="Google Shape;1276;p16">
                <a:extLst>
                  <a:ext uri="{FF2B5EF4-FFF2-40B4-BE49-F238E27FC236}">
                    <a16:creationId xmlns:a16="http://schemas.microsoft.com/office/drawing/2014/main" id="{E0E4E79D-2597-6FBB-9185-34DD7A85F424}"/>
                  </a:ext>
                </a:extLst>
              </p:cNvPr>
              <p:cNvSpPr/>
              <p:nvPr/>
            </p:nvSpPr>
            <p:spPr>
              <a:xfrm>
                <a:off x="1336902" y="7007909"/>
                <a:ext cx="220855" cy="274451"/>
              </a:xfrm>
              <a:custGeom>
                <a:avLst/>
                <a:gdLst/>
                <a:ahLst/>
                <a:cxnLst/>
                <a:rect l="l" t="t" r="r" b="b"/>
                <a:pathLst>
                  <a:path w="220855" h="274451" extrusionOk="0">
                    <a:moveTo>
                      <a:pt x="175816" y="17634"/>
                    </a:moveTo>
                    <a:cubicBezTo>
                      <a:pt x="143489" y="-4185"/>
                      <a:pt x="100253" y="-5637"/>
                      <a:pt x="66124" y="12614"/>
                    </a:cubicBezTo>
                    <a:cubicBezTo>
                      <a:pt x="-3751" y="49989"/>
                      <a:pt x="-18840" y="149044"/>
                      <a:pt x="23684" y="212337"/>
                    </a:cubicBezTo>
                    <a:cubicBezTo>
                      <a:pt x="47371" y="247603"/>
                      <a:pt x="86790" y="271321"/>
                      <a:pt x="129307" y="274414"/>
                    </a:cubicBezTo>
                    <a:cubicBezTo>
                      <a:pt x="138917" y="275113"/>
                      <a:pt x="147125" y="265722"/>
                      <a:pt x="147125" y="256589"/>
                    </a:cubicBezTo>
                    <a:cubicBezTo>
                      <a:pt x="147125" y="246207"/>
                      <a:pt x="138931" y="239658"/>
                      <a:pt x="129307" y="238764"/>
                    </a:cubicBezTo>
                    <a:cubicBezTo>
                      <a:pt x="71708" y="233409"/>
                      <a:pt x="28158" y="179626"/>
                      <a:pt x="36379" y="121744"/>
                    </a:cubicBezTo>
                    <a:cubicBezTo>
                      <a:pt x="43589" y="70985"/>
                      <a:pt x="90014" y="22096"/>
                      <a:pt x="144152" y="43496"/>
                    </a:cubicBezTo>
                    <a:cubicBezTo>
                      <a:pt x="172906" y="54863"/>
                      <a:pt x="189481" y="85661"/>
                      <a:pt x="190444" y="115607"/>
                    </a:cubicBezTo>
                    <a:cubicBezTo>
                      <a:pt x="190947" y="131310"/>
                      <a:pt x="215835" y="136274"/>
                      <a:pt x="219052" y="119482"/>
                    </a:cubicBezTo>
                    <a:cubicBezTo>
                      <a:pt x="226715" y="79440"/>
                      <a:pt x="209518" y="40382"/>
                      <a:pt x="175816" y="17634"/>
                    </a:cubicBezTo>
                    <a:close/>
                  </a:path>
                </a:pathLst>
              </a:custGeom>
              <a:solidFill>
                <a:srgbClr val="457B9D"/>
              </a:solidFill>
              <a:ln>
                <a:noFill/>
              </a:ln>
            </p:spPr>
            <p:txBody>
              <a:bodyPr spcFirstLastPara="1" wrap="square" lIns="45725" tIns="22850" rIns="45725" bIns="2285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500">
                  <a:solidFill>
                    <a:schemeClr val="dk1"/>
                  </a:solidFill>
                  <a:latin typeface="UTM Avo" panose="02040603050506020204" pitchFamily="18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6" name="Google Shape;1277;p16">
                <a:extLst>
                  <a:ext uri="{FF2B5EF4-FFF2-40B4-BE49-F238E27FC236}">
                    <a16:creationId xmlns:a16="http://schemas.microsoft.com/office/drawing/2014/main" id="{5BFAAA6B-B1FD-4E48-90BC-3BEC0A0D9BB8}"/>
                  </a:ext>
                </a:extLst>
              </p:cNvPr>
              <p:cNvSpPr/>
              <p:nvPr/>
            </p:nvSpPr>
            <p:spPr>
              <a:xfrm>
                <a:off x="1175488" y="7003294"/>
                <a:ext cx="220852" cy="274451"/>
              </a:xfrm>
              <a:custGeom>
                <a:avLst/>
                <a:gdLst/>
                <a:ahLst/>
                <a:cxnLst/>
                <a:rect l="l" t="t" r="r" b="b"/>
                <a:pathLst>
                  <a:path w="220852" h="274451" extrusionOk="0">
                    <a:moveTo>
                      <a:pt x="175816" y="17634"/>
                    </a:moveTo>
                    <a:cubicBezTo>
                      <a:pt x="143489" y="-4185"/>
                      <a:pt x="100253" y="-5637"/>
                      <a:pt x="66125" y="12614"/>
                    </a:cubicBezTo>
                    <a:cubicBezTo>
                      <a:pt x="-3751" y="49989"/>
                      <a:pt x="-18840" y="149044"/>
                      <a:pt x="23684" y="212337"/>
                    </a:cubicBezTo>
                    <a:cubicBezTo>
                      <a:pt x="47372" y="247603"/>
                      <a:pt x="86790" y="271321"/>
                      <a:pt x="129307" y="274414"/>
                    </a:cubicBezTo>
                    <a:cubicBezTo>
                      <a:pt x="138917" y="275113"/>
                      <a:pt x="147125" y="265722"/>
                      <a:pt x="147125" y="256589"/>
                    </a:cubicBezTo>
                    <a:cubicBezTo>
                      <a:pt x="147125" y="246207"/>
                      <a:pt x="138931" y="239658"/>
                      <a:pt x="129307" y="238764"/>
                    </a:cubicBezTo>
                    <a:cubicBezTo>
                      <a:pt x="71708" y="233409"/>
                      <a:pt x="28158" y="179626"/>
                      <a:pt x="36379" y="121744"/>
                    </a:cubicBezTo>
                    <a:cubicBezTo>
                      <a:pt x="43589" y="70985"/>
                      <a:pt x="90014" y="22096"/>
                      <a:pt x="144152" y="43496"/>
                    </a:cubicBezTo>
                    <a:cubicBezTo>
                      <a:pt x="172906" y="54863"/>
                      <a:pt x="189481" y="85661"/>
                      <a:pt x="190444" y="115607"/>
                    </a:cubicBezTo>
                    <a:cubicBezTo>
                      <a:pt x="190947" y="131310"/>
                      <a:pt x="215835" y="136274"/>
                      <a:pt x="219052" y="119482"/>
                    </a:cubicBezTo>
                    <a:cubicBezTo>
                      <a:pt x="226708" y="79440"/>
                      <a:pt x="209511" y="40382"/>
                      <a:pt x="175816" y="17634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45725" tIns="22850" rIns="45725" bIns="2285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500">
                  <a:solidFill>
                    <a:schemeClr val="dk1"/>
                  </a:solidFill>
                  <a:latin typeface="UTM Avo" panose="02040603050506020204" pitchFamily="18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7" name="Google Shape;1278;p16">
                <a:extLst>
                  <a:ext uri="{FF2B5EF4-FFF2-40B4-BE49-F238E27FC236}">
                    <a16:creationId xmlns:a16="http://schemas.microsoft.com/office/drawing/2014/main" id="{5B1BC85D-9558-BFD6-DDFE-4C749AB02782}"/>
                  </a:ext>
                </a:extLst>
              </p:cNvPr>
              <p:cNvSpPr/>
              <p:nvPr/>
            </p:nvSpPr>
            <p:spPr>
              <a:xfrm>
                <a:off x="1014067" y="6998679"/>
                <a:ext cx="220852" cy="274451"/>
              </a:xfrm>
              <a:custGeom>
                <a:avLst/>
                <a:gdLst/>
                <a:ahLst/>
                <a:cxnLst/>
                <a:rect l="l" t="t" r="r" b="b"/>
                <a:pathLst>
                  <a:path w="220852" h="274451" extrusionOk="0">
                    <a:moveTo>
                      <a:pt x="175816" y="17634"/>
                    </a:moveTo>
                    <a:cubicBezTo>
                      <a:pt x="143489" y="-4185"/>
                      <a:pt x="100253" y="-5637"/>
                      <a:pt x="66125" y="12614"/>
                    </a:cubicBezTo>
                    <a:cubicBezTo>
                      <a:pt x="-3751" y="49989"/>
                      <a:pt x="-18840" y="149044"/>
                      <a:pt x="23684" y="212337"/>
                    </a:cubicBezTo>
                    <a:cubicBezTo>
                      <a:pt x="47371" y="247603"/>
                      <a:pt x="86790" y="271321"/>
                      <a:pt x="129307" y="274414"/>
                    </a:cubicBezTo>
                    <a:cubicBezTo>
                      <a:pt x="138917" y="275113"/>
                      <a:pt x="147125" y="265722"/>
                      <a:pt x="147125" y="256589"/>
                    </a:cubicBezTo>
                    <a:cubicBezTo>
                      <a:pt x="147125" y="246207"/>
                      <a:pt x="138931" y="239658"/>
                      <a:pt x="129307" y="238764"/>
                    </a:cubicBezTo>
                    <a:cubicBezTo>
                      <a:pt x="71708" y="233409"/>
                      <a:pt x="28158" y="179626"/>
                      <a:pt x="36379" y="121744"/>
                    </a:cubicBezTo>
                    <a:cubicBezTo>
                      <a:pt x="43589" y="70984"/>
                      <a:pt x="90014" y="22096"/>
                      <a:pt x="144152" y="43496"/>
                    </a:cubicBezTo>
                    <a:cubicBezTo>
                      <a:pt x="172906" y="54863"/>
                      <a:pt x="189481" y="85661"/>
                      <a:pt x="190444" y="115607"/>
                    </a:cubicBezTo>
                    <a:cubicBezTo>
                      <a:pt x="190947" y="131310"/>
                      <a:pt x="215835" y="136274"/>
                      <a:pt x="219052" y="119482"/>
                    </a:cubicBezTo>
                    <a:cubicBezTo>
                      <a:pt x="226708" y="79440"/>
                      <a:pt x="209511" y="40382"/>
                      <a:pt x="175816" y="17634"/>
                    </a:cubicBezTo>
                    <a:close/>
                  </a:path>
                </a:pathLst>
              </a:custGeom>
              <a:solidFill>
                <a:srgbClr val="457B9D"/>
              </a:solidFill>
              <a:ln>
                <a:noFill/>
              </a:ln>
            </p:spPr>
            <p:txBody>
              <a:bodyPr spcFirstLastPara="1" wrap="square" lIns="45725" tIns="22850" rIns="45725" bIns="2285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500">
                  <a:solidFill>
                    <a:schemeClr val="dk1"/>
                  </a:solidFill>
                  <a:latin typeface="UTM Avo" panose="02040603050506020204" pitchFamily="18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8" name="Google Shape;1279;p16">
                <a:extLst>
                  <a:ext uri="{FF2B5EF4-FFF2-40B4-BE49-F238E27FC236}">
                    <a16:creationId xmlns:a16="http://schemas.microsoft.com/office/drawing/2014/main" id="{AB14B78E-D08A-2015-35E7-17F5E6D8DE5E}"/>
                  </a:ext>
                </a:extLst>
              </p:cNvPr>
              <p:cNvSpPr/>
              <p:nvPr/>
            </p:nvSpPr>
            <p:spPr>
              <a:xfrm>
                <a:off x="852646" y="6994071"/>
                <a:ext cx="220852" cy="274451"/>
              </a:xfrm>
              <a:custGeom>
                <a:avLst/>
                <a:gdLst/>
                <a:ahLst/>
                <a:cxnLst/>
                <a:rect l="l" t="t" r="r" b="b"/>
                <a:pathLst>
                  <a:path w="220852" h="274451" extrusionOk="0">
                    <a:moveTo>
                      <a:pt x="175816" y="17634"/>
                    </a:moveTo>
                    <a:cubicBezTo>
                      <a:pt x="143489" y="-4185"/>
                      <a:pt x="100253" y="-5637"/>
                      <a:pt x="66124" y="12614"/>
                    </a:cubicBezTo>
                    <a:cubicBezTo>
                      <a:pt x="-3751" y="49989"/>
                      <a:pt x="-18840" y="149044"/>
                      <a:pt x="23684" y="212337"/>
                    </a:cubicBezTo>
                    <a:cubicBezTo>
                      <a:pt x="47371" y="247603"/>
                      <a:pt x="86790" y="271321"/>
                      <a:pt x="129307" y="274414"/>
                    </a:cubicBezTo>
                    <a:cubicBezTo>
                      <a:pt x="138917" y="275113"/>
                      <a:pt x="147125" y="265722"/>
                      <a:pt x="147125" y="256589"/>
                    </a:cubicBezTo>
                    <a:cubicBezTo>
                      <a:pt x="147125" y="246207"/>
                      <a:pt x="138931" y="239658"/>
                      <a:pt x="129307" y="238764"/>
                    </a:cubicBezTo>
                    <a:cubicBezTo>
                      <a:pt x="71708" y="233409"/>
                      <a:pt x="28158" y="179626"/>
                      <a:pt x="36379" y="121744"/>
                    </a:cubicBezTo>
                    <a:cubicBezTo>
                      <a:pt x="43589" y="70985"/>
                      <a:pt x="90014" y="22096"/>
                      <a:pt x="144152" y="43496"/>
                    </a:cubicBezTo>
                    <a:cubicBezTo>
                      <a:pt x="172906" y="54863"/>
                      <a:pt x="189481" y="85661"/>
                      <a:pt x="190444" y="115607"/>
                    </a:cubicBezTo>
                    <a:cubicBezTo>
                      <a:pt x="190947" y="131310"/>
                      <a:pt x="215835" y="136274"/>
                      <a:pt x="219052" y="119482"/>
                    </a:cubicBezTo>
                    <a:cubicBezTo>
                      <a:pt x="226708" y="79433"/>
                      <a:pt x="209511" y="40375"/>
                      <a:pt x="175816" y="17634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45725" tIns="22850" rIns="45725" bIns="2285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500">
                  <a:solidFill>
                    <a:schemeClr val="dk1"/>
                  </a:solidFill>
                  <a:latin typeface="UTM Avo" panose="02040603050506020204" pitchFamily="18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9" name="Google Shape;1280;p16">
                <a:extLst>
                  <a:ext uri="{FF2B5EF4-FFF2-40B4-BE49-F238E27FC236}">
                    <a16:creationId xmlns:a16="http://schemas.microsoft.com/office/drawing/2014/main" id="{00BE0DDA-EFEA-3916-E44D-B0817F3B9597}"/>
                  </a:ext>
                </a:extLst>
              </p:cNvPr>
              <p:cNvSpPr/>
              <p:nvPr/>
            </p:nvSpPr>
            <p:spPr>
              <a:xfrm>
                <a:off x="691225" y="6989456"/>
                <a:ext cx="220855" cy="274451"/>
              </a:xfrm>
              <a:custGeom>
                <a:avLst/>
                <a:gdLst/>
                <a:ahLst/>
                <a:cxnLst/>
                <a:rect l="l" t="t" r="r" b="b"/>
                <a:pathLst>
                  <a:path w="220855" h="274451" extrusionOk="0">
                    <a:moveTo>
                      <a:pt x="175816" y="17634"/>
                    </a:moveTo>
                    <a:cubicBezTo>
                      <a:pt x="143489" y="-4185"/>
                      <a:pt x="100253" y="-5637"/>
                      <a:pt x="66124" y="12614"/>
                    </a:cubicBezTo>
                    <a:cubicBezTo>
                      <a:pt x="-3751" y="49989"/>
                      <a:pt x="-18840" y="149044"/>
                      <a:pt x="23684" y="212337"/>
                    </a:cubicBezTo>
                    <a:cubicBezTo>
                      <a:pt x="47371" y="247603"/>
                      <a:pt x="86790" y="271321"/>
                      <a:pt x="129307" y="274414"/>
                    </a:cubicBezTo>
                    <a:cubicBezTo>
                      <a:pt x="138917" y="275113"/>
                      <a:pt x="147125" y="265722"/>
                      <a:pt x="147125" y="256589"/>
                    </a:cubicBezTo>
                    <a:cubicBezTo>
                      <a:pt x="147125" y="246207"/>
                      <a:pt x="138931" y="239658"/>
                      <a:pt x="129307" y="238764"/>
                    </a:cubicBezTo>
                    <a:cubicBezTo>
                      <a:pt x="71708" y="233409"/>
                      <a:pt x="28158" y="179626"/>
                      <a:pt x="36379" y="121744"/>
                    </a:cubicBezTo>
                    <a:cubicBezTo>
                      <a:pt x="43589" y="70984"/>
                      <a:pt x="90014" y="22096"/>
                      <a:pt x="144152" y="43496"/>
                    </a:cubicBezTo>
                    <a:cubicBezTo>
                      <a:pt x="172906" y="54863"/>
                      <a:pt x="189481" y="85661"/>
                      <a:pt x="190444" y="115607"/>
                    </a:cubicBezTo>
                    <a:cubicBezTo>
                      <a:pt x="190947" y="131310"/>
                      <a:pt x="215835" y="136274"/>
                      <a:pt x="219052" y="119482"/>
                    </a:cubicBezTo>
                    <a:cubicBezTo>
                      <a:pt x="226715" y="79433"/>
                      <a:pt x="209518" y="40382"/>
                      <a:pt x="175816" y="17634"/>
                    </a:cubicBezTo>
                    <a:close/>
                  </a:path>
                </a:pathLst>
              </a:custGeom>
              <a:solidFill>
                <a:srgbClr val="457B9D"/>
              </a:solidFill>
              <a:ln>
                <a:noFill/>
              </a:ln>
            </p:spPr>
            <p:txBody>
              <a:bodyPr spcFirstLastPara="1" wrap="square" lIns="45725" tIns="22850" rIns="45725" bIns="2285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500">
                  <a:solidFill>
                    <a:schemeClr val="dk1"/>
                  </a:solidFill>
                  <a:latin typeface="UTM Avo" panose="02040603050506020204" pitchFamily="18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0" name="Google Shape;1281;p16">
                <a:extLst>
                  <a:ext uri="{FF2B5EF4-FFF2-40B4-BE49-F238E27FC236}">
                    <a16:creationId xmlns:a16="http://schemas.microsoft.com/office/drawing/2014/main" id="{198F7242-D988-A6ED-DF53-295DA37DADB3}"/>
                  </a:ext>
                </a:extLst>
              </p:cNvPr>
              <p:cNvSpPr/>
              <p:nvPr/>
            </p:nvSpPr>
            <p:spPr>
              <a:xfrm>
                <a:off x="529809" y="6984840"/>
                <a:ext cx="220850" cy="274458"/>
              </a:xfrm>
              <a:custGeom>
                <a:avLst/>
                <a:gdLst/>
                <a:ahLst/>
                <a:cxnLst/>
                <a:rect l="l" t="t" r="r" b="b"/>
                <a:pathLst>
                  <a:path w="220850" h="274458" extrusionOk="0">
                    <a:moveTo>
                      <a:pt x="175811" y="17634"/>
                    </a:moveTo>
                    <a:cubicBezTo>
                      <a:pt x="143484" y="-4185"/>
                      <a:pt x="100248" y="-5637"/>
                      <a:pt x="66120" y="12614"/>
                    </a:cubicBezTo>
                    <a:cubicBezTo>
                      <a:pt x="-3749" y="49989"/>
                      <a:pt x="-18838" y="149044"/>
                      <a:pt x="23679" y="212344"/>
                    </a:cubicBezTo>
                    <a:cubicBezTo>
                      <a:pt x="47367" y="247610"/>
                      <a:pt x="86785" y="271328"/>
                      <a:pt x="129302" y="274421"/>
                    </a:cubicBezTo>
                    <a:cubicBezTo>
                      <a:pt x="138912" y="275120"/>
                      <a:pt x="147120" y="265729"/>
                      <a:pt x="147120" y="256596"/>
                    </a:cubicBezTo>
                    <a:cubicBezTo>
                      <a:pt x="147120" y="246214"/>
                      <a:pt x="138926" y="239665"/>
                      <a:pt x="129302" y="238771"/>
                    </a:cubicBezTo>
                    <a:cubicBezTo>
                      <a:pt x="71703" y="233416"/>
                      <a:pt x="28153" y="179633"/>
                      <a:pt x="36374" y="121751"/>
                    </a:cubicBezTo>
                    <a:cubicBezTo>
                      <a:pt x="43584" y="70991"/>
                      <a:pt x="90009" y="22103"/>
                      <a:pt x="144147" y="43503"/>
                    </a:cubicBezTo>
                    <a:cubicBezTo>
                      <a:pt x="172901" y="54870"/>
                      <a:pt x="189476" y="85668"/>
                      <a:pt x="190439" y="115614"/>
                    </a:cubicBezTo>
                    <a:cubicBezTo>
                      <a:pt x="190942" y="131317"/>
                      <a:pt x="215830" y="136281"/>
                      <a:pt x="219047" y="119489"/>
                    </a:cubicBezTo>
                    <a:cubicBezTo>
                      <a:pt x="226710" y="79440"/>
                      <a:pt x="209514" y="40382"/>
                      <a:pt x="175811" y="17634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45725" tIns="22850" rIns="45725" bIns="2285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500">
                  <a:solidFill>
                    <a:schemeClr val="dk1"/>
                  </a:solidFill>
                  <a:latin typeface="UTM Avo" panose="02040603050506020204" pitchFamily="18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1" name="Google Shape;1282;p16">
                <a:extLst>
                  <a:ext uri="{FF2B5EF4-FFF2-40B4-BE49-F238E27FC236}">
                    <a16:creationId xmlns:a16="http://schemas.microsoft.com/office/drawing/2014/main" id="{6AB9F2DC-E081-F88D-6C80-510917E414F3}"/>
                  </a:ext>
                </a:extLst>
              </p:cNvPr>
              <p:cNvSpPr/>
              <p:nvPr/>
            </p:nvSpPr>
            <p:spPr>
              <a:xfrm>
                <a:off x="368390" y="6980226"/>
                <a:ext cx="220852" cy="274456"/>
              </a:xfrm>
              <a:custGeom>
                <a:avLst/>
                <a:gdLst/>
                <a:ahLst/>
                <a:cxnLst/>
                <a:rect l="l" t="t" r="r" b="b"/>
                <a:pathLst>
                  <a:path w="220852" h="274456" extrusionOk="0">
                    <a:moveTo>
                      <a:pt x="175816" y="17633"/>
                    </a:moveTo>
                    <a:cubicBezTo>
                      <a:pt x="143489" y="-4186"/>
                      <a:pt x="100253" y="-5638"/>
                      <a:pt x="66125" y="12620"/>
                    </a:cubicBezTo>
                    <a:cubicBezTo>
                      <a:pt x="-3751" y="49995"/>
                      <a:pt x="-18840" y="149050"/>
                      <a:pt x="23684" y="212343"/>
                    </a:cubicBezTo>
                    <a:cubicBezTo>
                      <a:pt x="47372" y="247609"/>
                      <a:pt x="86790" y="271327"/>
                      <a:pt x="129307" y="274420"/>
                    </a:cubicBezTo>
                    <a:cubicBezTo>
                      <a:pt x="138917" y="275119"/>
                      <a:pt x="147125" y="265728"/>
                      <a:pt x="147125" y="256595"/>
                    </a:cubicBezTo>
                    <a:cubicBezTo>
                      <a:pt x="147125" y="246213"/>
                      <a:pt x="138931" y="239663"/>
                      <a:pt x="129307" y="238770"/>
                    </a:cubicBezTo>
                    <a:cubicBezTo>
                      <a:pt x="71708" y="233415"/>
                      <a:pt x="28158" y="179632"/>
                      <a:pt x="36379" y="121750"/>
                    </a:cubicBezTo>
                    <a:cubicBezTo>
                      <a:pt x="43589" y="70990"/>
                      <a:pt x="90014" y="22102"/>
                      <a:pt x="144152" y="43502"/>
                    </a:cubicBezTo>
                    <a:cubicBezTo>
                      <a:pt x="172906" y="54869"/>
                      <a:pt x="189481" y="85667"/>
                      <a:pt x="190444" y="115613"/>
                    </a:cubicBezTo>
                    <a:cubicBezTo>
                      <a:pt x="190947" y="131316"/>
                      <a:pt x="215835" y="136280"/>
                      <a:pt x="219052" y="119488"/>
                    </a:cubicBezTo>
                    <a:cubicBezTo>
                      <a:pt x="226708" y="79439"/>
                      <a:pt x="209511" y="40381"/>
                      <a:pt x="175816" y="17633"/>
                    </a:cubicBezTo>
                    <a:close/>
                  </a:path>
                </a:pathLst>
              </a:custGeom>
              <a:solidFill>
                <a:srgbClr val="457B9D"/>
              </a:solidFill>
              <a:ln>
                <a:noFill/>
              </a:ln>
            </p:spPr>
            <p:txBody>
              <a:bodyPr spcFirstLastPara="1" wrap="square" lIns="45725" tIns="22850" rIns="45725" bIns="2285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500">
                  <a:solidFill>
                    <a:schemeClr val="dk1"/>
                  </a:solidFill>
                  <a:latin typeface="UTM Avo" panose="02040603050506020204" pitchFamily="18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2" name="Google Shape;1283;p16">
                <a:extLst>
                  <a:ext uri="{FF2B5EF4-FFF2-40B4-BE49-F238E27FC236}">
                    <a16:creationId xmlns:a16="http://schemas.microsoft.com/office/drawing/2014/main" id="{556B5B40-801A-C5A6-54A7-9D5511A9CCCA}"/>
                  </a:ext>
                </a:extLst>
              </p:cNvPr>
              <p:cNvSpPr/>
              <p:nvPr/>
            </p:nvSpPr>
            <p:spPr>
              <a:xfrm>
                <a:off x="206969" y="6975610"/>
                <a:ext cx="220852" cy="274451"/>
              </a:xfrm>
              <a:custGeom>
                <a:avLst/>
                <a:gdLst/>
                <a:ahLst/>
                <a:cxnLst/>
                <a:rect l="l" t="t" r="r" b="b"/>
                <a:pathLst>
                  <a:path w="220852" h="274451" extrusionOk="0">
                    <a:moveTo>
                      <a:pt x="175816" y="17634"/>
                    </a:moveTo>
                    <a:cubicBezTo>
                      <a:pt x="143489" y="-4185"/>
                      <a:pt x="100253" y="-5637"/>
                      <a:pt x="66125" y="12614"/>
                    </a:cubicBezTo>
                    <a:cubicBezTo>
                      <a:pt x="-3751" y="49989"/>
                      <a:pt x="-18840" y="149044"/>
                      <a:pt x="23684" y="212337"/>
                    </a:cubicBezTo>
                    <a:cubicBezTo>
                      <a:pt x="47372" y="247603"/>
                      <a:pt x="86790" y="271321"/>
                      <a:pt x="129307" y="274414"/>
                    </a:cubicBezTo>
                    <a:cubicBezTo>
                      <a:pt x="138917" y="275113"/>
                      <a:pt x="147125" y="265722"/>
                      <a:pt x="147125" y="256589"/>
                    </a:cubicBezTo>
                    <a:cubicBezTo>
                      <a:pt x="147125" y="246207"/>
                      <a:pt x="138931" y="239658"/>
                      <a:pt x="129307" y="238764"/>
                    </a:cubicBezTo>
                    <a:cubicBezTo>
                      <a:pt x="71708" y="233409"/>
                      <a:pt x="28158" y="179626"/>
                      <a:pt x="36379" y="121744"/>
                    </a:cubicBezTo>
                    <a:cubicBezTo>
                      <a:pt x="43589" y="70985"/>
                      <a:pt x="90014" y="22096"/>
                      <a:pt x="144152" y="43496"/>
                    </a:cubicBezTo>
                    <a:cubicBezTo>
                      <a:pt x="172906" y="54863"/>
                      <a:pt x="189481" y="85661"/>
                      <a:pt x="190444" y="115607"/>
                    </a:cubicBezTo>
                    <a:cubicBezTo>
                      <a:pt x="190947" y="131310"/>
                      <a:pt x="215835" y="136274"/>
                      <a:pt x="219052" y="119482"/>
                    </a:cubicBezTo>
                    <a:cubicBezTo>
                      <a:pt x="226708" y="79440"/>
                      <a:pt x="209511" y="40382"/>
                      <a:pt x="175816" y="17634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45725" tIns="22850" rIns="45725" bIns="2285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500">
                  <a:solidFill>
                    <a:schemeClr val="dk1"/>
                  </a:solidFill>
                  <a:latin typeface="UTM Avo" panose="02040603050506020204" pitchFamily="18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3" name="Google Shape;1284;p16">
                <a:extLst>
                  <a:ext uri="{FF2B5EF4-FFF2-40B4-BE49-F238E27FC236}">
                    <a16:creationId xmlns:a16="http://schemas.microsoft.com/office/drawing/2014/main" id="{B35DECBC-0120-DF10-B406-1B230699BF75}"/>
                  </a:ext>
                </a:extLst>
              </p:cNvPr>
              <p:cNvSpPr/>
              <p:nvPr/>
            </p:nvSpPr>
            <p:spPr>
              <a:xfrm>
                <a:off x="45555" y="6970999"/>
                <a:ext cx="220852" cy="274454"/>
              </a:xfrm>
              <a:custGeom>
                <a:avLst/>
                <a:gdLst/>
                <a:ahLst/>
                <a:cxnLst/>
                <a:rect l="l" t="t" r="r" b="b"/>
                <a:pathLst>
                  <a:path w="220852" h="274454" extrusionOk="0">
                    <a:moveTo>
                      <a:pt x="175809" y="17631"/>
                    </a:moveTo>
                    <a:cubicBezTo>
                      <a:pt x="143482" y="-4188"/>
                      <a:pt x="100253" y="-5634"/>
                      <a:pt x="66125" y="12617"/>
                    </a:cubicBezTo>
                    <a:cubicBezTo>
                      <a:pt x="-3751" y="49992"/>
                      <a:pt x="-18840" y="149047"/>
                      <a:pt x="23684" y="212340"/>
                    </a:cubicBezTo>
                    <a:cubicBezTo>
                      <a:pt x="47371" y="247606"/>
                      <a:pt x="86790" y="271324"/>
                      <a:pt x="129307" y="274417"/>
                    </a:cubicBezTo>
                    <a:cubicBezTo>
                      <a:pt x="138917" y="275116"/>
                      <a:pt x="147125" y="265725"/>
                      <a:pt x="147125" y="256592"/>
                    </a:cubicBezTo>
                    <a:cubicBezTo>
                      <a:pt x="147125" y="246210"/>
                      <a:pt x="138931" y="239661"/>
                      <a:pt x="129307" y="238767"/>
                    </a:cubicBezTo>
                    <a:cubicBezTo>
                      <a:pt x="71708" y="233412"/>
                      <a:pt x="28158" y="179629"/>
                      <a:pt x="36379" y="121747"/>
                    </a:cubicBezTo>
                    <a:cubicBezTo>
                      <a:pt x="43589" y="70988"/>
                      <a:pt x="90014" y="22099"/>
                      <a:pt x="144152" y="43499"/>
                    </a:cubicBezTo>
                    <a:cubicBezTo>
                      <a:pt x="172906" y="54866"/>
                      <a:pt x="189481" y="85664"/>
                      <a:pt x="190444" y="115610"/>
                    </a:cubicBezTo>
                    <a:cubicBezTo>
                      <a:pt x="190947" y="131313"/>
                      <a:pt x="215835" y="136277"/>
                      <a:pt x="219052" y="119485"/>
                    </a:cubicBezTo>
                    <a:cubicBezTo>
                      <a:pt x="226708" y="79436"/>
                      <a:pt x="209511" y="40378"/>
                      <a:pt x="175809" y="17631"/>
                    </a:cubicBezTo>
                    <a:close/>
                  </a:path>
                </a:pathLst>
              </a:custGeom>
              <a:solidFill>
                <a:srgbClr val="457B9D"/>
              </a:solidFill>
              <a:ln>
                <a:noFill/>
              </a:ln>
            </p:spPr>
            <p:txBody>
              <a:bodyPr spcFirstLastPara="1" wrap="square" lIns="45725" tIns="22850" rIns="45725" bIns="2285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500">
                  <a:solidFill>
                    <a:schemeClr val="dk1"/>
                  </a:solidFill>
                  <a:latin typeface="UTM Avo" panose="02040603050506020204" pitchFamily="18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4" name="Google Shape;1285;p16">
                <a:extLst>
                  <a:ext uri="{FF2B5EF4-FFF2-40B4-BE49-F238E27FC236}">
                    <a16:creationId xmlns:a16="http://schemas.microsoft.com/office/drawing/2014/main" id="{9C0B3DAF-A837-0BE4-FBC2-FD5B339EA091}"/>
                  </a:ext>
                </a:extLst>
              </p:cNvPr>
              <p:cNvSpPr/>
              <p:nvPr/>
            </p:nvSpPr>
            <p:spPr>
              <a:xfrm>
                <a:off x="-115869" y="6966384"/>
                <a:ext cx="220851" cy="274453"/>
              </a:xfrm>
              <a:custGeom>
                <a:avLst/>
                <a:gdLst/>
                <a:ahLst/>
                <a:cxnLst/>
                <a:rect l="l" t="t" r="r" b="b"/>
                <a:pathLst>
                  <a:path w="220851" h="274453" extrusionOk="0">
                    <a:moveTo>
                      <a:pt x="175813" y="17637"/>
                    </a:moveTo>
                    <a:cubicBezTo>
                      <a:pt x="143485" y="-4189"/>
                      <a:pt x="100256" y="-5634"/>
                      <a:pt x="66128" y="12617"/>
                    </a:cubicBezTo>
                    <a:cubicBezTo>
                      <a:pt x="-3754" y="49992"/>
                      <a:pt x="-18836" y="149047"/>
                      <a:pt x="23681" y="212339"/>
                    </a:cubicBezTo>
                    <a:cubicBezTo>
                      <a:pt x="47368" y="247606"/>
                      <a:pt x="86786" y="271324"/>
                      <a:pt x="129303" y="274417"/>
                    </a:cubicBezTo>
                    <a:cubicBezTo>
                      <a:pt x="138914" y="275115"/>
                      <a:pt x="147121" y="265724"/>
                      <a:pt x="147121" y="256592"/>
                    </a:cubicBezTo>
                    <a:cubicBezTo>
                      <a:pt x="147121" y="246209"/>
                      <a:pt x="138928" y="239660"/>
                      <a:pt x="129303" y="238766"/>
                    </a:cubicBezTo>
                    <a:cubicBezTo>
                      <a:pt x="71704" y="233411"/>
                      <a:pt x="28154" y="179628"/>
                      <a:pt x="36376" y="121747"/>
                    </a:cubicBezTo>
                    <a:cubicBezTo>
                      <a:pt x="43585" y="70987"/>
                      <a:pt x="90011" y="22098"/>
                      <a:pt x="144148" y="43498"/>
                    </a:cubicBezTo>
                    <a:cubicBezTo>
                      <a:pt x="172902" y="54865"/>
                      <a:pt x="189478" y="85663"/>
                      <a:pt x="190441" y="115609"/>
                    </a:cubicBezTo>
                    <a:cubicBezTo>
                      <a:pt x="190943" y="131312"/>
                      <a:pt x="215831" y="136276"/>
                      <a:pt x="219049" y="119484"/>
                    </a:cubicBezTo>
                    <a:cubicBezTo>
                      <a:pt x="226712" y="79435"/>
                      <a:pt x="209515" y="40377"/>
                      <a:pt x="175813" y="17637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45725" tIns="22850" rIns="45725" bIns="2285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500">
                  <a:solidFill>
                    <a:schemeClr val="dk1"/>
                  </a:solidFill>
                  <a:latin typeface="UTM Avo" panose="02040603050506020204" pitchFamily="18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7DE4FE59-DA3C-26D7-F4EC-0D7918AE6F2B}"/>
              </a:ext>
            </a:extLst>
          </p:cNvPr>
          <p:cNvCxnSpPr/>
          <p:nvPr/>
        </p:nvCxnSpPr>
        <p:spPr>
          <a:xfrm>
            <a:off x="6096000" y="2043227"/>
            <a:ext cx="0" cy="470740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181962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6" grpId="0"/>
      <p:bldP spid="13" grpId="0"/>
      <p:bldP spid="18" grpId="0"/>
      <p:bldP spid="20" grpId="0"/>
      <p:bldP spid="21" grpId="0"/>
      <p:bldP spid="22" grpId="0"/>
      <p:bldP spid="23" grpId="0"/>
      <p:bldP spid="24" grpId="0"/>
      <p:bldP spid="2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1">
            <a:extLst>
              <a:ext uri="{FF2B5EF4-FFF2-40B4-BE49-F238E27FC236}">
                <a16:creationId xmlns:a16="http://schemas.microsoft.com/office/drawing/2014/main" id="{165B9BCB-48A7-FBA8-1DAB-0BDB7A86FA5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26257" y="5297763"/>
            <a:ext cx="2475106" cy="1498564"/>
          </a:xfrm>
          <a:prstGeom prst="rect">
            <a:avLst/>
          </a:prstGeom>
        </p:spPr>
      </p:pic>
      <p:grpSp>
        <p:nvGrpSpPr>
          <p:cNvPr id="7" name="Google Shape;1240;p16">
            <a:extLst>
              <a:ext uri="{FF2B5EF4-FFF2-40B4-BE49-F238E27FC236}">
                <a16:creationId xmlns:a16="http://schemas.microsoft.com/office/drawing/2014/main" id="{F69C68B9-9312-58BA-22FE-AE7837B989CC}"/>
              </a:ext>
            </a:extLst>
          </p:cNvPr>
          <p:cNvGrpSpPr/>
          <p:nvPr/>
        </p:nvGrpSpPr>
        <p:grpSpPr>
          <a:xfrm rot="-1265656">
            <a:off x="10611112" y="1356484"/>
            <a:ext cx="810849" cy="1082901"/>
            <a:chOff x="-171718" y="6966384"/>
            <a:chExt cx="2399553" cy="3484056"/>
          </a:xfrm>
        </p:grpSpPr>
        <p:sp>
          <p:nvSpPr>
            <p:cNvPr id="8" name="Google Shape;1241;p16">
              <a:extLst>
                <a:ext uri="{FF2B5EF4-FFF2-40B4-BE49-F238E27FC236}">
                  <a16:creationId xmlns:a16="http://schemas.microsoft.com/office/drawing/2014/main" id="{B84710CF-1E67-98F5-BE22-38238009F23F}"/>
                </a:ext>
              </a:extLst>
            </p:cNvPr>
            <p:cNvSpPr/>
            <p:nvPr/>
          </p:nvSpPr>
          <p:spPr>
            <a:xfrm>
              <a:off x="-128962" y="7061830"/>
              <a:ext cx="2356797" cy="3388611"/>
            </a:xfrm>
            <a:custGeom>
              <a:avLst/>
              <a:gdLst/>
              <a:ahLst/>
              <a:cxnLst/>
              <a:rect l="l" t="t" r="r" b="b"/>
              <a:pathLst>
                <a:path w="2356797" h="3388611" extrusionOk="0">
                  <a:moveTo>
                    <a:pt x="2254870" y="73116"/>
                  </a:moveTo>
                  <a:cubicBezTo>
                    <a:pt x="2242140" y="70288"/>
                    <a:pt x="2228859" y="70002"/>
                    <a:pt x="2215759" y="69744"/>
                  </a:cubicBezTo>
                  <a:cubicBezTo>
                    <a:pt x="2087454" y="67237"/>
                    <a:pt x="1959519" y="62594"/>
                    <a:pt x="1831298" y="58139"/>
                  </a:cubicBezTo>
                  <a:cubicBezTo>
                    <a:pt x="1702826" y="53678"/>
                    <a:pt x="1574353" y="49035"/>
                    <a:pt x="1445895" y="44161"/>
                  </a:cubicBezTo>
                  <a:cubicBezTo>
                    <a:pt x="1189557" y="34435"/>
                    <a:pt x="933198" y="23641"/>
                    <a:pt x="676826" y="15053"/>
                  </a:cubicBezTo>
                  <a:cubicBezTo>
                    <a:pt x="676323" y="8671"/>
                    <a:pt x="477340" y="7582"/>
                    <a:pt x="461819" y="7163"/>
                  </a:cubicBezTo>
                  <a:cubicBezTo>
                    <a:pt x="377922" y="4908"/>
                    <a:pt x="294047" y="1857"/>
                    <a:pt x="210129" y="593"/>
                  </a:cubicBezTo>
                  <a:cubicBezTo>
                    <a:pt x="168778" y="-28"/>
                    <a:pt x="127384" y="-356"/>
                    <a:pt x="86053" y="607"/>
                  </a:cubicBezTo>
                  <a:cubicBezTo>
                    <a:pt x="61236" y="1180"/>
                    <a:pt x="30827" y="384"/>
                    <a:pt x="26207" y="31496"/>
                  </a:cubicBezTo>
                  <a:cubicBezTo>
                    <a:pt x="18279" y="84860"/>
                    <a:pt x="27861" y="146505"/>
                    <a:pt x="28782" y="200511"/>
                  </a:cubicBezTo>
                  <a:cubicBezTo>
                    <a:pt x="32258" y="405177"/>
                    <a:pt x="32098" y="610038"/>
                    <a:pt x="37660" y="814599"/>
                  </a:cubicBezTo>
                  <a:cubicBezTo>
                    <a:pt x="37618" y="818711"/>
                    <a:pt x="37569" y="822817"/>
                    <a:pt x="37527" y="826929"/>
                  </a:cubicBezTo>
                  <a:cubicBezTo>
                    <a:pt x="33012" y="1237846"/>
                    <a:pt x="28496" y="1648762"/>
                    <a:pt x="23981" y="2059678"/>
                  </a:cubicBezTo>
                  <a:lnTo>
                    <a:pt x="17211" y="2676050"/>
                  </a:lnTo>
                  <a:cubicBezTo>
                    <a:pt x="16018" y="2784788"/>
                    <a:pt x="19402" y="2895440"/>
                    <a:pt x="18670" y="3005408"/>
                  </a:cubicBezTo>
                  <a:cubicBezTo>
                    <a:pt x="16220" y="3035068"/>
                    <a:pt x="14573" y="3064805"/>
                    <a:pt x="13135" y="3094597"/>
                  </a:cubicBezTo>
                  <a:cubicBezTo>
                    <a:pt x="9590" y="3168098"/>
                    <a:pt x="-6386" y="3253063"/>
                    <a:pt x="2820" y="3325970"/>
                  </a:cubicBezTo>
                  <a:cubicBezTo>
                    <a:pt x="11732" y="3396530"/>
                    <a:pt x="86298" y="3383055"/>
                    <a:pt x="145998" y="3384445"/>
                  </a:cubicBezTo>
                  <a:cubicBezTo>
                    <a:pt x="863386" y="3401104"/>
                    <a:pt x="1581514" y="3366905"/>
                    <a:pt x="2294819" y="3298097"/>
                  </a:cubicBezTo>
                  <a:cubicBezTo>
                    <a:pt x="2337908" y="3293943"/>
                    <a:pt x="2353500" y="3287910"/>
                    <a:pt x="2355761" y="3239594"/>
                  </a:cubicBezTo>
                  <a:cubicBezTo>
                    <a:pt x="2358748" y="3175561"/>
                    <a:pt x="2354526" y="3110202"/>
                    <a:pt x="2352544" y="3046163"/>
                  </a:cubicBezTo>
                  <a:cubicBezTo>
                    <a:pt x="2344413" y="2783392"/>
                    <a:pt x="2330504" y="2522297"/>
                    <a:pt x="2325074" y="2259282"/>
                  </a:cubicBezTo>
                  <a:cubicBezTo>
                    <a:pt x="2317815" y="1846551"/>
                    <a:pt x="2310564" y="1433826"/>
                    <a:pt x="2303306" y="1021094"/>
                  </a:cubicBezTo>
                  <a:cubicBezTo>
                    <a:pt x="2298497" y="747690"/>
                    <a:pt x="2294072" y="475745"/>
                    <a:pt x="2301338" y="202403"/>
                  </a:cubicBezTo>
                  <a:cubicBezTo>
                    <a:pt x="2302545" y="157020"/>
                    <a:pt x="2320537" y="94055"/>
                    <a:pt x="2263085" y="75350"/>
                  </a:cubicBezTo>
                  <a:cubicBezTo>
                    <a:pt x="2260377" y="74463"/>
                    <a:pt x="2257634" y="73730"/>
                    <a:pt x="2254870" y="73116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500">
                <a:solidFill>
                  <a:schemeClr val="dk1"/>
                </a:solidFill>
                <a:latin typeface="UTM Avo" panose="02040603050506020204" pitchFamily="18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" name="Google Shape;1242;p16">
              <a:extLst>
                <a:ext uri="{FF2B5EF4-FFF2-40B4-BE49-F238E27FC236}">
                  <a16:creationId xmlns:a16="http://schemas.microsoft.com/office/drawing/2014/main" id="{E01F446B-7799-1489-F43E-A5C810830E10}"/>
                </a:ext>
              </a:extLst>
            </p:cNvPr>
            <p:cNvSpPr/>
            <p:nvPr/>
          </p:nvSpPr>
          <p:spPr>
            <a:xfrm>
              <a:off x="-109131" y="7198844"/>
              <a:ext cx="2305179" cy="3194514"/>
            </a:xfrm>
            <a:custGeom>
              <a:avLst/>
              <a:gdLst/>
              <a:ahLst/>
              <a:cxnLst/>
              <a:rect l="l" t="t" r="r" b="b"/>
              <a:pathLst>
                <a:path w="2305179" h="3194514" extrusionOk="0">
                  <a:moveTo>
                    <a:pt x="2304475" y="3069443"/>
                  </a:moveTo>
                  <a:cubicBezTo>
                    <a:pt x="2308739" y="2997688"/>
                    <a:pt x="2292492" y="2921220"/>
                    <a:pt x="2286567" y="2849577"/>
                  </a:cubicBezTo>
                  <a:cubicBezTo>
                    <a:pt x="2279950" y="2769597"/>
                    <a:pt x="2274255" y="2689541"/>
                    <a:pt x="2269468" y="2609435"/>
                  </a:cubicBezTo>
                  <a:cubicBezTo>
                    <a:pt x="2244489" y="2191495"/>
                    <a:pt x="2240204" y="1771697"/>
                    <a:pt x="2234886" y="1353087"/>
                  </a:cubicBezTo>
                  <a:cubicBezTo>
                    <a:pt x="2230238" y="987463"/>
                    <a:pt x="2217257" y="618935"/>
                    <a:pt x="2229016" y="253437"/>
                  </a:cubicBezTo>
                  <a:cubicBezTo>
                    <a:pt x="2229093" y="248717"/>
                    <a:pt x="2229170" y="244081"/>
                    <a:pt x="2229170" y="239368"/>
                  </a:cubicBezTo>
                  <a:cubicBezTo>
                    <a:pt x="2229631" y="168081"/>
                    <a:pt x="2227628" y="96801"/>
                    <a:pt x="2224222" y="25591"/>
                  </a:cubicBezTo>
                  <a:cubicBezTo>
                    <a:pt x="2223531" y="11829"/>
                    <a:pt x="2212937" y="-152"/>
                    <a:pt x="2198490" y="1"/>
                  </a:cubicBezTo>
                  <a:cubicBezTo>
                    <a:pt x="1852498" y="3248"/>
                    <a:pt x="1506499" y="6572"/>
                    <a:pt x="1160507" y="9895"/>
                  </a:cubicBezTo>
                  <a:cubicBezTo>
                    <a:pt x="814515" y="13142"/>
                    <a:pt x="468523" y="15928"/>
                    <a:pt x="122524" y="19712"/>
                  </a:cubicBezTo>
                  <a:cubicBezTo>
                    <a:pt x="105599" y="19942"/>
                    <a:pt x="88053" y="20173"/>
                    <a:pt x="72985" y="28991"/>
                  </a:cubicBezTo>
                  <a:cubicBezTo>
                    <a:pt x="57757" y="37879"/>
                    <a:pt x="48405" y="53421"/>
                    <a:pt x="44699" y="70430"/>
                  </a:cubicBezTo>
                  <a:cubicBezTo>
                    <a:pt x="41063" y="87592"/>
                    <a:pt x="42382" y="105298"/>
                    <a:pt x="42842" y="122614"/>
                  </a:cubicBezTo>
                  <a:cubicBezTo>
                    <a:pt x="43464" y="145501"/>
                    <a:pt x="44078" y="168381"/>
                    <a:pt x="44699" y="191269"/>
                  </a:cubicBezTo>
                  <a:cubicBezTo>
                    <a:pt x="46939" y="277553"/>
                    <a:pt x="48872" y="363838"/>
                    <a:pt x="50492" y="450115"/>
                  </a:cubicBezTo>
                  <a:cubicBezTo>
                    <a:pt x="53737" y="621756"/>
                    <a:pt x="55824" y="793312"/>
                    <a:pt x="56598" y="964953"/>
                  </a:cubicBezTo>
                  <a:cubicBezTo>
                    <a:pt x="58225" y="1310238"/>
                    <a:pt x="54895" y="1655530"/>
                    <a:pt x="46555" y="2000737"/>
                  </a:cubicBezTo>
                  <a:cubicBezTo>
                    <a:pt x="38285" y="2345946"/>
                    <a:pt x="25074" y="2691000"/>
                    <a:pt x="6830" y="3035824"/>
                  </a:cubicBezTo>
                  <a:cubicBezTo>
                    <a:pt x="4666" y="3077339"/>
                    <a:pt x="2426" y="3118862"/>
                    <a:pt x="32" y="3160454"/>
                  </a:cubicBezTo>
                  <a:cubicBezTo>
                    <a:pt x="-742" y="3174753"/>
                    <a:pt x="12553" y="3185506"/>
                    <a:pt x="25841" y="3186043"/>
                  </a:cubicBezTo>
                  <a:cubicBezTo>
                    <a:pt x="432838" y="3202619"/>
                    <a:pt x="840372" y="3192746"/>
                    <a:pt x="1247139" y="3174705"/>
                  </a:cubicBezTo>
                  <a:cubicBezTo>
                    <a:pt x="1450637" y="3165677"/>
                    <a:pt x="1654038" y="3154568"/>
                    <a:pt x="1857446" y="3143690"/>
                  </a:cubicBezTo>
                  <a:cubicBezTo>
                    <a:pt x="1912742" y="3140737"/>
                    <a:pt x="1968107" y="3139277"/>
                    <a:pt x="2023431" y="3136883"/>
                  </a:cubicBezTo>
                  <a:cubicBezTo>
                    <a:pt x="2070736" y="3134830"/>
                    <a:pt x="2117922" y="3130683"/>
                    <a:pt x="2165039" y="3126109"/>
                  </a:cubicBezTo>
                  <a:cubicBezTo>
                    <a:pt x="2188614" y="3123819"/>
                    <a:pt x="2212176" y="3121424"/>
                    <a:pt x="2235751" y="3119127"/>
                  </a:cubicBezTo>
                  <a:cubicBezTo>
                    <a:pt x="2252460" y="3117500"/>
                    <a:pt x="2278003" y="3119769"/>
                    <a:pt x="2291948" y="3108836"/>
                  </a:cubicBezTo>
                  <a:cubicBezTo>
                    <a:pt x="2299820" y="3102712"/>
                    <a:pt x="2303379" y="3087896"/>
                    <a:pt x="2304475" y="3069443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500">
                <a:solidFill>
                  <a:schemeClr val="dk1"/>
                </a:solidFill>
                <a:latin typeface="UTM Avo" panose="02040603050506020204" pitchFamily="18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" name="Google Shape;1243;p16">
              <a:extLst>
                <a:ext uri="{FF2B5EF4-FFF2-40B4-BE49-F238E27FC236}">
                  <a16:creationId xmlns:a16="http://schemas.microsoft.com/office/drawing/2014/main" id="{B6C72B5F-207D-6598-BAB0-F1A252C7B810}"/>
                </a:ext>
              </a:extLst>
            </p:cNvPr>
            <p:cNvSpPr/>
            <p:nvPr/>
          </p:nvSpPr>
          <p:spPr>
            <a:xfrm>
              <a:off x="-171718" y="7119292"/>
              <a:ext cx="2257444" cy="3171952"/>
            </a:xfrm>
            <a:custGeom>
              <a:avLst/>
              <a:gdLst/>
              <a:ahLst/>
              <a:cxnLst/>
              <a:rect l="l" t="t" r="r" b="b"/>
              <a:pathLst>
                <a:path w="2257444" h="3171952" extrusionOk="0">
                  <a:moveTo>
                    <a:pt x="2221394" y="1586196"/>
                  </a:moveTo>
                  <a:cubicBezTo>
                    <a:pt x="2220864" y="2090456"/>
                    <a:pt x="2232309" y="2595274"/>
                    <a:pt x="2257427" y="3101720"/>
                  </a:cubicBezTo>
                  <a:cubicBezTo>
                    <a:pt x="2257916" y="3112479"/>
                    <a:pt x="2248264" y="3120648"/>
                    <a:pt x="2238416" y="3121046"/>
                  </a:cubicBezTo>
                  <a:cubicBezTo>
                    <a:pt x="2076653" y="3127323"/>
                    <a:pt x="1914897" y="3132999"/>
                    <a:pt x="1753043" y="3138180"/>
                  </a:cubicBezTo>
                  <a:cubicBezTo>
                    <a:pt x="1466479" y="3147347"/>
                    <a:pt x="1179817" y="3154720"/>
                    <a:pt x="893154" y="3160397"/>
                  </a:cubicBezTo>
                  <a:cubicBezTo>
                    <a:pt x="605515" y="3166073"/>
                    <a:pt x="317785" y="3171254"/>
                    <a:pt x="30048" y="3171952"/>
                  </a:cubicBezTo>
                  <a:cubicBezTo>
                    <a:pt x="16690" y="3171952"/>
                    <a:pt x="10548" y="3159796"/>
                    <a:pt x="12105" y="3147843"/>
                  </a:cubicBezTo>
                  <a:cubicBezTo>
                    <a:pt x="63869" y="2751233"/>
                    <a:pt x="10409" y="2344443"/>
                    <a:pt x="1671" y="1946367"/>
                  </a:cubicBezTo>
                  <a:cubicBezTo>
                    <a:pt x="-10926" y="1372349"/>
                    <a:pt x="52591" y="796600"/>
                    <a:pt x="29364" y="224069"/>
                  </a:cubicBezTo>
                  <a:cubicBezTo>
                    <a:pt x="26342" y="157216"/>
                    <a:pt x="20975" y="90467"/>
                    <a:pt x="12105" y="24109"/>
                  </a:cubicBezTo>
                  <a:cubicBezTo>
                    <a:pt x="10548" y="12156"/>
                    <a:pt x="16690" y="0"/>
                    <a:pt x="30048" y="0"/>
                  </a:cubicBezTo>
                  <a:cubicBezTo>
                    <a:pt x="317785" y="698"/>
                    <a:pt x="605515" y="5879"/>
                    <a:pt x="893154" y="11555"/>
                  </a:cubicBezTo>
                  <a:cubicBezTo>
                    <a:pt x="1179817" y="17232"/>
                    <a:pt x="1466479" y="24605"/>
                    <a:pt x="1753043" y="33772"/>
                  </a:cubicBezTo>
                  <a:cubicBezTo>
                    <a:pt x="1914897" y="38953"/>
                    <a:pt x="2076660" y="44629"/>
                    <a:pt x="2238416" y="50906"/>
                  </a:cubicBezTo>
                  <a:cubicBezTo>
                    <a:pt x="2248264" y="51304"/>
                    <a:pt x="2257916" y="59473"/>
                    <a:pt x="2257427" y="70233"/>
                  </a:cubicBezTo>
                  <a:cubicBezTo>
                    <a:pt x="2234501" y="575721"/>
                    <a:pt x="2221924" y="1080679"/>
                    <a:pt x="2221394" y="1586196"/>
                  </a:cubicBezTo>
                  <a:close/>
                </a:path>
              </a:pathLst>
            </a:custGeom>
            <a:solidFill>
              <a:srgbClr val="F1FAEE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500">
                <a:solidFill>
                  <a:schemeClr val="dk1"/>
                </a:solidFill>
                <a:latin typeface="UTM Avo" panose="02040603050506020204" pitchFamily="18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" name="Google Shape;1244;p16">
              <a:extLst>
                <a:ext uri="{FF2B5EF4-FFF2-40B4-BE49-F238E27FC236}">
                  <a16:creationId xmlns:a16="http://schemas.microsoft.com/office/drawing/2014/main" id="{6CA00B92-1F4E-7D1B-631B-73C71FEA2627}"/>
                </a:ext>
              </a:extLst>
            </p:cNvPr>
            <p:cNvSpPr/>
            <p:nvPr/>
          </p:nvSpPr>
          <p:spPr>
            <a:xfrm>
              <a:off x="100494" y="7603429"/>
              <a:ext cx="435550" cy="500210"/>
            </a:xfrm>
            <a:custGeom>
              <a:avLst/>
              <a:gdLst/>
              <a:ahLst/>
              <a:cxnLst/>
              <a:rect l="l" t="t" r="r" b="b"/>
              <a:pathLst>
                <a:path w="435550" h="500210" extrusionOk="0">
                  <a:moveTo>
                    <a:pt x="425643" y="6327"/>
                  </a:moveTo>
                  <a:cubicBezTo>
                    <a:pt x="412417" y="-4565"/>
                    <a:pt x="394285" y="-746"/>
                    <a:pt x="384668" y="12827"/>
                  </a:cubicBezTo>
                  <a:cubicBezTo>
                    <a:pt x="374088" y="27755"/>
                    <a:pt x="366718" y="45566"/>
                    <a:pt x="357380" y="61366"/>
                  </a:cubicBezTo>
                  <a:cubicBezTo>
                    <a:pt x="355160" y="65123"/>
                    <a:pt x="352822" y="68816"/>
                    <a:pt x="350547" y="72545"/>
                  </a:cubicBezTo>
                  <a:cubicBezTo>
                    <a:pt x="338320" y="63845"/>
                    <a:pt x="315302" y="67462"/>
                    <a:pt x="301686" y="67490"/>
                  </a:cubicBezTo>
                  <a:cubicBezTo>
                    <a:pt x="240493" y="67636"/>
                    <a:pt x="127975" y="67371"/>
                    <a:pt x="69643" y="86320"/>
                  </a:cubicBezTo>
                  <a:cubicBezTo>
                    <a:pt x="-37355" y="121070"/>
                    <a:pt x="14842" y="251223"/>
                    <a:pt x="8317" y="333493"/>
                  </a:cubicBezTo>
                  <a:cubicBezTo>
                    <a:pt x="5839" y="364745"/>
                    <a:pt x="-12935" y="465559"/>
                    <a:pt x="15757" y="491316"/>
                  </a:cubicBezTo>
                  <a:cubicBezTo>
                    <a:pt x="29038" y="503241"/>
                    <a:pt x="55356" y="497558"/>
                    <a:pt x="152492" y="498563"/>
                  </a:cubicBezTo>
                  <a:cubicBezTo>
                    <a:pt x="199211" y="499045"/>
                    <a:pt x="263098" y="503926"/>
                    <a:pt x="310954" y="494193"/>
                  </a:cubicBezTo>
                  <a:cubicBezTo>
                    <a:pt x="412306" y="473581"/>
                    <a:pt x="384389" y="364877"/>
                    <a:pt x="385415" y="288396"/>
                  </a:cubicBezTo>
                  <a:cubicBezTo>
                    <a:pt x="387132" y="161078"/>
                    <a:pt x="414713" y="128862"/>
                    <a:pt x="389421" y="118571"/>
                  </a:cubicBezTo>
                  <a:cubicBezTo>
                    <a:pt x="395346" y="109194"/>
                    <a:pt x="401167" y="99747"/>
                    <a:pt x="406757" y="90161"/>
                  </a:cubicBezTo>
                  <a:cubicBezTo>
                    <a:pt x="416751" y="73020"/>
                    <a:pt x="428672" y="54768"/>
                    <a:pt x="434660" y="35784"/>
                  </a:cubicBezTo>
                  <a:cubicBezTo>
                    <a:pt x="434499" y="35756"/>
                    <a:pt x="434339" y="35728"/>
                    <a:pt x="434178" y="35700"/>
                  </a:cubicBezTo>
                  <a:cubicBezTo>
                    <a:pt x="437431" y="25430"/>
                    <a:pt x="435023" y="14056"/>
                    <a:pt x="425643" y="6327"/>
                  </a:cubicBezTo>
                  <a:close/>
                  <a:moveTo>
                    <a:pt x="259469" y="456566"/>
                  </a:moveTo>
                  <a:cubicBezTo>
                    <a:pt x="191269" y="459911"/>
                    <a:pt x="114435" y="460986"/>
                    <a:pt x="45341" y="455086"/>
                  </a:cubicBezTo>
                  <a:cubicBezTo>
                    <a:pt x="35138" y="419799"/>
                    <a:pt x="51595" y="367649"/>
                    <a:pt x="51992" y="318461"/>
                  </a:cubicBezTo>
                  <a:cubicBezTo>
                    <a:pt x="52732" y="226423"/>
                    <a:pt x="20007" y="147700"/>
                    <a:pt x="82924" y="127305"/>
                  </a:cubicBezTo>
                  <a:cubicBezTo>
                    <a:pt x="145730" y="106952"/>
                    <a:pt x="220016" y="111023"/>
                    <a:pt x="285124" y="110646"/>
                  </a:cubicBezTo>
                  <a:cubicBezTo>
                    <a:pt x="294169" y="110590"/>
                    <a:pt x="310291" y="112992"/>
                    <a:pt x="325157" y="112371"/>
                  </a:cubicBezTo>
                  <a:cubicBezTo>
                    <a:pt x="305015" y="142645"/>
                    <a:pt x="283701" y="172116"/>
                    <a:pt x="262351" y="201546"/>
                  </a:cubicBezTo>
                  <a:cubicBezTo>
                    <a:pt x="226527" y="250923"/>
                    <a:pt x="189796" y="300552"/>
                    <a:pt x="160260" y="354118"/>
                  </a:cubicBezTo>
                  <a:cubicBezTo>
                    <a:pt x="159639" y="353280"/>
                    <a:pt x="158934" y="352519"/>
                    <a:pt x="158320" y="351674"/>
                  </a:cubicBezTo>
                  <a:cubicBezTo>
                    <a:pt x="149219" y="339044"/>
                    <a:pt x="142728" y="324905"/>
                    <a:pt x="129601" y="315835"/>
                  </a:cubicBezTo>
                  <a:cubicBezTo>
                    <a:pt x="121770" y="310424"/>
                    <a:pt x="107205" y="314537"/>
                    <a:pt x="105418" y="324807"/>
                  </a:cubicBezTo>
                  <a:cubicBezTo>
                    <a:pt x="102173" y="343415"/>
                    <a:pt x="109396" y="359480"/>
                    <a:pt x="117464" y="376000"/>
                  </a:cubicBezTo>
                  <a:cubicBezTo>
                    <a:pt x="125253" y="391940"/>
                    <a:pt x="135233" y="406784"/>
                    <a:pt x="146030" y="420818"/>
                  </a:cubicBezTo>
                  <a:cubicBezTo>
                    <a:pt x="156554" y="434503"/>
                    <a:pt x="180786" y="430809"/>
                    <a:pt x="188854" y="416657"/>
                  </a:cubicBezTo>
                  <a:cubicBezTo>
                    <a:pt x="226206" y="351130"/>
                    <a:pt x="268430" y="289757"/>
                    <a:pt x="312839" y="228839"/>
                  </a:cubicBezTo>
                  <a:cubicBezTo>
                    <a:pt x="325373" y="211642"/>
                    <a:pt x="337859" y="194410"/>
                    <a:pt x="350121" y="177018"/>
                  </a:cubicBezTo>
                  <a:cubicBezTo>
                    <a:pt x="349682" y="183518"/>
                    <a:pt x="349368" y="189264"/>
                    <a:pt x="348858" y="193314"/>
                  </a:cubicBezTo>
                  <a:cubicBezTo>
                    <a:pt x="321472" y="409451"/>
                    <a:pt x="395472" y="449891"/>
                    <a:pt x="259469" y="456566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500">
                <a:solidFill>
                  <a:schemeClr val="dk1"/>
                </a:solidFill>
                <a:latin typeface="UTM Avo" panose="02040603050506020204" pitchFamily="18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" name="Google Shape;1245;p16">
              <a:extLst>
                <a:ext uri="{FF2B5EF4-FFF2-40B4-BE49-F238E27FC236}">
                  <a16:creationId xmlns:a16="http://schemas.microsoft.com/office/drawing/2014/main" id="{19E38D56-E676-5DC0-50D9-9F490FCACE0A}"/>
                </a:ext>
              </a:extLst>
            </p:cNvPr>
            <p:cNvSpPr/>
            <p:nvPr/>
          </p:nvSpPr>
          <p:spPr>
            <a:xfrm>
              <a:off x="91167" y="8135540"/>
              <a:ext cx="391511" cy="550378"/>
            </a:xfrm>
            <a:custGeom>
              <a:avLst/>
              <a:gdLst/>
              <a:ahLst/>
              <a:cxnLst/>
              <a:rect l="l" t="t" r="r" b="b"/>
              <a:pathLst>
                <a:path w="391511" h="550378" extrusionOk="0">
                  <a:moveTo>
                    <a:pt x="373030" y="173086"/>
                  </a:moveTo>
                  <a:cubicBezTo>
                    <a:pt x="374907" y="154814"/>
                    <a:pt x="385906" y="123604"/>
                    <a:pt x="359267" y="118116"/>
                  </a:cubicBezTo>
                  <a:cubicBezTo>
                    <a:pt x="356929" y="117823"/>
                    <a:pt x="354772" y="117858"/>
                    <a:pt x="352755" y="118123"/>
                  </a:cubicBezTo>
                  <a:cubicBezTo>
                    <a:pt x="359099" y="105123"/>
                    <a:pt x="365457" y="92136"/>
                    <a:pt x="371732" y="79101"/>
                  </a:cubicBezTo>
                  <a:cubicBezTo>
                    <a:pt x="381209" y="59397"/>
                    <a:pt x="402782" y="29346"/>
                    <a:pt x="384196" y="8917"/>
                  </a:cubicBezTo>
                  <a:cubicBezTo>
                    <a:pt x="374977" y="-1221"/>
                    <a:pt x="358464" y="-3532"/>
                    <a:pt x="348030" y="6264"/>
                  </a:cubicBezTo>
                  <a:cubicBezTo>
                    <a:pt x="343557" y="11716"/>
                    <a:pt x="343054" y="12310"/>
                    <a:pt x="346537" y="8044"/>
                  </a:cubicBezTo>
                  <a:cubicBezTo>
                    <a:pt x="344178" y="10278"/>
                    <a:pt x="342531" y="12959"/>
                    <a:pt x="341372" y="15948"/>
                  </a:cubicBezTo>
                  <a:cubicBezTo>
                    <a:pt x="338936" y="19899"/>
                    <a:pt x="336229" y="23767"/>
                    <a:pt x="334107" y="27887"/>
                  </a:cubicBezTo>
                  <a:cubicBezTo>
                    <a:pt x="329556" y="36740"/>
                    <a:pt x="325250" y="45747"/>
                    <a:pt x="320874" y="54684"/>
                  </a:cubicBezTo>
                  <a:cubicBezTo>
                    <a:pt x="316624" y="63356"/>
                    <a:pt x="312416" y="72056"/>
                    <a:pt x="308200" y="80748"/>
                  </a:cubicBezTo>
                  <a:cubicBezTo>
                    <a:pt x="293272" y="77746"/>
                    <a:pt x="273556" y="81530"/>
                    <a:pt x="261942" y="81412"/>
                  </a:cubicBezTo>
                  <a:cubicBezTo>
                    <a:pt x="194070" y="80720"/>
                    <a:pt x="116413" y="69856"/>
                    <a:pt x="51220" y="93463"/>
                  </a:cubicBezTo>
                  <a:cubicBezTo>
                    <a:pt x="-18718" y="118787"/>
                    <a:pt x="2687" y="209840"/>
                    <a:pt x="4418" y="283466"/>
                  </a:cubicBezTo>
                  <a:cubicBezTo>
                    <a:pt x="7154" y="399669"/>
                    <a:pt x="-4327" y="497362"/>
                    <a:pt x="45037" y="531358"/>
                  </a:cubicBezTo>
                  <a:cubicBezTo>
                    <a:pt x="66379" y="546055"/>
                    <a:pt x="94128" y="546251"/>
                    <a:pt x="119030" y="546230"/>
                  </a:cubicBezTo>
                  <a:cubicBezTo>
                    <a:pt x="217143" y="546132"/>
                    <a:pt x="328817" y="566156"/>
                    <a:pt x="358639" y="519083"/>
                  </a:cubicBezTo>
                  <a:cubicBezTo>
                    <a:pt x="382361" y="481645"/>
                    <a:pt x="359364" y="306158"/>
                    <a:pt x="373030" y="173086"/>
                  </a:cubicBezTo>
                  <a:close/>
                  <a:moveTo>
                    <a:pt x="322138" y="496007"/>
                  </a:moveTo>
                  <a:cubicBezTo>
                    <a:pt x="304062" y="513107"/>
                    <a:pt x="231841" y="503820"/>
                    <a:pt x="198083" y="502976"/>
                  </a:cubicBezTo>
                  <a:cubicBezTo>
                    <a:pt x="116587" y="500930"/>
                    <a:pt x="84651" y="508191"/>
                    <a:pt x="68201" y="494946"/>
                  </a:cubicBezTo>
                  <a:cubicBezTo>
                    <a:pt x="38442" y="470998"/>
                    <a:pt x="52044" y="360527"/>
                    <a:pt x="47145" y="274606"/>
                  </a:cubicBezTo>
                  <a:cubicBezTo>
                    <a:pt x="44911" y="235450"/>
                    <a:pt x="36976" y="192867"/>
                    <a:pt x="47047" y="154256"/>
                  </a:cubicBezTo>
                  <a:cubicBezTo>
                    <a:pt x="53230" y="130558"/>
                    <a:pt x="80645" y="128897"/>
                    <a:pt x="101736" y="126313"/>
                  </a:cubicBezTo>
                  <a:cubicBezTo>
                    <a:pt x="179532" y="116797"/>
                    <a:pt x="246002" y="126558"/>
                    <a:pt x="286390" y="125594"/>
                  </a:cubicBezTo>
                  <a:lnTo>
                    <a:pt x="247056" y="206475"/>
                  </a:lnTo>
                  <a:cubicBezTo>
                    <a:pt x="230550" y="240421"/>
                    <a:pt x="214002" y="274354"/>
                    <a:pt x="197685" y="308392"/>
                  </a:cubicBezTo>
                  <a:cubicBezTo>
                    <a:pt x="187803" y="329003"/>
                    <a:pt x="177557" y="349544"/>
                    <a:pt x="167717" y="370260"/>
                  </a:cubicBezTo>
                  <a:cubicBezTo>
                    <a:pt x="159732" y="358300"/>
                    <a:pt x="151595" y="346814"/>
                    <a:pt x="139605" y="338506"/>
                  </a:cubicBezTo>
                  <a:cubicBezTo>
                    <a:pt x="130392" y="332124"/>
                    <a:pt x="113621" y="339406"/>
                    <a:pt x="114877" y="351688"/>
                  </a:cubicBezTo>
                  <a:cubicBezTo>
                    <a:pt x="116497" y="367530"/>
                    <a:pt x="122547" y="380894"/>
                    <a:pt x="129813" y="394956"/>
                  </a:cubicBezTo>
                  <a:cubicBezTo>
                    <a:pt x="136750" y="408382"/>
                    <a:pt x="142927" y="422109"/>
                    <a:pt x="149515" y="435710"/>
                  </a:cubicBezTo>
                  <a:cubicBezTo>
                    <a:pt x="158002" y="453207"/>
                    <a:pt x="185472" y="454010"/>
                    <a:pt x="195054" y="437142"/>
                  </a:cubicBezTo>
                  <a:cubicBezTo>
                    <a:pt x="216773" y="398901"/>
                    <a:pt x="235010" y="358405"/>
                    <a:pt x="254530" y="318998"/>
                  </a:cubicBezTo>
                  <a:cubicBezTo>
                    <a:pt x="274435" y="278809"/>
                    <a:pt x="293956" y="238418"/>
                    <a:pt x="313637" y="198117"/>
                  </a:cubicBezTo>
                  <a:cubicBezTo>
                    <a:pt x="318257" y="188656"/>
                    <a:pt x="322905" y="179203"/>
                    <a:pt x="327539" y="169742"/>
                  </a:cubicBezTo>
                  <a:cubicBezTo>
                    <a:pt x="326590" y="186394"/>
                    <a:pt x="327449" y="202614"/>
                    <a:pt x="327030" y="210706"/>
                  </a:cubicBezTo>
                  <a:cubicBezTo>
                    <a:pt x="319709" y="352833"/>
                    <a:pt x="335887" y="452293"/>
                    <a:pt x="322138" y="496007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500">
                <a:solidFill>
                  <a:schemeClr val="dk1"/>
                </a:solidFill>
                <a:latin typeface="UTM Avo" panose="02040603050506020204" pitchFamily="18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" name="Google Shape;1246;p16">
              <a:extLst>
                <a:ext uri="{FF2B5EF4-FFF2-40B4-BE49-F238E27FC236}">
                  <a16:creationId xmlns:a16="http://schemas.microsoft.com/office/drawing/2014/main" id="{0ECBD5BD-E0CC-C318-ED2F-EDFEE5CE6E3B}"/>
                </a:ext>
              </a:extLst>
            </p:cNvPr>
            <p:cNvSpPr/>
            <p:nvPr/>
          </p:nvSpPr>
          <p:spPr>
            <a:xfrm>
              <a:off x="81140" y="8754536"/>
              <a:ext cx="385966" cy="474344"/>
            </a:xfrm>
            <a:custGeom>
              <a:avLst/>
              <a:gdLst/>
              <a:ahLst/>
              <a:cxnLst/>
              <a:rect l="l" t="t" r="r" b="b"/>
              <a:pathLst>
                <a:path w="385966" h="474344" extrusionOk="0">
                  <a:moveTo>
                    <a:pt x="359286" y="85992"/>
                  </a:moveTo>
                  <a:cubicBezTo>
                    <a:pt x="363662" y="76462"/>
                    <a:pt x="367814" y="66840"/>
                    <a:pt x="371402" y="57010"/>
                  </a:cubicBezTo>
                  <a:cubicBezTo>
                    <a:pt x="371674" y="56263"/>
                    <a:pt x="372135" y="55257"/>
                    <a:pt x="372532" y="54238"/>
                  </a:cubicBezTo>
                  <a:cubicBezTo>
                    <a:pt x="376182" y="51403"/>
                    <a:pt x="379630" y="47361"/>
                    <a:pt x="381424" y="44198"/>
                  </a:cubicBezTo>
                  <a:cubicBezTo>
                    <a:pt x="387942" y="32712"/>
                    <a:pt x="387852" y="18517"/>
                    <a:pt x="378493" y="8540"/>
                  </a:cubicBezTo>
                  <a:cubicBezTo>
                    <a:pt x="369078" y="-1493"/>
                    <a:pt x="352265" y="-3316"/>
                    <a:pt x="341859" y="6459"/>
                  </a:cubicBezTo>
                  <a:cubicBezTo>
                    <a:pt x="339975" y="8226"/>
                    <a:pt x="338390" y="10349"/>
                    <a:pt x="337106" y="12653"/>
                  </a:cubicBezTo>
                  <a:cubicBezTo>
                    <a:pt x="335815" y="13511"/>
                    <a:pt x="334580" y="14468"/>
                    <a:pt x="333414" y="15529"/>
                  </a:cubicBezTo>
                  <a:cubicBezTo>
                    <a:pt x="329283" y="19027"/>
                    <a:pt x="326596" y="22770"/>
                    <a:pt x="324188" y="27482"/>
                  </a:cubicBezTo>
                  <a:cubicBezTo>
                    <a:pt x="323664" y="28516"/>
                    <a:pt x="323162" y="29598"/>
                    <a:pt x="322645" y="30659"/>
                  </a:cubicBezTo>
                  <a:cubicBezTo>
                    <a:pt x="288406" y="29926"/>
                    <a:pt x="233256" y="37530"/>
                    <a:pt x="166459" y="30569"/>
                  </a:cubicBezTo>
                  <a:cubicBezTo>
                    <a:pt x="129169" y="26680"/>
                    <a:pt x="85759" y="16639"/>
                    <a:pt x="50695" y="34108"/>
                  </a:cubicBezTo>
                  <a:cubicBezTo>
                    <a:pt x="-14937" y="66812"/>
                    <a:pt x="1897" y="180662"/>
                    <a:pt x="2030" y="239570"/>
                  </a:cubicBezTo>
                  <a:cubicBezTo>
                    <a:pt x="2127" y="286162"/>
                    <a:pt x="2930" y="355326"/>
                    <a:pt x="6036" y="401938"/>
                  </a:cubicBezTo>
                  <a:cubicBezTo>
                    <a:pt x="10928" y="475362"/>
                    <a:pt x="16372" y="460343"/>
                    <a:pt x="194634" y="467221"/>
                  </a:cubicBezTo>
                  <a:cubicBezTo>
                    <a:pt x="238833" y="468924"/>
                    <a:pt x="334531" y="492768"/>
                    <a:pt x="358239" y="442441"/>
                  </a:cubicBezTo>
                  <a:cubicBezTo>
                    <a:pt x="377013" y="402581"/>
                    <a:pt x="373489" y="305446"/>
                    <a:pt x="371192" y="166761"/>
                  </a:cubicBezTo>
                  <a:cubicBezTo>
                    <a:pt x="370885" y="149089"/>
                    <a:pt x="380614" y="97234"/>
                    <a:pt x="359286" y="85992"/>
                  </a:cubicBezTo>
                  <a:close/>
                  <a:moveTo>
                    <a:pt x="279151" y="432820"/>
                  </a:moveTo>
                  <a:cubicBezTo>
                    <a:pt x="193454" y="425922"/>
                    <a:pt x="58519" y="427311"/>
                    <a:pt x="46487" y="422298"/>
                  </a:cubicBezTo>
                  <a:cubicBezTo>
                    <a:pt x="39249" y="381921"/>
                    <a:pt x="40199" y="202607"/>
                    <a:pt x="41127" y="161315"/>
                  </a:cubicBezTo>
                  <a:cubicBezTo>
                    <a:pt x="41755" y="133296"/>
                    <a:pt x="38098" y="83325"/>
                    <a:pt x="67815" y="68551"/>
                  </a:cubicBezTo>
                  <a:cubicBezTo>
                    <a:pt x="92396" y="56333"/>
                    <a:pt x="126105" y="64774"/>
                    <a:pt x="152089" y="67699"/>
                  </a:cubicBezTo>
                  <a:cubicBezTo>
                    <a:pt x="198598" y="72936"/>
                    <a:pt x="244758" y="70646"/>
                    <a:pt x="291428" y="70303"/>
                  </a:cubicBezTo>
                  <a:cubicBezTo>
                    <a:pt x="294729" y="70283"/>
                    <a:pt x="298951" y="70590"/>
                    <a:pt x="303627" y="70953"/>
                  </a:cubicBezTo>
                  <a:cubicBezTo>
                    <a:pt x="299523" y="78899"/>
                    <a:pt x="295273" y="86767"/>
                    <a:pt x="290890" y="94531"/>
                  </a:cubicBezTo>
                  <a:cubicBezTo>
                    <a:pt x="274133" y="124205"/>
                    <a:pt x="255227" y="152587"/>
                    <a:pt x="235887" y="180620"/>
                  </a:cubicBezTo>
                  <a:cubicBezTo>
                    <a:pt x="205584" y="224552"/>
                    <a:pt x="174150" y="267910"/>
                    <a:pt x="147706" y="314251"/>
                  </a:cubicBezTo>
                  <a:cubicBezTo>
                    <a:pt x="137600" y="299372"/>
                    <a:pt x="128953" y="286762"/>
                    <a:pt x="112656" y="278349"/>
                  </a:cubicBezTo>
                  <a:cubicBezTo>
                    <a:pt x="101699" y="272693"/>
                    <a:pt x="87455" y="278509"/>
                    <a:pt x="87071" y="291992"/>
                  </a:cubicBezTo>
                  <a:cubicBezTo>
                    <a:pt x="86798" y="301669"/>
                    <a:pt x="86987" y="310026"/>
                    <a:pt x="90853" y="319131"/>
                  </a:cubicBezTo>
                  <a:cubicBezTo>
                    <a:pt x="93945" y="326399"/>
                    <a:pt x="97435" y="333514"/>
                    <a:pt x="101015" y="340552"/>
                  </a:cubicBezTo>
                  <a:cubicBezTo>
                    <a:pt x="108476" y="355221"/>
                    <a:pt x="116823" y="369583"/>
                    <a:pt x="125128" y="383792"/>
                  </a:cubicBezTo>
                  <a:cubicBezTo>
                    <a:pt x="134787" y="400312"/>
                    <a:pt x="163855" y="405290"/>
                    <a:pt x="173563" y="385314"/>
                  </a:cubicBezTo>
                  <a:cubicBezTo>
                    <a:pt x="201382" y="328068"/>
                    <a:pt x="238407" y="276163"/>
                    <a:pt x="274636" y="224070"/>
                  </a:cubicBezTo>
                  <a:cubicBezTo>
                    <a:pt x="293514" y="196931"/>
                    <a:pt x="312847" y="169226"/>
                    <a:pt x="330211" y="140459"/>
                  </a:cubicBezTo>
                  <a:cubicBezTo>
                    <a:pt x="331202" y="151428"/>
                    <a:pt x="332612" y="161385"/>
                    <a:pt x="332709" y="167396"/>
                  </a:cubicBezTo>
                  <a:cubicBezTo>
                    <a:pt x="337720" y="468897"/>
                    <a:pt x="331655" y="437051"/>
                    <a:pt x="279151" y="43282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500">
                <a:solidFill>
                  <a:schemeClr val="dk1"/>
                </a:solidFill>
                <a:latin typeface="UTM Avo" panose="02040603050506020204" pitchFamily="18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" name="Google Shape;1247;p16">
              <a:extLst>
                <a:ext uri="{FF2B5EF4-FFF2-40B4-BE49-F238E27FC236}">
                  <a16:creationId xmlns:a16="http://schemas.microsoft.com/office/drawing/2014/main" id="{26A45061-A130-43F7-4DD5-B36E0F241ABB}"/>
                </a:ext>
              </a:extLst>
            </p:cNvPr>
            <p:cNvSpPr/>
            <p:nvPr/>
          </p:nvSpPr>
          <p:spPr>
            <a:xfrm>
              <a:off x="62449" y="9283997"/>
              <a:ext cx="441331" cy="463486"/>
            </a:xfrm>
            <a:custGeom>
              <a:avLst/>
              <a:gdLst/>
              <a:ahLst/>
              <a:cxnLst/>
              <a:rect l="l" t="t" r="r" b="b"/>
              <a:pathLst>
                <a:path w="441331" h="463486" extrusionOk="0">
                  <a:moveTo>
                    <a:pt x="441305" y="24471"/>
                  </a:moveTo>
                  <a:cubicBezTo>
                    <a:pt x="440628" y="6855"/>
                    <a:pt x="423006" y="-6027"/>
                    <a:pt x="406354" y="2917"/>
                  </a:cubicBezTo>
                  <a:cubicBezTo>
                    <a:pt x="388871" y="12315"/>
                    <a:pt x="378570" y="34176"/>
                    <a:pt x="367592" y="50088"/>
                  </a:cubicBezTo>
                  <a:cubicBezTo>
                    <a:pt x="366642" y="51464"/>
                    <a:pt x="365637" y="52790"/>
                    <a:pt x="364681" y="54152"/>
                  </a:cubicBezTo>
                  <a:cubicBezTo>
                    <a:pt x="355685" y="53349"/>
                    <a:pt x="345021" y="56183"/>
                    <a:pt x="336527" y="57182"/>
                  </a:cubicBezTo>
                  <a:cubicBezTo>
                    <a:pt x="202765" y="72822"/>
                    <a:pt x="77768" y="32807"/>
                    <a:pt x="22772" y="82897"/>
                  </a:cubicBezTo>
                  <a:cubicBezTo>
                    <a:pt x="55" y="103592"/>
                    <a:pt x="-217" y="136994"/>
                    <a:pt x="41" y="165432"/>
                  </a:cubicBezTo>
                  <a:cubicBezTo>
                    <a:pt x="2065" y="387239"/>
                    <a:pt x="4194" y="427330"/>
                    <a:pt x="31684" y="455063"/>
                  </a:cubicBezTo>
                  <a:cubicBezTo>
                    <a:pt x="40492" y="463951"/>
                    <a:pt x="57975" y="461975"/>
                    <a:pt x="69204" y="462415"/>
                  </a:cubicBezTo>
                  <a:cubicBezTo>
                    <a:pt x="99997" y="463623"/>
                    <a:pt x="130844" y="463539"/>
                    <a:pt x="161650" y="463427"/>
                  </a:cubicBezTo>
                  <a:cubicBezTo>
                    <a:pt x="423746" y="462477"/>
                    <a:pt x="400142" y="468098"/>
                    <a:pt x="409529" y="170599"/>
                  </a:cubicBezTo>
                  <a:cubicBezTo>
                    <a:pt x="410046" y="154254"/>
                    <a:pt x="420891" y="110567"/>
                    <a:pt x="406214" y="93482"/>
                  </a:cubicBezTo>
                  <a:cubicBezTo>
                    <a:pt x="409383" y="89090"/>
                    <a:pt x="412607" y="84740"/>
                    <a:pt x="415664" y="80271"/>
                  </a:cubicBezTo>
                  <a:cubicBezTo>
                    <a:pt x="426335" y="64680"/>
                    <a:pt x="442059" y="44097"/>
                    <a:pt x="441305" y="24471"/>
                  </a:cubicBezTo>
                  <a:close/>
                  <a:moveTo>
                    <a:pt x="268746" y="422666"/>
                  </a:moveTo>
                  <a:cubicBezTo>
                    <a:pt x="198898" y="424488"/>
                    <a:pt x="125568" y="429278"/>
                    <a:pt x="55707" y="422233"/>
                  </a:cubicBezTo>
                  <a:cubicBezTo>
                    <a:pt x="36507" y="394074"/>
                    <a:pt x="43430" y="353019"/>
                    <a:pt x="41672" y="264145"/>
                  </a:cubicBezTo>
                  <a:cubicBezTo>
                    <a:pt x="37393" y="48084"/>
                    <a:pt x="6964" y="110909"/>
                    <a:pt x="309288" y="98725"/>
                  </a:cubicBezTo>
                  <a:cubicBezTo>
                    <a:pt x="314543" y="98516"/>
                    <a:pt x="322611" y="98606"/>
                    <a:pt x="331467" y="98250"/>
                  </a:cubicBezTo>
                  <a:cubicBezTo>
                    <a:pt x="310991" y="123714"/>
                    <a:pt x="288769" y="148752"/>
                    <a:pt x="266889" y="173678"/>
                  </a:cubicBezTo>
                  <a:cubicBezTo>
                    <a:pt x="229397" y="216401"/>
                    <a:pt x="191368" y="259976"/>
                    <a:pt x="160569" y="308048"/>
                  </a:cubicBezTo>
                  <a:cubicBezTo>
                    <a:pt x="158614" y="304417"/>
                    <a:pt x="156765" y="300738"/>
                    <a:pt x="154741" y="297149"/>
                  </a:cubicBezTo>
                  <a:cubicBezTo>
                    <a:pt x="149528" y="287884"/>
                    <a:pt x="144105" y="278863"/>
                    <a:pt x="137893" y="270240"/>
                  </a:cubicBezTo>
                  <a:cubicBezTo>
                    <a:pt x="131375" y="261198"/>
                    <a:pt x="125750" y="251982"/>
                    <a:pt x="115455" y="246836"/>
                  </a:cubicBezTo>
                  <a:cubicBezTo>
                    <a:pt x="107339" y="242773"/>
                    <a:pt x="94399" y="244686"/>
                    <a:pt x="92187" y="255466"/>
                  </a:cubicBezTo>
                  <a:cubicBezTo>
                    <a:pt x="87650" y="277571"/>
                    <a:pt x="98915" y="300486"/>
                    <a:pt x="107101" y="320616"/>
                  </a:cubicBezTo>
                  <a:cubicBezTo>
                    <a:pt x="115407" y="341024"/>
                    <a:pt x="124947" y="360916"/>
                    <a:pt x="134250" y="380885"/>
                  </a:cubicBezTo>
                  <a:cubicBezTo>
                    <a:pt x="142918" y="399485"/>
                    <a:pt x="173578" y="400910"/>
                    <a:pt x="183279" y="382421"/>
                  </a:cubicBezTo>
                  <a:cubicBezTo>
                    <a:pt x="217072" y="317997"/>
                    <a:pt x="262932" y="263907"/>
                    <a:pt x="310418" y="209810"/>
                  </a:cubicBezTo>
                  <a:cubicBezTo>
                    <a:pt x="329646" y="187907"/>
                    <a:pt x="348839" y="165963"/>
                    <a:pt x="367389" y="143480"/>
                  </a:cubicBezTo>
                  <a:cubicBezTo>
                    <a:pt x="368003" y="154086"/>
                    <a:pt x="369029" y="163714"/>
                    <a:pt x="368932" y="169621"/>
                  </a:cubicBezTo>
                  <a:cubicBezTo>
                    <a:pt x="364618" y="429348"/>
                    <a:pt x="369455" y="420034"/>
                    <a:pt x="268746" y="422666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500">
                <a:solidFill>
                  <a:schemeClr val="dk1"/>
                </a:solidFill>
                <a:latin typeface="UTM Avo" panose="02040603050506020204" pitchFamily="18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" name="Google Shape;1248;p16">
              <a:extLst>
                <a:ext uri="{FF2B5EF4-FFF2-40B4-BE49-F238E27FC236}">
                  <a16:creationId xmlns:a16="http://schemas.microsoft.com/office/drawing/2014/main" id="{43573CD9-D55A-C9F1-3558-55C6D9A9727C}"/>
                </a:ext>
              </a:extLst>
            </p:cNvPr>
            <p:cNvSpPr/>
            <p:nvPr/>
          </p:nvSpPr>
          <p:spPr>
            <a:xfrm>
              <a:off x="573424" y="7790317"/>
              <a:ext cx="1249336" cy="223477"/>
            </a:xfrm>
            <a:custGeom>
              <a:avLst/>
              <a:gdLst/>
              <a:ahLst/>
              <a:cxnLst/>
              <a:rect l="l" t="t" r="r" b="b"/>
              <a:pathLst>
                <a:path w="1249336" h="223477" extrusionOk="0">
                  <a:moveTo>
                    <a:pt x="1246894" y="175957"/>
                  </a:moveTo>
                  <a:cubicBezTo>
                    <a:pt x="1237689" y="154382"/>
                    <a:pt x="1225908" y="135356"/>
                    <a:pt x="1212026" y="116484"/>
                  </a:cubicBezTo>
                  <a:cubicBezTo>
                    <a:pt x="1198040" y="97471"/>
                    <a:pt x="1180481" y="73237"/>
                    <a:pt x="1153269" y="81112"/>
                  </a:cubicBezTo>
                  <a:cubicBezTo>
                    <a:pt x="1132590" y="87096"/>
                    <a:pt x="1123586" y="111834"/>
                    <a:pt x="1114974" y="130902"/>
                  </a:cubicBezTo>
                  <a:cubicBezTo>
                    <a:pt x="1112636" y="126077"/>
                    <a:pt x="1110368" y="120610"/>
                    <a:pt x="1108414" y="116344"/>
                  </a:cubicBezTo>
                  <a:cubicBezTo>
                    <a:pt x="1098496" y="94672"/>
                    <a:pt x="1088579" y="73006"/>
                    <a:pt x="1078662" y="51334"/>
                  </a:cubicBezTo>
                  <a:cubicBezTo>
                    <a:pt x="1070098" y="32622"/>
                    <a:pt x="1060837" y="9553"/>
                    <a:pt x="1038783" y="3521"/>
                  </a:cubicBezTo>
                  <a:cubicBezTo>
                    <a:pt x="1013644" y="-3357"/>
                    <a:pt x="996049" y="13882"/>
                    <a:pt x="984701" y="33893"/>
                  </a:cubicBezTo>
                  <a:cubicBezTo>
                    <a:pt x="972941" y="54615"/>
                    <a:pt x="961272" y="75387"/>
                    <a:pt x="949554" y="96138"/>
                  </a:cubicBezTo>
                  <a:cubicBezTo>
                    <a:pt x="940753" y="111722"/>
                    <a:pt x="932602" y="132591"/>
                    <a:pt x="919027" y="143455"/>
                  </a:cubicBezTo>
                  <a:cubicBezTo>
                    <a:pt x="917241" y="144887"/>
                    <a:pt x="915747" y="144866"/>
                    <a:pt x="912048" y="142576"/>
                  </a:cubicBezTo>
                  <a:cubicBezTo>
                    <a:pt x="905816" y="138715"/>
                    <a:pt x="901028" y="131907"/>
                    <a:pt x="896820" y="125909"/>
                  </a:cubicBezTo>
                  <a:cubicBezTo>
                    <a:pt x="884313" y="108056"/>
                    <a:pt x="873460" y="88883"/>
                    <a:pt x="863920" y="69299"/>
                  </a:cubicBezTo>
                  <a:cubicBezTo>
                    <a:pt x="859139" y="59482"/>
                    <a:pt x="854665" y="49505"/>
                    <a:pt x="850638" y="39353"/>
                  </a:cubicBezTo>
                  <a:cubicBezTo>
                    <a:pt x="846709" y="29459"/>
                    <a:pt x="843750" y="19091"/>
                    <a:pt x="836115" y="11215"/>
                  </a:cubicBezTo>
                  <a:cubicBezTo>
                    <a:pt x="826490" y="1279"/>
                    <a:pt x="812853" y="-2763"/>
                    <a:pt x="799691" y="1985"/>
                  </a:cubicBezTo>
                  <a:cubicBezTo>
                    <a:pt x="787910" y="6237"/>
                    <a:pt x="781314" y="16465"/>
                    <a:pt x="777287" y="27811"/>
                  </a:cubicBezTo>
                  <a:cubicBezTo>
                    <a:pt x="770497" y="46970"/>
                    <a:pt x="768277" y="67791"/>
                    <a:pt x="764781" y="87710"/>
                  </a:cubicBezTo>
                  <a:cubicBezTo>
                    <a:pt x="761696" y="105256"/>
                    <a:pt x="758388" y="124052"/>
                    <a:pt x="750097" y="140076"/>
                  </a:cubicBezTo>
                  <a:cubicBezTo>
                    <a:pt x="744395" y="132494"/>
                    <a:pt x="740075" y="123431"/>
                    <a:pt x="735280" y="115269"/>
                  </a:cubicBezTo>
                  <a:cubicBezTo>
                    <a:pt x="728217" y="103239"/>
                    <a:pt x="721147" y="91202"/>
                    <a:pt x="714084" y="79171"/>
                  </a:cubicBezTo>
                  <a:cubicBezTo>
                    <a:pt x="707942" y="68712"/>
                    <a:pt x="702233" y="57359"/>
                    <a:pt x="694096" y="48255"/>
                  </a:cubicBezTo>
                  <a:cubicBezTo>
                    <a:pt x="675098" y="27001"/>
                    <a:pt x="646093" y="28838"/>
                    <a:pt x="625658" y="46789"/>
                  </a:cubicBezTo>
                  <a:cubicBezTo>
                    <a:pt x="607324" y="62889"/>
                    <a:pt x="595103" y="87676"/>
                    <a:pt x="581808" y="107812"/>
                  </a:cubicBezTo>
                  <a:cubicBezTo>
                    <a:pt x="575038" y="118069"/>
                    <a:pt x="568310" y="128346"/>
                    <a:pt x="561562" y="138617"/>
                  </a:cubicBezTo>
                  <a:cubicBezTo>
                    <a:pt x="553549" y="120610"/>
                    <a:pt x="545509" y="102610"/>
                    <a:pt x="537323" y="84687"/>
                  </a:cubicBezTo>
                  <a:cubicBezTo>
                    <a:pt x="524328" y="56221"/>
                    <a:pt x="500843" y="28377"/>
                    <a:pt x="466107" y="33306"/>
                  </a:cubicBezTo>
                  <a:cubicBezTo>
                    <a:pt x="433040" y="38005"/>
                    <a:pt x="422104" y="71617"/>
                    <a:pt x="412166" y="98777"/>
                  </a:cubicBezTo>
                  <a:cubicBezTo>
                    <a:pt x="406554" y="114110"/>
                    <a:pt x="401425" y="129596"/>
                    <a:pt x="396728" y="145215"/>
                  </a:cubicBezTo>
                  <a:cubicBezTo>
                    <a:pt x="393077" y="132885"/>
                    <a:pt x="390677" y="119891"/>
                    <a:pt x="386915" y="109180"/>
                  </a:cubicBezTo>
                  <a:cubicBezTo>
                    <a:pt x="376718" y="80170"/>
                    <a:pt x="358398" y="49141"/>
                    <a:pt x="325931" y="42097"/>
                  </a:cubicBezTo>
                  <a:cubicBezTo>
                    <a:pt x="289535" y="34200"/>
                    <a:pt x="259727" y="57709"/>
                    <a:pt x="237365" y="83703"/>
                  </a:cubicBezTo>
                  <a:cubicBezTo>
                    <a:pt x="220929" y="102806"/>
                    <a:pt x="204717" y="122104"/>
                    <a:pt x="188518" y="141424"/>
                  </a:cubicBezTo>
                  <a:cubicBezTo>
                    <a:pt x="183717" y="119186"/>
                    <a:pt x="178782" y="96955"/>
                    <a:pt x="172717" y="75129"/>
                  </a:cubicBezTo>
                  <a:cubicBezTo>
                    <a:pt x="164615" y="45958"/>
                    <a:pt x="145952" y="14608"/>
                    <a:pt x="111447" y="15872"/>
                  </a:cubicBezTo>
                  <a:cubicBezTo>
                    <a:pt x="71924" y="17317"/>
                    <a:pt x="54337" y="53331"/>
                    <a:pt x="43100" y="85853"/>
                  </a:cubicBezTo>
                  <a:cubicBezTo>
                    <a:pt x="30782" y="121532"/>
                    <a:pt x="14953" y="155737"/>
                    <a:pt x="1267" y="190857"/>
                  </a:cubicBezTo>
                  <a:cubicBezTo>
                    <a:pt x="-6284" y="210232"/>
                    <a:pt x="21919" y="220866"/>
                    <a:pt x="32911" y="205387"/>
                  </a:cubicBezTo>
                  <a:cubicBezTo>
                    <a:pt x="51259" y="179553"/>
                    <a:pt x="64708" y="150982"/>
                    <a:pt x="76719" y="121706"/>
                  </a:cubicBezTo>
                  <a:cubicBezTo>
                    <a:pt x="82072" y="108657"/>
                    <a:pt x="86225" y="94972"/>
                    <a:pt x="92108" y="82160"/>
                  </a:cubicBezTo>
                  <a:cubicBezTo>
                    <a:pt x="95758" y="74207"/>
                    <a:pt x="101600" y="62736"/>
                    <a:pt x="111412" y="61283"/>
                  </a:cubicBezTo>
                  <a:cubicBezTo>
                    <a:pt x="116444" y="60536"/>
                    <a:pt x="119027" y="64069"/>
                    <a:pt x="122188" y="69920"/>
                  </a:cubicBezTo>
                  <a:cubicBezTo>
                    <a:pt x="127430" y="79611"/>
                    <a:pt x="129565" y="91327"/>
                    <a:pt x="132050" y="102443"/>
                  </a:cubicBezTo>
                  <a:cubicBezTo>
                    <a:pt x="139141" y="134134"/>
                    <a:pt x="146329" y="165798"/>
                    <a:pt x="153511" y="197469"/>
                  </a:cubicBezTo>
                  <a:cubicBezTo>
                    <a:pt x="157042" y="213039"/>
                    <a:pt x="180276" y="222444"/>
                    <a:pt x="191757" y="208864"/>
                  </a:cubicBezTo>
                  <a:cubicBezTo>
                    <a:pt x="215932" y="180258"/>
                    <a:pt x="240080" y="151617"/>
                    <a:pt x="264270" y="123026"/>
                  </a:cubicBezTo>
                  <a:cubicBezTo>
                    <a:pt x="277014" y="107966"/>
                    <a:pt x="299264" y="78655"/>
                    <a:pt x="320124" y="88667"/>
                  </a:cubicBezTo>
                  <a:cubicBezTo>
                    <a:pt x="326008" y="91488"/>
                    <a:pt x="332889" y="101046"/>
                    <a:pt x="337105" y="109264"/>
                  </a:cubicBezTo>
                  <a:cubicBezTo>
                    <a:pt x="342604" y="119989"/>
                    <a:pt x="345417" y="131509"/>
                    <a:pt x="348578" y="143211"/>
                  </a:cubicBezTo>
                  <a:cubicBezTo>
                    <a:pt x="356611" y="172927"/>
                    <a:pt x="367171" y="201854"/>
                    <a:pt x="393601" y="219944"/>
                  </a:cubicBezTo>
                  <a:cubicBezTo>
                    <a:pt x="405542" y="228113"/>
                    <a:pt x="424714" y="221410"/>
                    <a:pt x="428259" y="207090"/>
                  </a:cubicBezTo>
                  <a:cubicBezTo>
                    <a:pt x="434687" y="181117"/>
                    <a:pt x="442218" y="155444"/>
                    <a:pt x="450942" y="130148"/>
                  </a:cubicBezTo>
                  <a:cubicBezTo>
                    <a:pt x="455192" y="117831"/>
                    <a:pt x="459659" y="105578"/>
                    <a:pt x="464523" y="93492"/>
                  </a:cubicBezTo>
                  <a:cubicBezTo>
                    <a:pt x="466463" y="88667"/>
                    <a:pt x="469618" y="79507"/>
                    <a:pt x="474141" y="79639"/>
                  </a:cubicBezTo>
                  <a:cubicBezTo>
                    <a:pt x="488385" y="80072"/>
                    <a:pt x="497479" y="112260"/>
                    <a:pt x="501918" y="122404"/>
                  </a:cubicBezTo>
                  <a:cubicBezTo>
                    <a:pt x="513328" y="148469"/>
                    <a:pt x="524746" y="174526"/>
                    <a:pt x="536164" y="200590"/>
                  </a:cubicBezTo>
                  <a:cubicBezTo>
                    <a:pt x="543814" y="218052"/>
                    <a:pt x="568694" y="215964"/>
                    <a:pt x="578081" y="201909"/>
                  </a:cubicBezTo>
                  <a:cubicBezTo>
                    <a:pt x="597853" y="172277"/>
                    <a:pt x="617583" y="142625"/>
                    <a:pt x="637264" y="112930"/>
                  </a:cubicBezTo>
                  <a:cubicBezTo>
                    <a:pt x="642073" y="105675"/>
                    <a:pt x="646686" y="98219"/>
                    <a:pt x="651753" y="91139"/>
                  </a:cubicBezTo>
                  <a:cubicBezTo>
                    <a:pt x="653351" y="88904"/>
                    <a:pt x="657344" y="85225"/>
                    <a:pt x="659151" y="83081"/>
                  </a:cubicBezTo>
                  <a:cubicBezTo>
                    <a:pt x="662794" y="90147"/>
                    <a:pt x="667666" y="97443"/>
                    <a:pt x="671797" y="104516"/>
                  </a:cubicBezTo>
                  <a:cubicBezTo>
                    <a:pt x="680605" y="119570"/>
                    <a:pt x="689406" y="134623"/>
                    <a:pt x="698207" y="149683"/>
                  </a:cubicBezTo>
                  <a:cubicBezTo>
                    <a:pt x="706672" y="164164"/>
                    <a:pt x="715319" y="179413"/>
                    <a:pt x="730115" y="188378"/>
                  </a:cubicBezTo>
                  <a:cubicBezTo>
                    <a:pt x="746691" y="198411"/>
                    <a:pt x="767482" y="196317"/>
                    <a:pt x="781126" y="182387"/>
                  </a:cubicBezTo>
                  <a:cubicBezTo>
                    <a:pt x="792307" y="170979"/>
                    <a:pt x="798993" y="153824"/>
                    <a:pt x="803773" y="138889"/>
                  </a:cubicBezTo>
                  <a:cubicBezTo>
                    <a:pt x="809057" y="122390"/>
                    <a:pt x="811750" y="105215"/>
                    <a:pt x="814661" y="88178"/>
                  </a:cubicBezTo>
                  <a:cubicBezTo>
                    <a:pt x="814940" y="86559"/>
                    <a:pt x="815233" y="84946"/>
                    <a:pt x="815512" y="83333"/>
                  </a:cubicBezTo>
                  <a:cubicBezTo>
                    <a:pt x="819141" y="91285"/>
                    <a:pt x="822910" y="99168"/>
                    <a:pt x="826993" y="106904"/>
                  </a:cubicBezTo>
                  <a:cubicBezTo>
                    <a:pt x="838690" y="129086"/>
                    <a:pt x="851860" y="153028"/>
                    <a:pt x="869056" y="171468"/>
                  </a:cubicBezTo>
                  <a:cubicBezTo>
                    <a:pt x="887656" y="191408"/>
                    <a:pt x="915454" y="202042"/>
                    <a:pt x="941193" y="188874"/>
                  </a:cubicBezTo>
                  <a:cubicBezTo>
                    <a:pt x="963156" y="177640"/>
                    <a:pt x="974798" y="154690"/>
                    <a:pt x="986425" y="134169"/>
                  </a:cubicBezTo>
                  <a:cubicBezTo>
                    <a:pt x="999902" y="110395"/>
                    <a:pt x="1013378" y="86614"/>
                    <a:pt x="1026855" y="62840"/>
                  </a:cubicBezTo>
                  <a:cubicBezTo>
                    <a:pt x="1026932" y="62708"/>
                    <a:pt x="1027072" y="62512"/>
                    <a:pt x="1027169" y="62352"/>
                  </a:cubicBezTo>
                  <a:cubicBezTo>
                    <a:pt x="1029835" y="68154"/>
                    <a:pt x="1032348" y="74033"/>
                    <a:pt x="1034937" y="79870"/>
                  </a:cubicBezTo>
                  <a:cubicBezTo>
                    <a:pt x="1046299" y="105487"/>
                    <a:pt x="1056977" y="131551"/>
                    <a:pt x="1069072" y="156826"/>
                  </a:cubicBezTo>
                  <a:cubicBezTo>
                    <a:pt x="1079869" y="179371"/>
                    <a:pt x="1102084" y="200366"/>
                    <a:pt x="1128905" y="192840"/>
                  </a:cubicBezTo>
                  <a:cubicBezTo>
                    <a:pt x="1145822" y="188092"/>
                    <a:pt x="1153171" y="173122"/>
                    <a:pt x="1160304" y="158669"/>
                  </a:cubicBezTo>
                  <a:cubicBezTo>
                    <a:pt x="1162656" y="153901"/>
                    <a:pt x="1165015" y="149132"/>
                    <a:pt x="1167367" y="144356"/>
                  </a:cubicBezTo>
                  <a:cubicBezTo>
                    <a:pt x="1168672" y="146053"/>
                    <a:pt x="1169991" y="147735"/>
                    <a:pt x="1171282" y="149446"/>
                  </a:cubicBezTo>
                  <a:cubicBezTo>
                    <a:pt x="1174625" y="153894"/>
                    <a:pt x="1177808" y="158453"/>
                    <a:pt x="1181039" y="162991"/>
                  </a:cubicBezTo>
                  <a:cubicBezTo>
                    <a:pt x="1190538" y="176341"/>
                    <a:pt x="1200281" y="189460"/>
                    <a:pt x="1209912" y="202705"/>
                  </a:cubicBezTo>
                  <a:cubicBezTo>
                    <a:pt x="1216556" y="211845"/>
                    <a:pt x="1231833" y="211573"/>
                    <a:pt x="1240034" y="205449"/>
                  </a:cubicBezTo>
                  <a:cubicBezTo>
                    <a:pt x="1249756" y="198181"/>
                    <a:pt x="1251521" y="186807"/>
                    <a:pt x="1246894" y="175957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500">
                <a:solidFill>
                  <a:schemeClr val="dk1"/>
                </a:solidFill>
                <a:latin typeface="UTM Avo" panose="02040603050506020204" pitchFamily="18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" name="Google Shape;1249;p16">
              <a:extLst>
                <a:ext uri="{FF2B5EF4-FFF2-40B4-BE49-F238E27FC236}">
                  <a16:creationId xmlns:a16="http://schemas.microsoft.com/office/drawing/2014/main" id="{D603661E-98A7-109C-B593-358B07E9E102}"/>
                </a:ext>
              </a:extLst>
            </p:cNvPr>
            <p:cNvSpPr/>
            <p:nvPr/>
          </p:nvSpPr>
          <p:spPr>
            <a:xfrm>
              <a:off x="587209" y="8362302"/>
              <a:ext cx="1194145" cy="241556"/>
            </a:xfrm>
            <a:custGeom>
              <a:avLst/>
              <a:gdLst/>
              <a:ahLst/>
              <a:cxnLst/>
              <a:rect l="l" t="t" r="r" b="b"/>
              <a:pathLst>
                <a:path w="1194145" h="241556" extrusionOk="0">
                  <a:moveTo>
                    <a:pt x="1181910" y="105363"/>
                  </a:moveTo>
                  <a:cubicBezTo>
                    <a:pt x="1174197" y="89618"/>
                    <a:pt x="1167644" y="72226"/>
                    <a:pt x="1157266" y="58031"/>
                  </a:cubicBezTo>
                  <a:cubicBezTo>
                    <a:pt x="1143838" y="39661"/>
                    <a:pt x="1119837" y="33112"/>
                    <a:pt x="1100309" y="46260"/>
                  </a:cubicBezTo>
                  <a:cubicBezTo>
                    <a:pt x="1084355" y="57005"/>
                    <a:pt x="1077250" y="76129"/>
                    <a:pt x="1071213" y="93619"/>
                  </a:cubicBezTo>
                  <a:cubicBezTo>
                    <a:pt x="1068833" y="100503"/>
                    <a:pt x="1066823" y="107939"/>
                    <a:pt x="1063731" y="114405"/>
                  </a:cubicBezTo>
                  <a:cubicBezTo>
                    <a:pt x="1062559" y="116862"/>
                    <a:pt x="1060933" y="119613"/>
                    <a:pt x="1059195" y="121938"/>
                  </a:cubicBezTo>
                  <a:cubicBezTo>
                    <a:pt x="1059307" y="121471"/>
                    <a:pt x="1054477" y="126449"/>
                    <a:pt x="1055656" y="125527"/>
                  </a:cubicBezTo>
                  <a:cubicBezTo>
                    <a:pt x="1056655" y="124745"/>
                    <a:pt x="1052914" y="127699"/>
                    <a:pt x="1051958" y="128362"/>
                  </a:cubicBezTo>
                  <a:cubicBezTo>
                    <a:pt x="1051937" y="128341"/>
                    <a:pt x="1051937" y="128327"/>
                    <a:pt x="1051916" y="128299"/>
                  </a:cubicBezTo>
                  <a:cubicBezTo>
                    <a:pt x="1052055" y="128166"/>
                    <a:pt x="1052237" y="128006"/>
                    <a:pt x="1052600" y="127692"/>
                  </a:cubicBezTo>
                  <a:cubicBezTo>
                    <a:pt x="1052656" y="127643"/>
                    <a:pt x="1052223" y="127824"/>
                    <a:pt x="1051699" y="128048"/>
                  </a:cubicBezTo>
                  <a:cubicBezTo>
                    <a:pt x="1050506" y="126602"/>
                    <a:pt x="1048405" y="124494"/>
                    <a:pt x="1047554" y="123111"/>
                  </a:cubicBezTo>
                  <a:cubicBezTo>
                    <a:pt x="1037776" y="107276"/>
                    <a:pt x="1028759" y="90910"/>
                    <a:pt x="1019386" y="74830"/>
                  </a:cubicBezTo>
                  <a:cubicBezTo>
                    <a:pt x="1014793" y="66961"/>
                    <a:pt x="1010208" y="59086"/>
                    <a:pt x="1005616" y="51210"/>
                  </a:cubicBezTo>
                  <a:cubicBezTo>
                    <a:pt x="1000333" y="42147"/>
                    <a:pt x="995587" y="31353"/>
                    <a:pt x="988622" y="23484"/>
                  </a:cubicBezTo>
                  <a:cubicBezTo>
                    <a:pt x="974175" y="7167"/>
                    <a:pt x="948575" y="6441"/>
                    <a:pt x="932279" y="20580"/>
                  </a:cubicBezTo>
                  <a:cubicBezTo>
                    <a:pt x="918272" y="32728"/>
                    <a:pt x="913379" y="52718"/>
                    <a:pt x="906944" y="69412"/>
                  </a:cubicBezTo>
                  <a:cubicBezTo>
                    <a:pt x="901319" y="84026"/>
                    <a:pt x="895101" y="102710"/>
                    <a:pt x="889308" y="115047"/>
                  </a:cubicBezTo>
                  <a:cubicBezTo>
                    <a:pt x="887891" y="118056"/>
                    <a:pt x="886244" y="121086"/>
                    <a:pt x="884360" y="123823"/>
                  </a:cubicBezTo>
                  <a:cubicBezTo>
                    <a:pt x="883432" y="125171"/>
                    <a:pt x="881708" y="127084"/>
                    <a:pt x="881219" y="127615"/>
                  </a:cubicBezTo>
                  <a:cubicBezTo>
                    <a:pt x="881219" y="127615"/>
                    <a:pt x="881219" y="127615"/>
                    <a:pt x="881219" y="127615"/>
                  </a:cubicBezTo>
                  <a:cubicBezTo>
                    <a:pt x="881373" y="127447"/>
                    <a:pt x="881373" y="127398"/>
                    <a:pt x="881163" y="127517"/>
                  </a:cubicBezTo>
                  <a:cubicBezTo>
                    <a:pt x="880158" y="125695"/>
                    <a:pt x="879146" y="123879"/>
                    <a:pt x="878134" y="122064"/>
                  </a:cubicBezTo>
                  <a:cubicBezTo>
                    <a:pt x="873382" y="113539"/>
                    <a:pt x="868622" y="105014"/>
                    <a:pt x="863862" y="96489"/>
                  </a:cubicBezTo>
                  <a:cubicBezTo>
                    <a:pt x="855027" y="80653"/>
                    <a:pt x="846198" y="64818"/>
                    <a:pt x="837362" y="48983"/>
                  </a:cubicBezTo>
                  <a:cubicBezTo>
                    <a:pt x="828785" y="33601"/>
                    <a:pt x="820598" y="17221"/>
                    <a:pt x="805293" y="7418"/>
                  </a:cubicBezTo>
                  <a:cubicBezTo>
                    <a:pt x="788990" y="-3020"/>
                    <a:pt x="765651" y="-2720"/>
                    <a:pt x="750702" y="10085"/>
                  </a:cubicBezTo>
                  <a:cubicBezTo>
                    <a:pt x="736904" y="21906"/>
                    <a:pt x="731279" y="44270"/>
                    <a:pt x="724216" y="60608"/>
                  </a:cubicBezTo>
                  <a:cubicBezTo>
                    <a:pt x="716665" y="78077"/>
                    <a:pt x="709120" y="95546"/>
                    <a:pt x="701562" y="113008"/>
                  </a:cubicBezTo>
                  <a:cubicBezTo>
                    <a:pt x="698847" y="119292"/>
                    <a:pt x="697353" y="123167"/>
                    <a:pt x="693466" y="129605"/>
                  </a:cubicBezTo>
                  <a:cubicBezTo>
                    <a:pt x="691923" y="132153"/>
                    <a:pt x="691302" y="133326"/>
                    <a:pt x="690262" y="134520"/>
                  </a:cubicBezTo>
                  <a:cubicBezTo>
                    <a:pt x="689195" y="135742"/>
                    <a:pt x="687973" y="136803"/>
                    <a:pt x="686787" y="137899"/>
                  </a:cubicBezTo>
                  <a:cubicBezTo>
                    <a:pt x="688650" y="136168"/>
                    <a:pt x="685845" y="137648"/>
                    <a:pt x="685524" y="138172"/>
                  </a:cubicBezTo>
                  <a:cubicBezTo>
                    <a:pt x="685433" y="138186"/>
                    <a:pt x="685328" y="138207"/>
                    <a:pt x="685230" y="138221"/>
                  </a:cubicBezTo>
                  <a:cubicBezTo>
                    <a:pt x="684393" y="137131"/>
                    <a:pt x="683241" y="135937"/>
                    <a:pt x="682767" y="135295"/>
                  </a:cubicBezTo>
                  <a:cubicBezTo>
                    <a:pt x="679361" y="130680"/>
                    <a:pt x="676025" y="126009"/>
                    <a:pt x="672654" y="121366"/>
                  </a:cubicBezTo>
                  <a:cubicBezTo>
                    <a:pt x="661704" y="106277"/>
                    <a:pt x="650746" y="91189"/>
                    <a:pt x="639796" y="76101"/>
                  </a:cubicBezTo>
                  <a:cubicBezTo>
                    <a:pt x="629355" y="61704"/>
                    <a:pt x="619410" y="44640"/>
                    <a:pt x="601397" y="38914"/>
                  </a:cubicBezTo>
                  <a:cubicBezTo>
                    <a:pt x="581499" y="32596"/>
                    <a:pt x="561916" y="43404"/>
                    <a:pt x="553073" y="61466"/>
                  </a:cubicBezTo>
                  <a:cubicBezTo>
                    <a:pt x="544803" y="78349"/>
                    <a:pt x="540106" y="97417"/>
                    <a:pt x="534187" y="115229"/>
                  </a:cubicBezTo>
                  <a:cubicBezTo>
                    <a:pt x="528220" y="133172"/>
                    <a:pt x="522148" y="151082"/>
                    <a:pt x="516293" y="169067"/>
                  </a:cubicBezTo>
                  <a:cubicBezTo>
                    <a:pt x="515518" y="168956"/>
                    <a:pt x="514373" y="168648"/>
                    <a:pt x="514422" y="168739"/>
                  </a:cubicBezTo>
                  <a:cubicBezTo>
                    <a:pt x="513948" y="168544"/>
                    <a:pt x="513543" y="168383"/>
                    <a:pt x="513578" y="168411"/>
                  </a:cubicBezTo>
                  <a:cubicBezTo>
                    <a:pt x="515351" y="170024"/>
                    <a:pt x="511945" y="167154"/>
                    <a:pt x="511666" y="166931"/>
                  </a:cubicBezTo>
                  <a:cubicBezTo>
                    <a:pt x="501406" y="158580"/>
                    <a:pt x="494832" y="144086"/>
                    <a:pt x="487825" y="132740"/>
                  </a:cubicBezTo>
                  <a:cubicBezTo>
                    <a:pt x="478152" y="117065"/>
                    <a:pt x="468486" y="101383"/>
                    <a:pt x="458805" y="85708"/>
                  </a:cubicBezTo>
                  <a:cubicBezTo>
                    <a:pt x="449370" y="70446"/>
                    <a:pt x="438657" y="53947"/>
                    <a:pt x="420280" y="48738"/>
                  </a:cubicBezTo>
                  <a:cubicBezTo>
                    <a:pt x="402979" y="43837"/>
                    <a:pt x="382398" y="49018"/>
                    <a:pt x="372306" y="64762"/>
                  </a:cubicBezTo>
                  <a:cubicBezTo>
                    <a:pt x="367420" y="72380"/>
                    <a:pt x="364468" y="82001"/>
                    <a:pt x="360909" y="90303"/>
                  </a:cubicBezTo>
                  <a:cubicBezTo>
                    <a:pt x="357035" y="99330"/>
                    <a:pt x="353162" y="108365"/>
                    <a:pt x="349295" y="117393"/>
                  </a:cubicBezTo>
                  <a:cubicBezTo>
                    <a:pt x="343552" y="130785"/>
                    <a:pt x="337717" y="147109"/>
                    <a:pt x="331457" y="158636"/>
                  </a:cubicBezTo>
                  <a:cubicBezTo>
                    <a:pt x="329160" y="155166"/>
                    <a:pt x="326760" y="151333"/>
                    <a:pt x="325964" y="150132"/>
                  </a:cubicBezTo>
                  <a:cubicBezTo>
                    <a:pt x="305152" y="118734"/>
                    <a:pt x="284340" y="87335"/>
                    <a:pt x="263535" y="55937"/>
                  </a:cubicBezTo>
                  <a:cubicBezTo>
                    <a:pt x="252955" y="39969"/>
                    <a:pt x="242067" y="25264"/>
                    <a:pt x="220879" y="25390"/>
                  </a:cubicBezTo>
                  <a:cubicBezTo>
                    <a:pt x="202300" y="25502"/>
                    <a:pt x="186109" y="35200"/>
                    <a:pt x="176275" y="50847"/>
                  </a:cubicBezTo>
                  <a:cubicBezTo>
                    <a:pt x="167160" y="65356"/>
                    <a:pt x="163643" y="83153"/>
                    <a:pt x="158974" y="99407"/>
                  </a:cubicBezTo>
                  <a:cubicBezTo>
                    <a:pt x="154535" y="114879"/>
                    <a:pt x="150103" y="130352"/>
                    <a:pt x="145664" y="145824"/>
                  </a:cubicBezTo>
                  <a:cubicBezTo>
                    <a:pt x="138818" y="131106"/>
                    <a:pt x="131992" y="116381"/>
                    <a:pt x="125104" y="101690"/>
                  </a:cubicBezTo>
                  <a:cubicBezTo>
                    <a:pt x="111515" y="72715"/>
                    <a:pt x="97878" y="32288"/>
                    <a:pt x="59151" y="33015"/>
                  </a:cubicBezTo>
                  <a:cubicBezTo>
                    <a:pt x="19495" y="33762"/>
                    <a:pt x="11881" y="82161"/>
                    <a:pt x="5948" y="112890"/>
                  </a:cubicBezTo>
                  <a:cubicBezTo>
                    <a:pt x="-1031" y="149050"/>
                    <a:pt x="-1945" y="185971"/>
                    <a:pt x="3610" y="222376"/>
                  </a:cubicBezTo>
                  <a:cubicBezTo>
                    <a:pt x="6332" y="240222"/>
                    <a:pt x="34172" y="236570"/>
                    <a:pt x="34682" y="219157"/>
                  </a:cubicBezTo>
                  <a:cubicBezTo>
                    <a:pt x="35512" y="190830"/>
                    <a:pt x="38506" y="163021"/>
                    <a:pt x="45192" y="135477"/>
                  </a:cubicBezTo>
                  <a:cubicBezTo>
                    <a:pt x="48507" y="121834"/>
                    <a:pt x="52416" y="108519"/>
                    <a:pt x="57127" y="95288"/>
                  </a:cubicBezTo>
                  <a:cubicBezTo>
                    <a:pt x="57483" y="94289"/>
                    <a:pt x="59821" y="87524"/>
                    <a:pt x="61740" y="82357"/>
                  </a:cubicBezTo>
                  <a:cubicBezTo>
                    <a:pt x="64874" y="87433"/>
                    <a:pt x="69954" y="97515"/>
                    <a:pt x="72788" y="103736"/>
                  </a:cubicBezTo>
                  <a:cubicBezTo>
                    <a:pt x="78923" y="117190"/>
                    <a:pt x="85057" y="130638"/>
                    <a:pt x="91192" y="144092"/>
                  </a:cubicBezTo>
                  <a:cubicBezTo>
                    <a:pt x="104041" y="172272"/>
                    <a:pt x="117203" y="200340"/>
                    <a:pt x="129640" y="228708"/>
                  </a:cubicBezTo>
                  <a:cubicBezTo>
                    <a:pt x="138539" y="249012"/>
                    <a:pt x="169526" y="243559"/>
                    <a:pt x="175521" y="224170"/>
                  </a:cubicBezTo>
                  <a:cubicBezTo>
                    <a:pt x="185941" y="190481"/>
                    <a:pt x="195328" y="156444"/>
                    <a:pt x="205099" y="122560"/>
                  </a:cubicBezTo>
                  <a:cubicBezTo>
                    <a:pt x="208944" y="109210"/>
                    <a:pt x="211241" y="93172"/>
                    <a:pt x="217626" y="80779"/>
                  </a:cubicBezTo>
                  <a:cubicBezTo>
                    <a:pt x="217836" y="80367"/>
                    <a:pt x="217975" y="80088"/>
                    <a:pt x="218143" y="79753"/>
                  </a:cubicBezTo>
                  <a:cubicBezTo>
                    <a:pt x="219504" y="81575"/>
                    <a:pt x="220767" y="83195"/>
                    <a:pt x="221116" y="83725"/>
                  </a:cubicBezTo>
                  <a:cubicBezTo>
                    <a:pt x="240337" y="112827"/>
                    <a:pt x="259564" y="141921"/>
                    <a:pt x="278785" y="171022"/>
                  </a:cubicBezTo>
                  <a:cubicBezTo>
                    <a:pt x="287446" y="184135"/>
                    <a:pt x="295542" y="199628"/>
                    <a:pt x="309186" y="208286"/>
                  </a:cubicBezTo>
                  <a:cubicBezTo>
                    <a:pt x="325538" y="218661"/>
                    <a:pt x="346580" y="216671"/>
                    <a:pt x="360965" y="203803"/>
                  </a:cubicBezTo>
                  <a:cubicBezTo>
                    <a:pt x="372501" y="193484"/>
                    <a:pt x="378091" y="179310"/>
                    <a:pt x="384017" y="165423"/>
                  </a:cubicBezTo>
                  <a:cubicBezTo>
                    <a:pt x="391177" y="148645"/>
                    <a:pt x="398338" y="131867"/>
                    <a:pt x="405506" y="115089"/>
                  </a:cubicBezTo>
                  <a:cubicBezTo>
                    <a:pt x="406008" y="113909"/>
                    <a:pt x="408325" y="109399"/>
                    <a:pt x="410607" y="104658"/>
                  </a:cubicBezTo>
                  <a:cubicBezTo>
                    <a:pt x="417168" y="114237"/>
                    <a:pt x="422779" y="124766"/>
                    <a:pt x="428760" y="134611"/>
                  </a:cubicBezTo>
                  <a:cubicBezTo>
                    <a:pt x="444791" y="160975"/>
                    <a:pt x="459671" y="195927"/>
                    <a:pt x="486806" y="212754"/>
                  </a:cubicBezTo>
                  <a:cubicBezTo>
                    <a:pt x="514792" y="230112"/>
                    <a:pt x="553024" y="220274"/>
                    <a:pt x="565175" y="188869"/>
                  </a:cubicBezTo>
                  <a:cubicBezTo>
                    <a:pt x="576013" y="160856"/>
                    <a:pt x="583677" y="131616"/>
                    <a:pt x="593531" y="103226"/>
                  </a:cubicBezTo>
                  <a:cubicBezTo>
                    <a:pt x="593768" y="103541"/>
                    <a:pt x="593992" y="103834"/>
                    <a:pt x="594041" y="103897"/>
                  </a:cubicBezTo>
                  <a:cubicBezTo>
                    <a:pt x="604719" y="119187"/>
                    <a:pt x="615404" y="134464"/>
                    <a:pt x="626082" y="149755"/>
                  </a:cubicBezTo>
                  <a:cubicBezTo>
                    <a:pt x="634778" y="162204"/>
                    <a:pt x="642881" y="178165"/>
                    <a:pt x="656030" y="186453"/>
                  </a:cubicBezTo>
                  <a:cubicBezTo>
                    <a:pt x="669765" y="195117"/>
                    <a:pt x="687617" y="196395"/>
                    <a:pt x="702818" y="191270"/>
                  </a:cubicBezTo>
                  <a:cubicBezTo>
                    <a:pt x="736995" y="179743"/>
                    <a:pt x="748559" y="144092"/>
                    <a:pt x="761582" y="114021"/>
                  </a:cubicBezTo>
                  <a:cubicBezTo>
                    <a:pt x="768303" y="98499"/>
                    <a:pt x="775024" y="82971"/>
                    <a:pt x="781752" y="67450"/>
                  </a:cubicBezTo>
                  <a:cubicBezTo>
                    <a:pt x="781983" y="66920"/>
                    <a:pt x="782213" y="66389"/>
                    <a:pt x="782443" y="65865"/>
                  </a:cubicBezTo>
                  <a:cubicBezTo>
                    <a:pt x="783595" y="67981"/>
                    <a:pt x="784753" y="70089"/>
                    <a:pt x="785912" y="72198"/>
                  </a:cubicBezTo>
                  <a:cubicBezTo>
                    <a:pt x="789918" y="79543"/>
                    <a:pt x="793931" y="86888"/>
                    <a:pt x="797937" y="94233"/>
                  </a:cubicBezTo>
                  <a:cubicBezTo>
                    <a:pt x="806626" y="110146"/>
                    <a:pt x="815308" y="126065"/>
                    <a:pt x="823997" y="141977"/>
                  </a:cubicBezTo>
                  <a:cubicBezTo>
                    <a:pt x="831681" y="156053"/>
                    <a:pt x="838186" y="170932"/>
                    <a:pt x="852884" y="178996"/>
                  </a:cubicBezTo>
                  <a:cubicBezTo>
                    <a:pt x="868734" y="187689"/>
                    <a:pt x="887926" y="187242"/>
                    <a:pt x="904202" y="179966"/>
                  </a:cubicBezTo>
                  <a:cubicBezTo>
                    <a:pt x="935336" y="166044"/>
                    <a:pt x="945127" y="128955"/>
                    <a:pt x="956336" y="99882"/>
                  </a:cubicBezTo>
                  <a:cubicBezTo>
                    <a:pt x="957857" y="95930"/>
                    <a:pt x="959379" y="91985"/>
                    <a:pt x="960907" y="88033"/>
                  </a:cubicBezTo>
                  <a:cubicBezTo>
                    <a:pt x="965416" y="95770"/>
                    <a:pt x="969917" y="103506"/>
                    <a:pt x="974426" y="111242"/>
                  </a:cubicBezTo>
                  <a:cubicBezTo>
                    <a:pt x="992321" y="141956"/>
                    <a:pt x="1010145" y="188101"/>
                    <a:pt x="1052956" y="185398"/>
                  </a:cubicBezTo>
                  <a:cubicBezTo>
                    <a:pt x="1071457" y="184232"/>
                    <a:pt x="1088528" y="174918"/>
                    <a:pt x="1100735" y="161087"/>
                  </a:cubicBezTo>
                  <a:cubicBezTo>
                    <a:pt x="1112097" y="148212"/>
                    <a:pt x="1118176" y="132726"/>
                    <a:pt x="1123766" y="116827"/>
                  </a:cubicBezTo>
                  <a:cubicBezTo>
                    <a:pt x="1125762" y="120912"/>
                    <a:pt x="1127765" y="124996"/>
                    <a:pt x="1129761" y="129081"/>
                  </a:cubicBezTo>
                  <a:cubicBezTo>
                    <a:pt x="1131359" y="132356"/>
                    <a:pt x="1132937" y="135644"/>
                    <a:pt x="1134570" y="138905"/>
                  </a:cubicBezTo>
                  <a:cubicBezTo>
                    <a:pt x="1134521" y="139421"/>
                    <a:pt x="1134402" y="139924"/>
                    <a:pt x="1134381" y="140448"/>
                  </a:cubicBezTo>
                  <a:cubicBezTo>
                    <a:pt x="1133439" y="164871"/>
                    <a:pt x="1162159" y="181600"/>
                    <a:pt x="1182161" y="166240"/>
                  </a:cubicBezTo>
                  <a:cubicBezTo>
                    <a:pt x="1203761" y="149636"/>
                    <a:pt x="1191415" y="124766"/>
                    <a:pt x="1181910" y="105363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500">
                <a:solidFill>
                  <a:schemeClr val="dk1"/>
                </a:solidFill>
                <a:latin typeface="UTM Avo" panose="02040603050506020204" pitchFamily="18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18" name="Google Shape;1250;p16">
              <a:extLst>
                <a:ext uri="{FF2B5EF4-FFF2-40B4-BE49-F238E27FC236}">
                  <a16:creationId xmlns:a16="http://schemas.microsoft.com/office/drawing/2014/main" id="{8FB09C2B-E0CF-922D-E946-A241D211FB22}"/>
                </a:ext>
              </a:extLst>
            </p:cNvPr>
            <p:cNvGrpSpPr/>
            <p:nvPr/>
          </p:nvGrpSpPr>
          <p:grpSpPr>
            <a:xfrm>
              <a:off x="571455" y="8925644"/>
              <a:ext cx="1276137" cy="277577"/>
              <a:chOff x="571455" y="8925644"/>
              <a:chExt cx="1276137" cy="277577"/>
            </a:xfrm>
          </p:grpSpPr>
          <p:sp>
            <p:nvSpPr>
              <p:cNvPr id="51" name="Google Shape;1251;p16">
                <a:extLst>
                  <a:ext uri="{FF2B5EF4-FFF2-40B4-BE49-F238E27FC236}">
                    <a16:creationId xmlns:a16="http://schemas.microsoft.com/office/drawing/2014/main" id="{788F7357-A821-007B-5888-FA735241C4B3}"/>
                  </a:ext>
                </a:extLst>
              </p:cNvPr>
              <p:cNvSpPr/>
              <p:nvPr/>
            </p:nvSpPr>
            <p:spPr>
              <a:xfrm>
                <a:off x="1681593" y="9090131"/>
                <a:ext cx="139" cy="41"/>
              </a:xfrm>
              <a:custGeom>
                <a:avLst/>
                <a:gdLst/>
                <a:ahLst/>
                <a:cxnLst/>
                <a:rect l="l" t="t" r="r" b="b"/>
                <a:pathLst>
                  <a:path w="139" h="41" extrusionOk="0">
                    <a:moveTo>
                      <a:pt x="140" y="42"/>
                    </a:moveTo>
                    <a:cubicBezTo>
                      <a:pt x="77" y="21"/>
                      <a:pt x="63" y="21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49" y="14"/>
                      <a:pt x="91" y="28"/>
                      <a:pt x="140" y="42"/>
                    </a:cubicBezTo>
                    <a:cubicBezTo>
                      <a:pt x="140" y="42"/>
                      <a:pt x="140" y="42"/>
                      <a:pt x="140" y="42"/>
                    </a:cubicBezTo>
                    <a:close/>
                  </a:path>
                </a:pathLst>
              </a:custGeom>
              <a:solidFill>
                <a:srgbClr val="FF9C6C"/>
              </a:solidFill>
              <a:ln>
                <a:noFill/>
              </a:ln>
            </p:spPr>
            <p:txBody>
              <a:bodyPr spcFirstLastPara="1" wrap="square" lIns="45725" tIns="22850" rIns="45725" bIns="2285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500">
                  <a:solidFill>
                    <a:schemeClr val="dk1"/>
                  </a:solidFill>
                  <a:latin typeface="UTM Avo" panose="02040603050506020204" pitchFamily="18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2" name="Google Shape;1252;p16">
                <a:extLst>
                  <a:ext uri="{FF2B5EF4-FFF2-40B4-BE49-F238E27FC236}">
                    <a16:creationId xmlns:a16="http://schemas.microsoft.com/office/drawing/2014/main" id="{2E6A00E6-E821-E663-490E-A2C022CB0B38}"/>
                  </a:ext>
                </a:extLst>
              </p:cNvPr>
              <p:cNvSpPr/>
              <p:nvPr/>
            </p:nvSpPr>
            <p:spPr>
              <a:xfrm>
                <a:off x="847353" y="9018620"/>
                <a:ext cx="732" cy="223"/>
              </a:xfrm>
              <a:custGeom>
                <a:avLst/>
                <a:gdLst/>
                <a:ahLst/>
                <a:cxnLst/>
                <a:rect l="l" t="t" r="r" b="b"/>
                <a:pathLst>
                  <a:path w="732" h="223" extrusionOk="0">
                    <a:moveTo>
                      <a:pt x="0" y="224"/>
                    </a:moveTo>
                    <a:cubicBezTo>
                      <a:pt x="147" y="182"/>
                      <a:pt x="391" y="105"/>
                      <a:pt x="733" y="0"/>
                    </a:cubicBezTo>
                    <a:cubicBezTo>
                      <a:pt x="482" y="63"/>
                      <a:pt x="258" y="126"/>
                      <a:pt x="91" y="175"/>
                    </a:cubicBezTo>
                    <a:cubicBezTo>
                      <a:pt x="56" y="189"/>
                      <a:pt x="28" y="203"/>
                      <a:pt x="0" y="224"/>
                    </a:cubicBezTo>
                    <a:close/>
                  </a:path>
                </a:pathLst>
              </a:custGeom>
              <a:solidFill>
                <a:srgbClr val="FF9C6C"/>
              </a:solidFill>
              <a:ln>
                <a:noFill/>
              </a:ln>
            </p:spPr>
            <p:txBody>
              <a:bodyPr spcFirstLastPara="1" wrap="square" lIns="45725" tIns="22850" rIns="45725" bIns="2285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500">
                  <a:solidFill>
                    <a:schemeClr val="dk1"/>
                  </a:solidFill>
                  <a:latin typeface="UTM Avo" panose="02040603050506020204" pitchFamily="18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3" name="Google Shape;1253;p16">
                <a:extLst>
                  <a:ext uri="{FF2B5EF4-FFF2-40B4-BE49-F238E27FC236}">
                    <a16:creationId xmlns:a16="http://schemas.microsoft.com/office/drawing/2014/main" id="{086D281C-17D8-FB72-9B80-5E30BEF201BE}"/>
                  </a:ext>
                </a:extLst>
              </p:cNvPr>
              <p:cNvSpPr/>
              <p:nvPr/>
            </p:nvSpPr>
            <p:spPr>
              <a:xfrm>
                <a:off x="571455" y="8925644"/>
                <a:ext cx="1276137" cy="277577"/>
              </a:xfrm>
              <a:custGeom>
                <a:avLst/>
                <a:gdLst/>
                <a:ahLst/>
                <a:cxnLst/>
                <a:rect l="l" t="t" r="r" b="b"/>
                <a:pathLst>
                  <a:path w="1276137" h="277577" extrusionOk="0">
                    <a:moveTo>
                      <a:pt x="1275900" y="110131"/>
                    </a:moveTo>
                    <a:cubicBezTo>
                      <a:pt x="1275279" y="104490"/>
                      <a:pt x="1274651" y="98848"/>
                      <a:pt x="1274030" y="93207"/>
                    </a:cubicBezTo>
                    <a:cubicBezTo>
                      <a:pt x="1272760" y="81715"/>
                      <a:pt x="1259925" y="74097"/>
                      <a:pt x="1249191" y="74139"/>
                    </a:cubicBezTo>
                    <a:cubicBezTo>
                      <a:pt x="1242261" y="66528"/>
                      <a:pt x="1235170" y="59051"/>
                      <a:pt x="1228212" y="51468"/>
                    </a:cubicBezTo>
                    <a:cubicBezTo>
                      <a:pt x="1211671" y="33440"/>
                      <a:pt x="1191104" y="11824"/>
                      <a:pt x="1164311" y="25125"/>
                    </a:cubicBezTo>
                    <a:cubicBezTo>
                      <a:pt x="1145697" y="34362"/>
                      <a:pt x="1138662" y="57228"/>
                      <a:pt x="1133351" y="75856"/>
                    </a:cubicBezTo>
                    <a:cubicBezTo>
                      <a:pt x="1128005" y="94597"/>
                      <a:pt x="1124962" y="113909"/>
                      <a:pt x="1119476" y="132607"/>
                    </a:cubicBezTo>
                    <a:cubicBezTo>
                      <a:pt x="1117103" y="140699"/>
                      <a:pt x="1114256" y="149105"/>
                      <a:pt x="1110508" y="155899"/>
                    </a:cubicBezTo>
                    <a:cubicBezTo>
                      <a:pt x="1110006" y="156814"/>
                      <a:pt x="1108484" y="159230"/>
                      <a:pt x="1107221" y="161185"/>
                    </a:cubicBezTo>
                    <a:cubicBezTo>
                      <a:pt x="1106272" y="160032"/>
                      <a:pt x="1105386" y="158971"/>
                      <a:pt x="1105358" y="159027"/>
                    </a:cubicBezTo>
                    <a:cubicBezTo>
                      <a:pt x="1099991" y="151298"/>
                      <a:pt x="1096173" y="142284"/>
                      <a:pt x="1091902" y="133947"/>
                    </a:cubicBezTo>
                    <a:cubicBezTo>
                      <a:pt x="1071516" y="94129"/>
                      <a:pt x="1051129" y="54310"/>
                      <a:pt x="1030743" y="14491"/>
                    </a:cubicBezTo>
                    <a:cubicBezTo>
                      <a:pt x="1019926" y="-6630"/>
                      <a:pt x="984025" y="-4465"/>
                      <a:pt x="978183" y="19693"/>
                    </a:cubicBezTo>
                    <a:cubicBezTo>
                      <a:pt x="968370" y="60287"/>
                      <a:pt x="958565" y="100887"/>
                      <a:pt x="948752" y="141481"/>
                    </a:cubicBezTo>
                    <a:cubicBezTo>
                      <a:pt x="947901" y="145007"/>
                      <a:pt x="947070" y="148540"/>
                      <a:pt x="946107" y="152031"/>
                    </a:cubicBezTo>
                    <a:cubicBezTo>
                      <a:pt x="944697" y="150320"/>
                      <a:pt x="942596" y="147758"/>
                      <a:pt x="942436" y="147632"/>
                    </a:cubicBezTo>
                    <a:cubicBezTo>
                      <a:pt x="937397" y="140797"/>
                      <a:pt x="933189" y="133214"/>
                      <a:pt x="929252" y="125709"/>
                    </a:cubicBezTo>
                    <a:cubicBezTo>
                      <a:pt x="914233" y="97096"/>
                      <a:pt x="904316" y="65900"/>
                      <a:pt x="886763" y="38607"/>
                    </a:cubicBezTo>
                    <a:cubicBezTo>
                      <a:pt x="874061" y="18855"/>
                      <a:pt x="856215" y="-444"/>
                      <a:pt x="830462" y="9408"/>
                    </a:cubicBezTo>
                    <a:cubicBezTo>
                      <a:pt x="810202" y="17158"/>
                      <a:pt x="802148" y="38712"/>
                      <a:pt x="794931" y="57417"/>
                    </a:cubicBezTo>
                    <a:cubicBezTo>
                      <a:pt x="782802" y="88857"/>
                      <a:pt x="776499" y="123579"/>
                      <a:pt x="758982" y="151738"/>
                    </a:cubicBezTo>
                    <a:cubicBezTo>
                      <a:pt x="757956" y="150460"/>
                      <a:pt x="757244" y="149483"/>
                      <a:pt x="756190" y="147702"/>
                    </a:cubicBezTo>
                    <a:cubicBezTo>
                      <a:pt x="745686" y="130079"/>
                      <a:pt x="736348" y="111654"/>
                      <a:pt x="726480" y="93668"/>
                    </a:cubicBezTo>
                    <a:cubicBezTo>
                      <a:pt x="716953" y="76310"/>
                      <a:pt x="708201" y="58136"/>
                      <a:pt x="697537" y="41449"/>
                    </a:cubicBezTo>
                    <a:cubicBezTo>
                      <a:pt x="686063" y="23498"/>
                      <a:pt x="670179" y="7942"/>
                      <a:pt x="647783" y="6420"/>
                    </a:cubicBezTo>
                    <a:cubicBezTo>
                      <a:pt x="610772" y="3899"/>
                      <a:pt x="590477" y="38754"/>
                      <a:pt x="582074" y="69803"/>
                    </a:cubicBezTo>
                    <a:cubicBezTo>
                      <a:pt x="576546" y="90226"/>
                      <a:pt x="571291" y="110313"/>
                      <a:pt x="563112" y="129905"/>
                    </a:cubicBezTo>
                    <a:cubicBezTo>
                      <a:pt x="561206" y="134471"/>
                      <a:pt x="559203" y="139044"/>
                      <a:pt x="556914" y="143457"/>
                    </a:cubicBezTo>
                    <a:cubicBezTo>
                      <a:pt x="553124" y="138025"/>
                      <a:pt x="548113" y="130903"/>
                      <a:pt x="544344" y="125401"/>
                    </a:cubicBezTo>
                    <a:cubicBezTo>
                      <a:pt x="537526" y="115452"/>
                      <a:pt x="530700" y="105495"/>
                      <a:pt x="523882" y="95546"/>
                    </a:cubicBezTo>
                    <a:cubicBezTo>
                      <a:pt x="510237" y="75640"/>
                      <a:pt x="496593" y="55741"/>
                      <a:pt x="482956" y="35835"/>
                    </a:cubicBezTo>
                    <a:cubicBezTo>
                      <a:pt x="470749" y="18024"/>
                      <a:pt x="446797" y="15545"/>
                      <a:pt x="433760" y="34292"/>
                    </a:cubicBezTo>
                    <a:cubicBezTo>
                      <a:pt x="415816" y="60091"/>
                      <a:pt x="410463" y="91119"/>
                      <a:pt x="407951" y="121820"/>
                    </a:cubicBezTo>
                    <a:cubicBezTo>
                      <a:pt x="406799" y="135847"/>
                      <a:pt x="406185" y="149922"/>
                      <a:pt x="404622" y="163914"/>
                    </a:cubicBezTo>
                    <a:cubicBezTo>
                      <a:pt x="400958" y="158280"/>
                      <a:pt x="397294" y="152645"/>
                      <a:pt x="393623" y="147004"/>
                    </a:cubicBezTo>
                    <a:cubicBezTo>
                      <a:pt x="382219" y="129472"/>
                      <a:pt x="370961" y="111835"/>
                      <a:pt x="359411" y="94401"/>
                    </a:cubicBezTo>
                    <a:cubicBezTo>
                      <a:pt x="338571" y="62954"/>
                      <a:pt x="307200" y="28190"/>
                      <a:pt x="265157" y="36994"/>
                    </a:cubicBezTo>
                    <a:cubicBezTo>
                      <a:pt x="225948" y="45212"/>
                      <a:pt x="206839" y="88061"/>
                      <a:pt x="194144" y="121771"/>
                    </a:cubicBezTo>
                    <a:cubicBezTo>
                      <a:pt x="189838" y="133207"/>
                      <a:pt x="185999" y="144826"/>
                      <a:pt x="181728" y="156283"/>
                    </a:cubicBezTo>
                    <a:cubicBezTo>
                      <a:pt x="174086" y="134031"/>
                      <a:pt x="166458" y="111779"/>
                      <a:pt x="158781" y="89534"/>
                    </a:cubicBezTo>
                    <a:cubicBezTo>
                      <a:pt x="152095" y="70159"/>
                      <a:pt x="146330" y="49946"/>
                      <a:pt x="133237" y="33755"/>
                    </a:cubicBezTo>
                    <a:cubicBezTo>
                      <a:pt x="119425" y="16669"/>
                      <a:pt x="96366" y="7830"/>
                      <a:pt x="74752" y="13290"/>
                    </a:cubicBezTo>
                    <a:cubicBezTo>
                      <a:pt x="51888" y="19064"/>
                      <a:pt x="35082" y="35982"/>
                      <a:pt x="25828" y="57124"/>
                    </a:cubicBezTo>
                    <a:cubicBezTo>
                      <a:pt x="17153" y="76946"/>
                      <a:pt x="15659" y="99198"/>
                      <a:pt x="12735" y="120423"/>
                    </a:cubicBezTo>
                    <a:cubicBezTo>
                      <a:pt x="9629" y="143017"/>
                      <a:pt x="6328" y="165695"/>
                      <a:pt x="4255" y="188408"/>
                    </a:cubicBezTo>
                    <a:cubicBezTo>
                      <a:pt x="2189" y="211065"/>
                      <a:pt x="1694" y="233812"/>
                      <a:pt x="54" y="256525"/>
                    </a:cubicBezTo>
                    <a:cubicBezTo>
                      <a:pt x="-1601" y="279461"/>
                      <a:pt x="35598" y="286450"/>
                      <a:pt x="40616" y="263318"/>
                    </a:cubicBezTo>
                    <a:cubicBezTo>
                      <a:pt x="44818" y="243964"/>
                      <a:pt x="50366" y="224819"/>
                      <a:pt x="54107" y="205402"/>
                    </a:cubicBezTo>
                    <a:cubicBezTo>
                      <a:pt x="57806" y="186201"/>
                      <a:pt x="60912" y="166945"/>
                      <a:pt x="63983" y="147632"/>
                    </a:cubicBezTo>
                    <a:cubicBezTo>
                      <a:pt x="66607" y="131168"/>
                      <a:pt x="68631" y="114083"/>
                      <a:pt x="71744" y="98025"/>
                    </a:cubicBezTo>
                    <a:cubicBezTo>
                      <a:pt x="73160" y="90728"/>
                      <a:pt x="75080" y="83642"/>
                      <a:pt x="78081" y="77148"/>
                    </a:cubicBezTo>
                    <a:cubicBezTo>
                      <a:pt x="80007" y="72987"/>
                      <a:pt x="78625" y="75165"/>
                      <a:pt x="81563" y="72233"/>
                    </a:cubicBezTo>
                    <a:cubicBezTo>
                      <a:pt x="83120" y="70683"/>
                      <a:pt x="84920" y="69489"/>
                      <a:pt x="85590" y="69077"/>
                    </a:cubicBezTo>
                    <a:cubicBezTo>
                      <a:pt x="84118" y="69398"/>
                      <a:pt x="84892" y="69182"/>
                      <a:pt x="87803" y="68448"/>
                    </a:cubicBezTo>
                    <a:cubicBezTo>
                      <a:pt x="87984" y="68455"/>
                      <a:pt x="88270" y="68455"/>
                      <a:pt x="88494" y="68462"/>
                    </a:cubicBezTo>
                    <a:cubicBezTo>
                      <a:pt x="88745" y="68777"/>
                      <a:pt x="89129" y="69244"/>
                      <a:pt x="89443" y="69622"/>
                    </a:cubicBezTo>
                    <a:cubicBezTo>
                      <a:pt x="91732" y="72687"/>
                      <a:pt x="93274" y="76401"/>
                      <a:pt x="94949" y="79801"/>
                    </a:cubicBezTo>
                    <a:cubicBezTo>
                      <a:pt x="96506" y="82943"/>
                      <a:pt x="98257" y="88634"/>
                      <a:pt x="100442" y="95043"/>
                    </a:cubicBezTo>
                    <a:cubicBezTo>
                      <a:pt x="103610" y="104336"/>
                      <a:pt x="106814" y="113623"/>
                      <a:pt x="110010" y="122909"/>
                    </a:cubicBezTo>
                    <a:cubicBezTo>
                      <a:pt x="122335" y="158734"/>
                      <a:pt x="134661" y="194552"/>
                      <a:pt x="146986" y="230377"/>
                    </a:cubicBezTo>
                    <a:cubicBezTo>
                      <a:pt x="153595" y="249585"/>
                      <a:pt x="177966" y="261000"/>
                      <a:pt x="194339" y="244488"/>
                    </a:cubicBezTo>
                    <a:cubicBezTo>
                      <a:pt x="222640" y="215945"/>
                      <a:pt x="234016" y="178479"/>
                      <a:pt x="247584" y="141732"/>
                    </a:cubicBezTo>
                    <a:cubicBezTo>
                      <a:pt x="253265" y="126337"/>
                      <a:pt x="258827" y="111514"/>
                      <a:pt x="268347" y="99987"/>
                    </a:cubicBezTo>
                    <a:cubicBezTo>
                      <a:pt x="269714" y="98332"/>
                      <a:pt x="271403" y="96607"/>
                      <a:pt x="273002" y="95225"/>
                    </a:cubicBezTo>
                    <a:cubicBezTo>
                      <a:pt x="280714" y="88571"/>
                      <a:pt x="275354" y="93500"/>
                      <a:pt x="275026" y="93689"/>
                    </a:cubicBezTo>
                    <a:cubicBezTo>
                      <a:pt x="275382" y="93479"/>
                      <a:pt x="275584" y="93367"/>
                      <a:pt x="275884" y="93193"/>
                    </a:cubicBezTo>
                    <a:cubicBezTo>
                      <a:pt x="275556" y="93284"/>
                      <a:pt x="275633" y="93242"/>
                      <a:pt x="275975" y="93144"/>
                    </a:cubicBezTo>
                    <a:cubicBezTo>
                      <a:pt x="281621" y="89905"/>
                      <a:pt x="277734" y="92614"/>
                      <a:pt x="277098" y="92816"/>
                    </a:cubicBezTo>
                    <a:cubicBezTo>
                      <a:pt x="276889" y="92886"/>
                      <a:pt x="276777" y="92921"/>
                      <a:pt x="276617" y="92970"/>
                    </a:cubicBezTo>
                    <a:cubicBezTo>
                      <a:pt x="277154" y="92837"/>
                      <a:pt x="277796" y="92704"/>
                      <a:pt x="278299" y="92697"/>
                    </a:cubicBezTo>
                    <a:cubicBezTo>
                      <a:pt x="283973" y="92627"/>
                      <a:pt x="280714" y="92949"/>
                      <a:pt x="279304" y="92795"/>
                    </a:cubicBezTo>
                    <a:cubicBezTo>
                      <a:pt x="280016" y="92872"/>
                      <a:pt x="280560" y="92976"/>
                      <a:pt x="281000" y="93074"/>
                    </a:cubicBezTo>
                    <a:cubicBezTo>
                      <a:pt x="285466" y="95078"/>
                      <a:pt x="288139" y="97271"/>
                      <a:pt x="290526" y="99379"/>
                    </a:cubicBezTo>
                    <a:cubicBezTo>
                      <a:pt x="305720" y="112806"/>
                      <a:pt x="313913" y="128857"/>
                      <a:pt x="325199" y="146201"/>
                    </a:cubicBezTo>
                    <a:cubicBezTo>
                      <a:pt x="338131" y="166065"/>
                      <a:pt x="351071" y="185936"/>
                      <a:pt x="364003" y="205800"/>
                    </a:cubicBezTo>
                    <a:cubicBezTo>
                      <a:pt x="377445" y="226439"/>
                      <a:pt x="394453" y="250408"/>
                      <a:pt x="422928" y="243022"/>
                    </a:cubicBezTo>
                    <a:cubicBezTo>
                      <a:pt x="449114" y="236228"/>
                      <a:pt x="455221" y="206282"/>
                      <a:pt x="459052" y="183332"/>
                    </a:cubicBezTo>
                    <a:cubicBezTo>
                      <a:pt x="462730" y="161296"/>
                      <a:pt x="463330" y="139051"/>
                      <a:pt x="465480" y="116862"/>
                    </a:cubicBezTo>
                    <a:cubicBezTo>
                      <a:pt x="465647" y="115152"/>
                      <a:pt x="465850" y="113469"/>
                      <a:pt x="466052" y="111779"/>
                    </a:cubicBezTo>
                    <a:cubicBezTo>
                      <a:pt x="480555" y="133075"/>
                      <a:pt x="495093" y="154349"/>
                      <a:pt x="509847" y="175470"/>
                    </a:cubicBezTo>
                    <a:cubicBezTo>
                      <a:pt x="522549" y="193658"/>
                      <a:pt x="538594" y="209885"/>
                      <a:pt x="562769" y="207092"/>
                    </a:cubicBezTo>
                    <a:cubicBezTo>
                      <a:pt x="584182" y="204620"/>
                      <a:pt x="598489" y="187891"/>
                      <a:pt x="607366" y="169507"/>
                    </a:cubicBezTo>
                    <a:cubicBezTo>
                      <a:pt x="616914" y="149734"/>
                      <a:pt x="625121" y="129360"/>
                      <a:pt x="631089" y="108211"/>
                    </a:cubicBezTo>
                    <a:cubicBezTo>
                      <a:pt x="633350" y="100210"/>
                      <a:pt x="635025" y="92055"/>
                      <a:pt x="637335" y="84068"/>
                    </a:cubicBezTo>
                    <a:cubicBezTo>
                      <a:pt x="638368" y="80500"/>
                      <a:pt x="639547" y="77002"/>
                      <a:pt x="640811" y="73510"/>
                    </a:cubicBezTo>
                    <a:cubicBezTo>
                      <a:pt x="640929" y="73189"/>
                      <a:pt x="641564" y="71688"/>
                      <a:pt x="641990" y="70648"/>
                    </a:cubicBezTo>
                    <a:cubicBezTo>
                      <a:pt x="642639" y="69517"/>
                      <a:pt x="644154" y="66633"/>
                      <a:pt x="644112" y="66703"/>
                    </a:cubicBezTo>
                    <a:cubicBezTo>
                      <a:pt x="644356" y="66305"/>
                      <a:pt x="644642" y="65928"/>
                      <a:pt x="644886" y="65530"/>
                    </a:cubicBezTo>
                    <a:cubicBezTo>
                      <a:pt x="645508" y="66172"/>
                      <a:pt x="645989" y="66661"/>
                      <a:pt x="645815" y="66438"/>
                    </a:cubicBezTo>
                    <a:cubicBezTo>
                      <a:pt x="656667" y="80325"/>
                      <a:pt x="666019" y="102270"/>
                      <a:pt x="675253" y="119103"/>
                    </a:cubicBezTo>
                    <a:cubicBezTo>
                      <a:pt x="685449" y="137697"/>
                      <a:pt x="695053" y="156793"/>
                      <a:pt x="705954" y="174981"/>
                    </a:cubicBezTo>
                    <a:cubicBezTo>
                      <a:pt x="717065" y="193519"/>
                      <a:pt x="733926" y="211812"/>
                      <a:pt x="756769" y="213739"/>
                    </a:cubicBezTo>
                    <a:cubicBezTo>
                      <a:pt x="801520" y="217509"/>
                      <a:pt x="821194" y="159306"/>
                      <a:pt x="832465" y="125499"/>
                    </a:cubicBezTo>
                    <a:cubicBezTo>
                      <a:pt x="837162" y="111416"/>
                      <a:pt x="841364" y="97166"/>
                      <a:pt x="846326" y="83174"/>
                    </a:cubicBezTo>
                    <a:cubicBezTo>
                      <a:pt x="861680" y="112645"/>
                      <a:pt x="871786" y="144860"/>
                      <a:pt x="890455" y="172558"/>
                    </a:cubicBezTo>
                    <a:cubicBezTo>
                      <a:pt x="903213" y="191494"/>
                      <a:pt x="919544" y="213417"/>
                      <a:pt x="943811" y="216615"/>
                    </a:cubicBezTo>
                    <a:cubicBezTo>
                      <a:pt x="970471" y="220127"/>
                      <a:pt x="989113" y="200542"/>
                      <a:pt x="998088" y="177439"/>
                    </a:cubicBezTo>
                    <a:cubicBezTo>
                      <a:pt x="1006365" y="156129"/>
                      <a:pt x="1009848" y="132118"/>
                      <a:pt x="1015208" y="109915"/>
                    </a:cubicBezTo>
                    <a:cubicBezTo>
                      <a:pt x="1023980" y="127049"/>
                      <a:pt x="1032746" y="144183"/>
                      <a:pt x="1041519" y="161317"/>
                    </a:cubicBezTo>
                    <a:cubicBezTo>
                      <a:pt x="1050948" y="179736"/>
                      <a:pt x="1060153" y="199020"/>
                      <a:pt x="1077448" y="211434"/>
                    </a:cubicBezTo>
                    <a:cubicBezTo>
                      <a:pt x="1097052" y="225503"/>
                      <a:pt x="1122289" y="223870"/>
                      <a:pt x="1140854" y="208900"/>
                    </a:cubicBezTo>
                    <a:cubicBezTo>
                      <a:pt x="1172330" y="183513"/>
                      <a:pt x="1176810" y="136335"/>
                      <a:pt x="1186204" y="99875"/>
                    </a:cubicBezTo>
                    <a:cubicBezTo>
                      <a:pt x="1186797" y="97564"/>
                      <a:pt x="1187537" y="95253"/>
                      <a:pt x="1188340" y="92949"/>
                    </a:cubicBezTo>
                    <a:cubicBezTo>
                      <a:pt x="1201377" y="107534"/>
                      <a:pt x="1214156" y="122951"/>
                      <a:pt x="1229000" y="135498"/>
                    </a:cubicBezTo>
                    <a:cubicBezTo>
                      <a:pt x="1250866" y="153972"/>
                      <a:pt x="1279013" y="138207"/>
                      <a:pt x="1275900" y="11013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45725" tIns="22850" rIns="45725" bIns="2285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500">
                  <a:solidFill>
                    <a:schemeClr val="dk1"/>
                  </a:solidFill>
                  <a:latin typeface="UTM Avo" panose="02040603050506020204" pitchFamily="18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9" name="Google Shape;1254;p16">
              <a:extLst>
                <a:ext uri="{FF2B5EF4-FFF2-40B4-BE49-F238E27FC236}">
                  <a16:creationId xmlns:a16="http://schemas.microsoft.com/office/drawing/2014/main" id="{72A2376A-8038-4C94-B96A-63CFA852ECAF}"/>
                </a:ext>
              </a:extLst>
            </p:cNvPr>
            <p:cNvGrpSpPr/>
            <p:nvPr/>
          </p:nvGrpSpPr>
          <p:grpSpPr>
            <a:xfrm>
              <a:off x="598910" y="9430746"/>
              <a:ext cx="1184767" cy="262727"/>
              <a:chOff x="598910" y="9430746"/>
              <a:chExt cx="1184767" cy="262727"/>
            </a:xfrm>
          </p:grpSpPr>
          <p:sp>
            <p:nvSpPr>
              <p:cNvPr id="48" name="Google Shape;1255;p16">
                <a:extLst>
                  <a:ext uri="{FF2B5EF4-FFF2-40B4-BE49-F238E27FC236}">
                    <a16:creationId xmlns:a16="http://schemas.microsoft.com/office/drawing/2014/main" id="{94FDF39E-5688-02B6-3B8F-4AA483D5FFC3}"/>
                  </a:ext>
                </a:extLst>
              </p:cNvPr>
              <p:cNvSpPr/>
              <p:nvPr/>
            </p:nvSpPr>
            <p:spPr>
              <a:xfrm>
                <a:off x="598910" y="9430746"/>
                <a:ext cx="1184767" cy="262727"/>
              </a:xfrm>
              <a:custGeom>
                <a:avLst/>
                <a:gdLst/>
                <a:ahLst/>
                <a:cxnLst/>
                <a:rect l="l" t="t" r="r" b="b"/>
                <a:pathLst>
                  <a:path w="1184767" h="262727" extrusionOk="0">
                    <a:moveTo>
                      <a:pt x="1174697" y="83798"/>
                    </a:moveTo>
                    <a:cubicBezTo>
                      <a:pt x="1166817" y="78848"/>
                      <a:pt x="1154318" y="79239"/>
                      <a:pt x="1147757" y="86416"/>
                    </a:cubicBezTo>
                    <a:cubicBezTo>
                      <a:pt x="1138684" y="96338"/>
                      <a:pt x="1129779" y="105400"/>
                      <a:pt x="1121948" y="116397"/>
                    </a:cubicBezTo>
                    <a:cubicBezTo>
                      <a:pt x="1115451" y="125523"/>
                      <a:pt x="1108723" y="134579"/>
                      <a:pt x="1101241" y="142915"/>
                    </a:cubicBezTo>
                    <a:cubicBezTo>
                      <a:pt x="1100369" y="143886"/>
                      <a:pt x="1096872" y="147356"/>
                      <a:pt x="1094394" y="149834"/>
                    </a:cubicBezTo>
                    <a:cubicBezTo>
                      <a:pt x="1092608" y="148277"/>
                      <a:pt x="1090535" y="146581"/>
                      <a:pt x="1088113" y="143914"/>
                    </a:cubicBezTo>
                    <a:cubicBezTo>
                      <a:pt x="1084352" y="139780"/>
                      <a:pt x="1082921" y="137972"/>
                      <a:pt x="1080981" y="135109"/>
                    </a:cubicBezTo>
                    <a:cubicBezTo>
                      <a:pt x="1069067" y="117521"/>
                      <a:pt x="1061292" y="97441"/>
                      <a:pt x="1052575" y="78184"/>
                    </a:cubicBezTo>
                    <a:cubicBezTo>
                      <a:pt x="1043558" y="58264"/>
                      <a:pt x="1032894" y="32410"/>
                      <a:pt x="1013694" y="20373"/>
                    </a:cubicBezTo>
                    <a:cubicBezTo>
                      <a:pt x="999450" y="11443"/>
                      <a:pt x="980139" y="12197"/>
                      <a:pt x="967458" y="23675"/>
                    </a:cubicBezTo>
                    <a:cubicBezTo>
                      <a:pt x="958092" y="32151"/>
                      <a:pt x="953785" y="43574"/>
                      <a:pt x="951210" y="55618"/>
                    </a:cubicBezTo>
                    <a:cubicBezTo>
                      <a:pt x="945620" y="81696"/>
                      <a:pt x="939276" y="107593"/>
                      <a:pt x="931948" y="133238"/>
                    </a:cubicBezTo>
                    <a:cubicBezTo>
                      <a:pt x="928381" y="145729"/>
                      <a:pt x="924598" y="158157"/>
                      <a:pt x="920606" y="170522"/>
                    </a:cubicBezTo>
                    <a:cubicBezTo>
                      <a:pt x="920334" y="171381"/>
                      <a:pt x="920069" y="172268"/>
                      <a:pt x="919804" y="173141"/>
                    </a:cubicBezTo>
                    <a:cubicBezTo>
                      <a:pt x="919085" y="171995"/>
                      <a:pt x="918338" y="170864"/>
                      <a:pt x="917640" y="169705"/>
                    </a:cubicBezTo>
                    <a:cubicBezTo>
                      <a:pt x="911959" y="160182"/>
                      <a:pt x="907241" y="150114"/>
                      <a:pt x="903082" y="139836"/>
                    </a:cubicBezTo>
                    <a:cubicBezTo>
                      <a:pt x="900346" y="133078"/>
                      <a:pt x="896054" y="120342"/>
                      <a:pt x="892753" y="110477"/>
                    </a:cubicBezTo>
                    <a:cubicBezTo>
                      <a:pt x="889179" y="99801"/>
                      <a:pt x="885620" y="89118"/>
                      <a:pt x="881649" y="78582"/>
                    </a:cubicBezTo>
                    <a:cubicBezTo>
                      <a:pt x="872143" y="53349"/>
                      <a:pt x="860865" y="30099"/>
                      <a:pt x="843598" y="9166"/>
                    </a:cubicBezTo>
                    <a:cubicBezTo>
                      <a:pt x="829263" y="-8205"/>
                      <a:pt x="801989" y="1137"/>
                      <a:pt x="795323" y="20310"/>
                    </a:cubicBezTo>
                    <a:cubicBezTo>
                      <a:pt x="785127" y="49670"/>
                      <a:pt x="774930" y="79029"/>
                      <a:pt x="764734" y="108389"/>
                    </a:cubicBezTo>
                    <a:cubicBezTo>
                      <a:pt x="759793" y="122604"/>
                      <a:pt x="755089" y="136931"/>
                      <a:pt x="749896" y="151056"/>
                    </a:cubicBezTo>
                    <a:cubicBezTo>
                      <a:pt x="749073" y="153298"/>
                      <a:pt x="748221" y="155525"/>
                      <a:pt x="747307" y="157731"/>
                    </a:cubicBezTo>
                    <a:cubicBezTo>
                      <a:pt x="747028" y="158401"/>
                      <a:pt x="746909" y="158744"/>
                      <a:pt x="746860" y="158925"/>
                    </a:cubicBezTo>
                    <a:cubicBezTo>
                      <a:pt x="746630" y="159323"/>
                      <a:pt x="746455" y="159623"/>
                      <a:pt x="746127" y="160203"/>
                    </a:cubicBezTo>
                    <a:cubicBezTo>
                      <a:pt x="744717" y="162709"/>
                      <a:pt x="743210" y="165125"/>
                      <a:pt x="741751" y="167590"/>
                    </a:cubicBezTo>
                    <a:cubicBezTo>
                      <a:pt x="741340" y="168288"/>
                      <a:pt x="741074" y="168770"/>
                      <a:pt x="740893" y="169126"/>
                    </a:cubicBezTo>
                    <a:cubicBezTo>
                      <a:pt x="740593" y="169335"/>
                      <a:pt x="740167" y="169664"/>
                      <a:pt x="739420" y="170348"/>
                    </a:cubicBezTo>
                    <a:cubicBezTo>
                      <a:pt x="739176" y="170571"/>
                      <a:pt x="738925" y="170788"/>
                      <a:pt x="738681" y="171011"/>
                    </a:cubicBezTo>
                    <a:cubicBezTo>
                      <a:pt x="738576" y="171067"/>
                      <a:pt x="738506" y="171095"/>
                      <a:pt x="738360" y="171179"/>
                    </a:cubicBezTo>
                    <a:cubicBezTo>
                      <a:pt x="738387" y="171193"/>
                      <a:pt x="738415" y="171213"/>
                      <a:pt x="738443" y="171228"/>
                    </a:cubicBezTo>
                    <a:cubicBezTo>
                      <a:pt x="738429" y="171241"/>
                      <a:pt x="738408" y="171255"/>
                      <a:pt x="738394" y="171269"/>
                    </a:cubicBezTo>
                    <a:cubicBezTo>
                      <a:pt x="738283" y="171297"/>
                      <a:pt x="738185" y="171318"/>
                      <a:pt x="738073" y="171339"/>
                    </a:cubicBezTo>
                    <a:cubicBezTo>
                      <a:pt x="738059" y="171346"/>
                      <a:pt x="738039" y="171360"/>
                      <a:pt x="738024" y="171367"/>
                    </a:cubicBezTo>
                    <a:cubicBezTo>
                      <a:pt x="738018" y="171360"/>
                      <a:pt x="738011" y="171360"/>
                      <a:pt x="738004" y="171353"/>
                    </a:cubicBezTo>
                    <a:cubicBezTo>
                      <a:pt x="736077" y="171786"/>
                      <a:pt x="735756" y="171835"/>
                      <a:pt x="737250" y="171437"/>
                    </a:cubicBezTo>
                    <a:cubicBezTo>
                      <a:pt x="737166" y="171123"/>
                      <a:pt x="737229" y="170976"/>
                      <a:pt x="737355" y="170906"/>
                    </a:cubicBezTo>
                    <a:cubicBezTo>
                      <a:pt x="737068" y="170704"/>
                      <a:pt x="736922" y="170613"/>
                      <a:pt x="736587" y="170369"/>
                    </a:cubicBezTo>
                    <a:cubicBezTo>
                      <a:pt x="737013" y="170676"/>
                      <a:pt x="737243" y="170830"/>
                      <a:pt x="737355" y="170899"/>
                    </a:cubicBezTo>
                    <a:cubicBezTo>
                      <a:pt x="737368" y="170892"/>
                      <a:pt x="737376" y="170878"/>
                      <a:pt x="737389" y="170872"/>
                    </a:cubicBezTo>
                    <a:cubicBezTo>
                      <a:pt x="736999" y="170481"/>
                      <a:pt x="734835" y="168763"/>
                      <a:pt x="734933" y="168958"/>
                    </a:cubicBezTo>
                    <a:cubicBezTo>
                      <a:pt x="726411" y="161062"/>
                      <a:pt x="720095" y="152397"/>
                      <a:pt x="714072" y="142601"/>
                    </a:cubicBezTo>
                    <a:cubicBezTo>
                      <a:pt x="700211" y="120070"/>
                      <a:pt x="690071" y="95549"/>
                      <a:pt x="678506" y="71824"/>
                    </a:cubicBezTo>
                    <a:cubicBezTo>
                      <a:pt x="666021" y="46199"/>
                      <a:pt x="648726" y="6925"/>
                      <a:pt x="613202" y="16707"/>
                    </a:cubicBezTo>
                    <a:cubicBezTo>
                      <a:pt x="581677" y="25393"/>
                      <a:pt x="574468" y="64967"/>
                      <a:pt x="565255" y="91534"/>
                    </a:cubicBezTo>
                    <a:cubicBezTo>
                      <a:pt x="560377" y="105589"/>
                      <a:pt x="555505" y="119644"/>
                      <a:pt x="550627" y="133706"/>
                    </a:cubicBezTo>
                    <a:cubicBezTo>
                      <a:pt x="546237" y="146364"/>
                      <a:pt x="542817" y="160615"/>
                      <a:pt x="536048" y="171765"/>
                    </a:cubicBezTo>
                    <a:cubicBezTo>
                      <a:pt x="533312" y="176269"/>
                      <a:pt x="535308" y="173608"/>
                      <a:pt x="533277" y="175968"/>
                    </a:cubicBezTo>
                    <a:cubicBezTo>
                      <a:pt x="532767" y="176562"/>
                      <a:pt x="528154" y="181009"/>
                      <a:pt x="530778" y="178517"/>
                    </a:cubicBezTo>
                    <a:cubicBezTo>
                      <a:pt x="528698" y="180493"/>
                      <a:pt x="529201" y="180346"/>
                      <a:pt x="527645" y="180416"/>
                    </a:cubicBezTo>
                    <a:cubicBezTo>
                      <a:pt x="527631" y="180409"/>
                      <a:pt x="527617" y="180395"/>
                      <a:pt x="527603" y="180388"/>
                    </a:cubicBezTo>
                    <a:cubicBezTo>
                      <a:pt x="527512" y="180395"/>
                      <a:pt x="527414" y="180402"/>
                      <a:pt x="527303" y="180409"/>
                    </a:cubicBezTo>
                    <a:cubicBezTo>
                      <a:pt x="527386" y="180402"/>
                      <a:pt x="527526" y="180388"/>
                      <a:pt x="527589" y="180381"/>
                    </a:cubicBezTo>
                    <a:cubicBezTo>
                      <a:pt x="527191" y="180109"/>
                      <a:pt x="526598" y="179725"/>
                      <a:pt x="525607" y="179145"/>
                    </a:cubicBezTo>
                    <a:cubicBezTo>
                      <a:pt x="525034" y="178363"/>
                      <a:pt x="524204" y="177239"/>
                      <a:pt x="523548" y="176345"/>
                    </a:cubicBezTo>
                    <a:cubicBezTo>
                      <a:pt x="523450" y="176192"/>
                      <a:pt x="522941" y="175438"/>
                      <a:pt x="521545" y="173364"/>
                    </a:cubicBezTo>
                    <a:cubicBezTo>
                      <a:pt x="518725" y="169168"/>
                      <a:pt x="516185" y="164748"/>
                      <a:pt x="513679" y="160356"/>
                    </a:cubicBezTo>
                    <a:cubicBezTo>
                      <a:pt x="499847" y="136073"/>
                      <a:pt x="489385" y="110092"/>
                      <a:pt x="477178" y="84992"/>
                    </a:cubicBezTo>
                    <a:cubicBezTo>
                      <a:pt x="465565" y="61106"/>
                      <a:pt x="451327" y="27215"/>
                      <a:pt x="423153" y="19584"/>
                    </a:cubicBezTo>
                    <a:cubicBezTo>
                      <a:pt x="387189" y="9844"/>
                      <a:pt x="368192" y="43742"/>
                      <a:pt x="356439" y="71105"/>
                    </a:cubicBezTo>
                    <a:cubicBezTo>
                      <a:pt x="346787" y="93559"/>
                      <a:pt x="340156" y="117172"/>
                      <a:pt x="330714" y="139710"/>
                    </a:cubicBezTo>
                    <a:cubicBezTo>
                      <a:pt x="327364" y="147712"/>
                      <a:pt x="321955" y="158031"/>
                      <a:pt x="315862" y="166822"/>
                    </a:cubicBezTo>
                    <a:cubicBezTo>
                      <a:pt x="312840" y="171193"/>
                      <a:pt x="311702" y="172882"/>
                      <a:pt x="307941" y="176555"/>
                    </a:cubicBezTo>
                    <a:cubicBezTo>
                      <a:pt x="307724" y="176764"/>
                      <a:pt x="307152" y="177469"/>
                      <a:pt x="306517" y="178182"/>
                    </a:cubicBezTo>
                    <a:cubicBezTo>
                      <a:pt x="306077" y="178028"/>
                      <a:pt x="305616" y="177944"/>
                      <a:pt x="305177" y="177763"/>
                    </a:cubicBezTo>
                    <a:cubicBezTo>
                      <a:pt x="304667" y="177574"/>
                      <a:pt x="304402" y="177491"/>
                      <a:pt x="304144" y="177414"/>
                    </a:cubicBezTo>
                    <a:cubicBezTo>
                      <a:pt x="303697" y="177141"/>
                      <a:pt x="303069" y="176771"/>
                      <a:pt x="302169" y="176269"/>
                    </a:cubicBezTo>
                    <a:cubicBezTo>
                      <a:pt x="299733" y="174900"/>
                      <a:pt x="297367" y="173420"/>
                      <a:pt x="295064" y="171842"/>
                    </a:cubicBezTo>
                    <a:cubicBezTo>
                      <a:pt x="294031" y="171130"/>
                      <a:pt x="293026" y="170369"/>
                      <a:pt x="292014" y="169615"/>
                    </a:cubicBezTo>
                    <a:cubicBezTo>
                      <a:pt x="291896" y="169405"/>
                      <a:pt x="287973" y="166138"/>
                      <a:pt x="287827" y="166005"/>
                    </a:cubicBezTo>
                    <a:cubicBezTo>
                      <a:pt x="280282" y="158883"/>
                      <a:pt x="273750" y="150833"/>
                      <a:pt x="267510" y="142573"/>
                    </a:cubicBezTo>
                    <a:cubicBezTo>
                      <a:pt x="266973" y="141868"/>
                      <a:pt x="266673" y="141470"/>
                      <a:pt x="266366" y="141079"/>
                    </a:cubicBezTo>
                    <a:cubicBezTo>
                      <a:pt x="266080" y="140646"/>
                      <a:pt x="265682" y="140060"/>
                      <a:pt x="265061" y="139159"/>
                    </a:cubicBezTo>
                    <a:cubicBezTo>
                      <a:pt x="263413" y="136771"/>
                      <a:pt x="261745" y="134397"/>
                      <a:pt x="260105" y="132002"/>
                    </a:cubicBezTo>
                    <a:cubicBezTo>
                      <a:pt x="257356" y="128008"/>
                      <a:pt x="254634" y="123994"/>
                      <a:pt x="251870" y="120007"/>
                    </a:cubicBezTo>
                    <a:cubicBezTo>
                      <a:pt x="244996" y="110092"/>
                      <a:pt x="238037" y="100178"/>
                      <a:pt x="230325" y="90892"/>
                    </a:cubicBezTo>
                    <a:cubicBezTo>
                      <a:pt x="214057" y="71300"/>
                      <a:pt x="188164" y="46109"/>
                      <a:pt x="160422" y="51680"/>
                    </a:cubicBezTo>
                    <a:cubicBezTo>
                      <a:pt x="142144" y="55353"/>
                      <a:pt x="131598" y="70225"/>
                      <a:pt x="123502" y="85648"/>
                    </a:cubicBezTo>
                    <a:cubicBezTo>
                      <a:pt x="116028" y="99892"/>
                      <a:pt x="109537" y="114666"/>
                      <a:pt x="103172" y="129433"/>
                    </a:cubicBezTo>
                    <a:cubicBezTo>
                      <a:pt x="93429" y="152013"/>
                      <a:pt x="84405" y="173923"/>
                      <a:pt x="70719" y="194457"/>
                    </a:cubicBezTo>
                    <a:cubicBezTo>
                      <a:pt x="66385" y="182245"/>
                      <a:pt x="63125" y="169426"/>
                      <a:pt x="60159" y="156970"/>
                    </a:cubicBezTo>
                    <a:cubicBezTo>
                      <a:pt x="52510" y="124860"/>
                      <a:pt x="47059" y="92267"/>
                      <a:pt x="40694" y="59905"/>
                    </a:cubicBezTo>
                    <a:cubicBezTo>
                      <a:pt x="37317" y="42736"/>
                      <a:pt x="9030" y="40858"/>
                      <a:pt x="5233" y="58795"/>
                    </a:cubicBezTo>
                    <a:cubicBezTo>
                      <a:pt x="-1585" y="90996"/>
                      <a:pt x="-1327" y="121704"/>
                      <a:pt x="3621" y="154219"/>
                    </a:cubicBezTo>
                    <a:cubicBezTo>
                      <a:pt x="5924" y="169370"/>
                      <a:pt x="9623" y="184340"/>
                      <a:pt x="13908" y="199044"/>
                    </a:cubicBezTo>
                    <a:cubicBezTo>
                      <a:pt x="17887" y="212687"/>
                      <a:pt x="21704" y="227580"/>
                      <a:pt x="29549" y="239568"/>
                    </a:cubicBezTo>
                    <a:cubicBezTo>
                      <a:pt x="39222" y="254342"/>
                      <a:pt x="54374" y="264522"/>
                      <a:pt x="72582" y="262462"/>
                    </a:cubicBezTo>
                    <a:cubicBezTo>
                      <a:pt x="90609" y="260424"/>
                      <a:pt x="101797" y="247891"/>
                      <a:pt x="112217" y="234262"/>
                    </a:cubicBezTo>
                    <a:cubicBezTo>
                      <a:pt x="129455" y="211724"/>
                      <a:pt x="140873" y="185290"/>
                      <a:pt x="152082" y="159421"/>
                    </a:cubicBezTo>
                    <a:cubicBezTo>
                      <a:pt x="157135" y="147754"/>
                      <a:pt x="161860" y="136359"/>
                      <a:pt x="167136" y="125551"/>
                    </a:cubicBezTo>
                    <a:cubicBezTo>
                      <a:pt x="169034" y="121662"/>
                      <a:pt x="171009" y="117794"/>
                      <a:pt x="173061" y="113968"/>
                    </a:cubicBezTo>
                    <a:cubicBezTo>
                      <a:pt x="174394" y="115168"/>
                      <a:pt x="175748" y="116341"/>
                      <a:pt x="177018" y="117577"/>
                    </a:cubicBezTo>
                    <a:cubicBezTo>
                      <a:pt x="180752" y="121215"/>
                      <a:pt x="184256" y="125069"/>
                      <a:pt x="187613" y="129049"/>
                    </a:cubicBezTo>
                    <a:cubicBezTo>
                      <a:pt x="190802" y="132826"/>
                      <a:pt x="193824" y="136750"/>
                      <a:pt x="196762" y="140723"/>
                    </a:cubicBezTo>
                    <a:cubicBezTo>
                      <a:pt x="197593" y="141903"/>
                      <a:pt x="199847" y="145031"/>
                      <a:pt x="199819" y="144989"/>
                    </a:cubicBezTo>
                    <a:cubicBezTo>
                      <a:pt x="201487" y="147377"/>
                      <a:pt x="203135" y="149772"/>
                      <a:pt x="204782" y="152173"/>
                    </a:cubicBezTo>
                    <a:cubicBezTo>
                      <a:pt x="217888" y="171276"/>
                      <a:pt x="230737" y="191518"/>
                      <a:pt x="248066" y="207143"/>
                    </a:cubicBezTo>
                    <a:cubicBezTo>
                      <a:pt x="269813" y="226763"/>
                      <a:pt x="301869" y="245957"/>
                      <a:pt x="331195" y="230261"/>
                    </a:cubicBezTo>
                    <a:cubicBezTo>
                      <a:pt x="356830" y="216548"/>
                      <a:pt x="372275" y="186888"/>
                      <a:pt x="383455" y="161327"/>
                    </a:cubicBezTo>
                    <a:cubicBezTo>
                      <a:pt x="393931" y="137385"/>
                      <a:pt x="400722" y="112026"/>
                      <a:pt x="411169" y="88078"/>
                    </a:cubicBezTo>
                    <a:cubicBezTo>
                      <a:pt x="411518" y="87268"/>
                      <a:pt x="412021" y="86290"/>
                      <a:pt x="412426" y="85411"/>
                    </a:cubicBezTo>
                    <a:cubicBezTo>
                      <a:pt x="415643" y="90920"/>
                      <a:pt x="418770" y="96484"/>
                      <a:pt x="421687" y="102154"/>
                    </a:cubicBezTo>
                    <a:cubicBezTo>
                      <a:pt x="435031" y="128120"/>
                      <a:pt x="445716" y="155385"/>
                      <a:pt x="459598" y="181086"/>
                    </a:cubicBezTo>
                    <a:cubicBezTo>
                      <a:pt x="474052" y="207841"/>
                      <a:pt x="492253" y="236908"/>
                      <a:pt x="526200" y="237753"/>
                    </a:cubicBezTo>
                    <a:cubicBezTo>
                      <a:pt x="561591" y="238632"/>
                      <a:pt x="583946" y="208693"/>
                      <a:pt x="595384" y="179068"/>
                    </a:cubicBezTo>
                    <a:cubicBezTo>
                      <a:pt x="606174" y="151126"/>
                      <a:pt x="615303" y="122416"/>
                      <a:pt x="625032" y="94069"/>
                    </a:cubicBezTo>
                    <a:cubicBezTo>
                      <a:pt x="627223" y="97937"/>
                      <a:pt x="629366" y="101812"/>
                      <a:pt x="631229" y="105722"/>
                    </a:cubicBezTo>
                    <a:cubicBezTo>
                      <a:pt x="645237" y="135123"/>
                      <a:pt x="658357" y="164504"/>
                      <a:pt x="677906" y="190763"/>
                    </a:cubicBezTo>
                    <a:cubicBezTo>
                      <a:pt x="698522" y="218461"/>
                      <a:pt x="732343" y="240162"/>
                      <a:pt x="766472" y="221205"/>
                    </a:cubicBezTo>
                    <a:cubicBezTo>
                      <a:pt x="794982" y="205370"/>
                      <a:pt x="803999" y="169859"/>
                      <a:pt x="813895" y="141365"/>
                    </a:cubicBezTo>
                    <a:cubicBezTo>
                      <a:pt x="818773" y="127324"/>
                      <a:pt x="823652" y="113283"/>
                      <a:pt x="828523" y="99235"/>
                    </a:cubicBezTo>
                    <a:cubicBezTo>
                      <a:pt x="828565" y="99347"/>
                      <a:pt x="828614" y="99473"/>
                      <a:pt x="828656" y="99584"/>
                    </a:cubicBezTo>
                    <a:cubicBezTo>
                      <a:pt x="836759" y="122109"/>
                      <a:pt x="843668" y="144996"/>
                      <a:pt x="852664" y="167199"/>
                    </a:cubicBezTo>
                    <a:cubicBezTo>
                      <a:pt x="861297" y="188508"/>
                      <a:pt x="872946" y="211703"/>
                      <a:pt x="890303" y="227217"/>
                    </a:cubicBezTo>
                    <a:cubicBezTo>
                      <a:pt x="902754" y="238346"/>
                      <a:pt x="918799" y="244239"/>
                      <a:pt x="935437" y="239847"/>
                    </a:cubicBezTo>
                    <a:cubicBezTo>
                      <a:pt x="951761" y="235539"/>
                      <a:pt x="962077" y="221764"/>
                      <a:pt x="968421" y="207011"/>
                    </a:cubicBezTo>
                    <a:cubicBezTo>
                      <a:pt x="979134" y="182113"/>
                      <a:pt x="985722" y="154610"/>
                      <a:pt x="992638" y="128448"/>
                    </a:cubicBezTo>
                    <a:cubicBezTo>
                      <a:pt x="995123" y="119051"/>
                      <a:pt x="997342" y="109583"/>
                      <a:pt x="999583" y="100122"/>
                    </a:cubicBezTo>
                    <a:cubicBezTo>
                      <a:pt x="1003589" y="108759"/>
                      <a:pt x="1007399" y="117480"/>
                      <a:pt x="1011322" y="126151"/>
                    </a:cubicBezTo>
                    <a:cubicBezTo>
                      <a:pt x="1020918" y="147370"/>
                      <a:pt x="1032071" y="168560"/>
                      <a:pt x="1048416" y="185443"/>
                    </a:cubicBezTo>
                    <a:cubicBezTo>
                      <a:pt x="1059576" y="196970"/>
                      <a:pt x="1073003" y="207297"/>
                      <a:pt x="1089446" y="208987"/>
                    </a:cubicBezTo>
                    <a:cubicBezTo>
                      <a:pt x="1107362" y="210830"/>
                      <a:pt x="1123260" y="202347"/>
                      <a:pt x="1135648" y="189891"/>
                    </a:cubicBezTo>
                    <a:cubicBezTo>
                      <a:pt x="1146773" y="178705"/>
                      <a:pt x="1157067" y="165879"/>
                      <a:pt x="1165826" y="152767"/>
                    </a:cubicBezTo>
                    <a:cubicBezTo>
                      <a:pt x="1175123" y="138845"/>
                      <a:pt x="1180371" y="125397"/>
                      <a:pt x="1184035" y="109136"/>
                    </a:cubicBezTo>
                    <a:cubicBezTo>
                      <a:pt x="1186268" y="99438"/>
                      <a:pt x="1183463" y="89307"/>
                      <a:pt x="1174697" y="83798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45725" tIns="22850" rIns="45725" bIns="2285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500">
                  <a:solidFill>
                    <a:schemeClr val="dk1"/>
                  </a:solidFill>
                  <a:latin typeface="UTM Avo" panose="02040603050506020204" pitchFamily="18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9" name="Google Shape;1256;p16">
                <a:extLst>
                  <a:ext uri="{FF2B5EF4-FFF2-40B4-BE49-F238E27FC236}">
                    <a16:creationId xmlns:a16="http://schemas.microsoft.com/office/drawing/2014/main" id="{6262E9AB-41D2-E352-63E4-115D022077A5}"/>
                  </a:ext>
                </a:extLst>
              </p:cNvPr>
              <p:cNvSpPr/>
              <p:nvPr/>
            </p:nvSpPr>
            <p:spPr>
              <a:xfrm>
                <a:off x="1126506" y="9611072"/>
                <a:ext cx="560" cy="54"/>
              </a:xfrm>
              <a:custGeom>
                <a:avLst/>
                <a:gdLst/>
                <a:ahLst/>
                <a:cxnLst/>
                <a:rect l="l" t="t" r="r" b="b"/>
                <a:pathLst>
                  <a:path w="560" h="54" extrusionOk="0">
                    <a:moveTo>
                      <a:pt x="0" y="48"/>
                    </a:moveTo>
                    <a:cubicBezTo>
                      <a:pt x="7" y="48"/>
                      <a:pt x="7" y="55"/>
                      <a:pt x="14" y="55"/>
                    </a:cubicBezTo>
                    <a:cubicBezTo>
                      <a:pt x="614" y="6"/>
                      <a:pt x="865" y="-36"/>
                      <a:pt x="0" y="48"/>
                    </a:cubicBezTo>
                    <a:close/>
                  </a:path>
                </a:pathLst>
              </a:custGeom>
              <a:solidFill>
                <a:srgbClr val="FF9C6C"/>
              </a:solidFill>
              <a:ln>
                <a:noFill/>
              </a:ln>
            </p:spPr>
            <p:txBody>
              <a:bodyPr spcFirstLastPara="1" wrap="square" lIns="45725" tIns="22850" rIns="45725" bIns="2285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500">
                  <a:solidFill>
                    <a:schemeClr val="dk1"/>
                  </a:solidFill>
                  <a:latin typeface="UTM Avo" panose="02040603050506020204" pitchFamily="18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0" name="Google Shape;1257;p16">
                <a:extLst>
                  <a:ext uri="{FF2B5EF4-FFF2-40B4-BE49-F238E27FC236}">
                    <a16:creationId xmlns:a16="http://schemas.microsoft.com/office/drawing/2014/main" id="{784C4BC4-8286-FA9F-68C0-5BF27327EC30}"/>
                  </a:ext>
                </a:extLst>
              </p:cNvPr>
              <p:cNvSpPr/>
              <p:nvPr/>
            </p:nvSpPr>
            <p:spPr>
              <a:xfrm>
                <a:off x="1336264" y="9601598"/>
                <a:ext cx="1004" cy="493"/>
              </a:xfrm>
              <a:custGeom>
                <a:avLst/>
                <a:gdLst/>
                <a:ahLst/>
                <a:cxnLst/>
                <a:rect l="l" t="t" r="r" b="b"/>
                <a:pathLst>
                  <a:path w="1004" h="493" extrusionOk="0">
                    <a:moveTo>
                      <a:pt x="0" y="40"/>
                    </a:moveTo>
                    <a:cubicBezTo>
                      <a:pt x="0" y="47"/>
                      <a:pt x="0" y="47"/>
                      <a:pt x="0" y="40"/>
                    </a:cubicBezTo>
                    <a:cubicBezTo>
                      <a:pt x="237" y="214"/>
                      <a:pt x="440" y="354"/>
                      <a:pt x="649" y="494"/>
                    </a:cubicBezTo>
                    <a:cubicBezTo>
                      <a:pt x="670" y="487"/>
                      <a:pt x="698" y="480"/>
                      <a:pt x="719" y="480"/>
                    </a:cubicBezTo>
                    <a:cubicBezTo>
                      <a:pt x="803" y="431"/>
                      <a:pt x="935" y="354"/>
                      <a:pt x="1005" y="319"/>
                    </a:cubicBezTo>
                    <a:cubicBezTo>
                      <a:pt x="607" y="103"/>
                      <a:pt x="244" y="-44"/>
                      <a:pt x="42" y="12"/>
                    </a:cubicBezTo>
                    <a:cubicBezTo>
                      <a:pt x="112" y="96"/>
                      <a:pt x="105" y="103"/>
                      <a:pt x="0" y="40"/>
                    </a:cubicBezTo>
                    <a:close/>
                  </a:path>
                </a:pathLst>
              </a:custGeom>
              <a:solidFill>
                <a:srgbClr val="FF9C6C"/>
              </a:solidFill>
              <a:ln>
                <a:noFill/>
              </a:ln>
            </p:spPr>
            <p:txBody>
              <a:bodyPr spcFirstLastPara="1" wrap="square" lIns="45725" tIns="22850" rIns="45725" bIns="2285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500">
                  <a:solidFill>
                    <a:schemeClr val="dk1"/>
                  </a:solidFill>
                  <a:latin typeface="UTM Avo" panose="02040603050506020204" pitchFamily="18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20" name="Google Shape;1258;p16">
              <a:extLst>
                <a:ext uri="{FF2B5EF4-FFF2-40B4-BE49-F238E27FC236}">
                  <a16:creationId xmlns:a16="http://schemas.microsoft.com/office/drawing/2014/main" id="{7DC06B0E-24EB-ACED-764F-01B9994B4F9C}"/>
                </a:ext>
              </a:extLst>
            </p:cNvPr>
            <p:cNvGrpSpPr/>
            <p:nvPr/>
          </p:nvGrpSpPr>
          <p:grpSpPr>
            <a:xfrm>
              <a:off x="-24232" y="7190684"/>
              <a:ext cx="2011903" cy="133218"/>
              <a:chOff x="-24232" y="7190684"/>
              <a:chExt cx="2011903" cy="133218"/>
            </a:xfrm>
          </p:grpSpPr>
          <p:sp>
            <p:nvSpPr>
              <p:cNvPr id="35" name="Google Shape;1259;p16">
                <a:extLst>
                  <a:ext uri="{FF2B5EF4-FFF2-40B4-BE49-F238E27FC236}">
                    <a16:creationId xmlns:a16="http://schemas.microsoft.com/office/drawing/2014/main" id="{878DDD13-C25E-61AC-1440-C0EE41B0BC39}"/>
                  </a:ext>
                </a:extLst>
              </p:cNvPr>
              <p:cNvSpPr/>
              <p:nvPr/>
            </p:nvSpPr>
            <p:spPr>
              <a:xfrm>
                <a:off x="1912129" y="7248328"/>
                <a:ext cx="75542" cy="75574"/>
              </a:xfrm>
              <a:custGeom>
                <a:avLst/>
                <a:gdLst/>
                <a:ahLst/>
                <a:cxnLst/>
                <a:rect l="l" t="t" r="r" b="b"/>
                <a:pathLst>
                  <a:path w="75542" h="75574" extrusionOk="0">
                    <a:moveTo>
                      <a:pt x="75542" y="37787"/>
                    </a:moveTo>
                    <a:cubicBezTo>
                      <a:pt x="75542" y="58656"/>
                      <a:pt x="58632" y="75574"/>
                      <a:pt x="37771" y="75574"/>
                    </a:cubicBezTo>
                    <a:cubicBezTo>
                      <a:pt x="16911" y="75574"/>
                      <a:pt x="0" y="58656"/>
                      <a:pt x="0" y="37787"/>
                    </a:cubicBezTo>
                    <a:cubicBezTo>
                      <a:pt x="0" y="16918"/>
                      <a:pt x="16911" y="0"/>
                      <a:pt x="37771" y="0"/>
                    </a:cubicBezTo>
                    <a:cubicBezTo>
                      <a:pt x="58632" y="0"/>
                      <a:pt x="75542" y="16918"/>
                      <a:pt x="75542" y="37787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45725" tIns="22850" rIns="45725" bIns="2285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500">
                  <a:solidFill>
                    <a:schemeClr val="dk1"/>
                  </a:solidFill>
                  <a:latin typeface="UTM Avo" panose="02040603050506020204" pitchFamily="18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6" name="Google Shape;1260;p16">
                <a:extLst>
                  <a:ext uri="{FF2B5EF4-FFF2-40B4-BE49-F238E27FC236}">
                    <a16:creationId xmlns:a16="http://schemas.microsoft.com/office/drawing/2014/main" id="{C6036999-F5DA-F156-DE7E-2ACCD9AA5A2E}"/>
                  </a:ext>
                </a:extLst>
              </p:cNvPr>
              <p:cNvSpPr/>
              <p:nvPr/>
            </p:nvSpPr>
            <p:spPr>
              <a:xfrm>
                <a:off x="1750771" y="7243524"/>
                <a:ext cx="75542" cy="75574"/>
              </a:xfrm>
              <a:custGeom>
                <a:avLst/>
                <a:gdLst/>
                <a:ahLst/>
                <a:cxnLst/>
                <a:rect l="l" t="t" r="r" b="b"/>
                <a:pathLst>
                  <a:path w="75542" h="75574" extrusionOk="0">
                    <a:moveTo>
                      <a:pt x="75542" y="37787"/>
                    </a:moveTo>
                    <a:cubicBezTo>
                      <a:pt x="75542" y="58656"/>
                      <a:pt x="58632" y="75574"/>
                      <a:pt x="37771" y="75574"/>
                    </a:cubicBezTo>
                    <a:cubicBezTo>
                      <a:pt x="16911" y="75574"/>
                      <a:pt x="0" y="58656"/>
                      <a:pt x="0" y="37787"/>
                    </a:cubicBezTo>
                    <a:cubicBezTo>
                      <a:pt x="0" y="16918"/>
                      <a:pt x="16911" y="0"/>
                      <a:pt x="37771" y="0"/>
                    </a:cubicBezTo>
                    <a:cubicBezTo>
                      <a:pt x="58632" y="0"/>
                      <a:pt x="75542" y="16918"/>
                      <a:pt x="75542" y="37787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45725" tIns="22850" rIns="45725" bIns="2285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500">
                  <a:solidFill>
                    <a:schemeClr val="dk1"/>
                  </a:solidFill>
                  <a:latin typeface="UTM Avo" panose="02040603050506020204" pitchFamily="18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7" name="Google Shape;1261;p16">
                <a:extLst>
                  <a:ext uri="{FF2B5EF4-FFF2-40B4-BE49-F238E27FC236}">
                    <a16:creationId xmlns:a16="http://schemas.microsoft.com/office/drawing/2014/main" id="{AB1F4FAC-F909-3951-A8B3-E5D9CEEC2EB1}"/>
                  </a:ext>
                </a:extLst>
              </p:cNvPr>
              <p:cNvSpPr/>
              <p:nvPr/>
            </p:nvSpPr>
            <p:spPr>
              <a:xfrm>
                <a:off x="1589405" y="7238721"/>
                <a:ext cx="75542" cy="75574"/>
              </a:xfrm>
              <a:custGeom>
                <a:avLst/>
                <a:gdLst/>
                <a:ahLst/>
                <a:cxnLst/>
                <a:rect l="l" t="t" r="r" b="b"/>
                <a:pathLst>
                  <a:path w="75542" h="75574" extrusionOk="0">
                    <a:moveTo>
                      <a:pt x="75542" y="37787"/>
                    </a:moveTo>
                    <a:cubicBezTo>
                      <a:pt x="75542" y="58656"/>
                      <a:pt x="58632" y="75574"/>
                      <a:pt x="37771" y="75574"/>
                    </a:cubicBezTo>
                    <a:cubicBezTo>
                      <a:pt x="16911" y="75574"/>
                      <a:pt x="0" y="58656"/>
                      <a:pt x="0" y="37787"/>
                    </a:cubicBezTo>
                    <a:cubicBezTo>
                      <a:pt x="0" y="16918"/>
                      <a:pt x="16911" y="0"/>
                      <a:pt x="37771" y="0"/>
                    </a:cubicBezTo>
                    <a:cubicBezTo>
                      <a:pt x="58632" y="0"/>
                      <a:pt x="75542" y="16918"/>
                      <a:pt x="75542" y="37787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45725" tIns="22850" rIns="45725" bIns="2285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500">
                  <a:solidFill>
                    <a:schemeClr val="dk1"/>
                  </a:solidFill>
                  <a:latin typeface="UTM Avo" panose="02040603050506020204" pitchFamily="18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8" name="Google Shape;1262;p16">
                <a:extLst>
                  <a:ext uri="{FF2B5EF4-FFF2-40B4-BE49-F238E27FC236}">
                    <a16:creationId xmlns:a16="http://schemas.microsoft.com/office/drawing/2014/main" id="{7A5C170E-64E9-E4BA-4DC4-CF29D3DF08E3}"/>
                  </a:ext>
                </a:extLst>
              </p:cNvPr>
              <p:cNvSpPr/>
              <p:nvPr/>
            </p:nvSpPr>
            <p:spPr>
              <a:xfrm>
                <a:off x="1428040" y="7233917"/>
                <a:ext cx="75542" cy="75574"/>
              </a:xfrm>
              <a:custGeom>
                <a:avLst/>
                <a:gdLst/>
                <a:ahLst/>
                <a:cxnLst/>
                <a:rect l="l" t="t" r="r" b="b"/>
                <a:pathLst>
                  <a:path w="75542" h="75574" extrusionOk="0">
                    <a:moveTo>
                      <a:pt x="75542" y="37787"/>
                    </a:moveTo>
                    <a:cubicBezTo>
                      <a:pt x="75542" y="58656"/>
                      <a:pt x="58632" y="75574"/>
                      <a:pt x="37771" y="75574"/>
                    </a:cubicBezTo>
                    <a:cubicBezTo>
                      <a:pt x="16911" y="75574"/>
                      <a:pt x="0" y="58656"/>
                      <a:pt x="0" y="37787"/>
                    </a:cubicBezTo>
                    <a:cubicBezTo>
                      <a:pt x="0" y="16918"/>
                      <a:pt x="16911" y="0"/>
                      <a:pt x="37771" y="0"/>
                    </a:cubicBezTo>
                    <a:cubicBezTo>
                      <a:pt x="58632" y="0"/>
                      <a:pt x="75542" y="16918"/>
                      <a:pt x="75542" y="37787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45725" tIns="22850" rIns="45725" bIns="2285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500">
                  <a:solidFill>
                    <a:schemeClr val="dk1"/>
                  </a:solidFill>
                  <a:latin typeface="UTM Avo" panose="02040603050506020204" pitchFamily="18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9" name="Google Shape;1263;p16">
                <a:extLst>
                  <a:ext uri="{FF2B5EF4-FFF2-40B4-BE49-F238E27FC236}">
                    <a16:creationId xmlns:a16="http://schemas.microsoft.com/office/drawing/2014/main" id="{53798AA1-5B8D-89EF-AA04-3B851717C128}"/>
                  </a:ext>
                </a:extLst>
              </p:cNvPr>
              <p:cNvSpPr/>
              <p:nvPr/>
            </p:nvSpPr>
            <p:spPr>
              <a:xfrm>
                <a:off x="1266675" y="7229113"/>
                <a:ext cx="75542" cy="75574"/>
              </a:xfrm>
              <a:custGeom>
                <a:avLst/>
                <a:gdLst/>
                <a:ahLst/>
                <a:cxnLst/>
                <a:rect l="l" t="t" r="r" b="b"/>
                <a:pathLst>
                  <a:path w="75542" h="75574" extrusionOk="0">
                    <a:moveTo>
                      <a:pt x="75542" y="37787"/>
                    </a:moveTo>
                    <a:cubicBezTo>
                      <a:pt x="75542" y="58656"/>
                      <a:pt x="58632" y="75574"/>
                      <a:pt x="37771" y="75574"/>
                    </a:cubicBezTo>
                    <a:cubicBezTo>
                      <a:pt x="16911" y="75574"/>
                      <a:pt x="0" y="58656"/>
                      <a:pt x="0" y="37787"/>
                    </a:cubicBezTo>
                    <a:cubicBezTo>
                      <a:pt x="0" y="16918"/>
                      <a:pt x="16911" y="0"/>
                      <a:pt x="37771" y="0"/>
                    </a:cubicBezTo>
                    <a:cubicBezTo>
                      <a:pt x="58632" y="0"/>
                      <a:pt x="75542" y="16918"/>
                      <a:pt x="75542" y="37787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45725" tIns="22850" rIns="45725" bIns="2285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500">
                  <a:solidFill>
                    <a:schemeClr val="dk1"/>
                  </a:solidFill>
                  <a:latin typeface="UTM Avo" panose="02040603050506020204" pitchFamily="18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0" name="Google Shape;1264;p16">
                <a:extLst>
                  <a:ext uri="{FF2B5EF4-FFF2-40B4-BE49-F238E27FC236}">
                    <a16:creationId xmlns:a16="http://schemas.microsoft.com/office/drawing/2014/main" id="{5E41745E-6F8D-9B5C-0678-ED3F31DF02F8}"/>
                  </a:ext>
                </a:extLst>
              </p:cNvPr>
              <p:cNvSpPr/>
              <p:nvPr/>
            </p:nvSpPr>
            <p:spPr>
              <a:xfrm>
                <a:off x="1105317" y="7224310"/>
                <a:ext cx="75542" cy="75574"/>
              </a:xfrm>
              <a:custGeom>
                <a:avLst/>
                <a:gdLst/>
                <a:ahLst/>
                <a:cxnLst/>
                <a:rect l="l" t="t" r="r" b="b"/>
                <a:pathLst>
                  <a:path w="75542" h="75574" extrusionOk="0">
                    <a:moveTo>
                      <a:pt x="75542" y="37787"/>
                    </a:moveTo>
                    <a:cubicBezTo>
                      <a:pt x="75542" y="58656"/>
                      <a:pt x="58632" y="75574"/>
                      <a:pt x="37771" y="75574"/>
                    </a:cubicBezTo>
                    <a:cubicBezTo>
                      <a:pt x="16911" y="75574"/>
                      <a:pt x="0" y="58656"/>
                      <a:pt x="0" y="37787"/>
                    </a:cubicBezTo>
                    <a:cubicBezTo>
                      <a:pt x="0" y="16918"/>
                      <a:pt x="16911" y="0"/>
                      <a:pt x="37771" y="0"/>
                    </a:cubicBezTo>
                    <a:cubicBezTo>
                      <a:pt x="58632" y="0"/>
                      <a:pt x="75542" y="16918"/>
                      <a:pt x="75542" y="37787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45725" tIns="22850" rIns="45725" bIns="2285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500">
                  <a:solidFill>
                    <a:schemeClr val="dk1"/>
                  </a:solidFill>
                  <a:latin typeface="UTM Avo" panose="02040603050506020204" pitchFamily="18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1" name="Google Shape;1265;p16">
                <a:extLst>
                  <a:ext uri="{FF2B5EF4-FFF2-40B4-BE49-F238E27FC236}">
                    <a16:creationId xmlns:a16="http://schemas.microsoft.com/office/drawing/2014/main" id="{4B3B0655-B477-422F-AD2C-B45489A3DEF7}"/>
                  </a:ext>
                </a:extLst>
              </p:cNvPr>
              <p:cNvSpPr/>
              <p:nvPr/>
            </p:nvSpPr>
            <p:spPr>
              <a:xfrm>
                <a:off x="943952" y="7219506"/>
                <a:ext cx="75542" cy="75574"/>
              </a:xfrm>
              <a:custGeom>
                <a:avLst/>
                <a:gdLst/>
                <a:ahLst/>
                <a:cxnLst/>
                <a:rect l="l" t="t" r="r" b="b"/>
                <a:pathLst>
                  <a:path w="75542" h="75574" extrusionOk="0">
                    <a:moveTo>
                      <a:pt x="75542" y="37787"/>
                    </a:moveTo>
                    <a:cubicBezTo>
                      <a:pt x="75542" y="58656"/>
                      <a:pt x="58632" y="75574"/>
                      <a:pt x="37771" y="75574"/>
                    </a:cubicBezTo>
                    <a:cubicBezTo>
                      <a:pt x="16911" y="75574"/>
                      <a:pt x="0" y="58656"/>
                      <a:pt x="0" y="37787"/>
                    </a:cubicBezTo>
                    <a:cubicBezTo>
                      <a:pt x="0" y="16918"/>
                      <a:pt x="16911" y="0"/>
                      <a:pt x="37771" y="0"/>
                    </a:cubicBezTo>
                    <a:cubicBezTo>
                      <a:pt x="58632" y="0"/>
                      <a:pt x="75542" y="16918"/>
                      <a:pt x="75542" y="37787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45725" tIns="22850" rIns="45725" bIns="2285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500">
                  <a:solidFill>
                    <a:schemeClr val="dk1"/>
                  </a:solidFill>
                  <a:latin typeface="UTM Avo" panose="02040603050506020204" pitchFamily="18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2" name="Google Shape;1266;p16">
                <a:extLst>
                  <a:ext uri="{FF2B5EF4-FFF2-40B4-BE49-F238E27FC236}">
                    <a16:creationId xmlns:a16="http://schemas.microsoft.com/office/drawing/2014/main" id="{82593826-9643-D12B-0033-2086CFD62935}"/>
                  </a:ext>
                </a:extLst>
              </p:cNvPr>
              <p:cNvSpPr/>
              <p:nvPr/>
            </p:nvSpPr>
            <p:spPr>
              <a:xfrm>
                <a:off x="782586" y="7214702"/>
                <a:ext cx="75542" cy="75574"/>
              </a:xfrm>
              <a:custGeom>
                <a:avLst/>
                <a:gdLst/>
                <a:ahLst/>
                <a:cxnLst/>
                <a:rect l="l" t="t" r="r" b="b"/>
                <a:pathLst>
                  <a:path w="75542" h="75574" extrusionOk="0">
                    <a:moveTo>
                      <a:pt x="75542" y="37787"/>
                    </a:moveTo>
                    <a:cubicBezTo>
                      <a:pt x="75542" y="58656"/>
                      <a:pt x="58632" y="75574"/>
                      <a:pt x="37771" y="75574"/>
                    </a:cubicBezTo>
                    <a:cubicBezTo>
                      <a:pt x="16911" y="75574"/>
                      <a:pt x="0" y="58656"/>
                      <a:pt x="0" y="37787"/>
                    </a:cubicBezTo>
                    <a:cubicBezTo>
                      <a:pt x="0" y="16918"/>
                      <a:pt x="16911" y="0"/>
                      <a:pt x="37771" y="0"/>
                    </a:cubicBezTo>
                    <a:cubicBezTo>
                      <a:pt x="58632" y="0"/>
                      <a:pt x="75542" y="16918"/>
                      <a:pt x="75542" y="37787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45725" tIns="22850" rIns="45725" bIns="2285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500">
                  <a:solidFill>
                    <a:schemeClr val="dk1"/>
                  </a:solidFill>
                  <a:latin typeface="UTM Avo" panose="02040603050506020204" pitchFamily="18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3" name="Google Shape;1267;p16">
                <a:extLst>
                  <a:ext uri="{FF2B5EF4-FFF2-40B4-BE49-F238E27FC236}">
                    <a16:creationId xmlns:a16="http://schemas.microsoft.com/office/drawing/2014/main" id="{E62AD98E-0A10-1329-726C-67A95F07E7F5}"/>
                  </a:ext>
                </a:extLst>
              </p:cNvPr>
              <p:cNvSpPr/>
              <p:nvPr/>
            </p:nvSpPr>
            <p:spPr>
              <a:xfrm>
                <a:off x="621221" y="7209899"/>
                <a:ext cx="75542" cy="75574"/>
              </a:xfrm>
              <a:custGeom>
                <a:avLst/>
                <a:gdLst/>
                <a:ahLst/>
                <a:cxnLst/>
                <a:rect l="l" t="t" r="r" b="b"/>
                <a:pathLst>
                  <a:path w="75542" h="75574" extrusionOk="0">
                    <a:moveTo>
                      <a:pt x="75542" y="37787"/>
                    </a:moveTo>
                    <a:cubicBezTo>
                      <a:pt x="75542" y="58656"/>
                      <a:pt x="58632" y="75574"/>
                      <a:pt x="37771" y="75574"/>
                    </a:cubicBezTo>
                    <a:cubicBezTo>
                      <a:pt x="16911" y="75574"/>
                      <a:pt x="0" y="58656"/>
                      <a:pt x="0" y="37787"/>
                    </a:cubicBezTo>
                    <a:cubicBezTo>
                      <a:pt x="0" y="16918"/>
                      <a:pt x="16911" y="0"/>
                      <a:pt x="37771" y="0"/>
                    </a:cubicBezTo>
                    <a:cubicBezTo>
                      <a:pt x="58632" y="0"/>
                      <a:pt x="75542" y="16918"/>
                      <a:pt x="75542" y="37787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45725" tIns="22850" rIns="45725" bIns="2285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500">
                  <a:solidFill>
                    <a:schemeClr val="dk1"/>
                  </a:solidFill>
                  <a:latin typeface="UTM Avo" panose="02040603050506020204" pitchFamily="18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4" name="Google Shape;1268;p16">
                <a:extLst>
                  <a:ext uri="{FF2B5EF4-FFF2-40B4-BE49-F238E27FC236}">
                    <a16:creationId xmlns:a16="http://schemas.microsoft.com/office/drawing/2014/main" id="{C3123D62-74CE-3695-B8B2-73852D43CB5D}"/>
                  </a:ext>
                </a:extLst>
              </p:cNvPr>
              <p:cNvSpPr/>
              <p:nvPr/>
            </p:nvSpPr>
            <p:spPr>
              <a:xfrm>
                <a:off x="459856" y="7205095"/>
                <a:ext cx="75542" cy="75574"/>
              </a:xfrm>
              <a:custGeom>
                <a:avLst/>
                <a:gdLst/>
                <a:ahLst/>
                <a:cxnLst/>
                <a:rect l="l" t="t" r="r" b="b"/>
                <a:pathLst>
                  <a:path w="75542" h="75574" extrusionOk="0">
                    <a:moveTo>
                      <a:pt x="75542" y="37787"/>
                    </a:moveTo>
                    <a:cubicBezTo>
                      <a:pt x="75542" y="58656"/>
                      <a:pt x="58632" y="75574"/>
                      <a:pt x="37771" y="75574"/>
                    </a:cubicBezTo>
                    <a:cubicBezTo>
                      <a:pt x="16911" y="75574"/>
                      <a:pt x="0" y="58656"/>
                      <a:pt x="0" y="37787"/>
                    </a:cubicBezTo>
                    <a:cubicBezTo>
                      <a:pt x="0" y="16918"/>
                      <a:pt x="16911" y="0"/>
                      <a:pt x="37771" y="0"/>
                    </a:cubicBezTo>
                    <a:cubicBezTo>
                      <a:pt x="58632" y="0"/>
                      <a:pt x="75542" y="16918"/>
                      <a:pt x="75542" y="37787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45725" tIns="22850" rIns="45725" bIns="2285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500">
                  <a:solidFill>
                    <a:schemeClr val="dk1"/>
                  </a:solidFill>
                  <a:latin typeface="UTM Avo" panose="02040603050506020204" pitchFamily="18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5" name="Google Shape;1269;p16">
                <a:extLst>
                  <a:ext uri="{FF2B5EF4-FFF2-40B4-BE49-F238E27FC236}">
                    <a16:creationId xmlns:a16="http://schemas.microsoft.com/office/drawing/2014/main" id="{EC2EE493-9A5D-810D-25E3-98C17221AD96}"/>
                  </a:ext>
                </a:extLst>
              </p:cNvPr>
              <p:cNvSpPr/>
              <p:nvPr/>
            </p:nvSpPr>
            <p:spPr>
              <a:xfrm>
                <a:off x="298498" y="7200291"/>
                <a:ext cx="75542" cy="75574"/>
              </a:xfrm>
              <a:custGeom>
                <a:avLst/>
                <a:gdLst/>
                <a:ahLst/>
                <a:cxnLst/>
                <a:rect l="l" t="t" r="r" b="b"/>
                <a:pathLst>
                  <a:path w="75542" h="75574" extrusionOk="0">
                    <a:moveTo>
                      <a:pt x="75542" y="37787"/>
                    </a:moveTo>
                    <a:cubicBezTo>
                      <a:pt x="75542" y="58656"/>
                      <a:pt x="58632" y="75574"/>
                      <a:pt x="37771" y="75574"/>
                    </a:cubicBezTo>
                    <a:cubicBezTo>
                      <a:pt x="16911" y="75574"/>
                      <a:pt x="0" y="58656"/>
                      <a:pt x="0" y="37787"/>
                    </a:cubicBezTo>
                    <a:cubicBezTo>
                      <a:pt x="0" y="16918"/>
                      <a:pt x="16911" y="0"/>
                      <a:pt x="37771" y="0"/>
                    </a:cubicBezTo>
                    <a:cubicBezTo>
                      <a:pt x="58632" y="0"/>
                      <a:pt x="75542" y="16918"/>
                      <a:pt x="75542" y="37787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45725" tIns="22850" rIns="45725" bIns="2285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500">
                  <a:solidFill>
                    <a:schemeClr val="dk1"/>
                  </a:solidFill>
                  <a:latin typeface="UTM Avo" panose="02040603050506020204" pitchFamily="18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6" name="Google Shape;1270;p16">
                <a:extLst>
                  <a:ext uri="{FF2B5EF4-FFF2-40B4-BE49-F238E27FC236}">
                    <a16:creationId xmlns:a16="http://schemas.microsoft.com/office/drawing/2014/main" id="{A84AD028-5608-B133-F28D-55D5B8F706D3}"/>
                  </a:ext>
                </a:extLst>
              </p:cNvPr>
              <p:cNvSpPr/>
              <p:nvPr/>
            </p:nvSpPr>
            <p:spPr>
              <a:xfrm>
                <a:off x="137132" y="7195487"/>
                <a:ext cx="75542" cy="75574"/>
              </a:xfrm>
              <a:custGeom>
                <a:avLst/>
                <a:gdLst/>
                <a:ahLst/>
                <a:cxnLst/>
                <a:rect l="l" t="t" r="r" b="b"/>
                <a:pathLst>
                  <a:path w="75542" h="75574" extrusionOk="0">
                    <a:moveTo>
                      <a:pt x="75542" y="37787"/>
                    </a:moveTo>
                    <a:cubicBezTo>
                      <a:pt x="75542" y="58656"/>
                      <a:pt x="58632" y="75574"/>
                      <a:pt x="37771" y="75574"/>
                    </a:cubicBezTo>
                    <a:cubicBezTo>
                      <a:pt x="16911" y="75574"/>
                      <a:pt x="0" y="58656"/>
                      <a:pt x="0" y="37787"/>
                    </a:cubicBezTo>
                    <a:cubicBezTo>
                      <a:pt x="0" y="16918"/>
                      <a:pt x="16911" y="0"/>
                      <a:pt x="37771" y="0"/>
                    </a:cubicBezTo>
                    <a:cubicBezTo>
                      <a:pt x="58632" y="0"/>
                      <a:pt x="75542" y="16918"/>
                      <a:pt x="75542" y="37787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45725" tIns="22850" rIns="45725" bIns="2285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500">
                  <a:solidFill>
                    <a:schemeClr val="dk1"/>
                  </a:solidFill>
                  <a:latin typeface="UTM Avo" panose="02040603050506020204" pitchFamily="18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7" name="Google Shape;1271;p16">
                <a:extLst>
                  <a:ext uri="{FF2B5EF4-FFF2-40B4-BE49-F238E27FC236}">
                    <a16:creationId xmlns:a16="http://schemas.microsoft.com/office/drawing/2014/main" id="{029A3826-21B8-3DC3-FD31-AFFA98CE71A6}"/>
                  </a:ext>
                </a:extLst>
              </p:cNvPr>
              <p:cNvSpPr/>
              <p:nvPr/>
            </p:nvSpPr>
            <p:spPr>
              <a:xfrm>
                <a:off x="-24232" y="7190684"/>
                <a:ext cx="75542" cy="75574"/>
              </a:xfrm>
              <a:custGeom>
                <a:avLst/>
                <a:gdLst/>
                <a:ahLst/>
                <a:cxnLst/>
                <a:rect l="l" t="t" r="r" b="b"/>
                <a:pathLst>
                  <a:path w="75542" h="75574" extrusionOk="0">
                    <a:moveTo>
                      <a:pt x="75542" y="37787"/>
                    </a:moveTo>
                    <a:cubicBezTo>
                      <a:pt x="75542" y="58656"/>
                      <a:pt x="58632" y="75574"/>
                      <a:pt x="37771" y="75574"/>
                    </a:cubicBezTo>
                    <a:cubicBezTo>
                      <a:pt x="16911" y="75574"/>
                      <a:pt x="0" y="58656"/>
                      <a:pt x="0" y="37787"/>
                    </a:cubicBezTo>
                    <a:cubicBezTo>
                      <a:pt x="0" y="16918"/>
                      <a:pt x="16911" y="0"/>
                      <a:pt x="37771" y="0"/>
                    </a:cubicBezTo>
                    <a:cubicBezTo>
                      <a:pt x="58632" y="0"/>
                      <a:pt x="75542" y="16918"/>
                      <a:pt x="75542" y="37787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45725" tIns="22850" rIns="45725" bIns="2285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500">
                  <a:solidFill>
                    <a:schemeClr val="dk1"/>
                  </a:solidFill>
                  <a:latin typeface="UTM Avo" panose="02040603050506020204" pitchFamily="18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21" name="Google Shape;1272;p16">
              <a:extLst>
                <a:ext uri="{FF2B5EF4-FFF2-40B4-BE49-F238E27FC236}">
                  <a16:creationId xmlns:a16="http://schemas.microsoft.com/office/drawing/2014/main" id="{CB5AF52D-906B-6AFB-F3DE-BFFDB3886054}"/>
                </a:ext>
              </a:extLst>
            </p:cNvPr>
            <p:cNvGrpSpPr/>
            <p:nvPr/>
          </p:nvGrpSpPr>
          <p:grpSpPr>
            <a:xfrm>
              <a:off x="-115869" y="6966384"/>
              <a:ext cx="2157887" cy="329821"/>
              <a:chOff x="-115869" y="6966384"/>
              <a:chExt cx="2157887" cy="329821"/>
            </a:xfrm>
          </p:grpSpPr>
          <p:sp>
            <p:nvSpPr>
              <p:cNvPr id="22" name="Google Shape;1273;p16">
                <a:extLst>
                  <a:ext uri="{FF2B5EF4-FFF2-40B4-BE49-F238E27FC236}">
                    <a16:creationId xmlns:a16="http://schemas.microsoft.com/office/drawing/2014/main" id="{9B130577-3A7D-2AF7-6C01-10B2495B9345}"/>
                  </a:ext>
                </a:extLst>
              </p:cNvPr>
              <p:cNvSpPr/>
              <p:nvPr/>
            </p:nvSpPr>
            <p:spPr>
              <a:xfrm>
                <a:off x="1821166" y="7021755"/>
                <a:ext cx="220852" cy="274451"/>
              </a:xfrm>
              <a:custGeom>
                <a:avLst/>
                <a:gdLst/>
                <a:ahLst/>
                <a:cxnLst/>
                <a:rect l="l" t="t" r="r" b="b"/>
                <a:pathLst>
                  <a:path w="220852" h="274451" extrusionOk="0">
                    <a:moveTo>
                      <a:pt x="175816" y="17634"/>
                    </a:moveTo>
                    <a:cubicBezTo>
                      <a:pt x="143488" y="-4185"/>
                      <a:pt x="100253" y="-5637"/>
                      <a:pt x="66125" y="12614"/>
                    </a:cubicBezTo>
                    <a:cubicBezTo>
                      <a:pt x="-3751" y="49989"/>
                      <a:pt x="-18840" y="149044"/>
                      <a:pt x="23684" y="212337"/>
                    </a:cubicBezTo>
                    <a:cubicBezTo>
                      <a:pt x="47371" y="247603"/>
                      <a:pt x="86790" y="271321"/>
                      <a:pt x="129307" y="274414"/>
                    </a:cubicBezTo>
                    <a:cubicBezTo>
                      <a:pt x="138917" y="275113"/>
                      <a:pt x="147125" y="265722"/>
                      <a:pt x="147125" y="256589"/>
                    </a:cubicBezTo>
                    <a:cubicBezTo>
                      <a:pt x="147125" y="246207"/>
                      <a:pt x="138931" y="239658"/>
                      <a:pt x="129307" y="238764"/>
                    </a:cubicBezTo>
                    <a:cubicBezTo>
                      <a:pt x="71708" y="233409"/>
                      <a:pt x="28158" y="179626"/>
                      <a:pt x="36379" y="121744"/>
                    </a:cubicBezTo>
                    <a:cubicBezTo>
                      <a:pt x="43589" y="70985"/>
                      <a:pt x="90014" y="22096"/>
                      <a:pt x="144152" y="43496"/>
                    </a:cubicBezTo>
                    <a:cubicBezTo>
                      <a:pt x="172906" y="54863"/>
                      <a:pt x="189481" y="85661"/>
                      <a:pt x="190444" y="115607"/>
                    </a:cubicBezTo>
                    <a:cubicBezTo>
                      <a:pt x="190947" y="131310"/>
                      <a:pt x="215834" y="136274"/>
                      <a:pt x="219052" y="119482"/>
                    </a:cubicBezTo>
                    <a:cubicBezTo>
                      <a:pt x="226708" y="79433"/>
                      <a:pt x="209511" y="40375"/>
                      <a:pt x="175816" y="17634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45725" tIns="22850" rIns="45725" bIns="2285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500">
                  <a:solidFill>
                    <a:schemeClr val="dk1"/>
                  </a:solidFill>
                  <a:latin typeface="UTM Avo" panose="02040603050506020204" pitchFamily="18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3" name="Google Shape;1274;p16">
                <a:extLst>
                  <a:ext uri="{FF2B5EF4-FFF2-40B4-BE49-F238E27FC236}">
                    <a16:creationId xmlns:a16="http://schemas.microsoft.com/office/drawing/2014/main" id="{8888195C-AF3F-F83C-0667-911EDBA1C87E}"/>
                  </a:ext>
                </a:extLst>
              </p:cNvPr>
              <p:cNvSpPr/>
              <p:nvPr/>
            </p:nvSpPr>
            <p:spPr>
              <a:xfrm>
                <a:off x="1659745" y="7017140"/>
                <a:ext cx="220852" cy="274451"/>
              </a:xfrm>
              <a:custGeom>
                <a:avLst/>
                <a:gdLst/>
                <a:ahLst/>
                <a:cxnLst/>
                <a:rect l="l" t="t" r="r" b="b"/>
                <a:pathLst>
                  <a:path w="220852" h="274451" extrusionOk="0">
                    <a:moveTo>
                      <a:pt x="175816" y="17634"/>
                    </a:moveTo>
                    <a:cubicBezTo>
                      <a:pt x="143488" y="-4185"/>
                      <a:pt x="100253" y="-5637"/>
                      <a:pt x="66125" y="12614"/>
                    </a:cubicBezTo>
                    <a:cubicBezTo>
                      <a:pt x="-3751" y="49989"/>
                      <a:pt x="-18840" y="149044"/>
                      <a:pt x="23684" y="212337"/>
                    </a:cubicBezTo>
                    <a:cubicBezTo>
                      <a:pt x="47371" y="247603"/>
                      <a:pt x="86790" y="271321"/>
                      <a:pt x="129307" y="274414"/>
                    </a:cubicBezTo>
                    <a:cubicBezTo>
                      <a:pt x="138917" y="275113"/>
                      <a:pt x="147125" y="265722"/>
                      <a:pt x="147125" y="256589"/>
                    </a:cubicBezTo>
                    <a:cubicBezTo>
                      <a:pt x="147125" y="246207"/>
                      <a:pt x="138931" y="239658"/>
                      <a:pt x="129307" y="238764"/>
                    </a:cubicBezTo>
                    <a:cubicBezTo>
                      <a:pt x="71708" y="233409"/>
                      <a:pt x="28158" y="179626"/>
                      <a:pt x="36379" y="121744"/>
                    </a:cubicBezTo>
                    <a:cubicBezTo>
                      <a:pt x="43589" y="70985"/>
                      <a:pt x="90014" y="22096"/>
                      <a:pt x="144152" y="43496"/>
                    </a:cubicBezTo>
                    <a:cubicBezTo>
                      <a:pt x="172906" y="54863"/>
                      <a:pt x="189481" y="85661"/>
                      <a:pt x="190444" y="115607"/>
                    </a:cubicBezTo>
                    <a:cubicBezTo>
                      <a:pt x="190947" y="131310"/>
                      <a:pt x="215834" y="136274"/>
                      <a:pt x="219052" y="119482"/>
                    </a:cubicBezTo>
                    <a:cubicBezTo>
                      <a:pt x="226708" y="79433"/>
                      <a:pt x="209511" y="40382"/>
                      <a:pt x="175816" y="17634"/>
                    </a:cubicBezTo>
                    <a:close/>
                  </a:path>
                </a:pathLst>
              </a:custGeom>
              <a:solidFill>
                <a:srgbClr val="457B9D"/>
              </a:solidFill>
              <a:ln>
                <a:noFill/>
              </a:ln>
            </p:spPr>
            <p:txBody>
              <a:bodyPr spcFirstLastPara="1" wrap="square" lIns="45725" tIns="22850" rIns="45725" bIns="2285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500">
                  <a:solidFill>
                    <a:schemeClr val="dk1"/>
                  </a:solidFill>
                  <a:latin typeface="UTM Avo" panose="02040603050506020204" pitchFamily="18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4" name="Google Shape;1275;p16">
                <a:extLst>
                  <a:ext uri="{FF2B5EF4-FFF2-40B4-BE49-F238E27FC236}">
                    <a16:creationId xmlns:a16="http://schemas.microsoft.com/office/drawing/2014/main" id="{C852F3C0-668E-E3EF-6B4B-BD9778468366}"/>
                  </a:ext>
                </a:extLst>
              </p:cNvPr>
              <p:cNvSpPr/>
              <p:nvPr/>
            </p:nvSpPr>
            <p:spPr>
              <a:xfrm>
                <a:off x="1498323" y="7012524"/>
                <a:ext cx="220853" cy="274451"/>
              </a:xfrm>
              <a:custGeom>
                <a:avLst/>
                <a:gdLst/>
                <a:ahLst/>
                <a:cxnLst/>
                <a:rect l="l" t="t" r="r" b="b"/>
                <a:pathLst>
                  <a:path w="220853" h="274451" extrusionOk="0">
                    <a:moveTo>
                      <a:pt x="175816" y="17634"/>
                    </a:moveTo>
                    <a:cubicBezTo>
                      <a:pt x="143489" y="-4185"/>
                      <a:pt x="100253" y="-5637"/>
                      <a:pt x="66125" y="12614"/>
                    </a:cubicBezTo>
                    <a:cubicBezTo>
                      <a:pt x="-3751" y="49989"/>
                      <a:pt x="-18840" y="149044"/>
                      <a:pt x="23684" y="212337"/>
                    </a:cubicBezTo>
                    <a:cubicBezTo>
                      <a:pt x="47371" y="247603"/>
                      <a:pt x="86790" y="271321"/>
                      <a:pt x="129307" y="274414"/>
                    </a:cubicBezTo>
                    <a:cubicBezTo>
                      <a:pt x="138917" y="275113"/>
                      <a:pt x="147125" y="265722"/>
                      <a:pt x="147125" y="256589"/>
                    </a:cubicBezTo>
                    <a:cubicBezTo>
                      <a:pt x="147125" y="246207"/>
                      <a:pt x="138931" y="239658"/>
                      <a:pt x="129307" y="238764"/>
                    </a:cubicBezTo>
                    <a:cubicBezTo>
                      <a:pt x="71708" y="233409"/>
                      <a:pt x="28158" y="179626"/>
                      <a:pt x="36379" y="121744"/>
                    </a:cubicBezTo>
                    <a:cubicBezTo>
                      <a:pt x="43589" y="70984"/>
                      <a:pt x="90014" y="22096"/>
                      <a:pt x="144152" y="43496"/>
                    </a:cubicBezTo>
                    <a:cubicBezTo>
                      <a:pt x="172906" y="54863"/>
                      <a:pt x="189481" y="85661"/>
                      <a:pt x="190444" y="115607"/>
                    </a:cubicBezTo>
                    <a:cubicBezTo>
                      <a:pt x="190947" y="131310"/>
                      <a:pt x="215835" y="136274"/>
                      <a:pt x="219052" y="119482"/>
                    </a:cubicBezTo>
                    <a:cubicBezTo>
                      <a:pt x="226708" y="79440"/>
                      <a:pt x="209518" y="40382"/>
                      <a:pt x="175816" y="17634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45725" tIns="22850" rIns="45725" bIns="2285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500">
                  <a:solidFill>
                    <a:schemeClr val="dk1"/>
                  </a:solidFill>
                  <a:latin typeface="UTM Avo" panose="02040603050506020204" pitchFamily="18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5" name="Google Shape;1276;p16">
                <a:extLst>
                  <a:ext uri="{FF2B5EF4-FFF2-40B4-BE49-F238E27FC236}">
                    <a16:creationId xmlns:a16="http://schemas.microsoft.com/office/drawing/2014/main" id="{10AEFF84-C576-F885-C7C6-B0E7757E6BC1}"/>
                  </a:ext>
                </a:extLst>
              </p:cNvPr>
              <p:cNvSpPr/>
              <p:nvPr/>
            </p:nvSpPr>
            <p:spPr>
              <a:xfrm>
                <a:off x="1336902" y="7007909"/>
                <a:ext cx="220855" cy="274451"/>
              </a:xfrm>
              <a:custGeom>
                <a:avLst/>
                <a:gdLst/>
                <a:ahLst/>
                <a:cxnLst/>
                <a:rect l="l" t="t" r="r" b="b"/>
                <a:pathLst>
                  <a:path w="220855" h="274451" extrusionOk="0">
                    <a:moveTo>
                      <a:pt x="175816" y="17634"/>
                    </a:moveTo>
                    <a:cubicBezTo>
                      <a:pt x="143489" y="-4185"/>
                      <a:pt x="100253" y="-5637"/>
                      <a:pt x="66124" y="12614"/>
                    </a:cubicBezTo>
                    <a:cubicBezTo>
                      <a:pt x="-3751" y="49989"/>
                      <a:pt x="-18840" y="149044"/>
                      <a:pt x="23684" y="212337"/>
                    </a:cubicBezTo>
                    <a:cubicBezTo>
                      <a:pt x="47371" y="247603"/>
                      <a:pt x="86790" y="271321"/>
                      <a:pt x="129307" y="274414"/>
                    </a:cubicBezTo>
                    <a:cubicBezTo>
                      <a:pt x="138917" y="275113"/>
                      <a:pt x="147125" y="265722"/>
                      <a:pt x="147125" y="256589"/>
                    </a:cubicBezTo>
                    <a:cubicBezTo>
                      <a:pt x="147125" y="246207"/>
                      <a:pt x="138931" y="239658"/>
                      <a:pt x="129307" y="238764"/>
                    </a:cubicBezTo>
                    <a:cubicBezTo>
                      <a:pt x="71708" y="233409"/>
                      <a:pt x="28158" y="179626"/>
                      <a:pt x="36379" y="121744"/>
                    </a:cubicBezTo>
                    <a:cubicBezTo>
                      <a:pt x="43589" y="70985"/>
                      <a:pt x="90014" y="22096"/>
                      <a:pt x="144152" y="43496"/>
                    </a:cubicBezTo>
                    <a:cubicBezTo>
                      <a:pt x="172906" y="54863"/>
                      <a:pt x="189481" y="85661"/>
                      <a:pt x="190444" y="115607"/>
                    </a:cubicBezTo>
                    <a:cubicBezTo>
                      <a:pt x="190947" y="131310"/>
                      <a:pt x="215835" y="136274"/>
                      <a:pt x="219052" y="119482"/>
                    </a:cubicBezTo>
                    <a:cubicBezTo>
                      <a:pt x="226715" y="79440"/>
                      <a:pt x="209518" y="40382"/>
                      <a:pt x="175816" y="17634"/>
                    </a:cubicBezTo>
                    <a:close/>
                  </a:path>
                </a:pathLst>
              </a:custGeom>
              <a:solidFill>
                <a:srgbClr val="457B9D"/>
              </a:solidFill>
              <a:ln>
                <a:noFill/>
              </a:ln>
            </p:spPr>
            <p:txBody>
              <a:bodyPr spcFirstLastPara="1" wrap="square" lIns="45725" tIns="22850" rIns="45725" bIns="2285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500">
                  <a:solidFill>
                    <a:schemeClr val="dk1"/>
                  </a:solidFill>
                  <a:latin typeface="UTM Avo" panose="02040603050506020204" pitchFamily="18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6" name="Google Shape;1277;p16">
                <a:extLst>
                  <a:ext uri="{FF2B5EF4-FFF2-40B4-BE49-F238E27FC236}">
                    <a16:creationId xmlns:a16="http://schemas.microsoft.com/office/drawing/2014/main" id="{25CF5735-ED88-B45C-A4F2-441119B92559}"/>
                  </a:ext>
                </a:extLst>
              </p:cNvPr>
              <p:cNvSpPr/>
              <p:nvPr/>
            </p:nvSpPr>
            <p:spPr>
              <a:xfrm>
                <a:off x="1175488" y="7003294"/>
                <a:ext cx="220852" cy="274451"/>
              </a:xfrm>
              <a:custGeom>
                <a:avLst/>
                <a:gdLst/>
                <a:ahLst/>
                <a:cxnLst/>
                <a:rect l="l" t="t" r="r" b="b"/>
                <a:pathLst>
                  <a:path w="220852" h="274451" extrusionOk="0">
                    <a:moveTo>
                      <a:pt x="175816" y="17634"/>
                    </a:moveTo>
                    <a:cubicBezTo>
                      <a:pt x="143489" y="-4185"/>
                      <a:pt x="100253" y="-5637"/>
                      <a:pt x="66125" y="12614"/>
                    </a:cubicBezTo>
                    <a:cubicBezTo>
                      <a:pt x="-3751" y="49989"/>
                      <a:pt x="-18840" y="149044"/>
                      <a:pt x="23684" y="212337"/>
                    </a:cubicBezTo>
                    <a:cubicBezTo>
                      <a:pt x="47372" y="247603"/>
                      <a:pt x="86790" y="271321"/>
                      <a:pt x="129307" y="274414"/>
                    </a:cubicBezTo>
                    <a:cubicBezTo>
                      <a:pt x="138917" y="275113"/>
                      <a:pt x="147125" y="265722"/>
                      <a:pt x="147125" y="256589"/>
                    </a:cubicBezTo>
                    <a:cubicBezTo>
                      <a:pt x="147125" y="246207"/>
                      <a:pt x="138931" y="239658"/>
                      <a:pt x="129307" y="238764"/>
                    </a:cubicBezTo>
                    <a:cubicBezTo>
                      <a:pt x="71708" y="233409"/>
                      <a:pt x="28158" y="179626"/>
                      <a:pt x="36379" y="121744"/>
                    </a:cubicBezTo>
                    <a:cubicBezTo>
                      <a:pt x="43589" y="70985"/>
                      <a:pt x="90014" y="22096"/>
                      <a:pt x="144152" y="43496"/>
                    </a:cubicBezTo>
                    <a:cubicBezTo>
                      <a:pt x="172906" y="54863"/>
                      <a:pt x="189481" y="85661"/>
                      <a:pt x="190444" y="115607"/>
                    </a:cubicBezTo>
                    <a:cubicBezTo>
                      <a:pt x="190947" y="131310"/>
                      <a:pt x="215835" y="136274"/>
                      <a:pt x="219052" y="119482"/>
                    </a:cubicBezTo>
                    <a:cubicBezTo>
                      <a:pt x="226708" y="79440"/>
                      <a:pt x="209511" y="40382"/>
                      <a:pt x="175816" y="17634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45725" tIns="22850" rIns="45725" bIns="2285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500">
                  <a:solidFill>
                    <a:schemeClr val="dk1"/>
                  </a:solidFill>
                  <a:latin typeface="UTM Avo" panose="02040603050506020204" pitchFamily="18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7" name="Google Shape;1278;p16">
                <a:extLst>
                  <a:ext uri="{FF2B5EF4-FFF2-40B4-BE49-F238E27FC236}">
                    <a16:creationId xmlns:a16="http://schemas.microsoft.com/office/drawing/2014/main" id="{F891F712-E30F-A0AE-97F9-B6382A31B424}"/>
                  </a:ext>
                </a:extLst>
              </p:cNvPr>
              <p:cNvSpPr/>
              <p:nvPr/>
            </p:nvSpPr>
            <p:spPr>
              <a:xfrm>
                <a:off x="1014067" y="6998679"/>
                <a:ext cx="220852" cy="274451"/>
              </a:xfrm>
              <a:custGeom>
                <a:avLst/>
                <a:gdLst/>
                <a:ahLst/>
                <a:cxnLst/>
                <a:rect l="l" t="t" r="r" b="b"/>
                <a:pathLst>
                  <a:path w="220852" h="274451" extrusionOk="0">
                    <a:moveTo>
                      <a:pt x="175816" y="17634"/>
                    </a:moveTo>
                    <a:cubicBezTo>
                      <a:pt x="143489" y="-4185"/>
                      <a:pt x="100253" y="-5637"/>
                      <a:pt x="66125" y="12614"/>
                    </a:cubicBezTo>
                    <a:cubicBezTo>
                      <a:pt x="-3751" y="49989"/>
                      <a:pt x="-18840" y="149044"/>
                      <a:pt x="23684" y="212337"/>
                    </a:cubicBezTo>
                    <a:cubicBezTo>
                      <a:pt x="47371" y="247603"/>
                      <a:pt x="86790" y="271321"/>
                      <a:pt x="129307" y="274414"/>
                    </a:cubicBezTo>
                    <a:cubicBezTo>
                      <a:pt x="138917" y="275113"/>
                      <a:pt x="147125" y="265722"/>
                      <a:pt x="147125" y="256589"/>
                    </a:cubicBezTo>
                    <a:cubicBezTo>
                      <a:pt x="147125" y="246207"/>
                      <a:pt x="138931" y="239658"/>
                      <a:pt x="129307" y="238764"/>
                    </a:cubicBezTo>
                    <a:cubicBezTo>
                      <a:pt x="71708" y="233409"/>
                      <a:pt x="28158" y="179626"/>
                      <a:pt x="36379" y="121744"/>
                    </a:cubicBezTo>
                    <a:cubicBezTo>
                      <a:pt x="43589" y="70984"/>
                      <a:pt x="90014" y="22096"/>
                      <a:pt x="144152" y="43496"/>
                    </a:cubicBezTo>
                    <a:cubicBezTo>
                      <a:pt x="172906" y="54863"/>
                      <a:pt x="189481" y="85661"/>
                      <a:pt x="190444" y="115607"/>
                    </a:cubicBezTo>
                    <a:cubicBezTo>
                      <a:pt x="190947" y="131310"/>
                      <a:pt x="215835" y="136274"/>
                      <a:pt x="219052" y="119482"/>
                    </a:cubicBezTo>
                    <a:cubicBezTo>
                      <a:pt x="226708" y="79440"/>
                      <a:pt x="209511" y="40382"/>
                      <a:pt x="175816" y="17634"/>
                    </a:cubicBezTo>
                    <a:close/>
                  </a:path>
                </a:pathLst>
              </a:custGeom>
              <a:solidFill>
                <a:srgbClr val="457B9D"/>
              </a:solidFill>
              <a:ln>
                <a:noFill/>
              </a:ln>
            </p:spPr>
            <p:txBody>
              <a:bodyPr spcFirstLastPara="1" wrap="square" lIns="45725" tIns="22850" rIns="45725" bIns="2285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500">
                  <a:solidFill>
                    <a:schemeClr val="dk1"/>
                  </a:solidFill>
                  <a:latin typeface="UTM Avo" panose="02040603050506020204" pitchFamily="18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8" name="Google Shape;1279;p16">
                <a:extLst>
                  <a:ext uri="{FF2B5EF4-FFF2-40B4-BE49-F238E27FC236}">
                    <a16:creationId xmlns:a16="http://schemas.microsoft.com/office/drawing/2014/main" id="{07E56E08-BA9C-D52C-6900-FA35D25B2E86}"/>
                  </a:ext>
                </a:extLst>
              </p:cNvPr>
              <p:cNvSpPr/>
              <p:nvPr/>
            </p:nvSpPr>
            <p:spPr>
              <a:xfrm>
                <a:off x="852646" y="6994071"/>
                <a:ext cx="220852" cy="274451"/>
              </a:xfrm>
              <a:custGeom>
                <a:avLst/>
                <a:gdLst/>
                <a:ahLst/>
                <a:cxnLst/>
                <a:rect l="l" t="t" r="r" b="b"/>
                <a:pathLst>
                  <a:path w="220852" h="274451" extrusionOk="0">
                    <a:moveTo>
                      <a:pt x="175816" y="17634"/>
                    </a:moveTo>
                    <a:cubicBezTo>
                      <a:pt x="143489" y="-4185"/>
                      <a:pt x="100253" y="-5637"/>
                      <a:pt x="66124" y="12614"/>
                    </a:cubicBezTo>
                    <a:cubicBezTo>
                      <a:pt x="-3751" y="49989"/>
                      <a:pt x="-18840" y="149044"/>
                      <a:pt x="23684" y="212337"/>
                    </a:cubicBezTo>
                    <a:cubicBezTo>
                      <a:pt x="47371" y="247603"/>
                      <a:pt x="86790" y="271321"/>
                      <a:pt x="129307" y="274414"/>
                    </a:cubicBezTo>
                    <a:cubicBezTo>
                      <a:pt x="138917" y="275113"/>
                      <a:pt x="147125" y="265722"/>
                      <a:pt x="147125" y="256589"/>
                    </a:cubicBezTo>
                    <a:cubicBezTo>
                      <a:pt x="147125" y="246207"/>
                      <a:pt x="138931" y="239658"/>
                      <a:pt x="129307" y="238764"/>
                    </a:cubicBezTo>
                    <a:cubicBezTo>
                      <a:pt x="71708" y="233409"/>
                      <a:pt x="28158" y="179626"/>
                      <a:pt x="36379" y="121744"/>
                    </a:cubicBezTo>
                    <a:cubicBezTo>
                      <a:pt x="43589" y="70985"/>
                      <a:pt x="90014" y="22096"/>
                      <a:pt x="144152" y="43496"/>
                    </a:cubicBezTo>
                    <a:cubicBezTo>
                      <a:pt x="172906" y="54863"/>
                      <a:pt x="189481" y="85661"/>
                      <a:pt x="190444" y="115607"/>
                    </a:cubicBezTo>
                    <a:cubicBezTo>
                      <a:pt x="190947" y="131310"/>
                      <a:pt x="215835" y="136274"/>
                      <a:pt x="219052" y="119482"/>
                    </a:cubicBezTo>
                    <a:cubicBezTo>
                      <a:pt x="226708" y="79433"/>
                      <a:pt x="209511" y="40375"/>
                      <a:pt x="175816" y="17634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45725" tIns="22850" rIns="45725" bIns="2285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500">
                  <a:solidFill>
                    <a:schemeClr val="dk1"/>
                  </a:solidFill>
                  <a:latin typeface="UTM Avo" panose="02040603050506020204" pitchFamily="18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9" name="Google Shape;1280;p16">
                <a:extLst>
                  <a:ext uri="{FF2B5EF4-FFF2-40B4-BE49-F238E27FC236}">
                    <a16:creationId xmlns:a16="http://schemas.microsoft.com/office/drawing/2014/main" id="{D2AAB3CA-F16B-FB21-C0AD-2685621B175E}"/>
                  </a:ext>
                </a:extLst>
              </p:cNvPr>
              <p:cNvSpPr/>
              <p:nvPr/>
            </p:nvSpPr>
            <p:spPr>
              <a:xfrm>
                <a:off x="691225" y="6989456"/>
                <a:ext cx="220855" cy="274451"/>
              </a:xfrm>
              <a:custGeom>
                <a:avLst/>
                <a:gdLst/>
                <a:ahLst/>
                <a:cxnLst/>
                <a:rect l="l" t="t" r="r" b="b"/>
                <a:pathLst>
                  <a:path w="220855" h="274451" extrusionOk="0">
                    <a:moveTo>
                      <a:pt x="175816" y="17634"/>
                    </a:moveTo>
                    <a:cubicBezTo>
                      <a:pt x="143489" y="-4185"/>
                      <a:pt x="100253" y="-5637"/>
                      <a:pt x="66124" y="12614"/>
                    </a:cubicBezTo>
                    <a:cubicBezTo>
                      <a:pt x="-3751" y="49989"/>
                      <a:pt x="-18840" y="149044"/>
                      <a:pt x="23684" y="212337"/>
                    </a:cubicBezTo>
                    <a:cubicBezTo>
                      <a:pt x="47371" y="247603"/>
                      <a:pt x="86790" y="271321"/>
                      <a:pt x="129307" y="274414"/>
                    </a:cubicBezTo>
                    <a:cubicBezTo>
                      <a:pt x="138917" y="275113"/>
                      <a:pt x="147125" y="265722"/>
                      <a:pt x="147125" y="256589"/>
                    </a:cubicBezTo>
                    <a:cubicBezTo>
                      <a:pt x="147125" y="246207"/>
                      <a:pt x="138931" y="239658"/>
                      <a:pt x="129307" y="238764"/>
                    </a:cubicBezTo>
                    <a:cubicBezTo>
                      <a:pt x="71708" y="233409"/>
                      <a:pt x="28158" y="179626"/>
                      <a:pt x="36379" y="121744"/>
                    </a:cubicBezTo>
                    <a:cubicBezTo>
                      <a:pt x="43589" y="70984"/>
                      <a:pt x="90014" y="22096"/>
                      <a:pt x="144152" y="43496"/>
                    </a:cubicBezTo>
                    <a:cubicBezTo>
                      <a:pt x="172906" y="54863"/>
                      <a:pt x="189481" y="85661"/>
                      <a:pt x="190444" y="115607"/>
                    </a:cubicBezTo>
                    <a:cubicBezTo>
                      <a:pt x="190947" y="131310"/>
                      <a:pt x="215835" y="136274"/>
                      <a:pt x="219052" y="119482"/>
                    </a:cubicBezTo>
                    <a:cubicBezTo>
                      <a:pt x="226715" y="79433"/>
                      <a:pt x="209518" y="40382"/>
                      <a:pt x="175816" y="17634"/>
                    </a:cubicBezTo>
                    <a:close/>
                  </a:path>
                </a:pathLst>
              </a:custGeom>
              <a:solidFill>
                <a:srgbClr val="457B9D"/>
              </a:solidFill>
              <a:ln>
                <a:noFill/>
              </a:ln>
            </p:spPr>
            <p:txBody>
              <a:bodyPr spcFirstLastPara="1" wrap="square" lIns="45725" tIns="22850" rIns="45725" bIns="2285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500">
                  <a:solidFill>
                    <a:schemeClr val="dk1"/>
                  </a:solidFill>
                  <a:latin typeface="UTM Avo" panose="02040603050506020204" pitchFamily="18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0" name="Google Shape;1281;p16">
                <a:extLst>
                  <a:ext uri="{FF2B5EF4-FFF2-40B4-BE49-F238E27FC236}">
                    <a16:creationId xmlns:a16="http://schemas.microsoft.com/office/drawing/2014/main" id="{E34E546C-D024-29AB-39F0-25151B3485CD}"/>
                  </a:ext>
                </a:extLst>
              </p:cNvPr>
              <p:cNvSpPr/>
              <p:nvPr/>
            </p:nvSpPr>
            <p:spPr>
              <a:xfrm>
                <a:off x="529809" y="6984840"/>
                <a:ext cx="220850" cy="274458"/>
              </a:xfrm>
              <a:custGeom>
                <a:avLst/>
                <a:gdLst/>
                <a:ahLst/>
                <a:cxnLst/>
                <a:rect l="l" t="t" r="r" b="b"/>
                <a:pathLst>
                  <a:path w="220850" h="274458" extrusionOk="0">
                    <a:moveTo>
                      <a:pt x="175811" y="17634"/>
                    </a:moveTo>
                    <a:cubicBezTo>
                      <a:pt x="143484" y="-4185"/>
                      <a:pt x="100248" y="-5637"/>
                      <a:pt x="66120" y="12614"/>
                    </a:cubicBezTo>
                    <a:cubicBezTo>
                      <a:pt x="-3749" y="49989"/>
                      <a:pt x="-18838" y="149044"/>
                      <a:pt x="23679" y="212344"/>
                    </a:cubicBezTo>
                    <a:cubicBezTo>
                      <a:pt x="47367" y="247610"/>
                      <a:pt x="86785" y="271328"/>
                      <a:pt x="129302" y="274421"/>
                    </a:cubicBezTo>
                    <a:cubicBezTo>
                      <a:pt x="138912" y="275120"/>
                      <a:pt x="147120" y="265729"/>
                      <a:pt x="147120" y="256596"/>
                    </a:cubicBezTo>
                    <a:cubicBezTo>
                      <a:pt x="147120" y="246214"/>
                      <a:pt x="138926" y="239665"/>
                      <a:pt x="129302" y="238771"/>
                    </a:cubicBezTo>
                    <a:cubicBezTo>
                      <a:pt x="71703" y="233416"/>
                      <a:pt x="28153" y="179633"/>
                      <a:pt x="36374" y="121751"/>
                    </a:cubicBezTo>
                    <a:cubicBezTo>
                      <a:pt x="43584" y="70991"/>
                      <a:pt x="90009" y="22103"/>
                      <a:pt x="144147" y="43503"/>
                    </a:cubicBezTo>
                    <a:cubicBezTo>
                      <a:pt x="172901" y="54870"/>
                      <a:pt x="189476" y="85668"/>
                      <a:pt x="190439" y="115614"/>
                    </a:cubicBezTo>
                    <a:cubicBezTo>
                      <a:pt x="190942" y="131317"/>
                      <a:pt x="215830" y="136281"/>
                      <a:pt x="219047" y="119489"/>
                    </a:cubicBezTo>
                    <a:cubicBezTo>
                      <a:pt x="226710" y="79440"/>
                      <a:pt x="209514" y="40382"/>
                      <a:pt x="175811" y="17634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45725" tIns="22850" rIns="45725" bIns="2285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500">
                  <a:solidFill>
                    <a:schemeClr val="dk1"/>
                  </a:solidFill>
                  <a:latin typeface="UTM Avo" panose="02040603050506020204" pitchFamily="18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1" name="Google Shape;1282;p16">
                <a:extLst>
                  <a:ext uri="{FF2B5EF4-FFF2-40B4-BE49-F238E27FC236}">
                    <a16:creationId xmlns:a16="http://schemas.microsoft.com/office/drawing/2014/main" id="{6734F015-E002-B6EE-7BFE-CF2A785AD482}"/>
                  </a:ext>
                </a:extLst>
              </p:cNvPr>
              <p:cNvSpPr/>
              <p:nvPr/>
            </p:nvSpPr>
            <p:spPr>
              <a:xfrm>
                <a:off x="368390" y="6980226"/>
                <a:ext cx="220852" cy="274456"/>
              </a:xfrm>
              <a:custGeom>
                <a:avLst/>
                <a:gdLst/>
                <a:ahLst/>
                <a:cxnLst/>
                <a:rect l="l" t="t" r="r" b="b"/>
                <a:pathLst>
                  <a:path w="220852" h="274456" extrusionOk="0">
                    <a:moveTo>
                      <a:pt x="175816" y="17633"/>
                    </a:moveTo>
                    <a:cubicBezTo>
                      <a:pt x="143489" y="-4186"/>
                      <a:pt x="100253" y="-5638"/>
                      <a:pt x="66125" y="12620"/>
                    </a:cubicBezTo>
                    <a:cubicBezTo>
                      <a:pt x="-3751" y="49995"/>
                      <a:pt x="-18840" y="149050"/>
                      <a:pt x="23684" y="212343"/>
                    </a:cubicBezTo>
                    <a:cubicBezTo>
                      <a:pt x="47372" y="247609"/>
                      <a:pt x="86790" y="271327"/>
                      <a:pt x="129307" y="274420"/>
                    </a:cubicBezTo>
                    <a:cubicBezTo>
                      <a:pt x="138917" y="275119"/>
                      <a:pt x="147125" y="265728"/>
                      <a:pt x="147125" y="256595"/>
                    </a:cubicBezTo>
                    <a:cubicBezTo>
                      <a:pt x="147125" y="246213"/>
                      <a:pt x="138931" y="239663"/>
                      <a:pt x="129307" y="238770"/>
                    </a:cubicBezTo>
                    <a:cubicBezTo>
                      <a:pt x="71708" y="233415"/>
                      <a:pt x="28158" y="179632"/>
                      <a:pt x="36379" y="121750"/>
                    </a:cubicBezTo>
                    <a:cubicBezTo>
                      <a:pt x="43589" y="70990"/>
                      <a:pt x="90014" y="22102"/>
                      <a:pt x="144152" y="43502"/>
                    </a:cubicBezTo>
                    <a:cubicBezTo>
                      <a:pt x="172906" y="54869"/>
                      <a:pt x="189481" y="85667"/>
                      <a:pt x="190444" y="115613"/>
                    </a:cubicBezTo>
                    <a:cubicBezTo>
                      <a:pt x="190947" y="131316"/>
                      <a:pt x="215835" y="136280"/>
                      <a:pt x="219052" y="119488"/>
                    </a:cubicBezTo>
                    <a:cubicBezTo>
                      <a:pt x="226708" y="79439"/>
                      <a:pt x="209511" y="40381"/>
                      <a:pt x="175816" y="17633"/>
                    </a:cubicBezTo>
                    <a:close/>
                  </a:path>
                </a:pathLst>
              </a:custGeom>
              <a:solidFill>
                <a:srgbClr val="457B9D"/>
              </a:solidFill>
              <a:ln>
                <a:noFill/>
              </a:ln>
            </p:spPr>
            <p:txBody>
              <a:bodyPr spcFirstLastPara="1" wrap="square" lIns="45725" tIns="22850" rIns="45725" bIns="2285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500">
                  <a:solidFill>
                    <a:schemeClr val="dk1"/>
                  </a:solidFill>
                  <a:latin typeface="UTM Avo" panose="02040603050506020204" pitchFamily="18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2" name="Google Shape;1283;p16">
                <a:extLst>
                  <a:ext uri="{FF2B5EF4-FFF2-40B4-BE49-F238E27FC236}">
                    <a16:creationId xmlns:a16="http://schemas.microsoft.com/office/drawing/2014/main" id="{0B624E01-88E9-0513-52BC-1CF439E0476A}"/>
                  </a:ext>
                </a:extLst>
              </p:cNvPr>
              <p:cNvSpPr/>
              <p:nvPr/>
            </p:nvSpPr>
            <p:spPr>
              <a:xfrm>
                <a:off x="206969" y="6975610"/>
                <a:ext cx="220852" cy="274451"/>
              </a:xfrm>
              <a:custGeom>
                <a:avLst/>
                <a:gdLst/>
                <a:ahLst/>
                <a:cxnLst/>
                <a:rect l="l" t="t" r="r" b="b"/>
                <a:pathLst>
                  <a:path w="220852" h="274451" extrusionOk="0">
                    <a:moveTo>
                      <a:pt x="175816" y="17634"/>
                    </a:moveTo>
                    <a:cubicBezTo>
                      <a:pt x="143489" y="-4185"/>
                      <a:pt x="100253" y="-5637"/>
                      <a:pt x="66125" y="12614"/>
                    </a:cubicBezTo>
                    <a:cubicBezTo>
                      <a:pt x="-3751" y="49989"/>
                      <a:pt x="-18840" y="149044"/>
                      <a:pt x="23684" y="212337"/>
                    </a:cubicBezTo>
                    <a:cubicBezTo>
                      <a:pt x="47372" y="247603"/>
                      <a:pt x="86790" y="271321"/>
                      <a:pt x="129307" y="274414"/>
                    </a:cubicBezTo>
                    <a:cubicBezTo>
                      <a:pt x="138917" y="275113"/>
                      <a:pt x="147125" y="265722"/>
                      <a:pt x="147125" y="256589"/>
                    </a:cubicBezTo>
                    <a:cubicBezTo>
                      <a:pt x="147125" y="246207"/>
                      <a:pt x="138931" y="239658"/>
                      <a:pt x="129307" y="238764"/>
                    </a:cubicBezTo>
                    <a:cubicBezTo>
                      <a:pt x="71708" y="233409"/>
                      <a:pt x="28158" y="179626"/>
                      <a:pt x="36379" y="121744"/>
                    </a:cubicBezTo>
                    <a:cubicBezTo>
                      <a:pt x="43589" y="70985"/>
                      <a:pt x="90014" y="22096"/>
                      <a:pt x="144152" y="43496"/>
                    </a:cubicBezTo>
                    <a:cubicBezTo>
                      <a:pt x="172906" y="54863"/>
                      <a:pt x="189481" y="85661"/>
                      <a:pt x="190444" y="115607"/>
                    </a:cubicBezTo>
                    <a:cubicBezTo>
                      <a:pt x="190947" y="131310"/>
                      <a:pt x="215835" y="136274"/>
                      <a:pt x="219052" y="119482"/>
                    </a:cubicBezTo>
                    <a:cubicBezTo>
                      <a:pt x="226708" y="79440"/>
                      <a:pt x="209511" y="40382"/>
                      <a:pt x="175816" y="17634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45725" tIns="22850" rIns="45725" bIns="2285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500">
                  <a:solidFill>
                    <a:schemeClr val="dk1"/>
                  </a:solidFill>
                  <a:latin typeface="UTM Avo" panose="02040603050506020204" pitchFamily="18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3" name="Google Shape;1284;p16">
                <a:extLst>
                  <a:ext uri="{FF2B5EF4-FFF2-40B4-BE49-F238E27FC236}">
                    <a16:creationId xmlns:a16="http://schemas.microsoft.com/office/drawing/2014/main" id="{6D13644D-FB20-D30C-2E9D-4EF71BC5EDDC}"/>
                  </a:ext>
                </a:extLst>
              </p:cNvPr>
              <p:cNvSpPr/>
              <p:nvPr/>
            </p:nvSpPr>
            <p:spPr>
              <a:xfrm>
                <a:off x="45555" y="6970999"/>
                <a:ext cx="220852" cy="274454"/>
              </a:xfrm>
              <a:custGeom>
                <a:avLst/>
                <a:gdLst/>
                <a:ahLst/>
                <a:cxnLst/>
                <a:rect l="l" t="t" r="r" b="b"/>
                <a:pathLst>
                  <a:path w="220852" h="274454" extrusionOk="0">
                    <a:moveTo>
                      <a:pt x="175809" y="17631"/>
                    </a:moveTo>
                    <a:cubicBezTo>
                      <a:pt x="143482" y="-4188"/>
                      <a:pt x="100253" y="-5634"/>
                      <a:pt x="66125" y="12617"/>
                    </a:cubicBezTo>
                    <a:cubicBezTo>
                      <a:pt x="-3751" y="49992"/>
                      <a:pt x="-18840" y="149047"/>
                      <a:pt x="23684" y="212340"/>
                    </a:cubicBezTo>
                    <a:cubicBezTo>
                      <a:pt x="47371" y="247606"/>
                      <a:pt x="86790" y="271324"/>
                      <a:pt x="129307" y="274417"/>
                    </a:cubicBezTo>
                    <a:cubicBezTo>
                      <a:pt x="138917" y="275116"/>
                      <a:pt x="147125" y="265725"/>
                      <a:pt x="147125" y="256592"/>
                    </a:cubicBezTo>
                    <a:cubicBezTo>
                      <a:pt x="147125" y="246210"/>
                      <a:pt x="138931" y="239661"/>
                      <a:pt x="129307" y="238767"/>
                    </a:cubicBezTo>
                    <a:cubicBezTo>
                      <a:pt x="71708" y="233412"/>
                      <a:pt x="28158" y="179629"/>
                      <a:pt x="36379" y="121747"/>
                    </a:cubicBezTo>
                    <a:cubicBezTo>
                      <a:pt x="43589" y="70988"/>
                      <a:pt x="90014" y="22099"/>
                      <a:pt x="144152" y="43499"/>
                    </a:cubicBezTo>
                    <a:cubicBezTo>
                      <a:pt x="172906" y="54866"/>
                      <a:pt x="189481" y="85664"/>
                      <a:pt x="190444" y="115610"/>
                    </a:cubicBezTo>
                    <a:cubicBezTo>
                      <a:pt x="190947" y="131313"/>
                      <a:pt x="215835" y="136277"/>
                      <a:pt x="219052" y="119485"/>
                    </a:cubicBezTo>
                    <a:cubicBezTo>
                      <a:pt x="226708" y="79436"/>
                      <a:pt x="209511" y="40378"/>
                      <a:pt x="175809" y="17631"/>
                    </a:cubicBezTo>
                    <a:close/>
                  </a:path>
                </a:pathLst>
              </a:custGeom>
              <a:solidFill>
                <a:srgbClr val="457B9D"/>
              </a:solidFill>
              <a:ln>
                <a:noFill/>
              </a:ln>
            </p:spPr>
            <p:txBody>
              <a:bodyPr spcFirstLastPara="1" wrap="square" lIns="45725" tIns="22850" rIns="45725" bIns="2285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500">
                  <a:solidFill>
                    <a:schemeClr val="dk1"/>
                  </a:solidFill>
                  <a:latin typeface="UTM Avo" panose="02040603050506020204" pitchFamily="18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4" name="Google Shape;1285;p16">
                <a:extLst>
                  <a:ext uri="{FF2B5EF4-FFF2-40B4-BE49-F238E27FC236}">
                    <a16:creationId xmlns:a16="http://schemas.microsoft.com/office/drawing/2014/main" id="{305446BD-E0B1-60C6-E242-1617D3FC7160}"/>
                  </a:ext>
                </a:extLst>
              </p:cNvPr>
              <p:cNvSpPr/>
              <p:nvPr/>
            </p:nvSpPr>
            <p:spPr>
              <a:xfrm>
                <a:off x="-115869" y="6966384"/>
                <a:ext cx="220851" cy="274453"/>
              </a:xfrm>
              <a:custGeom>
                <a:avLst/>
                <a:gdLst/>
                <a:ahLst/>
                <a:cxnLst/>
                <a:rect l="l" t="t" r="r" b="b"/>
                <a:pathLst>
                  <a:path w="220851" h="274453" extrusionOk="0">
                    <a:moveTo>
                      <a:pt x="175813" y="17637"/>
                    </a:moveTo>
                    <a:cubicBezTo>
                      <a:pt x="143485" y="-4189"/>
                      <a:pt x="100256" y="-5634"/>
                      <a:pt x="66128" y="12617"/>
                    </a:cubicBezTo>
                    <a:cubicBezTo>
                      <a:pt x="-3754" y="49992"/>
                      <a:pt x="-18836" y="149047"/>
                      <a:pt x="23681" y="212339"/>
                    </a:cubicBezTo>
                    <a:cubicBezTo>
                      <a:pt x="47368" y="247606"/>
                      <a:pt x="86786" y="271324"/>
                      <a:pt x="129303" y="274417"/>
                    </a:cubicBezTo>
                    <a:cubicBezTo>
                      <a:pt x="138914" y="275115"/>
                      <a:pt x="147121" y="265724"/>
                      <a:pt x="147121" y="256592"/>
                    </a:cubicBezTo>
                    <a:cubicBezTo>
                      <a:pt x="147121" y="246209"/>
                      <a:pt x="138928" y="239660"/>
                      <a:pt x="129303" y="238766"/>
                    </a:cubicBezTo>
                    <a:cubicBezTo>
                      <a:pt x="71704" y="233411"/>
                      <a:pt x="28154" y="179628"/>
                      <a:pt x="36376" y="121747"/>
                    </a:cubicBezTo>
                    <a:cubicBezTo>
                      <a:pt x="43585" y="70987"/>
                      <a:pt x="90011" y="22098"/>
                      <a:pt x="144148" y="43498"/>
                    </a:cubicBezTo>
                    <a:cubicBezTo>
                      <a:pt x="172902" y="54865"/>
                      <a:pt x="189478" y="85663"/>
                      <a:pt x="190441" y="115609"/>
                    </a:cubicBezTo>
                    <a:cubicBezTo>
                      <a:pt x="190943" y="131312"/>
                      <a:pt x="215831" y="136276"/>
                      <a:pt x="219049" y="119484"/>
                    </a:cubicBezTo>
                    <a:cubicBezTo>
                      <a:pt x="226712" y="79435"/>
                      <a:pt x="209515" y="40377"/>
                      <a:pt x="175813" y="17637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45725" tIns="22850" rIns="45725" bIns="2285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500">
                  <a:solidFill>
                    <a:schemeClr val="dk1"/>
                  </a:solidFill>
                  <a:latin typeface="UTM Avo" panose="02040603050506020204" pitchFamily="18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sp>
        <p:nvSpPr>
          <p:cNvPr id="54" name="Hộp Văn bản 130">
            <a:extLst>
              <a:ext uri="{FF2B5EF4-FFF2-40B4-BE49-F238E27FC236}">
                <a16:creationId xmlns:a16="http://schemas.microsoft.com/office/drawing/2014/main" id="{CA0764DB-9532-2B6F-F717-6D9F0790D9DD}"/>
              </a:ext>
            </a:extLst>
          </p:cNvPr>
          <p:cNvSpPr txBox="1"/>
          <p:nvPr/>
        </p:nvSpPr>
        <p:spPr>
          <a:xfrm>
            <a:off x="1580737" y="2137494"/>
            <a:ext cx="962349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>
                <a:latin typeface="UTM Avo" panose="02040603050506020204" pitchFamily="18"/>
              </a:rPr>
              <a:t>c)</a:t>
            </a:r>
          </a:p>
        </p:txBody>
      </p:sp>
      <p:sp>
        <p:nvSpPr>
          <p:cNvPr id="55" name="Hộp Văn bản 131">
            <a:extLst>
              <a:ext uri="{FF2B5EF4-FFF2-40B4-BE49-F238E27FC236}">
                <a16:creationId xmlns:a16="http://schemas.microsoft.com/office/drawing/2014/main" id="{27C9E310-CEE3-8E67-AFA7-E8CD57C1BC44}"/>
              </a:ext>
            </a:extLst>
          </p:cNvPr>
          <p:cNvSpPr txBox="1"/>
          <p:nvPr/>
        </p:nvSpPr>
        <p:spPr>
          <a:xfrm>
            <a:off x="6483012" y="2149838"/>
            <a:ext cx="731028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>
                <a:latin typeface="UTM Avo" panose="02040603050506020204" pitchFamily="18"/>
              </a:rPr>
              <a:t>d)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6" name="Hộp Văn bản 134">
                <a:extLst>
                  <a:ext uri="{FF2B5EF4-FFF2-40B4-BE49-F238E27FC236}">
                    <a16:creationId xmlns:a16="http://schemas.microsoft.com/office/drawing/2014/main" id="{04D8BFDD-7FFB-29DF-A1E4-25C5130888A5}"/>
                  </a:ext>
                </a:extLst>
              </p:cNvPr>
              <p:cNvSpPr txBox="1"/>
              <p:nvPr/>
            </p:nvSpPr>
            <p:spPr>
              <a:xfrm>
                <a:off x="3634409" y="5896357"/>
                <a:ext cx="1818084" cy="7520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algn="just">
                  <a:tabLst>
                    <a:tab pos="360045" algn="l"/>
                    <a:tab pos="720090" algn="l"/>
                  </a:tabLs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200" i="1" dirty="0" smtClean="0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</a:rPr>
                        <m:t>𝑥</m:t>
                      </m:r>
                      <m:r>
                        <a:rPr lang="en-US" sz="2200" i="1" dirty="0" smtClean="0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</a:rPr>
                        <m:t> = </m:t>
                      </m:r>
                      <m:f>
                        <m:fPr>
                          <m:ctrlPr>
                            <a:rPr lang="en-US" sz="2200" i="1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sz="2200" i="0">
                              <a:solidFill>
                                <a:srgbClr val="000000"/>
                              </a:solidFill>
                              <a:effectLst/>
                              <a:latin typeface="UTM Avo" panose="02040603050506020204" pitchFamily="18"/>
                              <a:ea typeface="Cambria Math" panose="02040503050406030204" pitchFamily="18" charset="0"/>
                              <a:cs typeface="Cambria Math" panose="02040503050406030204" pitchFamily="18" charset="0"/>
                            </a:rPr>
                            <m:t>109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sz="2200" i="0">
                              <a:solidFill>
                                <a:srgbClr val="000000"/>
                              </a:solidFill>
                              <a:effectLst/>
                              <a:latin typeface="UTM Avo" panose="02040603050506020204" pitchFamily="18"/>
                              <a:ea typeface="Cambria Math" panose="02040503050406030204" pitchFamily="18" charset="0"/>
                              <a:cs typeface="Cambria Math" panose="02040503050406030204" pitchFamily="18" charset="0"/>
                            </a:rPr>
                            <m:t>10</m:t>
                          </m:r>
                        </m:den>
                      </m:f>
                    </m:oMath>
                  </m:oMathPara>
                </a14:m>
                <a:endParaRPr lang="en-US" sz="2200" dirty="0">
                  <a:effectLst/>
                  <a:latin typeface="UTM Avo" panose="02040603050506020204" pitchFamily="18"/>
                  <a:ea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56" name="Hộp Văn bản 134">
                <a:extLst>
                  <a:ext uri="{FF2B5EF4-FFF2-40B4-BE49-F238E27FC236}">
                    <a16:creationId xmlns:a16="http://schemas.microsoft.com/office/drawing/2014/main" id="{04D8BFDD-7FFB-29DF-A1E4-25C5130888A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34409" y="5896357"/>
                <a:ext cx="1818084" cy="75206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7" name="Hộp Văn bản 136">
                <a:extLst>
                  <a:ext uri="{FF2B5EF4-FFF2-40B4-BE49-F238E27FC236}">
                    <a16:creationId xmlns:a16="http://schemas.microsoft.com/office/drawing/2014/main" id="{AAAD3C59-89CC-FDBC-A4D5-C1EEAF788E58}"/>
                  </a:ext>
                </a:extLst>
              </p:cNvPr>
              <p:cNvSpPr txBox="1"/>
              <p:nvPr/>
            </p:nvSpPr>
            <p:spPr>
              <a:xfrm>
                <a:off x="1718296" y="1978821"/>
                <a:ext cx="3711154" cy="85305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algn="just">
                  <a:tabLst>
                    <a:tab pos="360045" algn="l"/>
                    <a:tab pos="720090" algn="l"/>
                  </a:tabLs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US" sz="2200" i="0" dirty="0" smtClean="0">
                          <a:solidFill>
                            <a:srgbClr val="000000"/>
                          </a:solidFill>
                          <a:effectLst/>
                          <a:latin typeface="UTM Avo" panose="02040603050506020204" pitchFamily="18"/>
                          <a:ea typeface="Times New Roman" panose="02020603050405020304" pitchFamily="18" charset="0"/>
                        </a:rPr>
                        <m:t>(−0,12). </m:t>
                      </m:r>
                      <m:d>
                        <m:dPr>
                          <m:ctrlPr>
                            <a:rPr lang="en-US" sz="2200" i="1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200" i="1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mbria Math" panose="02040503050406030204" pitchFamily="18" charset="0"/>
                            </a:rPr>
                            <m:t>𝑥</m:t>
                          </m:r>
                          <m:r>
                            <a:rPr lang="vi-VN" sz="2200" b="0" i="1" smtClean="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mbria Math" panose="02040503050406030204" pitchFamily="18" charset="0"/>
                            </a:rPr>
                            <m:t> </m:t>
                          </m:r>
                          <m:r>
                            <m:rPr>
                              <m:nor/>
                            </m:rPr>
                            <a:rPr lang="en-US" sz="2200" i="0">
                              <a:solidFill>
                                <a:srgbClr val="000000"/>
                              </a:solidFill>
                              <a:effectLst/>
                              <a:latin typeface="UTM Avo" panose="02040603050506020204" pitchFamily="18"/>
                              <a:ea typeface="Cambria Math" panose="02040503050406030204" pitchFamily="18" charset="0"/>
                              <a:cs typeface="Cambria Math" panose="02040503050406030204" pitchFamily="18" charset="0"/>
                            </a:rPr>
                            <m:t>−</m:t>
                          </m:r>
                          <m:r>
                            <m:rPr>
                              <m:nor/>
                            </m:rPr>
                            <a:rPr lang="vi-VN" sz="2200" b="0" i="0" smtClean="0">
                              <a:solidFill>
                                <a:srgbClr val="000000"/>
                              </a:solidFill>
                              <a:effectLst/>
                              <a:latin typeface="UTM Avo" panose="02040603050506020204" pitchFamily="18"/>
                              <a:ea typeface="Cambria Math" panose="02040503050406030204" pitchFamily="18" charset="0"/>
                              <a:cs typeface="Cambria Math" panose="02040503050406030204" pitchFamily="18" charset="0"/>
                            </a:rPr>
                            <m:t> </m:t>
                          </m:r>
                          <m:f>
                            <m:fPr>
                              <m:ctrlPr>
                                <a:rPr lang="en-US" sz="2200" i="1">
                                  <a:solidFill>
                                    <a:srgbClr val="00000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m:rPr>
                                  <m:nor/>
                                </m:rPr>
                                <a:rPr lang="en-US" sz="2200" i="0">
                                  <a:solidFill>
                                    <a:srgbClr val="000000"/>
                                  </a:solidFill>
                                  <a:effectLst/>
                                  <a:latin typeface="UTM Avo" panose="02040603050506020204" pitchFamily="18"/>
                                  <a:ea typeface="Cambria Math" panose="02040503050406030204" pitchFamily="18" charset="0"/>
                                  <a:cs typeface="Cambria Math" panose="02040503050406030204" pitchFamily="18" charset="0"/>
                                </a:rPr>
                                <m:t>9</m:t>
                              </m:r>
                            </m:num>
                            <m:den>
                              <m:r>
                                <m:rPr>
                                  <m:nor/>
                                </m:rPr>
                                <a:rPr lang="en-US" sz="2200" i="0">
                                  <a:solidFill>
                                    <a:srgbClr val="000000"/>
                                  </a:solidFill>
                                  <a:effectLst/>
                                  <a:latin typeface="UTM Avo" panose="02040603050506020204" pitchFamily="18"/>
                                  <a:ea typeface="Cambria Math" panose="02040503050406030204" pitchFamily="18" charset="0"/>
                                  <a:cs typeface="Cambria Math" panose="02040503050406030204" pitchFamily="18" charset="0"/>
                                </a:rPr>
                                <m:t>10</m:t>
                              </m:r>
                            </m:den>
                          </m:f>
                        </m:e>
                      </m:d>
                      <m:r>
                        <a:rPr lang="en-US" sz="2200" i="1" dirty="0" smtClean="0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</a:rPr>
                        <m:t> = </m:t>
                      </m:r>
                      <m:r>
                        <m:rPr>
                          <m:nor/>
                        </m:rPr>
                        <a:rPr lang="en-US" sz="2200" i="0" dirty="0" smtClean="0">
                          <a:solidFill>
                            <a:srgbClr val="000000"/>
                          </a:solidFill>
                          <a:effectLst/>
                          <a:latin typeface="UTM Avo" panose="02040603050506020204" pitchFamily="18"/>
                          <a:ea typeface="Times New Roman" panose="02020603050405020304" pitchFamily="18" charset="0"/>
                        </a:rPr>
                        <m:t>−1,2</m:t>
                      </m:r>
                    </m:oMath>
                  </m:oMathPara>
                </a14:m>
                <a:endParaRPr lang="en-US" sz="2200" dirty="0">
                  <a:effectLst/>
                  <a:latin typeface="UTM Avo" panose="02040603050506020204" pitchFamily="18"/>
                  <a:ea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57" name="Hộp Văn bản 136">
                <a:extLst>
                  <a:ext uri="{FF2B5EF4-FFF2-40B4-BE49-F238E27FC236}">
                    <a16:creationId xmlns:a16="http://schemas.microsoft.com/office/drawing/2014/main" id="{AAAD3C59-89CC-FDBC-A4D5-C1EEAF788E5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18296" y="1978821"/>
                <a:ext cx="3711154" cy="853054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8" name="Hộp Văn bản 138">
                <a:extLst>
                  <a:ext uri="{FF2B5EF4-FFF2-40B4-BE49-F238E27FC236}">
                    <a16:creationId xmlns:a16="http://schemas.microsoft.com/office/drawing/2014/main" id="{3C7708AC-C93A-C8D3-1D57-88797AD30895}"/>
                  </a:ext>
                </a:extLst>
              </p:cNvPr>
              <p:cNvSpPr txBox="1"/>
              <p:nvPr/>
            </p:nvSpPr>
            <p:spPr>
              <a:xfrm>
                <a:off x="2128122" y="2815739"/>
                <a:ext cx="3206585" cy="85305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200" i="1" smtClean="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sz="2200" i="0">
                              <a:solidFill>
                                <a:srgbClr val="000000"/>
                              </a:solidFill>
                              <a:effectLst/>
                              <a:latin typeface="UTM Avo" panose="02040603050506020204" pitchFamily="18"/>
                              <a:ea typeface="Cambria Math" panose="02040503050406030204" pitchFamily="18" charset="0"/>
                              <a:cs typeface="Cambria Math" panose="02040503050406030204" pitchFamily="18" charset="0"/>
                            </a:rPr>
                            <m:t>−3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sz="2200" i="0">
                              <a:solidFill>
                                <a:srgbClr val="000000"/>
                              </a:solidFill>
                              <a:effectLst/>
                              <a:latin typeface="UTM Avo" panose="02040603050506020204" pitchFamily="18"/>
                              <a:ea typeface="Cambria Math" panose="02040503050406030204" pitchFamily="18" charset="0"/>
                              <a:cs typeface="Cambria Math" panose="02040503050406030204" pitchFamily="18" charset="0"/>
                            </a:rPr>
                            <m:t>25</m:t>
                          </m:r>
                        </m:den>
                      </m:f>
                      <m:r>
                        <m:rPr>
                          <m:nor/>
                        </m:rPr>
                        <a:rPr lang="en-US" sz="2200" i="0" dirty="0" smtClean="0">
                          <a:solidFill>
                            <a:srgbClr val="000000"/>
                          </a:solidFill>
                          <a:effectLst/>
                          <a:latin typeface="UTM Avo" panose="02040603050506020204" pitchFamily="18"/>
                          <a:ea typeface="Times New Roman" panose="02020603050405020304" pitchFamily="18" charset="0"/>
                        </a:rPr>
                        <m:t>. </m:t>
                      </m:r>
                      <m:d>
                        <m:dPr>
                          <m:ctrlPr>
                            <a:rPr lang="en-US" sz="2200" i="1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200" i="1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mbria Math" panose="02040503050406030204" pitchFamily="18" charset="0"/>
                            </a:rPr>
                            <m:t>𝑥</m:t>
                          </m:r>
                          <m:r>
                            <a:rPr lang="vi-VN" sz="2200" b="0" i="1" smtClean="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mbria Math" panose="02040503050406030204" pitchFamily="18" charset="0"/>
                            </a:rPr>
                            <m:t> </m:t>
                          </m:r>
                          <m:r>
                            <m:rPr>
                              <m:nor/>
                            </m:rPr>
                            <a:rPr lang="en-US" sz="2200" i="0">
                              <a:solidFill>
                                <a:srgbClr val="000000"/>
                              </a:solidFill>
                              <a:effectLst/>
                              <a:latin typeface="UTM Avo" panose="02040603050506020204" pitchFamily="18"/>
                              <a:ea typeface="Cambria Math" panose="02040503050406030204" pitchFamily="18" charset="0"/>
                              <a:cs typeface="Cambria Math" panose="02040503050406030204" pitchFamily="18" charset="0"/>
                            </a:rPr>
                            <m:t>− </m:t>
                          </m:r>
                          <m:f>
                            <m:fPr>
                              <m:ctrlPr>
                                <a:rPr lang="en-US" sz="2200" i="1">
                                  <a:solidFill>
                                    <a:srgbClr val="00000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m:rPr>
                                  <m:nor/>
                                </m:rPr>
                                <a:rPr lang="en-US" sz="2200" i="0">
                                  <a:solidFill>
                                    <a:srgbClr val="000000"/>
                                  </a:solidFill>
                                  <a:effectLst/>
                                  <a:latin typeface="UTM Avo" panose="02040603050506020204" pitchFamily="18"/>
                                  <a:ea typeface="Cambria Math" panose="02040503050406030204" pitchFamily="18" charset="0"/>
                                  <a:cs typeface="Cambria Math" panose="02040503050406030204" pitchFamily="18" charset="0"/>
                                </a:rPr>
                                <m:t>9</m:t>
                              </m:r>
                            </m:num>
                            <m:den>
                              <m:r>
                                <m:rPr>
                                  <m:nor/>
                                </m:rPr>
                                <a:rPr lang="en-US" sz="2200" i="0">
                                  <a:solidFill>
                                    <a:srgbClr val="000000"/>
                                  </a:solidFill>
                                  <a:effectLst/>
                                  <a:latin typeface="UTM Avo" panose="02040603050506020204" pitchFamily="18"/>
                                  <a:ea typeface="Cambria Math" panose="02040503050406030204" pitchFamily="18" charset="0"/>
                                  <a:cs typeface="Cambria Math" panose="02040503050406030204" pitchFamily="18" charset="0"/>
                                </a:rPr>
                                <m:t>10</m:t>
                              </m:r>
                            </m:den>
                          </m:f>
                        </m:e>
                      </m:d>
                      <m:r>
                        <a:rPr lang="en-US" sz="2200" i="1" dirty="0" smtClean="0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</a:rPr>
                        <m:t> = </m:t>
                      </m:r>
                      <m:r>
                        <m:rPr>
                          <m:nor/>
                        </m:rPr>
                        <a:rPr lang="en-US" sz="2200" i="0">
                          <a:solidFill>
                            <a:srgbClr val="000000"/>
                          </a:solidFill>
                          <a:effectLst/>
                          <a:latin typeface="UTM Avo" panose="02040603050506020204" pitchFamily="18"/>
                          <a:ea typeface="Cambria Math" panose="02040503050406030204" pitchFamily="18" charset="0"/>
                          <a:cs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US" sz="2200" i="1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sz="2200" i="0">
                              <a:solidFill>
                                <a:srgbClr val="000000"/>
                              </a:solidFill>
                              <a:effectLst/>
                              <a:latin typeface="UTM Avo" panose="02040603050506020204" pitchFamily="18"/>
                              <a:ea typeface="Cambria Math" panose="02040503050406030204" pitchFamily="18" charset="0"/>
                              <a:cs typeface="Cambria Math" panose="02040503050406030204" pitchFamily="18" charset="0"/>
                            </a:rPr>
                            <m:t>6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sz="2200" i="0">
                              <a:solidFill>
                                <a:srgbClr val="000000"/>
                              </a:solidFill>
                              <a:effectLst/>
                              <a:latin typeface="UTM Avo" panose="02040603050506020204" pitchFamily="18"/>
                              <a:ea typeface="Cambria Math" panose="02040503050406030204" pitchFamily="18" charset="0"/>
                              <a:cs typeface="Cambria Math" panose="02040503050406030204" pitchFamily="18" charset="0"/>
                            </a:rPr>
                            <m:t>5</m:t>
                          </m:r>
                        </m:den>
                      </m:f>
                    </m:oMath>
                  </m:oMathPara>
                </a14:m>
                <a:endParaRPr lang="en-US" sz="2200" dirty="0">
                  <a:latin typeface="UTM Avo" panose="02040603050506020204" pitchFamily="18"/>
                </a:endParaRPr>
              </a:p>
            </p:txBody>
          </p:sp>
        </mc:Choice>
        <mc:Fallback xmlns="">
          <p:sp>
            <p:nvSpPr>
              <p:cNvPr id="58" name="Hộp Văn bản 138">
                <a:extLst>
                  <a:ext uri="{FF2B5EF4-FFF2-40B4-BE49-F238E27FC236}">
                    <a16:creationId xmlns:a16="http://schemas.microsoft.com/office/drawing/2014/main" id="{3C7708AC-C93A-C8D3-1D57-88797AD3089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28122" y="2815739"/>
                <a:ext cx="3206585" cy="853054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9" name="Hộp Văn bản 140">
                <a:extLst>
                  <a:ext uri="{FF2B5EF4-FFF2-40B4-BE49-F238E27FC236}">
                    <a16:creationId xmlns:a16="http://schemas.microsoft.com/office/drawing/2014/main" id="{153BB014-608F-576B-F3F4-7982D72BF846}"/>
                  </a:ext>
                </a:extLst>
              </p:cNvPr>
              <p:cNvSpPr txBox="1"/>
              <p:nvPr/>
            </p:nvSpPr>
            <p:spPr>
              <a:xfrm>
                <a:off x="2543086" y="3618779"/>
                <a:ext cx="3859367" cy="75180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algn="just">
                  <a:tabLst>
                    <a:tab pos="360045" algn="l"/>
                    <a:tab pos="720090" algn="l"/>
                  </a:tabLs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200" i="1" dirty="0" smtClean="0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</a:rPr>
                        <m:t>𝑥</m:t>
                      </m:r>
                      <m:r>
                        <a:rPr lang="en-US" sz="2200" i="1" dirty="0" smtClean="0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2200" i="0" dirty="0" smtClean="0">
                          <a:solidFill>
                            <a:srgbClr val="000000"/>
                          </a:solidFill>
                          <a:effectLst/>
                          <a:latin typeface="UTM Avo" panose="02040603050506020204" pitchFamily="18"/>
                          <a:ea typeface="Times New Roman" panose="02020603050405020304" pitchFamily="18" charset="0"/>
                        </a:rPr>
                        <m:t>− </m:t>
                      </m:r>
                      <m:f>
                        <m:fPr>
                          <m:ctrlPr>
                            <a:rPr lang="en-US" sz="2200" i="1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sz="2200" i="0">
                              <a:solidFill>
                                <a:srgbClr val="000000"/>
                              </a:solidFill>
                              <a:effectLst/>
                              <a:latin typeface="UTM Avo" panose="02040603050506020204" pitchFamily="18"/>
                              <a:ea typeface="Cambria Math" panose="02040503050406030204" pitchFamily="18" charset="0"/>
                              <a:cs typeface="Cambria Math" panose="02040503050406030204" pitchFamily="18" charset="0"/>
                            </a:rPr>
                            <m:t>9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sz="2200" i="0">
                              <a:solidFill>
                                <a:srgbClr val="000000"/>
                              </a:solidFill>
                              <a:effectLst/>
                              <a:latin typeface="UTM Avo" panose="02040603050506020204" pitchFamily="18"/>
                              <a:ea typeface="Cambria Math" panose="02040503050406030204" pitchFamily="18" charset="0"/>
                              <a:cs typeface="Cambria Math" panose="02040503050406030204" pitchFamily="18" charset="0"/>
                            </a:rPr>
                            <m:t>10</m:t>
                          </m:r>
                        </m:den>
                      </m:f>
                      <m:r>
                        <m:rPr>
                          <m:nor/>
                        </m:rPr>
                        <a:rPr lang="en-US" sz="2200" i="0" dirty="0" smtClean="0">
                          <a:solidFill>
                            <a:srgbClr val="000000"/>
                          </a:solidFill>
                          <a:effectLst/>
                          <a:latin typeface="UTM Avo" panose="02040603050506020204" pitchFamily="18"/>
                          <a:ea typeface="Times New Roman" panose="02020603050405020304" pitchFamily="18" charset="0"/>
                        </a:rPr>
                        <m:t> </m:t>
                      </m:r>
                      <m:r>
                        <a:rPr lang="en-US" sz="2200" i="1" dirty="0" smtClean="0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</a:rPr>
                        <m:t>=</m:t>
                      </m:r>
                      <m:r>
                        <m:rPr>
                          <m:nor/>
                        </m:rPr>
                        <a:rPr lang="en-US" sz="2200" i="0" dirty="0" smtClean="0">
                          <a:solidFill>
                            <a:srgbClr val="000000"/>
                          </a:solidFill>
                          <a:effectLst/>
                          <a:latin typeface="UTM Avo" panose="02040603050506020204" pitchFamily="18"/>
                          <a:ea typeface="Times New Roman" panose="020206030504050203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2200" i="0">
                          <a:solidFill>
                            <a:srgbClr val="000000"/>
                          </a:solidFill>
                          <a:effectLst/>
                          <a:latin typeface="UTM Avo" panose="02040603050506020204" pitchFamily="18"/>
                          <a:ea typeface="Cambria Math" panose="02040503050406030204" pitchFamily="18" charset="0"/>
                          <a:cs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US" sz="2200" i="1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sz="2200" i="0">
                              <a:solidFill>
                                <a:srgbClr val="000000"/>
                              </a:solidFill>
                              <a:effectLst/>
                              <a:latin typeface="UTM Avo" panose="02040603050506020204" pitchFamily="18"/>
                              <a:ea typeface="Cambria Math" panose="02040503050406030204" pitchFamily="18" charset="0"/>
                              <a:cs typeface="Cambria Math" panose="02040503050406030204" pitchFamily="18" charset="0"/>
                            </a:rPr>
                            <m:t>6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sz="2200" i="0">
                              <a:solidFill>
                                <a:srgbClr val="000000"/>
                              </a:solidFill>
                              <a:effectLst/>
                              <a:latin typeface="UTM Avo" panose="02040603050506020204" pitchFamily="18"/>
                              <a:ea typeface="Cambria Math" panose="02040503050406030204" pitchFamily="18" charset="0"/>
                              <a:cs typeface="Cambria Math" panose="02040503050406030204" pitchFamily="18" charset="0"/>
                            </a:rPr>
                            <m:t>5</m:t>
                          </m:r>
                        </m:den>
                      </m:f>
                      <m:r>
                        <a:rPr lang="en-US" sz="2200" i="1" dirty="0" smtClean="0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</a:rPr>
                        <m:t> : </m:t>
                      </m:r>
                      <m:f>
                        <m:fPr>
                          <m:ctrlPr>
                            <a:rPr lang="en-US" sz="2200" i="1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sz="2200" i="0">
                              <a:solidFill>
                                <a:srgbClr val="000000"/>
                              </a:solidFill>
                              <a:effectLst/>
                              <a:latin typeface="UTM Avo" panose="02040603050506020204" pitchFamily="18" charset="0"/>
                              <a:ea typeface="Cambria Math" panose="02040503050406030204" pitchFamily="18" charset="0"/>
                              <a:cs typeface="Cambria Math" panose="02040503050406030204" pitchFamily="18" charset="0"/>
                            </a:rPr>
                            <m:t>−3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sz="2200" i="0">
                              <a:solidFill>
                                <a:srgbClr val="000000"/>
                              </a:solidFill>
                              <a:effectLst/>
                              <a:latin typeface="UTM Avo" panose="02040603050506020204" pitchFamily="18" charset="0"/>
                              <a:ea typeface="Cambria Math" panose="02040503050406030204" pitchFamily="18" charset="0"/>
                              <a:cs typeface="Cambria Math" panose="02040503050406030204" pitchFamily="18" charset="0"/>
                            </a:rPr>
                            <m:t>25</m:t>
                          </m:r>
                        </m:den>
                      </m:f>
                    </m:oMath>
                  </m:oMathPara>
                </a14:m>
                <a:endParaRPr lang="en-US" sz="2200" dirty="0">
                  <a:effectLst/>
                  <a:latin typeface="UTM Avo" panose="02040603050506020204" pitchFamily="18" charset="0"/>
                  <a:ea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59" name="Hộp Văn bản 140">
                <a:extLst>
                  <a:ext uri="{FF2B5EF4-FFF2-40B4-BE49-F238E27FC236}">
                    <a16:creationId xmlns:a16="http://schemas.microsoft.com/office/drawing/2014/main" id="{153BB014-608F-576B-F3F4-7982D72BF84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43086" y="3618779"/>
                <a:ext cx="3859367" cy="751809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0" name="Hộp Văn bản 142">
                <a:extLst>
                  <a:ext uri="{FF2B5EF4-FFF2-40B4-BE49-F238E27FC236}">
                    <a16:creationId xmlns:a16="http://schemas.microsoft.com/office/drawing/2014/main" id="{CD623F5E-D58C-9E6B-CBFA-BA0E53891B3C}"/>
                  </a:ext>
                </a:extLst>
              </p:cNvPr>
              <p:cNvSpPr txBox="1"/>
              <p:nvPr/>
            </p:nvSpPr>
            <p:spPr>
              <a:xfrm>
                <a:off x="2335774" y="4385176"/>
                <a:ext cx="3544339" cy="75180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algn="just">
                  <a:tabLst>
                    <a:tab pos="360045" algn="l"/>
                    <a:tab pos="720090" algn="l"/>
                  </a:tabLs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200" i="1" dirty="0" smtClean="0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</a:rPr>
                        <m:t>𝑥</m:t>
                      </m:r>
                      <m:r>
                        <a:rPr lang="en-US" sz="2200" i="1" dirty="0" smtClean="0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2200" i="0" dirty="0" smtClean="0">
                          <a:solidFill>
                            <a:srgbClr val="000000"/>
                          </a:solidFill>
                          <a:effectLst/>
                          <a:latin typeface="UTM Avo" panose="02040603050506020204" pitchFamily="18"/>
                          <a:ea typeface="Times New Roman" panose="02020603050405020304" pitchFamily="18" charset="0"/>
                        </a:rPr>
                        <m:t>− </m:t>
                      </m:r>
                      <m:f>
                        <m:fPr>
                          <m:ctrlPr>
                            <a:rPr lang="en-US" sz="2200" i="1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sz="2200" i="0">
                              <a:solidFill>
                                <a:srgbClr val="000000"/>
                              </a:solidFill>
                              <a:effectLst/>
                              <a:latin typeface="UTM Avo" panose="02040603050506020204" pitchFamily="18"/>
                              <a:ea typeface="Cambria Math" panose="02040503050406030204" pitchFamily="18" charset="0"/>
                              <a:cs typeface="Cambria Math" panose="02040503050406030204" pitchFamily="18" charset="0"/>
                            </a:rPr>
                            <m:t>9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sz="2200" i="0">
                              <a:solidFill>
                                <a:srgbClr val="000000"/>
                              </a:solidFill>
                              <a:effectLst/>
                              <a:latin typeface="UTM Avo" panose="02040603050506020204" pitchFamily="18"/>
                              <a:ea typeface="Cambria Math" panose="02040503050406030204" pitchFamily="18" charset="0"/>
                              <a:cs typeface="Cambria Math" panose="02040503050406030204" pitchFamily="18" charset="0"/>
                            </a:rPr>
                            <m:t>10</m:t>
                          </m:r>
                        </m:den>
                      </m:f>
                      <m:r>
                        <m:rPr>
                          <m:nor/>
                        </m:rPr>
                        <a:rPr lang="en-US" sz="2200" i="0" dirty="0" smtClean="0">
                          <a:solidFill>
                            <a:srgbClr val="000000"/>
                          </a:solidFill>
                          <a:effectLst/>
                          <a:latin typeface="UTM Avo" panose="02040603050506020204" pitchFamily="18"/>
                          <a:ea typeface="Times New Roman" panose="02020603050405020304" pitchFamily="18" charset="0"/>
                        </a:rPr>
                        <m:t> </m:t>
                      </m:r>
                      <m:r>
                        <a:rPr lang="en-US" sz="2200" i="1" dirty="0" smtClean="0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</a:rPr>
                        <m:t>= </m:t>
                      </m:r>
                      <m:r>
                        <m:rPr>
                          <m:nor/>
                        </m:rPr>
                        <a:rPr lang="en-US" sz="2200" i="0" dirty="0" smtClean="0">
                          <a:solidFill>
                            <a:srgbClr val="000000"/>
                          </a:solidFill>
                          <a:effectLst/>
                          <a:latin typeface="UTM Avo" panose="02040603050506020204" pitchFamily="18"/>
                          <a:ea typeface="Times New Roman" panose="02020603050405020304" pitchFamily="18" charset="0"/>
                        </a:rPr>
                        <m:t>10</m:t>
                      </m:r>
                    </m:oMath>
                  </m:oMathPara>
                </a14:m>
                <a:endParaRPr lang="en-US" sz="2200" dirty="0">
                  <a:effectLst/>
                  <a:latin typeface="UTM Avo" panose="02040603050506020204" pitchFamily="18"/>
                  <a:ea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60" name="Hộp Văn bản 142">
                <a:extLst>
                  <a:ext uri="{FF2B5EF4-FFF2-40B4-BE49-F238E27FC236}">
                    <a16:creationId xmlns:a16="http://schemas.microsoft.com/office/drawing/2014/main" id="{CD623F5E-D58C-9E6B-CBFA-BA0E53891B3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35774" y="4385176"/>
                <a:ext cx="3544339" cy="751809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1" name="Hộp Văn bản 144">
                <a:extLst>
                  <a:ext uri="{FF2B5EF4-FFF2-40B4-BE49-F238E27FC236}">
                    <a16:creationId xmlns:a16="http://schemas.microsoft.com/office/drawing/2014/main" id="{951D3070-607D-8BAC-6E63-F63277E2F68B}"/>
                  </a:ext>
                </a:extLst>
              </p:cNvPr>
              <p:cNvSpPr txBox="1"/>
              <p:nvPr/>
            </p:nvSpPr>
            <p:spPr>
              <a:xfrm>
                <a:off x="3525663" y="5086971"/>
                <a:ext cx="2518007" cy="75180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algn="just">
                  <a:tabLst>
                    <a:tab pos="360045" algn="l"/>
                    <a:tab pos="720090" algn="l"/>
                  </a:tabLs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200" i="1" dirty="0" smtClean="0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</a:rPr>
                        <m:t>𝑥</m:t>
                      </m:r>
                      <m:r>
                        <a:rPr lang="en-US" sz="2200" i="1" dirty="0" smtClean="0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Times New Roman" panose="02020603050405020304" pitchFamily="18" charset="0"/>
                        </a:rPr>
                        <m:t> = </m:t>
                      </m:r>
                      <m:r>
                        <m:rPr>
                          <m:nor/>
                        </m:rPr>
                        <a:rPr lang="en-US" sz="2200" i="0" dirty="0" smtClean="0">
                          <a:solidFill>
                            <a:srgbClr val="000000"/>
                          </a:solidFill>
                          <a:effectLst/>
                          <a:latin typeface="UTM Avo" panose="02040603050506020204" pitchFamily="18"/>
                          <a:ea typeface="Times New Roman" panose="02020603050405020304" pitchFamily="18" charset="0"/>
                        </a:rPr>
                        <m:t>10 + </m:t>
                      </m:r>
                      <m:f>
                        <m:fPr>
                          <m:ctrlPr>
                            <a:rPr lang="en-US" sz="2200" i="1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sz="2200" i="0">
                              <a:solidFill>
                                <a:srgbClr val="000000"/>
                              </a:solidFill>
                              <a:effectLst/>
                              <a:latin typeface="UTM Avo" panose="02040603050506020204" pitchFamily="18"/>
                              <a:ea typeface="Cambria Math" panose="02040503050406030204" pitchFamily="18" charset="0"/>
                              <a:cs typeface="Cambria Math" panose="02040503050406030204" pitchFamily="18" charset="0"/>
                            </a:rPr>
                            <m:t>9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sz="2200" i="0">
                              <a:solidFill>
                                <a:srgbClr val="000000"/>
                              </a:solidFill>
                              <a:effectLst/>
                              <a:latin typeface="UTM Avo" panose="02040603050506020204" pitchFamily="18"/>
                              <a:ea typeface="Cambria Math" panose="02040503050406030204" pitchFamily="18" charset="0"/>
                              <a:cs typeface="Cambria Math" panose="02040503050406030204" pitchFamily="18" charset="0"/>
                            </a:rPr>
                            <m:t>10</m:t>
                          </m:r>
                        </m:den>
                      </m:f>
                    </m:oMath>
                  </m:oMathPara>
                </a14:m>
                <a:endParaRPr lang="en-US" sz="2200" dirty="0">
                  <a:effectLst/>
                  <a:latin typeface="UTM Avo" panose="02040603050506020204" pitchFamily="18"/>
                  <a:ea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61" name="Hộp Văn bản 144">
                <a:extLst>
                  <a:ext uri="{FF2B5EF4-FFF2-40B4-BE49-F238E27FC236}">
                    <a16:creationId xmlns:a16="http://schemas.microsoft.com/office/drawing/2014/main" id="{951D3070-607D-8BAC-6E63-F63277E2F68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25663" y="5086971"/>
                <a:ext cx="2518007" cy="751809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2" name="Hộp Văn bản 151">
                <a:extLst>
                  <a:ext uri="{FF2B5EF4-FFF2-40B4-BE49-F238E27FC236}">
                    <a16:creationId xmlns:a16="http://schemas.microsoft.com/office/drawing/2014/main" id="{A6115CCC-938E-F8E9-056C-68940CCF82D5}"/>
                  </a:ext>
                </a:extLst>
              </p:cNvPr>
              <p:cNvSpPr txBox="1"/>
              <p:nvPr/>
            </p:nvSpPr>
            <p:spPr>
              <a:xfrm>
                <a:off x="6744140" y="1978821"/>
                <a:ext cx="2764109" cy="85305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algn="just">
                  <a:tabLst>
                    <a:tab pos="360045" algn="l"/>
                    <a:tab pos="720090" algn="l"/>
                  </a:tabLs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US" sz="2200" i="0" dirty="0" smtClean="0">
                          <a:solidFill>
                            <a:srgbClr val="000000"/>
                          </a:solidFill>
                          <a:effectLst/>
                          <a:latin typeface="UTM Avo" panose="02040603050506020204" pitchFamily="18"/>
                          <a:ea typeface="Cambria Math" panose="02040503050406030204" pitchFamily="18" charset="0"/>
                        </a:rPr>
                        <m:t>(</m:t>
                      </m:r>
                      <m:r>
                        <a:rPr lang="en-US" sz="2200" i="1" dirty="0" smtClean="0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mbria Math" panose="02040503050406030204" pitchFamily="18" charset="0"/>
                        </a:rPr>
                        <m:t>𝑥</m:t>
                      </m:r>
                      <m:r>
                        <a:rPr lang="vi-VN" sz="2200" b="0" i="1" dirty="0" smtClean="0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mbria Math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2200" i="0" dirty="0" smtClean="0">
                          <a:solidFill>
                            <a:srgbClr val="000000"/>
                          </a:solidFill>
                          <a:effectLst/>
                          <a:latin typeface="UTM Avo" panose="02040603050506020204" pitchFamily="18"/>
                          <a:ea typeface="Cambria Math" panose="02040503050406030204" pitchFamily="18" charset="0"/>
                          <a:cs typeface="Cambria Math" panose="02040503050406030204" pitchFamily="18" charset="0"/>
                        </a:rPr>
                        <m:t>− </m:t>
                      </m:r>
                      <m:f>
                        <m:fPr>
                          <m:ctrlPr>
                            <a:rPr lang="en-US" sz="2200" i="1" dirty="0" smtClean="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sz="2200" b="0" i="0" dirty="0" smtClean="0">
                              <a:solidFill>
                                <a:srgbClr val="000000"/>
                              </a:solidFill>
                              <a:effectLst/>
                              <a:latin typeface="UTM Avo" panose="02040603050506020204" pitchFamily="18"/>
                              <a:ea typeface="Cambria Math" panose="02040503050406030204" pitchFamily="18" charset="0"/>
                            </a:rPr>
                            <m:t>3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sz="2200" b="0" i="0" dirty="0" smtClean="0">
                              <a:solidFill>
                                <a:srgbClr val="000000"/>
                              </a:solidFill>
                              <a:effectLst/>
                              <a:latin typeface="UTM Avo" panose="02040603050506020204" pitchFamily="18"/>
                              <a:ea typeface="Cambria Math" panose="02040503050406030204" pitchFamily="18" charset="0"/>
                            </a:rPr>
                            <m:t>5</m:t>
                          </m:r>
                        </m:den>
                      </m:f>
                      <m:r>
                        <a:rPr lang="en-US" sz="2200" i="1" dirty="0" smtClean="0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mbria Math" panose="02040503050406030204" pitchFamily="18" charset="0"/>
                        </a:rPr>
                        <m:t>)</m:t>
                      </m:r>
                      <m:r>
                        <m:rPr>
                          <m:nor/>
                        </m:rPr>
                        <a:rPr lang="en-US" sz="2200" i="0" dirty="0" smtClean="0">
                          <a:solidFill>
                            <a:srgbClr val="000000"/>
                          </a:solidFill>
                          <a:effectLst/>
                          <a:latin typeface="UTM Avo" panose="02040603050506020204" pitchFamily="18"/>
                          <a:ea typeface="Cambria Math" panose="02040503050406030204" pitchFamily="18" charset="0"/>
                          <a:cs typeface="Cambria Math" panose="02040503050406030204" pitchFamily="18" charset="0"/>
                        </a:rPr>
                        <m:t> :</m:t>
                      </m:r>
                      <m:d>
                        <m:dPr>
                          <m:ctrlPr>
                            <a:rPr lang="en-US" sz="2200" i="1" dirty="0" smtClean="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sz="2200" i="1" dirty="0" smtClean="0">
                                  <a:solidFill>
                                    <a:srgbClr val="00000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m:rPr>
                                  <m:nor/>
                                </m:rPr>
                                <a:rPr lang="en-US" sz="2200" b="0" i="0" dirty="0" smtClean="0">
                                  <a:solidFill>
                                    <a:srgbClr val="000000"/>
                                  </a:solidFill>
                                  <a:effectLst/>
                                  <a:latin typeface="UTM Avo" panose="02040603050506020204" pitchFamily="18"/>
                                  <a:ea typeface="Cambria Math" panose="02040503050406030204" pitchFamily="18" charset="0"/>
                                </a:rPr>
                                <m:t>−1</m:t>
                              </m:r>
                            </m:num>
                            <m:den>
                              <m:r>
                                <m:rPr>
                                  <m:nor/>
                                </m:rPr>
                                <a:rPr lang="en-US" sz="2200" b="0" i="0" dirty="0" smtClean="0">
                                  <a:solidFill>
                                    <a:srgbClr val="000000"/>
                                  </a:solidFill>
                                  <a:effectLst/>
                                  <a:latin typeface="UTM Avo" panose="02040603050506020204" pitchFamily="18"/>
                                  <a:ea typeface="Cambria Math" panose="02040503050406030204" pitchFamily="18" charset="0"/>
                                </a:rPr>
                                <m:t>3</m:t>
                              </m:r>
                            </m:den>
                          </m:f>
                        </m:e>
                      </m:d>
                      <m:r>
                        <a:rPr lang="en-US" sz="2200" i="1" dirty="0" smtClean="0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mbria Math" panose="02040503050406030204" pitchFamily="18" charset="0"/>
                        </a:rPr>
                        <m:t>=</m:t>
                      </m:r>
                      <m:r>
                        <m:rPr>
                          <m:nor/>
                        </m:rPr>
                        <a:rPr lang="en-US" sz="2200" i="0" dirty="0" smtClean="0">
                          <a:solidFill>
                            <a:srgbClr val="000000"/>
                          </a:solidFill>
                          <a:effectLst/>
                          <a:latin typeface="UTM Avo" panose="02040603050506020204" pitchFamily="18"/>
                          <a:ea typeface="Cambria Math" panose="02040503050406030204" pitchFamily="18" charset="0"/>
                          <a:cs typeface="Cambria Math" panose="02040503050406030204" pitchFamily="18" charset="0"/>
                        </a:rPr>
                        <m:t>0</m:t>
                      </m:r>
                      <m:r>
                        <m:rPr>
                          <m:nor/>
                        </m:rPr>
                        <a:rPr lang="en-US" sz="2200" i="0" dirty="0" smtClean="0">
                          <a:solidFill>
                            <a:srgbClr val="000000"/>
                          </a:solidFill>
                          <a:effectLst/>
                          <a:latin typeface="UTM Avo" panose="02040603050506020204" pitchFamily="18"/>
                          <a:ea typeface="Times New Roman" panose="02020603050405020304" pitchFamily="18" charset="0"/>
                        </a:rPr>
                        <m:t>,4</m:t>
                      </m:r>
                    </m:oMath>
                  </m:oMathPara>
                </a14:m>
                <a:endParaRPr lang="en-US" sz="2200" dirty="0">
                  <a:effectLst/>
                  <a:latin typeface="UTM Avo" panose="02040603050506020204" pitchFamily="18"/>
                  <a:ea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62" name="Hộp Văn bản 151">
                <a:extLst>
                  <a:ext uri="{FF2B5EF4-FFF2-40B4-BE49-F238E27FC236}">
                    <a16:creationId xmlns:a16="http://schemas.microsoft.com/office/drawing/2014/main" id="{A6115CCC-938E-F8E9-056C-68940CCF82D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44140" y="1978821"/>
                <a:ext cx="2764109" cy="853054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3" name="Hộp Văn bản 152">
                <a:extLst>
                  <a:ext uri="{FF2B5EF4-FFF2-40B4-BE49-F238E27FC236}">
                    <a16:creationId xmlns:a16="http://schemas.microsoft.com/office/drawing/2014/main" id="{57DD4B33-1BC8-A305-CB11-9BC54B24B0E9}"/>
                  </a:ext>
                </a:extLst>
              </p:cNvPr>
              <p:cNvSpPr txBox="1"/>
              <p:nvPr/>
            </p:nvSpPr>
            <p:spPr>
              <a:xfrm>
                <a:off x="6745474" y="2837611"/>
                <a:ext cx="2596753" cy="85305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algn="just">
                  <a:tabLst>
                    <a:tab pos="360045" algn="l"/>
                    <a:tab pos="720090" algn="l"/>
                  </a:tabLs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200" i="1" dirty="0" smtClean="0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(</m:t>
                      </m:r>
                      <m:r>
                        <a:rPr lang="en-US" sz="2200" i="1" dirty="0" smtClean="0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mbria Math" panose="02040503050406030204" pitchFamily="18" charset="0"/>
                        </a:rPr>
                        <m:t>𝑥</m:t>
                      </m:r>
                      <m:r>
                        <a:rPr lang="vi-VN" sz="2200" b="0" i="1" dirty="0" smtClean="0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mbria Math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2200" i="0" dirty="0" smtClean="0">
                          <a:solidFill>
                            <a:srgbClr val="000000"/>
                          </a:solidFill>
                          <a:effectLst/>
                          <a:latin typeface="UTM Avo" panose="02040603050506020204" pitchFamily="18"/>
                          <a:ea typeface="Cambria Math" panose="02040503050406030204" pitchFamily="18" charset="0"/>
                          <a:cs typeface="Cambria Math" panose="02040503050406030204" pitchFamily="18" charset="0"/>
                        </a:rPr>
                        <m:t>− </m:t>
                      </m:r>
                      <m:f>
                        <m:fPr>
                          <m:ctrlPr>
                            <a:rPr lang="en-US" sz="2200" i="1" dirty="0" smtClean="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sz="2200" b="0" i="0" dirty="0" smtClean="0">
                              <a:solidFill>
                                <a:srgbClr val="000000"/>
                              </a:solidFill>
                              <a:effectLst/>
                              <a:latin typeface="UTM Avo" panose="02040603050506020204" pitchFamily="18"/>
                              <a:ea typeface="Cambria Math" panose="02040503050406030204" pitchFamily="18" charset="0"/>
                            </a:rPr>
                            <m:t>3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sz="2200" b="0" i="0" dirty="0" smtClean="0">
                              <a:solidFill>
                                <a:srgbClr val="000000"/>
                              </a:solidFill>
                              <a:effectLst/>
                              <a:latin typeface="UTM Avo" panose="02040603050506020204" pitchFamily="18"/>
                              <a:ea typeface="Cambria Math" panose="02040503050406030204" pitchFamily="18" charset="0"/>
                            </a:rPr>
                            <m:t>5</m:t>
                          </m:r>
                        </m:den>
                      </m:f>
                      <m:r>
                        <a:rPr lang="en-US" sz="2200" i="1" dirty="0" smtClean="0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mbria Math" panose="02040503050406030204" pitchFamily="18" charset="0"/>
                        </a:rPr>
                        <m:t>) </m:t>
                      </m:r>
                      <m:r>
                        <m:rPr>
                          <m:nor/>
                        </m:rPr>
                        <a:rPr lang="en-US" sz="2200" i="0" dirty="0" smtClean="0">
                          <a:solidFill>
                            <a:srgbClr val="000000"/>
                          </a:solidFill>
                          <a:effectLst/>
                          <a:latin typeface="UTM Avo" panose="02040603050506020204" pitchFamily="18"/>
                          <a:ea typeface="Cambria Math" panose="02040503050406030204" pitchFamily="18" charset="0"/>
                          <a:cs typeface="Cambria Math" panose="02040503050406030204" pitchFamily="18" charset="0"/>
                        </a:rPr>
                        <m:t>:</m:t>
                      </m:r>
                      <m:d>
                        <m:dPr>
                          <m:ctrlPr>
                            <a:rPr lang="en-US" sz="2200" i="1" dirty="0" smtClean="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sz="2200" i="1" dirty="0" smtClean="0">
                                  <a:solidFill>
                                    <a:srgbClr val="00000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m:rPr>
                                  <m:nor/>
                                </m:rPr>
                                <a:rPr lang="en-US" sz="2200" b="0" i="0" dirty="0" smtClean="0">
                                  <a:solidFill>
                                    <a:srgbClr val="000000"/>
                                  </a:solidFill>
                                  <a:effectLst/>
                                  <a:latin typeface="UTM Avo" panose="02040603050506020204" pitchFamily="18"/>
                                  <a:ea typeface="Cambria Math" panose="02040503050406030204" pitchFamily="18" charset="0"/>
                                </a:rPr>
                                <m:t>−1</m:t>
                              </m:r>
                            </m:num>
                            <m:den>
                              <m:r>
                                <m:rPr>
                                  <m:nor/>
                                </m:rPr>
                                <a:rPr lang="en-US" sz="2200" b="0" i="0" dirty="0" smtClean="0">
                                  <a:solidFill>
                                    <a:srgbClr val="000000"/>
                                  </a:solidFill>
                                  <a:effectLst/>
                                  <a:latin typeface="UTM Avo" panose="02040603050506020204" pitchFamily="18"/>
                                  <a:ea typeface="Cambria Math" panose="02040503050406030204" pitchFamily="18" charset="0"/>
                                </a:rPr>
                                <m:t>3</m:t>
                              </m:r>
                            </m:den>
                          </m:f>
                        </m:e>
                      </m:d>
                      <m:r>
                        <a:rPr lang="en-US" sz="2200" i="1" dirty="0" smtClean="0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200" i="1" dirty="0" smtClean="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sz="2200" b="0" i="0" dirty="0" smtClean="0">
                              <a:solidFill>
                                <a:srgbClr val="000000"/>
                              </a:solidFill>
                              <a:effectLst/>
                              <a:latin typeface="UTM Avo" panose="02040603050506020204" pitchFamily="18"/>
                              <a:ea typeface="Cambria Math" panose="02040503050406030204" pitchFamily="18" charset="0"/>
                            </a:rPr>
                            <m:t>2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sz="2200" b="0" i="0" dirty="0" smtClean="0">
                              <a:solidFill>
                                <a:srgbClr val="000000"/>
                              </a:solidFill>
                              <a:effectLst/>
                              <a:latin typeface="UTM Avo" panose="02040603050506020204" pitchFamily="18"/>
                              <a:ea typeface="Cambria Math" panose="02040503050406030204" pitchFamily="18" charset="0"/>
                            </a:rPr>
                            <m:t>5</m:t>
                          </m:r>
                        </m:den>
                      </m:f>
                    </m:oMath>
                  </m:oMathPara>
                </a14:m>
                <a:endParaRPr lang="en-US" sz="2200" dirty="0">
                  <a:effectLst/>
                  <a:latin typeface="UTM Avo" panose="02040603050506020204" pitchFamily="18"/>
                  <a:ea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63" name="Hộp Văn bản 152">
                <a:extLst>
                  <a:ext uri="{FF2B5EF4-FFF2-40B4-BE49-F238E27FC236}">
                    <a16:creationId xmlns:a16="http://schemas.microsoft.com/office/drawing/2014/main" id="{57DD4B33-1BC8-A305-CB11-9BC54B24B0E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45474" y="2837611"/>
                <a:ext cx="2596753" cy="853054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4" name="Hộp Văn bản 153">
                <a:extLst>
                  <a:ext uri="{FF2B5EF4-FFF2-40B4-BE49-F238E27FC236}">
                    <a16:creationId xmlns:a16="http://schemas.microsoft.com/office/drawing/2014/main" id="{26C1AF61-8CB8-EA18-F9E0-2EC7D7D45B49}"/>
                  </a:ext>
                </a:extLst>
              </p:cNvPr>
              <p:cNvSpPr txBox="1"/>
              <p:nvPr/>
            </p:nvSpPr>
            <p:spPr>
              <a:xfrm>
                <a:off x="7452196" y="3649029"/>
                <a:ext cx="2596753" cy="85305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>
                  <a:tabLst>
                    <a:tab pos="360045" algn="l"/>
                    <a:tab pos="720090" algn="l"/>
                  </a:tabLs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US" sz="2200" i="1" dirty="0" smtClean="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200" i="1" dirty="0" smtClean="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mbria Math" panose="02040503050406030204" pitchFamily="18" charset="0"/>
                            </a:rPr>
                            <m:t>𝑥</m:t>
                          </m:r>
                          <m:r>
                            <a:rPr lang="vi-VN" sz="2200" b="0" i="1" dirty="0" smtClean="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mbria Math" panose="02040503050406030204" pitchFamily="18" charset="0"/>
                            </a:rPr>
                            <m:t> </m:t>
                          </m:r>
                          <m:r>
                            <m:rPr>
                              <m:nor/>
                            </m:rPr>
                            <a:rPr lang="en-US" sz="2200" i="0" dirty="0" smtClean="0">
                              <a:solidFill>
                                <a:srgbClr val="000000"/>
                              </a:solidFill>
                              <a:effectLst/>
                              <a:latin typeface="UTM Avo" panose="02040603050506020204" pitchFamily="18"/>
                              <a:ea typeface="Cambria Math" panose="02040503050406030204" pitchFamily="18" charset="0"/>
                              <a:cs typeface="Cambria Math" panose="02040503050406030204" pitchFamily="18" charset="0"/>
                            </a:rPr>
                            <m:t>− </m:t>
                          </m:r>
                          <m:f>
                            <m:fPr>
                              <m:ctrlPr>
                                <a:rPr lang="en-US" sz="2200" i="1" dirty="0" smtClean="0">
                                  <a:solidFill>
                                    <a:srgbClr val="000000"/>
                                  </a:solidFill>
                                  <a:effectLst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m:rPr>
                                  <m:nor/>
                                </m:rPr>
                                <a:rPr lang="en-US" sz="2200" b="0" i="0" dirty="0" smtClean="0">
                                  <a:solidFill>
                                    <a:srgbClr val="000000"/>
                                  </a:solidFill>
                                  <a:effectLst/>
                                  <a:latin typeface="UTM Avo" panose="02040603050506020204" pitchFamily="18"/>
                                  <a:ea typeface="Cambria Math" panose="02040503050406030204" pitchFamily="18" charset="0"/>
                                </a:rPr>
                                <m:t>3</m:t>
                              </m:r>
                            </m:num>
                            <m:den>
                              <m:r>
                                <m:rPr>
                                  <m:nor/>
                                </m:rPr>
                                <a:rPr lang="en-US" sz="2200" b="0" i="0" dirty="0" smtClean="0">
                                  <a:solidFill>
                                    <a:srgbClr val="000000"/>
                                  </a:solidFill>
                                  <a:effectLst/>
                                  <a:latin typeface="UTM Avo" panose="02040603050506020204" pitchFamily="18"/>
                                  <a:ea typeface="Cambria Math" panose="02040503050406030204" pitchFamily="18" charset="0"/>
                                </a:rPr>
                                <m:t>5</m:t>
                              </m:r>
                            </m:den>
                          </m:f>
                        </m:e>
                      </m:d>
                      <m:r>
                        <a:rPr lang="en-US" sz="2200" i="1" dirty="0" smtClean="0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200" i="1" dirty="0" smtClean="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sz="2200" b="0" i="0" dirty="0" smtClean="0">
                              <a:solidFill>
                                <a:srgbClr val="000000"/>
                              </a:solidFill>
                              <a:effectLst/>
                              <a:latin typeface="UTM Avo" panose="02040603050506020204" pitchFamily="18"/>
                              <a:ea typeface="Cambria Math" panose="02040503050406030204" pitchFamily="18" charset="0"/>
                            </a:rPr>
                            <m:t>2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sz="2200" b="0" i="0" dirty="0" smtClean="0">
                              <a:solidFill>
                                <a:srgbClr val="000000"/>
                              </a:solidFill>
                              <a:effectLst/>
                              <a:latin typeface="UTM Avo" panose="02040603050506020204" pitchFamily="18"/>
                              <a:ea typeface="Cambria Math" panose="02040503050406030204" pitchFamily="18" charset="0"/>
                            </a:rPr>
                            <m:t>5</m:t>
                          </m:r>
                        </m:den>
                      </m:f>
                      <m:r>
                        <m:rPr>
                          <m:nor/>
                        </m:rPr>
                        <a:rPr lang="en-US" sz="2200" b="0" i="0" dirty="0" smtClean="0">
                          <a:solidFill>
                            <a:srgbClr val="000000"/>
                          </a:solidFill>
                          <a:effectLst/>
                          <a:latin typeface="UTM Avo" panose="02040603050506020204" pitchFamily="18"/>
                          <a:ea typeface="Cambria Math" panose="02040503050406030204" pitchFamily="18" charset="0"/>
                        </a:rPr>
                        <m:t>.</m:t>
                      </m:r>
                      <m:d>
                        <m:dPr>
                          <m:ctrlPr>
                            <a:rPr lang="en-US" sz="2200" i="1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sz="2200" i="1" dirty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m:rPr>
                                  <m:nor/>
                                </m:rPr>
                                <a:rPr lang="en-US" sz="2200" i="0" dirty="0">
                                  <a:latin typeface="UTM Avo" panose="02040603050506020204" pitchFamily="18"/>
                                  <a:ea typeface="Cambria Math" panose="02040503050406030204" pitchFamily="18" charset="0"/>
                                </a:rPr>
                                <m:t>−1</m:t>
                              </m:r>
                            </m:num>
                            <m:den>
                              <m:r>
                                <m:rPr>
                                  <m:nor/>
                                </m:rPr>
                                <a:rPr lang="en-US" sz="2200" i="0" dirty="0">
                                  <a:latin typeface="UTM Avo" panose="02040603050506020204" pitchFamily="18"/>
                                  <a:ea typeface="Cambria Math" panose="02040503050406030204" pitchFamily="18" charset="0"/>
                                </a:rPr>
                                <m:t>3</m:t>
                              </m:r>
                            </m:den>
                          </m:f>
                        </m:e>
                      </m:d>
                    </m:oMath>
                  </m:oMathPara>
                </a14:m>
                <a:endParaRPr lang="en-US" sz="2200" dirty="0">
                  <a:effectLst/>
                  <a:latin typeface="UTM Avo" panose="02040603050506020204" pitchFamily="18"/>
                  <a:ea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64" name="Hộp Văn bản 153">
                <a:extLst>
                  <a:ext uri="{FF2B5EF4-FFF2-40B4-BE49-F238E27FC236}">
                    <a16:creationId xmlns:a16="http://schemas.microsoft.com/office/drawing/2014/main" id="{26C1AF61-8CB8-EA18-F9E0-2EC7D7D45B4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52196" y="3649029"/>
                <a:ext cx="2596753" cy="853054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5" name="Hộp Văn bản 154">
                <a:extLst>
                  <a:ext uri="{FF2B5EF4-FFF2-40B4-BE49-F238E27FC236}">
                    <a16:creationId xmlns:a16="http://schemas.microsoft.com/office/drawing/2014/main" id="{DF5C86AE-A47D-44B6-6C6F-C7AA7545FC11}"/>
                  </a:ext>
                </a:extLst>
              </p:cNvPr>
              <p:cNvSpPr txBox="1"/>
              <p:nvPr/>
            </p:nvSpPr>
            <p:spPr>
              <a:xfrm>
                <a:off x="7015138" y="4480435"/>
                <a:ext cx="3157600" cy="7520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>
                  <a:tabLst>
                    <a:tab pos="360045" algn="l"/>
                    <a:tab pos="720090" algn="l"/>
                  </a:tabLs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20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mbria Math" panose="02040503050406030204" pitchFamily="18" charset="0"/>
                        </a:rPr>
                        <m:t>𝑥</m:t>
                      </m:r>
                      <m:r>
                        <m:rPr>
                          <m:nor/>
                        </m:rPr>
                        <a:rPr lang="vi-VN" sz="2200" b="0" i="0" dirty="0" smtClean="0">
                          <a:latin typeface="UTM Avo" panose="02040603050506020204" pitchFamily="18"/>
                          <a:ea typeface="Cambria Math" panose="02040503050406030204" pitchFamily="18" charset="0"/>
                          <a:cs typeface="Cambria Math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2200" i="0" dirty="0" smtClean="0">
                          <a:latin typeface="UTM Avo" panose="02040603050506020204" pitchFamily="18"/>
                          <a:ea typeface="Cambria Math" panose="02040503050406030204" pitchFamily="18" charset="0"/>
                          <a:cs typeface="Cambria Math" panose="02040503050406030204" pitchFamily="18" charset="0"/>
                        </a:rPr>
                        <m:t>− </m:t>
                      </m:r>
                      <m:f>
                        <m:fPr>
                          <m:ctrlPr>
                            <a:rPr lang="en-US" sz="2200" i="1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sz="2200" i="0" dirty="0">
                              <a:latin typeface="UTM Avo" panose="02040603050506020204" pitchFamily="18"/>
                              <a:ea typeface="Cambria Math" panose="02040503050406030204" pitchFamily="18" charset="0"/>
                            </a:rPr>
                            <m:t>3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sz="2200" i="0" dirty="0">
                              <a:latin typeface="UTM Avo" panose="02040603050506020204" pitchFamily="18"/>
                              <a:ea typeface="Cambria Math" panose="02040503050406030204" pitchFamily="18" charset="0"/>
                            </a:rPr>
                            <m:t>5</m:t>
                          </m:r>
                        </m:den>
                      </m:f>
                      <m:r>
                        <a:rPr lang="en-US" sz="2200" i="1" dirty="0" smtClean="0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200" i="1" dirty="0" smtClean="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sz="2200" b="0" i="0" dirty="0" smtClean="0">
                              <a:solidFill>
                                <a:srgbClr val="000000"/>
                              </a:solidFill>
                              <a:effectLst/>
                              <a:latin typeface="UTM Avo" panose="02040603050506020204" pitchFamily="18"/>
                              <a:ea typeface="Cambria Math" panose="02040503050406030204" pitchFamily="18" charset="0"/>
                            </a:rPr>
                            <m:t>−2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sz="2200" b="0" i="0" dirty="0" smtClean="0">
                              <a:solidFill>
                                <a:srgbClr val="000000"/>
                              </a:solidFill>
                              <a:effectLst/>
                              <a:latin typeface="UTM Avo" panose="02040603050506020204" pitchFamily="18"/>
                              <a:ea typeface="Cambria Math" panose="02040503050406030204" pitchFamily="18" charset="0"/>
                            </a:rPr>
                            <m:t>15</m:t>
                          </m:r>
                        </m:den>
                      </m:f>
                    </m:oMath>
                  </m:oMathPara>
                </a14:m>
                <a:endParaRPr lang="en-US" sz="2200" dirty="0">
                  <a:effectLst/>
                  <a:latin typeface="UTM Avo" panose="02040603050506020204" pitchFamily="18"/>
                  <a:ea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65" name="Hộp Văn bản 154">
                <a:extLst>
                  <a:ext uri="{FF2B5EF4-FFF2-40B4-BE49-F238E27FC236}">
                    <a16:creationId xmlns:a16="http://schemas.microsoft.com/office/drawing/2014/main" id="{DF5C86AE-A47D-44B6-6C6F-C7AA7545FC1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15138" y="4480435"/>
                <a:ext cx="3157600" cy="752065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6" name="Hộp Văn bản 155">
                <a:extLst>
                  <a:ext uri="{FF2B5EF4-FFF2-40B4-BE49-F238E27FC236}">
                    <a16:creationId xmlns:a16="http://schemas.microsoft.com/office/drawing/2014/main" id="{9F411C34-F47B-7B77-990A-C053FEEDB550}"/>
                  </a:ext>
                </a:extLst>
              </p:cNvPr>
              <p:cNvSpPr txBox="1"/>
              <p:nvPr/>
            </p:nvSpPr>
            <p:spPr>
              <a:xfrm>
                <a:off x="8332697" y="5294980"/>
                <a:ext cx="1550479" cy="7520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>
                  <a:tabLst>
                    <a:tab pos="360045" algn="l"/>
                    <a:tab pos="720090" algn="l"/>
                  </a:tabLs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20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mbria Math" panose="02040503050406030204" pitchFamily="18" charset="0"/>
                        </a:rPr>
                        <m:t>𝑥</m:t>
                      </m:r>
                      <m:r>
                        <a:rPr lang="en-US" sz="2200" i="1" dirty="0" smtClean="0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200" i="1" dirty="0" smtClean="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sz="2200" b="0" i="0" dirty="0" smtClean="0">
                              <a:solidFill>
                                <a:srgbClr val="000000"/>
                              </a:solidFill>
                              <a:effectLst/>
                              <a:latin typeface="UTM Avo" panose="02040603050506020204" pitchFamily="18"/>
                              <a:ea typeface="Cambria Math" panose="02040503050406030204" pitchFamily="18" charset="0"/>
                            </a:rPr>
                            <m:t>−2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sz="2200" b="0" i="0" dirty="0" smtClean="0">
                              <a:solidFill>
                                <a:srgbClr val="000000"/>
                              </a:solidFill>
                              <a:effectLst/>
                              <a:latin typeface="UTM Avo" panose="02040603050506020204" pitchFamily="18"/>
                              <a:ea typeface="Cambria Math" panose="02040503050406030204" pitchFamily="18" charset="0"/>
                            </a:rPr>
                            <m:t>15</m:t>
                          </m:r>
                        </m:den>
                      </m:f>
                      <m:r>
                        <m:rPr>
                          <m:nor/>
                        </m:rPr>
                        <a:rPr lang="en-US" sz="2200" b="0" i="0" dirty="0" smtClean="0">
                          <a:solidFill>
                            <a:srgbClr val="000000"/>
                          </a:solidFill>
                          <a:effectLst/>
                          <a:latin typeface="UTM Avo" panose="02040603050506020204" pitchFamily="18"/>
                          <a:ea typeface="Cambria Math" panose="02040503050406030204" pitchFamily="18" charset="0"/>
                        </a:rPr>
                        <m:t>+</m:t>
                      </m:r>
                      <m:r>
                        <m:rPr>
                          <m:nor/>
                        </m:rPr>
                        <a:rPr lang="en-US" sz="2200" i="0" dirty="0">
                          <a:latin typeface="UTM Avo" panose="02040603050506020204" pitchFamily="18"/>
                          <a:ea typeface="Cambria Math" panose="02040503050406030204" pitchFamily="18" charset="0"/>
                          <a:cs typeface="Cambria Math" panose="02040503050406030204" pitchFamily="18" charset="0"/>
                        </a:rPr>
                        <m:t> </m:t>
                      </m:r>
                      <m:f>
                        <m:fPr>
                          <m:ctrlPr>
                            <a:rPr lang="en-US" sz="2200" i="1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sz="2200" i="0" dirty="0">
                              <a:latin typeface="UTM Avo" panose="02040603050506020204" pitchFamily="18"/>
                              <a:ea typeface="Cambria Math" panose="02040503050406030204" pitchFamily="18" charset="0"/>
                            </a:rPr>
                            <m:t>3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sz="2200" i="0" dirty="0">
                              <a:latin typeface="UTM Avo" panose="02040603050506020204" pitchFamily="18"/>
                              <a:ea typeface="Cambria Math" panose="02040503050406030204" pitchFamily="18" charset="0"/>
                            </a:rPr>
                            <m:t>5</m:t>
                          </m:r>
                        </m:den>
                      </m:f>
                    </m:oMath>
                  </m:oMathPara>
                </a14:m>
                <a:endParaRPr lang="en-US" sz="2200" dirty="0">
                  <a:effectLst/>
                  <a:latin typeface="UTM Avo" panose="02040603050506020204" pitchFamily="18"/>
                  <a:ea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66" name="Hộp Văn bản 155">
                <a:extLst>
                  <a:ext uri="{FF2B5EF4-FFF2-40B4-BE49-F238E27FC236}">
                    <a16:creationId xmlns:a16="http://schemas.microsoft.com/office/drawing/2014/main" id="{9F411C34-F47B-7B77-990A-C053FEEDB55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32697" y="5294980"/>
                <a:ext cx="1550479" cy="752065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7" name="Hộp Văn bản 156">
                <a:extLst>
                  <a:ext uri="{FF2B5EF4-FFF2-40B4-BE49-F238E27FC236}">
                    <a16:creationId xmlns:a16="http://schemas.microsoft.com/office/drawing/2014/main" id="{5DFF37AA-800F-6113-ACD5-4F535F49D8DC}"/>
                  </a:ext>
                </a:extLst>
              </p:cNvPr>
              <p:cNvSpPr txBox="1"/>
              <p:nvPr/>
            </p:nvSpPr>
            <p:spPr>
              <a:xfrm>
                <a:off x="8332697" y="6109525"/>
                <a:ext cx="1043850" cy="74847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>
                  <a:tabLst>
                    <a:tab pos="360045" algn="l"/>
                    <a:tab pos="720090" algn="l"/>
                  </a:tabLs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200" i="1" dirty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mbria Math" panose="02040503050406030204" pitchFamily="18" charset="0"/>
                        </a:rPr>
                        <m:t>𝑥</m:t>
                      </m:r>
                      <m:r>
                        <a:rPr lang="en-US" sz="2200" i="1" dirty="0" smtClean="0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200" i="1" dirty="0" smtClean="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sz="2200" b="0" i="0" dirty="0" smtClean="0">
                              <a:solidFill>
                                <a:srgbClr val="000000"/>
                              </a:solidFill>
                              <a:effectLst/>
                              <a:latin typeface="UTM Avo" panose="02040603050506020204" pitchFamily="18"/>
                              <a:ea typeface="Cambria Math" panose="02040503050406030204" pitchFamily="18" charset="0"/>
                            </a:rPr>
                            <m:t>7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sz="2200" b="0" i="0" dirty="0" smtClean="0">
                              <a:solidFill>
                                <a:srgbClr val="000000"/>
                              </a:solidFill>
                              <a:effectLst/>
                              <a:latin typeface="UTM Avo" panose="02040603050506020204" pitchFamily="18"/>
                              <a:ea typeface="Cambria Math" panose="02040503050406030204" pitchFamily="18" charset="0"/>
                            </a:rPr>
                            <m:t>15</m:t>
                          </m:r>
                        </m:den>
                      </m:f>
                    </m:oMath>
                  </m:oMathPara>
                </a14:m>
                <a:endParaRPr lang="en-US" sz="2200" dirty="0">
                  <a:effectLst/>
                  <a:latin typeface="UTM Avo" panose="02040603050506020204" pitchFamily="18"/>
                  <a:ea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67" name="Hộp Văn bản 156">
                <a:extLst>
                  <a:ext uri="{FF2B5EF4-FFF2-40B4-BE49-F238E27FC236}">
                    <a16:creationId xmlns:a16="http://schemas.microsoft.com/office/drawing/2014/main" id="{5DFF37AA-800F-6113-ACD5-4F535F49D8D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32697" y="6109525"/>
                <a:ext cx="1043850" cy="748475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" name="Hộp Văn bản 1">
                <a:extLst>
                  <a:ext uri="{FF2B5EF4-FFF2-40B4-BE49-F238E27FC236}">
                    <a16:creationId xmlns:a16="http://schemas.microsoft.com/office/drawing/2014/main" id="{1B8761D7-F51B-DA7A-224F-EA61A02EBACD}"/>
                  </a:ext>
                </a:extLst>
              </p:cNvPr>
              <p:cNvSpPr txBox="1"/>
              <p:nvPr/>
            </p:nvSpPr>
            <p:spPr>
              <a:xfrm>
                <a:off x="1422352" y="1679102"/>
                <a:ext cx="2325984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 err="1">
                    <a:latin typeface="UTM Avo" panose="02040603050506020204" pitchFamily="18"/>
                  </a:rPr>
                  <a:t>Tìm</a:t>
                </a:r>
                <a:r>
                  <a:rPr lang="en-US" sz="2400" dirty="0">
                    <a:latin typeface="UTM Avo" panose="02040603050506020204" pitchFamily="18"/>
                  </a:rPr>
                  <a:t>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sz="2400" dirty="0">
                    <a:latin typeface="UTM Avo" panose="02040603050506020204" pitchFamily="18"/>
                  </a:rPr>
                  <a:t>, </a:t>
                </a:r>
                <a:r>
                  <a:rPr lang="en-US" sz="2400" dirty="0" err="1">
                    <a:latin typeface="UTM Avo" panose="02040603050506020204" pitchFamily="18"/>
                  </a:rPr>
                  <a:t>biết</a:t>
                </a:r>
                <a:r>
                  <a:rPr lang="en-US" sz="2400" dirty="0">
                    <a:latin typeface="UTM Avo" panose="02040603050506020204" pitchFamily="18"/>
                  </a:rPr>
                  <a:t>:</a:t>
                </a:r>
              </a:p>
            </p:txBody>
          </p:sp>
        </mc:Choice>
        <mc:Fallback xmlns="">
          <p:sp>
            <p:nvSpPr>
              <p:cNvPr id="2" name="Hộp Văn bản 1">
                <a:extLst>
                  <a:ext uri="{FF2B5EF4-FFF2-40B4-BE49-F238E27FC236}">
                    <a16:creationId xmlns:a16="http://schemas.microsoft.com/office/drawing/2014/main" id="{1B8761D7-F51B-DA7A-224F-EA61A02EBAC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22352" y="1679102"/>
                <a:ext cx="2325984" cy="461665"/>
              </a:xfrm>
              <a:prstGeom prst="rect">
                <a:avLst/>
              </a:prstGeom>
              <a:blipFill>
                <a:blip r:embed="rId17"/>
                <a:stretch>
                  <a:fillRect l="-3927" t="-11842" b="-2763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Hình chữ nhật: Góc Tròn 16">
            <a:extLst>
              <a:ext uri="{FF2B5EF4-FFF2-40B4-BE49-F238E27FC236}">
                <a16:creationId xmlns:a16="http://schemas.microsoft.com/office/drawing/2014/main" id="{1B445D61-B574-70B4-ABAA-08269D0BAADB}"/>
              </a:ext>
            </a:extLst>
          </p:cNvPr>
          <p:cNvSpPr/>
          <p:nvPr/>
        </p:nvSpPr>
        <p:spPr>
          <a:xfrm>
            <a:off x="614781" y="1679102"/>
            <a:ext cx="624098" cy="442059"/>
          </a:xfrm>
          <a:prstGeom prst="roundRect">
            <a:avLst/>
          </a:prstGeom>
          <a:solidFill>
            <a:srgbClr val="E46C0A"/>
          </a:solidFill>
          <a:ln w="38100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30000"/>
              </a:lnSpc>
            </a:pPr>
            <a:r>
              <a:rPr lang="en-US" sz="2400" b="1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05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A66548D7-EFA4-1502-6412-840348C64A91}"/>
              </a:ext>
            </a:extLst>
          </p:cNvPr>
          <p:cNvCxnSpPr/>
          <p:nvPr/>
        </p:nvCxnSpPr>
        <p:spPr>
          <a:xfrm>
            <a:off x="6096000" y="2088920"/>
            <a:ext cx="0" cy="4707407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122428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/>
      <p:bldP spid="55" grpId="0"/>
      <p:bldP spid="56" grpId="0"/>
      <p:bldP spid="57" grpId="0"/>
      <p:bldP spid="58" grpId="0"/>
      <p:bldP spid="59" grpId="0"/>
      <p:bldP spid="60" grpId="0"/>
      <p:bldP spid="62" grpId="0"/>
      <p:bldP spid="63" grpId="0"/>
      <p:bldP spid="64" grpId="0"/>
      <p:bldP spid="65" grpId="0"/>
      <p:bldP spid="66" grpId="0"/>
      <p:bldP spid="6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Hộp Văn bản 4">
            <a:extLst>
              <a:ext uri="{FF2B5EF4-FFF2-40B4-BE49-F238E27FC236}">
                <a16:creationId xmlns:a16="http://schemas.microsoft.com/office/drawing/2014/main" id="{95E733D3-37F1-0115-0C66-574896B1A79A}"/>
              </a:ext>
            </a:extLst>
          </p:cNvPr>
          <p:cNvSpPr txBox="1"/>
          <p:nvPr/>
        </p:nvSpPr>
        <p:spPr>
          <a:xfrm>
            <a:off x="1683442" y="1640839"/>
            <a:ext cx="8125205" cy="6075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600" dirty="0" err="1">
                <a:latin typeface="UTM Avo" panose="02040603050506020204" pitchFamily="18"/>
              </a:rPr>
              <a:t>Sắp</a:t>
            </a:r>
            <a:r>
              <a:rPr lang="en-US" sz="2600" dirty="0">
                <a:latin typeface="UTM Avo" panose="02040603050506020204" pitchFamily="18"/>
              </a:rPr>
              <a:t> </a:t>
            </a:r>
            <a:r>
              <a:rPr lang="en-US" sz="2600" dirty="0" err="1">
                <a:latin typeface="UTM Avo" panose="02040603050506020204" pitchFamily="18"/>
              </a:rPr>
              <a:t>xếp</a:t>
            </a:r>
            <a:r>
              <a:rPr lang="en-US" sz="2600" dirty="0">
                <a:latin typeface="UTM Avo" panose="02040603050506020204" pitchFamily="18"/>
              </a:rPr>
              <a:t> </a:t>
            </a:r>
            <a:r>
              <a:rPr lang="en-US" sz="2600" dirty="0" err="1">
                <a:latin typeface="UTM Avo" panose="02040603050506020204" pitchFamily="18"/>
              </a:rPr>
              <a:t>các</a:t>
            </a:r>
            <a:r>
              <a:rPr lang="en-US" sz="2600" dirty="0">
                <a:latin typeface="UTM Avo" panose="02040603050506020204" pitchFamily="18"/>
              </a:rPr>
              <a:t> </a:t>
            </a:r>
            <a:r>
              <a:rPr lang="en-US" sz="2600" dirty="0" err="1">
                <a:latin typeface="UTM Avo" panose="02040603050506020204" pitchFamily="18"/>
              </a:rPr>
              <a:t>số</a:t>
            </a:r>
            <a:r>
              <a:rPr lang="en-US" sz="2600" dirty="0">
                <a:latin typeface="UTM Avo" panose="02040603050506020204" pitchFamily="18"/>
              </a:rPr>
              <a:t> </a:t>
            </a:r>
            <a:r>
              <a:rPr lang="en-US" sz="2600" dirty="0" err="1">
                <a:latin typeface="UTM Avo" panose="02040603050506020204" pitchFamily="18"/>
              </a:rPr>
              <a:t>sau</a:t>
            </a:r>
            <a:r>
              <a:rPr lang="en-US" sz="2600" dirty="0">
                <a:latin typeface="UTM Avo" panose="02040603050506020204" pitchFamily="18"/>
              </a:rPr>
              <a:t> </a:t>
            </a:r>
            <a:r>
              <a:rPr lang="en-US" sz="2600" dirty="0" err="1">
                <a:latin typeface="UTM Avo" panose="02040603050506020204" pitchFamily="18"/>
              </a:rPr>
              <a:t>theo</a:t>
            </a:r>
            <a:r>
              <a:rPr lang="en-US" sz="2600" dirty="0">
                <a:latin typeface="UTM Avo" panose="02040603050506020204" pitchFamily="18"/>
              </a:rPr>
              <a:t> </a:t>
            </a:r>
            <a:r>
              <a:rPr lang="en-US" sz="2600" dirty="0" err="1">
                <a:latin typeface="UTM Avo" panose="02040603050506020204" pitchFamily="18"/>
              </a:rPr>
              <a:t>thứ</a:t>
            </a:r>
            <a:r>
              <a:rPr lang="en-US" sz="2600" dirty="0">
                <a:latin typeface="UTM Avo" panose="02040603050506020204" pitchFamily="18"/>
              </a:rPr>
              <a:t> </a:t>
            </a:r>
            <a:r>
              <a:rPr lang="en-US" sz="2600" dirty="0" err="1">
                <a:latin typeface="UTM Avo" panose="02040603050506020204" pitchFamily="18"/>
              </a:rPr>
              <a:t>tự</a:t>
            </a:r>
            <a:r>
              <a:rPr lang="en-US" sz="2600" dirty="0">
                <a:latin typeface="UTM Avo" panose="02040603050506020204" pitchFamily="18"/>
              </a:rPr>
              <a:t> </a:t>
            </a:r>
            <a:r>
              <a:rPr lang="en-US" sz="2600" dirty="0" err="1">
                <a:latin typeface="UTM Avo" panose="02040603050506020204" pitchFamily="18"/>
              </a:rPr>
              <a:t>tăng</a:t>
            </a:r>
            <a:r>
              <a:rPr lang="en-US" sz="2600" dirty="0">
                <a:latin typeface="UTM Avo" panose="02040603050506020204" pitchFamily="18"/>
              </a:rPr>
              <a:t> </a:t>
            </a:r>
            <a:r>
              <a:rPr lang="en-US" sz="2600" dirty="0" err="1">
                <a:latin typeface="UTM Avo" panose="02040603050506020204" pitchFamily="18"/>
              </a:rPr>
              <a:t>dần</a:t>
            </a:r>
            <a:endParaRPr lang="en-US" sz="2600" dirty="0">
              <a:latin typeface="UTM Avo" panose="02040603050506020204" pitchFamily="18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Hộp Văn bản 7">
                <a:extLst>
                  <a:ext uri="{FF2B5EF4-FFF2-40B4-BE49-F238E27FC236}">
                    <a16:creationId xmlns:a16="http://schemas.microsoft.com/office/drawing/2014/main" id="{78B7A4EB-4EC7-378C-8884-B972D7EB0BCC}"/>
                  </a:ext>
                </a:extLst>
              </p:cNvPr>
              <p:cNvSpPr txBox="1"/>
              <p:nvPr/>
            </p:nvSpPr>
            <p:spPr>
              <a:xfrm>
                <a:off x="-233843" y="3671607"/>
                <a:ext cx="8628743" cy="241540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algn="ctr">
                  <a:lnSpc>
                    <a:spcPct val="150000"/>
                  </a:lnSpc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US" sz="2600" i="0" dirty="0" smtClean="0">
                          <a:solidFill>
                            <a:srgbClr val="000000"/>
                          </a:solidFill>
                          <a:effectLst/>
                          <a:latin typeface="UTM Avo" panose="02040603050506020204" pitchFamily="18"/>
                          <a:ea typeface="Times New Roman" panose="02020603050405020304" pitchFamily="18" charset="0"/>
                        </a:rPr>
                        <m:t>(0,2)</m:t>
                      </m:r>
                      <m:r>
                        <m:rPr>
                          <m:nor/>
                        </m:rPr>
                        <a:rPr lang="en-US" sz="2600" i="0" baseline="30000" dirty="0">
                          <a:solidFill>
                            <a:srgbClr val="000000"/>
                          </a:solidFill>
                          <a:effectLst/>
                          <a:latin typeface="UTM Avo" panose="02040603050506020204" pitchFamily="18"/>
                          <a:ea typeface="Times New Roman" panose="02020603050405020304" pitchFamily="18" charset="0"/>
                        </a:rPr>
                        <m:t>0</m:t>
                      </m:r>
                      <m:r>
                        <m:rPr>
                          <m:nor/>
                        </m:rPr>
                        <a:rPr lang="vi-VN" sz="2600" b="0" i="0" baseline="30000" dirty="0" smtClean="0">
                          <a:solidFill>
                            <a:srgbClr val="000000"/>
                          </a:solidFill>
                          <a:effectLst/>
                          <a:latin typeface="UTM Avo" panose="02040603050506020204" pitchFamily="18"/>
                          <a:ea typeface="Times New Roman" panose="020206030504050203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2600" i="0" dirty="0">
                          <a:solidFill>
                            <a:srgbClr val="000000"/>
                          </a:solidFill>
                          <a:effectLst/>
                          <a:latin typeface="UTM Avo" panose="02040603050506020204" pitchFamily="18"/>
                          <a:ea typeface="Times New Roman" panose="02020603050405020304" pitchFamily="18" charset="0"/>
                        </a:rPr>
                        <m:t>=</m:t>
                      </m:r>
                      <m:r>
                        <m:rPr>
                          <m:nor/>
                        </m:rPr>
                        <a:rPr lang="vi-VN" sz="2600" b="0" i="0" dirty="0" smtClean="0">
                          <a:solidFill>
                            <a:srgbClr val="000000"/>
                          </a:solidFill>
                          <a:effectLst/>
                          <a:latin typeface="UTM Avo" panose="02040603050506020204" pitchFamily="18"/>
                          <a:ea typeface="Times New Roman" panose="020206030504050203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2600" i="0" dirty="0">
                          <a:solidFill>
                            <a:srgbClr val="000000"/>
                          </a:solidFill>
                          <a:effectLst/>
                          <a:latin typeface="UTM Avo" panose="02040603050506020204" pitchFamily="18"/>
                          <a:ea typeface="Times New Roman" panose="02020603050405020304" pitchFamily="18" charset="0"/>
                        </a:rPr>
                        <m:t>1</m:t>
                      </m:r>
                      <m:r>
                        <m:rPr>
                          <m:nor/>
                        </m:rPr>
                        <a:rPr lang="en-US" sz="2600" i="0" dirty="0" smtClean="0">
                          <a:solidFill>
                            <a:srgbClr val="000000"/>
                          </a:solidFill>
                          <a:effectLst/>
                          <a:latin typeface="UTM Avo" panose="02040603050506020204" pitchFamily="18"/>
                          <a:ea typeface="Times New Roman" panose="02020603050405020304" pitchFamily="18" charset="0"/>
                        </a:rPr>
                        <m:t>; (0,2)</m:t>
                      </m:r>
                      <m:r>
                        <m:rPr>
                          <m:nor/>
                        </m:rPr>
                        <a:rPr lang="en-US" sz="2600" i="0" baseline="30000" dirty="0">
                          <a:solidFill>
                            <a:srgbClr val="000000"/>
                          </a:solidFill>
                          <a:effectLst/>
                          <a:latin typeface="UTM Avo" panose="02040603050506020204" pitchFamily="18"/>
                          <a:ea typeface="Times New Roman" panose="02020603050405020304" pitchFamily="18" charset="0"/>
                        </a:rPr>
                        <m:t>1</m:t>
                      </m:r>
                      <m:r>
                        <m:rPr>
                          <m:nor/>
                        </m:rPr>
                        <a:rPr lang="vi-VN" sz="2600" b="0" i="0" baseline="30000" dirty="0" smtClean="0">
                          <a:solidFill>
                            <a:srgbClr val="000000"/>
                          </a:solidFill>
                          <a:effectLst/>
                          <a:latin typeface="UTM Avo" panose="02040603050506020204" pitchFamily="18"/>
                          <a:ea typeface="Times New Roman" panose="020206030504050203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2600" i="0" dirty="0">
                          <a:solidFill>
                            <a:srgbClr val="000000"/>
                          </a:solidFill>
                          <a:effectLst/>
                          <a:latin typeface="UTM Avo" panose="02040603050506020204" pitchFamily="18"/>
                          <a:ea typeface="Times New Roman" panose="02020603050405020304" pitchFamily="18" charset="0"/>
                        </a:rPr>
                        <m:t>=</m:t>
                      </m:r>
                      <m:r>
                        <m:rPr>
                          <m:nor/>
                        </m:rPr>
                        <a:rPr lang="vi-VN" sz="2600" b="0" i="0" dirty="0" smtClean="0">
                          <a:solidFill>
                            <a:srgbClr val="000000"/>
                          </a:solidFill>
                          <a:effectLst/>
                          <a:latin typeface="UTM Avo" panose="02040603050506020204" pitchFamily="18"/>
                          <a:ea typeface="Times New Roman" panose="020206030504050203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2600" i="0" dirty="0">
                          <a:solidFill>
                            <a:srgbClr val="000000"/>
                          </a:solidFill>
                          <a:effectLst/>
                          <a:latin typeface="UTM Avo" panose="02040603050506020204" pitchFamily="18"/>
                          <a:ea typeface="Times New Roman" panose="02020603050405020304" pitchFamily="18" charset="0"/>
                        </a:rPr>
                        <m:t>0,2; (0,2)</m:t>
                      </m:r>
                      <m:r>
                        <m:rPr>
                          <m:nor/>
                        </m:rPr>
                        <a:rPr lang="en-US" sz="2600" i="0" baseline="30000" dirty="0">
                          <a:solidFill>
                            <a:srgbClr val="000000"/>
                          </a:solidFill>
                          <a:effectLst/>
                          <a:latin typeface="UTM Avo" panose="02040603050506020204" pitchFamily="18"/>
                          <a:ea typeface="Times New Roman" panose="02020603050405020304" pitchFamily="18" charset="0"/>
                        </a:rPr>
                        <m:t>2</m:t>
                      </m:r>
                      <m:r>
                        <m:rPr>
                          <m:nor/>
                        </m:rPr>
                        <a:rPr lang="vi-VN" sz="2600" b="0" i="0" baseline="30000" dirty="0" smtClean="0">
                          <a:solidFill>
                            <a:srgbClr val="000000"/>
                          </a:solidFill>
                          <a:effectLst/>
                          <a:latin typeface="UTM Avo" panose="02040603050506020204" pitchFamily="18"/>
                          <a:ea typeface="Times New Roman" panose="020206030504050203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2600" i="0" dirty="0">
                          <a:solidFill>
                            <a:srgbClr val="000000"/>
                          </a:solidFill>
                          <a:effectLst/>
                          <a:latin typeface="UTM Avo" panose="02040603050506020204" pitchFamily="18"/>
                          <a:ea typeface="Times New Roman" panose="02020603050405020304" pitchFamily="18" charset="0"/>
                        </a:rPr>
                        <m:t>=</m:t>
                      </m:r>
                      <m:r>
                        <m:rPr>
                          <m:nor/>
                        </m:rPr>
                        <a:rPr lang="vi-VN" sz="2600" b="0" i="0" dirty="0" smtClean="0">
                          <a:solidFill>
                            <a:srgbClr val="000000"/>
                          </a:solidFill>
                          <a:effectLst/>
                          <a:latin typeface="UTM Avo" panose="02040603050506020204" pitchFamily="18"/>
                          <a:ea typeface="Times New Roman" panose="020206030504050203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2600" i="0" dirty="0">
                          <a:solidFill>
                            <a:srgbClr val="000000"/>
                          </a:solidFill>
                          <a:effectLst/>
                          <a:latin typeface="UTM Avo" panose="02040603050506020204" pitchFamily="18"/>
                          <a:ea typeface="Times New Roman" panose="02020603050405020304" pitchFamily="18" charset="0"/>
                        </a:rPr>
                        <m:t>0,04; (0,2)</m:t>
                      </m:r>
                      <m:r>
                        <m:rPr>
                          <m:nor/>
                        </m:rPr>
                        <a:rPr lang="en-US" sz="2600" i="0" baseline="30000" dirty="0">
                          <a:solidFill>
                            <a:srgbClr val="000000"/>
                          </a:solidFill>
                          <a:effectLst/>
                          <a:latin typeface="UTM Avo" panose="02040603050506020204" pitchFamily="18"/>
                          <a:ea typeface="Times New Roman" panose="02020603050405020304" pitchFamily="18" charset="0"/>
                        </a:rPr>
                        <m:t>3</m:t>
                      </m:r>
                      <m:r>
                        <m:rPr>
                          <m:nor/>
                        </m:rPr>
                        <a:rPr lang="vi-VN" sz="2600" b="0" i="0" baseline="30000" dirty="0" smtClean="0">
                          <a:solidFill>
                            <a:srgbClr val="000000"/>
                          </a:solidFill>
                          <a:effectLst/>
                          <a:latin typeface="UTM Avo" panose="02040603050506020204" pitchFamily="18"/>
                          <a:ea typeface="Times New Roman" panose="020206030504050203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2600" i="0" dirty="0">
                          <a:solidFill>
                            <a:srgbClr val="000000"/>
                          </a:solidFill>
                          <a:effectLst/>
                          <a:latin typeface="UTM Avo" panose="02040603050506020204" pitchFamily="18"/>
                          <a:ea typeface="Times New Roman" panose="02020603050405020304" pitchFamily="18" charset="0"/>
                        </a:rPr>
                        <m:t>=</m:t>
                      </m:r>
                      <m:r>
                        <m:rPr>
                          <m:nor/>
                        </m:rPr>
                        <a:rPr lang="vi-VN" sz="2600" b="0" i="0" dirty="0" smtClean="0">
                          <a:solidFill>
                            <a:srgbClr val="000000"/>
                          </a:solidFill>
                          <a:effectLst/>
                          <a:latin typeface="UTM Avo" panose="02040603050506020204" pitchFamily="18"/>
                          <a:ea typeface="Times New Roman" panose="020206030504050203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2600" i="0" dirty="0">
                          <a:solidFill>
                            <a:srgbClr val="000000"/>
                          </a:solidFill>
                          <a:effectLst/>
                          <a:latin typeface="UTM Avo" panose="02040603050506020204" pitchFamily="18"/>
                          <a:ea typeface="Times New Roman" panose="02020603050405020304" pitchFamily="18" charset="0"/>
                        </a:rPr>
                        <m:t>0,008</m:t>
                      </m:r>
                    </m:oMath>
                  </m:oMathPara>
                </a14:m>
                <a:endParaRPr lang="en-US" sz="2600" dirty="0">
                  <a:effectLst/>
                  <a:latin typeface="UTM Avo" panose="02040603050506020204" pitchFamily="18"/>
                  <a:ea typeface="Times New Roman" panose="02020603050405020304" pitchFamily="18" charset="0"/>
                </a:endParaRPr>
              </a:p>
              <a:p>
                <a:pPr marL="0" marR="0" algn="ctr">
                  <a:lnSpc>
                    <a:spcPct val="150000"/>
                  </a:lnSpc>
                  <a:spcBef>
                    <a:spcPts val="0"/>
                  </a:spcBef>
                </a:pPr>
                <a:r>
                  <a:rPr lang="en-US" sz="2600" dirty="0" err="1">
                    <a:solidFill>
                      <a:srgbClr val="000000"/>
                    </a:solidFill>
                    <a:effectLst/>
                    <a:latin typeface="UTM Avo" panose="02040603050506020204" pitchFamily="18"/>
                    <a:ea typeface="Times New Roman" panose="02020603050405020304" pitchFamily="18" charset="0"/>
                  </a:rPr>
                  <a:t>Vì</a:t>
                </a:r>
                <a:r>
                  <a:rPr lang="en-US" sz="2600" dirty="0">
                    <a:solidFill>
                      <a:srgbClr val="000000"/>
                    </a:solidFill>
                    <a:effectLst/>
                    <a:latin typeface="UTM Avo" panose="02040603050506020204" pitchFamily="18"/>
                    <a:ea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sz="2600" i="0" dirty="0" smtClean="0">
                        <a:solidFill>
                          <a:srgbClr val="000000"/>
                        </a:solidFill>
                        <a:effectLst/>
                        <a:latin typeface="UTM Avo" panose="02040603050506020204" pitchFamily="18"/>
                        <a:ea typeface="Times New Roman" panose="02020603050405020304" pitchFamily="18" charset="0"/>
                      </a:rPr>
                      <m:t>0,008</m:t>
                    </m:r>
                    <m:r>
                      <m:rPr>
                        <m:nor/>
                      </m:rPr>
                      <a:rPr lang="vi-VN" sz="2600" b="0" i="0" dirty="0" smtClean="0">
                        <a:solidFill>
                          <a:srgbClr val="000000"/>
                        </a:solidFill>
                        <a:effectLst/>
                        <a:latin typeface="UTM Avo" panose="02040603050506020204" pitchFamily="18"/>
                        <a:ea typeface="Times New Roman" panose="02020603050405020304" pitchFamily="18" charset="0"/>
                      </a:rPr>
                      <m:t> </m:t>
                    </m:r>
                    <m:r>
                      <m:rPr>
                        <m:nor/>
                      </m:rPr>
                      <a:rPr lang="en-US" sz="2600" i="0" dirty="0" smtClean="0">
                        <a:solidFill>
                          <a:srgbClr val="000000"/>
                        </a:solidFill>
                        <a:effectLst/>
                        <a:latin typeface="UTM Avo" panose="02040603050506020204" pitchFamily="18"/>
                        <a:ea typeface="Times New Roman" panose="02020603050405020304" pitchFamily="18" charset="0"/>
                      </a:rPr>
                      <m:t>&lt;</m:t>
                    </m:r>
                    <m:r>
                      <m:rPr>
                        <m:nor/>
                      </m:rPr>
                      <a:rPr lang="vi-VN" sz="2600" b="0" i="0" dirty="0" smtClean="0">
                        <a:solidFill>
                          <a:srgbClr val="000000"/>
                        </a:solidFill>
                        <a:effectLst/>
                        <a:latin typeface="UTM Avo" panose="02040603050506020204" pitchFamily="18"/>
                        <a:ea typeface="Times New Roman" panose="02020603050405020304" pitchFamily="18" charset="0"/>
                      </a:rPr>
                      <m:t> </m:t>
                    </m:r>
                    <m:r>
                      <m:rPr>
                        <m:nor/>
                      </m:rPr>
                      <a:rPr lang="en-US" sz="2600" i="0" dirty="0" smtClean="0">
                        <a:solidFill>
                          <a:srgbClr val="000000"/>
                        </a:solidFill>
                        <a:effectLst/>
                        <a:latin typeface="UTM Avo" panose="02040603050506020204" pitchFamily="18"/>
                        <a:ea typeface="Times New Roman" panose="02020603050405020304" pitchFamily="18" charset="0"/>
                      </a:rPr>
                      <m:t>0,04</m:t>
                    </m:r>
                    <m:r>
                      <m:rPr>
                        <m:nor/>
                      </m:rPr>
                      <a:rPr lang="vi-VN" sz="2600" b="0" i="0" dirty="0" smtClean="0">
                        <a:solidFill>
                          <a:srgbClr val="000000"/>
                        </a:solidFill>
                        <a:effectLst/>
                        <a:latin typeface="UTM Avo" panose="02040603050506020204" pitchFamily="18"/>
                        <a:ea typeface="Times New Roman" panose="02020603050405020304" pitchFamily="18" charset="0"/>
                      </a:rPr>
                      <m:t> </m:t>
                    </m:r>
                    <m:r>
                      <m:rPr>
                        <m:nor/>
                      </m:rPr>
                      <a:rPr lang="en-US" sz="2600" i="0" dirty="0" smtClean="0">
                        <a:solidFill>
                          <a:srgbClr val="000000"/>
                        </a:solidFill>
                        <a:effectLst/>
                        <a:latin typeface="UTM Avo" panose="02040603050506020204" pitchFamily="18"/>
                        <a:ea typeface="Times New Roman" panose="02020603050405020304" pitchFamily="18" charset="0"/>
                      </a:rPr>
                      <m:t>&lt;</m:t>
                    </m:r>
                    <m:r>
                      <m:rPr>
                        <m:nor/>
                      </m:rPr>
                      <a:rPr lang="vi-VN" sz="2600" b="0" i="0" dirty="0" smtClean="0">
                        <a:solidFill>
                          <a:srgbClr val="000000"/>
                        </a:solidFill>
                        <a:effectLst/>
                        <a:latin typeface="UTM Avo" panose="02040603050506020204" pitchFamily="18"/>
                        <a:ea typeface="Times New Roman" panose="02020603050405020304" pitchFamily="18" charset="0"/>
                      </a:rPr>
                      <m:t> </m:t>
                    </m:r>
                    <m:r>
                      <m:rPr>
                        <m:nor/>
                      </m:rPr>
                      <a:rPr lang="en-US" sz="2600" i="0" dirty="0" smtClean="0">
                        <a:solidFill>
                          <a:srgbClr val="000000"/>
                        </a:solidFill>
                        <a:effectLst/>
                        <a:latin typeface="UTM Avo" panose="02040603050506020204" pitchFamily="18"/>
                        <a:ea typeface="Times New Roman" panose="02020603050405020304" pitchFamily="18" charset="0"/>
                      </a:rPr>
                      <m:t>0,2</m:t>
                    </m:r>
                    <m:r>
                      <m:rPr>
                        <m:nor/>
                      </m:rPr>
                      <a:rPr lang="vi-VN" sz="2600" b="0" i="0" dirty="0" smtClean="0">
                        <a:solidFill>
                          <a:srgbClr val="000000"/>
                        </a:solidFill>
                        <a:effectLst/>
                        <a:latin typeface="UTM Avo" panose="02040603050506020204" pitchFamily="18"/>
                        <a:ea typeface="Times New Roman" panose="02020603050405020304" pitchFamily="18" charset="0"/>
                      </a:rPr>
                      <m:t> </m:t>
                    </m:r>
                    <m:r>
                      <m:rPr>
                        <m:nor/>
                      </m:rPr>
                      <a:rPr lang="en-US" sz="2600" i="0" dirty="0" smtClean="0">
                        <a:solidFill>
                          <a:srgbClr val="000000"/>
                        </a:solidFill>
                        <a:effectLst/>
                        <a:latin typeface="UTM Avo" panose="02040603050506020204" pitchFamily="18"/>
                        <a:ea typeface="Times New Roman" panose="02020603050405020304" pitchFamily="18" charset="0"/>
                      </a:rPr>
                      <m:t>&lt;</m:t>
                    </m:r>
                    <m:r>
                      <m:rPr>
                        <m:nor/>
                      </m:rPr>
                      <a:rPr lang="vi-VN" sz="2600" b="0" i="0" dirty="0" smtClean="0">
                        <a:solidFill>
                          <a:srgbClr val="000000"/>
                        </a:solidFill>
                        <a:effectLst/>
                        <a:latin typeface="UTM Avo" panose="02040603050506020204" pitchFamily="18"/>
                        <a:ea typeface="Times New Roman" panose="02020603050405020304" pitchFamily="18" charset="0"/>
                      </a:rPr>
                      <m:t> </m:t>
                    </m:r>
                    <m:r>
                      <m:rPr>
                        <m:nor/>
                      </m:rPr>
                      <a:rPr lang="en-US" sz="2600" i="0" dirty="0" smtClean="0">
                        <a:solidFill>
                          <a:srgbClr val="000000"/>
                        </a:solidFill>
                        <a:effectLst/>
                        <a:latin typeface="UTM Avo" panose="02040603050506020204" pitchFamily="18"/>
                        <a:ea typeface="Times New Roman" panose="02020603050405020304" pitchFamily="18" charset="0"/>
                      </a:rPr>
                      <m:t>1 </m:t>
                    </m:r>
                  </m:oMath>
                </a14:m>
                <a:endParaRPr lang="en-US" sz="2600" dirty="0">
                  <a:solidFill>
                    <a:srgbClr val="000000"/>
                  </a:solidFill>
                  <a:effectLst/>
                  <a:latin typeface="UTM Avo" panose="02040603050506020204" pitchFamily="18"/>
                  <a:ea typeface="Times New Roman" panose="02020603050405020304" pitchFamily="18" charset="0"/>
                </a:endParaRPr>
              </a:p>
              <a:p>
                <a:pPr marL="0" marR="0" algn="ctr">
                  <a:lnSpc>
                    <a:spcPct val="150000"/>
                  </a:lnSpc>
                  <a:spcBef>
                    <a:spcPts val="0"/>
                  </a:spcBef>
                </a:pPr>
                <a:r>
                  <a:rPr lang="en-US" sz="2600" dirty="0" err="1">
                    <a:solidFill>
                      <a:srgbClr val="000000"/>
                    </a:solidFill>
                    <a:latin typeface="UTM Avo" panose="02040603050506020204" pitchFamily="18"/>
                    <a:ea typeface="Times New Roman" panose="02020603050405020304" pitchFamily="18" charset="0"/>
                  </a:rPr>
                  <a:t>N</a:t>
                </a:r>
                <a:r>
                  <a:rPr lang="en-US" sz="2600" dirty="0" err="1">
                    <a:solidFill>
                      <a:srgbClr val="000000"/>
                    </a:solidFill>
                    <a:effectLst/>
                    <a:latin typeface="UTM Avo" panose="02040603050506020204" pitchFamily="18"/>
                    <a:ea typeface="Times New Roman" panose="02020603050405020304" pitchFamily="18" charset="0"/>
                  </a:rPr>
                  <a:t>ên</a:t>
                </a:r>
                <a:r>
                  <a:rPr lang="en-US" sz="2600" dirty="0">
                    <a:solidFill>
                      <a:srgbClr val="000000"/>
                    </a:solidFill>
                    <a:effectLst/>
                    <a:latin typeface="UTM Avo" panose="02040603050506020204" pitchFamily="18"/>
                    <a:ea typeface="Times New Roman" panose="02020603050405020304" pitchFamily="18" charset="0"/>
                  </a:rPr>
                  <a:t> </a:t>
                </a:r>
                <a:r>
                  <a:rPr lang="en-US" sz="2600" dirty="0" err="1">
                    <a:solidFill>
                      <a:srgbClr val="000000"/>
                    </a:solidFill>
                    <a:effectLst/>
                    <a:latin typeface="UTM Avo" panose="02040603050506020204" pitchFamily="18"/>
                    <a:ea typeface="Times New Roman" panose="02020603050405020304" pitchFamily="18" charset="0"/>
                  </a:rPr>
                  <a:t>sắp</a:t>
                </a:r>
                <a:r>
                  <a:rPr lang="en-US" sz="2600" dirty="0">
                    <a:solidFill>
                      <a:srgbClr val="000000"/>
                    </a:solidFill>
                    <a:effectLst/>
                    <a:latin typeface="UTM Avo" panose="02040603050506020204" pitchFamily="18"/>
                    <a:ea typeface="Times New Roman" panose="02020603050405020304" pitchFamily="18" charset="0"/>
                  </a:rPr>
                  <a:t> </a:t>
                </a:r>
                <a:r>
                  <a:rPr lang="en-US" sz="2600" dirty="0" err="1">
                    <a:solidFill>
                      <a:srgbClr val="000000"/>
                    </a:solidFill>
                    <a:effectLst/>
                    <a:latin typeface="UTM Avo" panose="02040603050506020204" pitchFamily="18"/>
                    <a:ea typeface="Times New Roman" panose="02020603050405020304" pitchFamily="18" charset="0"/>
                  </a:rPr>
                  <a:t>xếp</a:t>
                </a:r>
                <a:r>
                  <a:rPr lang="en-US" sz="2600" dirty="0">
                    <a:solidFill>
                      <a:srgbClr val="000000"/>
                    </a:solidFill>
                    <a:effectLst/>
                    <a:latin typeface="UTM Avo" panose="02040603050506020204" pitchFamily="18"/>
                    <a:ea typeface="Times New Roman" panose="02020603050405020304" pitchFamily="18" charset="0"/>
                  </a:rPr>
                  <a:t> </a:t>
                </a:r>
                <a:r>
                  <a:rPr lang="en-US" sz="2600" dirty="0" err="1">
                    <a:solidFill>
                      <a:srgbClr val="000000"/>
                    </a:solidFill>
                    <a:effectLst/>
                    <a:latin typeface="UTM Avo" panose="02040603050506020204" pitchFamily="18"/>
                    <a:ea typeface="Times New Roman" panose="02020603050405020304" pitchFamily="18" charset="0"/>
                  </a:rPr>
                  <a:t>các</a:t>
                </a:r>
                <a:r>
                  <a:rPr lang="en-US" sz="2600" dirty="0">
                    <a:solidFill>
                      <a:srgbClr val="000000"/>
                    </a:solidFill>
                    <a:effectLst/>
                    <a:latin typeface="UTM Avo" panose="02040603050506020204" pitchFamily="18"/>
                    <a:ea typeface="Times New Roman" panose="02020603050405020304" pitchFamily="18" charset="0"/>
                  </a:rPr>
                  <a:t> </a:t>
                </a:r>
                <a:r>
                  <a:rPr lang="en-US" sz="2600" dirty="0" err="1">
                    <a:solidFill>
                      <a:srgbClr val="000000"/>
                    </a:solidFill>
                    <a:effectLst/>
                    <a:latin typeface="UTM Avo" panose="02040603050506020204" pitchFamily="18"/>
                    <a:ea typeface="Times New Roman" panose="02020603050405020304" pitchFamily="18" charset="0"/>
                  </a:rPr>
                  <a:t>số</a:t>
                </a:r>
                <a:r>
                  <a:rPr lang="en-US" sz="2600" dirty="0">
                    <a:solidFill>
                      <a:srgbClr val="000000"/>
                    </a:solidFill>
                    <a:effectLst/>
                    <a:latin typeface="UTM Avo" panose="02040603050506020204" pitchFamily="18"/>
                    <a:ea typeface="Times New Roman" panose="02020603050405020304" pitchFamily="18" charset="0"/>
                  </a:rPr>
                  <a:t> </a:t>
                </a:r>
                <a:r>
                  <a:rPr lang="en-US" sz="2600" dirty="0" err="1">
                    <a:solidFill>
                      <a:srgbClr val="000000"/>
                    </a:solidFill>
                    <a:effectLst/>
                    <a:latin typeface="UTM Avo" panose="02040603050506020204" pitchFamily="18"/>
                    <a:ea typeface="Times New Roman" panose="02020603050405020304" pitchFamily="18" charset="0"/>
                  </a:rPr>
                  <a:t>theo</a:t>
                </a:r>
                <a:r>
                  <a:rPr lang="en-US" sz="2600" dirty="0">
                    <a:solidFill>
                      <a:srgbClr val="000000"/>
                    </a:solidFill>
                    <a:effectLst/>
                    <a:latin typeface="UTM Avo" panose="02040603050506020204" pitchFamily="18"/>
                    <a:ea typeface="Times New Roman" panose="02020603050405020304" pitchFamily="18" charset="0"/>
                  </a:rPr>
                  <a:t> </a:t>
                </a:r>
                <a:r>
                  <a:rPr lang="en-US" sz="2600" dirty="0" err="1">
                    <a:solidFill>
                      <a:srgbClr val="000000"/>
                    </a:solidFill>
                    <a:effectLst/>
                    <a:latin typeface="UTM Avo" panose="02040603050506020204" pitchFamily="18"/>
                    <a:ea typeface="Times New Roman" panose="02020603050405020304" pitchFamily="18" charset="0"/>
                  </a:rPr>
                  <a:t>thứ</a:t>
                </a:r>
                <a:r>
                  <a:rPr lang="en-US" sz="2600" dirty="0">
                    <a:solidFill>
                      <a:srgbClr val="000000"/>
                    </a:solidFill>
                    <a:effectLst/>
                    <a:latin typeface="UTM Avo" panose="02040603050506020204" pitchFamily="18"/>
                    <a:ea typeface="Times New Roman" panose="02020603050405020304" pitchFamily="18" charset="0"/>
                  </a:rPr>
                  <a:t> </a:t>
                </a:r>
                <a:r>
                  <a:rPr lang="en-US" sz="2600" dirty="0" err="1">
                    <a:solidFill>
                      <a:srgbClr val="000000"/>
                    </a:solidFill>
                    <a:effectLst/>
                    <a:latin typeface="UTM Avo" panose="02040603050506020204" pitchFamily="18"/>
                    <a:ea typeface="Times New Roman" panose="02020603050405020304" pitchFamily="18" charset="0"/>
                  </a:rPr>
                  <a:t>tự</a:t>
                </a:r>
                <a:r>
                  <a:rPr lang="en-US" sz="2600" dirty="0">
                    <a:solidFill>
                      <a:srgbClr val="000000"/>
                    </a:solidFill>
                    <a:effectLst/>
                    <a:latin typeface="UTM Avo" panose="02040603050506020204" pitchFamily="18"/>
                    <a:ea typeface="Times New Roman" panose="02020603050405020304" pitchFamily="18" charset="0"/>
                  </a:rPr>
                  <a:t> </a:t>
                </a:r>
                <a:r>
                  <a:rPr lang="en-US" sz="2600" dirty="0" err="1">
                    <a:solidFill>
                      <a:srgbClr val="000000"/>
                    </a:solidFill>
                    <a:effectLst/>
                    <a:latin typeface="UTM Avo" panose="02040603050506020204" pitchFamily="18"/>
                    <a:ea typeface="Times New Roman" panose="02020603050405020304" pitchFamily="18" charset="0"/>
                  </a:rPr>
                  <a:t>tăng</a:t>
                </a:r>
                <a:r>
                  <a:rPr lang="en-US" sz="2600" dirty="0">
                    <a:solidFill>
                      <a:srgbClr val="000000"/>
                    </a:solidFill>
                    <a:effectLst/>
                    <a:latin typeface="UTM Avo" panose="02040603050506020204" pitchFamily="18"/>
                    <a:ea typeface="Times New Roman" panose="02020603050405020304" pitchFamily="18" charset="0"/>
                  </a:rPr>
                  <a:t> </a:t>
                </a:r>
                <a:r>
                  <a:rPr lang="en-US" sz="2600" dirty="0" err="1">
                    <a:solidFill>
                      <a:srgbClr val="000000"/>
                    </a:solidFill>
                    <a:effectLst/>
                    <a:latin typeface="UTM Avo" panose="02040603050506020204" pitchFamily="18"/>
                    <a:ea typeface="Times New Roman" panose="02020603050405020304" pitchFamily="18" charset="0"/>
                  </a:rPr>
                  <a:t>dần</a:t>
                </a:r>
                <a:r>
                  <a:rPr lang="en-US" sz="2600" dirty="0">
                    <a:solidFill>
                      <a:srgbClr val="000000"/>
                    </a:solidFill>
                    <a:effectLst/>
                    <a:latin typeface="UTM Avo" panose="02040603050506020204" pitchFamily="18"/>
                    <a:ea typeface="Times New Roman" panose="02020603050405020304" pitchFamily="18" charset="0"/>
                  </a:rPr>
                  <a:t> </a:t>
                </a:r>
                <a:r>
                  <a:rPr lang="en-US" sz="2600" dirty="0" err="1">
                    <a:solidFill>
                      <a:srgbClr val="000000"/>
                    </a:solidFill>
                    <a:effectLst/>
                    <a:latin typeface="UTM Avo" panose="02040603050506020204" pitchFamily="18"/>
                    <a:ea typeface="Times New Roman" panose="02020603050405020304" pitchFamily="18" charset="0"/>
                  </a:rPr>
                  <a:t>là</a:t>
                </a:r>
                <a:r>
                  <a:rPr lang="en-US" sz="2600" dirty="0">
                    <a:solidFill>
                      <a:srgbClr val="000000"/>
                    </a:solidFill>
                    <a:effectLst/>
                    <a:latin typeface="UTM Avo" panose="02040603050506020204" pitchFamily="18"/>
                    <a:ea typeface="Times New Roman" panose="02020603050405020304" pitchFamily="18" charset="0"/>
                  </a:rPr>
                  <a:t>: </a:t>
                </a:r>
                <a:endParaRPr lang="vi-VN" sz="2600" i="0" dirty="0">
                  <a:solidFill>
                    <a:srgbClr val="000000"/>
                  </a:solidFill>
                  <a:effectLst/>
                  <a:latin typeface="UTM Avo" panose="02040603050506020204" pitchFamily="18"/>
                  <a:ea typeface="Times New Roman" panose="02020603050405020304" pitchFamily="18" charset="0"/>
                </a:endParaRPr>
              </a:p>
              <a:p>
                <a:pPr marL="0" marR="0" algn="ctr">
                  <a:lnSpc>
                    <a:spcPct val="150000"/>
                  </a:lnSpc>
                  <a:spcBef>
                    <a:spcPts val="0"/>
                  </a:spcBef>
                </a:pP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sz="2600" i="0" dirty="0" smtClean="0">
                        <a:solidFill>
                          <a:srgbClr val="000000"/>
                        </a:solidFill>
                        <a:effectLst/>
                        <a:latin typeface="UTM Avo" panose="02040603050506020204" pitchFamily="18"/>
                        <a:ea typeface="Times New Roman" panose="02020603050405020304" pitchFamily="18" charset="0"/>
                      </a:rPr>
                      <m:t>(0,2)</m:t>
                    </m:r>
                    <m:r>
                      <m:rPr>
                        <m:nor/>
                      </m:rPr>
                      <a:rPr lang="en-US" sz="2600" i="0" baseline="30000" dirty="0">
                        <a:solidFill>
                          <a:srgbClr val="000000"/>
                        </a:solidFill>
                        <a:effectLst/>
                        <a:latin typeface="UTM Avo" panose="02040603050506020204" pitchFamily="18"/>
                        <a:ea typeface="Times New Roman" panose="02020603050405020304" pitchFamily="18" charset="0"/>
                      </a:rPr>
                      <m:t>3</m:t>
                    </m:r>
                    <m:r>
                      <m:rPr>
                        <m:nor/>
                      </m:rPr>
                      <a:rPr lang="en-US" sz="2600" i="0" dirty="0">
                        <a:solidFill>
                          <a:srgbClr val="000000"/>
                        </a:solidFill>
                        <a:effectLst/>
                        <a:latin typeface="UTM Avo" panose="02040603050506020204" pitchFamily="18"/>
                        <a:ea typeface="Times New Roman" panose="02020603050405020304" pitchFamily="18" charset="0"/>
                      </a:rPr>
                      <m:t>; (0,2)</m:t>
                    </m:r>
                    <m:r>
                      <m:rPr>
                        <m:nor/>
                      </m:rPr>
                      <a:rPr lang="en-US" sz="2600" i="0" baseline="30000" dirty="0">
                        <a:solidFill>
                          <a:srgbClr val="000000"/>
                        </a:solidFill>
                        <a:effectLst/>
                        <a:latin typeface="UTM Avo" panose="02040603050506020204" pitchFamily="18"/>
                        <a:ea typeface="Times New Roman" panose="02020603050405020304" pitchFamily="18" charset="0"/>
                      </a:rPr>
                      <m:t>2</m:t>
                    </m:r>
                    <m:r>
                      <m:rPr>
                        <m:nor/>
                      </m:rPr>
                      <a:rPr lang="en-US" sz="2600" i="0" dirty="0">
                        <a:solidFill>
                          <a:srgbClr val="000000"/>
                        </a:solidFill>
                        <a:effectLst/>
                        <a:latin typeface="UTM Avo" panose="02040603050506020204" pitchFamily="18"/>
                        <a:ea typeface="Times New Roman" panose="02020603050405020304" pitchFamily="18" charset="0"/>
                      </a:rPr>
                      <m:t>; (0,2)</m:t>
                    </m:r>
                    <m:r>
                      <m:rPr>
                        <m:nor/>
                      </m:rPr>
                      <a:rPr lang="en-US" sz="2600" i="0" baseline="30000" dirty="0">
                        <a:solidFill>
                          <a:srgbClr val="000000"/>
                        </a:solidFill>
                        <a:effectLst/>
                        <a:latin typeface="UTM Avo" panose="02040603050506020204" pitchFamily="18"/>
                        <a:ea typeface="Times New Roman" panose="02020603050405020304" pitchFamily="18" charset="0"/>
                      </a:rPr>
                      <m:t>1</m:t>
                    </m:r>
                    <m:r>
                      <m:rPr>
                        <m:nor/>
                      </m:rPr>
                      <a:rPr lang="en-US" sz="2600" i="0" dirty="0">
                        <a:solidFill>
                          <a:srgbClr val="000000"/>
                        </a:solidFill>
                        <a:effectLst/>
                        <a:latin typeface="UTM Avo" panose="02040603050506020204" pitchFamily="18"/>
                        <a:ea typeface="Times New Roman" panose="02020603050405020304" pitchFamily="18" charset="0"/>
                      </a:rPr>
                      <m:t>; (0,2)</m:t>
                    </m:r>
                    <m:r>
                      <m:rPr>
                        <m:nor/>
                      </m:rPr>
                      <a:rPr lang="en-US" sz="2600" i="0" baseline="30000" dirty="0">
                        <a:solidFill>
                          <a:srgbClr val="000000"/>
                        </a:solidFill>
                        <a:effectLst/>
                        <a:latin typeface="UTM Avo" panose="02040603050506020204" pitchFamily="18"/>
                        <a:ea typeface="Times New Roman" panose="02020603050405020304" pitchFamily="18" charset="0"/>
                      </a:rPr>
                      <m:t>0</m:t>
                    </m:r>
                  </m:oMath>
                </a14:m>
                <a:r>
                  <a:rPr lang="en-US" sz="2600" dirty="0">
                    <a:solidFill>
                      <a:srgbClr val="000000"/>
                    </a:solidFill>
                    <a:effectLst/>
                    <a:latin typeface="UTM Avo" panose="02040603050506020204" pitchFamily="18"/>
                    <a:ea typeface="Times New Roman" panose="02020603050405020304" pitchFamily="18" charset="0"/>
                  </a:rPr>
                  <a:t>.</a:t>
                </a:r>
                <a:endParaRPr lang="en-US" sz="2600" dirty="0">
                  <a:effectLst/>
                  <a:latin typeface="UTM Avo" panose="02040603050506020204" pitchFamily="18"/>
                  <a:ea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7" name="Hộp Văn bản 7">
                <a:extLst>
                  <a:ext uri="{FF2B5EF4-FFF2-40B4-BE49-F238E27FC236}">
                    <a16:creationId xmlns:a16="http://schemas.microsoft.com/office/drawing/2014/main" id="{78B7A4EB-4EC7-378C-8884-B972D7EB0BC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233843" y="3671607"/>
                <a:ext cx="8628743" cy="2415405"/>
              </a:xfrm>
              <a:prstGeom prst="rect">
                <a:avLst/>
              </a:prstGeom>
              <a:blipFill>
                <a:blip r:embed="rId3"/>
                <a:stretch>
                  <a:fillRect b="-529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Hộp Văn bản 8">
                <a:extLst>
                  <a:ext uri="{FF2B5EF4-FFF2-40B4-BE49-F238E27FC236}">
                    <a16:creationId xmlns:a16="http://schemas.microsoft.com/office/drawing/2014/main" id="{3EEA8C79-B2A6-838E-EE6A-4662310E3E91}"/>
                  </a:ext>
                </a:extLst>
              </p:cNvPr>
              <p:cNvSpPr txBox="1"/>
              <p:nvPr/>
            </p:nvSpPr>
            <p:spPr>
              <a:xfrm>
                <a:off x="868560" y="2404574"/>
                <a:ext cx="4995747" cy="400110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US" sz="2600" dirty="0">
                          <a:solidFill>
                            <a:srgbClr val="000000"/>
                          </a:solidFill>
                          <a:latin typeface="UTM Avo" panose="02040603050506020204" pitchFamily="18"/>
                          <a:ea typeface="Times New Roman" panose="02020603050405020304" pitchFamily="18" charset="0"/>
                        </a:rPr>
                        <m:t>(0,2)</m:t>
                      </m:r>
                      <m:r>
                        <m:rPr>
                          <m:nor/>
                        </m:rPr>
                        <a:rPr lang="en-US" sz="2600" baseline="30000" dirty="0">
                          <a:solidFill>
                            <a:srgbClr val="000000"/>
                          </a:solidFill>
                          <a:latin typeface="UTM Avo" panose="02040603050506020204" pitchFamily="18"/>
                          <a:ea typeface="Times New Roman" panose="02020603050405020304" pitchFamily="18" charset="0"/>
                        </a:rPr>
                        <m:t>0</m:t>
                      </m:r>
                      <m:r>
                        <m:rPr>
                          <m:nor/>
                        </m:rPr>
                        <a:rPr lang="en-US" sz="2600" b="0" i="0" smtClean="0">
                          <a:latin typeface="UTM Avo" panose="02040603050506020204" pitchFamily="18"/>
                        </a:rPr>
                        <m:t>;</m:t>
                      </m:r>
                      <m:r>
                        <m:rPr>
                          <m:nor/>
                        </m:rPr>
                        <a:rPr lang="vi-VN" sz="2600" b="0" i="0" smtClean="0">
                          <a:latin typeface="UTM Avo" panose="02040603050506020204" pitchFamily="18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2600" dirty="0">
                          <a:solidFill>
                            <a:srgbClr val="000000"/>
                          </a:solidFill>
                          <a:latin typeface="UTM Avo" panose="02040603050506020204" pitchFamily="18"/>
                          <a:ea typeface="Times New Roman" panose="02020603050405020304" pitchFamily="18" charset="0"/>
                        </a:rPr>
                        <m:t>(0,2)</m:t>
                      </m:r>
                      <m:r>
                        <m:rPr>
                          <m:nor/>
                        </m:rPr>
                        <a:rPr lang="en-US" sz="2600" baseline="30000" dirty="0">
                          <a:solidFill>
                            <a:srgbClr val="000000"/>
                          </a:solidFill>
                          <a:latin typeface="UTM Avo" panose="02040603050506020204" pitchFamily="18"/>
                          <a:ea typeface="Times New Roman" panose="02020603050405020304" pitchFamily="18" charset="0"/>
                        </a:rPr>
                        <m:t>3</m:t>
                      </m:r>
                      <m:r>
                        <m:rPr>
                          <m:nor/>
                        </m:rPr>
                        <a:rPr lang="en-US" sz="2600" b="0" i="0" smtClean="0">
                          <a:latin typeface="UTM Avo" panose="02040603050506020204" pitchFamily="18"/>
                        </a:rPr>
                        <m:t>;</m:t>
                      </m:r>
                      <m:r>
                        <m:rPr>
                          <m:nor/>
                        </m:rPr>
                        <a:rPr lang="vi-VN" sz="2600" b="0" i="0" smtClean="0">
                          <a:latin typeface="UTM Avo" panose="02040603050506020204" pitchFamily="18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2600" dirty="0">
                          <a:solidFill>
                            <a:srgbClr val="000000"/>
                          </a:solidFill>
                          <a:latin typeface="UTM Avo" panose="02040603050506020204" pitchFamily="18"/>
                          <a:ea typeface="Times New Roman" panose="02020603050405020304" pitchFamily="18" charset="0"/>
                        </a:rPr>
                        <m:t>(0,2)</m:t>
                      </m:r>
                      <m:r>
                        <m:rPr>
                          <m:nor/>
                        </m:rPr>
                        <a:rPr lang="en-US" sz="2600" baseline="30000" dirty="0">
                          <a:solidFill>
                            <a:srgbClr val="000000"/>
                          </a:solidFill>
                          <a:latin typeface="UTM Avo" panose="02040603050506020204" pitchFamily="18"/>
                          <a:ea typeface="Times New Roman" panose="02020603050405020304" pitchFamily="18" charset="0"/>
                        </a:rPr>
                        <m:t>1</m:t>
                      </m:r>
                      <m:r>
                        <m:rPr>
                          <m:nor/>
                        </m:rPr>
                        <a:rPr lang="en-US" sz="2600" b="0" i="0" smtClean="0">
                          <a:latin typeface="UTM Avo" panose="02040603050506020204" pitchFamily="18"/>
                        </a:rPr>
                        <m:t>;</m:t>
                      </m:r>
                      <m:r>
                        <m:rPr>
                          <m:nor/>
                        </m:rPr>
                        <a:rPr lang="vi-VN" sz="2600" b="0" i="0" smtClean="0">
                          <a:latin typeface="UTM Avo" panose="02040603050506020204" pitchFamily="18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2600" dirty="0">
                          <a:solidFill>
                            <a:srgbClr val="000000"/>
                          </a:solidFill>
                          <a:latin typeface="UTM Avo" panose="02040603050506020204" pitchFamily="18"/>
                          <a:ea typeface="Times New Roman" panose="02020603050405020304" pitchFamily="18" charset="0"/>
                        </a:rPr>
                        <m:t>(0,2)</m:t>
                      </m:r>
                      <m:r>
                        <m:rPr>
                          <m:nor/>
                        </m:rPr>
                        <a:rPr lang="en-US" sz="2600" baseline="30000" dirty="0">
                          <a:solidFill>
                            <a:srgbClr val="000000"/>
                          </a:solidFill>
                          <a:latin typeface="UTM Avo" panose="02040603050506020204" pitchFamily="18"/>
                          <a:ea typeface="Times New Roman" panose="02020603050405020304" pitchFamily="18" charset="0"/>
                        </a:rPr>
                        <m:t>2</m:t>
                      </m:r>
                    </m:oMath>
                  </m:oMathPara>
                </a14:m>
                <a:endParaRPr lang="en-US" sz="2600" dirty="0">
                  <a:latin typeface="UTM Avo" panose="02040603050506020204" pitchFamily="18"/>
                </a:endParaRPr>
              </a:p>
            </p:txBody>
          </p:sp>
        </mc:Choice>
        <mc:Fallback xmlns="">
          <p:sp>
            <p:nvSpPr>
              <p:cNvPr id="8" name="Hộp Văn bản 8">
                <a:extLst>
                  <a:ext uri="{FF2B5EF4-FFF2-40B4-BE49-F238E27FC236}">
                    <a16:creationId xmlns:a16="http://schemas.microsoft.com/office/drawing/2014/main" id="{3EEA8C79-B2A6-838E-EE6A-4662310E3E9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8560" y="2404574"/>
                <a:ext cx="4995747" cy="400110"/>
              </a:xfrm>
              <a:prstGeom prst="rect">
                <a:avLst/>
              </a:prstGeom>
              <a:blipFill>
                <a:blip r:embed="rId4"/>
                <a:stretch>
                  <a:fillRect t="-31250" b="-43750"/>
                </a:stretch>
              </a:blipFill>
            </p:spPr>
            <p:txBody>
              <a:bodyPr/>
              <a:lstStyle/>
              <a:p>
                <a:r>
                  <a:rPr lang="vi-V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Hộp Văn bản 9">
            <a:extLst>
              <a:ext uri="{FF2B5EF4-FFF2-40B4-BE49-F238E27FC236}">
                <a16:creationId xmlns:a16="http://schemas.microsoft.com/office/drawing/2014/main" id="{42428540-27DB-6317-E98E-416F53247BEA}"/>
              </a:ext>
            </a:extLst>
          </p:cNvPr>
          <p:cNvSpPr txBox="1"/>
          <p:nvPr/>
        </p:nvSpPr>
        <p:spPr>
          <a:xfrm>
            <a:off x="778312" y="2355226"/>
            <a:ext cx="64388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00" dirty="0">
                <a:latin typeface="UTM Avo" panose="02040603050506020204" pitchFamily="18"/>
              </a:rPr>
              <a:t>a)</a:t>
            </a:r>
          </a:p>
        </p:txBody>
      </p:sp>
      <p:sp>
        <p:nvSpPr>
          <p:cNvPr id="10" name="Hình chữ nhật: Góc Tròn 16">
            <a:extLst>
              <a:ext uri="{FF2B5EF4-FFF2-40B4-BE49-F238E27FC236}">
                <a16:creationId xmlns:a16="http://schemas.microsoft.com/office/drawing/2014/main" id="{ED97CD0C-645E-39F8-DF6B-61C17BA64590}"/>
              </a:ext>
            </a:extLst>
          </p:cNvPr>
          <p:cNvSpPr/>
          <p:nvPr/>
        </p:nvSpPr>
        <p:spPr>
          <a:xfrm>
            <a:off x="631557" y="1737411"/>
            <a:ext cx="937391" cy="510967"/>
          </a:xfrm>
          <a:prstGeom prst="roundRect">
            <a:avLst/>
          </a:prstGeom>
          <a:solidFill>
            <a:srgbClr val="E46C0A"/>
          </a:solidFill>
          <a:ln w="38100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30000"/>
              </a:lnSpc>
            </a:pPr>
            <a:r>
              <a:rPr lang="en-US" sz="2600" b="1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06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BB3C6A3-9BCB-FE5E-9BE0-5D41E242A4CB}"/>
              </a:ext>
            </a:extLst>
          </p:cNvPr>
          <p:cNvSpPr txBox="1"/>
          <p:nvPr/>
        </p:nvSpPr>
        <p:spPr>
          <a:xfrm>
            <a:off x="3579861" y="2991924"/>
            <a:ext cx="1001336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00" b="1" dirty="0" err="1">
                <a:latin typeface="UTM Avo" panose="02040603050506020204" pitchFamily="18"/>
                <a:cs typeface="Arial" panose="020B0604020202020204" pitchFamily="34" charset="0"/>
              </a:rPr>
              <a:t>Giải</a:t>
            </a:r>
            <a:endParaRPr lang="en-US" sz="2600" b="1" dirty="0">
              <a:latin typeface="UTM Avo" panose="02040603050506020204" pitchFamily="18"/>
              <a:cs typeface="Arial" panose="020B0604020202020204" pitchFamily="34" charset="0"/>
            </a:endParaRPr>
          </a:p>
        </p:txBody>
      </p:sp>
      <p:grpSp>
        <p:nvGrpSpPr>
          <p:cNvPr id="12" name="Google Shape;1240;p16">
            <a:extLst>
              <a:ext uri="{FF2B5EF4-FFF2-40B4-BE49-F238E27FC236}">
                <a16:creationId xmlns:a16="http://schemas.microsoft.com/office/drawing/2014/main" id="{53CF0369-16E7-E8BF-9ED5-0BCD3020B82C}"/>
              </a:ext>
            </a:extLst>
          </p:cNvPr>
          <p:cNvGrpSpPr/>
          <p:nvPr/>
        </p:nvGrpSpPr>
        <p:grpSpPr>
          <a:xfrm rot="-1265656">
            <a:off x="10364224" y="1044128"/>
            <a:ext cx="810849" cy="1082901"/>
            <a:chOff x="-171718" y="6966384"/>
            <a:chExt cx="2399553" cy="3484056"/>
          </a:xfrm>
        </p:grpSpPr>
        <p:sp>
          <p:nvSpPr>
            <p:cNvPr id="14" name="Google Shape;1241;p16">
              <a:extLst>
                <a:ext uri="{FF2B5EF4-FFF2-40B4-BE49-F238E27FC236}">
                  <a16:creationId xmlns:a16="http://schemas.microsoft.com/office/drawing/2014/main" id="{51A5645C-1D49-1C16-46D3-70389039C42C}"/>
                </a:ext>
              </a:extLst>
            </p:cNvPr>
            <p:cNvSpPr/>
            <p:nvPr/>
          </p:nvSpPr>
          <p:spPr>
            <a:xfrm>
              <a:off x="-128962" y="7061830"/>
              <a:ext cx="2356797" cy="3388611"/>
            </a:xfrm>
            <a:custGeom>
              <a:avLst/>
              <a:gdLst/>
              <a:ahLst/>
              <a:cxnLst/>
              <a:rect l="l" t="t" r="r" b="b"/>
              <a:pathLst>
                <a:path w="2356797" h="3388611" extrusionOk="0">
                  <a:moveTo>
                    <a:pt x="2254870" y="73116"/>
                  </a:moveTo>
                  <a:cubicBezTo>
                    <a:pt x="2242140" y="70288"/>
                    <a:pt x="2228859" y="70002"/>
                    <a:pt x="2215759" y="69744"/>
                  </a:cubicBezTo>
                  <a:cubicBezTo>
                    <a:pt x="2087454" y="67237"/>
                    <a:pt x="1959519" y="62594"/>
                    <a:pt x="1831298" y="58139"/>
                  </a:cubicBezTo>
                  <a:cubicBezTo>
                    <a:pt x="1702826" y="53678"/>
                    <a:pt x="1574353" y="49035"/>
                    <a:pt x="1445895" y="44161"/>
                  </a:cubicBezTo>
                  <a:cubicBezTo>
                    <a:pt x="1189557" y="34435"/>
                    <a:pt x="933198" y="23641"/>
                    <a:pt x="676826" y="15053"/>
                  </a:cubicBezTo>
                  <a:cubicBezTo>
                    <a:pt x="676323" y="8671"/>
                    <a:pt x="477340" y="7582"/>
                    <a:pt x="461819" y="7163"/>
                  </a:cubicBezTo>
                  <a:cubicBezTo>
                    <a:pt x="377922" y="4908"/>
                    <a:pt x="294047" y="1857"/>
                    <a:pt x="210129" y="593"/>
                  </a:cubicBezTo>
                  <a:cubicBezTo>
                    <a:pt x="168778" y="-28"/>
                    <a:pt x="127384" y="-356"/>
                    <a:pt x="86053" y="607"/>
                  </a:cubicBezTo>
                  <a:cubicBezTo>
                    <a:pt x="61236" y="1180"/>
                    <a:pt x="30827" y="384"/>
                    <a:pt x="26207" y="31496"/>
                  </a:cubicBezTo>
                  <a:cubicBezTo>
                    <a:pt x="18279" y="84860"/>
                    <a:pt x="27861" y="146505"/>
                    <a:pt x="28782" y="200511"/>
                  </a:cubicBezTo>
                  <a:cubicBezTo>
                    <a:pt x="32258" y="405177"/>
                    <a:pt x="32098" y="610038"/>
                    <a:pt x="37660" y="814599"/>
                  </a:cubicBezTo>
                  <a:cubicBezTo>
                    <a:pt x="37618" y="818711"/>
                    <a:pt x="37569" y="822817"/>
                    <a:pt x="37527" y="826929"/>
                  </a:cubicBezTo>
                  <a:cubicBezTo>
                    <a:pt x="33012" y="1237846"/>
                    <a:pt x="28496" y="1648762"/>
                    <a:pt x="23981" y="2059678"/>
                  </a:cubicBezTo>
                  <a:lnTo>
                    <a:pt x="17211" y="2676050"/>
                  </a:lnTo>
                  <a:cubicBezTo>
                    <a:pt x="16018" y="2784788"/>
                    <a:pt x="19402" y="2895440"/>
                    <a:pt x="18670" y="3005408"/>
                  </a:cubicBezTo>
                  <a:cubicBezTo>
                    <a:pt x="16220" y="3035068"/>
                    <a:pt x="14573" y="3064805"/>
                    <a:pt x="13135" y="3094597"/>
                  </a:cubicBezTo>
                  <a:cubicBezTo>
                    <a:pt x="9590" y="3168098"/>
                    <a:pt x="-6386" y="3253063"/>
                    <a:pt x="2820" y="3325970"/>
                  </a:cubicBezTo>
                  <a:cubicBezTo>
                    <a:pt x="11732" y="3396530"/>
                    <a:pt x="86298" y="3383055"/>
                    <a:pt x="145998" y="3384445"/>
                  </a:cubicBezTo>
                  <a:cubicBezTo>
                    <a:pt x="863386" y="3401104"/>
                    <a:pt x="1581514" y="3366905"/>
                    <a:pt x="2294819" y="3298097"/>
                  </a:cubicBezTo>
                  <a:cubicBezTo>
                    <a:pt x="2337908" y="3293943"/>
                    <a:pt x="2353500" y="3287910"/>
                    <a:pt x="2355761" y="3239594"/>
                  </a:cubicBezTo>
                  <a:cubicBezTo>
                    <a:pt x="2358748" y="3175561"/>
                    <a:pt x="2354526" y="3110202"/>
                    <a:pt x="2352544" y="3046163"/>
                  </a:cubicBezTo>
                  <a:cubicBezTo>
                    <a:pt x="2344413" y="2783392"/>
                    <a:pt x="2330504" y="2522297"/>
                    <a:pt x="2325074" y="2259282"/>
                  </a:cubicBezTo>
                  <a:cubicBezTo>
                    <a:pt x="2317815" y="1846551"/>
                    <a:pt x="2310564" y="1433826"/>
                    <a:pt x="2303306" y="1021094"/>
                  </a:cubicBezTo>
                  <a:cubicBezTo>
                    <a:pt x="2298497" y="747690"/>
                    <a:pt x="2294072" y="475745"/>
                    <a:pt x="2301338" y="202403"/>
                  </a:cubicBezTo>
                  <a:cubicBezTo>
                    <a:pt x="2302545" y="157020"/>
                    <a:pt x="2320537" y="94055"/>
                    <a:pt x="2263085" y="75350"/>
                  </a:cubicBezTo>
                  <a:cubicBezTo>
                    <a:pt x="2260377" y="74463"/>
                    <a:pt x="2257634" y="73730"/>
                    <a:pt x="2254870" y="73116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500">
                <a:solidFill>
                  <a:schemeClr val="dk1"/>
                </a:solidFill>
                <a:latin typeface="UTM Avo" panose="02040603050506020204" pitchFamily="18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" name="Google Shape;1242;p16">
              <a:extLst>
                <a:ext uri="{FF2B5EF4-FFF2-40B4-BE49-F238E27FC236}">
                  <a16:creationId xmlns:a16="http://schemas.microsoft.com/office/drawing/2014/main" id="{8FE83B3A-23FB-C3AA-04C8-EEDFB10E07E4}"/>
                </a:ext>
              </a:extLst>
            </p:cNvPr>
            <p:cNvSpPr/>
            <p:nvPr/>
          </p:nvSpPr>
          <p:spPr>
            <a:xfrm>
              <a:off x="-109131" y="7198844"/>
              <a:ext cx="2305179" cy="3194514"/>
            </a:xfrm>
            <a:custGeom>
              <a:avLst/>
              <a:gdLst/>
              <a:ahLst/>
              <a:cxnLst/>
              <a:rect l="l" t="t" r="r" b="b"/>
              <a:pathLst>
                <a:path w="2305179" h="3194514" extrusionOk="0">
                  <a:moveTo>
                    <a:pt x="2304475" y="3069443"/>
                  </a:moveTo>
                  <a:cubicBezTo>
                    <a:pt x="2308739" y="2997688"/>
                    <a:pt x="2292492" y="2921220"/>
                    <a:pt x="2286567" y="2849577"/>
                  </a:cubicBezTo>
                  <a:cubicBezTo>
                    <a:pt x="2279950" y="2769597"/>
                    <a:pt x="2274255" y="2689541"/>
                    <a:pt x="2269468" y="2609435"/>
                  </a:cubicBezTo>
                  <a:cubicBezTo>
                    <a:pt x="2244489" y="2191495"/>
                    <a:pt x="2240204" y="1771697"/>
                    <a:pt x="2234886" y="1353087"/>
                  </a:cubicBezTo>
                  <a:cubicBezTo>
                    <a:pt x="2230238" y="987463"/>
                    <a:pt x="2217257" y="618935"/>
                    <a:pt x="2229016" y="253437"/>
                  </a:cubicBezTo>
                  <a:cubicBezTo>
                    <a:pt x="2229093" y="248717"/>
                    <a:pt x="2229170" y="244081"/>
                    <a:pt x="2229170" y="239368"/>
                  </a:cubicBezTo>
                  <a:cubicBezTo>
                    <a:pt x="2229631" y="168081"/>
                    <a:pt x="2227628" y="96801"/>
                    <a:pt x="2224222" y="25591"/>
                  </a:cubicBezTo>
                  <a:cubicBezTo>
                    <a:pt x="2223531" y="11829"/>
                    <a:pt x="2212937" y="-152"/>
                    <a:pt x="2198490" y="1"/>
                  </a:cubicBezTo>
                  <a:cubicBezTo>
                    <a:pt x="1852498" y="3248"/>
                    <a:pt x="1506499" y="6572"/>
                    <a:pt x="1160507" y="9895"/>
                  </a:cubicBezTo>
                  <a:cubicBezTo>
                    <a:pt x="814515" y="13142"/>
                    <a:pt x="468523" y="15928"/>
                    <a:pt x="122524" y="19712"/>
                  </a:cubicBezTo>
                  <a:cubicBezTo>
                    <a:pt x="105599" y="19942"/>
                    <a:pt x="88053" y="20173"/>
                    <a:pt x="72985" y="28991"/>
                  </a:cubicBezTo>
                  <a:cubicBezTo>
                    <a:pt x="57757" y="37879"/>
                    <a:pt x="48405" y="53421"/>
                    <a:pt x="44699" y="70430"/>
                  </a:cubicBezTo>
                  <a:cubicBezTo>
                    <a:pt x="41063" y="87592"/>
                    <a:pt x="42382" y="105298"/>
                    <a:pt x="42842" y="122614"/>
                  </a:cubicBezTo>
                  <a:cubicBezTo>
                    <a:pt x="43464" y="145501"/>
                    <a:pt x="44078" y="168381"/>
                    <a:pt x="44699" y="191269"/>
                  </a:cubicBezTo>
                  <a:cubicBezTo>
                    <a:pt x="46939" y="277553"/>
                    <a:pt x="48872" y="363838"/>
                    <a:pt x="50492" y="450115"/>
                  </a:cubicBezTo>
                  <a:cubicBezTo>
                    <a:pt x="53737" y="621756"/>
                    <a:pt x="55824" y="793312"/>
                    <a:pt x="56598" y="964953"/>
                  </a:cubicBezTo>
                  <a:cubicBezTo>
                    <a:pt x="58225" y="1310238"/>
                    <a:pt x="54895" y="1655530"/>
                    <a:pt x="46555" y="2000737"/>
                  </a:cubicBezTo>
                  <a:cubicBezTo>
                    <a:pt x="38285" y="2345946"/>
                    <a:pt x="25074" y="2691000"/>
                    <a:pt x="6830" y="3035824"/>
                  </a:cubicBezTo>
                  <a:cubicBezTo>
                    <a:pt x="4666" y="3077339"/>
                    <a:pt x="2426" y="3118862"/>
                    <a:pt x="32" y="3160454"/>
                  </a:cubicBezTo>
                  <a:cubicBezTo>
                    <a:pt x="-742" y="3174753"/>
                    <a:pt x="12553" y="3185506"/>
                    <a:pt x="25841" y="3186043"/>
                  </a:cubicBezTo>
                  <a:cubicBezTo>
                    <a:pt x="432838" y="3202619"/>
                    <a:pt x="840372" y="3192746"/>
                    <a:pt x="1247139" y="3174705"/>
                  </a:cubicBezTo>
                  <a:cubicBezTo>
                    <a:pt x="1450637" y="3165677"/>
                    <a:pt x="1654038" y="3154568"/>
                    <a:pt x="1857446" y="3143690"/>
                  </a:cubicBezTo>
                  <a:cubicBezTo>
                    <a:pt x="1912742" y="3140737"/>
                    <a:pt x="1968107" y="3139277"/>
                    <a:pt x="2023431" y="3136883"/>
                  </a:cubicBezTo>
                  <a:cubicBezTo>
                    <a:pt x="2070736" y="3134830"/>
                    <a:pt x="2117922" y="3130683"/>
                    <a:pt x="2165039" y="3126109"/>
                  </a:cubicBezTo>
                  <a:cubicBezTo>
                    <a:pt x="2188614" y="3123819"/>
                    <a:pt x="2212176" y="3121424"/>
                    <a:pt x="2235751" y="3119127"/>
                  </a:cubicBezTo>
                  <a:cubicBezTo>
                    <a:pt x="2252460" y="3117500"/>
                    <a:pt x="2278003" y="3119769"/>
                    <a:pt x="2291948" y="3108836"/>
                  </a:cubicBezTo>
                  <a:cubicBezTo>
                    <a:pt x="2299820" y="3102712"/>
                    <a:pt x="2303379" y="3087896"/>
                    <a:pt x="2304475" y="3069443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500">
                <a:solidFill>
                  <a:schemeClr val="dk1"/>
                </a:solidFill>
                <a:latin typeface="UTM Avo" panose="02040603050506020204" pitchFamily="18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" name="Google Shape;1243;p16">
              <a:extLst>
                <a:ext uri="{FF2B5EF4-FFF2-40B4-BE49-F238E27FC236}">
                  <a16:creationId xmlns:a16="http://schemas.microsoft.com/office/drawing/2014/main" id="{7A6BF564-C284-B798-CBF8-FD6475614FFC}"/>
                </a:ext>
              </a:extLst>
            </p:cNvPr>
            <p:cNvSpPr/>
            <p:nvPr/>
          </p:nvSpPr>
          <p:spPr>
            <a:xfrm>
              <a:off x="-171718" y="7119292"/>
              <a:ext cx="2257444" cy="3171952"/>
            </a:xfrm>
            <a:custGeom>
              <a:avLst/>
              <a:gdLst/>
              <a:ahLst/>
              <a:cxnLst/>
              <a:rect l="l" t="t" r="r" b="b"/>
              <a:pathLst>
                <a:path w="2257444" h="3171952" extrusionOk="0">
                  <a:moveTo>
                    <a:pt x="2221394" y="1586196"/>
                  </a:moveTo>
                  <a:cubicBezTo>
                    <a:pt x="2220864" y="2090456"/>
                    <a:pt x="2232309" y="2595274"/>
                    <a:pt x="2257427" y="3101720"/>
                  </a:cubicBezTo>
                  <a:cubicBezTo>
                    <a:pt x="2257916" y="3112479"/>
                    <a:pt x="2248264" y="3120648"/>
                    <a:pt x="2238416" y="3121046"/>
                  </a:cubicBezTo>
                  <a:cubicBezTo>
                    <a:pt x="2076653" y="3127323"/>
                    <a:pt x="1914897" y="3132999"/>
                    <a:pt x="1753043" y="3138180"/>
                  </a:cubicBezTo>
                  <a:cubicBezTo>
                    <a:pt x="1466479" y="3147347"/>
                    <a:pt x="1179817" y="3154720"/>
                    <a:pt x="893154" y="3160397"/>
                  </a:cubicBezTo>
                  <a:cubicBezTo>
                    <a:pt x="605515" y="3166073"/>
                    <a:pt x="317785" y="3171254"/>
                    <a:pt x="30048" y="3171952"/>
                  </a:cubicBezTo>
                  <a:cubicBezTo>
                    <a:pt x="16690" y="3171952"/>
                    <a:pt x="10548" y="3159796"/>
                    <a:pt x="12105" y="3147843"/>
                  </a:cubicBezTo>
                  <a:cubicBezTo>
                    <a:pt x="63869" y="2751233"/>
                    <a:pt x="10409" y="2344443"/>
                    <a:pt x="1671" y="1946367"/>
                  </a:cubicBezTo>
                  <a:cubicBezTo>
                    <a:pt x="-10926" y="1372349"/>
                    <a:pt x="52591" y="796600"/>
                    <a:pt x="29364" y="224069"/>
                  </a:cubicBezTo>
                  <a:cubicBezTo>
                    <a:pt x="26342" y="157216"/>
                    <a:pt x="20975" y="90467"/>
                    <a:pt x="12105" y="24109"/>
                  </a:cubicBezTo>
                  <a:cubicBezTo>
                    <a:pt x="10548" y="12156"/>
                    <a:pt x="16690" y="0"/>
                    <a:pt x="30048" y="0"/>
                  </a:cubicBezTo>
                  <a:cubicBezTo>
                    <a:pt x="317785" y="698"/>
                    <a:pt x="605515" y="5879"/>
                    <a:pt x="893154" y="11555"/>
                  </a:cubicBezTo>
                  <a:cubicBezTo>
                    <a:pt x="1179817" y="17232"/>
                    <a:pt x="1466479" y="24605"/>
                    <a:pt x="1753043" y="33772"/>
                  </a:cubicBezTo>
                  <a:cubicBezTo>
                    <a:pt x="1914897" y="38953"/>
                    <a:pt x="2076660" y="44629"/>
                    <a:pt x="2238416" y="50906"/>
                  </a:cubicBezTo>
                  <a:cubicBezTo>
                    <a:pt x="2248264" y="51304"/>
                    <a:pt x="2257916" y="59473"/>
                    <a:pt x="2257427" y="70233"/>
                  </a:cubicBezTo>
                  <a:cubicBezTo>
                    <a:pt x="2234501" y="575721"/>
                    <a:pt x="2221924" y="1080679"/>
                    <a:pt x="2221394" y="1586196"/>
                  </a:cubicBezTo>
                  <a:close/>
                </a:path>
              </a:pathLst>
            </a:custGeom>
            <a:solidFill>
              <a:srgbClr val="F1FAEE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500">
                <a:solidFill>
                  <a:schemeClr val="dk1"/>
                </a:solidFill>
                <a:latin typeface="UTM Avo" panose="02040603050506020204" pitchFamily="18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7" name="Google Shape;1244;p16">
              <a:extLst>
                <a:ext uri="{FF2B5EF4-FFF2-40B4-BE49-F238E27FC236}">
                  <a16:creationId xmlns:a16="http://schemas.microsoft.com/office/drawing/2014/main" id="{C9A56A0D-3F4C-2D0F-A570-E848A8E714DD}"/>
                </a:ext>
              </a:extLst>
            </p:cNvPr>
            <p:cNvSpPr/>
            <p:nvPr/>
          </p:nvSpPr>
          <p:spPr>
            <a:xfrm>
              <a:off x="100494" y="7603429"/>
              <a:ext cx="435550" cy="500210"/>
            </a:xfrm>
            <a:custGeom>
              <a:avLst/>
              <a:gdLst/>
              <a:ahLst/>
              <a:cxnLst/>
              <a:rect l="l" t="t" r="r" b="b"/>
              <a:pathLst>
                <a:path w="435550" h="500210" extrusionOk="0">
                  <a:moveTo>
                    <a:pt x="425643" y="6327"/>
                  </a:moveTo>
                  <a:cubicBezTo>
                    <a:pt x="412417" y="-4565"/>
                    <a:pt x="394285" y="-746"/>
                    <a:pt x="384668" y="12827"/>
                  </a:cubicBezTo>
                  <a:cubicBezTo>
                    <a:pt x="374088" y="27755"/>
                    <a:pt x="366718" y="45566"/>
                    <a:pt x="357380" y="61366"/>
                  </a:cubicBezTo>
                  <a:cubicBezTo>
                    <a:pt x="355160" y="65123"/>
                    <a:pt x="352822" y="68816"/>
                    <a:pt x="350547" y="72545"/>
                  </a:cubicBezTo>
                  <a:cubicBezTo>
                    <a:pt x="338320" y="63845"/>
                    <a:pt x="315302" y="67462"/>
                    <a:pt x="301686" y="67490"/>
                  </a:cubicBezTo>
                  <a:cubicBezTo>
                    <a:pt x="240493" y="67636"/>
                    <a:pt x="127975" y="67371"/>
                    <a:pt x="69643" y="86320"/>
                  </a:cubicBezTo>
                  <a:cubicBezTo>
                    <a:pt x="-37355" y="121070"/>
                    <a:pt x="14842" y="251223"/>
                    <a:pt x="8317" y="333493"/>
                  </a:cubicBezTo>
                  <a:cubicBezTo>
                    <a:pt x="5839" y="364745"/>
                    <a:pt x="-12935" y="465559"/>
                    <a:pt x="15757" y="491316"/>
                  </a:cubicBezTo>
                  <a:cubicBezTo>
                    <a:pt x="29038" y="503241"/>
                    <a:pt x="55356" y="497558"/>
                    <a:pt x="152492" y="498563"/>
                  </a:cubicBezTo>
                  <a:cubicBezTo>
                    <a:pt x="199211" y="499045"/>
                    <a:pt x="263098" y="503926"/>
                    <a:pt x="310954" y="494193"/>
                  </a:cubicBezTo>
                  <a:cubicBezTo>
                    <a:pt x="412306" y="473581"/>
                    <a:pt x="384389" y="364877"/>
                    <a:pt x="385415" y="288396"/>
                  </a:cubicBezTo>
                  <a:cubicBezTo>
                    <a:pt x="387132" y="161078"/>
                    <a:pt x="414713" y="128862"/>
                    <a:pt x="389421" y="118571"/>
                  </a:cubicBezTo>
                  <a:cubicBezTo>
                    <a:pt x="395346" y="109194"/>
                    <a:pt x="401167" y="99747"/>
                    <a:pt x="406757" y="90161"/>
                  </a:cubicBezTo>
                  <a:cubicBezTo>
                    <a:pt x="416751" y="73020"/>
                    <a:pt x="428672" y="54768"/>
                    <a:pt x="434660" y="35784"/>
                  </a:cubicBezTo>
                  <a:cubicBezTo>
                    <a:pt x="434499" y="35756"/>
                    <a:pt x="434339" y="35728"/>
                    <a:pt x="434178" y="35700"/>
                  </a:cubicBezTo>
                  <a:cubicBezTo>
                    <a:pt x="437431" y="25430"/>
                    <a:pt x="435023" y="14056"/>
                    <a:pt x="425643" y="6327"/>
                  </a:cubicBezTo>
                  <a:close/>
                  <a:moveTo>
                    <a:pt x="259469" y="456566"/>
                  </a:moveTo>
                  <a:cubicBezTo>
                    <a:pt x="191269" y="459911"/>
                    <a:pt x="114435" y="460986"/>
                    <a:pt x="45341" y="455086"/>
                  </a:cubicBezTo>
                  <a:cubicBezTo>
                    <a:pt x="35138" y="419799"/>
                    <a:pt x="51595" y="367649"/>
                    <a:pt x="51992" y="318461"/>
                  </a:cubicBezTo>
                  <a:cubicBezTo>
                    <a:pt x="52732" y="226423"/>
                    <a:pt x="20007" y="147700"/>
                    <a:pt x="82924" y="127305"/>
                  </a:cubicBezTo>
                  <a:cubicBezTo>
                    <a:pt x="145730" y="106952"/>
                    <a:pt x="220016" y="111023"/>
                    <a:pt x="285124" y="110646"/>
                  </a:cubicBezTo>
                  <a:cubicBezTo>
                    <a:pt x="294169" y="110590"/>
                    <a:pt x="310291" y="112992"/>
                    <a:pt x="325157" y="112371"/>
                  </a:cubicBezTo>
                  <a:cubicBezTo>
                    <a:pt x="305015" y="142645"/>
                    <a:pt x="283701" y="172116"/>
                    <a:pt x="262351" y="201546"/>
                  </a:cubicBezTo>
                  <a:cubicBezTo>
                    <a:pt x="226527" y="250923"/>
                    <a:pt x="189796" y="300552"/>
                    <a:pt x="160260" y="354118"/>
                  </a:cubicBezTo>
                  <a:cubicBezTo>
                    <a:pt x="159639" y="353280"/>
                    <a:pt x="158934" y="352519"/>
                    <a:pt x="158320" y="351674"/>
                  </a:cubicBezTo>
                  <a:cubicBezTo>
                    <a:pt x="149219" y="339044"/>
                    <a:pt x="142728" y="324905"/>
                    <a:pt x="129601" y="315835"/>
                  </a:cubicBezTo>
                  <a:cubicBezTo>
                    <a:pt x="121770" y="310424"/>
                    <a:pt x="107205" y="314537"/>
                    <a:pt x="105418" y="324807"/>
                  </a:cubicBezTo>
                  <a:cubicBezTo>
                    <a:pt x="102173" y="343415"/>
                    <a:pt x="109396" y="359480"/>
                    <a:pt x="117464" y="376000"/>
                  </a:cubicBezTo>
                  <a:cubicBezTo>
                    <a:pt x="125253" y="391940"/>
                    <a:pt x="135233" y="406784"/>
                    <a:pt x="146030" y="420818"/>
                  </a:cubicBezTo>
                  <a:cubicBezTo>
                    <a:pt x="156554" y="434503"/>
                    <a:pt x="180786" y="430809"/>
                    <a:pt x="188854" y="416657"/>
                  </a:cubicBezTo>
                  <a:cubicBezTo>
                    <a:pt x="226206" y="351130"/>
                    <a:pt x="268430" y="289757"/>
                    <a:pt x="312839" y="228839"/>
                  </a:cubicBezTo>
                  <a:cubicBezTo>
                    <a:pt x="325373" y="211642"/>
                    <a:pt x="337859" y="194410"/>
                    <a:pt x="350121" y="177018"/>
                  </a:cubicBezTo>
                  <a:cubicBezTo>
                    <a:pt x="349682" y="183518"/>
                    <a:pt x="349368" y="189264"/>
                    <a:pt x="348858" y="193314"/>
                  </a:cubicBezTo>
                  <a:cubicBezTo>
                    <a:pt x="321472" y="409451"/>
                    <a:pt x="395472" y="449891"/>
                    <a:pt x="259469" y="456566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500">
                <a:solidFill>
                  <a:schemeClr val="dk1"/>
                </a:solidFill>
                <a:latin typeface="UTM Avo" panose="02040603050506020204" pitchFamily="18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4" name="Google Shape;1245;p16">
              <a:extLst>
                <a:ext uri="{FF2B5EF4-FFF2-40B4-BE49-F238E27FC236}">
                  <a16:creationId xmlns:a16="http://schemas.microsoft.com/office/drawing/2014/main" id="{949C1E61-D1F0-D05B-0314-05A8C4F4C84C}"/>
                </a:ext>
              </a:extLst>
            </p:cNvPr>
            <p:cNvSpPr/>
            <p:nvPr/>
          </p:nvSpPr>
          <p:spPr>
            <a:xfrm>
              <a:off x="91167" y="8135540"/>
              <a:ext cx="391511" cy="550378"/>
            </a:xfrm>
            <a:custGeom>
              <a:avLst/>
              <a:gdLst/>
              <a:ahLst/>
              <a:cxnLst/>
              <a:rect l="l" t="t" r="r" b="b"/>
              <a:pathLst>
                <a:path w="391511" h="550378" extrusionOk="0">
                  <a:moveTo>
                    <a:pt x="373030" y="173086"/>
                  </a:moveTo>
                  <a:cubicBezTo>
                    <a:pt x="374907" y="154814"/>
                    <a:pt x="385906" y="123604"/>
                    <a:pt x="359267" y="118116"/>
                  </a:cubicBezTo>
                  <a:cubicBezTo>
                    <a:pt x="356929" y="117823"/>
                    <a:pt x="354772" y="117858"/>
                    <a:pt x="352755" y="118123"/>
                  </a:cubicBezTo>
                  <a:cubicBezTo>
                    <a:pt x="359099" y="105123"/>
                    <a:pt x="365457" y="92136"/>
                    <a:pt x="371732" y="79101"/>
                  </a:cubicBezTo>
                  <a:cubicBezTo>
                    <a:pt x="381209" y="59397"/>
                    <a:pt x="402782" y="29346"/>
                    <a:pt x="384196" y="8917"/>
                  </a:cubicBezTo>
                  <a:cubicBezTo>
                    <a:pt x="374977" y="-1221"/>
                    <a:pt x="358464" y="-3532"/>
                    <a:pt x="348030" y="6264"/>
                  </a:cubicBezTo>
                  <a:cubicBezTo>
                    <a:pt x="343557" y="11716"/>
                    <a:pt x="343054" y="12310"/>
                    <a:pt x="346537" y="8044"/>
                  </a:cubicBezTo>
                  <a:cubicBezTo>
                    <a:pt x="344178" y="10278"/>
                    <a:pt x="342531" y="12959"/>
                    <a:pt x="341372" y="15948"/>
                  </a:cubicBezTo>
                  <a:cubicBezTo>
                    <a:pt x="338936" y="19899"/>
                    <a:pt x="336229" y="23767"/>
                    <a:pt x="334107" y="27887"/>
                  </a:cubicBezTo>
                  <a:cubicBezTo>
                    <a:pt x="329556" y="36740"/>
                    <a:pt x="325250" y="45747"/>
                    <a:pt x="320874" y="54684"/>
                  </a:cubicBezTo>
                  <a:cubicBezTo>
                    <a:pt x="316624" y="63356"/>
                    <a:pt x="312416" y="72056"/>
                    <a:pt x="308200" y="80748"/>
                  </a:cubicBezTo>
                  <a:cubicBezTo>
                    <a:pt x="293272" y="77746"/>
                    <a:pt x="273556" y="81530"/>
                    <a:pt x="261942" y="81412"/>
                  </a:cubicBezTo>
                  <a:cubicBezTo>
                    <a:pt x="194070" y="80720"/>
                    <a:pt x="116413" y="69856"/>
                    <a:pt x="51220" y="93463"/>
                  </a:cubicBezTo>
                  <a:cubicBezTo>
                    <a:pt x="-18718" y="118787"/>
                    <a:pt x="2687" y="209840"/>
                    <a:pt x="4418" y="283466"/>
                  </a:cubicBezTo>
                  <a:cubicBezTo>
                    <a:pt x="7154" y="399669"/>
                    <a:pt x="-4327" y="497362"/>
                    <a:pt x="45037" y="531358"/>
                  </a:cubicBezTo>
                  <a:cubicBezTo>
                    <a:pt x="66379" y="546055"/>
                    <a:pt x="94128" y="546251"/>
                    <a:pt x="119030" y="546230"/>
                  </a:cubicBezTo>
                  <a:cubicBezTo>
                    <a:pt x="217143" y="546132"/>
                    <a:pt x="328817" y="566156"/>
                    <a:pt x="358639" y="519083"/>
                  </a:cubicBezTo>
                  <a:cubicBezTo>
                    <a:pt x="382361" y="481645"/>
                    <a:pt x="359364" y="306158"/>
                    <a:pt x="373030" y="173086"/>
                  </a:cubicBezTo>
                  <a:close/>
                  <a:moveTo>
                    <a:pt x="322138" y="496007"/>
                  </a:moveTo>
                  <a:cubicBezTo>
                    <a:pt x="304062" y="513107"/>
                    <a:pt x="231841" y="503820"/>
                    <a:pt x="198083" y="502976"/>
                  </a:cubicBezTo>
                  <a:cubicBezTo>
                    <a:pt x="116587" y="500930"/>
                    <a:pt x="84651" y="508191"/>
                    <a:pt x="68201" y="494946"/>
                  </a:cubicBezTo>
                  <a:cubicBezTo>
                    <a:pt x="38442" y="470998"/>
                    <a:pt x="52044" y="360527"/>
                    <a:pt x="47145" y="274606"/>
                  </a:cubicBezTo>
                  <a:cubicBezTo>
                    <a:pt x="44911" y="235450"/>
                    <a:pt x="36976" y="192867"/>
                    <a:pt x="47047" y="154256"/>
                  </a:cubicBezTo>
                  <a:cubicBezTo>
                    <a:pt x="53230" y="130558"/>
                    <a:pt x="80645" y="128897"/>
                    <a:pt x="101736" y="126313"/>
                  </a:cubicBezTo>
                  <a:cubicBezTo>
                    <a:pt x="179532" y="116797"/>
                    <a:pt x="246002" y="126558"/>
                    <a:pt x="286390" y="125594"/>
                  </a:cubicBezTo>
                  <a:lnTo>
                    <a:pt x="247056" y="206475"/>
                  </a:lnTo>
                  <a:cubicBezTo>
                    <a:pt x="230550" y="240421"/>
                    <a:pt x="214002" y="274354"/>
                    <a:pt x="197685" y="308392"/>
                  </a:cubicBezTo>
                  <a:cubicBezTo>
                    <a:pt x="187803" y="329003"/>
                    <a:pt x="177557" y="349544"/>
                    <a:pt x="167717" y="370260"/>
                  </a:cubicBezTo>
                  <a:cubicBezTo>
                    <a:pt x="159732" y="358300"/>
                    <a:pt x="151595" y="346814"/>
                    <a:pt x="139605" y="338506"/>
                  </a:cubicBezTo>
                  <a:cubicBezTo>
                    <a:pt x="130392" y="332124"/>
                    <a:pt x="113621" y="339406"/>
                    <a:pt x="114877" y="351688"/>
                  </a:cubicBezTo>
                  <a:cubicBezTo>
                    <a:pt x="116497" y="367530"/>
                    <a:pt x="122547" y="380894"/>
                    <a:pt x="129813" y="394956"/>
                  </a:cubicBezTo>
                  <a:cubicBezTo>
                    <a:pt x="136750" y="408382"/>
                    <a:pt x="142927" y="422109"/>
                    <a:pt x="149515" y="435710"/>
                  </a:cubicBezTo>
                  <a:cubicBezTo>
                    <a:pt x="158002" y="453207"/>
                    <a:pt x="185472" y="454010"/>
                    <a:pt x="195054" y="437142"/>
                  </a:cubicBezTo>
                  <a:cubicBezTo>
                    <a:pt x="216773" y="398901"/>
                    <a:pt x="235010" y="358405"/>
                    <a:pt x="254530" y="318998"/>
                  </a:cubicBezTo>
                  <a:cubicBezTo>
                    <a:pt x="274435" y="278809"/>
                    <a:pt x="293956" y="238418"/>
                    <a:pt x="313637" y="198117"/>
                  </a:cubicBezTo>
                  <a:cubicBezTo>
                    <a:pt x="318257" y="188656"/>
                    <a:pt x="322905" y="179203"/>
                    <a:pt x="327539" y="169742"/>
                  </a:cubicBezTo>
                  <a:cubicBezTo>
                    <a:pt x="326590" y="186394"/>
                    <a:pt x="327449" y="202614"/>
                    <a:pt x="327030" y="210706"/>
                  </a:cubicBezTo>
                  <a:cubicBezTo>
                    <a:pt x="319709" y="352833"/>
                    <a:pt x="335887" y="452293"/>
                    <a:pt x="322138" y="496007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500">
                <a:solidFill>
                  <a:schemeClr val="dk1"/>
                </a:solidFill>
                <a:latin typeface="UTM Avo" panose="02040603050506020204" pitchFamily="18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" name="Google Shape;1246;p16">
              <a:extLst>
                <a:ext uri="{FF2B5EF4-FFF2-40B4-BE49-F238E27FC236}">
                  <a16:creationId xmlns:a16="http://schemas.microsoft.com/office/drawing/2014/main" id="{9834E37E-2CDD-F247-4D25-EAC665340935}"/>
                </a:ext>
              </a:extLst>
            </p:cNvPr>
            <p:cNvSpPr/>
            <p:nvPr/>
          </p:nvSpPr>
          <p:spPr>
            <a:xfrm>
              <a:off x="81140" y="8754536"/>
              <a:ext cx="385966" cy="474344"/>
            </a:xfrm>
            <a:custGeom>
              <a:avLst/>
              <a:gdLst/>
              <a:ahLst/>
              <a:cxnLst/>
              <a:rect l="l" t="t" r="r" b="b"/>
              <a:pathLst>
                <a:path w="385966" h="474344" extrusionOk="0">
                  <a:moveTo>
                    <a:pt x="359286" y="85992"/>
                  </a:moveTo>
                  <a:cubicBezTo>
                    <a:pt x="363662" y="76462"/>
                    <a:pt x="367814" y="66840"/>
                    <a:pt x="371402" y="57010"/>
                  </a:cubicBezTo>
                  <a:cubicBezTo>
                    <a:pt x="371674" y="56263"/>
                    <a:pt x="372135" y="55257"/>
                    <a:pt x="372532" y="54238"/>
                  </a:cubicBezTo>
                  <a:cubicBezTo>
                    <a:pt x="376182" y="51403"/>
                    <a:pt x="379630" y="47361"/>
                    <a:pt x="381424" y="44198"/>
                  </a:cubicBezTo>
                  <a:cubicBezTo>
                    <a:pt x="387942" y="32712"/>
                    <a:pt x="387852" y="18517"/>
                    <a:pt x="378493" y="8540"/>
                  </a:cubicBezTo>
                  <a:cubicBezTo>
                    <a:pt x="369078" y="-1493"/>
                    <a:pt x="352265" y="-3316"/>
                    <a:pt x="341859" y="6459"/>
                  </a:cubicBezTo>
                  <a:cubicBezTo>
                    <a:pt x="339975" y="8226"/>
                    <a:pt x="338390" y="10349"/>
                    <a:pt x="337106" y="12653"/>
                  </a:cubicBezTo>
                  <a:cubicBezTo>
                    <a:pt x="335815" y="13511"/>
                    <a:pt x="334580" y="14468"/>
                    <a:pt x="333414" y="15529"/>
                  </a:cubicBezTo>
                  <a:cubicBezTo>
                    <a:pt x="329283" y="19027"/>
                    <a:pt x="326596" y="22770"/>
                    <a:pt x="324188" y="27482"/>
                  </a:cubicBezTo>
                  <a:cubicBezTo>
                    <a:pt x="323664" y="28516"/>
                    <a:pt x="323162" y="29598"/>
                    <a:pt x="322645" y="30659"/>
                  </a:cubicBezTo>
                  <a:cubicBezTo>
                    <a:pt x="288406" y="29926"/>
                    <a:pt x="233256" y="37530"/>
                    <a:pt x="166459" y="30569"/>
                  </a:cubicBezTo>
                  <a:cubicBezTo>
                    <a:pt x="129169" y="26680"/>
                    <a:pt x="85759" y="16639"/>
                    <a:pt x="50695" y="34108"/>
                  </a:cubicBezTo>
                  <a:cubicBezTo>
                    <a:pt x="-14937" y="66812"/>
                    <a:pt x="1897" y="180662"/>
                    <a:pt x="2030" y="239570"/>
                  </a:cubicBezTo>
                  <a:cubicBezTo>
                    <a:pt x="2127" y="286162"/>
                    <a:pt x="2930" y="355326"/>
                    <a:pt x="6036" y="401938"/>
                  </a:cubicBezTo>
                  <a:cubicBezTo>
                    <a:pt x="10928" y="475362"/>
                    <a:pt x="16372" y="460343"/>
                    <a:pt x="194634" y="467221"/>
                  </a:cubicBezTo>
                  <a:cubicBezTo>
                    <a:pt x="238833" y="468924"/>
                    <a:pt x="334531" y="492768"/>
                    <a:pt x="358239" y="442441"/>
                  </a:cubicBezTo>
                  <a:cubicBezTo>
                    <a:pt x="377013" y="402581"/>
                    <a:pt x="373489" y="305446"/>
                    <a:pt x="371192" y="166761"/>
                  </a:cubicBezTo>
                  <a:cubicBezTo>
                    <a:pt x="370885" y="149089"/>
                    <a:pt x="380614" y="97234"/>
                    <a:pt x="359286" y="85992"/>
                  </a:cubicBezTo>
                  <a:close/>
                  <a:moveTo>
                    <a:pt x="279151" y="432820"/>
                  </a:moveTo>
                  <a:cubicBezTo>
                    <a:pt x="193454" y="425922"/>
                    <a:pt x="58519" y="427311"/>
                    <a:pt x="46487" y="422298"/>
                  </a:cubicBezTo>
                  <a:cubicBezTo>
                    <a:pt x="39249" y="381921"/>
                    <a:pt x="40199" y="202607"/>
                    <a:pt x="41127" y="161315"/>
                  </a:cubicBezTo>
                  <a:cubicBezTo>
                    <a:pt x="41755" y="133296"/>
                    <a:pt x="38098" y="83325"/>
                    <a:pt x="67815" y="68551"/>
                  </a:cubicBezTo>
                  <a:cubicBezTo>
                    <a:pt x="92396" y="56333"/>
                    <a:pt x="126105" y="64774"/>
                    <a:pt x="152089" y="67699"/>
                  </a:cubicBezTo>
                  <a:cubicBezTo>
                    <a:pt x="198598" y="72936"/>
                    <a:pt x="244758" y="70646"/>
                    <a:pt x="291428" y="70303"/>
                  </a:cubicBezTo>
                  <a:cubicBezTo>
                    <a:pt x="294729" y="70283"/>
                    <a:pt x="298951" y="70590"/>
                    <a:pt x="303627" y="70953"/>
                  </a:cubicBezTo>
                  <a:cubicBezTo>
                    <a:pt x="299523" y="78899"/>
                    <a:pt x="295273" y="86767"/>
                    <a:pt x="290890" y="94531"/>
                  </a:cubicBezTo>
                  <a:cubicBezTo>
                    <a:pt x="274133" y="124205"/>
                    <a:pt x="255227" y="152587"/>
                    <a:pt x="235887" y="180620"/>
                  </a:cubicBezTo>
                  <a:cubicBezTo>
                    <a:pt x="205584" y="224552"/>
                    <a:pt x="174150" y="267910"/>
                    <a:pt x="147706" y="314251"/>
                  </a:cubicBezTo>
                  <a:cubicBezTo>
                    <a:pt x="137600" y="299372"/>
                    <a:pt x="128953" y="286762"/>
                    <a:pt x="112656" y="278349"/>
                  </a:cubicBezTo>
                  <a:cubicBezTo>
                    <a:pt x="101699" y="272693"/>
                    <a:pt x="87455" y="278509"/>
                    <a:pt x="87071" y="291992"/>
                  </a:cubicBezTo>
                  <a:cubicBezTo>
                    <a:pt x="86798" y="301669"/>
                    <a:pt x="86987" y="310026"/>
                    <a:pt x="90853" y="319131"/>
                  </a:cubicBezTo>
                  <a:cubicBezTo>
                    <a:pt x="93945" y="326399"/>
                    <a:pt x="97435" y="333514"/>
                    <a:pt x="101015" y="340552"/>
                  </a:cubicBezTo>
                  <a:cubicBezTo>
                    <a:pt x="108476" y="355221"/>
                    <a:pt x="116823" y="369583"/>
                    <a:pt x="125128" y="383792"/>
                  </a:cubicBezTo>
                  <a:cubicBezTo>
                    <a:pt x="134787" y="400312"/>
                    <a:pt x="163855" y="405290"/>
                    <a:pt x="173563" y="385314"/>
                  </a:cubicBezTo>
                  <a:cubicBezTo>
                    <a:pt x="201382" y="328068"/>
                    <a:pt x="238407" y="276163"/>
                    <a:pt x="274636" y="224070"/>
                  </a:cubicBezTo>
                  <a:cubicBezTo>
                    <a:pt x="293514" y="196931"/>
                    <a:pt x="312847" y="169226"/>
                    <a:pt x="330211" y="140459"/>
                  </a:cubicBezTo>
                  <a:cubicBezTo>
                    <a:pt x="331202" y="151428"/>
                    <a:pt x="332612" y="161385"/>
                    <a:pt x="332709" y="167396"/>
                  </a:cubicBezTo>
                  <a:cubicBezTo>
                    <a:pt x="337720" y="468897"/>
                    <a:pt x="331655" y="437051"/>
                    <a:pt x="279151" y="43282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500">
                <a:solidFill>
                  <a:schemeClr val="dk1"/>
                </a:solidFill>
                <a:latin typeface="UTM Avo" panose="02040603050506020204" pitchFamily="18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" name="Google Shape;1247;p16">
              <a:extLst>
                <a:ext uri="{FF2B5EF4-FFF2-40B4-BE49-F238E27FC236}">
                  <a16:creationId xmlns:a16="http://schemas.microsoft.com/office/drawing/2014/main" id="{3647CDB3-7B4F-21F0-7BCE-AF6E939F36A8}"/>
                </a:ext>
              </a:extLst>
            </p:cNvPr>
            <p:cNvSpPr/>
            <p:nvPr/>
          </p:nvSpPr>
          <p:spPr>
            <a:xfrm>
              <a:off x="62449" y="9283997"/>
              <a:ext cx="441331" cy="463486"/>
            </a:xfrm>
            <a:custGeom>
              <a:avLst/>
              <a:gdLst/>
              <a:ahLst/>
              <a:cxnLst/>
              <a:rect l="l" t="t" r="r" b="b"/>
              <a:pathLst>
                <a:path w="441331" h="463486" extrusionOk="0">
                  <a:moveTo>
                    <a:pt x="441305" y="24471"/>
                  </a:moveTo>
                  <a:cubicBezTo>
                    <a:pt x="440628" y="6855"/>
                    <a:pt x="423006" y="-6027"/>
                    <a:pt x="406354" y="2917"/>
                  </a:cubicBezTo>
                  <a:cubicBezTo>
                    <a:pt x="388871" y="12315"/>
                    <a:pt x="378570" y="34176"/>
                    <a:pt x="367592" y="50088"/>
                  </a:cubicBezTo>
                  <a:cubicBezTo>
                    <a:pt x="366642" y="51464"/>
                    <a:pt x="365637" y="52790"/>
                    <a:pt x="364681" y="54152"/>
                  </a:cubicBezTo>
                  <a:cubicBezTo>
                    <a:pt x="355685" y="53349"/>
                    <a:pt x="345021" y="56183"/>
                    <a:pt x="336527" y="57182"/>
                  </a:cubicBezTo>
                  <a:cubicBezTo>
                    <a:pt x="202765" y="72822"/>
                    <a:pt x="77768" y="32807"/>
                    <a:pt x="22772" y="82897"/>
                  </a:cubicBezTo>
                  <a:cubicBezTo>
                    <a:pt x="55" y="103592"/>
                    <a:pt x="-217" y="136994"/>
                    <a:pt x="41" y="165432"/>
                  </a:cubicBezTo>
                  <a:cubicBezTo>
                    <a:pt x="2065" y="387239"/>
                    <a:pt x="4194" y="427330"/>
                    <a:pt x="31684" y="455063"/>
                  </a:cubicBezTo>
                  <a:cubicBezTo>
                    <a:pt x="40492" y="463951"/>
                    <a:pt x="57975" y="461975"/>
                    <a:pt x="69204" y="462415"/>
                  </a:cubicBezTo>
                  <a:cubicBezTo>
                    <a:pt x="99997" y="463623"/>
                    <a:pt x="130844" y="463539"/>
                    <a:pt x="161650" y="463427"/>
                  </a:cubicBezTo>
                  <a:cubicBezTo>
                    <a:pt x="423746" y="462477"/>
                    <a:pt x="400142" y="468098"/>
                    <a:pt x="409529" y="170599"/>
                  </a:cubicBezTo>
                  <a:cubicBezTo>
                    <a:pt x="410046" y="154254"/>
                    <a:pt x="420891" y="110567"/>
                    <a:pt x="406214" y="93482"/>
                  </a:cubicBezTo>
                  <a:cubicBezTo>
                    <a:pt x="409383" y="89090"/>
                    <a:pt x="412607" y="84740"/>
                    <a:pt x="415664" y="80271"/>
                  </a:cubicBezTo>
                  <a:cubicBezTo>
                    <a:pt x="426335" y="64680"/>
                    <a:pt x="442059" y="44097"/>
                    <a:pt x="441305" y="24471"/>
                  </a:cubicBezTo>
                  <a:close/>
                  <a:moveTo>
                    <a:pt x="268746" y="422666"/>
                  </a:moveTo>
                  <a:cubicBezTo>
                    <a:pt x="198898" y="424488"/>
                    <a:pt x="125568" y="429278"/>
                    <a:pt x="55707" y="422233"/>
                  </a:cubicBezTo>
                  <a:cubicBezTo>
                    <a:pt x="36507" y="394074"/>
                    <a:pt x="43430" y="353019"/>
                    <a:pt x="41672" y="264145"/>
                  </a:cubicBezTo>
                  <a:cubicBezTo>
                    <a:pt x="37393" y="48084"/>
                    <a:pt x="6964" y="110909"/>
                    <a:pt x="309288" y="98725"/>
                  </a:cubicBezTo>
                  <a:cubicBezTo>
                    <a:pt x="314543" y="98516"/>
                    <a:pt x="322611" y="98606"/>
                    <a:pt x="331467" y="98250"/>
                  </a:cubicBezTo>
                  <a:cubicBezTo>
                    <a:pt x="310991" y="123714"/>
                    <a:pt x="288769" y="148752"/>
                    <a:pt x="266889" y="173678"/>
                  </a:cubicBezTo>
                  <a:cubicBezTo>
                    <a:pt x="229397" y="216401"/>
                    <a:pt x="191368" y="259976"/>
                    <a:pt x="160569" y="308048"/>
                  </a:cubicBezTo>
                  <a:cubicBezTo>
                    <a:pt x="158614" y="304417"/>
                    <a:pt x="156765" y="300738"/>
                    <a:pt x="154741" y="297149"/>
                  </a:cubicBezTo>
                  <a:cubicBezTo>
                    <a:pt x="149528" y="287884"/>
                    <a:pt x="144105" y="278863"/>
                    <a:pt x="137893" y="270240"/>
                  </a:cubicBezTo>
                  <a:cubicBezTo>
                    <a:pt x="131375" y="261198"/>
                    <a:pt x="125750" y="251982"/>
                    <a:pt x="115455" y="246836"/>
                  </a:cubicBezTo>
                  <a:cubicBezTo>
                    <a:pt x="107339" y="242773"/>
                    <a:pt x="94399" y="244686"/>
                    <a:pt x="92187" y="255466"/>
                  </a:cubicBezTo>
                  <a:cubicBezTo>
                    <a:pt x="87650" y="277571"/>
                    <a:pt x="98915" y="300486"/>
                    <a:pt x="107101" y="320616"/>
                  </a:cubicBezTo>
                  <a:cubicBezTo>
                    <a:pt x="115407" y="341024"/>
                    <a:pt x="124947" y="360916"/>
                    <a:pt x="134250" y="380885"/>
                  </a:cubicBezTo>
                  <a:cubicBezTo>
                    <a:pt x="142918" y="399485"/>
                    <a:pt x="173578" y="400910"/>
                    <a:pt x="183279" y="382421"/>
                  </a:cubicBezTo>
                  <a:cubicBezTo>
                    <a:pt x="217072" y="317997"/>
                    <a:pt x="262932" y="263907"/>
                    <a:pt x="310418" y="209810"/>
                  </a:cubicBezTo>
                  <a:cubicBezTo>
                    <a:pt x="329646" y="187907"/>
                    <a:pt x="348839" y="165963"/>
                    <a:pt x="367389" y="143480"/>
                  </a:cubicBezTo>
                  <a:cubicBezTo>
                    <a:pt x="368003" y="154086"/>
                    <a:pt x="369029" y="163714"/>
                    <a:pt x="368932" y="169621"/>
                  </a:cubicBezTo>
                  <a:cubicBezTo>
                    <a:pt x="364618" y="429348"/>
                    <a:pt x="369455" y="420034"/>
                    <a:pt x="268746" y="422666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500">
                <a:solidFill>
                  <a:schemeClr val="dk1"/>
                </a:solidFill>
                <a:latin typeface="UTM Avo" panose="02040603050506020204" pitchFamily="18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" name="Google Shape;1248;p16">
              <a:extLst>
                <a:ext uri="{FF2B5EF4-FFF2-40B4-BE49-F238E27FC236}">
                  <a16:creationId xmlns:a16="http://schemas.microsoft.com/office/drawing/2014/main" id="{073C3277-F18D-8F2C-3C0B-2E3876F418A8}"/>
                </a:ext>
              </a:extLst>
            </p:cNvPr>
            <p:cNvSpPr/>
            <p:nvPr/>
          </p:nvSpPr>
          <p:spPr>
            <a:xfrm>
              <a:off x="573424" y="7790317"/>
              <a:ext cx="1249336" cy="223477"/>
            </a:xfrm>
            <a:custGeom>
              <a:avLst/>
              <a:gdLst/>
              <a:ahLst/>
              <a:cxnLst/>
              <a:rect l="l" t="t" r="r" b="b"/>
              <a:pathLst>
                <a:path w="1249336" h="223477" extrusionOk="0">
                  <a:moveTo>
                    <a:pt x="1246894" y="175957"/>
                  </a:moveTo>
                  <a:cubicBezTo>
                    <a:pt x="1237689" y="154382"/>
                    <a:pt x="1225908" y="135356"/>
                    <a:pt x="1212026" y="116484"/>
                  </a:cubicBezTo>
                  <a:cubicBezTo>
                    <a:pt x="1198040" y="97471"/>
                    <a:pt x="1180481" y="73237"/>
                    <a:pt x="1153269" y="81112"/>
                  </a:cubicBezTo>
                  <a:cubicBezTo>
                    <a:pt x="1132590" y="87096"/>
                    <a:pt x="1123586" y="111834"/>
                    <a:pt x="1114974" y="130902"/>
                  </a:cubicBezTo>
                  <a:cubicBezTo>
                    <a:pt x="1112636" y="126077"/>
                    <a:pt x="1110368" y="120610"/>
                    <a:pt x="1108414" y="116344"/>
                  </a:cubicBezTo>
                  <a:cubicBezTo>
                    <a:pt x="1098496" y="94672"/>
                    <a:pt x="1088579" y="73006"/>
                    <a:pt x="1078662" y="51334"/>
                  </a:cubicBezTo>
                  <a:cubicBezTo>
                    <a:pt x="1070098" y="32622"/>
                    <a:pt x="1060837" y="9553"/>
                    <a:pt x="1038783" y="3521"/>
                  </a:cubicBezTo>
                  <a:cubicBezTo>
                    <a:pt x="1013644" y="-3357"/>
                    <a:pt x="996049" y="13882"/>
                    <a:pt x="984701" y="33893"/>
                  </a:cubicBezTo>
                  <a:cubicBezTo>
                    <a:pt x="972941" y="54615"/>
                    <a:pt x="961272" y="75387"/>
                    <a:pt x="949554" y="96138"/>
                  </a:cubicBezTo>
                  <a:cubicBezTo>
                    <a:pt x="940753" y="111722"/>
                    <a:pt x="932602" y="132591"/>
                    <a:pt x="919027" y="143455"/>
                  </a:cubicBezTo>
                  <a:cubicBezTo>
                    <a:pt x="917241" y="144887"/>
                    <a:pt x="915747" y="144866"/>
                    <a:pt x="912048" y="142576"/>
                  </a:cubicBezTo>
                  <a:cubicBezTo>
                    <a:pt x="905816" y="138715"/>
                    <a:pt x="901028" y="131907"/>
                    <a:pt x="896820" y="125909"/>
                  </a:cubicBezTo>
                  <a:cubicBezTo>
                    <a:pt x="884313" y="108056"/>
                    <a:pt x="873460" y="88883"/>
                    <a:pt x="863920" y="69299"/>
                  </a:cubicBezTo>
                  <a:cubicBezTo>
                    <a:pt x="859139" y="59482"/>
                    <a:pt x="854665" y="49505"/>
                    <a:pt x="850638" y="39353"/>
                  </a:cubicBezTo>
                  <a:cubicBezTo>
                    <a:pt x="846709" y="29459"/>
                    <a:pt x="843750" y="19091"/>
                    <a:pt x="836115" y="11215"/>
                  </a:cubicBezTo>
                  <a:cubicBezTo>
                    <a:pt x="826490" y="1279"/>
                    <a:pt x="812853" y="-2763"/>
                    <a:pt x="799691" y="1985"/>
                  </a:cubicBezTo>
                  <a:cubicBezTo>
                    <a:pt x="787910" y="6237"/>
                    <a:pt x="781314" y="16465"/>
                    <a:pt x="777287" y="27811"/>
                  </a:cubicBezTo>
                  <a:cubicBezTo>
                    <a:pt x="770497" y="46970"/>
                    <a:pt x="768277" y="67791"/>
                    <a:pt x="764781" y="87710"/>
                  </a:cubicBezTo>
                  <a:cubicBezTo>
                    <a:pt x="761696" y="105256"/>
                    <a:pt x="758388" y="124052"/>
                    <a:pt x="750097" y="140076"/>
                  </a:cubicBezTo>
                  <a:cubicBezTo>
                    <a:pt x="744395" y="132494"/>
                    <a:pt x="740075" y="123431"/>
                    <a:pt x="735280" y="115269"/>
                  </a:cubicBezTo>
                  <a:cubicBezTo>
                    <a:pt x="728217" y="103239"/>
                    <a:pt x="721147" y="91202"/>
                    <a:pt x="714084" y="79171"/>
                  </a:cubicBezTo>
                  <a:cubicBezTo>
                    <a:pt x="707942" y="68712"/>
                    <a:pt x="702233" y="57359"/>
                    <a:pt x="694096" y="48255"/>
                  </a:cubicBezTo>
                  <a:cubicBezTo>
                    <a:pt x="675098" y="27001"/>
                    <a:pt x="646093" y="28838"/>
                    <a:pt x="625658" y="46789"/>
                  </a:cubicBezTo>
                  <a:cubicBezTo>
                    <a:pt x="607324" y="62889"/>
                    <a:pt x="595103" y="87676"/>
                    <a:pt x="581808" y="107812"/>
                  </a:cubicBezTo>
                  <a:cubicBezTo>
                    <a:pt x="575038" y="118069"/>
                    <a:pt x="568310" y="128346"/>
                    <a:pt x="561562" y="138617"/>
                  </a:cubicBezTo>
                  <a:cubicBezTo>
                    <a:pt x="553549" y="120610"/>
                    <a:pt x="545509" y="102610"/>
                    <a:pt x="537323" y="84687"/>
                  </a:cubicBezTo>
                  <a:cubicBezTo>
                    <a:pt x="524328" y="56221"/>
                    <a:pt x="500843" y="28377"/>
                    <a:pt x="466107" y="33306"/>
                  </a:cubicBezTo>
                  <a:cubicBezTo>
                    <a:pt x="433040" y="38005"/>
                    <a:pt x="422104" y="71617"/>
                    <a:pt x="412166" y="98777"/>
                  </a:cubicBezTo>
                  <a:cubicBezTo>
                    <a:pt x="406554" y="114110"/>
                    <a:pt x="401425" y="129596"/>
                    <a:pt x="396728" y="145215"/>
                  </a:cubicBezTo>
                  <a:cubicBezTo>
                    <a:pt x="393077" y="132885"/>
                    <a:pt x="390677" y="119891"/>
                    <a:pt x="386915" y="109180"/>
                  </a:cubicBezTo>
                  <a:cubicBezTo>
                    <a:pt x="376718" y="80170"/>
                    <a:pt x="358398" y="49141"/>
                    <a:pt x="325931" y="42097"/>
                  </a:cubicBezTo>
                  <a:cubicBezTo>
                    <a:pt x="289535" y="34200"/>
                    <a:pt x="259727" y="57709"/>
                    <a:pt x="237365" y="83703"/>
                  </a:cubicBezTo>
                  <a:cubicBezTo>
                    <a:pt x="220929" y="102806"/>
                    <a:pt x="204717" y="122104"/>
                    <a:pt x="188518" y="141424"/>
                  </a:cubicBezTo>
                  <a:cubicBezTo>
                    <a:pt x="183717" y="119186"/>
                    <a:pt x="178782" y="96955"/>
                    <a:pt x="172717" y="75129"/>
                  </a:cubicBezTo>
                  <a:cubicBezTo>
                    <a:pt x="164615" y="45958"/>
                    <a:pt x="145952" y="14608"/>
                    <a:pt x="111447" y="15872"/>
                  </a:cubicBezTo>
                  <a:cubicBezTo>
                    <a:pt x="71924" y="17317"/>
                    <a:pt x="54337" y="53331"/>
                    <a:pt x="43100" y="85853"/>
                  </a:cubicBezTo>
                  <a:cubicBezTo>
                    <a:pt x="30782" y="121532"/>
                    <a:pt x="14953" y="155737"/>
                    <a:pt x="1267" y="190857"/>
                  </a:cubicBezTo>
                  <a:cubicBezTo>
                    <a:pt x="-6284" y="210232"/>
                    <a:pt x="21919" y="220866"/>
                    <a:pt x="32911" y="205387"/>
                  </a:cubicBezTo>
                  <a:cubicBezTo>
                    <a:pt x="51259" y="179553"/>
                    <a:pt x="64708" y="150982"/>
                    <a:pt x="76719" y="121706"/>
                  </a:cubicBezTo>
                  <a:cubicBezTo>
                    <a:pt x="82072" y="108657"/>
                    <a:pt x="86225" y="94972"/>
                    <a:pt x="92108" y="82160"/>
                  </a:cubicBezTo>
                  <a:cubicBezTo>
                    <a:pt x="95758" y="74207"/>
                    <a:pt x="101600" y="62736"/>
                    <a:pt x="111412" y="61283"/>
                  </a:cubicBezTo>
                  <a:cubicBezTo>
                    <a:pt x="116444" y="60536"/>
                    <a:pt x="119027" y="64069"/>
                    <a:pt x="122188" y="69920"/>
                  </a:cubicBezTo>
                  <a:cubicBezTo>
                    <a:pt x="127430" y="79611"/>
                    <a:pt x="129565" y="91327"/>
                    <a:pt x="132050" y="102443"/>
                  </a:cubicBezTo>
                  <a:cubicBezTo>
                    <a:pt x="139141" y="134134"/>
                    <a:pt x="146329" y="165798"/>
                    <a:pt x="153511" y="197469"/>
                  </a:cubicBezTo>
                  <a:cubicBezTo>
                    <a:pt x="157042" y="213039"/>
                    <a:pt x="180276" y="222444"/>
                    <a:pt x="191757" y="208864"/>
                  </a:cubicBezTo>
                  <a:cubicBezTo>
                    <a:pt x="215932" y="180258"/>
                    <a:pt x="240080" y="151617"/>
                    <a:pt x="264270" y="123026"/>
                  </a:cubicBezTo>
                  <a:cubicBezTo>
                    <a:pt x="277014" y="107966"/>
                    <a:pt x="299264" y="78655"/>
                    <a:pt x="320124" y="88667"/>
                  </a:cubicBezTo>
                  <a:cubicBezTo>
                    <a:pt x="326008" y="91488"/>
                    <a:pt x="332889" y="101046"/>
                    <a:pt x="337105" y="109264"/>
                  </a:cubicBezTo>
                  <a:cubicBezTo>
                    <a:pt x="342604" y="119989"/>
                    <a:pt x="345417" y="131509"/>
                    <a:pt x="348578" y="143211"/>
                  </a:cubicBezTo>
                  <a:cubicBezTo>
                    <a:pt x="356611" y="172927"/>
                    <a:pt x="367171" y="201854"/>
                    <a:pt x="393601" y="219944"/>
                  </a:cubicBezTo>
                  <a:cubicBezTo>
                    <a:pt x="405542" y="228113"/>
                    <a:pt x="424714" y="221410"/>
                    <a:pt x="428259" y="207090"/>
                  </a:cubicBezTo>
                  <a:cubicBezTo>
                    <a:pt x="434687" y="181117"/>
                    <a:pt x="442218" y="155444"/>
                    <a:pt x="450942" y="130148"/>
                  </a:cubicBezTo>
                  <a:cubicBezTo>
                    <a:pt x="455192" y="117831"/>
                    <a:pt x="459659" y="105578"/>
                    <a:pt x="464523" y="93492"/>
                  </a:cubicBezTo>
                  <a:cubicBezTo>
                    <a:pt x="466463" y="88667"/>
                    <a:pt x="469618" y="79507"/>
                    <a:pt x="474141" y="79639"/>
                  </a:cubicBezTo>
                  <a:cubicBezTo>
                    <a:pt x="488385" y="80072"/>
                    <a:pt x="497479" y="112260"/>
                    <a:pt x="501918" y="122404"/>
                  </a:cubicBezTo>
                  <a:cubicBezTo>
                    <a:pt x="513328" y="148469"/>
                    <a:pt x="524746" y="174526"/>
                    <a:pt x="536164" y="200590"/>
                  </a:cubicBezTo>
                  <a:cubicBezTo>
                    <a:pt x="543814" y="218052"/>
                    <a:pt x="568694" y="215964"/>
                    <a:pt x="578081" y="201909"/>
                  </a:cubicBezTo>
                  <a:cubicBezTo>
                    <a:pt x="597853" y="172277"/>
                    <a:pt x="617583" y="142625"/>
                    <a:pt x="637264" y="112930"/>
                  </a:cubicBezTo>
                  <a:cubicBezTo>
                    <a:pt x="642073" y="105675"/>
                    <a:pt x="646686" y="98219"/>
                    <a:pt x="651753" y="91139"/>
                  </a:cubicBezTo>
                  <a:cubicBezTo>
                    <a:pt x="653351" y="88904"/>
                    <a:pt x="657344" y="85225"/>
                    <a:pt x="659151" y="83081"/>
                  </a:cubicBezTo>
                  <a:cubicBezTo>
                    <a:pt x="662794" y="90147"/>
                    <a:pt x="667666" y="97443"/>
                    <a:pt x="671797" y="104516"/>
                  </a:cubicBezTo>
                  <a:cubicBezTo>
                    <a:pt x="680605" y="119570"/>
                    <a:pt x="689406" y="134623"/>
                    <a:pt x="698207" y="149683"/>
                  </a:cubicBezTo>
                  <a:cubicBezTo>
                    <a:pt x="706672" y="164164"/>
                    <a:pt x="715319" y="179413"/>
                    <a:pt x="730115" y="188378"/>
                  </a:cubicBezTo>
                  <a:cubicBezTo>
                    <a:pt x="746691" y="198411"/>
                    <a:pt x="767482" y="196317"/>
                    <a:pt x="781126" y="182387"/>
                  </a:cubicBezTo>
                  <a:cubicBezTo>
                    <a:pt x="792307" y="170979"/>
                    <a:pt x="798993" y="153824"/>
                    <a:pt x="803773" y="138889"/>
                  </a:cubicBezTo>
                  <a:cubicBezTo>
                    <a:pt x="809057" y="122390"/>
                    <a:pt x="811750" y="105215"/>
                    <a:pt x="814661" y="88178"/>
                  </a:cubicBezTo>
                  <a:cubicBezTo>
                    <a:pt x="814940" y="86559"/>
                    <a:pt x="815233" y="84946"/>
                    <a:pt x="815512" y="83333"/>
                  </a:cubicBezTo>
                  <a:cubicBezTo>
                    <a:pt x="819141" y="91285"/>
                    <a:pt x="822910" y="99168"/>
                    <a:pt x="826993" y="106904"/>
                  </a:cubicBezTo>
                  <a:cubicBezTo>
                    <a:pt x="838690" y="129086"/>
                    <a:pt x="851860" y="153028"/>
                    <a:pt x="869056" y="171468"/>
                  </a:cubicBezTo>
                  <a:cubicBezTo>
                    <a:pt x="887656" y="191408"/>
                    <a:pt x="915454" y="202042"/>
                    <a:pt x="941193" y="188874"/>
                  </a:cubicBezTo>
                  <a:cubicBezTo>
                    <a:pt x="963156" y="177640"/>
                    <a:pt x="974798" y="154690"/>
                    <a:pt x="986425" y="134169"/>
                  </a:cubicBezTo>
                  <a:cubicBezTo>
                    <a:pt x="999902" y="110395"/>
                    <a:pt x="1013378" y="86614"/>
                    <a:pt x="1026855" y="62840"/>
                  </a:cubicBezTo>
                  <a:cubicBezTo>
                    <a:pt x="1026932" y="62708"/>
                    <a:pt x="1027072" y="62512"/>
                    <a:pt x="1027169" y="62352"/>
                  </a:cubicBezTo>
                  <a:cubicBezTo>
                    <a:pt x="1029835" y="68154"/>
                    <a:pt x="1032348" y="74033"/>
                    <a:pt x="1034937" y="79870"/>
                  </a:cubicBezTo>
                  <a:cubicBezTo>
                    <a:pt x="1046299" y="105487"/>
                    <a:pt x="1056977" y="131551"/>
                    <a:pt x="1069072" y="156826"/>
                  </a:cubicBezTo>
                  <a:cubicBezTo>
                    <a:pt x="1079869" y="179371"/>
                    <a:pt x="1102084" y="200366"/>
                    <a:pt x="1128905" y="192840"/>
                  </a:cubicBezTo>
                  <a:cubicBezTo>
                    <a:pt x="1145822" y="188092"/>
                    <a:pt x="1153171" y="173122"/>
                    <a:pt x="1160304" y="158669"/>
                  </a:cubicBezTo>
                  <a:cubicBezTo>
                    <a:pt x="1162656" y="153901"/>
                    <a:pt x="1165015" y="149132"/>
                    <a:pt x="1167367" y="144356"/>
                  </a:cubicBezTo>
                  <a:cubicBezTo>
                    <a:pt x="1168672" y="146053"/>
                    <a:pt x="1169991" y="147735"/>
                    <a:pt x="1171282" y="149446"/>
                  </a:cubicBezTo>
                  <a:cubicBezTo>
                    <a:pt x="1174625" y="153894"/>
                    <a:pt x="1177808" y="158453"/>
                    <a:pt x="1181039" y="162991"/>
                  </a:cubicBezTo>
                  <a:cubicBezTo>
                    <a:pt x="1190538" y="176341"/>
                    <a:pt x="1200281" y="189460"/>
                    <a:pt x="1209912" y="202705"/>
                  </a:cubicBezTo>
                  <a:cubicBezTo>
                    <a:pt x="1216556" y="211845"/>
                    <a:pt x="1231833" y="211573"/>
                    <a:pt x="1240034" y="205449"/>
                  </a:cubicBezTo>
                  <a:cubicBezTo>
                    <a:pt x="1249756" y="198181"/>
                    <a:pt x="1251521" y="186807"/>
                    <a:pt x="1246894" y="175957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500">
                <a:solidFill>
                  <a:schemeClr val="dk1"/>
                </a:solidFill>
                <a:latin typeface="UTM Avo" panose="02040603050506020204" pitchFamily="18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" name="Google Shape;1249;p16">
              <a:extLst>
                <a:ext uri="{FF2B5EF4-FFF2-40B4-BE49-F238E27FC236}">
                  <a16:creationId xmlns:a16="http://schemas.microsoft.com/office/drawing/2014/main" id="{7B3989E7-CF3B-F394-4BB0-467BDAF89F4E}"/>
                </a:ext>
              </a:extLst>
            </p:cNvPr>
            <p:cNvSpPr/>
            <p:nvPr/>
          </p:nvSpPr>
          <p:spPr>
            <a:xfrm>
              <a:off x="587209" y="8362302"/>
              <a:ext cx="1194145" cy="241556"/>
            </a:xfrm>
            <a:custGeom>
              <a:avLst/>
              <a:gdLst/>
              <a:ahLst/>
              <a:cxnLst/>
              <a:rect l="l" t="t" r="r" b="b"/>
              <a:pathLst>
                <a:path w="1194145" h="241556" extrusionOk="0">
                  <a:moveTo>
                    <a:pt x="1181910" y="105363"/>
                  </a:moveTo>
                  <a:cubicBezTo>
                    <a:pt x="1174197" y="89618"/>
                    <a:pt x="1167644" y="72226"/>
                    <a:pt x="1157266" y="58031"/>
                  </a:cubicBezTo>
                  <a:cubicBezTo>
                    <a:pt x="1143838" y="39661"/>
                    <a:pt x="1119837" y="33112"/>
                    <a:pt x="1100309" y="46260"/>
                  </a:cubicBezTo>
                  <a:cubicBezTo>
                    <a:pt x="1084355" y="57005"/>
                    <a:pt x="1077250" y="76129"/>
                    <a:pt x="1071213" y="93619"/>
                  </a:cubicBezTo>
                  <a:cubicBezTo>
                    <a:pt x="1068833" y="100503"/>
                    <a:pt x="1066823" y="107939"/>
                    <a:pt x="1063731" y="114405"/>
                  </a:cubicBezTo>
                  <a:cubicBezTo>
                    <a:pt x="1062559" y="116862"/>
                    <a:pt x="1060933" y="119613"/>
                    <a:pt x="1059195" y="121938"/>
                  </a:cubicBezTo>
                  <a:cubicBezTo>
                    <a:pt x="1059307" y="121471"/>
                    <a:pt x="1054477" y="126449"/>
                    <a:pt x="1055656" y="125527"/>
                  </a:cubicBezTo>
                  <a:cubicBezTo>
                    <a:pt x="1056655" y="124745"/>
                    <a:pt x="1052914" y="127699"/>
                    <a:pt x="1051958" y="128362"/>
                  </a:cubicBezTo>
                  <a:cubicBezTo>
                    <a:pt x="1051937" y="128341"/>
                    <a:pt x="1051937" y="128327"/>
                    <a:pt x="1051916" y="128299"/>
                  </a:cubicBezTo>
                  <a:cubicBezTo>
                    <a:pt x="1052055" y="128166"/>
                    <a:pt x="1052237" y="128006"/>
                    <a:pt x="1052600" y="127692"/>
                  </a:cubicBezTo>
                  <a:cubicBezTo>
                    <a:pt x="1052656" y="127643"/>
                    <a:pt x="1052223" y="127824"/>
                    <a:pt x="1051699" y="128048"/>
                  </a:cubicBezTo>
                  <a:cubicBezTo>
                    <a:pt x="1050506" y="126602"/>
                    <a:pt x="1048405" y="124494"/>
                    <a:pt x="1047554" y="123111"/>
                  </a:cubicBezTo>
                  <a:cubicBezTo>
                    <a:pt x="1037776" y="107276"/>
                    <a:pt x="1028759" y="90910"/>
                    <a:pt x="1019386" y="74830"/>
                  </a:cubicBezTo>
                  <a:cubicBezTo>
                    <a:pt x="1014793" y="66961"/>
                    <a:pt x="1010208" y="59086"/>
                    <a:pt x="1005616" y="51210"/>
                  </a:cubicBezTo>
                  <a:cubicBezTo>
                    <a:pt x="1000333" y="42147"/>
                    <a:pt x="995587" y="31353"/>
                    <a:pt x="988622" y="23484"/>
                  </a:cubicBezTo>
                  <a:cubicBezTo>
                    <a:pt x="974175" y="7167"/>
                    <a:pt x="948575" y="6441"/>
                    <a:pt x="932279" y="20580"/>
                  </a:cubicBezTo>
                  <a:cubicBezTo>
                    <a:pt x="918272" y="32728"/>
                    <a:pt x="913379" y="52718"/>
                    <a:pt x="906944" y="69412"/>
                  </a:cubicBezTo>
                  <a:cubicBezTo>
                    <a:pt x="901319" y="84026"/>
                    <a:pt x="895101" y="102710"/>
                    <a:pt x="889308" y="115047"/>
                  </a:cubicBezTo>
                  <a:cubicBezTo>
                    <a:pt x="887891" y="118056"/>
                    <a:pt x="886244" y="121086"/>
                    <a:pt x="884360" y="123823"/>
                  </a:cubicBezTo>
                  <a:cubicBezTo>
                    <a:pt x="883432" y="125171"/>
                    <a:pt x="881708" y="127084"/>
                    <a:pt x="881219" y="127615"/>
                  </a:cubicBezTo>
                  <a:cubicBezTo>
                    <a:pt x="881219" y="127615"/>
                    <a:pt x="881219" y="127615"/>
                    <a:pt x="881219" y="127615"/>
                  </a:cubicBezTo>
                  <a:cubicBezTo>
                    <a:pt x="881373" y="127447"/>
                    <a:pt x="881373" y="127398"/>
                    <a:pt x="881163" y="127517"/>
                  </a:cubicBezTo>
                  <a:cubicBezTo>
                    <a:pt x="880158" y="125695"/>
                    <a:pt x="879146" y="123879"/>
                    <a:pt x="878134" y="122064"/>
                  </a:cubicBezTo>
                  <a:cubicBezTo>
                    <a:pt x="873382" y="113539"/>
                    <a:pt x="868622" y="105014"/>
                    <a:pt x="863862" y="96489"/>
                  </a:cubicBezTo>
                  <a:cubicBezTo>
                    <a:pt x="855027" y="80653"/>
                    <a:pt x="846198" y="64818"/>
                    <a:pt x="837362" y="48983"/>
                  </a:cubicBezTo>
                  <a:cubicBezTo>
                    <a:pt x="828785" y="33601"/>
                    <a:pt x="820598" y="17221"/>
                    <a:pt x="805293" y="7418"/>
                  </a:cubicBezTo>
                  <a:cubicBezTo>
                    <a:pt x="788990" y="-3020"/>
                    <a:pt x="765651" y="-2720"/>
                    <a:pt x="750702" y="10085"/>
                  </a:cubicBezTo>
                  <a:cubicBezTo>
                    <a:pt x="736904" y="21906"/>
                    <a:pt x="731279" y="44270"/>
                    <a:pt x="724216" y="60608"/>
                  </a:cubicBezTo>
                  <a:cubicBezTo>
                    <a:pt x="716665" y="78077"/>
                    <a:pt x="709120" y="95546"/>
                    <a:pt x="701562" y="113008"/>
                  </a:cubicBezTo>
                  <a:cubicBezTo>
                    <a:pt x="698847" y="119292"/>
                    <a:pt x="697353" y="123167"/>
                    <a:pt x="693466" y="129605"/>
                  </a:cubicBezTo>
                  <a:cubicBezTo>
                    <a:pt x="691923" y="132153"/>
                    <a:pt x="691302" y="133326"/>
                    <a:pt x="690262" y="134520"/>
                  </a:cubicBezTo>
                  <a:cubicBezTo>
                    <a:pt x="689195" y="135742"/>
                    <a:pt x="687973" y="136803"/>
                    <a:pt x="686787" y="137899"/>
                  </a:cubicBezTo>
                  <a:cubicBezTo>
                    <a:pt x="688650" y="136168"/>
                    <a:pt x="685845" y="137648"/>
                    <a:pt x="685524" y="138172"/>
                  </a:cubicBezTo>
                  <a:cubicBezTo>
                    <a:pt x="685433" y="138186"/>
                    <a:pt x="685328" y="138207"/>
                    <a:pt x="685230" y="138221"/>
                  </a:cubicBezTo>
                  <a:cubicBezTo>
                    <a:pt x="684393" y="137131"/>
                    <a:pt x="683241" y="135937"/>
                    <a:pt x="682767" y="135295"/>
                  </a:cubicBezTo>
                  <a:cubicBezTo>
                    <a:pt x="679361" y="130680"/>
                    <a:pt x="676025" y="126009"/>
                    <a:pt x="672654" y="121366"/>
                  </a:cubicBezTo>
                  <a:cubicBezTo>
                    <a:pt x="661704" y="106277"/>
                    <a:pt x="650746" y="91189"/>
                    <a:pt x="639796" y="76101"/>
                  </a:cubicBezTo>
                  <a:cubicBezTo>
                    <a:pt x="629355" y="61704"/>
                    <a:pt x="619410" y="44640"/>
                    <a:pt x="601397" y="38914"/>
                  </a:cubicBezTo>
                  <a:cubicBezTo>
                    <a:pt x="581499" y="32596"/>
                    <a:pt x="561916" y="43404"/>
                    <a:pt x="553073" y="61466"/>
                  </a:cubicBezTo>
                  <a:cubicBezTo>
                    <a:pt x="544803" y="78349"/>
                    <a:pt x="540106" y="97417"/>
                    <a:pt x="534187" y="115229"/>
                  </a:cubicBezTo>
                  <a:cubicBezTo>
                    <a:pt x="528220" y="133172"/>
                    <a:pt x="522148" y="151082"/>
                    <a:pt x="516293" y="169067"/>
                  </a:cubicBezTo>
                  <a:cubicBezTo>
                    <a:pt x="515518" y="168956"/>
                    <a:pt x="514373" y="168648"/>
                    <a:pt x="514422" y="168739"/>
                  </a:cubicBezTo>
                  <a:cubicBezTo>
                    <a:pt x="513948" y="168544"/>
                    <a:pt x="513543" y="168383"/>
                    <a:pt x="513578" y="168411"/>
                  </a:cubicBezTo>
                  <a:cubicBezTo>
                    <a:pt x="515351" y="170024"/>
                    <a:pt x="511945" y="167154"/>
                    <a:pt x="511666" y="166931"/>
                  </a:cubicBezTo>
                  <a:cubicBezTo>
                    <a:pt x="501406" y="158580"/>
                    <a:pt x="494832" y="144086"/>
                    <a:pt x="487825" y="132740"/>
                  </a:cubicBezTo>
                  <a:cubicBezTo>
                    <a:pt x="478152" y="117065"/>
                    <a:pt x="468486" y="101383"/>
                    <a:pt x="458805" y="85708"/>
                  </a:cubicBezTo>
                  <a:cubicBezTo>
                    <a:pt x="449370" y="70446"/>
                    <a:pt x="438657" y="53947"/>
                    <a:pt x="420280" y="48738"/>
                  </a:cubicBezTo>
                  <a:cubicBezTo>
                    <a:pt x="402979" y="43837"/>
                    <a:pt x="382398" y="49018"/>
                    <a:pt x="372306" y="64762"/>
                  </a:cubicBezTo>
                  <a:cubicBezTo>
                    <a:pt x="367420" y="72380"/>
                    <a:pt x="364468" y="82001"/>
                    <a:pt x="360909" y="90303"/>
                  </a:cubicBezTo>
                  <a:cubicBezTo>
                    <a:pt x="357035" y="99330"/>
                    <a:pt x="353162" y="108365"/>
                    <a:pt x="349295" y="117393"/>
                  </a:cubicBezTo>
                  <a:cubicBezTo>
                    <a:pt x="343552" y="130785"/>
                    <a:pt x="337717" y="147109"/>
                    <a:pt x="331457" y="158636"/>
                  </a:cubicBezTo>
                  <a:cubicBezTo>
                    <a:pt x="329160" y="155166"/>
                    <a:pt x="326760" y="151333"/>
                    <a:pt x="325964" y="150132"/>
                  </a:cubicBezTo>
                  <a:cubicBezTo>
                    <a:pt x="305152" y="118734"/>
                    <a:pt x="284340" y="87335"/>
                    <a:pt x="263535" y="55937"/>
                  </a:cubicBezTo>
                  <a:cubicBezTo>
                    <a:pt x="252955" y="39969"/>
                    <a:pt x="242067" y="25264"/>
                    <a:pt x="220879" y="25390"/>
                  </a:cubicBezTo>
                  <a:cubicBezTo>
                    <a:pt x="202300" y="25502"/>
                    <a:pt x="186109" y="35200"/>
                    <a:pt x="176275" y="50847"/>
                  </a:cubicBezTo>
                  <a:cubicBezTo>
                    <a:pt x="167160" y="65356"/>
                    <a:pt x="163643" y="83153"/>
                    <a:pt x="158974" y="99407"/>
                  </a:cubicBezTo>
                  <a:cubicBezTo>
                    <a:pt x="154535" y="114879"/>
                    <a:pt x="150103" y="130352"/>
                    <a:pt x="145664" y="145824"/>
                  </a:cubicBezTo>
                  <a:cubicBezTo>
                    <a:pt x="138818" y="131106"/>
                    <a:pt x="131992" y="116381"/>
                    <a:pt x="125104" y="101690"/>
                  </a:cubicBezTo>
                  <a:cubicBezTo>
                    <a:pt x="111515" y="72715"/>
                    <a:pt x="97878" y="32288"/>
                    <a:pt x="59151" y="33015"/>
                  </a:cubicBezTo>
                  <a:cubicBezTo>
                    <a:pt x="19495" y="33762"/>
                    <a:pt x="11881" y="82161"/>
                    <a:pt x="5948" y="112890"/>
                  </a:cubicBezTo>
                  <a:cubicBezTo>
                    <a:pt x="-1031" y="149050"/>
                    <a:pt x="-1945" y="185971"/>
                    <a:pt x="3610" y="222376"/>
                  </a:cubicBezTo>
                  <a:cubicBezTo>
                    <a:pt x="6332" y="240222"/>
                    <a:pt x="34172" y="236570"/>
                    <a:pt x="34682" y="219157"/>
                  </a:cubicBezTo>
                  <a:cubicBezTo>
                    <a:pt x="35512" y="190830"/>
                    <a:pt x="38506" y="163021"/>
                    <a:pt x="45192" y="135477"/>
                  </a:cubicBezTo>
                  <a:cubicBezTo>
                    <a:pt x="48507" y="121834"/>
                    <a:pt x="52416" y="108519"/>
                    <a:pt x="57127" y="95288"/>
                  </a:cubicBezTo>
                  <a:cubicBezTo>
                    <a:pt x="57483" y="94289"/>
                    <a:pt x="59821" y="87524"/>
                    <a:pt x="61740" y="82357"/>
                  </a:cubicBezTo>
                  <a:cubicBezTo>
                    <a:pt x="64874" y="87433"/>
                    <a:pt x="69954" y="97515"/>
                    <a:pt x="72788" y="103736"/>
                  </a:cubicBezTo>
                  <a:cubicBezTo>
                    <a:pt x="78923" y="117190"/>
                    <a:pt x="85057" y="130638"/>
                    <a:pt x="91192" y="144092"/>
                  </a:cubicBezTo>
                  <a:cubicBezTo>
                    <a:pt x="104041" y="172272"/>
                    <a:pt x="117203" y="200340"/>
                    <a:pt x="129640" y="228708"/>
                  </a:cubicBezTo>
                  <a:cubicBezTo>
                    <a:pt x="138539" y="249012"/>
                    <a:pt x="169526" y="243559"/>
                    <a:pt x="175521" y="224170"/>
                  </a:cubicBezTo>
                  <a:cubicBezTo>
                    <a:pt x="185941" y="190481"/>
                    <a:pt x="195328" y="156444"/>
                    <a:pt x="205099" y="122560"/>
                  </a:cubicBezTo>
                  <a:cubicBezTo>
                    <a:pt x="208944" y="109210"/>
                    <a:pt x="211241" y="93172"/>
                    <a:pt x="217626" y="80779"/>
                  </a:cubicBezTo>
                  <a:cubicBezTo>
                    <a:pt x="217836" y="80367"/>
                    <a:pt x="217975" y="80088"/>
                    <a:pt x="218143" y="79753"/>
                  </a:cubicBezTo>
                  <a:cubicBezTo>
                    <a:pt x="219504" y="81575"/>
                    <a:pt x="220767" y="83195"/>
                    <a:pt x="221116" y="83725"/>
                  </a:cubicBezTo>
                  <a:cubicBezTo>
                    <a:pt x="240337" y="112827"/>
                    <a:pt x="259564" y="141921"/>
                    <a:pt x="278785" y="171022"/>
                  </a:cubicBezTo>
                  <a:cubicBezTo>
                    <a:pt x="287446" y="184135"/>
                    <a:pt x="295542" y="199628"/>
                    <a:pt x="309186" y="208286"/>
                  </a:cubicBezTo>
                  <a:cubicBezTo>
                    <a:pt x="325538" y="218661"/>
                    <a:pt x="346580" y="216671"/>
                    <a:pt x="360965" y="203803"/>
                  </a:cubicBezTo>
                  <a:cubicBezTo>
                    <a:pt x="372501" y="193484"/>
                    <a:pt x="378091" y="179310"/>
                    <a:pt x="384017" y="165423"/>
                  </a:cubicBezTo>
                  <a:cubicBezTo>
                    <a:pt x="391177" y="148645"/>
                    <a:pt x="398338" y="131867"/>
                    <a:pt x="405506" y="115089"/>
                  </a:cubicBezTo>
                  <a:cubicBezTo>
                    <a:pt x="406008" y="113909"/>
                    <a:pt x="408325" y="109399"/>
                    <a:pt x="410607" y="104658"/>
                  </a:cubicBezTo>
                  <a:cubicBezTo>
                    <a:pt x="417168" y="114237"/>
                    <a:pt x="422779" y="124766"/>
                    <a:pt x="428760" y="134611"/>
                  </a:cubicBezTo>
                  <a:cubicBezTo>
                    <a:pt x="444791" y="160975"/>
                    <a:pt x="459671" y="195927"/>
                    <a:pt x="486806" y="212754"/>
                  </a:cubicBezTo>
                  <a:cubicBezTo>
                    <a:pt x="514792" y="230112"/>
                    <a:pt x="553024" y="220274"/>
                    <a:pt x="565175" y="188869"/>
                  </a:cubicBezTo>
                  <a:cubicBezTo>
                    <a:pt x="576013" y="160856"/>
                    <a:pt x="583677" y="131616"/>
                    <a:pt x="593531" y="103226"/>
                  </a:cubicBezTo>
                  <a:cubicBezTo>
                    <a:pt x="593768" y="103541"/>
                    <a:pt x="593992" y="103834"/>
                    <a:pt x="594041" y="103897"/>
                  </a:cubicBezTo>
                  <a:cubicBezTo>
                    <a:pt x="604719" y="119187"/>
                    <a:pt x="615404" y="134464"/>
                    <a:pt x="626082" y="149755"/>
                  </a:cubicBezTo>
                  <a:cubicBezTo>
                    <a:pt x="634778" y="162204"/>
                    <a:pt x="642881" y="178165"/>
                    <a:pt x="656030" y="186453"/>
                  </a:cubicBezTo>
                  <a:cubicBezTo>
                    <a:pt x="669765" y="195117"/>
                    <a:pt x="687617" y="196395"/>
                    <a:pt x="702818" y="191270"/>
                  </a:cubicBezTo>
                  <a:cubicBezTo>
                    <a:pt x="736995" y="179743"/>
                    <a:pt x="748559" y="144092"/>
                    <a:pt x="761582" y="114021"/>
                  </a:cubicBezTo>
                  <a:cubicBezTo>
                    <a:pt x="768303" y="98499"/>
                    <a:pt x="775024" y="82971"/>
                    <a:pt x="781752" y="67450"/>
                  </a:cubicBezTo>
                  <a:cubicBezTo>
                    <a:pt x="781983" y="66920"/>
                    <a:pt x="782213" y="66389"/>
                    <a:pt x="782443" y="65865"/>
                  </a:cubicBezTo>
                  <a:cubicBezTo>
                    <a:pt x="783595" y="67981"/>
                    <a:pt x="784753" y="70089"/>
                    <a:pt x="785912" y="72198"/>
                  </a:cubicBezTo>
                  <a:cubicBezTo>
                    <a:pt x="789918" y="79543"/>
                    <a:pt x="793931" y="86888"/>
                    <a:pt x="797937" y="94233"/>
                  </a:cubicBezTo>
                  <a:cubicBezTo>
                    <a:pt x="806626" y="110146"/>
                    <a:pt x="815308" y="126065"/>
                    <a:pt x="823997" y="141977"/>
                  </a:cubicBezTo>
                  <a:cubicBezTo>
                    <a:pt x="831681" y="156053"/>
                    <a:pt x="838186" y="170932"/>
                    <a:pt x="852884" y="178996"/>
                  </a:cubicBezTo>
                  <a:cubicBezTo>
                    <a:pt x="868734" y="187689"/>
                    <a:pt x="887926" y="187242"/>
                    <a:pt x="904202" y="179966"/>
                  </a:cubicBezTo>
                  <a:cubicBezTo>
                    <a:pt x="935336" y="166044"/>
                    <a:pt x="945127" y="128955"/>
                    <a:pt x="956336" y="99882"/>
                  </a:cubicBezTo>
                  <a:cubicBezTo>
                    <a:pt x="957857" y="95930"/>
                    <a:pt x="959379" y="91985"/>
                    <a:pt x="960907" y="88033"/>
                  </a:cubicBezTo>
                  <a:cubicBezTo>
                    <a:pt x="965416" y="95770"/>
                    <a:pt x="969917" y="103506"/>
                    <a:pt x="974426" y="111242"/>
                  </a:cubicBezTo>
                  <a:cubicBezTo>
                    <a:pt x="992321" y="141956"/>
                    <a:pt x="1010145" y="188101"/>
                    <a:pt x="1052956" y="185398"/>
                  </a:cubicBezTo>
                  <a:cubicBezTo>
                    <a:pt x="1071457" y="184232"/>
                    <a:pt x="1088528" y="174918"/>
                    <a:pt x="1100735" y="161087"/>
                  </a:cubicBezTo>
                  <a:cubicBezTo>
                    <a:pt x="1112097" y="148212"/>
                    <a:pt x="1118176" y="132726"/>
                    <a:pt x="1123766" y="116827"/>
                  </a:cubicBezTo>
                  <a:cubicBezTo>
                    <a:pt x="1125762" y="120912"/>
                    <a:pt x="1127765" y="124996"/>
                    <a:pt x="1129761" y="129081"/>
                  </a:cubicBezTo>
                  <a:cubicBezTo>
                    <a:pt x="1131359" y="132356"/>
                    <a:pt x="1132937" y="135644"/>
                    <a:pt x="1134570" y="138905"/>
                  </a:cubicBezTo>
                  <a:cubicBezTo>
                    <a:pt x="1134521" y="139421"/>
                    <a:pt x="1134402" y="139924"/>
                    <a:pt x="1134381" y="140448"/>
                  </a:cubicBezTo>
                  <a:cubicBezTo>
                    <a:pt x="1133439" y="164871"/>
                    <a:pt x="1162159" y="181600"/>
                    <a:pt x="1182161" y="166240"/>
                  </a:cubicBezTo>
                  <a:cubicBezTo>
                    <a:pt x="1203761" y="149636"/>
                    <a:pt x="1191415" y="124766"/>
                    <a:pt x="1181910" y="105363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500">
                <a:solidFill>
                  <a:schemeClr val="dk1"/>
                </a:solidFill>
                <a:latin typeface="UTM Avo" panose="02040603050506020204" pitchFamily="18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29" name="Google Shape;1250;p16">
              <a:extLst>
                <a:ext uri="{FF2B5EF4-FFF2-40B4-BE49-F238E27FC236}">
                  <a16:creationId xmlns:a16="http://schemas.microsoft.com/office/drawing/2014/main" id="{4D484B78-5636-0C44-89C6-33E8E4CAF0AC}"/>
                </a:ext>
              </a:extLst>
            </p:cNvPr>
            <p:cNvGrpSpPr/>
            <p:nvPr/>
          </p:nvGrpSpPr>
          <p:grpSpPr>
            <a:xfrm>
              <a:off x="571455" y="8925644"/>
              <a:ext cx="1276137" cy="277577"/>
              <a:chOff x="571455" y="8925644"/>
              <a:chExt cx="1276137" cy="277577"/>
            </a:xfrm>
          </p:grpSpPr>
          <p:sp>
            <p:nvSpPr>
              <p:cNvPr id="62" name="Google Shape;1251;p16">
                <a:extLst>
                  <a:ext uri="{FF2B5EF4-FFF2-40B4-BE49-F238E27FC236}">
                    <a16:creationId xmlns:a16="http://schemas.microsoft.com/office/drawing/2014/main" id="{6DA38F70-2E9F-BFBF-9EB0-D751EE2AD468}"/>
                  </a:ext>
                </a:extLst>
              </p:cNvPr>
              <p:cNvSpPr/>
              <p:nvPr/>
            </p:nvSpPr>
            <p:spPr>
              <a:xfrm>
                <a:off x="1681593" y="9090131"/>
                <a:ext cx="139" cy="41"/>
              </a:xfrm>
              <a:custGeom>
                <a:avLst/>
                <a:gdLst/>
                <a:ahLst/>
                <a:cxnLst/>
                <a:rect l="l" t="t" r="r" b="b"/>
                <a:pathLst>
                  <a:path w="139" h="41" extrusionOk="0">
                    <a:moveTo>
                      <a:pt x="140" y="42"/>
                    </a:moveTo>
                    <a:cubicBezTo>
                      <a:pt x="77" y="21"/>
                      <a:pt x="63" y="21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49" y="14"/>
                      <a:pt x="91" y="28"/>
                      <a:pt x="140" y="42"/>
                    </a:cubicBezTo>
                    <a:cubicBezTo>
                      <a:pt x="140" y="42"/>
                      <a:pt x="140" y="42"/>
                      <a:pt x="140" y="42"/>
                    </a:cubicBezTo>
                    <a:close/>
                  </a:path>
                </a:pathLst>
              </a:custGeom>
              <a:solidFill>
                <a:srgbClr val="FF9C6C"/>
              </a:solidFill>
              <a:ln>
                <a:noFill/>
              </a:ln>
            </p:spPr>
            <p:txBody>
              <a:bodyPr spcFirstLastPara="1" wrap="square" lIns="45725" tIns="22850" rIns="45725" bIns="2285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500">
                  <a:solidFill>
                    <a:schemeClr val="dk1"/>
                  </a:solidFill>
                  <a:latin typeface="UTM Avo" panose="02040603050506020204" pitchFamily="18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3" name="Google Shape;1252;p16">
                <a:extLst>
                  <a:ext uri="{FF2B5EF4-FFF2-40B4-BE49-F238E27FC236}">
                    <a16:creationId xmlns:a16="http://schemas.microsoft.com/office/drawing/2014/main" id="{9AEA5F70-CBF5-AAA6-6F2A-95935F5422E0}"/>
                  </a:ext>
                </a:extLst>
              </p:cNvPr>
              <p:cNvSpPr/>
              <p:nvPr/>
            </p:nvSpPr>
            <p:spPr>
              <a:xfrm>
                <a:off x="847353" y="9018620"/>
                <a:ext cx="732" cy="223"/>
              </a:xfrm>
              <a:custGeom>
                <a:avLst/>
                <a:gdLst/>
                <a:ahLst/>
                <a:cxnLst/>
                <a:rect l="l" t="t" r="r" b="b"/>
                <a:pathLst>
                  <a:path w="732" h="223" extrusionOk="0">
                    <a:moveTo>
                      <a:pt x="0" y="224"/>
                    </a:moveTo>
                    <a:cubicBezTo>
                      <a:pt x="147" y="182"/>
                      <a:pt x="391" y="105"/>
                      <a:pt x="733" y="0"/>
                    </a:cubicBezTo>
                    <a:cubicBezTo>
                      <a:pt x="482" y="63"/>
                      <a:pt x="258" y="126"/>
                      <a:pt x="91" y="175"/>
                    </a:cubicBezTo>
                    <a:cubicBezTo>
                      <a:pt x="56" y="189"/>
                      <a:pt x="28" y="203"/>
                      <a:pt x="0" y="224"/>
                    </a:cubicBezTo>
                    <a:close/>
                  </a:path>
                </a:pathLst>
              </a:custGeom>
              <a:solidFill>
                <a:srgbClr val="FF9C6C"/>
              </a:solidFill>
              <a:ln>
                <a:noFill/>
              </a:ln>
            </p:spPr>
            <p:txBody>
              <a:bodyPr spcFirstLastPara="1" wrap="square" lIns="45725" tIns="22850" rIns="45725" bIns="2285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500">
                  <a:solidFill>
                    <a:schemeClr val="dk1"/>
                  </a:solidFill>
                  <a:latin typeface="UTM Avo" panose="02040603050506020204" pitchFamily="18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4" name="Google Shape;1253;p16">
                <a:extLst>
                  <a:ext uri="{FF2B5EF4-FFF2-40B4-BE49-F238E27FC236}">
                    <a16:creationId xmlns:a16="http://schemas.microsoft.com/office/drawing/2014/main" id="{BD38A416-D787-245F-FA11-26E0D37FA21E}"/>
                  </a:ext>
                </a:extLst>
              </p:cNvPr>
              <p:cNvSpPr/>
              <p:nvPr/>
            </p:nvSpPr>
            <p:spPr>
              <a:xfrm>
                <a:off x="571455" y="8925644"/>
                <a:ext cx="1276137" cy="277577"/>
              </a:xfrm>
              <a:custGeom>
                <a:avLst/>
                <a:gdLst/>
                <a:ahLst/>
                <a:cxnLst/>
                <a:rect l="l" t="t" r="r" b="b"/>
                <a:pathLst>
                  <a:path w="1276137" h="277577" extrusionOk="0">
                    <a:moveTo>
                      <a:pt x="1275900" y="110131"/>
                    </a:moveTo>
                    <a:cubicBezTo>
                      <a:pt x="1275279" y="104490"/>
                      <a:pt x="1274651" y="98848"/>
                      <a:pt x="1274030" y="93207"/>
                    </a:cubicBezTo>
                    <a:cubicBezTo>
                      <a:pt x="1272760" y="81715"/>
                      <a:pt x="1259925" y="74097"/>
                      <a:pt x="1249191" y="74139"/>
                    </a:cubicBezTo>
                    <a:cubicBezTo>
                      <a:pt x="1242261" y="66528"/>
                      <a:pt x="1235170" y="59051"/>
                      <a:pt x="1228212" y="51468"/>
                    </a:cubicBezTo>
                    <a:cubicBezTo>
                      <a:pt x="1211671" y="33440"/>
                      <a:pt x="1191104" y="11824"/>
                      <a:pt x="1164311" y="25125"/>
                    </a:cubicBezTo>
                    <a:cubicBezTo>
                      <a:pt x="1145697" y="34362"/>
                      <a:pt x="1138662" y="57228"/>
                      <a:pt x="1133351" y="75856"/>
                    </a:cubicBezTo>
                    <a:cubicBezTo>
                      <a:pt x="1128005" y="94597"/>
                      <a:pt x="1124962" y="113909"/>
                      <a:pt x="1119476" y="132607"/>
                    </a:cubicBezTo>
                    <a:cubicBezTo>
                      <a:pt x="1117103" y="140699"/>
                      <a:pt x="1114256" y="149105"/>
                      <a:pt x="1110508" y="155899"/>
                    </a:cubicBezTo>
                    <a:cubicBezTo>
                      <a:pt x="1110006" y="156814"/>
                      <a:pt x="1108484" y="159230"/>
                      <a:pt x="1107221" y="161185"/>
                    </a:cubicBezTo>
                    <a:cubicBezTo>
                      <a:pt x="1106272" y="160032"/>
                      <a:pt x="1105386" y="158971"/>
                      <a:pt x="1105358" y="159027"/>
                    </a:cubicBezTo>
                    <a:cubicBezTo>
                      <a:pt x="1099991" y="151298"/>
                      <a:pt x="1096173" y="142284"/>
                      <a:pt x="1091902" y="133947"/>
                    </a:cubicBezTo>
                    <a:cubicBezTo>
                      <a:pt x="1071516" y="94129"/>
                      <a:pt x="1051129" y="54310"/>
                      <a:pt x="1030743" y="14491"/>
                    </a:cubicBezTo>
                    <a:cubicBezTo>
                      <a:pt x="1019926" y="-6630"/>
                      <a:pt x="984025" y="-4465"/>
                      <a:pt x="978183" y="19693"/>
                    </a:cubicBezTo>
                    <a:cubicBezTo>
                      <a:pt x="968370" y="60287"/>
                      <a:pt x="958565" y="100887"/>
                      <a:pt x="948752" y="141481"/>
                    </a:cubicBezTo>
                    <a:cubicBezTo>
                      <a:pt x="947901" y="145007"/>
                      <a:pt x="947070" y="148540"/>
                      <a:pt x="946107" y="152031"/>
                    </a:cubicBezTo>
                    <a:cubicBezTo>
                      <a:pt x="944697" y="150320"/>
                      <a:pt x="942596" y="147758"/>
                      <a:pt x="942436" y="147632"/>
                    </a:cubicBezTo>
                    <a:cubicBezTo>
                      <a:pt x="937397" y="140797"/>
                      <a:pt x="933189" y="133214"/>
                      <a:pt x="929252" y="125709"/>
                    </a:cubicBezTo>
                    <a:cubicBezTo>
                      <a:pt x="914233" y="97096"/>
                      <a:pt x="904316" y="65900"/>
                      <a:pt x="886763" y="38607"/>
                    </a:cubicBezTo>
                    <a:cubicBezTo>
                      <a:pt x="874061" y="18855"/>
                      <a:pt x="856215" y="-444"/>
                      <a:pt x="830462" y="9408"/>
                    </a:cubicBezTo>
                    <a:cubicBezTo>
                      <a:pt x="810202" y="17158"/>
                      <a:pt x="802148" y="38712"/>
                      <a:pt x="794931" y="57417"/>
                    </a:cubicBezTo>
                    <a:cubicBezTo>
                      <a:pt x="782802" y="88857"/>
                      <a:pt x="776499" y="123579"/>
                      <a:pt x="758982" y="151738"/>
                    </a:cubicBezTo>
                    <a:cubicBezTo>
                      <a:pt x="757956" y="150460"/>
                      <a:pt x="757244" y="149483"/>
                      <a:pt x="756190" y="147702"/>
                    </a:cubicBezTo>
                    <a:cubicBezTo>
                      <a:pt x="745686" y="130079"/>
                      <a:pt x="736348" y="111654"/>
                      <a:pt x="726480" y="93668"/>
                    </a:cubicBezTo>
                    <a:cubicBezTo>
                      <a:pt x="716953" y="76310"/>
                      <a:pt x="708201" y="58136"/>
                      <a:pt x="697537" y="41449"/>
                    </a:cubicBezTo>
                    <a:cubicBezTo>
                      <a:pt x="686063" y="23498"/>
                      <a:pt x="670179" y="7942"/>
                      <a:pt x="647783" y="6420"/>
                    </a:cubicBezTo>
                    <a:cubicBezTo>
                      <a:pt x="610772" y="3899"/>
                      <a:pt x="590477" y="38754"/>
                      <a:pt x="582074" y="69803"/>
                    </a:cubicBezTo>
                    <a:cubicBezTo>
                      <a:pt x="576546" y="90226"/>
                      <a:pt x="571291" y="110313"/>
                      <a:pt x="563112" y="129905"/>
                    </a:cubicBezTo>
                    <a:cubicBezTo>
                      <a:pt x="561206" y="134471"/>
                      <a:pt x="559203" y="139044"/>
                      <a:pt x="556914" y="143457"/>
                    </a:cubicBezTo>
                    <a:cubicBezTo>
                      <a:pt x="553124" y="138025"/>
                      <a:pt x="548113" y="130903"/>
                      <a:pt x="544344" y="125401"/>
                    </a:cubicBezTo>
                    <a:cubicBezTo>
                      <a:pt x="537526" y="115452"/>
                      <a:pt x="530700" y="105495"/>
                      <a:pt x="523882" y="95546"/>
                    </a:cubicBezTo>
                    <a:cubicBezTo>
                      <a:pt x="510237" y="75640"/>
                      <a:pt x="496593" y="55741"/>
                      <a:pt x="482956" y="35835"/>
                    </a:cubicBezTo>
                    <a:cubicBezTo>
                      <a:pt x="470749" y="18024"/>
                      <a:pt x="446797" y="15545"/>
                      <a:pt x="433760" y="34292"/>
                    </a:cubicBezTo>
                    <a:cubicBezTo>
                      <a:pt x="415816" y="60091"/>
                      <a:pt x="410463" y="91119"/>
                      <a:pt x="407951" y="121820"/>
                    </a:cubicBezTo>
                    <a:cubicBezTo>
                      <a:pt x="406799" y="135847"/>
                      <a:pt x="406185" y="149922"/>
                      <a:pt x="404622" y="163914"/>
                    </a:cubicBezTo>
                    <a:cubicBezTo>
                      <a:pt x="400958" y="158280"/>
                      <a:pt x="397294" y="152645"/>
                      <a:pt x="393623" y="147004"/>
                    </a:cubicBezTo>
                    <a:cubicBezTo>
                      <a:pt x="382219" y="129472"/>
                      <a:pt x="370961" y="111835"/>
                      <a:pt x="359411" y="94401"/>
                    </a:cubicBezTo>
                    <a:cubicBezTo>
                      <a:pt x="338571" y="62954"/>
                      <a:pt x="307200" y="28190"/>
                      <a:pt x="265157" y="36994"/>
                    </a:cubicBezTo>
                    <a:cubicBezTo>
                      <a:pt x="225948" y="45212"/>
                      <a:pt x="206839" y="88061"/>
                      <a:pt x="194144" y="121771"/>
                    </a:cubicBezTo>
                    <a:cubicBezTo>
                      <a:pt x="189838" y="133207"/>
                      <a:pt x="185999" y="144826"/>
                      <a:pt x="181728" y="156283"/>
                    </a:cubicBezTo>
                    <a:cubicBezTo>
                      <a:pt x="174086" y="134031"/>
                      <a:pt x="166458" y="111779"/>
                      <a:pt x="158781" y="89534"/>
                    </a:cubicBezTo>
                    <a:cubicBezTo>
                      <a:pt x="152095" y="70159"/>
                      <a:pt x="146330" y="49946"/>
                      <a:pt x="133237" y="33755"/>
                    </a:cubicBezTo>
                    <a:cubicBezTo>
                      <a:pt x="119425" y="16669"/>
                      <a:pt x="96366" y="7830"/>
                      <a:pt x="74752" y="13290"/>
                    </a:cubicBezTo>
                    <a:cubicBezTo>
                      <a:pt x="51888" y="19064"/>
                      <a:pt x="35082" y="35982"/>
                      <a:pt x="25828" y="57124"/>
                    </a:cubicBezTo>
                    <a:cubicBezTo>
                      <a:pt x="17153" y="76946"/>
                      <a:pt x="15659" y="99198"/>
                      <a:pt x="12735" y="120423"/>
                    </a:cubicBezTo>
                    <a:cubicBezTo>
                      <a:pt x="9629" y="143017"/>
                      <a:pt x="6328" y="165695"/>
                      <a:pt x="4255" y="188408"/>
                    </a:cubicBezTo>
                    <a:cubicBezTo>
                      <a:pt x="2189" y="211065"/>
                      <a:pt x="1694" y="233812"/>
                      <a:pt x="54" y="256525"/>
                    </a:cubicBezTo>
                    <a:cubicBezTo>
                      <a:pt x="-1601" y="279461"/>
                      <a:pt x="35598" y="286450"/>
                      <a:pt x="40616" y="263318"/>
                    </a:cubicBezTo>
                    <a:cubicBezTo>
                      <a:pt x="44818" y="243964"/>
                      <a:pt x="50366" y="224819"/>
                      <a:pt x="54107" y="205402"/>
                    </a:cubicBezTo>
                    <a:cubicBezTo>
                      <a:pt x="57806" y="186201"/>
                      <a:pt x="60912" y="166945"/>
                      <a:pt x="63983" y="147632"/>
                    </a:cubicBezTo>
                    <a:cubicBezTo>
                      <a:pt x="66607" y="131168"/>
                      <a:pt x="68631" y="114083"/>
                      <a:pt x="71744" y="98025"/>
                    </a:cubicBezTo>
                    <a:cubicBezTo>
                      <a:pt x="73160" y="90728"/>
                      <a:pt x="75080" y="83642"/>
                      <a:pt x="78081" y="77148"/>
                    </a:cubicBezTo>
                    <a:cubicBezTo>
                      <a:pt x="80007" y="72987"/>
                      <a:pt x="78625" y="75165"/>
                      <a:pt x="81563" y="72233"/>
                    </a:cubicBezTo>
                    <a:cubicBezTo>
                      <a:pt x="83120" y="70683"/>
                      <a:pt x="84920" y="69489"/>
                      <a:pt x="85590" y="69077"/>
                    </a:cubicBezTo>
                    <a:cubicBezTo>
                      <a:pt x="84118" y="69398"/>
                      <a:pt x="84892" y="69182"/>
                      <a:pt x="87803" y="68448"/>
                    </a:cubicBezTo>
                    <a:cubicBezTo>
                      <a:pt x="87984" y="68455"/>
                      <a:pt x="88270" y="68455"/>
                      <a:pt x="88494" y="68462"/>
                    </a:cubicBezTo>
                    <a:cubicBezTo>
                      <a:pt x="88745" y="68777"/>
                      <a:pt x="89129" y="69244"/>
                      <a:pt x="89443" y="69622"/>
                    </a:cubicBezTo>
                    <a:cubicBezTo>
                      <a:pt x="91732" y="72687"/>
                      <a:pt x="93274" y="76401"/>
                      <a:pt x="94949" y="79801"/>
                    </a:cubicBezTo>
                    <a:cubicBezTo>
                      <a:pt x="96506" y="82943"/>
                      <a:pt x="98257" y="88634"/>
                      <a:pt x="100442" y="95043"/>
                    </a:cubicBezTo>
                    <a:cubicBezTo>
                      <a:pt x="103610" y="104336"/>
                      <a:pt x="106814" y="113623"/>
                      <a:pt x="110010" y="122909"/>
                    </a:cubicBezTo>
                    <a:cubicBezTo>
                      <a:pt x="122335" y="158734"/>
                      <a:pt x="134661" y="194552"/>
                      <a:pt x="146986" y="230377"/>
                    </a:cubicBezTo>
                    <a:cubicBezTo>
                      <a:pt x="153595" y="249585"/>
                      <a:pt x="177966" y="261000"/>
                      <a:pt x="194339" y="244488"/>
                    </a:cubicBezTo>
                    <a:cubicBezTo>
                      <a:pt x="222640" y="215945"/>
                      <a:pt x="234016" y="178479"/>
                      <a:pt x="247584" y="141732"/>
                    </a:cubicBezTo>
                    <a:cubicBezTo>
                      <a:pt x="253265" y="126337"/>
                      <a:pt x="258827" y="111514"/>
                      <a:pt x="268347" y="99987"/>
                    </a:cubicBezTo>
                    <a:cubicBezTo>
                      <a:pt x="269714" y="98332"/>
                      <a:pt x="271403" y="96607"/>
                      <a:pt x="273002" y="95225"/>
                    </a:cubicBezTo>
                    <a:cubicBezTo>
                      <a:pt x="280714" y="88571"/>
                      <a:pt x="275354" y="93500"/>
                      <a:pt x="275026" y="93689"/>
                    </a:cubicBezTo>
                    <a:cubicBezTo>
                      <a:pt x="275382" y="93479"/>
                      <a:pt x="275584" y="93367"/>
                      <a:pt x="275884" y="93193"/>
                    </a:cubicBezTo>
                    <a:cubicBezTo>
                      <a:pt x="275556" y="93284"/>
                      <a:pt x="275633" y="93242"/>
                      <a:pt x="275975" y="93144"/>
                    </a:cubicBezTo>
                    <a:cubicBezTo>
                      <a:pt x="281621" y="89905"/>
                      <a:pt x="277734" y="92614"/>
                      <a:pt x="277098" y="92816"/>
                    </a:cubicBezTo>
                    <a:cubicBezTo>
                      <a:pt x="276889" y="92886"/>
                      <a:pt x="276777" y="92921"/>
                      <a:pt x="276617" y="92970"/>
                    </a:cubicBezTo>
                    <a:cubicBezTo>
                      <a:pt x="277154" y="92837"/>
                      <a:pt x="277796" y="92704"/>
                      <a:pt x="278299" y="92697"/>
                    </a:cubicBezTo>
                    <a:cubicBezTo>
                      <a:pt x="283973" y="92627"/>
                      <a:pt x="280714" y="92949"/>
                      <a:pt x="279304" y="92795"/>
                    </a:cubicBezTo>
                    <a:cubicBezTo>
                      <a:pt x="280016" y="92872"/>
                      <a:pt x="280560" y="92976"/>
                      <a:pt x="281000" y="93074"/>
                    </a:cubicBezTo>
                    <a:cubicBezTo>
                      <a:pt x="285466" y="95078"/>
                      <a:pt x="288139" y="97271"/>
                      <a:pt x="290526" y="99379"/>
                    </a:cubicBezTo>
                    <a:cubicBezTo>
                      <a:pt x="305720" y="112806"/>
                      <a:pt x="313913" y="128857"/>
                      <a:pt x="325199" y="146201"/>
                    </a:cubicBezTo>
                    <a:cubicBezTo>
                      <a:pt x="338131" y="166065"/>
                      <a:pt x="351071" y="185936"/>
                      <a:pt x="364003" y="205800"/>
                    </a:cubicBezTo>
                    <a:cubicBezTo>
                      <a:pt x="377445" y="226439"/>
                      <a:pt x="394453" y="250408"/>
                      <a:pt x="422928" y="243022"/>
                    </a:cubicBezTo>
                    <a:cubicBezTo>
                      <a:pt x="449114" y="236228"/>
                      <a:pt x="455221" y="206282"/>
                      <a:pt x="459052" y="183332"/>
                    </a:cubicBezTo>
                    <a:cubicBezTo>
                      <a:pt x="462730" y="161296"/>
                      <a:pt x="463330" y="139051"/>
                      <a:pt x="465480" y="116862"/>
                    </a:cubicBezTo>
                    <a:cubicBezTo>
                      <a:pt x="465647" y="115152"/>
                      <a:pt x="465850" y="113469"/>
                      <a:pt x="466052" y="111779"/>
                    </a:cubicBezTo>
                    <a:cubicBezTo>
                      <a:pt x="480555" y="133075"/>
                      <a:pt x="495093" y="154349"/>
                      <a:pt x="509847" y="175470"/>
                    </a:cubicBezTo>
                    <a:cubicBezTo>
                      <a:pt x="522549" y="193658"/>
                      <a:pt x="538594" y="209885"/>
                      <a:pt x="562769" y="207092"/>
                    </a:cubicBezTo>
                    <a:cubicBezTo>
                      <a:pt x="584182" y="204620"/>
                      <a:pt x="598489" y="187891"/>
                      <a:pt x="607366" y="169507"/>
                    </a:cubicBezTo>
                    <a:cubicBezTo>
                      <a:pt x="616914" y="149734"/>
                      <a:pt x="625121" y="129360"/>
                      <a:pt x="631089" y="108211"/>
                    </a:cubicBezTo>
                    <a:cubicBezTo>
                      <a:pt x="633350" y="100210"/>
                      <a:pt x="635025" y="92055"/>
                      <a:pt x="637335" y="84068"/>
                    </a:cubicBezTo>
                    <a:cubicBezTo>
                      <a:pt x="638368" y="80500"/>
                      <a:pt x="639547" y="77002"/>
                      <a:pt x="640811" y="73510"/>
                    </a:cubicBezTo>
                    <a:cubicBezTo>
                      <a:pt x="640929" y="73189"/>
                      <a:pt x="641564" y="71688"/>
                      <a:pt x="641990" y="70648"/>
                    </a:cubicBezTo>
                    <a:cubicBezTo>
                      <a:pt x="642639" y="69517"/>
                      <a:pt x="644154" y="66633"/>
                      <a:pt x="644112" y="66703"/>
                    </a:cubicBezTo>
                    <a:cubicBezTo>
                      <a:pt x="644356" y="66305"/>
                      <a:pt x="644642" y="65928"/>
                      <a:pt x="644886" y="65530"/>
                    </a:cubicBezTo>
                    <a:cubicBezTo>
                      <a:pt x="645508" y="66172"/>
                      <a:pt x="645989" y="66661"/>
                      <a:pt x="645815" y="66438"/>
                    </a:cubicBezTo>
                    <a:cubicBezTo>
                      <a:pt x="656667" y="80325"/>
                      <a:pt x="666019" y="102270"/>
                      <a:pt x="675253" y="119103"/>
                    </a:cubicBezTo>
                    <a:cubicBezTo>
                      <a:pt x="685449" y="137697"/>
                      <a:pt x="695053" y="156793"/>
                      <a:pt x="705954" y="174981"/>
                    </a:cubicBezTo>
                    <a:cubicBezTo>
                      <a:pt x="717065" y="193519"/>
                      <a:pt x="733926" y="211812"/>
                      <a:pt x="756769" y="213739"/>
                    </a:cubicBezTo>
                    <a:cubicBezTo>
                      <a:pt x="801520" y="217509"/>
                      <a:pt x="821194" y="159306"/>
                      <a:pt x="832465" y="125499"/>
                    </a:cubicBezTo>
                    <a:cubicBezTo>
                      <a:pt x="837162" y="111416"/>
                      <a:pt x="841364" y="97166"/>
                      <a:pt x="846326" y="83174"/>
                    </a:cubicBezTo>
                    <a:cubicBezTo>
                      <a:pt x="861680" y="112645"/>
                      <a:pt x="871786" y="144860"/>
                      <a:pt x="890455" y="172558"/>
                    </a:cubicBezTo>
                    <a:cubicBezTo>
                      <a:pt x="903213" y="191494"/>
                      <a:pt x="919544" y="213417"/>
                      <a:pt x="943811" y="216615"/>
                    </a:cubicBezTo>
                    <a:cubicBezTo>
                      <a:pt x="970471" y="220127"/>
                      <a:pt x="989113" y="200542"/>
                      <a:pt x="998088" y="177439"/>
                    </a:cubicBezTo>
                    <a:cubicBezTo>
                      <a:pt x="1006365" y="156129"/>
                      <a:pt x="1009848" y="132118"/>
                      <a:pt x="1015208" y="109915"/>
                    </a:cubicBezTo>
                    <a:cubicBezTo>
                      <a:pt x="1023980" y="127049"/>
                      <a:pt x="1032746" y="144183"/>
                      <a:pt x="1041519" y="161317"/>
                    </a:cubicBezTo>
                    <a:cubicBezTo>
                      <a:pt x="1050948" y="179736"/>
                      <a:pt x="1060153" y="199020"/>
                      <a:pt x="1077448" y="211434"/>
                    </a:cubicBezTo>
                    <a:cubicBezTo>
                      <a:pt x="1097052" y="225503"/>
                      <a:pt x="1122289" y="223870"/>
                      <a:pt x="1140854" y="208900"/>
                    </a:cubicBezTo>
                    <a:cubicBezTo>
                      <a:pt x="1172330" y="183513"/>
                      <a:pt x="1176810" y="136335"/>
                      <a:pt x="1186204" y="99875"/>
                    </a:cubicBezTo>
                    <a:cubicBezTo>
                      <a:pt x="1186797" y="97564"/>
                      <a:pt x="1187537" y="95253"/>
                      <a:pt x="1188340" y="92949"/>
                    </a:cubicBezTo>
                    <a:cubicBezTo>
                      <a:pt x="1201377" y="107534"/>
                      <a:pt x="1214156" y="122951"/>
                      <a:pt x="1229000" y="135498"/>
                    </a:cubicBezTo>
                    <a:cubicBezTo>
                      <a:pt x="1250866" y="153972"/>
                      <a:pt x="1279013" y="138207"/>
                      <a:pt x="1275900" y="11013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45725" tIns="22850" rIns="45725" bIns="2285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500">
                  <a:solidFill>
                    <a:schemeClr val="dk1"/>
                  </a:solidFill>
                  <a:latin typeface="UTM Avo" panose="02040603050506020204" pitchFamily="18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30" name="Google Shape;1254;p16">
              <a:extLst>
                <a:ext uri="{FF2B5EF4-FFF2-40B4-BE49-F238E27FC236}">
                  <a16:creationId xmlns:a16="http://schemas.microsoft.com/office/drawing/2014/main" id="{826A0B8A-7665-4395-EA3D-7AD17C0E0747}"/>
                </a:ext>
              </a:extLst>
            </p:cNvPr>
            <p:cNvGrpSpPr/>
            <p:nvPr/>
          </p:nvGrpSpPr>
          <p:grpSpPr>
            <a:xfrm>
              <a:off x="598910" y="9430746"/>
              <a:ext cx="1184767" cy="262727"/>
              <a:chOff x="598910" y="9430746"/>
              <a:chExt cx="1184767" cy="262727"/>
            </a:xfrm>
          </p:grpSpPr>
          <p:sp>
            <p:nvSpPr>
              <p:cNvPr id="59" name="Google Shape;1255;p16">
                <a:extLst>
                  <a:ext uri="{FF2B5EF4-FFF2-40B4-BE49-F238E27FC236}">
                    <a16:creationId xmlns:a16="http://schemas.microsoft.com/office/drawing/2014/main" id="{165A7971-EF7A-C3FB-B7B0-208648864F65}"/>
                  </a:ext>
                </a:extLst>
              </p:cNvPr>
              <p:cNvSpPr/>
              <p:nvPr/>
            </p:nvSpPr>
            <p:spPr>
              <a:xfrm>
                <a:off x="598910" y="9430746"/>
                <a:ext cx="1184767" cy="262727"/>
              </a:xfrm>
              <a:custGeom>
                <a:avLst/>
                <a:gdLst/>
                <a:ahLst/>
                <a:cxnLst/>
                <a:rect l="l" t="t" r="r" b="b"/>
                <a:pathLst>
                  <a:path w="1184767" h="262727" extrusionOk="0">
                    <a:moveTo>
                      <a:pt x="1174697" y="83798"/>
                    </a:moveTo>
                    <a:cubicBezTo>
                      <a:pt x="1166817" y="78848"/>
                      <a:pt x="1154318" y="79239"/>
                      <a:pt x="1147757" y="86416"/>
                    </a:cubicBezTo>
                    <a:cubicBezTo>
                      <a:pt x="1138684" y="96338"/>
                      <a:pt x="1129779" y="105400"/>
                      <a:pt x="1121948" y="116397"/>
                    </a:cubicBezTo>
                    <a:cubicBezTo>
                      <a:pt x="1115451" y="125523"/>
                      <a:pt x="1108723" y="134579"/>
                      <a:pt x="1101241" y="142915"/>
                    </a:cubicBezTo>
                    <a:cubicBezTo>
                      <a:pt x="1100369" y="143886"/>
                      <a:pt x="1096872" y="147356"/>
                      <a:pt x="1094394" y="149834"/>
                    </a:cubicBezTo>
                    <a:cubicBezTo>
                      <a:pt x="1092608" y="148277"/>
                      <a:pt x="1090535" y="146581"/>
                      <a:pt x="1088113" y="143914"/>
                    </a:cubicBezTo>
                    <a:cubicBezTo>
                      <a:pt x="1084352" y="139780"/>
                      <a:pt x="1082921" y="137972"/>
                      <a:pt x="1080981" y="135109"/>
                    </a:cubicBezTo>
                    <a:cubicBezTo>
                      <a:pt x="1069067" y="117521"/>
                      <a:pt x="1061292" y="97441"/>
                      <a:pt x="1052575" y="78184"/>
                    </a:cubicBezTo>
                    <a:cubicBezTo>
                      <a:pt x="1043558" y="58264"/>
                      <a:pt x="1032894" y="32410"/>
                      <a:pt x="1013694" y="20373"/>
                    </a:cubicBezTo>
                    <a:cubicBezTo>
                      <a:pt x="999450" y="11443"/>
                      <a:pt x="980139" y="12197"/>
                      <a:pt x="967458" y="23675"/>
                    </a:cubicBezTo>
                    <a:cubicBezTo>
                      <a:pt x="958092" y="32151"/>
                      <a:pt x="953785" y="43574"/>
                      <a:pt x="951210" y="55618"/>
                    </a:cubicBezTo>
                    <a:cubicBezTo>
                      <a:pt x="945620" y="81696"/>
                      <a:pt x="939276" y="107593"/>
                      <a:pt x="931948" y="133238"/>
                    </a:cubicBezTo>
                    <a:cubicBezTo>
                      <a:pt x="928381" y="145729"/>
                      <a:pt x="924598" y="158157"/>
                      <a:pt x="920606" y="170522"/>
                    </a:cubicBezTo>
                    <a:cubicBezTo>
                      <a:pt x="920334" y="171381"/>
                      <a:pt x="920069" y="172268"/>
                      <a:pt x="919804" y="173141"/>
                    </a:cubicBezTo>
                    <a:cubicBezTo>
                      <a:pt x="919085" y="171995"/>
                      <a:pt x="918338" y="170864"/>
                      <a:pt x="917640" y="169705"/>
                    </a:cubicBezTo>
                    <a:cubicBezTo>
                      <a:pt x="911959" y="160182"/>
                      <a:pt x="907241" y="150114"/>
                      <a:pt x="903082" y="139836"/>
                    </a:cubicBezTo>
                    <a:cubicBezTo>
                      <a:pt x="900346" y="133078"/>
                      <a:pt x="896054" y="120342"/>
                      <a:pt x="892753" y="110477"/>
                    </a:cubicBezTo>
                    <a:cubicBezTo>
                      <a:pt x="889179" y="99801"/>
                      <a:pt x="885620" y="89118"/>
                      <a:pt x="881649" y="78582"/>
                    </a:cubicBezTo>
                    <a:cubicBezTo>
                      <a:pt x="872143" y="53349"/>
                      <a:pt x="860865" y="30099"/>
                      <a:pt x="843598" y="9166"/>
                    </a:cubicBezTo>
                    <a:cubicBezTo>
                      <a:pt x="829263" y="-8205"/>
                      <a:pt x="801989" y="1137"/>
                      <a:pt x="795323" y="20310"/>
                    </a:cubicBezTo>
                    <a:cubicBezTo>
                      <a:pt x="785127" y="49670"/>
                      <a:pt x="774930" y="79029"/>
                      <a:pt x="764734" y="108389"/>
                    </a:cubicBezTo>
                    <a:cubicBezTo>
                      <a:pt x="759793" y="122604"/>
                      <a:pt x="755089" y="136931"/>
                      <a:pt x="749896" y="151056"/>
                    </a:cubicBezTo>
                    <a:cubicBezTo>
                      <a:pt x="749073" y="153298"/>
                      <a:pt x="748221" y="155525"/>
                      <a:pt x="747307" y="157731"/>
                    </a:cubicBezTo>
                    <a:cubicBezTo>
                      <a:pt x="747028" y="158401"/>
                      <a:pt x="746909" y="158744"/>
                      <a:pt x="746860" y="158925"/>
                    </a:cubicBezTo>
                    <a:cubicBezTo>
                      <a:pt x="746630" y="159323"/>
                      <a:pt x="746455" y="159623"/>
                      <a:pt x="746127" y="160203"/>
                    </a:cubicBezTo>
                    <a:cubicBezTo>
                      <a:pt x="744717" y="162709"/>
                      <a:pt x="743210" y="165125"/>
                      <a:pt x="741751" y="167590"/>
                    </a:cubicBezTo>
                    <a:cubicBezTo>
                      <a:pt x="741340" y="168288"/>
                      <a:pt x="741074" y="168770"/>
                      <a:pt x="740893" y="169126"/>
                    </a:cubicBezTo>
                    <a:cubicBezTo>
                      <a:pt x="740593" y="169335"/>
                      <a:pt x="740167" y="169664"/>
                      <a:pt x="739420" y="170348"/>
                    </a:cubicBezTo>
                    <a:cubicBezTo>
                      <a:pt x="739176" y="170571"/>
                      <a:pt x="738925" y="170788"/>
                      <a:pt x="738681" y="171011"/>
                    </a:cubicBezTo>
                    <a:cubicBezTo>
                      <a:pt x="738576" y="171067"/>
                      <a:pt x="738506" y="171095"/>
                      <a:pt x="738360" y="171179"/>
                    </a:cubicBezTo>
                    <a:cubicBezTo>
                      <a:pt x="738387" y="171193"/>
                      <a:pt x="738415" y="171213"/>
                      <a:pt x="738443" y="171228"/>
                    </a:cubicBezTo>
                    <a:cubicBezTo>
                      <a:pt x="738429" y="171241"/>
                      <a:pt x="738408" y="171255"/>
                      <a:pt x="738394" y="171269"/>
                    </a:cubicBezTo>
                    <a:cubicBezTo>
                      <a:pt x="738283" y="171297"/>
                      <a:pt x="738185" y="171318"/>
                      <a:pt x="738073" y="171339"/>
                    </a:cubicBezTo>
                    <a:cubicBezTo>
                      <a:pt x="738059" y="171346"/>
                      <a:pt x="738039" y="171360"/>
                      <a:pt x="738024" y="171367"/>
                    </a:cubicBezTo>
                    <a:cubicBezTo>
                      <a:pt x="738018" y="171360"/>
                      <a:pt x="738011" y="171360"/>
                      <a:pt x="738004" y="171353"/>
                    </a:cubicBezTo>
                    <a:cubicBezTo>
                      <a:pt x="736077" y="171786"/>
                      <a:pt x="735756" y="171835"/>
                      <a:pt x="737250" y="171437"/>
                    </a:cubicBezTo>
                    <a:cubicBezTo>
                      <a:pt x="737166" y="171123"/>
                      <a:pt x="737229" y="170976"/>
                      <a:pt x="737355" y="170906"/>
                    </a:cubicBezTo>
                    <a:cubicBezTo>
                      <a:pt x="737068" y="170704"/>
                      <a:pt x="736922" y="170613"/>
                      <a:pt x="736587" y="170369"/>
                    </a:cubicBezTo>
                    <a:cubicBezTo>
                      <a:pt x="737013" y="170676"/>
                      <a:pt x="737243" y="170830"/>
                      <a:pt x="737355" y="170899"/>
                    </a:cubicBezTo>
                    <a:cubicBezTo>
                      <a:pt x="737368" y="170892"/>
                      <a:pt x="737376" y="170878"/>
                      <a:pt x="737389" y="170872"/>
                    </a:cubicBezTo>
                    <a:cubicBezTo>
                      <a:pt x="736999" y="170481"/>
                      <a:pt x="734835" y="168763"/>
                      <a:pt x="734933" y="168958"/>
                    </a:cubicBezTo>
                    <a:cubicBezTo>
                      <a:pt x="726411" y="161062"/>
                      <a:pt x="720095" y="152397"/>
                      <a:pt x="714072" y="142601"/>
                    </a:cubicBezTo>
                    <a:cubicBezTo>
                      <a:pt x="700211" y="120070"/>
                      <a:pt x="690071" y="95549"/>
                      <a:pt x="678506" y="71824"/>
                    </a:cubicBezTo>
                    <a:cubicBezTo>
                      <a:pt x="666021" y="46199"/>
                      <a:pt x="648726" y="6925"/>
                      <a:pt x="613202" y="16707"/>
                    </a:cubicBezTo>
                    <a:cubicBezTo>
                      <a:pt x="581677" y="25393"/>
                      <a:pt x="574468" y="64967"/>
                      <a:pt x="565255" y="91534"/>
                    </a:cubicBezTo>
                    <a:cubicBezTo>
                      <a:pt x="560377" y="105589"/>
                      <a:pt x="555505" y="119644"/>
                      <a:pt x="550627" y="133706"/>
                    </a:cubicBezTo>
                    <a:cubicBezTo>
                      <a:pt x="546237" y="146364"/>
                      <a:pt x="542817" y="160615"/>
                      <a:pt x="536048" y="171765"/>
                    </a:cubicBezTo>
                    <a:cubicBezTo>
                      <a:pt x="533312" y="176269"/>
                      <a:pt x="535308" y="173608"/>
                      <a:pt x="533277" y="175968"/>
                    </a:cubicBezTo>
                    <a:cubicBezTo>
                      <a:pt x="532767" y="176562"/>
                      <a:pt x="528154" y="181009"/>
                      <a:pt x="530778" y="178517"/>
                    </a:cubicBezTo>
                    <a:cubicBezTo>
                      <a:pt x="528698" y="180493"/>
                      <a:pt x="529201" y="180346"/>
                      <a:pt x="527645" y="180416"/>
                    </a:cubicBezTo>
                    <a:cubicBezTo>
                      <a:pt x="527631" y="180409"/>
                      <a:pt x="527617" y="180395"/>
                      <a:pt x="527603" y="180388"/>
                    </a:cubicBezTo>
                    <a:cubicBezTo>
                      <a:pt x="527512" y="180395"/>
                      <a:pt x="527414" y="180402"/>
                      <a:pt x="527303" y="180409"/>
                    </a:cubicBezTo>
                    <a:cubicBezTo>
                      <a:pt x="527386" y="180402"/>
                      <a:pt x="527526" y="180388"/>
                      <a:pt x="527589" y="180381"/>
                    </a:cubicBezTo>
                    <a:cubicBezTo>
                      <a:pt x="527191" y="180109"/>
                      <a:pt x="526598" y="179725"/>
                      <a:pt x="525607" y="179145"/>
                    </a:cubicBezTo>
                    <a:cubicBezTo>
                      <a:pt x="525034" y="178363"/>
                      <a:pt x="524204" y="177239"/>
                      <a:pt x="523548" y="176345"/>
                    </a:cubicBezTo>
                    <a:cubicBezTo>
                      <a:pt x="523450" y="176192"/>
                      <a:pt x="522941" y="175438"/>
                      <a:pt x="521545" y="173364"/>
                    </a:cubicBezTo>
                    <a:cubicBezTo>
                      <a:pt x="518725" y="169168"/>
                      <a:pt x="516185" y="164748"/>
                      <a:pt x="513679" y="160356"/>
                    </a:cubicBezTo>
                    <a:cubicBezTo>
                      <a:pt x="499847" y="136073"/>
                      <a:pt x="489385" y="110092"/>
                      <a:pt x="477178" y="84992"/>
                    </a:cubicBezTo>
                    <a:cubicBezTo>
                      <a:pt x="465565" y="61106"/>
                      <a:pt x="451327" y="27215"/>
                      <a:pt x="423153" y="19584"/>
                    </a:cubicBezTo>
                    <a:cubicBezTo>
                      <a:pt x="387189" y="9844"/>
                      <a:pt x="368192" y="43742"/>
                      <a:pt x="356439" y="71105"/>
                    </a:cubicBezTo>
                    <a:cubicBezTo>
                      <a:pt x="346787" y="93559"/>
                      <a:pt x="340156" y="117172"/>
                      <a:pt x="330714" y="139710"/>
                    </a:cubicBezTo>
                    <a:cubicBezTo>
                      <a:pt x="327364" y="147712"/>
                      <a:pt x="321955" y="158031"/>
                      <a:pt x="315862" y="166822"/>
                    </a:cubicBezTo>
                    <a:cubicBezTo>
                      <a:pt x="312840" y="171193"/>
                      <a:pt x="311702" y="172882"/>
                      <a:pt x="307941" y="176555"/>
                    </a:cubicBezTo>
                    <a:cubicBezTo>
                      <a:pt x="307724" y="176764"/>
                      <a:pt x="307152" y="177469"/>
                      <a:pt x="306517" y="178182"/>
                    </a:cubicBezTo>
                    <a:cubicBezTo>
                      <a:pt x="306077" y="178028"/>
                      <a:pt x="305616" y="177944"/>
                      <a:pt x="305177" y="177763"/>
                    </a:cubicBezTo>
                    <a:cubicBezTo>
                      <a:pt x="304667" y="177574"/>
                      <a:pt x="304402" y="177491"/>
                      <a:pt x="304144" y="177414"/>
                    </a:cubicBezTo>
                    <a:cubicBezTo>
                      <a:pt x="303697" y="177141"/>
                      <a:pt x="303069" y="176771"/>
                      <a:pt x="302169" y="176269"/>
                    </a:cubicBezTo>
                    <a:cubicBezTo>
                      <a:pt x="299733" y="174900"/>
                      <a:pt x="297367" y="173420"/>
                      <a:pt x="295064" y="171842"/>
                    </a:cubicBezTo>
                    <a:cubicBezTo>
                      <a:pt x="294031" y="171130"/>
                      <a:pt x="293026" y="170369"/>
                      <a:pt x="292014" y="169615"/>
                    </a:cubicBezTo>
                    <a:cubicBezTo>
                      <a:pt x="291896" y="169405"/>
                      <a:pt x="287973" y="166138"/>
                      <a:pt x="287827" y="166005"/>
                    </a:cubicBezTo>
                    <a:cubicBezTo>
                      <a:pt x="280282" y="158883"/>
                      <a:pt x="273750" y="150833"/>
                      <a:pt x="267510" y="142573"/>
                    </a:cubicBezTo>
                    <a:cubicBezTo>
                      <a:pt x="266973" y="141868"/>
                      <a:pt x="266673" y="141470"/>
                      <a:pt x="266366" y="141079"/>
                    </a:cubicBezTo>
                    <a:cubicBezTo>
                      <a:pt x="266080" y="140646"/>
                      <a:pt x="265682" y="140060"/>
                      <a:pt x="265061" y="139159"/>
                    </a:cubicBezTo>
                    <a:cubicBezTo>
                      <a:pt x="263413" y="136771"/>
                      <a:pt x="261745" y="134397"/>
                      <a:pt x="260105" y="132002"/>
                    </a:cubicBezTo>
                    <a:cubicBezTo>
                      <a:pt x="257356" y="128008"/>
                      <a:pt x="254634" y="123994"/>
                      <a:pt x="251870" y="120007"/>
                    </a:cubicBezTo>
                    <a:cubicBezTo>
                      <a:pt x="244996" y="110092"/>
                      <a:pt x="238037" y="100178"/>
                      <a:pt x="230325" y="90892"/>
                    </a:cubicBezTo>
                    <a:cubicBezTo>
                      <a:pt x="214057" y="71300"/>
                      <a:pt x="188164" y="46109"/>
                      <a:pt x="160422" y="51680"/>
                    </a:cubicBezTo>
                    <a:cubicBezTo>
                      <a:pt x="142144" y="55353"/>
                      <a:pt x="131598" y="70225"/>
                      <a:pt x="123502" y="85648"/>
                    </a:cubicBezTo>
                    <a:cubicBezTo>
                      <a:pt x="116028" y="99892"/>
                      <a:pt x="109537" y="114666"/>
                      <a:pt x="103172" y="129433"/>
                    </a:cubicBezTo>
                    <a:cubicBezTo>
                      <a:pt x="93429" y="152013"/>
                      <a:pt x="84405" y="173923"/>
                      <a:pt x="70719" y="194457"/>
                    </a:cubicBezTo>
                    <a:cubicBezTo>
                      <a:pt x="66385" y="182245"/>
                      <a:pt x="63125" y="169426"/>
                      <a:pt x="60159" y="156970"/>
                    </a:cubicBezTo>
                    <a:cubicBezTo>
                      <a:pt x="52510" y="124860"/>
                      <a:pt x="47059" y="92267"/>
                      <a:pt x="40694" y="59905"/>
                    </a:cubicBezTo>
                    <a:cubicBezTo>
                      <a:pt x="37317" y="42736"/>
                      <a:pt x="9030" y="40858"/>
                      <a:pt x="5233" y="58795"/>
                    </a:cubicBezTo>
                    <a:cubicBezTo>
                      <a:pt x="-1585" y="90996"/>
                      <a:pt x="-1327" y="121704"/>
                      <a:pt x="3621" y="154219"/>
                    </a:cubicBezTo>
                    <a:cubicBezTo>
                      <a:pt x="5924" y="169370"/>
                      <a:pt x="9623" y="184340"/>
                      <a:pt x="13908" y="199044"/>
                    </a:cubicBezTo>
                    <a:cubicBezTo>
                      <a:pt x="17887" y="212687"/>
                      <a:pt x="21704" y="227580"/>
                      <a:pt x="29549" y="239568"/>
                    </a:cubicBezTo>
                    <a:cubicBezTo>
                      <a:pt x="39222" y="254342"/>
                      <a:pt x="54374" y="264522"/>
                      <a:pt x="72582" y="262462"/>
                    </a:cubicBezTo>
                    <a:cubicBezTo>
                      <a:pt x="90609" y="260424"/>
                      <a:pt x="101797" y="247891"/>
                      <a:pt x="112217" y="234262"/>
                    </a:cubicBezTo>
                    <a:cubicBezTo>
                      <a:pt x="129455" y="211724"/>
                      <a:pt x="140873" y="185290"/>
                      <a:pt x="152082" y="159421"/>
                    </a:cubicBezTo>
                    <a:cubicBezTo>
                      <a:pt x="157135" y="147754"/>
                      <a:pt x="161860" y="136359"/>
                      <a:pt x="167136" y="125551"/>
                    </a:cubicBezTo>
                    <a:cubicBezTo>
                      <a:pt x="169034" y="121662"/>
                      <a:pt x="171009" y="117794"/>
                      <a:pt x="173061" y="113968"/>
                    </a:cubicBezTo>
                    <a:cubicBezTo>
                      <a:pt x="174394" y="115168"/>
                      <a:pt x="175748" y="116341"/>
                      <a:pt x="177018" y="117577"/>
                    </a:cubicBezTo>
                    <a:cubicBezTo>
                      <a:pt x="180752" y="121215"/>
                      <a:pt x="184256" y="125069"/>
                      <a:pt x="187613" y="129049"/>
                    </a:cubicBezTo>
                    <a:cubicBezTo>
                      <a:pt x="190802" y="132826"/>
                      <a:pt x="193824" y="136750"/>
                      <a:pt x="196762" y="140723"/>
                    </a:cubicBezTo>
                    <a:cubicBezTo>
                      <a:pt x="197593" y="141903"/>
                      <a:pt x="199847" y="145031"/>
                      <a:pt x="199819" y="144989"/>
                    </a:cubicBezTo>
                    <a:cubicBezTo>
                      <a:pt x="201487" y="147377"/>
                      <a:pt x="203135" y="149772"/>
                      <a:pt x="204782" y="152173"/>
                    </a:cubicBezTo>
                    <a:cubicBezTo>
                      <a:pt x="217888" y="171276"/>
                      <a:pt x="230737" y="191518"/>
                      <a:pt x="248066" y="207143"/>
                    </a:cubicBezTo>
                    <a:cubicBezTo>
                      <a:pt x="269813" y="226763"/>
                      <a:pt x="301869" y="245957"/>
                      <a:pt x="331195" y="230261"/>
                    </a:cubicBezTo>
                    <a:cubicBezTo>
                      <a:pt x="356830" y="216548"/>
                      <a:pt x="372275" y="186888"/>
                      <a:pt x="383455" y="161327"/>
                    </a:cubicBezTo>
                    <a:cubicBezTo>
                      <a:pt x="393931" y="137385"/>
                      <a:pt x="400722" y="112026"/>
                      <a:pt x="411169" y="88078"/>
                    </a:cubicBezTo>
                    <a:cubicBezTo>
                      <a:pt x="411518" y="87268"/>
                      <a:pt x="412021" y="86290"/>
                      <a:pt x="412426" y="85411"/>
                    </a:cubicBezTo>
                    <a:cubicBezTo>
                      <a:pt x="415643" y="90920"/>
                      <a:pt x="418770" y="96484"/>
                      <a:pt x="421687" y="102154"/>
                    </a:cubicBezTo>
                    <a:cubicBezTo>
                      <a:pt x="435031" y="128120"/>
                      <a:pt x="445716" y="155385"/>
                      <a:pt x="459598" y="181086"/>
                    </a:cubicBezTo>
                    <a:cubicBezTo>
                      <a:pt x="474052" y="207841"/>
                      <a:pt x="492253" y="236908"/>
                      <a:pt x="526200" y="237753"/>
                    </a:cubicBezTo>
                    <a:cubicBezTo>
                      <a:pt x="561591" y="238632"/>
                      <a:pt x="583946" y="208693"/>
                      <a:pt x="595384" y="179068"/>
                    </a:cubicBezTo>
                    <a:cubicBezTo>
                      <a:pt x="606174" y="151126"/>
                      <a:pt x="615303" y="122416"/>
                      <a:pt x="625032" y="94069"/>
                    </a:cubicBezTo>
                    <a:cubicBezTo>
                      <a:pt x="627223" y="97937"/>
                      <a:pt x="629366" y="101812"/>
                      <a:pt x="631229" y="105722"/>
                    </a:cubicBezTo>
                    <a:cubicBezTo>
                      <a:pt x="645237" y="135123"/>
                      <a:pt x="658357" y="164504"/>
                      <a:pt x="677906" y="190763"/>
                    </a:cubicBezTo>
                    <a:cubicBezTo>
                      <a:pt x="698522" y="218461"/>
                      <a:pt x="732343" y="240162"/>
                      <a:pt x="766472" y="221205"/>
                    </a:cubicBezTo>
                    <a:cubicBezTo>
                      <a:pt x="794982" y="205370"/>
                      <a:pt x="803999" y="169859"/>
                      <a:pt x="813895" y="141365"/>
                    </a:cubicBezTo>
                    <a:cubicBezTo>
                      <a:pt x="818773" y="127324"/>
                      <a:pt x="823652" y="113283"/>
                      <a:pt x="828523" y="99235"/>
                    </a:cubicBezTo>
                    <a:cubicBezTo>
                      <a:pt x="828565" y="99347"/>
                      <a:pt x="828614" y="99473"/>
                      <a:pt x="828656" y="99584"/>
                    </a:cubicBezTo>
                    <a:cubicBezTo>
                      <a:pt x="836759" y="122109"/>
                      <a:pt x="843668" y="144996"/>
                      <a:pt x="852664" y="167199"/>
                    </a:cubicBezTo>
                    <a:cubicBezTo>
                      <a:pt x="861297" y="188508"/>
                      <a:pt x="872946" y="211703"/>
                      <a:pt x="890303" y="227217"/>
                    </a:cubicBezTo>
                    <a:cubicBezTo>
                      <a:pt x="902754" y="238346"/>
                      <a:pt x="918799" y="244239"/>
                      <a:pt x="935437" y="239847"/>
                    </a:cubicBezTo>
                    <a:cubicBezTo>
                      <a:pt x="951761" y="235539"/>
                      <a:pt x="962077" y="221764"/>
                      <a:pt x="968421" y="207011"/>
                    </a:cubicBezTo>
                    <a:cubicBezTo>
                      <a:pt x="979134" y="182113"/>
                      <a:pt x="985722" y="154610"/>
                      <a:pt x="992638" y="128448"/>
                    </a:cubicBezTo>
                    <a:cubicBezTo>
                      <a:pt x="995123" y="119051"/>
                      <a:pt x="997342" y="109583"/>
                      <a:pt x="999583" y="100122"/>
                    </a:cubicBezTo>
                    <a:cubicBezTo>
                      <a:pt x="1003589" y="108759"/>
                      <a:pt x="1007399" y="117480"/>
                      <a:pt x="1011322" y="126151"/>
                    </a:cubicBezTo>
                    <a:cubicBezTo>
                      <a:pt x="1020918" y="147370"/>
                      <a:pt x="1032071" y="168560"/>
                      <a:pt x="1048416" y="185443"/>
                    </a:cubicBezTo>
                    <a:cubicBezTo>
                      <a:pt x="1059576" y="196970"/>
                      <a:pt x="1073003" y="207297"/>
                      <a:pt x="1089446" y="208987"/>
                    </a:cubicBezTo>
                    <a:cubicBezTo>
                      <a:pt x="1107362" y="210830"/>
                      <a:pt x="1123260" y="202347"/>
                      <a:pt x="1135648" y="189891"/>
                    </a:cubicBezTo>
                    <a:cubicBezTo>
                      <a:pt x="1146773" y="178705"/>
                      <a:pt x="1157067" y="165879"/>
                      <a:pt x="1165826" y="152767"/>
                    </a:cubicBezTo>
                    <a:cubicBezTo>
                      <a:pt x="1175123" y="138845"/>
                      <a:pt x="1180371" y="125397"/>
                      <a:pt x="1184035" y="109136"/>
                    </a:cubicBezTo>
                    <a:cubicBezTo>
                      <a:pt x="1186268" y="99438"/>
                      <a:pt x="1183463" y="89307"/>
                      <a:pt x="1174697" y="83798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45725" tIns="22850" rIns="45725" bIns="2285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500">
                  <a:solidFill>
                    <a:schemeClr val="dk1"/>
                  </a:solidFill>
                  <a:latin typeface="UTM Avo" panose="02040603050506020204" pitchFamily="18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0" name="Google Shape;1256;p16">
                <a:extLst>
                  <a:ext uri="{FF2B5EF4-FFF2-40B4-BE49-F238E27FC236}">
                    <a16:creationId xmlns:a16="http://schemas.microsoft.com/office/drawing/2014/main" id="{25EEBECA-BDCD-7B2F-8B4B-C02B89936FD5}"/>
                  </a:ext>
                </a:extLst>
              </p:cNvPr>
              <p:cNvSpPr/>
              <p:nvPr/>
            </p:nvSpPr>
            <p:spPr>
              <a:xfrm>
                <a:off x="1126506" y="9611072"/>
                <a:ext cx="560" cy="54"/>
              </a:xfrm>
              <a:custGeom>
                <a:avLst/>
                <a:gdLst/>
                <a:ahLst/>
                <a:cxnLst/>
                <a:rect l="l" t="t" r="r" b="b"/>
                <a:pathLst>
                  <a:path w="560" h="54" extrusionOk="0">
                    <a:moveTo>
                      <a:pt x="0" y="48"/>
                    </a:moveTo>
                    <a:cubicBezTo>
                      <a:pt x="7" y="48"/>
                      <a:pt x="7" y="55"/>
                      <a:pt x="14" y="55"/>
                    </a:cubicBezTo>
                    <a:cubicBezTo>
                      <a:pt x="614" y="6"/>
                      <a:pt x="865" y="-36"/>
                      <a:pt x="0" y="48"/>
                    </a:cubicBezTo>
                    <a:close/>
                  </a:path>
                </a:pathLst>
              </a:custGeom>
              <a:solidFill>
                <a:srgbClr val="FF9C6C"/>
              </a:solidFill>
              <a:ln>
                <a:noFill/>
              </a:ln>
            </p:spPr>
            <p:txBody>
              <a:bodyPr spcFirstLastPara="1" wrap="square" lIns="45725" tIns="22850" rIns="45725" bIns="2285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500">
                  <a:solidFill>
                    <a:schemeClr val="dk1"/>
                  </a:solidFill>
                  <a:latin typeface="UTM Avo" panose="02040603050506020204" pitchFamily="18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1" name="Google Shape;1257;p16">
                <a:extLst>
                  <a:ext uri="{FF2B5EF4-FFF2-40B4-BE49-F238E27FC236}">
                    <a16:creationId xmlns:a16="http://schemas.microsoft.com/office/drawing/2014/main" id="{ED902658-75F4-48AB-17BA-EDC5A5A4A6B4}"/>
                  </a:ext>
                </a:extLst>
              </p:cNvPr>
              <p:cNvSpPr/>
              <p:nvPr/>
            </p:nvSpPr>
            <p:spPr>
              <a:xfrm>
                <a:off x="1336264" y="9601598"/>
                <a:ext cx="1004" cy="493"/>
              </a:xfrm>
              <a:custGeom>
                <a:avLst/>
                <a:gdLst/>
                <a:ahLst/>
                <a:cxnLst/>
                <a:rect l="l" t="t" r="r" b="b"/>
                <a:pathLst>
                  <a:path w="1004" h="493" extrusionOk="0">
                    <a:moveTo>
                      <a:pt x="0" y="40"/>
                    </a:moveTo>
                    <a:cubicBezTo>
                      <a:pt x="0" y="47"/>
                      <a:pt x="0" y="47"/>
                      <a:pt x="0" y="40"/>
                    </a:cubicBezTo>
                    <a:cubicBezTo>
                      <a:pt x="237" y="214"/>
                      <a:pt x="440" y="354"/>
                      <a:pt x="649" y="494"/>
                    </a:cubicBezTo>
                    <a:cubicBezTo>
                      <a:pt x="670" y="487"/>
                      <a:pt x="698" y="480"/>
                      <a:pt x="719" y="480"/>
                    </a:cubicBezTo>
                    <a:cubicBezTo>
                      <a:pt x="803" y="431"/>
                      <a:pt x="935" y="354"/>
                      <a:pt x="1005" y="319"/>
                    </a:cubicBezTo>
                    <a:cubicBezTo>
                      <a:pt x="607" y="103"/>
                      <a:pt x="244" y="-44"/>
                      <a:pt x="42" y="12"/>
                    </a:cubicBezTo>
                    <a:cubicBezTo>
                      <a:pt x="112" y="96"/>
                      <a:pt x="105" y="103"/>
                      <a:pt x="0" y="40"/>
                    </a:cubicBezTo>
                    <a:close/>
                  </a:path>
                </a:pathLst>
              </a:custGeom>
              <a:solidFill>
                <a:srgbClr val="FF9C6C"/>
              </a:solidFill>
              <a:ln>
                <a:noFill/>
              </a:ln>
            </p:spPr>
            <p:txBody>
              <a:bodyPr spcFirstLastPara="1" wrap="square" lIns="45725" tIns="22850" rIns="45725" bIns="2285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500">
                  <a:solidFill>
                    <a:schemeClr val="dk1"/>
                  </a:solidFill>
                  <a:latin typeface="UTM Avo" panose="02040603050506020204" pitchFamily="18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31" name="Google Shape;1258;p16">
              <a:extLst>
                <a:ext uri="{FF2B5EF4-FFF2-40B4-BE49-F238E27FC236}">
                  <a16:creationId xmlns:a16="http://schemas.microsoft.com/office/drawing/2014/main" id="{EF317B61-733C-8A4E-72B0-BDACCB757122}"/>
                </a:ext>
              </a:extLst>
            </p:cNvPr>
            <p:cNvGrpSpPr/>
            <p:nvPr/>
          </p:nvGrpSpPr>
          <p:grpSpPr>
            <a:xfrm>
              <a:off x="-24232" y="7190684"/>
              <a:ext cx="2011903" cy="133218"/>
              <a:chOff x="-24232" y="7190684"/>
              <a:chExt cx="2011903" cy="133218"/>
            </a:xfrm>
          </p:grpSpPr>
          <p:sp>
            <p:nvSpPr>
              <p:cNvPr id="46" name="Google Shape;1259;p16">
                <a:extLst>
                  <a:ext uri="{FF2B5EF4-FFF2-40B4-BE49-F238E27FC236}">
                    <a16:creationId xmlns:a16="http://schemas.microsoft.com/office/drawing/2014/main" id="{796EEB76-212C-2AAC-2841-86B2A617FDAB}"/>
                  </a:ext>
                </a:extLst>
              </p:cNvPr>
              <p:cNvSpPr/>
              <p:nvPr/>
            </p:nvSpPr>
            <p:spPr>
              <a:xfrm>
                <a:off x="1912129" y="7248328"/>
                <a:ext cx="75542" cy="75574"/>
              </a:xfrm>
              <a:custGeom>
                <a:avLst/>
                <a:gdLst/>
                <a:ahLst/>
                <a:cxnLst/>
                <a:rect l="l" t="t" r="r" b="b"/>
                <a:pathLst>
                  <a:path w="75542" h="75574" extrusionOk="0">
                    <a:moveTo>
                      <a:pt x="75542" y="37787"/>
                    </a:moveTo>
                    <a:cubicBezTo>
                      <a:pt x="75542" y="58656"/>
                      <a:pt x="58632" y="75574"/>
                      <a:pt x="37771" y="75574"/>
                    </a:cubicBezTo>
                    <a:cubicBezTo>
                      <a:pt x="16911" y="75574"/>
                      <a:pt x="0" y="58656"/>
                      <a:pt x="0" y="37787"/>
                    </a:cubicBezTo>
                    <a:cubicBezTo>
                      <a:pt x="0" y="16918"/>
                      <a:pt x="16911" y="0"/>
                      <a:pt x="37771" y="0"/>
                    </a:cubicBezTo>
                    <a:cubicBezTo>
                      <a:pt x="58632" y="0"/>
                      <a:pt x="75542" y="16918"/>
                      <a:pt x="75542" y="37787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45725" tIns="22850" rIns="45725" bIns="2285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500">
                  <a:solidFill>
                    <a:schemeClr val="dk1"/>
                  </a:solidFill>
                  <a:latin typeface="UTM Avo" panose="02040603050506020204" pitchFamily="18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7" name="Google Shape;1260;p16">
                <a:extLst>
                  <a:ext uri="{FF2B5EF4-FFF2-40B4-BE49-F238E27FC236}">
                    <a16:creationId xmlns:a16="http://schemas.microsoft.com/office/drawing/2014/main" id="{9587225F-2240-72DE-F8DF-29ADF462E71D}"/>
                  </a:ext>
                </a:extLst>
              </p:cNvPr>
              <p:cNvSpPr/>
              <p:nvPr/>
            </p:nvSpPr>
            <p:spPr>
              <a:xfrm>
                <a:off x="1750771" y="7243524"/>
                <a:ext cx="75542" cy="75574"/>
              </a:xfrm>
              <a:custGeom>
                <a:avLst/>
                <a:gdLst/>
                <a:ahLst/>
                <a:cxnLst/>
                <a:rect l="l" t="t" r="r" b="b"/>
                <a:pathLst>
                  <a:path w="75542" h="75574" extrusionOk="0">
                    <a:moveTo>
                      <a:pt x="75542" y="37787"/>
                    </a:moveTo>
                    <a:cubicBezTo>
                      <a:pt x="75542" y="58656"/>
                      <a:pt x="58632" y="75574"/>
                      <a:pt x="37771" y="75574"/>
                    </a:cubicBezTo>
                    <a:cubicBezTo>
                      <a:pt x="16911" y="75574"/>
                      <a:pt x="0" y="58656"/>
                      <a:pt x="0" y="37787"/>
                    </a:cubicBezTo>
                    <a:cubicBezTo>
                      <a:pt x="0" y="16918"/>
                      <a:pt x="16911" y="0"/>
                      <a:pt x="37771" y="0"/>
                    </a:cubicBezTo>
                    <a:cubicBezTo>
                      <a:pt x="58632" y="0"/>
                      <a:pt x="75542" y="16918"/>
                      <a:pt x="75542" y="37787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45725" tIns="22850" rIns="45725" bIns="2285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500">
                  <a:solidFill>
                    <a:schemeClr val="dk1"/>
                  </a:solidFill>
                  <a:latin typeface="UTM Avo" panose="02040603050506020204" pitchFamily="18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8" name="Google Shape;1261;p16">
                <a:extLst>
                  <a:ext uri="{FF2B5EF4-FFF2-40B4-BE49-F238E27FC236}">
                    <a16:creationId xmlns:a16="http://schemas.microsoft.com/office/drawing/2014/main" id="{AB77592D-C32F-B1B9-1D7A-DDB46588FB39}"/>
                  </a:ext>
                </a:extLst>
              </p:cNvPr>
              <p:cNvSpPr/>
              <p:nvPr/>
            </p:nvSpPr>
            <p:spPr>
              <a:xfrm>
                <a:off x="1589405" y="7238721"/>
                <a:ext cx="75542" cy="75574"/>
              </a:xfrm>
              <a:custGeom>
                <a:avLst/>
                <a:gdLst/>
                <a:ahLst/>
                <a:cxnLst/>
                <a:rect l="l" t="t" r="r" b="b"/>
                <a:pathLst>
                  <a:path w="75542" h="75574" extrusionOk="0">
                    <a:moveTo>
                      <a:pt x="75542" y="37787"/>
                    </a:moveTo>
                    <a:cubicBezTo>
                      <a:pt x="75542" y="58656"/>
                      <a:pt x="58632" y="75574"/>
                      <a:pt x="37771" y="75574"/>
                    </a:cubicBezTo>
                    <a:cubicBezTo>
                      <a:pt x="16911" y="75574"/>
                      <a:pt x="0" y="58656"/>
                      <a:pt x="0" y="37787"/>
                    </a:cubicBezTo>
                    <a:cubicBezTo>
                      <a:pt x="0" y="16918"/>
                      <a:pt x="16911" y="0"/>
                      <a:pt x="37771" y="0"/>
                    </a:cubicBezTo>
                    <a:cubicBezTo>
                      <a:pt x="58632" y="0"/>
                      <a:pt x="75542" y="16918"/>
                      <a:pt x="75542" y="37787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45725" tIns="22850" rIns="45725" bIns="2285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500">
                  <a:solidFill>
                    <a:schemeClr val="dk1"/>
                  </a:solidFill>
                  <a:latin typeface="UTM Avo" panose="02040603050506020204" pitchFamily="18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9" name="Google Shape;1262;p16">
                <a:extLst>
                  <a:ext uri="{FF2B5EF4-FFF2-40B4-BE49-F238E27FC236}">
                    <a16:creationId xmlns:a16="http://schemas.microsoft.com/office/drawing/2014/main" id="{1741F94B-BE00-530A-AD6C-D40BE5785479}"/>
                  </a:ext>
                </a:extLst>
              </p:cNvPr>
              <p:cNvSpPr/>
              <p:nvPr/>
            </p:nvSpPr>
            <p:spPr>
              <a:xfrm>
                <a:off x="1428040" y="7233917"/>
                <a:ext cx="75542" cy="75574"/>
              </a:xfrm>
              <a:custGeom>
                <a:avLst/>
                <a:gdLst/>
                <a:ahLst/>
                <a:cxnLst/>
                <a:rect l="l" t="t" r="r" b="b"/>
                <a:pathLst>
                  <a:path w="75542" h="75574" extrusionOk="0">
                    <a:moveTo>
                      <a:pt x="75542" y="37787"/>
                    </a:moveTo>
                    <a:cubicBezTo>
                      <a:pt x="75542" y="58656"/>
                      <a:pt x="58632" y="75574"/>
                      <a:pt x="37771" y="75574"/>
                    </a:cubicBezTo>
                    <a:cubicBezTo>
                      <a:pt x="16911" y="75574"/>
                      <a:pt x="0" y="58656"/>
                      <a:pt x="0" y="37787"/>
                    </a:cubicBezTo>
                    <a:cubicBezTo>
                      <a:pt x="0" y="16918"/>
                      <a:pt x="16911" y="0"/>
                      <a:pt x="37771" y="0"/>
                    </a:cubicBezTo>
                    <a:cubicBezTo>
                      <a:pt x="58632" y="0"/>
                      <a:pt x="75542" y="16918"/>
                      <a:pt x="75542" y="37787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45725" tIns="22850" rIns="45725" bIns="2285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500">
                  <a:solidFill>
                    <a:schemeClr val="dk1"/>
                  </a:solidFill>
                  <a:latin typeface="UTM Avo" panose="02040603050506020204" pitchFamily="18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0" name="Google Shape;1263;p16">
                <a:extLst>
                  <a:ext uri="{FF2B5EF4-FFF2-40B4-BE49-F238E27FC236}">
                    <a16:creationId xmlns:a16="http://schemas.microsoft.com/office/drawing/2014/main" id="{4CB47E19-3803-DDC5-3472-D8B1FD668969}"/>
                  </a:ext>
                </a:extLst>
              </p:cNvPr>
              <p:cNvSpPr/>
              <p:nvPr/>
            </p:nvSpPr>
            <p:spPr>
              <a:xfrm>
                <a:off x="1266675" y="7229113"/>
                <a:ext cx="75542" cy="75574"/>
              </a:xfrm>
              <a:custGeom>
                <a:avLst/>
                <a:gdLst/>
                <a:ahLst/>
                <a:cxnLst/>
                <a:rect l="l" t="t" r="r" b="b"/>
                <a:pathLst>
                  <a:path w="75542" h="75574" extrusionOk="0">
                    <a:moveTo>
                      <a:pt x="75542" y="37787"/>
                    </a:moveTo>
                    <a:cubicBezTo>
                      <a:pt x="75542" y="58656"/>
                      <a:pt x="58632" y="75574"/>
                      <a:pt x="37771" y="75574"/>
                    </a:cubicBezTo>
                    <a:cubicBezTo>
                      <a:pt x="16911" y="75574"/>
                      <a:pt x="0" y="58656"/>
                      <a:pt x="0" y="37787"/>
                    </a:cubicBezTo>
                    <a:cubicBezTo>
                      <a:pt x="0" y="16918"/>
                      <a:pt x="16911" y="0"/>
                      <a:pt x="37771" y="0"/>
                    </a:cubicBezTo>
                    <a:cubicBezTo>
                      <a:pt x="58632" y="0"/>
                      <a:pt x="75542" y="16918"/>
                      <a:pt x="75542" y="37787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45725" tIns="22850" rIns="45725" bIns="2285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500">
                  <a:solidFill>
                    <a:schemeClr val="dk1"/>
                  </a:solidFill>
                  <a:latin typeface="UTM Avo" panose="02040603050506020204" pitchFamily="18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1" name="Google Shape;1264;p16">
                <a:extLst>
                  <a:ext uri="{FF2B5EF4-FFF2-40B4-BE49-F238E27FC236}">
                    <a16:creationId xmlns:a16="http://schemas.microsoft.com/office/drawing/2014/main" id="{99B3D036-A23B-83C0-D4D8-AEB782CD81CF}"/>
                  </a:ext>
                </a:extLst>
              </p:cNvPr>
              <p:cNvSpPr/>
              <p:nvPr/>
            </p:nvSpPr>
            <p:spPr>
              <a:xfrm>
                <a:off x="1105317" y="7224310"/>
                <a:ext cx="75542" cy="75574"/>
              </a:xfrm>
              <a:custGeom>
                <a:avLst/>
                <a:gdLst/>
                <a:ahLst/>
                <a:cxnLst/>
                <a:rect l="l" t="t" r="r" b="b"/>
                <a:pathLst>
                  <a:path w="75542" h="75574" extrusionOk="0">
                    <a:moveTo>
                      <a:pt x="75542" y="37787"/>
                    </a:moveTo>
                    <a:cubicBezTo>
                      <a:pt x="75542" y="58656"/>
                      <a:pt x="58632" y="75574"/>
                      <a:pt x="37771" y="75574"/>
                    </a:cubicBezTo>
                    <a:cubicBezTo>
                      <a:pt x="16911" y="75574"/>
                      <a:pt x="0" y="58656"/>
                      <a:pt x="0" y="37787"/>
                    </a:cubicBezTo>
                    <a:cubicBezTo>
                      <a:pt x="0" y="16918"/>
                      <a:pt x="16911" y="0"/>
                      <a:pt x="37771" y="0"/>
                    </a:cubicBezTo>
                    <a:cubicBezTo>
                      <a:pt x="58632" y="0"/>
                      <a:pt x="75542" y="16918"/>
                      <a:pt x="75542" y="37787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45725" tIns="22850" rIns="45725" bIns="2285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500">
                  <a:solidFill>
                    <a:schemeClr val="dk1"/>
                  </a:solidFill>
                  <a:latin typeface="UTM Avo" panose="02040603050506020204" pitchFamily="18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2" name="Google Shape;1265;p16">
                <a:extLst>
                  <a:ext uri="{FF2B5EF4-FFF2-40B4-BE49-F238E27FC236}">
                    <a16:creationId xmlns:a16="http://schemas.microsoft.com/office/drawing/2014/main" id="{91E18A3F-7C7A-3A8E-0039-0AD96BBD7F89}"/>
                  </a:ext>
                </a:extLst>
              </p:cNvPr>
              <p:cNvSpPr/>
              <p:nvPr/>
            </p:nvSpPr>
            <p:spPr>
              <a:xfrm>
                <a:off x="943952" y="7219506"/>
                <a:ext cx="75542" cy="75574"/>
              </a:xfrm>
              <a:custGeom>
                <a:avLst/>
                <a:gdLst/>
                <a:ahLst/>
                <a:cxnLst/>
                <a:rect l="l" t="t" r="r" b="b"/>
                <a:pathLst>
                  <a:path w="75542" h="75574" extrusionOk="0">
                    <a:moveTo>
                      <a:pt x="75542" y="37787"/>
                    </a:moveTo>
                    <a:cubicBezTo>
                      <a:pt x="75542" y="58656"/>
                      <a:pt x="58632" y="75574"/>
                      <a:pt x="37771" y="75574"/>
                    </a:cubicBezTo>
                    <a:cubicBezTo>
                      <a:pt x="16911" y="75574"/>
                      <a:pt x="0" y="58656"/>
                      <a:pt x="0" y="37787"/>
                    </a:cubicBezTo>
                    <a:cubicBezTo>
                      <a:pt x="0" y="16918"/>
                      <a:pt x="16911" y="0"/>
                      <a:pt x="37771" y="0"/>
                    </a:cubicBezTo>
                    <a:cubicBezTo>
                      <a:pt x="58632" y="0"/>
                      <a:pt x="75542" y="16918"/>
                      <a:pt x="75542" y="37787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45725" tIns="22850" rIns="45725" bIns="2285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500">
                  <a:solidFill>
                    <a:schemeClr val="dk1"/>
                  </a:solidFill>
                  <a:latin typeface="UTM Avo" panose="02040603050506020204" pitchFamily="18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3" name="Google Shape;1266;p16">
                <a:extLst>
                  <a:ext uri="{FF2B5EF4-FFF2-40B4-BE49-F238E27FC236}">
                    <a16:creationId xmlns:a16="http://schemas.microsoft.com/office/drawing/2014/main" id="{0ABEE431-080F-3186-12E5-86068935A948}"/>
                  </a:ext>
                </a:extLst>
              </p:cNvPr>
              <p:cNvSpPr/>
              <p:nvPr/>
            </p:nvSpPr>
            <p:spPr>
              <a:xfrm>
                <a:off x="782586" y="7214702"/>
                <a:ext cx="75542" cy="75574"/>
              </a:xfrm>
              <a:custGeom>
                <a:avLst/>
                <a:gdLst/>
                <a:ahLst/>
                <a:cxnLst/>
                <a:rect l="l" t="t" r="r" b="b"/>
                <a:pathLst>
                  <a:path w="75542" h="75574" extrusionOk="0">
                    <a:moveTo>
                      <a:pt x="75542" y="37787"/>
                    </a:moveTo>
                    <a:cubicBezTo>
                      <a:pt x="75542" y="58656"/>
                      <a:pt x="58632" y="75574"/>
                      <a:pt x="37771" y="75574"/>
                    </a:cubicBezTo>
                    <a:cubicBezTo>
                      <a:pt x="16911" y="75574"/>
                      <a:pt x="0" y="58656"/>
                      <a:pt x="0" y="37787"/>
                    </a:cubicBezTo>
                    <a:cubicBezTo>
                      <a:pt x="0" y="16918"/>
                      <a:pt x="16911" y="0"/>
                      <a:pt x="37771" y="0"/>
                    </a:cubicBezTo>
                    <a:cubicBezTo>
                      <a:pt x="58632" y="0"/>
                      <a:pt x="75542" y="16918"/>
                      <a:pt x="75542" y="37787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45725" tIns="22850" rIns="45725" bIns="2285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500">
                  <a:solidFill>
                    <a:schemeClr val="dk1"/>
                  </a:solidFill>
                  <a:latin typeface="UTM Avo" panose="02040603050506020204" pitchFamily="18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4" name="Google Shape;1267;p16">
                <a:extLst>
                  <a:ext uri="{FF2B5EF4-FFF2-40B4-BE49-F238E27FC236}">
                    <a16:creationId xmlns:a16="http://schemas.microsoft.com/office/drawing/2014/main" id="{453B9BFF-4945-6081-3164-6D0C1B382917}"/>
                  </a:ext>
                </a:extLst>
              </p:cNvPr>
              <p:cNvSpPr/>
              <p:nvPr/>
            </p:nvSpPr>
            <p:spPr>
              <a:xfrm>
                <a:off x="621221" y="7209899"/>
                <a:ext cx="75542" cy="75574"/>
              </a:xfrm>
              <a:custGeom>
                <a:avLst/>
                <a:gdLst/>
                <a:ahLst/>
                <a:cxnLst/>
                <a:rect l="l" t="t" r="r" b="b"/>
                <a:pathLst>
                  <a:path w="75542" h="75574" extrusionOk="0">
                    <a:moveTo>
                      <a:pt x="75542" y="37787"/>
                    </a:moveTo>
                    <a:cubicBezTo>
                      <a:pt x="75542" y="58656"/>
                      <a:pt x="58632" y="75574"/>
                      <a:pt x="37771" y="75574"/>
                    </a:cubicBezTo>
                    <a:cubicBezTo>
                      <a:pt x="16911" y="75574"/>
                      <a:pt x="0" y="58656"/>
                      <a:pt x="0" y="37787"/>
                    </a:cubicBezTo>
                    <a:cubicBezTo>
                      <a:pt x="0" y="16918"/>
                      <a:pt x="16911" y="0"/>
                      <a:pt x="37771" y="0"/>
                    </a:cubicBezTo>
                    <a:cubicBezTo>
                      <a:pt x="58632" y="0"/>
                      <a:pt x="75542" y="16918"/>
                      <a:pt x="75542" y="37787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45725" tIns="22850" rIns="45725" bIns="2285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500">
                  <a:solidFill>
                    <a:schemeClr val="dk1"/>
                  </a:solidFill>
                  <a:latin typeface="UTM Avo" panose="02040603050506020204" pitchFamily="18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5" name="Google Shape;1268;p16">
                <a:extLst>
                  <a:ext uri="{FF2B5EF4-FFF2-40B4-BE49-F238E27FC236}">
                    <a16:creationId xmlns:a16="http://schemas.microsoft.com/office/drawing/2014/main" id="{F11EFE04-E4E9-0829-28CE-0695E1029220}"/>
                  </a:ext>
                </a:extLst>
              </p:cNvPr>
              <p:cNvSpPr/>
              <p:nvPr/>
            </p:nvSpPr>
            <p:spPr>
              <a:xfrm>
                <a:off x="459856" y="7205095"/>
                <a:ext cx="75542" cy="75574"/>
              </a:xfrm>
              <a:custGeom>
                <a:avLst/>
                <a:gdLst/>
                <a:ahLst/>
                <a:cxnLst/>
                <a:rect l="l" t="t" r="r" b="b"/>
                <a:pathLst>
                  <a:path w="75542" h="75574" extrusionOk="0">
                    <a:moveTo>
                      <a:pt x="75542" y="37787"/>
                    </a:moveTo>
                    <a:cubicBezTo>
                      <a:pt x="75542" y="58656"/>
                      <a:pt x="58632" y="75574"/>
                      <a:pt x="37771" y="75574"/>
                    </a:cubicBezTo>
                    <a:cubicBezTo>
                      <a:pt x="16911" y="75574"/>
                      <a:pt x="0" y="58656"/>
                      <a:pt x="0" y="37787"/>
                    </a:cubicBezTo>
                    <a:cubicBezTo>
                      <a:pt x="0" y="16918"/>
                      <a:pt x="16911" y="0"/>
                      <a:pt x="37771" y="0"/>
                    </a:cubicBezTo>
                    <a:cubicBezTo>
                      <a:pt x="58632" y="0"/>
                      <a:pt x="75542" y="16918"/>
                      <a:pt x="75542" y="37787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45725" tIns="22850" rIns="45725" bIns="2285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500">
                  <a:solidFill>
                    <a:schemeClr val="dk1"/>
                  </a:solidFill>
                  <a:latin typeface="UTM Avo" panose="02040603050506020204" pitchFamily="18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6" name="Google Shape;1269;p16">
                <a:extLst>
                  <a:ext uri="{FF2B5EF4-FFF2-40B4-BE49-F238E27FC236}">
                    <a16:creationId xmlns:a16="http://schemas.microsoft.com/office/drawing/2014/main" id="{F7CBA4D9-B5A6-BE8E-25C1-F138E60E876D}"/>
                  </a:ext>
                </a:extLst>
              </p:cNvPr>
              <p:cNvSpPr/>
              <p:nvPr/>
            </p:nvSpPr>
            <p:spPr>
              <a:xfrm>
                <a:off x="298498" y="7200291"/>
                <a:ext cx="75542" cy="75574"/>
              </a:xfrm>
              <a:custGeom>
                <a:avLst/>
                <a:gdLst/>
                <a:ahLst/>
                <a:cxnLst/>
                <a:rect l="l" t="t" r="r" b="b"/>
                <a:pathLst>
                  <a:path w="75542" h="75574" extrusionOk="0">
                    <a:moveTo>
                      <a:pt x="75542" y="37787"/>
                    </a:moveTo>
                    <a:cubicBezTo>
                      <a:pt x="75542" y="58656"/>
                      <a:pt x="58632" y="75574"/>
                      <a:pt x="37771" y="75574"/>
                    </a:cubicBezTo>
                    <a:cubicBezTo>
                      <a:pt x="16911" y="75574"/>
                      <a:pt x="0" y="58656"/>
                      <a:pt x="0" y="37787"/>
                    </a:cubicBezTo>
                    <a:cubicBezTo>
                      <a:pt x="0" y="16918"/>
                      <a:pt x="16911" y="0"/>
                      <a:pt x="37771" y="0"/>
                    </a:cubicBezTo>
                    <a:cubicBezTo>
                      <a:pt x="58632" y="0"/>
                      <a:pt x="75542" y="16918"/>
                      <a:pt x="75542" y="37787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45725" tIns="22850" rIns="45725" bIns="2285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500">
                  <a:solidFill>
                    <a:schemeClr val="dk1"/>
                  </a:solidFill>
                  <a:latin typeface="UTM Avo" panose="02040603050506020204" pitchFamily="18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7" name="Google Shape;1270;p16">
                <a:extLst>
                  <a:ext uri="{FF2B5EF4-FFF2-40B4-BE49-F238E27FC236}">
                    <a16:creationId xmlns:a16="http://schemas.microsoft.com/office/drawing/2014/main" id="{B881F9A4-4066-F9A7-08FF-7D6FE14CC176}"/>
                  </a:ext>
                </a:extLst>
              </p:cNvPr>
              <p:cNvSpPr/>
              <p:nvPr/>
            </p:nvSpPr>
            <p:spPr>
              <a:xfrm>
                <a:off x="137132" y="7195487"/>
                <a:ext cx="75542" cy="75574"/>
              </a:xfrm>
              <a:custGeom>
                <a:avLst/>
                <a:gdLst/>
                <a:ahLst/>
                <a:cxnLst/>
                <a:rect l="l" t="t" r="r" b="b"/>
                <a:pathLst>
                  <a:path w="75542" h="75574" extrusionOk="0">
                    <a:moveTo>
                      <a:pt x="75542" y="37787"/>
                    </a:moveTo>
                    <a:cubicBezTo>
                      <a:pt x="75542" y="58656"/>
                      <a:pt x="58632" y="75574"/>
                      <a:pt x="37771" y="75574"/>
                    </a:cubicBezTo>
                    <a:cubicBezTo>
                      <a:pt x="16911" y="75574"/>
                      <a:pt x="0" y="58656"/>
                      <a:pt x="0" y="37787"/>
                    </a:cubicBezTo>
                    <a:cubicBezTo>
                      <a:pt x="0" y="16918"/>
                      <a:pt x="16911" y="0"/>
                      <a:pt x="37771" y="0"/>
                    </a:cubicBezTo>
                    <a:cubicBezTo>
                      <a:pt x="58632" y="0"/>
                      <a:pt x="75542" y="16918"/>
                      <a:pt x="75542" y="37787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45725" tIns="22850" rIns="45725" bIns="2285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500">
                  <a:solidFill>
                    <a:schemeClr val="dk1"/>
                  </a:solidFill>
                  <a:latin typeface="UTM Avo" panose="02040603050506020204" pitchFamily="18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8" name="Google Shape;1271;p16">
                <a:extLst>
                  <a:ext uri="{FF2B5EF4-FFF2-40B4-BE49-F238E27FC236}">
                    <a16:creationId xmlns:a16="http://schemas.microsoft.com/office/drawing/2014/main" id="{4AAAB28B-DAE5-EADB-ACD4-74463A890E5F}"/>
                  </a:ext>
                </a:extLst>
              </p:cNvPr>
              <p:cNvSpPr/>
              <p:nvPr/>
            </p:nvSpPr>
            <p:spPr>
              <a:xfrm>
                <a:off x="-24232" y="7190684"/>
                <a:ext cx="75542" cy="75574"/>
              </a:xfrm>
              <a:custGeom>
                <a:avLst/>
                <a:gdLst/>
                <a:ahLst/>
                <a:cxnLst/>
                <a:rect l="l" t="t" r="r" b="b"/>
                <a:pathLst>
                  <a:path w="75542" h="75574" extrusionOk="0">
                    <a:moveTo>
                      <a:pt x="75542" y="37787"/>
                    </a:moveTo>
                    <a:cubicBezTo>
                      <a:pt x="75542" y="58656"/>
                      <a:pt x="58632" y="75574"/>
                      <a:pt x="37771" y="75574"/>
                    </a:cubicBezTo>
                    <a:cubicBezTo>
                      <a:pt x="16911" y="75574"/>
                      <a:pt x="0" y="58656"/>
                      <a:pt x="0" y="37787"/>
                    </a:cubicBezTo>
                    <a:cubicBezTo>
                      <a:pt x="0" y="16918"/>
                      <a:pt x="16911" y="0"/>
                      <a:pt x="37771" y="0"/>
                    </a:cubicBezTo>
                    <a:cubicBezTo>
                      <a:pt x="58632" y="0"/>
                      <a:pt x="75542" y="16918"/>
                      <a:pt x="75542" y="37787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45725" tIns="22850" rIns="45725" bIns="2285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500">
                  <a:solidFill>
                    <a:schemeClr val="dk1"/>
                  </a:solidFill>
                  <a:latin typeface="UTM Avo" panose="02040603050506020204" pitchFamily="18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32" name="Google Shape;1272;p16">
              <a:extLst>
                <a:ext uri="{FF2B5EF4-FFF2-40B4-BE49-F238E27FC236}">
                  <a16:creationId xmlns:a16="http://schemas.microsoft.com/office/drawing/2014/main" id="{9A9AECEE-15C2-ECC1-C035-39B3F2DEFE7E}"/>
                </a:ext>
              </a:extLst>
            </p:cNvPr>
            <p:cNvGrpSpPr/>
            <p:nvPr/>
          </p:nvGrpSpPr>
          <p:grpSpPr>
            <a:xfrm>
              <a:off x="-115869" y="6966384"/>
              <a:ext cx="2157887" cy="329821"/>
              <a:chOff x="-115869" y="6966384"/>
              <a:chExt cx="2157887" cy="329821"/>
            </a:xfrm>
          </p:grpSpPr>
          <p:sp>
            <p:nvSpPr>
              <p:cNvPr id="33" name="Google Shape;1273;p16">
                <a:extLst>
                  <a:ext uri="{FF2B5EF4-FFF2-40B4-BE49-F238E27FC236}">
                    <a16:creationId xmlns:a16="http://schemas.microsoft.com/office/drawing/2014/main" id="{10ECB7A0-4399-A901-A298-C06CCBBC48FA}"/>
                  </a:ext>
                </a:extLst>
              </p:cNvPr>
              <p:cNvSpPr/>
              <p:nvPr/>
            </p:nvSpPr>
            <p:spPr>
              <a:xfrm>
                <a:off x="1821166" y="7021755"/>
                <a:ext cx="220852" cy="274451"/>
              </a:xfrm>
              <a:custGeom>
                <a:avLst/>
                <a:gdLst/>
                <a:ahLst/>
                <a:cxnLst/>
                <a:rect l="l" t="t" r="r" b="b"/>
                <a:pathLst>
                  <a:path w="220852" h="274451" extrusionOk="0">
                    <a:moveTo>
                      <a:pt x="175816" y="17634"/>
                    </a:moveTo>
                    <a:cubicBezTo>
                      <a:pt x="143488" y="-4185"/>
                      <a:pt x="100253" y="-5637"/>
                      <a:pt x="66125" y="12614"/>
                    </a:cubicBezTo>
                    <a:cubicBezTo>
                      <a:pt x="-3751" y="49989"/>
                      <a:pt x="-18840" y="149044"/>
                      <a:pt x="23684" y="212337"/>
                    </a:cubicBezTo>
                    <a:cubicBezTo>
                      <a:pt x="47371" y="247603"/>
                      <a:pt x="86790" y="271321"/>
                      <a:pt x="129307" y="274414"/>
                    </a:cubicBezTo>
                    <a:cubicBezTo>
                      <a:pt x="138917" y="275113"/>
                      <a:pt x="147125" y="265722"/>
                      <a:pt x="147125" y="256589"/>
                    </a:cubicBezTo>
                    <a:cubicBezTo>
                      <a:pt x="147125" y="246207"/>
                      <a:pt x="138931" y="239658"/>
                      <a:pt x="129307" y="238764"/>
                    </a:cubicBezTo>
                    <a:cubicBezTo>
                      <a:pt x="71708" y="233409"/>
                      <a:pt x="28158" y="179626"/>
                      <a:pt x="36379" y="121744"/>
                    </a:cubicBezTo>
                    <a:cubicBezTo>
                      <a:pt x="43589" y="70985"/>
                      <a:pt x="90014" y="22096"/>
                      <a:pt x="144152" y="43496"/>
                    </a:cubicBezTo>
                    <a:cubicBezTo>
                      <a:pt x="172906" y="54863"/>
                      <a:pt x="189481" y="85661"/>
                      <a:pt x="190444" y="115607"/>
                    </a:cubicBezTo>
                    <a:cubicBezTo>
                      <a:pt x="190947" y="131310"/>
                      <a:pt x="215834" y="136274"/>
                      <a:pt x="219052" y="119482"/>
                    </a:cubicBezTo>
                    <a:cubicBezTo>
                      <a:pt x="226708" y="79433"/>
                      <a:pt x="209511" y="40375"/>
                      <a:pt x="175816" y="17634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45725" tIns="22850" rIns="45725" bIns="2285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500">
                  <a:solidFill>
                    <a:schemeClr val="dk1"/>
                  </a:solidFill>
                  <a:latin typeface="UTM Avo" panose="02040603050506020204" pitchFamily="18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4" name="Google Shape;1274;p16">
                <a:extLst>
                  <a:ext uri="{FF2B5EF4-FFF2-40B4-BE49-F238E27FC236}">
                    <a16:creationId xmlns:a16="http://schemas.microsoft.com/office/drawing/2014/main" id="{E0E69B14-B431-1A08-00BB-38C8A215AA2F}"/>
                  </a:ext>
                </a:extLst>
              </p:cNvPr>
              <p:cNvSpPr/>
              <p:nvPr/>
            </p:nvSpPr>
            <p:spPr>
              <a:xfrm>
                <a:off x="1659745" y="7017140"/>
                <a:ext cx="220852" cy="274451"/>
              </a:xfrm>
              <a:custGeom>
                <a:avLst/>
                <a:gdLst/>
                <a:ahLst/>
                <a:cxnLst/>
                <a:rect l="l" t="t" r="r" b="b"/>
                <a:pathLst>
                  <a:path w="220852" h="274451" extrusionOk="0">
                    <a:moveTo>
                      <a:pt x="175816" y="17634"/>
                    </a:moveTo>
                    <a:cubicBezTo>
                      <a:pt x="143488" y="-4185"/>
                      <a:pt x="100253" y="-5637"/>
                      <a:pt x="66125" y="12614"/>
                    </a:cubicBezTo>
                    <a:cubicBezTo>
                      <a:pt x="-3751" y="49989"/>
                      <a:pt x="-18840" y="149044"/>
                      <a:pt x="23684" y="212337"/>
                    </a:cubicBezTo>
                    <a:cubicBezTo>
                      <a:pt x="47371" y="247603"/>
                      <a:pt x="86790" y="271321"/>
                      <a:pt x="129307" y="274414"/>
                    </a:cubicBezTo>
                    <a:cubicBezTo>
                      <a:pt x="138917" y="275113"/>
                      <a:pt x="147125" y="265722"/>
                      <a:pt x="147125" y="256589"/>
                    </a:cubicBezTo>
                    <a:cubicBezTo>
                      <a:pt x="147125" y="246207"/>
                      <a:pt x="138931" y="239658"/>
                      <a:pt x="129307" y="238764"/>
                    </a:cubicBezTo>
                    <a:cubicBezTo>
                      <a:pt x="71708" y="233409"/>
                      <a:pt x="28158" y="179626"/>
                      <a:pt x="36379" y="121744"/>
                    </a:cubicBezTo>
                    <a:cubicBezTo>
                      <a:pt x="43589" y="70985"/>
                      <a:pt x="90014" y="22096"/>
                      <a:pt x="144152" y="43496"/>
                    </a:cubicBezTo>
                    <a:cubicBezTo>
                      <a:pt x="172906" y="54863"/>
                      <a:pt x="189481" y="85661"/>
                      <a:pt x="190444" y="115607"/>
                    </a:cubicBezTo>
                    <a:cubicBezTo>
                      <a:pt x="190947" y="131310"/>
                      <a:pt x="215834" y="136274"/>
                      <a:pt x="219052" y="119482"/>
                    </a:cubicBezTo>
                    <a:cubicBezTo>
                      <a:pt x="226708" y="79433"/>
                      <a:pt x="209511" y="40382"/>
                      <a:pt x="175816" y="17634"/>
                    </a:cubicBezTo>
                    <a:close/>
                  </a:path>
                </a:pathLst>
              </a:custGeom>
              <a:solidFill>
                <a:srgbClr val="457B9D"/>
              </a:solidFill>
              <a:ln>
                <a:noFill/>
              </a:ln>
            </p:spPr>
            <p:txBody>
              <a:bodyPr spcFirstLastPara="1" wrap="square" lIns="45725" tIns="22850" rIns="45725" bIns="2285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500">
                  <a:solidFill>
                    <a:schemeClr val="dk1"/>
                  </a:solidFill>
                  <a:latin typeface="UTM Avo" panose="02040603050506020204" pitchFamily="18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5" name="Google Shape;1275;p16">
                <a:extLst>
                  <a:ext uri="{FF2B5EF4-FFF2-40B4-BE49-F238E27FC236}">
                    <a16:creationId xmlns:a16="http://schemas.microsoft.com/office/drawing/2014/main" id="{81A76D04-FF75-4A3A-578F-4FBFB5DEC739}"/>
                  </a:ext>
                </a:extLst>
              </p:cNvPr>
              <p:cNvSpPr/>
              <p:nvPr/>
            </p:nvSpPr>
            <p:spPr>
              <a:xfrm>
                <a:off x="1498323" y="7012524"/>
                <a:ext cx="220853" cy="274451"/>
              </a:xfrm>
              <a:custGeom>
                <a:avLst/>
                <a:gdLst/>
                <a:ahLst/>
                <a:cxnLst/>
                <a:rect l="l" t="t" r="r" b="b"/>
                <a:pathLst>
                  <a:path w="220853" h="274451" extrusionOk="0">
                    <a:moveTo>
                      <a:pt x="175816" y="17634"/>
                    </a:moveTo>
                    <a:cubicBezTo>
                      <a:pt x="143489" y="-4185"/>
                      <a:pt x="100253" y="-5637"/>
                      <a:pt x="66125" y="12614"/>
                    </a:cubicBezTo>
                    <a:cubicBezTo>
                      <a:pt x="-3751" y="49989"/>
                      <a:pt x="-18840" y="149044"/>
                      <a:pt x="23684" y="212337"/>
                    </a:cubicBezTo>
                    <a:cubicBezTo>
                      <a:pt x="47371" y="247603"/>
                      <a:pt x="86790" y="271321"/>
                      <a:pt x="129307" y="274414"/>
                    </a:cubicBezTo>
                    <a:cubicBezTo>
                      <a:pt x="138917" y="275113"/>
                      <a:pt x="147125" y="265722"/>
                      <a:pt x="147125" y="256589"/>
                    </a:cubicBezTo>
                    <a:cubicBezTo>
                      <a:pt x="147125" y="246207"/>
                      <a:pt x="138931" y="239658"/>
                      <a:pt x="129307" y="238764"/>
                    </a:cubicBezTo>
                    <a:cubicBezTo>
                      <a:pt x="71708" y="233409"/>
                      <a:pt x="28158" y="179626"/>
                      <a:pt x="36379" y="121744"/>
                    </a:cubicBezTo>
                    <a:cubicBezTo>
                      <a:pt x="43589" y="70984"/>
                      <a:pt x="90014" y="22096"/>
                      <a:pt x="144152" y="43496"/>
                    </a:cubicBezTo>
                    <a:cubicBezTo>
                      <a:pt x="172906" y="54863"/>
                      <a:pt x="189481" y="85661"/>
                      <a:pt x="190444" y="115607"/>
                    </a:cubicBezTo>
                    <a:cubicBezTo>
                      <a:pt x="190947" y="131310"/>
                      <a:pt x="215835" y="136274"/>
                      <a:pt x="219052" y="119482"/>
                    </a:cubicBezTo>
                    <a:cubicBezTo>
                      <a:pt x="226708" y="79440"/>
                      <a:pt x="209518" y="40382"/>
                      <a:pt x="175816" y="17634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45725" tIns="22850" rIns="45725" bIns="2285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500">
                  <a:solidFill>
                    <a:schemeClr val="dk1"/>
                  </a:solidFill>
                  <a:latin typeface="UTM Avo" panose="02040603050506020204" pitchFamily="18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6" name="Google Shape;1276;p16">
                <a:extLst>
                  <a:ext uri="{FF2B5EF4-FFF2-40B4-BE49-F238E27FC236}">
                    <a16:creationId xmlns:a16="http://schemas.microsoft.com/office/drawing/2014/main" id="{52D99381-7CDC-D171-C896-E0473CDC1287}"/>
                  </a:ext>
                </a:extLst>
              </p:cNvPr>
              <p:cNvSpPr/>
              <p:nvPr/>
            </p:nvSpPr>
            <p:spPr>
              <a:xfrm>
                <a:off x="1336902" y="7007909"/>
                <a:ext cx="220855" cy="274451"/>
              </a:xfrm>
              <a:custGeom>
                <a:avLst/>
                <a:gdLst/>
                <a:ahLst/>
                <a:cxnLst/>
                <a:rect l="l" t="t" r="r" b="b"/>
                <a:pathLst>
                  <a:path w="220855" h="274451" extrusionOk="0">
                    <a:moveTo>
                      <a:pt x="175816" y="17634"/>
                    </a:moveTo>
                    <a:cubicBezTo>
                      <a:pt x="143489" y="-4185"/>
                      <a:pt x="100253" y="-5637"/>
                      <a:pt x="66124" y="12614"/>
                    </a:cubicBezTo>
                    <a:cubicBezTo>
                      <a:pt x="-3751" y="49989"/>
                      <a:pt x="-18840" y="149044"/>
                      <a:pt x="23684" y="212337"/>
                    </a:cubicBezTo>
                    <a:cubicBezTo>
                      <a:pt x="47371" y="247603"/>
                      <a:pt x="86790" y="271321"/>
                      <a:pt x="129307" y="274414"/>
                    </a:cubicBezTo>
                    <a:cubicBezTo>
                      <a:pt x="138917" y="275113"/>
                      <a:pt x="147125" y="265722"/>
                      <a:pt x="147125" y="256589"/>
                    </a:cubicBezTo>
                    <a:cubicBezTo>
                      <a:pt x="147125" y="246207"/>
                      <a:pt x="138931" y="239658"/>
                      <a:pt x="129307" y="238764"/>
                    </a:cubicBezTo>
                    <a:cubicBezTo>
                      <a:pt x="71708" y="233409"/>
                      <a:pt x="28158" y="179626"/>
                      <a:pt x="36379" y="121744"/>
                    </a:cubicBezTo>
                    <a:cubicBezTo>
                      <a:pt x="43589" y="70985"/>
                      <a:pt x="90014" y="22096"/>
                      <a:pt x="144152" y="43496"/>
                    </a:cubicBezTo>
                    <a:cubicBezTo>
                      <a:pt x="172906" y="54863"/>
                      <a:pt x="189481" y="85661"/>
                      <a:pt x="190444" y="115607"/>
                    </a:cubicBezTo>
                    <a:cubicBezTo>
                      <a:pt x="190947" y="131310"/>
                      <a:pt x="215835" y="136274"/>
                      <a:pt x="219052" y="119482"/>
                    </a:cubicBezTo>
                    <a:cubicBezTo>
                      <a:pt x="226715" y="79440"/>
                      <a:pt x="209518" y="40382"/>
                      <a:pt x="175816" y="17634"/>
                    </a:cubicBezTo>
                    <a:close/>
                  </a:path>
                </a:pathLst>
              </a:custGeom>
              <a:solidFill>
                <a:srgbClr val="457B9D"/>
              </a:solidFill>
              <a:ln>
                <a:noFill/>
              </a:ln>
            </p:spPr>
            <p:txBody>
              <a:bodyPr spcFirstLastPara="1" wrap="square" lIns="45725" tIns="22850" rIns="45725" bIns="2285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500">
                  <a:solidFill>
                    <a:schemeClr val="dk1"/>
                  </a:solidFill>
                  <a:latin typeface="UTM Avo" panose="02040603050506020204" pitchFamily="18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7" name="Google Shape;1277;p16">
                <a:extLst>
                  <a:ext uri="{FF2B5EF4-FFF2-40B4-BE49-F238E27FC236}">
                    <a16:creationId xmlns:a16="http://schemas.microsoft.com/office/drawing/2014/main" id="{14DBD596-B116-E99C-A812-1AF0FAF9FE5F}"/>
                  </a:ext>
                </a:extLst>
              </p:cNvPr>
              <p:cNvSpPr/>
              <p:nvPr/>
            </p:nvSpPr>
            <p:spPr>
              <a:xfrm>
                <a:off x="1175488" y="7003294"/>
                <a:ext cx="220852" cy="274451"/>
              </a:xfrm>
              <a:custGeom>
                <a:avLst/>
                <a:gdLst/>
                <a:ahLst/>
                <a:cxnLst/>
                <a:rect l="l" t="t" r="r" b="b"/>
                <a:pathLst>
                  <a:path w="220852" h="274451" extrusionOk="0">
                    <a:moveTo>
                      <a:pt x="175816" y="17634"/>
                    </a:moveTo>
                    <a:cubicBezTo>
                      <a:pt x="143489" y="-4185"/>
                      <a:pt x="100253" y="-5637"/>
                      <a:pt x="66125" y="12614"/>
                    </a:cubicBezTo>
                    <a:cubicBezTo>
                      <a:pt x="-3751" y="49989"/>
                      <a:pt x="-18840" y="149044"/>
                      <a:pt x="23684" y="212337"/>
                    </a:cubicBezTo>
                    <a:cubicBezTo>
                      <a:pt x="47372" y="247603"/>
                      <a:pt x="86790" y="271321"/>
                      <a:pt x="129307" y="274414"/>
                    </a:cubicBezTo>
                    <a:cubicBezTo>
                      <a:pt x="138917" y="275113"/>
                      <a:pt x="147125" y="265722"/>
                      <a:pt x="147125" y="256589"/>
                    </a:cubicBezTo>
                    <a:cubicBezTo>
                      <a:pt x="147125" y="246207"/>
                      <a:pt x="138931" y="239658"/>
                      <a:pt x="129307" y="238764"/>
                    </a:cubicBezTo>
                    <a:cubicBezTo>
                      <a:pt x="71708" y="233409"/>
                      <a:pt x="28158" y="179626"/>
                      <a:pt x="36379" y="121744"/>
                    </a:cubicBezTo>
                    <a:cubicBezTo>
                      <a:pt x="43589" y="70985"/>
                      <a:pt x="90014" y="22096"/>
                      <a:pt x="144152" y="43496"/>
                    </a:cubicBezTo>
                    <a:cubicBezTo>
                      <a:pt x="172906" y="54863"/>
                      <a:pt x="189481" y="85661"/>
                      <a:pt x="190444" y="115607"/>
                    </a:cubicBezTo>
                    <a:cubicBezTo>
                      <a:pt x="190947" y="131310"/>
                      <a:pt x="215835" y="136274"/>
                      <a:pt x="219052" y="119482"/>
                    </a:cubicBezTo>
                    <a:cubicBezTo>
                      <a:pt x="226708" y="79440"/>
                      <a:pt x="209511" y="40382"/>
                      <a:pt x="175816" y="17634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45725" tIns="22850" rIns="45725" bIns="2285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500">
                  <a:solidFill>
                    <a:schemeClr val="dk1"/>
                  </a:solidFill>
                  <a:latin typeface="UTM Avo" panose="02040603050506020204" pitchFamily="18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8" name="Google Shape;1278;p16">
                <a:extLst>
                  <a:ext uri="{FF2B5EF4-FFF2-40B4-BE49-F238E27FC236}">
                    <a16:creationId xmlns:a16="http://schemas.microsoft.com/office/drawing/2014/main" id="{3A6B7B27-C879-9C07-E8A5-F948A6CFB5A1}"/>
                  </a:ext>
                </a:extLst>
              </p:cNvPr>
              <p:cNvSpPr/>
              <p:nvPr/>
            </p:nvSpPr>
            <p:spPr>
              <a:xfrm>
                <a:off x="1014067" y="6998679"/>
                <a:ext cx="220852" cy="274451"/>
              </a:xfrm>
              <a:custGeom>
                <a:avLst/>
                <a:gdLst/>
                <a:ahLst/>
                <a:cxnLst/>
                <a:rect l="l" t="t" r="r" b="b"/>
                <a:pathLst>
                  <a:path w="220852" h="274451" extrusionOk="0">
                    <a:moveTo>
                      <a:pt x="175816" y="17634"/>
                    </a:moveTo>
                    <a:cubicBezTo>
                      <a:pt x="143489" y="-4185"/>
                      <a:pt x="100253" y="-5637"/>
                      <a:pt x="66125" y="12614"/>
                    </a:cubicBezTo>
                    <a:cubicBezTo>
                      <a:pt x="-3751" y="49989"/>
                      <a:pt x="-18840" y="149044"/>
                      <a:pt x="23684" y="212337"/>
                    </a:cubicBezTo>
                    <a:cubicBezTo>
                      <a:pt x="47371" y="247603"/>
                      <a:pt x="86790" y="271321"/>
                      <a:pt x="129307" y="274414"/>
                    </a:cubicBezTo>
                    <a:cubicBezTo>
                      <a:pt x="138917" y="275113"/>
                      <a:pt x="147125" y="265722"/>
                      <a:pt x="147125" y="256589"/>
                    </a:cubicBezTo>
                    <a:cubicBezTo>
                      <a:pt x="147125" y="246207"/>
                      <a:pt x="138931" y="239658"/>
                      <a:pt x="129307" y="238764"/>
                    </a:cubicBezTo>
                    <a:cubicBezTo>
                      <a:pt x="71708" y="233409"/>
                      <a:pt x="28158" y="179626"/>
                      <a:pt x="36379" y="121744"/>
                    </a:cubicBezTo>
                    <a:cubicBezTo>
                      <a:pt x="43589" y="70984"/>
                      <a:pt x="90014" y="22096"/>
                      <a:pt x="144152" y="43496"/>
                    </a:cubicBezTo>
                    <a:cubicBezTo>
                      <a:pt x="172906" y="54863"/>
                      <a:pt x="189481" y="85661"/>
                      <a:pt x="190444" y="115607"/>
                    </a:cubicBezTo>
                    <a:cubicBezTo>
                      <a:pt x="190947" y="131310"/>
                      <a:pt x="215835" y="136274"/>
                      <a:pt x="219052" y="119482"/>
                    </a:cubicBezTo>
                    <a:cubicBezTo>
                      <a:pt x="226708" y="79440"/>
                      <a:pt x="209511" y="40382"/>
                      <a:pt x="175816" y="17634"/>
                    </a:cubicBezTo>
                    <a:close/>
                  </a:path>
                </a:pathLst>
              </a:custGeom>
              <a:solidFill>
                <a:srgbClr val="457B9D"/>
              </a:solidFill>
              <a:ln>
                <a:noFill/>
              </a:ln>
            </p:spPr>
            <p:txBody>
              <a:bodyPr spcFirstLastPara="1" wrap="square" lIns="45725" tIns="22850" rIns="45725" bIns="2285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500">
                  <a:solidFill>
                    <a:schemeClr val="dk1"/>
                  </a:solidFill>
                  <a:latin typeface="UTM Avo" panose="02040603050506020204" pitchFamily="18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9" name="Google Shape;1279;p16">
                <a:extLst>
                  <a:ext uri="{FF2B5EF4-FFF2-40B4-BE49-F238E27FC236}">
                    <a16:creationId xmlns:a16="http://schemas.microsoft.com/office/drawing/2014/main" id="{F6F07D8A-E76C-3C97-0118-FE1CF101E442}"/>
                  </a:ext>
                </a:extLst>
              </p:cNvPr>
              <p:cNvSpPr/>
              <p:nvPr/>
            </p:nvSpPr>
            <p:spPr>
              <a:xfrm>
                <a:off x="852646" y="6994071"/>
                <a:ext cx="220852" cy="274451"/>
              </a:xfrm>
              <a:custGeom>
                <a:avLst/>
                <a:gdLst/>
                <a:ahLst/>
                <a:cxnLst/>
                <a:rect l="l" t="t" r="r" b="b"/>
                <a:pathLst>
                  <a:path w="220852" h="274451" extrusionOk="0">
                    <a:moveTo>
                      <a:pt x="175816" y="17634"/>
                    </a:moveTo>
                    <a:cubicBezTo>
                      <a:pt x="143489" y="-4185"/>
                      <a:pt x="100253" y="-5637"/>
                      <a:pt x="66124" y="12614"/>
                    </a:cubicBezTo>
                    <a:cubicBezTo>
                      <a:pt x="-3751" y="49989"/>
                      <a:pt x="-18840" y="149044"/>
                      <a:pt x="23684" y="212337"/>
                    </a:cubicBezTo>
                    <a:cubicBezTo>
                      <a:pt x="47371" y="247603"/>
                      <a:pt x="86790" y="271321"/>
                      <a:pt x="129307" y="274414"/>
                    </a:cubicBezTo>
                    <a:cubicBezTo>
                      <a:pt x="138917" y="275113"/>
                      <a:pt x="147125" y="265722"/>
                      <a:pt x="147125" y="256589"/>
                    </a:cubicBezTo>
                    <a:cubicBezTo>
                      <a:pt x="147125" y="246207"/>
                      <a:pt x="138931" y="239658"/>
                      <a:pt x="129307" y="238764"/>
                    </a:cubicBezTo>
                    <a:cubicBezTo>
                      <a:pt x="71708" y="233409"/>
                      <a:pt x="28158" y="179626"/>
                      <a:pt x="36379" y="121744"/>
                    </a:cubicBezTo>
                    <a:cubicBezTo>
                      <a:pt x="43589" y="70985"/>
                      <a:pt x="90014" y="22096"/>
                      <a:pt x="144152" y="43496"/>
                    </a:cubicBezTo>
                    <a:cubicBezTo>
                      <a:pt x="172906" y="54863"/>
                      <a:pt x="189481" y="85661"/>
                      <a:pt x="190444" y="115607"/>
                    </a:cubicBezTo>
                    <a:cubicBezTo>
                      <a:pt x="190947" y="131310"/>
                      <a:pt x="215835" y="136274"/>
                      <a:pt x="219052" y="119482"/>
                    </a:cubicBezTo>
                    <a:cubicBezTo>
                      <a:pt x="226708" y="79433"/>
                      <a:pt x="209511" y="40375"/>
                      <a:pt x="175816" y="17634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45725" tIns="22850" rIns="45725" bIns="2285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500">
                  <a:solidFill>
                    <a:schemeClr val="dk1"/>
                  </a:solidFill>
                  <a:latin typeface="UTM Avo" panose="02040603050506020204" pitchFamily="18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0" name="Google Shape;1280;p16">
                <a:extLst>
                  <a:ext uri="{FF2B5EF4-FFF2-40B4-BE49-F238E27FC236}">
                    <a16:creationId xmlns:a16="http://schemas.microsoft.com/office/drawing/2014/main" id="{00C1361F-4A5B-0BAD-6001-7014B4F50BC6}"/>
                  </a:ext>
                </a:extLst>
              </p:cNvPr>
              <p:cNvSpPr/>
              <p:nvPr/>
            </p:nvSpPr>
            <p:spPr>
              <a:xfrm>
                <a:off x="691225" y="6989456"/>
                <a:ext cx="220855" cy="274451"/>
              </a:xfrm>
              <a:custGeom>
                <a:avLst/>
                <a:gdLst/>
                <a:ahLst/>
                <a:cxnLst/>
                <a:rect l="l" t="t" r="r" b="b"/>
                <a:pathLst>
                  <a:path w="220855" h="274451" extrusionOk="0">
                    <a:moveTo>
                      <a:pt x="175816" y="17634"/>
                    </a:moveTo>
                    <a:cubicBezTo>
                      <a:pt x="143489" y="-4185"/>
                      <a:pt x="100253" y="-5637"/>
                      <a:pt x="66124" y="12614"/>
                    </a:cubicBezTo>
                    <a:cubicBezTo>
                      <a:pt x="-3751" y="49989"/>
                      <a:pt x="-18840" y="149044"/>
                      <a:pt x="23684" y="212337"/>
                    </a:cubicBezTo>
                    <a:cubicBezTo>
                      <a:pt x="47371" y="247603"/>
                      <a:pt x="86790" y="271321"/>
                      <a:pt x="129307" y="274414"/>
                    </a:cubicBezTo>
                    <a:cubicBezTo>
                      <a:pt x="138917" y="275113"/>
                      <a:pt x="147125" y="265722"/>
                      <a:pt x="147125" y="256589"/>
                    </a:cubicBezTo>
                    <a:cubicBezTo>
                      <a:pt x="147125" y="246207"/>
                      <a:pt x="138931" y="239658"/>
                      <a:pt x="129307" y="238764"/>
                    </a:cubicBezTo>
                    <a:cubicBezTo>
                      <a:pt x="71708" y="233409"/>
                      <a:pt x="28158" y="179626"/>
                      <a:pt x="36379" y="121744"/>
                    </a:cubicBezTo>
                    <a:cubicBezTo>
                      <a:pt x="43589" y="70984"/>
                      <a:pt x="90014" y="22096"/>
                      <a:pt x="144152" y="43496"/>
                    </a:cubicBezTo>
                    <a:cubicBezTo>
                      <a:pt x="172906" y="54863"/>
                      <a:pt x="189481" y="85661"/>
                      <a:pt x="190444" y="115607"/>
                    </a:cubicBezTo>
                    <a:cubicBezTo>
                      <a:pt x="190947" y="131310"/>
                      <a:pt x="215835" y="136274"/>
                      <a:pt x="219052" y="119482"/>
                    </a:cubicBezTo>
                    <a:cubicBezTo>
                      <a:pt x="226715" y="79433"/>
                      <a:pt x="209518" y="40382"/>
                      <a:pt x="175816" y="17634"/>
                    </a:cubicBezTo>
                    <a:close/>
                  </a:path>
                </a:pathLst>
              </a:custGeom>
              <a:solidFill>
                <a:srgbClr val="457B9D"/>
              </a:solidFill>
              <a:ln>
                <a:noFill/>
              </a:ln>
            </p:spPr>
            <p:txBody>
              <a:bodyPr spcFirstLastPara="1" wrap="square" lIns="45725" tIns="22850" rIns="45725" bIns="2285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500">
                  <a:solidFill>
                    <a:schemeClr val="dk1"/>
                  </a:solidFill>
                  <a:latin typeface="UTM Avo" panose="02040603050506020204" pitchFamily="18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1" name="Google Shape;1281;p16">
                <a:extLst>
                  <a:ext uri="{FF2B5EF4-FFF2-40B4-BE49-F238E27FC236}">
                    <a16:creationId xmlns:a16="http://schemas.microsoft.com/office/drawing/2014/main" id="{46B15032-94EF-EC7D-98B8-B5388D795BCB}"/>
                  </a:ext>
                </a:extLst>
              </p:cNvPr>
              <p:cNvSpPr/>
              <p:nvPr/>
            </p:nvSpPr>
            <p:spPr>
              <a:xfrm>
                <a:off x="529809" y="6984840"/>
                <a:ext cx="220850" cy="274458"/>
              </a:xfrm>
              <a:custGeom>
                <a:avLst/>
                <a:gdLst/>
                <a:ahLst/>
                <a:cxnLst/>
                <a:rect l="l" t="t" r="r" b="b"/>
                <a:pathLst>
                  <a:path w="220850" h="274458" extrusionOk="0">
                    <a:moveTo>
                      <a:pt x="175811" y="17634"/>
                    </a:moveTo>
                    <a:cubicBezTo>
                      <a:pt x="143484" y="-4185"/>
                      <a:pt x="100248" y="-5637"/>
                      <a:pt x="66120" y="12614"/>
                    </a:cubicBezTo>
                    <a:cubicBezTo>
                      <a:pt x="-3749" y="49989"/>
                      <a:pt x="-18838" y="149044"/>
                      <a:pt x="23679" y="212344"/>
                    </a:cubicBezTo>
                    <a:cubicBezTo>
                      <a:pt x="47367" y="247610"/>
                      <a:pt x="86785" y="271328"/>
                      <a:pt x="129302" y="274421"/>
                    </a:cubicBezTo>
                    <a:cubicBezTo>
                      <a:pt x="138912" y="275120"/>
                      <a:pt x="147120" y="265729"/>
                      <a:pt x="147120" y="256596"/>
                    </a:cubicBezTo>
                    <a:cubicBezTo>
                      <a:pt x="147120" y="246214"/>
                      <a:pt x="138926" y="239665"/>
                      <a:pt x="129302" y="238771"/>
                    </a:cubicBezTo>
                    <a:cubicBezTo>
                      <a:pt x="71703" y="233416"/>
                      <a:pt x="28153" y="179633"/>
                      <a:pt x="36374" y="121751"/>
                    </a:cubicBezTo>
                    <a:cubicBezTo>
                      <a:pt x="43584" y="70991"/>
                      <a:pt x="90009" y="22103"/>
                      <a:pt x="144147" y="43503"/>
                    </a:cubicBezTo>
                    <a:cubicBezTo>
                      <a:pt x="172901" y="54870"/>
                      <a:pt x="189476" y="85668"/>
                      <a:pt x="190439" y="115614"/>
                    </a:cubicBezTo>
                    <a:cubicBezTo>
                      <a:pt x="190942" y="131317"/>
                      <a:pt x="215830" y="136281"/>
                      <a:pt x="219047" y="119489"/>
                    </a:cubicBezTo>
                    <a:cubicBezTo>
                      <a:pt x="226710" y="79440"/>
                      <a:pt x="209514" y="40382"/>
                      <a:pt x="175811" y="17634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45725" tIns="22850" rIns="45725" bIns="2285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500">
                  <a:solidFill>
                    <a:schemeClr val="dk1"/>
                  </a:solidFill>
                  <a:latin typeface="UTM Avo" panose="02040603050506020204" pitchFamily="18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2" name="Google Shape;1282;p16">
                <a:extLst>
                  <a:ext uri="{FF2B5EF4-FFF2-40B4-BE49-F238E27FC236}">
                    <a16:creationId xmlns:a16="http://schemas.microsoft.com/office/drawing/2014/main" id="{95020850-C81D-4633-88C2-83603C6A5CB1}"/>
                  </a:ext>
                </a:extLst>
              </p:cNvPr>
              <p:cNvSpPr/>
              <p:nvPr/>
            </p:nvSpPr>
            <p:spPr>
              <a:xfrm>
                <a:off x="368390" y="6980226"/>
                <a:ext cx="220852" cy="274456"/>
              </a:xfrm>
              <a:custGeom>
                <a:avLst/>
                <a:gdLst/>
                <a:ahLst/>
                <a:cxnLst/>
                <a:rect l="l" t="t" r="r" b="b"/>
                <a:pathLst>
                  <a:path w="220852" h="274456" extrusionOk="0">
                    <a:moveTo>
                      <a:pt x="175816" y="17633"/>
                    </a:moveTo>
                    <a:cubicBezTo>
                      <a:pt x="143489" y="-4186"/>
                      <a:pt x="100253" y="-5638"/>
                      <a:pt x="66125" y="12620"/>
                    </a:cubicBezTo>
                    <a:cubicBezTo>
                      <a:pt x="-3751" y="49995"/>
                      <a:pt x="-18840" y="149050"/>
                      <a:pt x="23684" y="212343"/>
                    </a:cubicBezTo>
                    <a:cubicBezTo>
                      <a:pt x="47372" y="247609"/>
                      <a:pt x="86790" y="271327"/>
                      <a:pt x="129307" y="274420"/>
                    </a:cubicBezTo>
                    <a:cubicBezTo>
                      <a:pt x="138917" y="275119"/>
                      <a:pt x="147125" y="265728"/>
                      <a:pt x="147125" y="256595"/>
                    </a:cubicBezTo>
                    <a:cubicBezTo>
                      <a:pt x="147125" y="246213"/>
                      <a:pt x="138931" y="239663"/>
                      <a:pt x="129307" y="238770"/>
                    </a:cubicBezTo>
                    <a:cubicBezTo>
                      <a:pt x="71708" y="233415"/>
                      <a:pt x="28158" y="179632"/>
                      <a:pt x="36379" y="121750"/>
                    </a:cubicBezTo>
                    <a:cubicBezTo>
                      <a:pt x="43589" y="70990"/>
                      <a:pt x="90014" y="22102"/>
                      <a:pt x="144152" y="43502"/>
                    </a:cubicBezTo>
                    <a:cubicBezTo>
                      <a:pt x="172906" y="54869"/>
                      <a:pt x="189481" y="85667"/>
                      <a:pt x="190444" y="115613"/>
                    </a:cubicBezTo>
                    <a:cubicBezTo>
                      <a:pt x="190947" y="131316"/>
                      <a:pt x="215835" y="136280"/>
                      <a:pt x="219052" y="119488"/>
                    </a:cubicBezTo>
                    <a:cubicBezTo>
                      <a:pt x="226708" y="79439"/>
                      <a:pt x="209511" y="40381"/>
                      <a:pt x="175816" y="17633"/>
                    </a:cubicBezTo>
                    <a:close/>
                  </a:path>
                </a:pathLst>
              </a:custGeom>
              <a:solidFill>
                <a:srgbClr val="457B9D"/>
              </a:solidFill>
              <a:ln>
                <a:noFill/>
              </a:ln>
            </p:spPr>
            <p:txBody>
              <a:bodyPr spcFirstLastPara="1" wrap="square" lIns="45725" tIns="22850" rIns="45725" bIns="2285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500">
                  <a:solidFill>
                    <a:schemeClr val="dk1"/>
                  </a:solidFill>
                  <a:latin typeface="UTM Avo" panose="02040603050506020204" pitchFamily="18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3" name="Google Shape;1283;p16">
                <a:extLst>
                  <a:ext uri="{FF2B5EF4-FFF2-40B4-BE49-F238E27FC236}">
                    <a16:creationId xmlns:a16="http://schemas.microsoft.com/office/drawing/2014/main" id="{42708114-D6A2-1A79-B640-B707CAC53798}"/>
                  </a:ext>
                </a:extLst>
              </p:cNvPr>
              <p:cNvSpPr/>
              <p:nvPr/>
            </p:nvSpPr>
            <p:spPr>
              <a:xfrm>
                <a:off x="206969" y="6975610"/>
                <a:ext cx="220852" cy="274451"/>
              </a:xfrm>
              <a:custGeom>
                <a:avLst/>
                <a:gdLst/>
                <a:ahLst/>
                <a:cxnLst/>
                <a:rect l="l" t="t" r="r" b="b"/>
                <a:pathLst>
                  <a:path w="220852" h="274451" extrusionOk="0">
                    <a:moveTo>
                      <a:pt x="175816" y="17634"/>
                    </a:moveTo>
                    <a:cubicBezTo>
                      <a:pt x="143489" y="-4185"/>
                      <a:pt x="100253" y="-5637"/>
                      <a:pt x="66125" y="12614"/>
                    </a:cubicBezTo>
                    <a:cubicBezTo>
                      <a:pt x="-3751" y="49989"/>
                      <a:pt x="-18840" y="149044"/>
                      <a:pt x="23684" y="212337"/>
                    </a:cubicBezTo>
                    <a:cubicBezTo>
                      <a:pt x="47372" y="247603"/>
                      <a:pt x="86790" y="271321"/>
                      <a:pt x="129307" y="274414"/>
                    </a:cubicBezTo>
                    <a:cubicBezTo>
                      <a:pt x="138917" y="275113"/>
                      <a:pt x="147125" y="265722"/>
                      <a:pt x="147125" y="256589"/>
                    </a:cubicBezTo>
                    <a:cubicBezTo>
                      <a:pt x="147125" y="246207"/>
                      <a:pt x="138931" y="239658"/>
                      <a:pt x="129307" y="238764"/>
                    </a:cubicBezTo>
                    <a:cubicBezTo>
                      <a:pt x="71708" y="233409"/>
                      <a:pt x="28158" y="179626"/>
                      <a:pt x="36379" y="121744"/>
                    </a:cubicBezTo>
                    <a:cubicBezTo>
                      <a:pt x="43589" y="70985"/>
                      <a:pt x="90014" y="22096"/>
                      <a:pt x="144152" y="43496"/>
                    </a:cubicBezTo>
                    <a:cubicBezTo>
                      <a:pt x="172906" y="54863"/>
                      <a:pt x="189481" y="85661"/>
                      <a:pt x="190444" y="115607"/>
                    </a:cubicBezTo>
                    <a:cubicBezTo>
                      <a:pt x="190947" y="131310"/>
                      <a:pt x="215835" y="136274"/>
                      <a:pt x="219052" y="119482"/>
                    </a:cubicBezTo>
                    <a:cubicBezTo>
                      <a:pt x="226708" y="79440"/>
                      <a:pt x="209511" y="40382"/>
                      <a:pt x="175816" y="17634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45725" tIns="22850" rIns="45725" bIns="2285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500">
                  <a:solidFill>
                    <a:schemeClr val="dk1"/>
                  </a:solidFill>
                  <a:latin typeface="UTM Avo" panose="02040603050506020204" pitchFamily="18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4" name="Google Shape;1284;p16">
                <a:extLst>
                  <a:ext uri="{FF2B5EF4-FFF2-40B4-BE49-F238E27FC236}">
                    <a16:creationId xmlns:a16="http://schemas.microsoft.com/office/drawing/2014/main" id="{29B5A40C-46E9-A821-76C3-AE64D764EE09}"/>
                  </a:ext>
                </a:extLst>
              </p:cNvPr>
              <p:cNvSpPr/>
              <p:nvPr/>
            </p:nvSpPr>
            <p:spPr>
              <a:xfrm>
                <a:off x="45555" y="6970999"/>
                <a:ext cx="220852" cy="274454"/>
              </a:xfrm>
              <a:custGeom>
                <a:avLst/>
                <a:gdLst/>
                <a:ahLst/>
                <a:cxnLst/>
                <a:rect l="l" t="t" r="r" b="b"/>
                <a:pathLst>
                  <a:path w="220852" h="274454" extrusionOk="0">
                    <a:moveTo>
                      <a:pt x="175809" y="17631"/>
                    </a:moveTo>
                    <a:cubicBezTo>
                      <a:pt x="143482" y="-4188"/>
                      <a:pt x="100253" y="-5634"/>
                      <a:pt x="66125" y="12617"/>
                    </a:cubicBezTo>
                    <a:cubicBezTo>
                      <a:pt x="-3751" y="49992"/>
                      <a:pt x="-18840" y="149047"/>
                      <a:pt x="23684" y="212340"/>
                    </a:cubicBezTo>
                    <a:cubicBezTo>
                      <a:pt x="47371" y="247606"/>
                      <a:pt x="86790" y="271324"/>
                      <a:pt x="129307" y="274417"/>
                    </a:cubicBezTo>
                    <a:cubicBezTo>
                      <a:pt x="138917" y="275116"/>
                      <a:pt x="147125" y="265725"/>
                      <a:pt x="147125" y="256592"/>
                    </a:cubicBezTo>
                    <a:cubicBezTo>
                      <a:pt x="147125" y="246210"/>
                      <a:pt x="138931" y="239661"/>
                      <a:pt x="129307" y="238767"/>
                    </a:cubicBezTo>
                    <a:cubicBezTo>
                      <a:pt x="71708" y="233412"/>
                      <a:pt x="28158" y="179629"/>
                      <a:pt x="36379" y="121747"/>
                    </a:cubicBezTo>
                    <a:cubicBezTo>
                      <a:pt x="43589" y="70988"/>
                      <a:pt x="90014" y="22099"/>
                      <a:pt x="144152" y="43499"/>
                    </a:cubicBezTo>
                    <a:cubicBezTo>
                      <a:pt x="172906" y="54866"/>
                      <a:pt x="189481" y="85664"/>
                      <a:pt x="190444" y="115610"/>
                    </a:cubicBezTo>
                    <a:cubicBezTo>
                      <a:pt x="190947" y="131313"/>
                      <a:pt x="215835" y="136277"/>
                      <a:pt x="219052" y="119485"/>
                    </a:cubicBezTo>
                    <a:cubicBezTo>
                      <a:pt x="226708" y="79436"/>
                      <a:pt x="209511" y="40378"/>
                      <a:pt x="175809" y="17631"/>
                    </a:cubicBezTo>
                    <a:close/>
                  </a:path>
                </a:pathLst>
              </a:custGeom>
              <a:solidFill>
                <a:srgbClr val="457B9D"/>
              </a:solidFill>
              <a:ln>
                <a:noFill/>
              </a:ln>
            </p:spPr>
            <p:txBody>
              <a:bodyPr spcFirstLastPara="1" wrap="square" lIns="45725" tIns="22850" rIns="45725" bIns="2285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500">
                  <a:solidFill>
                    <a:schemeClr val="dk1"/>
                  </a:solidFill>
                  <a:latin typeface="UTM Avo" panose="02040603050506020204" pitchFamily="18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5" name="Google Shape;1285;p16">
                <a:extLst>
                  <a:ext uri="{FF2B5EF4-FFF2-40B4-BE49-F238E27FC236}">
                    <a16:creationId xmlns:a16="http://schemas.microsoft.com/office/drawing/2014/main" id="{DD5848B0-1B66-6723-CD71-9C636B1FA3C8}"/>
                  </a:ext>
                </a:extLst>
              </p:cNvPr>
              <p:cNvSpPr/>
              <p:nvPr/>
            </p:nvSpPr>
            <p:spPr>
              <a:xfrm>
                <a:off x="-115869" y="6966384"/>
                <a:ext cx="220851" cy="274453"/>
              </a:xfrm>
              <a:custGeom>
                <a:avLst/>
                <a:gdLst/>
                <a:ahLst/>
                <a:cxnLst/>
                <a:rect l="l" t="t" r="r" b="b"/>
                <a:pathLst>
                  <a:path w="220851" h="274453" extrusionOk="0">
                    <a:moveTo>
                      <a:pt x="175813" y="17637"/>
                    </a:moveTo>
                    <a:cubicBezTo>
                      <a:pt x="143485" y="-4189"/>
                      <a:pt x="100256" y="-5634"/>
                      <a:pt x="66128" y="12617"/>
                    </a:cubicBezTo>
                    <a:cubicBezTo>
                      <a:pt x="-3754" y="49992"/>
                      <a:pt x="-18836" y="149047"/>
                      <a:pt x="23681" y="212339"/>
                    </a:cubicBezTo>
                    <a:cubicBezTo>
                      <a:pt x="47368" y="247606"/>
                      <a:pt x="86786" y="271324"/>
                      <a:pt x="129303" y="274417"/>
                    </a:cubicBezTo>
                    <a:cubicBezTo>
                      <a:pt x="138914" y="275115"/>
                      <a:pt x="147121" y="265724"/>
                      <a:pt x="147121" y="256592"/>
                    </a:cubicBezTo>
                    <a:cubicBezTo>
                      <a:pt x="147121" y="246209"/>
                      <a:pt x="138928" y="239660"/>
                      <a:pt x="129303" y="238766"/>
                    </a:cubicBezTo>
                    <a:cubicBezTo>
                      <a:pt x="71704" y="233411"/>
                      <a:pt x="28154" y="179628"/>
                      <a:pt x="36376" y="121747"/>
                    </a:cubicBezTo>
                    <a:cubicBezTo>
                      <a:pt x="43585" y="70987"/>
                      <a:pt x="90011" y="22098"/>
                      <a:pt x="144148" y="43498"/>
                    </a:cubicBezTo>
                    <a:cubicBezTo>
                      <a:pt x="172902" y="54865"/>
                      <a:pt x="189478" y="85663"/>
                      <a:pt x="190441" y="115609"/>
                    </a:cubicBezTo>
                    <a:cubicBezTo>
                      <a:pt x="190943" y="131312"/>
                      <a:pt x="215831" y="136276"/>
                      <a:pt x="219049" y="119484"/>
                    </a:cubicBezTo>
                    <a:cubicBezTo>
                      <a:pt x="226712" y="79435"/>
                      <a:pt x="209515" y="40377"/>
                      <a:pt x="175813" y="17637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45725" tIns="22850" rIns="45725" bIns="2285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500">
                  <a:solidFill>
                    <a:schemeClr val="dk1"/>
                  </a:solidFill>
                  <a:latin typeface="UTM Avo" panose="02040603050506020204" pitchFamily="18"/>
                  <a:ea typeface="Calibri"/>
                  <a:cs typeface="Calibri"/>
                  <a:sym typeface="Calibri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5952565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8" grpId="0"/>
      <p:bldP spid="9" grpId="0"/>
      <p:bldP spid="11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ộp Văn bản 4">
            <a:extLst>
              <a:ext uri="{FF2B5EF4-FFF2-40B4-BE49-F238E27FC236}">
                <a16:creationId xmlns:a16="http://schemas.microsoft.com/office/drawing/2014/main" id="{BE1B2249-1BB9-DB93-3DC1-C58FD4F6D0B3}"/>
              </a:ext>
            </a:extLst>
          </p:cNvPr>
          <p:cNvSpPr txBox="1"/>
          <p:nvPr/>
        </p:nvSpPr>
        <p:spPr>
          <a:xfrm>
            <a:off x="1328250" y="1694648"/>
            <a:ext cx="6638480" cy="5678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400" dirty="0" err="1">
                <a:latin typeface="UTM Avo" panose="02040603050506020204" pitchFamily="18"/>
              </a:rPr>
              <a:t>Sắp</a:t>
            </a:r>
            <a:r>
              <a:rPr lang="en-US" sz="2400" dirty="0">
                <a:latin typeface="UTM Avo" panose="02040603050506020204" pitchFamily="18"/>
              </a:rPr>
              <a:t> </a:t>
            </a:r>
            <a:r>
              <a:rPr lang="en-US" sz="2400" dirty="0" err="1">
                <a:latin typeface="UTM Avo" panose="02040603050506020204" pitchFamily="18"/>
              </a:rPr>
              <a:t>xếp</a:t>
            </a:r>
            <a:r>
              <a:rPr lang="en-US" sz="2400" dirty="0">
                <a:latin typeface="UTM Avo" panose="02040603050506020204" pitchFamily="18"/>
              </a:rPr>
              <a:t> </a:t>
            </a:r>
            <a:r>
              <a:rPr lang="en-US" sz="2400" dirty="0" err="1">
                <a:latin typeface="UTM Avo" panose="02040603050506020204" pitchFamily="18"/>
              </a:rPr>
              <a:t>các</a:t>
            </a:r>
            <a:r>
              <a:rPr lang="en-US" sz="2400" dirty="0">
                <a:latin typeface="UTM Avo" panose="02040603050506020204" pitchFamily="18"/>
              </a:rPr>
              <a:t> </a:t>
            </a:r>
            <a:r>
              <a:rPr lang="en-US" sz="2400" dirty="0" err="1">
                <a:latin typeface="UTM Avo" panose="02040603050506020204" pitchFamily="18"/>
              </a:rPr>
              <a:t>số</a:t>
            </a:r>
            <a:r>
              <a:rPr lang="en-US" sz="2400" dirty="0">
                <a:latin typeface="UTM Avo" panose="02040603050506020204" pitchFamily="18"/>
              </a:rPr>
              <a:t> </a:t>
            </a:r>
            <a:r>
              <a:rPr lang="en-US" sz="2400" dirty="0" err="1">
                <a:latin typeface="UTM Avo" panose="02040603050506020204" pitchFamily="18"/>
              </a:rPr>
              <a:t>sau</a:t>
            </a:r>
            <a:r>
              <a:rPr lang="en-US" sz="2400" dirty="0">
                <a:latin typeface="UTM Avo" panose="02040603050506020204" pitchFamily="18"/>
              </a:rPr>
              <a:t> </a:t>
            </a:r>
            <a:r>
              <a:rPr lang="en-US" sz="2400" dirty="0" err="1">
                <a:latin typeface="UTM Avo" panose="02040603050506020204" pitchFamily="18"/>
              </a:rPr>
              <a:t>theo</a:t>
            </a:r>
            <a:r>
              <a:rPr lang="en-US" sz="2400" dirty="0">
                <a:latin typeface="UTM Avo" panose="02040603050506020204" pitchFamily="18"/>
              </a:rPr>
              <a:t> </a:t>
            </a:r>
            <a:r>
              <a:rPr lang="en-US" sz="2400" dirty="0" err="1">
                <a:latin typeface="UTM Avo" panose="02040603050506020204" pitchFamily="18"/>
              </a:rPr>
              <a:t>thứ</a:t>
            </a:r>
            <a:r>
              <a:rPr lang="en-US" sz="2400" dirty="0">
                <a:latin typeface="UTM Avo" panose="02040603050506020204" pitchFamily="18"/>
              </a:rPr>
              <a:t> </a:t>
            </a:r>
            <a:r>
              <a:rPr lang="en-US" sz="2400" dirty="0" err="1">
                <a:latin typeface="UTM Avo" panose="02040603050506020204" pitchFamily="18"/>
              </a:rPr>
              <a:t>tự</a:t>
            </a:r>
            <a:r>
              <a:rPr lang="en-US" sz="2400" dirty="0">
                <a:latin typeface="UTM Avo" panose="02040603050506020204" pitchFamily="18"/>
              </a:rPr>
              <a:t> </a:t>
            </a:r>
            <a:r>
              <a:rPr lang="en-US" sz="2400" dirty="0" err="1">
                <a:latin typeface="UTM Avo" panose="02040603050506020204" pitchFamily="18"/>
              </a:rPr>
              <a:t>tăng</a:t>
            </a:r>
            <a:r>
              <a:rPr lang="en-US" sz="2400" dirty="0">
                <a:latin typeface="UTM Avo" panose="02040603050506020204" pitchFamily="18"/>
              </a:rPr>
              <a:t> </a:t>
            </a:r>
            <a:r>
              <a:rPr lang="en-US" sz="2400" dirty="0" err="1">
                <a:latin typeface="UTM Avo" panose="02040603050506020204" pitchFamily="18"/>
              </a:rPr>
              <a:t>dần</a:t>
            </a:r>
            <a:endParaRPr lang="en-US" sz="2400" dirty="0">
              <a:latin typeface="UTM Avo" panose="02040603050506020204" pitchFamily="18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Hộp Văn bản 7">
                <a:extLst>
                  <a:ext uri="{FF2B5EF4-FFF2-40B4-BE49-F238E27FC236}">
                    <a16:creationId xmlns:a16="http://schemas.microsoft.com/office/drawing/2014/main" id="{CAEB01FF-6F47-AF6A-361D-12D7BDE9B450}"/>
                  </a:ext>
                </a:extLst>
              </p:cNvPr>
              <p:cNvSpPr txBox="1"/>
              <p:nvPr/>
            </p:nvSpPr>
            <p:spPr>
              <a:xfrm>
                <a:off x="594673" y="3299749"/>
                <a:ext cx="8628743" cy="279063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US" sz="2400" i="1" dirty="0"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</m:ctrlPr>
                        </m:dPr>
                        <m:e>
                          <m:r>
                            <m:rPr>
                              <m:nor/>
                            </m:rPr>
                            <a:rPr lang="en-US" sz="2400" i="0" dirty="0">
                              <a:latin typeface="UTM Avo" panose="02040603050506020204" pitchFamily="18"/>
                              <a:ea typeface="Times New Roman" panose="02020603050405020304" pitchFamily="18" charset="0"/>
                            </a:rPr>
                            <m:t>−1,1</m:t>
                          </m:r>
                        </m:e>
                      </m:d>
                      <m:r>
                        <m:rPr>
                          <m:nor/>
                        </m:rPr>
                        <a:rPr lang="en-US" sz="2400" i="0" baseline="30000" dirty="0">
                          <a:latin typeface="UTM Avo" panose="02040603050506020204" pitchFamily="18"/>
                          <a:ea typeface="Times New Roman" panose="02020603050405020304" pitchFamily="18" charset="0"/>
                        </a:rPr>
                        <m:t>0</m:t>
                      </m:r>
                      <m:r>
                        <m:rPr>
                          <m:nor/>
                        </m:rPr>
                        <a:rPr lang="vi-VN" sz="2400" b="0" i="0" baseline="30000" dirty="0" smtClean="0">
                          <a:latin typeface="UTM Avo" panose="02040603050506020204" pitchFamily="18"/>
                          <a:ea typeface="Times New Roman" panose="020206030504050203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2400" i="0" dirty="0">
                          <a:latin typeface="UTM Avo" panose="02040603050506020204" pitchFamily="18"/>
                          <a:ea typeface="Times New Roman" panose="02020603050405020304" pitchFamily="18" charset="0"/>
                        </a:rPr>
                        <m:t>=</m:t>
                      </m:r>
                      <m:r>
                        <m:rPr>
                          <m:nor/>
                        </m:rPr>
                        <a:rPr lang="vi-VN" sz="2400" b="0" i="0" dirty="0" smtClean="0">
                          <a:latin typeface="UTM Avo" panose="02040603050506020204" pitchFamily="18"/>
                          <a:ea typeface="Times New Roman" panose="020206030504050203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2400" i="0" dirty="0">
                          <a:latin typeface="UTM Avo" panose="02040603050506020204" pitchFamily="18"/>
                          <a:ea typeface="Times New Roman" panose="02020603050405020304" pitchFamily="18" charset="0"/>
                        </a:rPr>
                        <m:t>1; </m:t>
                      </m:r>
                      <m:d>
                        <m:dPr>
                          <m:ctrlPr>
                            <a:rPr lang="en-US" sz="2400" i="1" dirty="0"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</m:ctrlPr>
                        </m:dPr>
                        <m:e>
                          <m:r>
                            <m:rPr>
                              <m:nor/>
                            </m:rPr>
                            <a:rPr lang="en-US" sz="2400" i="0" dirty="0">
                              <a:latin typeface="UTM Avo" panose="02040603050506020204" pitchFamily="18"/>
                              <a:ea typeface="Times New Roman" panose="02020603050405020304" pitchFamily="18" charset="0"/>
                            </a:rPr>
                            <m:t>−1,1</m:t>
                          </m:r>
                        </m:e>
                      </m:d>
                      <m:r>
                        <m:rPr>
                          <m:nor/>
                        </m:rPr>
                        <a:rPr lang="en-US" sz="2400" i="0" baseline="30000" dirty="0">
                          <a:latin typeface="UTM Avo" panose="02040603050506020204" pitchFamily="18"/>
                          <a:ea typeface="Times New Roman" panose="02020603050405020304" pitchFamily="18" charset="0"/>
                        </a:rPr>
                        <m:t>1</m:t>
                      </m:r>
                      <m:r>
                        <m:rPr>
                          <m:nor/>
                        </m:rPr>
                        <a:rPr lang="vi-VN" sz="2400" b="0" i="0" baseline="30000" dirty="0" smtClean="0">
                          <a:latin typeface="UTM Avo" panose="02040603050506020204" pitchFamily="18"/>
                          <a:ea typeface="Times New Roman" panose="020206030504050203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2400" i="0" dirty="0">
                          <a:latin typeface="UTM Avo" panose="02040603050506020204" pitchFamily="18"/>
                          <a:ea typeface="Times New Roman" panose="02020603050405020304" pitchFamily="18" charset="0"/>
                        </a:rPr>
                        <m:t>=</m:t>
                      </m:r>
                      <m:r>
                        <m:rPr>
                          <m:nor/>
                        </m:rPr>
                        <a:rPr lang="vi-VN" sz="2400" b="0" i="0" dirty="0" smtClean="0">
                          <a:latin typeface="UTM Avo" panose="02040603050506020204" pitchFamily="18"/>
                          <a:ea typeface="Times New Roman" panose="020206030504050203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2400" i="0" dirty="0">
                          <a:latin typeface="UTM Avo" panose="02040603050506020204" pitchFamily="18"/>
                          <a:ea typeface="Times New Roman" panose="02020603050405020304" pitchFamily="18" charset="0"/>
                        </a:rPr>
                        <m:t>−1,1; </m:t>
                      </m:r>
                      <m:d>
                        <m:dPr>
                          <m:ctrlPr>
                            <a:rPr lang="en-US" sz="2400" i="1" dirty="0"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</m:ctrlPr>
                        </m:dPr>
                        <m:e>
                          <m:r>
                            <m:rPr>
                              <m:nor/>
                            </m:rPr>
                            <a:rPr lang="en-US" sz="2400" i="0" dirty="0">
                              <a:latin typeface="UTM Avo" panose="02040603050506020204" pitchFamily="18"/>
                              <a:ea typeface="Times New Roman" panose="02020603050405020304" pitchFamily="18" charset="0"/>
                            </a:rPr>
                            <m:t>−1,1</m:t>
                          </m:r>
                        </m:e>
                      </m:d>
                      <m:r>
                        <m:rPr>
                          <m:nor/>
                        </m:rPr>
                        <a:rPr lang="en-US" sz="2400" i="0" baseline="30000" dirty="0">
                          <a:latin typeface="UTM Avo" panose="02040603050506020204" pitchFamily="18"/>
                          <a:ea typeface="Times New Roman" panose="02020603050405020304" pitchFamily="18" charset="0"/>
                        </a:rPr>
                        <m:t>2</m:t>
                      </m:r>
                      <m:r>
                        <m:rPr>
                          <m:nor/>
                        </m:rPr>
                        <a:rPr lang="vi-VN" sz="2400" b="0" i="0" baseline="30000" dirty="0" smtClean="0">
                          <a:latin typeface="UTM Avo" panose="02040603050506020204" pitchFamily="18"/>
                          <a:ea typeface="Times New Roman" panose="020206030504050203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2400" i="0" dirty="0">
                          <a:latin typeface="UTM Avo" panose="02040603050506020204" pitchFamily="18"/>
                          <a:ea typeface="Times New Roman" panose="02020603050405020304" pitchFamily="18" charset="0"/>
                        </a:rPr>
                        <m:t>=</m:t>
                      </m:r>
                      <m:r>
                        <m:rPr>
                          <m:nor/>
                        </m:rPr>
                        <a:rPr lang="vi-VN" sz="2400" b="0" i="0" dirty="0" smtClean="0">
                          <a:latin typeface="UTM Avo" panose="02040603050506020204" pitchFamily="18"/>
                          <a:ea typeface="Times New Roman" panose="020206030504050203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2400" i="0" dirty="0">
                          <a:latin typeface="UTM Avo" panose="02040603050506020204" pitchFamily="18"/>
                          <a:ea typeface="Times New Roman" panose="02020603050405020304" pitchFamily="18" charset="0"/>
                        </a:rPr>
                        <m:t>1,21;</m:t>
                      </m:r>
                    </m:oMath>
                  </m:oMathPara>
                </a14:m>
                <a:endParaRPr lang="en-US" sz="2400" i="1" dirty="0">
                  <a:latin typeface="UTM Avo" panose="02040603050506020204" pitchFamily="18"/>
                  <a:ea typeface="Times New Roman" panose="02020603050405020304" pitchFamily="18" charset="0"/>
                </a:endParaRPr>
              </a:p>
              <a:p>
                <a:pPr algn="just"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US" sz="2400" i="0" dirty="0">
                          <a:latin typeface="UTM Avo" panose="02040603050506020204" pitchFamily="18"/>
                          <a:ea typeface="Times New Roman" panose="02020603050405020304" pitchFamily="18" charset="0"/>
                        </a:rPr>
                        <m:t>(−1,1)</m:t>
                      </m:r>
                      <m:r>
                        <m:rPr>
                          <m:nor/>
                        </m:rPr>
                        <a:rPr lang="en-US" sz="2400" i="0" baseline="30000" dirty="0">
                          <a:latin typeface="UTM Avo" panose="02040603050506020204" pitchFamily="18"/>
                          <a:ea typeface="Times New Roman" panose="02020603050405020304" pitchFamily="18" charset="0"/>
                        </a:rPr>
                        <m:t>3</m:t>
                      </m:r>
                      <m:r>
                        <m:rPr>
                          <m:nor/>
                        </m:rPr>
                        <a:rPr lang="vi-VN" sz="2400" b="0" i="0" baseline="30000" dirty="0" smtClean="0">
                          <a:latin typeface="UTM Avo" panose="02040603050506020204" pitchFamily="18"/>
                          <a:ea typeface="Times New Roman" panose="020206030504050203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2400" i="0" dirty="0">
                          <a:latin typeface="UTM Avo" panose="02040603050506020204" pitchFamily="18"/>
                          <a:ea typeface="Times New Roman" panose="02020603050405020304" pitchFamily="18" charset="0"/>
                        </a:rPr>
                        <m:t>=</m:t>
                      </m:r>
                      <m:r>
                        <m:rPr>
                          <m:nor/>
                        </m:rPr>
                        <a:rPr lang="vi-VN" sz="2400" b="0" i="0" dirty="0" smtClean="0">
                          <a:latin typeface="UTM Avo" panose="02040603050506020204" pitchFamily="18"/>
                          <a:ea typeface="Times New Roman" panose="020206030504050203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2400" i="0" dirty="0">
                          <a:latin typeface="UTM Avo" panose="02040603050506020204" pitchFamily="18"/>
                          <a:ea typeface="Times New Roman" panose="02020603050405020304" pitchFamily="18" charset="0"/>
                        </a:rPr>
                        <m:t>−1,331</m:t>
                      </m:r>
                    </m:oMath>
                  </m:oMathPara>
                </a14:m>
                <a:endParaRPr lang="en-US" sz="2400" dirty="0">
                  <a:latin typeface="UTM Avo" panose="02040603050506020204" pitchFamily="18"/>
                  <a:ea typeface="Times New Roman" panose="02020603050405020304" pitchFamily="18" charset="0"/>
                </a:endParaRPr>
              </a:p>
              <a:p>
                <a:pPr algn="just">
                  <a:lnSpc>
                    <a:spcPct val="150000"/>
                  </a:lnSpc>
                </a:pPr>
                <a:r>
                  <a:rPr lang="en-US" sz="2400" dirty="0">
                    <a:latin typeface="UTM Avo" panose="02040603050506020204" pitchFamily="18"/>
                    <a:ea typeface="Times New Roman" panose="02020603050405020304" pitchFamily="18" charset="0"/>
                  </a:rPr>
                  <a:t>Vì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sz="2400" i="0" dirty="0">
                        <a:latin typeface="UTM Avo" panose="02040603050506020204" pitchFamily="18"/>
                        <a:ea typeface="Times New Roman" panose="02020603050405020304" pitchFamily="18" charset="0"/>
                      </a:rPr>
                      <m:t>−1,33</m:t>
                    </m:r>
                    <m:r>
                      <m:rPr>
                        <m:nor/>
                      </m:rPr>
                      <a:rPr lang="vi-VN" sz="2400" b="0" i="0" dirty="0" smtClean="0">
                        <a:latin typeface="UTM Avo" panose="02040603050506020204" pitchFamily="18"/>
                        <a:ea typeface="Times New Roman" panose="02020603050405020304" pitchFamily="18" charset="0"/>
                      </a:rPr>
                      <m:t> </m:t>
                    </m:r>
                    <m:r>
                      <m:rPr>
                        <m:nor/>
                      </m:rPr>
                      <a:rPr lang="en-US" sz="2400" i="0" dirty="0">
                        <a:latin typeface="UTM Avo" panose="02040603050506020204" pitchFamily="18"/>
                        <a:ea typeface="Times New Roman" panose="02020603050405020304" pitchFamily="18" charset="0"/>
                      </a:rPr>
                      <m:t>&lt;</m:t>
                    </m:r>
                    <m:r>
                      <m:rPr>
                        <m:nor/>
                      </m:rPr>
                      <a:rPr lang="vi-VN" sz="2400" b="0" i="0" dirty="0" smtClean="0">
                        <a:latin typeface="UTM Avo" panose="02040603050506020204" pitchFamily="18"/>
                        <a:ea typeface="Times New Roman" panose="02020603050405020304" pitchFamily="18" charset="0"/>
                      </a:rPr>
                      <m:t> </m:t>
                    </m:r>
                    <m:r>
                      <m:rPr>
                        <m:nor/>
                      </m:rPr>
                      <a:rPr lang="en-US" sz="2400" i="0" dirty="0">
                        <a:latin typeface="UTM Avo" panose="02040603050506020204" pitchFamily="18"/>
                        <a:ea typeface="Times New Roman" panose="02020603050405020304" pitchFamily="18" charset="0"/>
                      </a:rPr>
                      <m:t>−1,1</m:t>
                    </m:r>
                    <m:r>
                      <m:rPr>
                        <m:nor/>
                      </m:rPr>
                      <a:rPr lang="vi-VN" sz="2400" b="0" i="0" dirty="0" smtClean="0">
                        <a:latin typeface="UTM Avo" panose="02040603050506020204" pitchFamily="18"/>
                        <a:ea typeface="Times New Roman" panose="02020603050405020304" pitchFamily="18" charset="0"/>
                      </a:rPr>
                      <m:t> </m:t>
                    </m:r>
                    <m:r>
                      <m:rPr>
                        <m:nor/>
                      </m:rPr>
                      <a:rPr lang="en-US" sz="2400" i="0" dirty="0">
                        <a:latin typeface="UTM Avo" panose="02040603050506020204" pitchFamily="18"/>
                        <a:ea typeface="Times New Roman" panose="02020603050405020304" pitchFamily="18" charset="0"/>
                      </a:rPr>
                      <m:t>&lt;</m:t>
                    </m:r>
                    <m:r>
                      <m:rPr>
                        <m:nor/>
                      </m:rPr>
                      <a:rPr lang="vi-VN" sz="2400" b="0" i="0" dirty="0" smtClean="0">
                        <a:latin typeface="UTM Avo" panose="02040603050506020204" pitchFamily="18"/>
                        <a:ea typeface="Times New Roman" panose="02020603050405020304" pitchFamily="18" charset="0"/>
                      </a:rPr>
                      <m:t> </m:t>
                    </m:r>
                    <m:r>
                      <m:rPr>
                        <m:nor/>
                      </m:rPr>
                      <a:rPr lang="en-US" sz="2400" i="0" dirty="0">
                        <a:latin typeface="UTM Avo" panose="02040603050506020204" pitchFamily="18"/>
                        <a:ea typeface="Times New Roman" panose="02020603050405020304" pitchFamily="18" charset="0"/>
                      </a:rPr>
                      <m:t>1</m:t>
                    </m:r>
                    <m:r>
                      <m:rPr>
                        <m:nor/>
                      </m:rPr>
                      <a:rPr lang="vi-VN" sz="2400" b="0" i="0" dirty="0" smtClean="0">
                        <a:latin typeface="UTM Avo" panose="02040603050506020204" pitchFamily="18"/>
                        <a:ea typeface="Times New Roman" panose="02020603050405020304" pitchFamily="18" charset="0"/>
                      </a:rPr>
                      <m:t> </m:t>
                    </m:r>
                    <m:r>
                      <m:rPr>
                        <m:nor/>
                      </m:rPr>
                      <a:rPr lang="en-US" sz="2400" i="0" dirty="0">
                        <a:latin typeface="UTM Avo" panose="02040603050506020204" pitchFamily="18"/>
                        <a:ea typeface="Times New Roman" panose="02020603050405020304" pitchFamily="18" charset="0"/>
                      </a:rPr>
                      <m:t>&lt;</m:t>
                    </m:r>
                    <m:r>
                      <m:rPr>
                        <m:nor/>
                      </m:rPr>
                      <a:rPr lang="vi-VN" sz="2400" b="0" i="0" dirty="0" smtClean="0">
                        <a:latin typeface="UTM Avo" panose="02040603050506020204" pitchFamily="18"/>
                        <a:ea typeface="Times New Roman" panose="02020603050405020304" pitchFamily="18" charset="0"/>
                      </a:rPr>
                      <m:t> </m:t>
                    </m:r>
                    <m:r>
                      <m:rPr>
                        <m:nor/>
                      </m:rPr>
                      <a:rPr lang="en-US" sz="2400" i="0" dirty="0">
                        <a:latin typeface="UTM Avo" panose="02040603050506020204" pitchFamily="18"/>
                        <a:ea typeface="Times New Roman" panose="02020603050405020304" pitchFamily="18" charset="0"/>
                      </a:rPr>
                      <m:t>1,21 </m:t>
                    </m:r>
                  </m:oMath>
                </a14:m>
                <a:endParaRPr lang="en-US" sz="2400" dirty="0">
                  <a:latin typeface="UTM Avo" panose="02040603050506020204" pitchFamily="18"/>
                  <a:ea typeface="Times New Roman" panose="02020603050405020304" pitchFamily="18" charset="0"/>
                </a:endParaRPr>
              </a:p>
              <a:p>
                <a:pPr algn="just">
                  <a:lnSpc>
                    <a:spcPct val="150000"/>
                  </a:lnSpc>
                </a:pPr>
                <a:r>
                  <a:rPr lang="en-US" sz="2400" dirty="0">
                    <a:latin typeface="UTM Avo" panose="02040603050506020204" pitchFamily="18"/>
                    <a:ea typeface="Times New Roman" panose="02020603050405020304" pitchFamily="18" charset="0"/>
                  </a:rPr>
                  <a:t>nên </a:t>
                </a:r>
                <a:r>
                  <a:rPr lang="en-US" sz="2400" dirty="0" err="1">
                    <a:latin typeface="UTM Avo" panose="02040603050506020204" pitchFamily="18"/>
                    <a:ea typeface="Times New Roman" panose="02020603050405020304" pitchFamily="18" charset="0"/>
                  </a:rPr>
                  <a:t>sắp</a:t>
                </a:r>
                <a:r>
                  <a:rPr lang="en-US" sz="2400" dirty="0">
                    <a:latin typeface="UTM Avo" panose="02040603050506020204" pitchFamily="18"/>
                    <a:ea typeface="Times New Roman" panose="02020603050405020304" pitchFamily="18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/>
                    <a:ea typeface="Times New Roman" panose="02020603050405020304" pitchFamily="18" charset="0"/>
                  </a:rPr>
                  <a:t>xếp</a:t>
                </a:r>
                <a:r>
                  <a:rPr lang="en-US" sz="2400" dirty="0">
                    <a:latin typeface="UTM Avo" panose="02040603050506020204" pitchFamily="18"/>
                    <a:ea typeface="Times New Roman" panose="02020603050405020304" pitchFamily="18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/>
                    <a:ea typeface="Times New Roman" panose="02020603050405020304" pitchFamily="18" charset="0"/>
                  </a:rPr>
                  <a:t>các</a:t>
                </a:r>
                <a:r>
                  <a:rPr lang="en-US" sz="2400" dirty="0">
                    <a:latin typeface="UTM Avo" panose="02040603050506020204" pitchFamily="18"/>
                    <a:ea typeface="Times New Roman" panose="02020603050405020304" pitchFamily="18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/>
                    <a:ea typeface="Times New Roman" panose="02020603050405020304" pitchFamily="18" charset="0"/>
                  </a:rPr>
                  <a:t>số</a:t>
                </a:r>
                <a:r>
                  <a:rPr lang="en-US" sz="2400" dirty="0">
                    <a:latin typeface="UTM Avo" panose="02040603050506020204" pitchFamily="18"/>
                    <a:ea typeface="Times New Roman" panose="02020603050405020304" pitchFamily="18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/>
                    <a:ea typeface="Times New Roman" panose="02020603050405020304" pitchFamily="18" charset="0"/>
                  </a:rPr>
                  <a:t>theo</a:t>
                </a:r>
                <a:r>
                  <a:rPr lang="en-US" sz="2400" dirty="0">
                    <a:latin typeface="UTM Avo" panose="02040603050506020204" pitchFamily="18"/>
                    <a:ea typeface="Times New Roman" panose="02020603050405020304" pitchFamily="18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/>
                    <a:ea typeface="Times New Roman" panose="02020603050405020304" pitchFamily="18" charset="0"/>
                  </a:rPr>
                  <a:t>thứ</a:t>
                </a:r>
                <a:r>
                  <a:rPr lang="en-US" sz="2400" dirty="0">
                    <a:latin typeface="UTM Avo" panose="02040603050506020204" pitchFamily="18"/>
                    <a:ea typeface="Times New Roman" panose="02020603050405020304" pitchFamily="18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/>
                    <a:ea typeface="Times New Roman" panose="02020603050405020304" pitchFamily="18" charset="0"/>
                  </a:rPr>
                  <a:t>tự</a:t>
                </a:r>
                <a:r>
                  <a:rPr lang="en-US" sz="2400" dirty="0">
                    <a:latin typeface="UTM Avo" panose="02040603050506020204" pitchFamily="18"/>
                    <a:ea typeface="Times New Roman" panose="02020603050405020304" pitchFamily="18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/>
                    <a:ea typeface="Times New Roman" panose="02020603050405020304" pitchFamily="18" charset="0"/>
                  </a:rPr>
                  <a:t>tăng</a:t>
                </a:r>
                <a:r>
                  <a:rPr lang="en-US" sz="2400" dirty="0">
                    <a:latin typeface="UTM Avo" panose="02040603050506020204" pitchFamily="18"/>
                    <a:ea typeface="Times New Roman" panose="02020603050405020304" pitchFamily="18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/>
                    <a:ea typeface="Times New Roman" panose="02020603050405020304" pitchFamily="18" charset="0"/>
                  </a:rPr>
                  <a:t>dần</a:t>
                </a:r>
                <a:r>
                  <a:rPr lang="en-US" sz="2400" dirty="0">
                    <a:latin typeface="UTM Avo" panose="02040603050506020204" pitchFamily="18"/>
                    <a:ea typeface="Times New Roman" panose="02020603050405020304" pitchFamily="18" charset="0"/>
                  </a:rPr>
                  <a:t> </a:t>
                </a:r>
                <a:r>
                  <a:rPr lang="en-US" sz="2400" dirty="0" err="1">
                    <a:latin typeface="UTM Avo" panose="02040603050506020204" pitchFamily="18"/>
                    <a:ea typeface="Times New Roman" panose="02020603050405020304" pitchFamily="18" charset="0"/>
                  </a:rPr>
                  <a:t>là</a:t>
                </a:r>
                <a:r>
                  <a:rPr lang="en-US" sz="2400" dirty="0">
                    <a:latin typeface="UTM Avo" panose="02040603050506020204" pitchFamily="18"/>
                    <a:ea typeface="Times New Roman" panose="02020603050405020304" pitchFamily="18" charset="0"/>
                  </a:rPr>
                  <a:t>:</a:t>
                </a:r>
              </a:p>
              <a:p>
                <a:pPr>
                  <a:lnSpc>
                    <a:spcPct val="150000"/>
                  </a:lnSpc>
                </a:pP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US" sz="2400" i="0" dirty="0">
                        <a:latin typeface="UTM Avo" panose="02040603050506020204" pitchFamily="18"/>
                        <a:ea typeface="Times New Roman" panose="02020603050405020304" pitchFamily="18" charset="0"/>
                      </a:rPr>
                      <m:t>(−1,1)</m:t>
                    </m:r>
                    <m:r>
                      <m:rPr>
                        <m:nor/>
                      </m:rPr>
                      <a:rPr lang="en-US" sz="2400" i="0" baseline="30000" dirty="0">
                        <a:latin typeface="UTM Avo" panose="02040603050506020204" pitchFamily="18"/>
                        <a:ea typeface="Times New Roman" panose="02020603050405020304" pitchFamily="18" charset="0"/>
                      </a:rPr>
                      <m:t>3</m:t>
                    </m:r>
                    <m:r>
                      <m:rPr>
                        <m:nor/>
                      </m:rPr>
                      <a:rPr lang="en-US" sz="2400" i="0" dirty="0">
                        <a:latin typeface="UTM Avo" panose="02040603050506020204" pitchFamily="18"/>
                        <a:ea typeface="Times New Roman" panose="02020603050405020304" pitchFamily="18" charset="0"/>
                      </a:rPr>
                      <m:t>; (−1,1)</m:t>
                    </m:r>
                    <m:r>
                      <m:rPr>
                        <m:nor/>
                      </m:rPr>
                      <a:rPr lang="en-US" sz="2400" i="0" baseline="30000" dirty="0">
                        <a:latin typeface="UTM Avo" panose="02040603050506020204" pitchFamily="18"/>
                        <a:ea typeface="Times New Roman" panose="02020603050405020304" pitchFamily="18" charset="0"/>
                      </a:rPr>
                      <m:t>1</m:t>
                    </m:r>
                    <m:r>
                      <m:rPr>
                        <m:nor/>
                      </m:rPr>
                      <a:rPr lang="en-US" sz="2400" i="0" dirty="0">
                        <a:latin typeface="UTM Avo" panose="02040603050506020204" pitchFamily="18"/>
                        <a:ea typeface="Times New Roman" panose="02020603050405020304" pitchFamily="18" charset="0"/>
                      </a:rPr>
                      <m:t>; (−1,1)</m:t>
                    </m:r>
                    <m:r>
                      <m:rPr>
                        <m:nor/>
                      </m:rPr>
                      <a:rPr lang="en-US" sz="2400" i="0" baseline="30000" dirty="0">
                        <a:latin typeface="UTM Avo" panose="02040603050506020204" pitchFamily="18"/>
                        <a:ea typeface="Times New Roman" panose="02020603050405020304" pitchFamily="18" charset="0"/>
                      </a:rPr>
                      <m:t>0</m:t>
                    </m:r>
                    <m:r>
                      <m:rPr>
                        <m:nor/>
                      </m:rPr>
                      <a:rPr lang="en-US" sz="2400" i="0" dirty="0">
                        <a:latin typeface="UTM Avo" panose="02040603050506020204" pitchFamily="18"/>
                        <a:ea typeface="Times New Roman" panose="02020603050405020304" pitchFamily="18" charset="0"/>
                      </a:rPr>
                      <m:t>; (−1,1)</m:t>
                    </m:r>
                    <m:r>
                      <m:rPr>
                        <m:nor/>
                      </m:rPr>
                      <a:rPr lang="en-US" sz="2400" i="0" baseline="30000" dirty="0">
                        <a:latin typeface="UTM Avo" panose="02040603050506020204" pitchFamily="18"/>
                        <a:ea typeface="Times New Roman" panose="02020603050405020304" pitchFamily="18" charset="0"/>
                      </a:rPr>
                      <m:t>2</m:t>
                    </m:r>
                  </m:oMath>
                </a14:m>
                <a:r>
                  <a:rPr lang="en-US" sz="2400" dirty="0">
                    <a:latin typeface="UTM Avo" panose="02040603050506020204" pitchFamily="18"/>
                    <a:ea typeface="Times New Roman" panose="02020603050405020304" pitchFamily="18" charset="0"/>
                  </a:rPr>
                  <a:t>.</a:t>
                </a:r>
              </a:p>
            </p:txBody>
          </p:sp>
        </mc:Choice>
        <mc:Fallback xmlns="">
          <p:sp>
            <p:nvSpPr>
              <p:cNvPr id="3" name="Hộp Văn bản 7">
                <a:extLst>
                  <a:ext uri="{FF2B5EF4-FFF2-40B4-BE49-F238E27FC236}">
                    <a16:creationId xmlns:a16="http://schemas.microsoft.com/office/drawing/2014/main" id="{CAEB01FF-6F47-AF6A-361D-12D7BDE9B45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4673" y="3299749"/>
                <a:ext cx="8628743" cy="2790636"/>
              </a:xfrm>
              <a:prstGeom prst="rect">
                <a:avLst/>
              </a:prstGeom>
              <a:blipFill>
                <a:blip r:embed="rId3"/>
                <a:stretch>
                  <a:fillRect l="-1176" t="-452" b="-4072"/>
                </a:stretch>
              </a:blipFill>
            </p:spPr>
            <p:txBody>
              <a:bodyPr/>
              <a:lstStyle/>
              <a:p>
                <a:r>
                  <a:rPr lang="vi-V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Hình chữ nhật: Góc Tròn 16">
            <a:extLst>
              <a:ext uri="{FF2B5EF4-FFF2-40B4-BE49-F238E27FC236}">
                <a16:creationId xmlns:a16="http://schemas.microsoft.com/office/drawing/2014/main" id="{4768E0FC-64D3-FB68-0D34-020114EB8276}"/>
              </a:ext>
            </a:extLst>
          </p:cNvPr>
          <p:cNvSpPr/>
          <p:nvPr/>
        </p:nvSpPr>
        <p:spPr>
          <a:xfrm>
            <a:off x="594673" y="1764196"/>
            <a:ext cx="624098" cy="442059"/>
          </a:xfrm>
          <a:prstGeom prst="roundRect">
            <a:avLst/>
          </a:prstGeom>
          <a:solidFill>
            <a:srgbClr val="E46C0A"/>
          </a:solidFill>
          <a:ln w="38100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30000"/>
              </a:lnSpc>
            </a:pPr>
            <a:r>
              <a:rPr lang="en-US" sz="2400" b="1" dirty="0">
                <a:solidFill>
                  <a:srgbClr val="000000"/>
                </a:solidFill>
                <a:latin typeface="UTM Avo" panose="02040603050506020204" pitchFamily="18"/>
                <a:cs typeface="Arial" panose="020B0604020202020204" pitchFamily="34" charset="0"/>
              </a:rPr>
              <a:t>06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50A7A5F-5885-0806-FBB2-09C4CDA8C7AE}"/>
              </a:ext>
            </a:extLst>
          </p:cNvPr>
          <p:cNvSpPr txBox="1"/>
          <p:nvPr/>
        </p:nvSpPr>
        <p:spPr>
          <a:xfrm>
            <a:off x="2790701" y="2838084"/>
            <a:ext cx="10013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err="1">
                <a:latin typeface="UTM Avo" panose="02040603050506020204" pitchFamily="18"/>
                <a:cs typeface="Arial" panose="020B0604020202020204" pitchFamily="34" charset="0"/>
              </a:rPr>
              <a:t>Giải</a:t>
            </a:r>
            <a:endParaRPr lang="en-US" sz="2400" b="1" dirty="0">
              <a:latin typeface="UTM Avo" panose="02040603050506020204" pitchFamily="18"/>
              <a:cs typeface="Arial" panose="020B0604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Hộp Văn bản 38">
                <a:extLst>
                  <a:ext uri="{FF2B5EF4-FFF2-40B4-BE49-F238E27FC236}">
                    <a16:creationId xmlns:a16="http://schemas.microsoft.com/office/drawing/2014/main" id="{C5799F34-8B8F-6C2F-FD1D-7ABB2D167475}"/>
                  </a:ext>
                </a:extLst>
              </p:cNvPr>
              <p:cNvSpPr txBox="1"/>
              <p:nvPr/>
            </p:nvSpPr>
            <p:spPr>
              <a:xfrm>
                <a:off x="906722" y="2364404"/>
                <a:ext cx="5354772" cy="36933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US" sz="2400" i="1" dirty="0"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</m:ctrlPr>
                        </m:dPr>
                        <m:e>
                          <m:r>
                            <m:rPr>
                              <m:nor/>
                            </m:rPr>
                            <a:rPr lang="en-US" sz="2400" dirty="0">
                              <a:latin typeface="UTM Avo" panose="02040603050506020204" pitchFamily="18"/>
                              <a:ea typeface="Times New Roman" panose="02020603050405020304" pitchFamily="18" charset="0"/>
                            </a:rPr>
                            <m:t>−1,1</m:t>
                          </m:r>
                        </m:e>
                      </m:d>
                      <m:r>
                        <m:rPr>
                          <m:nor/>
                        </m:rPr>
                        <a:rPr lang="en-US" sz="2400" baseline="30000" dirty="0">
                          <a:latin typeface="UTM Avo" panose="02040603050506020204" pitchFamily="18"/>
                          <a:ea typeface="Times New Roman" panose="02020603050405020304" pitchFamily="18" charset="0"/>
                        </a:rPr>
                        <m:t>2</m:t>
                      </m:r>
                      <m:r>
                        <m:rPr>
                          <m:nor/>
                        </m:rPr>
                        <a:rPr lang="en-US" sz="2400" b="0" i="0" smtClean="0">
                          <a:solidFill>
                            <a:srgbClr val="000000"/>
                          </a:solidFill>
                          <a:latin typeface="UTM Avo" panose="02040603050506020204" pitchFamily="18"/>
                        </a:rPr>
                        <m:t>;</m:t>
                      </m:r>
                      <m:r>
                        <m:rPr>
                          <m:nor/>
                        </m:rPr>
                        <a:rPr lang="vi-VN" sz="2400" b="0" i="0" smtClean="0">
                          <a:solidFill>
                            <a:srgbClr val="000000"/>
                          </a:solidFill>
                          <a:latin typeface="UTM Avo" panose="02040603050506020204" pitchFamily="18"/>
                        </a:rPr>
                        <m:t> </m:t>
                      </m:r>
                      <m:d>
                        <m:dPr>
                          <m:ctrlPr>
                            <a:rPr lang="en-US" sz="2400" i="1" dirty="0"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</m:ctrlPr>
                        </m:dPr>
                        <m:e>
                          <m:r>
                            <m:rPr>
                              <m:nor/>
                            </m:rPr>
                            <a:rPr lang="en-US" sz="2400" dirty="0">
                              <a:latin typeface="UTM Avo" panose="02040603050506020204" pitchFamily="18"/>
                              <a:ea typeface="Times New Roman" panose="02020603050405020304" pitchFamily="18" charset="0"/>
                            </a:rPr>
                            <m:t>−1,1</m:t>
                          </m:r>
                        </m:e>
                      </m:d>
                      <m:r>
                        <m:rPr>
                          <m:nor/>
                        </m:rPr>
                        <a:rPr lang="en-US" sz="2400" baseline="30000" dirty="0">
                          <a:latin typeface="UTM Avo" panose="02040603050506020204" pitchFamily="18"/>
                          <a:ea typeface="Times New Roman" panose="02020603050405020304" pitchFamily="18" charset="0"/>
                        </a:rPr>
                        <m:t>0</m:t>
                      </m:r>
                      <m:r>
                        <m:rPr>
                          <m:nor/>
                        </m:rPr>
                        <a:rPr lang="en-US" sz="2400" b="0" i="0" smtClean="0">
                          <a:solidFill>
                            <a:srgbClr val="000000"/>
                          </a:solidFill>
                          <a:latin typeface="UTM Avo" panose="02040603050506020204" pitchFamily="18"/>
                        </a:rPr>
                        <m:t>;</m:t>
                      </m:r>
                      <m:r>
                        <m:rPr>
                          <m:nor/>
                        </m:rPr>
                        <a:rPr lang="vi-VN" sz="2400" b="0" i="0" smtClean="0">
                          <a:solidFill>
                            <a:srgbClr val="000000"/>
                          </a:solidFill>
                          <a:latin typeface="UTM Avo" panose="02040603050506020204" pitchFamily="18"/>
                        </a:rPr>
                        <m:t> </m:t>
                      </m:r>
                      <m:d>
                        <m:dPr>
                          <m:ctrlPr>
                            <a:rPr lang="en-US" sz="2400" i="1" dirty="0">
                              <a:latin typeface="Cambria Math" panose="02040503050406030204" pitchFamily="18" charset="0"/>
                              <a:ea typeface="Times New Roman" panose="02020603050405020304" pitchFamily="18" charset="0"/>
                            </a:rPr>
                          </m:ctrlPr>
                        </m:dPr>
                        <m:e>
                          <m:r>
                            <m:rPr>
                              <m:nor/>
                            </m:rPr>
                            <a:rPr lang="en-US" sz="2400" dirty="0">
                              <a:latin typeface="UTM Avo" panose="02040603050506020204" pitchFamily="18"/>
                              <a:ea typeface="Times New Roman" panose="02020603050405020304" pitchFamily="18" charset="0"/>
                            </a:rPr>
                            <m:t>−1,1</m:t>
                          </m:r>
                        </m:e>
                      </m:d>
                      <m:r>
                        <m:rPr>
                          <m:nor/>
                        </m:rPr>
                        <a:rPr lang="en-US" sz="2400" baseline="30000" dirty="0">
                          <a:latin typeface="UTM Avo" panose="02040603050506020204" pitchFamily="18"/>
                          <a:ea typeface="Times New Roman" panose="02020603050405020304" pitchFamily="18" charset="0"/>
                        </a:rPr>
                        <m:t>1</m:t>
                      </m:r>
                      <m:r>
                        <m:rPr>
                          <m:nor/>
                        </m:rPr>
                        <a:rPr lang="en-US" sz="2400" b="0" i="0" smtClean="0">
                          <a:solidFill>
                            <a:srgbClr val="000000"/>
                          </a:solidFill>
                          <a:latin typeface="UTM Avo" panose="02040603050506020204" pitchFamily="18"/>
                        </a:rPr>
                        <m:t>;</m:t>
                      </m:r>
                      <m:r>
                        <m:rPr>
                          <m:nor/>
                        </m:rPr>
                        <a:rPr lang="vi-VN" sz="2400" b="0" i="0" smtClean="0">
                          <a:solidFill>
                            <a:srgbClr val="000000"/>
                          </a:solidFill>
                          <a:latin typeface="UTM Avo" panose="02040603050506020204" pitchFamily="18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2400" dirty="0">
                          <a:latin typeface="UTM Avo" panose="02040603050506020204" pitchFamily="18"/>
                          <a:ea typeface="Times New Roman" panose="02020603050405020304" pitchFamily="18" charset="0"/>
                        </a:rPr>
                        <m:t>(−1,1)</m:t>
                      </m:r>
                      <m:r>
                        <m:rPr>
                          <m:nor/>
                        </m:rPr>
                        <a:rPr lang="en-US" sz="2400" baseline="30000" dirty="0">
                          <a:latin typeface="UTM Avo" panose="02040603050506020204" pitchFamily="18"/>
                          <a:ea typeface="Times New Roman" panose="02020603050405020304" pitchFamily="18" charset="0"/>
                        </a:rPr>
                        <m:t>3</m:t>
                      </m:r>
                    </m:oMath>
                  </m:oMathPara>
                </a14:m>
                <a:endParaRPr lang="en-US" sz="2400" dirty="0">
                  <a:solidFill>
                    <a:srgbClr val="000000"/>
                  </a:solidFill>
                  <a:latin typeface="UTM Avo" panose="02040603050506020204" pitchFamily="18"/>
                </a:endParaRPr>
              </a:p>
            </p:txBody>
          </p:sp>
        </mc:Choice>
        <mc:Fallback xmlns="">
          <p:sp>
            <p:nvSpPr>
              <p:cNvPr id="13" name="Hộp Văn bản 38">
                <a:extLst>
                  <a:ext uri="{FF2B5EF4-FFF2-40B4-BE49-F238E27FC236}">
                    <a16:creationId xmlns:a16="http://schemas.microsoft.com/office/drawing/2014/main" id="{C5799F34-8B8F-6C2F-FD1D-7ABB2D16747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6722" y="2364404"/>
                <a:ext cx="5354772" cy="369332"/>
              </a:xfrm>
              <a:prstGeom prst="rect">
                <a:avLst/>
              </a:prstGeom>
              <a:blipFill>
                <a:blip r:embed="rId4"/>
                <a:stretch>
                  <a:fillRect t="-33333" b="-40000"/>
                </a:stretch>
              </a:blipFill>
            </p:spPr>
            <p:txBody>
              <a:bodyPr/>
              <a:lstStyle/>
              <a:p>
                <a:r>
                  <a:rPr lang="vi-V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" name="Hộp Văn bản 39">
            <a:extLst>
              <a:ext uri="{FF2B5EF4-FFF2-40B4-BE49-F238E27FC236}">
                <a16:creationId xmlns:a16="http://schemas.microsoft.com/office/drawing/2014/main" id="{CAFF24E9-9010-F3C1-E9B7-4EA5EE3CA5BF}"/>
              </a:ext>
            </a:extLst>
          </p:cNvPr>
          <p:cNvSpPr txBox="1"/>
          <p:nvPr/>
        </p:nvSpPr>
        <p:spPr>
          <a:xfrm>
            <a:off x="803317" y="2321220"/>
            <a:ext cx="62409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UTM Avo" panose="02040603050506020204" pitchFamily="18"/>
              </a:rPr>
              <a:t>b)</a:t>
            </a:r>
          </a:p>
        </p:txBody>
      </p:sp>
      <p:grpSp>
        <p:nvGrpSpPr>
          <p:cNvPr id="19" name="Google Shape;1240;p16">
            <a:extLst>
              <a:ext uri="{FF2B5EF4-FFF2-40B4-BE49-F238E27FC236}">
                <a16:creationId xmlns:a16="http://schemas.microsoft.com/office/drawing/2014/main" id="{1AB0F3BF-177A-BA33-2C0F-FDFA77F89177}"/>
              </a:ext>
            </a:extLst>
          </p:cNvPr>
          <p:cNvGrpSpPr/>
          <p:nvPr/>
        </p:nvGrpSpPr>
        <p:grpSpPr>
          <a:xfrm rot="-1265656">
            <a:off x="10364224" y="1044128"/>
            <a:ext cx="810849" cy="1082901"/>
            <a:chOff x="-171718" y="6966384"/>
            <a:chExt cx="2399553" cy="3484056"/>
          </a:xfrm>
        </p:grpSpPr>
        <p:sp>
          <p:nvSpPr>
            <p:cNvPr id="20" name="Google Shape;1241;p16">
              <a:extLst>
                <a:ext uri="{FF2B5EF4-FFF2-40B4-BE49-F238E27FC236}">
                  <a16:creationId xmlns:a16="http://schemas.microsoft.com/office/drawing/2014/main" id="{EB25B43A-F878-1A3F-6377-402625229191}"/>
                </a:ext>
              </a:extLst>
            </p:cNvPr>
            <p:cNvSpPr/>
            <p:nvPr/>
          </p:nvSpPr>
          <p:spPr>
            <a:xfrm>
              <a:off x="-128962" y="7061830"/>
              <a:ext cx="2356797" cy="3388611"/>
            </a:xfrm>
            <a:custGeom>
              <a:avLst/>
              <a:gdLst/>
              <a:ahLst/>
              <a:cxnLst/>
              <a:rect l="l" t="t" r="r" b="b"/>
              <a:pathLst>
                <a:path w="2356797" h="3388611" extrusionOk="0">
                  <a:moveTo>
                    <a:pt x="2254870" y="73116"/>
                  </a:moveTo>
                  <a:cubicBezTo>
                    <a:pt x="2242140" y="70288"/>
                    <a:pt x="2228859" y="70002"/>
                    <a:pt x="2215759" y="69744"/>
                  </a:cubicBezTo>
                  <a:cubicBezTo>
                    <a:pt x="2087454" y="67237"/>
                    <a:pt x="1959519" y="62594"/>
                    <a:pt x="1831298" y="58139"/>
                  </a:cubicBezTo>
                  <a:cubicBezTo>
                    <a:pt x="1702826" y="53678"/>
                    <a:pt x="1574353" y="49035"/>
                    <a:pt x="1445895" y="44161"/>
                  </a:cubicBezTo>
                  <a:cubicBezTo>
                    <a:pt x="1189557" y="34435"/>
                    <a:pt x="933198" y="23641"/>
                    <a:pt x="676826" y="15053"/>
                  </a:cubicBezTo>
                  <a:cubicBezTo>
                    <a:pt x="676323" y="8671"/>
                    <a:pt x="477340" y="7582"/>
                    <a:pt x="461819" y="7163"/>
                  </a:cubicBezTo>
                  <a:cubicBezTo>
                    <a:pt x="377922" y="4908"/>
                    <a:pt x="294047" y="1857"/>
                    <a:pt x="210129" y="593"/>
                  </a:cubicBezTo>
                  <a:cubicBezTo>
                    <a:pt x="168778" y="-28"/>
                    <a:pt x="127384" y="-356"/>
                    <a:pt x="86053" y="607"/>
                  </a:cubicBezTo>
                  <a:cubicBezTo>
                    <a:pt x="61236" y="1180"/>
                    <a:pt x="30827" y="384"/>
                    <a:pt x="26207" y="31496"/>
                  </a:cubicBezTo>
                  <a:cubicBezTo>
                    <a:pt x="18279" y="84860"/>
                    <a:pt x="27861" y="146505"/>
                    <a:pt x="28782" y="200511"/>
                  </a:cubicBezTo>
                  <a:cubicBezTo>
                    <a:pt x="32258" y="405177"/>
                    <a:pt x="32098" y="610038"/>
                    <a:pt x="37660" y="814599"/>
                  </a:cubicBezTo>
                  <a:cubicBezTo>
                    <a:pt x="37618" y="818711"/>
                    <a:pt x="37569" y="822817"/>
                    <a:pt x="37527" y="826929"/>
                  </a:cubicBezTo>
                  <a:cubicBezTo>
                    <a:pt x="33012" y="1237846"/>
                    <a:pt x="28496" y="1648762"/>
                    <a:pt x="23981" y="2059678"/>
                  </a:cubicBezTo>
                  <a:lnTo>
                    <a:pt x="17211" y="2676050"/>
                  </a:lnTo>
                  <a:cubicBezTo>
                    <a:pt x="16018" y="2784788"/>
                    <a:pt x="19402" y="2895440"/>
                    <a:pt x="18670" y="3005408"/>
                  </a:cubicBezTo>
                  <a:cubicBezTo>
                    <a:pt x="16220" y="3035068"/>
                    <a:pt x="14573" y="3064805"/>
                    <a:pt x="13135" y="3094597"/>
                  </a:cubicBezTo>
                  <a:cubicBezTo>
                    <a:pt x="9590" y="3168098"/>
                    <a:pt x="-6386" y="3253063"/>
                    <a:pt x="2820" y="3325970"/>
                  </a:cubicBezTo>
                  <a:cubicBezTo>
                    <a:pt x="11732" y="3396530"/>
                    <a:pt x="86298" y="3383055"/>
                    <a:pt x="145998" y="3384445"/>
                  </a:cubicBezTo>
                  <a:cubicBezTo>
                    <a:pt x="863386" y="3401104"/>
                    <a:pt x="1581514" y="3366905"/>
                    <a:pt x="2294819" y="3298097"/>
                  </a:cubicBezTo>
                  <a:cubicBezTo>
                    <a:pt x="2337908" y="3293943"/>
                    <a:pt x="2353500" y="3287910"/>
                    <a:pt x="2355761" y="3239594"/>
                  </a:cubicBezTo>
                  <a:cubicBezTo>
                    <a:pt x="2358748" y="3175561"/>
                    <a:pt x="2354526" y="3110202"/>
                    <a:pt x="2352544" y="3046163"/>
                  </a:cubicBezTo>
                  <a:cubicBezTo>
                    <a:pt x="2344413" y="2783392"/>
                    <a:pt x="2330504" y="2522297"/>
                    <a:pt x="2325074" y="2259282"/>
                  </a:cubicBezTo>
                  <a:cubicBezTo>
                    <a:pt x="2317815" y="1846551"/>
                    <a:pt x="2310564" y="1433826"/>
                    <a:pt x="2303306" y="1021094"/>
                  </a:cubicBezTo>
                  <a:cubicBezTo>
                    <a:pt x="2298497" y="747690"/>
                    <a:pt x="2294072" y="475745"/>
                    <a:pt x="2301338" y="202403"/>
                  </a:cubicBezTo>
                  <a:cubicBezTo>
                    <a:pt x="2302545" y="157020"/>
                    <a:pt x="2320537" y="94055"/>
                    <a:pt x="2263085" y="75350"/>
                  </a:cubicBezTo>
                  <a:cubicBezTo>
                    <a:pt x="2260377" y="74463"/>
                    <a:pt x="2257634" y="73730"/>
                    <a:pt x="2254870" y="73116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500">
                <a:solidFill>
                  <a:schemeClr val="dk1"/>
                </a:solidFill>
                <a:latin typeface="UTM Avo" panose="02040603050506020204" pitchFamily="18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1" name="Google Shape;1242;p16">
              <a:extLst>
                <a:ext uri="{FF2B5EF4-FFF2-40B4-BE49-F238E27FC236}">
                  <a16:creationId xmlns:a16="http://schemas.microsoft.com/office/drawing/2014/main" id="{297C5366-E22E-BBB7-FA49-17F647B79FE8}"/>
                </a:ext>
              </a:extLst>
            </p:cNvPr>
            <p:cNvSpPr/>
            <p:nvPr/>
          </p:nvSpPr>
          <p:spPr>
            <a:xfrm>
              <a:off x="-109131" y="7198844"/>
              <a:ext cx="2305179" cy="3194514"/>
            </a:xfrm>
            <a:custGeom>
              <a:avLst/>
              <a:gdLst/>
              <a:ahLst/>
              <a:cxnLst/>
              <a:rect l="l" t="t" r="r" b="b"/>
              <a:pathLst>
                <a:path w="2305179" h="3194514" extrusionOk="0">
                  <a:moveTo>
                    <a:pt x="2304475" y="3069443"/>
                  </a:moveTo>
                  <a:cubicBezTo>
                    <a:pt x="2308739" y="2997688"/>
                    <a:pt x="2292492" y="2921220"/>
                    <a:pt x="2286567" y="2849577"/>
                  </a:cubicBezTo>
                  <a:cubicBezTo>
                    <a:pt x="2279950" y="2769597"/>
                    <a:pt x="2274255" y="2689541"/>
                    <a:pt x="2269468" y="2609435"/>
                  </a:cubicBezTo>
                  <a:cubicBezTo>
                    <a:pt x="2244489" y="2191495"/>
                    <a:pt x="2240204" y="1771697"/>
                    <a:pt x="2234886" y="1353087"/>
                  </a:cubicBezTo>
                  <a:cubicBezTo>
                    <a:pt x="2230238" y="987463"/>
                    <a:pt x="2217257" y="618935"/>
                    <a:pt x="2229016" y="253437"/>
                  </a:cubicBezTo>
                  <a:cubicBezTo>
                    <a:pt x="2229093" y="248717"/>
                    <a:pt x="2229170" y="244081"/>
                    <a:pt x="2229170" y="239368"/>
                  </a:cubicBezTo>
                  <a:cubicBezTo>
                    <a:pt x="2229631" y="168081"/>
                    <a:pt x="2227628" y="96801"/>
                    <a:pt x="2224222" y="25591"/>
                  </a:cubicBezTo>
                  <a:cubicBezTo>
                    <a:pt x="2223531" y="11829"/>
                    <a:pt x="2212937" y="-152"/>
                    <a:pt x="2198490" y="1"/>
                  </a:cubicBezTo>
                  <a:cubicBezTo>
                    <a:pt x="1852498" y="3248"/>
                    <a:pt x="1506499" y="6572"/>
                    <a:pt x="1160507" y="9895"/>
                  </a:cubicBezTo>
                  <a:cubicBezTo>
                    <a:pt x="814515" y="13142"/>
                    <a:pt x="468523" y="15928"/>
                    <a:pt x="122524" y="19712"/>
                  </a:cubicBezTo>
                  <a:cubicBezTo>
                    <a:pt x="105599" y="19942"/>
                    <a:pt x="88053" y="20173"/>
                    <a:pt x="72985" y="28991"/>
                  </a:cubicBezTo>
                  <a:cubicBezTo>
                    <a:pt x="57757" y="37879"/>
                    <a:pt x="48405" y="53421"/>
                    <a:pt x="44699" y="70430"/>
                  </a:cubicBezTo>
                  <a:cubicBezTo>
                    <a:pt x="41063" y="87592"/>
                    <a:pt x="42382" y="105298"/>
                    <a:pt x="42842" y="122614"/>
                  </a:cubicBezTo>
                  <a:cubicBezTo>
                    <a:pt x="43464" y="145501"/>
                    <a:pt x="44078" y="168381"/>
                    <a:pt x="44699" y="191269"/>
                  </a:cubicBezTo>
                  <a:cubicBezTo>
                    <a:pt x="46939" y="277553"/>
                    <a:pt x="48872" y="363838"/>
                    <a:pt x="50492" y="450115"/>
                  </a:cubicBezTo>
                  <a:cubicBezTo>
                    <a:pt x="53737" y="621756"/>
                    <a:pt x="55824" y="793312"/>
                    <a:pt x="56598" y="964953"/>
                  </a:cubicBezTo>
                  <a:cubicBezTo>
                    <a:pt x="58225" y="1310238"/>
                    <a:pt x="54895" y="1655530"/>
                    <a:pt x="46555" y="2000737"/>
                  </a:cubicBezTo>
                  <a:cubicBezTo>
                    <a:pt x="38285" y="2345946"/>
                    <a:pt x="25074" y="2691000"/>
                    <a:pt x="6830" y="3035824"/>
                  </a:cubicBezTo>
                  <a:cubicBezTo>
                    <a:pt x="4666" y="3077339"/>
                    <a:pt x="2426" y="3118862"/>
                    <a:pt x="32" y="3160454"/>
                  </a:cubicBezTo>
                  <a:cubicBezTo>
                    <a:pt x="-742" y="3174753"/>
                    <a:pt x="12553" y="3185506"/>
                    <a:pt x="25841" y="3186043"/>
                  </a:cubicBezTo>
                  <a:cubicBezTo>
                    <a:pt x="432838" y="3202619"/>
                    <a:pt x="840372" y="3192746"/>
                    <a:pt x="1247139" y="3174705"/>
                  </a:cubicBezTo>
                  <a:cubicBezTo>
                    <a:pt x="1450637" y="3165677"/>
                    <a:pt x="1654038" y="3154568"/>
                    <a:pt x="1857446" y="3143690"/>
                  </a:cubicBezTo>
                  <a:cubicBezTo>
                    <a:pt x="1912742" y="3140737"/>
                    <a:pt x="1968107" y="3139277"/>
                    <a:pt x="2023431" y="3136883"/>
                  </a:cubicBezTo>
                  <a:cubicBezTo>
                    <a:pt x="2070736" y="3134830"/>
                    <a:pt x="2117922" y="3130683"/>
                    <a:pt x="2165039" y="3126109"/>
                  </a:cubicBezTo>
                  <a:cubicBezTo>
                    <a:pt x="2188614" y="3123819"/>
                    <a:pt x="2212176" y="3121424"/>
                    <a:pt x="2235751" y="3119127"/>
                  </a:cubicBezTo>
                  <a:cubicBezTo>
                    <a:pt x="2252460" y="3117500"/>
                    <a:pt x="2278003" y="3119769"/>
                    <a:pt x="2291948" y="3108836"/>
                  </a:cubicBezTo>
                  <a:cubicBezTo>
                    <a:pt x="2299820" y="3102712"/>
                    <a:pt x="2303379" y="3087896"/>
                    <a:pt x="2304475" y="3069443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500">
                <a:solidFill>
                  <a:schemeClr val="dk1"/>
                </a:solidFill>
                <a:latin typeface="UTM Avo" panose="02040603050506020204" pitchFamily="18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" name="Google Shape;1243;p16">
              <a:extLst>
                <a:ext uri="{FF2B5EF4-FFF2-40B4-BE49-F238E27FC236}">
                  <a16:creationId xmlns:a16="http://schemas.microsoft.com/office/drawing/2014/main" id="{2D7240EF-2A2B-11B4-8AF8-AEE268BF6E73}"/>
                </a:ext>
              </a:extLst>
            </p:cNvPr>
            <p:cNvSpPr/>
            <p:nvPr/>
          </p:nvSpPr>
          <p:spPr>
            <a:xfrm>
              <a:off x="-171718" y="7119292"/>
              <a:ext cx="2257444" cy="3171952"/>
            </a:xfrm>
            <a:custGeom>
              <a:avLst/>
              <a:gdLst/>
              <a:ahLst/>
              <a:cxnLst/>
              <a:rect l="l" t="t" r="r" b="b"/>
              <a:pathLst>
                <a:path w="2257444" h="3171952" extrusionOk="0">
                  <a:moveTo>
                    <a:pt x="2221394" y="1586196"/>
                  </a:moveTo>
                  <a:cubicBezTo>
                    <a:pt x="2220864" y="2090456"/>
                    <a:pt x="2232309" y="2595274"/>
                    <a:pt x="2257427" y="3101720"/>
                  </a:cubicBezTo>
                  <a:cubicBezTo>
                    <a:pt x="2257916" y="3112479"/>
                    <a:pt x="2248264" y="3120648"/>
                    <a:pt x="2238416" y="3121046"/>
                  </a:cubicBezTo>
                  <a:cubicBezTo>
                    <a:pt x="2076653" y="3127323"/>
                    <a:pt x="1914897" y="3132999"/>
                    <a:pt x="1753043" y="3138180"/>
                  </a:cubicBezTo>
                  <a:cubicBezTo>
                    <a:pt x="1466479" y="3147347"/>
                    <a:pt x="1179817" y="3154720"/>
                    <a:pt x="893154" y="3160397"/>
                  </a:cubicBezTo>
                  <a:cubicBezTo>
                    <a:pt x="605515" y="3166073"/>
                    <a:pt x="317785" y="3171254"/>
                    <a:pt x="30048" y="3171952"/>
                  </a:cubicBezTo>
                  <a:cubicBezTo>
                    <a:pt x="16690" y="3171952"/>
                    <a:pt x="10548" y="3159796"/>
                    <a:pt x="12105" y="3147843"/>
                  </a:cubicBezTo>
                  <a:cubicBezTo>
                    <a:pt x="63869" y="2751233"/>
                    <a:pt x="10409" y="2344443"/>
                    <a:pt x="1671" y="1946367"/>
                  </a:cubicBezTo>
                  <a:cubicBezTo>
                    <a:pt x="-10926" y="1372349"/>
                    <a:pt x="52591" y="796600"/>
                    <a:pt x="29364" y="224069"/>
                  </a:cubicBezTo>
                  <a:cubicBezTo>
                    <a:pt x="26342" y="157216"/>
                    <a:pt x="20975" y="90467"/>
                    <a:pt x="12105" y="24109"/>
                  </a:cubicBezTo>
                  <a:cubicBezTo>
                    <a:pt x="10548" y="12156"/>
                    <a:pt x="16690" y="0"/>
                    <a:pt x="30048" y="0"/>
                  </a:cubicBezTo>
                  <a:cubicBezTo>
                    <a:pt x="317785" y="698"/>
                    <a:pt x="605515" y="5879"/>
                    <a:pt x="893154" y="11555"/>
                  </a:cubicBezTo>
                  <a:cubicBezTo>
                    <a:pt x="1179817" y="17232"/>
                    <a:pt x="1466479" y="24605"/>
                    <a:pt x="1753043" y="33772"/>
                  </a:cubicBezTo>
                  <a:cubicBezTo>
                    <a:pt x="1914897" y="38953"/>
                    <a:pt x="2076660" y="44629"/>
                    <a:pt x="2238416" y="50906"/>
                  </a:cubicBezTo>
                  <a:cubicBezTo>
                    <a:pt x="2248264" y="51304"/>
                    <a:pt x="2257916" y="59473"/>
                    <a:pt x="2257427" y="70233"/>
                  </a:cubicBezTo>
                  <a:cubicBezTo>
                    <a:pt x="2234501" y="575721"/>
                    <a:pt x="2221924" y="1080679"/>
                    <a:pt x="2221394" y="1586196"/>
                  </a:cubicBezTo>
                  <a:close/>
                </a:path>
              </a:pathLst>
            </a:custGeom>
            <a:solidFill>
              <a:srgbClr val="F1FAEE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500">
                <a:solidFill>
                  <a:schemeClr val="dk1"/>
                </a:solidFill>
                <a:latin typeface="UTM Avo" panose="02040603050506020204" pitchFamily="18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3" name="Google Shape;1244;p16">
              <a:extLst>
                <a:ext uri="{FF2B5EF4-FFF2-40B4-BE49-F238E27FC236}">
                  <a16:creationId xmlns:a16="http://schemas.microsoft.com/office/drawing/2014/main" id="{05C19032-92E7-D116-11F1-AB945644FBAE}"/>
                </a:ext>
              </a:extLst>
            </p:cNvPr>
            <p:cNvSpPr/>
            <p:nvPr/>
          </p:nvSpPr>
          <p:spPr>
            <a:xfrm>
              <a:off x="100494" y="7603429"/>
              <a:ext cx="435550" cy="500210"/>
            </a:xfrm>
            <a:custGeom>
              <a:avLst/>
              <a:gdLst/>
              <a:ahLst/>
              <a:cxnLst/>
              <a:rect l="l" t="t" r="r" b="b"/>
              <a:pathLst>
                <a:path w="435550" h="500210" extrusionOk="0">
                  <a:moveTo>
                    <a:pt x="425643" y="6327"/>
                  </a:moveTo>
                  <a:cubicBezTo>
                    <a:pt x="412417" y="-4565"/>
                    <a:pt x="394285" y="-746"/>
                    <a:pt x="384668" y="12827"/>
                  </a:cubicBezTo>
                  <a:cubicBezTo>
                    <a:pt x="374088" y="27755"/>
                    <a:pt x="366718" y="45566"/>
                    <a:pt x="357380" y="61366"/>
                  </a:cubicBezTo>
                  <a:cubicBezTo>
                    <a:pt x="355160" y="65123"/>
                    <a:pt x="352822" y="68816"/>
                    <a:pt x="350547" y="72545"/>
                  </a:cubicBezTo>
                  <a:cubicBezTo>
                    <a:pt x="338320" y="63845"/>
                    <a:pt x="315302" y="67462"/>
                    <a:pt x="301686" y="67490"/>
                  </a:cubicBezTo>
                  <a:cubicBezTo>
                    <a:pt x="240493" y="67636"/>
                    <a:pt x="127975" y="67371"/>
                    <a:pt x="69643" y="86320"/>
                  </a:cubicBezTo>
                  <a:cubicBezTo>
                    <a:pt x="-37355" y="121070"/>
                    <a:pt x="14842" y="251223"/>
                    <a:pt x="8317" y="333493"/>
                  </a:cubicBezTo>
                  <a:cubicBezTo>
                    <a:pt x="5839" y="364745"/>
                    <a:pt x="-12935" y="465559"/>
                    <a:pt x="15757" y="491316"/>
                  </a:cubicBezTo>
                  <a:cubicBezTo>
                    <a:pt x="29038" y="503241"/>
                    <a:pt x="55356" y="497558"/>
                    <a:pt x="152492" y="498563"/>
                  </a:cubicBezTo>
                  <a:cubicBezTo>
                    <a:pt x="199211" y="499045"/>
                    <a:pt x="263098" y="503926"/>
                    <a:pt x="310954" y="494193"/>
                  </a:cubicBezTo>
                  <a:cubicBezTo>
                    <a:pt x="412306" y="473581"/>
                    <a:pt x="384389" y="364877"/>
                    <a:pt x="385415" y="288396"/>
                  </a:cubicBezTo>
                  <a:cubicBezTo>
                    <a:pt x="387132" y="161078"/>
                    <a:pt x="414713" y="128862"/>
                    <a:pt x="389421" y="118571"/>
                  </a:cubicBezTo>
                  <a:cubicBezTo>
                    <a:pt x="395346" y="109194"/>
                    <a:pt x="401167" y="99747"/>
                    <a:pt x="406757" y="90161"/>
                  </a:cubicBezTo>
                  <a:cubicBezTo>
                    <a:pt x="416751" y="73020"/>
                    <a:pt x="428672" y="54768"/>
                    <a:pt x="434660" y="35784"/>
                  </a:cubicBezTo>
                  <a:cubicBezTo>
                    <a:pt x="434499" y="35756"/>
                    <a:pt x="434339" y="35728"/>
                    <a:pt x="434178" y="35700"/>
                  </a:cubicBezTo>
                  <a:cubicBezTo>
                    <a:pt x="437431" y="25430"/>
                    <a:pt x="435023" y="14056"/>
                    <a:pt x="425643" y="6327"/>
                  </a:cubicBezTo>
                  <a:close/>
                  <a:moveTo>
                    <a:pt x="259469" y="456566"/>
                  </a:moveTo>
                  <a:cubicBezTo>
                    <a:pt x="191269" y="459911"/>
                    <a:pt x="114435" y="460986"/>
                    <a:pt x="45341" y="455086"/>
                  </a:cubicBezTo>
                  <a:cubicBezTo>
                    <a:pt x="35138" y="419799"/>
                    <a:pt x="51595" y="367649"/>
                    <a:pt x="51992" y="318461"/>
                  </a:cubicBezTo>
                  <a:cubicBezTo>
                    <a:pt x="52732" y="226423"/>
                    <a:pt x="20007" y="147700"/>
                    <a:pt x="82924" y="127305"/>
                  </a:cubicBezTo>
                  <a:cubicBezTo>
                    <a:pt x="145730" y="106952"/>
                    <a:pt x="220016" y="111023"/>
                    <a:pt x="285124" y="110646"/>
                  </a:cubicBezTo>
                  <a:cubicBezTo>
                    <a:pt x="294169" y="110590"/>
                    <a:pt x="310291" y="112992"/>
                    <a:pt x="325157" y="112371"/>
                  </a:cubicBezTo>
                  <a:cubicBezTo>
                    <a:pt x="305015" y="142645"/>
                    <a:pt x="283701" y="172116"/>
                    <a:pt x="262351" y="201546"/>
                  </a:cubicBezTo>
                  <a:cubicBezTo>
                    <a:pt x="226527" y="250923"/>
                    <a:pt x="189796" y="300552"/>
                    <a:pt x="160260" y="354118"/>
                  </a:cubicBezTo>
                  <a:cubicBezTo>
                    <a:pt x="159639" y="353280"/>
                    <a:pt x="158934" y="352519"/>
                    <a:pt x="158320" y="351674"/>
                  </a:cubicBezTo>
                  <a:cubicBezTo>
                    <a:pt x="149219" y="339044"/>
                    <a:pt x="142728" y="324905"/>
                    <a:pt x="129601" y="315835"/>
                  </a:cubicBezTo>
                  <a:cubicBezTo>
                    <a:pt x="121770" y="310424"/>
                    <a:pt x="107205" y="314537"/>
                    <a:pt x="105418" y="324807"/>
                  </a:cubicBezTo>
                  <a:cubicBezTo>
                    <a:pt x="102173" y="343415"/>
                    <a:pt x="109396" y="359480"/>
                    <a:pt x="117464" y="376000"/>
                  </a:cubicBezTo>
                  <a:cubicBezTo>
                    <a:pt x="125253" y="391940"/>
                    <a:pt x="135233" y="406784"/>
                    <a:pt x="146030" y="420818"/>
                  </a:cubicBezTo>
                  <a:cubicBezTo>
                    <a:pt x="156554" y="434503"/>
                    <a:pt x="180786" y="430809"/>
                    <a:pt x="188854" y="416657"/>
                  </a:cubicBezTo>
                  <a:cubicBezTo>
                    <a:pt x="226206" y="351130"/>
                    <a:pt x="268430" y="289757"/>
                    <a:pt x="312839" y="228839"/>
                  </a:cubicBezTo>
                  <a:cubicBezTo>
                    <a:pt x="325373" y="211642"/>
                    <a:pt x="337859" y="194410"/>
                    <a:pt x="350121" y="177018"/>
                  </a:cubicBezTo>
                  <a:cubicBezTo>
                    <a:pt x="349682" y="183518"/>
                    <a:pt x="349368" y="189264"/>
                    <a:pt x="348858" y="193314"/>
                  </a:cubicBezTo>
                  <a:cubicBezTo>
                    <a:pt x="321472" y="409451"/>
                    <a:pt x="395472" y="449891"/>
                    <a:pt x="259469" y="456566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500">
                <a:solidFill>
                  <a:schemeClr val="dk1"/>
                </a:solidFill>
                <a:latin typeface="UTM Avo" panose="02040603050506020204" pitchFamily="18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" name="Google Shape;1245;p16">
              <a:extLst>
                <a:ext uri="{FF2B5EF4-FFF2-40B4-BE49-F238E27FC236}">
                  <a16:creationId xmlns:a16="http://schemas.microsoft.com/office/drawing/2014/main" id="{F5C1A2D1-2D33-04F1-E288-E44EDEE8703A}"/>
                </a:ext>
              </a:extLst>
            </p:cNvPr>
            <p:cNvSpPr/>
            <p:nvPr/>
          </p:nvSpPr>
          <p:spPr>
            <a:xfrm>
              <a:off x="91167" y="8135540"/>
              <a:ext cx="391511" cy="550378"/>
            </a:xfrm>
            <a:custGeom>
              <a:avLst/>
              <a:gdLst/>
              <a:ahLst/>
              <a:cxnLst/>
              <a:rect l="l" t="t" r="r" b="b"/>
              <a:pathLst>
                <a:path w="391511" h="550378" extrusionOk="0">
                  <a:moveTo>
                    <a:pt x="373030" y="173086"/>
                  </a:moveTo>
                  <a:cubicBezTo>
                    <a:pt x="374907" y="154814"/>
                    <a:pt x="385906" y="123604"/>
                    <a:pt x="359267" y="118116"/>
                  </a:cubicBezTo>
                  <a:cubicBezTo>
                    <a:pt x="356929" y="117823"/>
                    <a:pt x="354772" y="117858"/>
                    <a:pt x="352755" y="118123"/>
                  </a:cubicBezTo>
                  <a:cubicBezTo>
                    <a:pt x="359099" y="105123"/>
                    <a:pt x="365457" y="92136"/>
                    <a:pt x="371732" y="79101"/>
                  </a:cubicBezTo>
                  <a:cubicBezTo>
                    <a:pt x="381209" y="59397"/>
                    <a:pt x="402782" y="29346"/>
                    <a:pt x="384196" y="8917"/>
                  </a:cubicBezTo>
                  <a:cubicBezTo>
                    <a:pt x="374977" y="-1221"/>
                    <a:pt x="358464" y="-3532"/>
                    <a:pt x="348030" y="6264"/>
                  </a:cubicBezTo>
                  <a:cubicBezTo>
                    <a:pt x="343557" y="11716"/>
                    <a:pt x="343054" y="12310"/>
                    <a:pt x="346537" y="8044"/>
                  </a:cubicBezTo>
                  <a:cubicBezTo>
                    <a:pt x="344178" y="10278"/>
                    <a:pt x="342531" y="12959"/>
                    <a:pt x="341372" y="15948"/>
                  </a:cubicBezTo>
                  <a:cubicBezTo>
                    <a:pt x="338936" y="19899"/>
                    <a:pt x="336229" y="23767"/>
                    <a:pt x="334107" y="27887"/>
                  </a:cubicBezTo>
                  <a:cubicBezTo>
                    <a:pt x="329556" y="36740"/>
                    <a:pt x="325250" y="45747"/>
                    <a:pt x="320874" y="54684"/>
                  </a:cubicBezTo>
                  <a:cubicBezTo>
                    <a:pt x="316624" y="63356"/>
                    <a:pt x="312416" y="72056"/>
                    <a:pt x="308200" y="80748"/>
                  </a:cubicBezTo>
                  <a:cubicBezTo>
                    <a:pt x="293272" y="77746"/>
                    <a:pt x="273556" y="81530"/>
                    <a:pt x="261942" y="81412"/>
                  </a:cubicBezTo>
                  <a:cubicBezTo>
                    <a:pt x="194070" y="80720"/>
                    <a:pt x="116413" y="69856"/>
                    <a:pt x="51220" y="93463"/>
                  </a:cubicBezTo>
                  <a:cubicBezTo>
                    <a:pt x="-18718" y="118787"/>
                    <a:pt x="2687" y="209840"/>
                    <a:pt x="4418" y="283466"/>
                  </a:cubicBezTo>
                  <a:cubicBezTo>
                    <a:pt x="7154" y="399669"/>
                    <a:pt x="-4327" y="497362"/>
                    <a:pt x="45037" y="531358"/>
                  </a:cubicBezTo>
                  <a:cubicBezTo>
                    <a:pt x="66379" y="546055"/>
                    <a:pt x="94128" y="546251"/>
                    <a:pt x="119030" y="546230"/>
                  </a:cubicBezTo>
                  <a:cubicBezTo>
                    <a:pt x="217143" y="546132"/>
                    <a:pt x="328817" y="566156"/>
                    <a:pt x="358639" y="519083"/>
                  </a:cubicBezTo>
                  <a:cubicBezTo>
                    <a:pt x="382361" y="481645"/>
                    <a:pt x="359364" y="306158"/>
                    <a:pt x="373030" y="173086"/>
                  </a:cubicBezTo>
                  <a:close/>
                  <a:moveTo>
                    <a:pt x="322138" y="496007"/>
                  </a:moveTo>
                  <a:cubicBezTo>
                    <a:pt x="304062" y="513107"/>
                    <a:pt x="231841" y="503820"/>
                    <a:pt x="198083" y="502976"/>
                  </a:cubicBezTo>
                  <a:cubicBezTo>
                    <a:pt x="116587" y="500930"/>
                    <a:pt x="84651" y="508191"/>
                    <a:pt x="68201" y="494946"/>
                  </a:cubicBezTo>
                  <a:cubicBezTo>
                    <a:pt x="38442" y="470998"/>
                    <a:pt x="52044" y="360527"/>
                    <a:pt x="47145" y="274606"/>
                  </a:cubicBezTo>
                  <a:cubicBezTo>
                    <a:pt x="44911" y="235450"/>
                    <a:pt x="36976" y="192867"/>
                    <a:pt x="47047" y="154256"/>
                  </a:cubicBezTo>
                  <a:cubicBezTo>
                    <a:pt x="53230" y="130558"/>
                    <a:pt x="80645" y="128897"/>
                    <a:pt x="101736" y="126313"/>
                  </a:cubicBezTo>
                  <a:cubicBezTo>
                    <a:pt x="179532" y="116797"/>
                    <a:pt x="246002" y="126558"/>
                    <a:pt x="286390" y="125594"/>
                  </a:cubicBezTo>
                  <a:lnTo>
                    <a:pt x="247056" y="206475"/>
                  </a:lnTo>
                  <a:cubicBezTo>
                    <a:pt x="230550" y="240421"/>
                    <a:pt x="214002" y="274354"/>
                    <a:pt x="197685" y="308392"/>
                  </a:cubicBezTo>
                  <a:cubicBezTo>
                    <a:pt x="187803" y="329003"/>
                    <a:pt x="177557" y="349544"/>
                    <a:pt x="167717" y="370260"/>
                  </a:cubicBezTo>
                  <a:cubicBezTo>
                    <a:pt x="159732" y="358300"/>
                    <a:pt x="151595" y="346814"/>
                    <a:pt x="139605" y="338506"/>
                  </a:cubicBezTo>
                  <a:cubicBezTo>
                    <a:pt x="130392" y="332124"/>
                    <a:pt x="113621" y="339406"/>
                    <a:pt x="114877" y="351688"/>
                  </a:cubicBezTo>
                  <a:cubicBezTo>
                    <a:pt x="116497" y="367530"/>
                    <a:pt x="122547" y="380894"/>
                    <a:pt x="129813" y="394956"/>
                  </a:cubicBezTo>
                  <a:cubicBezTo>
                    <a:pt x="136750" y="408382"/>
                    <a:pt x="142927" y="422109"/>
                    <a:pt x="149515" y="435710"/>
                  </a:cubicBezTo>
                  <a:cubicBezTo>
                    <a:pt x="158002" y="453207"/>
                    <a:pt x="185472" y="454010"/>
                    <a:pt x="195054" y="437142"/>
                  </a:cubicBezTo>
                  <a:cubicBezTo>
                    <a:pt x="216773" y="398901"/>
                    <a:pt x="235010" y="358405"/>
                    <a:pt x="254530" y="318998"/>
                  </a:cubicBezTo>
                  <a:cubicBezTo>
                    <a:pt x="274435" y="278809"/>
                    <a:pt x="293956" y="238418"/>
                    <a:pt x="313637" y="198117"/>
                  </a:cubicBezTo>
                  <a:cubicBezTo>
                    <a:pt x="318257" y="188656"/>
                    <a:pt x="322905" y="179203"/>
                    <a:pt x="327539" y="169742"/>
                  </a:cubicBezTo>
                  <a:cubicBezTo>
                    <a:pt x="326590" y="186394"/>
                    <a:pt x="327449" y="202614"/>
                    <a:pt x="327030" y="210706"/>
                  </a:cubicBezTo>
                  <a:cubicBezTo>
                    <a:pt x="319709" y="352833"/>
                    <a:pt x="335887" y="452293"/>
                    <a:pt x="322138" y="496007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500">
                <a:solidFill>
                  <a:schemeClr val="dk1"/>
                </a:solidFill>
                <a:latin typeface="UTM Avo" panose="02040603050506020204" pitchFamily="18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" name="Google Shape;1246;p16">
              <a:extLst>
                <a:ext uri="{FF2B5EF4-FFF2-40B4-BE49-F238E27FC236}">
                  <a16:creationId xmlns:a16="http://schemas.microsoft.com/office/drawing/2014/main" id="{16309C16-AA0F-0028-A839-E920D0CE6624}"/>
                </a:ext>
              </a:extLst>
            </p:cNvPr>
            <p:cNvSpPr/>
            <p:nvPr/>
          </p:nvSpPr>
          <p:spPr>
            <a:xfrm>
              <a:off x="81140" y="8754536"/>
              <a:ext cx="385966" cy="474344"/>
            </a:xfrm>
            <a:custGeom>
              <a:avLst/>
              <a:gdLst/>
              <a:ahLst/>
              <a:cxnLst/>
              <a:rect l="l" t="t" r="r" b="b"/>
              <a:pathLst>
                <a:path w="385966" h="474344" extrusionOk="0">
                  <a:moveTo>
                    <a:pt x="359286" y="85992"/>
                  </a:moveTo>
                  <a:cubicBezTo>
                    <a:pt x="363662" y="76462"/>
                    <a:pt x="367814" y="66840"/>
                    <a:pt x="371402" y="57010"/>
                  </a:cubicBezTo>
                  <a:cubicBezTo>
                    <a:pt x="371674" y="56263"/>
                    <a:pt x="372135" y="55257"/>
                    <a:pt x="372532" y="54238"/>
                  </a:cubicBezTo>
                  <a:cubicBezTo>
                    <a:pt x="376182" y="51403"/>
                    <a:pt x="379630" y="47361"/>
                    <a:pt x="381424" y="44198"/>
                  </a:cubicBezTo>
                  <a:cubicBezTo>
                    <a:pt x="387942" y="32712"/>
                    <a:pt x="387852" y="18517"/>
                    <a:pt x="378493" y="8540"/>
                  </a:cubicBezTo>
                  <a:cubicBezTo>
                    <a:pt x="369078" y="-1493"/>
                    <a:pt x="352265" y="-3316"/>
                    <a:pt x="341859" y="6459"/>
                  </a:cubicBezTo>
                  <a:cubicBezTo>
                    <a:pt x="339975" y="8226"/>
                    <a:pt x="338390" y="10349"/>
                    <a:pt x="337106" y="12653"/>
                  </a:cubicBezTo>
                  <a:cubicBezTo>
                    <a:pt x="335815" y="13511"/>
                    <a:pt x="334580" y="14468"/>
                    <a:pt x="333414" y="15529"/>
                  </a:cubicBezTo>
                  <a:cubicBezTo>
                    <a:pt x="329283" y="19027"/>
                    <a:pt x="326596" y="22770"/>
                    <a:pt x="324188" y="27482"/>
                  </a:cubicBezTo>
                  <a:cubicBezTo>
                    <a:pt x="323664" y="28516"/>
                    <a:pt x="323162" y="29598"/>
                    <a:pt x="322645" y="30659"/>
                  </a:cubicBezTo>
                  <a:cubicBezTo>
                    <a:pt x="288406" y="29926"/>
                    <a:pt x="233256" y="37530"/>
                    <a:pt x="166459" y="30569"/>
                  </a:cubicBezTo>
                  <a:cubicBezTo>
                    <a:pt x="129169" y="26680"/>
                    <a:pt x="85759" y="16639"/>
                    <a:pt x="50695" y="34108"/>
                  </a:cubicBezTo>
                  <a:cubicBezTo>
                    <a:pt x="-14937" y="66812"/>
                    <a:pt x="1897" y="180662"/>
                    <a:pt x="2030" y="239570"/>
                  </a:cubicBezTo>
                  <a:cubicBezTo>
                    <a:pt x="2127" y="286162"/>
                    <a:pt x="2930" y="355326"/>
                    <a:pt x="6036" y="401938"/>
                  </a:cubicBezTo>
                  <a:cubicBezTo>
                    <a:pt x="10928" y="475362"/>
                    <a:pt x="16372" y="460343"/>
                    <a:pt x="194634" y="467221"/>
                  </a:cubicBezTo>
                  <a:cubicBezTo>
                    <a:pt x="238833" y="468924"/>
                    <a:pt x="334531" y="492768"/>
                    <a:pt x="358239" y="442441"/>
                  </a:cubicBezTo>
                  <a:cubicBezTo>
                    <a:pt x="377013" y="402581"/>
                    <a:pt x="373489" y="305446"/>
                    <a:pt x="371192" y="166761"/>
                  </a:cubicBezTo>
                  <a:cubicBezTo>
                    <a:pt x="370885" y="149089"/>
                    <a:pt x="380614" y="97234"/>
                    <a:pt x="359286" y="85992"/>
                  </a:cubicBezTo>
                  <a:close/>
                  <a:moveTo>
                    <a:pt x="279151" y="432820"/>
                  </a:moveTo>
                  <a:cubicBezTo>
                    <a:pt x="193454" y="425922"/>
                    <a:pt x="58519" y="427311"/>
                    <a:pt x="46487" y="422298"/>
                  </a:cubicBezTo>
                  <a:cubicBezTo>
                    <a:pt x="39249" y="381921"/>
                    <a:pt x="40199" y="202607"/>
                    <a:pt x="41127" y="161315"/>
                  </a:cubicBezTo>
                  <a:cubicBezTo>
                    <a:pt x="41755" y="133296"/>
                    <a:pt x="38098" y="83325"/>
                    <a:pt x="67815" y="68551"/>
                  </a:cubicBezTo>
                  <a:cubicBezTo>
                    <a:pt x="92396" y="56333"/>
                    <a:pt x="126105" y="64774"/>
                    <a:pt x="152089" y="67699"/>
                  </a:cubicBezTo>
                  <a:cubicBezTo>
                    <a:pt x="198598" y="72936"/>
                    <a:pt x="244758" y="70646"/>
                    <a:pt x="291428" y="70303"/>
                  </a:cubicBezTo>
                  <a:cubicBezTo>
                    <a:pt x="294729" y="70283"/>
                    <a:pt x="298951" y="70590"/>
                    <a:pt x="303627" y="70953"/>
                  </a:cubicBezTo>
                  <a:cubicBezTo>
                    <a:pt x="299523" y="78899"/>
                    <a:pt x="295273" y="86767"/>
                    <a:pt x="290890" y="94531"/>
                  </a:cubicBezTo>
                  <a:cubicBezTo>
                    <a:pt x="274133" y="124205"/>
                    <a:pt x="255227" y="152587"/>
                    <a:pt x="235887" y="180620"/>
                  </a:cubicBezTo>
                  <a:cubicBezTo>
                    <a:pt x="205584" y="224552"/>
                    <a:pt x="174150" y="267910"/>
                    <a:pt x="147706" y="314251"/>
                  </a:cubicBezTo>
                  <a:cubicBezTo>
                    <a:pt x="137600" y="299372"/>
                    <a:pt x="128953" y="286762"/>
                    <a:pt x="112656" y="278349"/>
                  </a:cubicBezTo>
                  <a:cubicBezTo>
                    <a:pt x="101699" y="272693"/>
                    <a:pt x="87455" y="278509"/>
                    <a:pt x="87071" y="291992"/>
                  </a:cubicBezTo>
                  <a:cubicBezTo>
                    <a:pt x="86798" y="301669"/>
                    <a:pt x="86987" y="310026"/>
                    <a:pt x="90853" y="319131"/>
                  </a:cubicBezTo>
                  <a:cubicBezTo>
                    <a:pt x="93945" y="326399"/>
                    <a:pt x="97435" y="333514"/>
                    <a:pt x="101015" y="340552"/>
                  </a:cubicBezTo>
                  <a:cubicBezTo>
                    <a:pt x="108476" y="355221"/>
                    <a:pt x="116823" y="369583"/>
                    <a:pt x="125128" y="383792"/>
                  </a:cubicBezTo>
                  <a:cubicBezTo>
                    <a:pt x="134787" y="400312"/>
                    <a:pt x="163855" y="405290"/>
                    <a:pt x="173563" y="385314"/>
                  </a:cubicBezTo>
                  <a:cubicBezTo>
                    <a:pt x="201382" y="328068"/>
                    <a:pt x="238407" y="276163"/>
                    <a:pt x="274636" y="224070"/>
                  </a:cubicBezTo>
                  <a:cubicBezTo>
                    <a:pt x="293514" y="196931"/>
                    <a:pt x="312847" y="169226"/>
                    <a:pt x="330211" y="140459"/>
                  </a:cubicBezTo>
                  <a:cubicBezTo>
                    <a:pt x="331202" y="151428"/>
                    <a:pt x="332612" y="161385"/>
                    <a:pt x="332709" y="167396"/>
                  </a:cubicBezTo>
                  <a:cubicBezTo>
                    <a:pt x="337720" y="468897"/>
                    <a:pt x="331655" y="437051"/>
                    <a:pt x="279151" y="43282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500">
                <a:solidFill>
                  <a:schemeClr val="dk1"/>
                </a:solidFill>
                <a:latin typeface="UTM Avo" panose="02040603050506020204" pitchFamily="18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" name="Google Shape;1247;p16">
              <a:extLst>
                <a:ext uri="{FF2B5EF4-FFF2-40B4-BE49-F238E27FC236}">
                  <a16:creationId xmlns:a16="http://schemas.microsoft.com/office/drawing/2014/main" id="{F9BBFC9B-7924-4E46-1668-93CFB8381028}"/>
                </a:ext>
              </a:extLst>
            </p:cNvPr>
            <p:cNvSpPr/>
            <p:nvPr/>
          </p:nvSpPr>
          <p:spPr>
            <a:xfrm>
              <a:off x="62449" y="9283997"/>
              <a:ext cx="441331" cy="463486"/>
            </a:xfrm>
            <a:custGeom>
              <a:avLst/>
              <a:gdLst/>
              <a:ahLst/>
              <a:cxnLst/>
              <a:rect l="l" t="t" r="r" b="b"/>
              <a:pathLst>
                <a:path w="441331" h="463486" extrusionOk="0">
                  <a:moveTo>
                    <a:pt x="441305" y="24471"/>
                  </a:moveTo>
                  <a:cubicBezTo>
                    <a:pt x="440628" y="6855"/>
                    <a:pt x="423006" y="-6027"/>
                    <a:pt x="406354" y="2917"/>
                  </a:cubicBezTo>
                  <a:cubicBezTo>
                    <a:pt x="388871" y="12315"/>
                    <a:pt x="378570" y="34176"/>
                    <a:pt x="367592" y="50088"/>
                  </a:cubicBezTo>
                  <a:cubicBezTo>
                    <a:pt x="366642" y="51464"/>
                    <a:pt x="365637" y="52790"/>
                    <a:pt x="364681" y="54152"/>
                  </a:cubicBezTo>
                  <a:cubicBezTo>
                    <a:pt x="355685" y="53349"/>
                    <a:pt x="345021" y="56183"/>
                    <a:pt x="336527" y="57182"/>
                  </a:cubicBezTo>
                  <a:cubicBezTo>
                    <a:pt x="202765" y="72822"/>
                    <a:pt x="77768" y="32807"/>
                    <a:pt x="22772" y="82897"/>
                  </a:cubicBezTo>
                  <a:cubicBezTo>
                    <a:pt x="55" y="103592"/>
                    <a:pt x="-217" y="136994"/>
                    <a:pt x="41" y="165432"/>
                  </a:cubicBezTo>
                  <a:cubicBezTo>
                    <a:pt x="2065" y="387239"/>
                    <a:pt x="4194" y="427330"/>
                    <a:pt x="31684" y="455063"/>
                  </a:cubicBezTo>
                  <a:cubicBezTo>
                    <a:pt x="40492" y="463951"/>
                    <a:pt x="57975" y="461975"/>
                    <a:pt x="69204" y="462415"/>
                  </a:cubicBezTo>
                  <a:cubicBezTo>
                    <a:pt x="99997" y="463623"/>
                    <a:pt x="130844" y="463539"/>
                    <a:pt x="161650" y="463427"/>
                  </a:cubicBezTo>
                  <a:cubicBezTo>
                    <a:pt x="423746" y="462477"/>
                    <a:pt x="400142" y="468098"/>
                    <a:pt x="409529" y="170599"/>
                  </a:cubicBezTo>
                  <a:cubicBezTo>
                    <a:pt x="410046" y="154254"/>
                    <a:pt x="420891" y="110567"/>
                    <a:pt x="406214" y="93482"/>
                  </a:cubicBezTo>
                  <a:cubicBezTo>
                    <a:pt x="409383" y="89090"/>
                    <a:pt x="412607" y="84740"/>
                    <a:pt x="415664" y="80271"/>
                  </a:cubicBezTo>
                  <a:cubicBezTo>
                    <a:pt x="426335" y="64680"/>
                    <a:pt x="442059" y="44097"/>
                    <a:pt x="441305" y="24471"/>
                  </a:cubicBezTo>
                  <a:close/>
                  <a:moveTo>
                    <a:pt x="268746" y="422666"/>
                  </a:moveTo>
                  <a:cubicBezTo>
                    <a:pt x="198898" y="424488"/>
                    <a:pt x="125568" y="429278"/>
                    <a:pt x="55707" y="422233"/>
                  </a:cubicBezTo>
                  <a:cubicBezTo>
                    <a:pt x="36507" y="394074"/>
                    <a:pt x="43430" y="353019"/>
                    <a:pt x="41672" y="264145"/>
                  </a:cubicBezTo>
                  <a:cubicBezTo>
                    <a:pt x="37393" y="48084"/>
                    <a:pt x="6964" y="110909"/>
                    <a:pt x="309288" y="98725"/>
                  </a:cubicBezTo>
                  <a:cubicBezTo>
                    <a:pt x="314543" y="98516"/>
                    <a:pt x="322611" y="98606"/>
                    <a:pt x="331467" y="98250"/>
                  </a:cubicBezTo>
                  <a:cubicBezTo>
                    <a:pt x="310991" y="123714"/>
                    <a:pt x="288769" y="148752"/>
                    <a:pt x="266889" y="173678"/>
                  </a:cubicBezTo>
                  <a:cubicBezTo>
                    <a:pt x="229397" y="216401"/>
                    <a:pt x="191368" y="259976"/>
                    <a:pt x="160569" y="308048"/>
                  </a:cubicBezTo>
                  <a:cubicBezTo>
                    <a:pt x="158614" y="304417"/>
                    <a:pt x="156765" y="300738"/>
                    <a:pt x="154741" y="297149"/>
                  </a:cubicBezTo>
                  <a:cubicBezTo>
                    <a:pt x="149528" y="287884"/>
                    <a:pt x="144105" y="278863"/>
                    <a:pt x="137893" y="270240"/>
                  </a:cubicBezTo>
                  <a:cubicBezTo>
                    <a:pt x="131375" y="261198"/>
                    <a:pt x="125750" y="251982"/>
                    <a:pt x="115455" y="246836"/>
                  </a:cubicBezTo>
                  <a:cubicBezTo>
                    <a:pt x="107339" y="242773"/>
                    <a:pt x="94399" y="244686"/>
                    <a:pt x="92187" y="255466"/>
                  </a:cubicBezTo>
                  <a:cubicBezTo>
                    <a:pt x="87650" y="277571"/>
                    <a:pt x="98915" y="300486"/>
                    <a:pt x="107101" y="320616"/>
                  </a:cubicBezTo>
                  <a:cubicBezTo>
                    <a:pt x="115407" y="341024"/>
                    <a:pt x="124947" y="360916"/>
                    <a:pt x="134250" y="380885"/>
                  </a:cubicBezTo>
                  <a:cubicBezTo>
                    <a:pt x="142918" y="399485"/>
                    <a:pt x="173578" y="400910"/>
                    <a:pt x="183279" y="382421"/>
                  </a:cubicBezTo>
                  <a:cubicBezTo>
                    <a:pt x="217072" y="317997"/>
                    <a:pt x="262932" y="263907"/>
                    <a:pt x="310418" y="209810"/>
                  </a:cubicBezTo>
                  <a:cubicBezTo>
                    <a:pt x="329646" y="187907"/>
                    <a:pt x="348839" y="165963"/>
                    <a:pt x="367389" y="143480"/>
                  </a:cubicBezTo>
                  <a:cubicBezTo>
                    <a:pt x="368003" y="154086"/>
                    <a:pt x="369029" y="163714"/>
                    <a:pt x="368932" y="169621"/>
                  </a:cubicBezTo>
                  <a:cubicBezTo>
                    <a:pt x="364618" y="429348"/>
                    <a:pt x="369455" y="420034"/>
                    <a:pt x="268746" y="422666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500">
                <a:solidFill>
                  <a:schemeClr val="dk1"/>
                </a:solidFill>
                <a:latin typeface="UTM Avo" panose="02040603050506020204" pitchFamily="18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" name="Google Shape;1248;p16">
              <a:extLst>
                <a:ext uri="{FF2B5EF4-FFF2-40B4-BE49-F238E27FC236}">
                  <a16:creationId xmlns:a16="http://schemas.microsoft.com/office/drawing/2014/main" id="{099403DC-32D5-37B7-23B8-C00732078283}"/>
                </a:ext>
              </a:extLst>
            </p:cNvPr>
            <p:cNvSpPr/>
            <p:nvPr/>
          </p:nvSpPr>
          <p:spPr>
            <a:xfrm>
              <a:off x="573424" y="7790317"/>
              <a:ext cx="1249336" cy="223477"/>
            </a:xfrm>
            <a:custGeom>
              <a:avLst/>
              <a:gdLst/>
              <a:ahLst/>
              <a:cxnLst/>
              <a:rect l="l" t="t" r="r" b="b"/>
              <a:pathLst>
                <a:path w="1249336" h="223477" extrusionOk="0">
                  <a:moveTo>
                    <a:pt x="1246894" y="175957"/>
                  </a:moveTo>
                  <a:cubicBezTo>
                    <a:pt x="1237689" y="154382"/>
                    <a:pt x="1225908" y="135356"/>
                    <a:pt x="1212026" y="116484"/>
                  </a:cubicBezTo>
                  <a:cubicBezTo>
                    <a:pt x="1198040" y="97471"/>
                    <a:pt x="1180481" y="73237"/>
                    <a:pt x="1153269" y="81112"/>
                  </a:cubicBezTo>
                  <a:cubicBezTo>
                    <a:pt x="1132590" y="87096"/>
                    <a:pt x="1123586" y="111834"/>
                    <a:pt x="1114974" y="130902"/>
                  </a:cubicBezTo>
                  <a:cubicBezTo>
                    <a:pt x="1112636" y="126077"/>
                    <a:pt x="1110368" y="120610"/>
                    <a:pt x="1108414" y="116344"/>
                  </a:cubicBezTo>
                  <a:cubicBezTo>
                    <a:pt x="1098496" y="94672"/>
                    <a:pt x="1088579" y="73006"/>
                    <a:pt x="1078662" y="51334"/>
                  </a:cubicBezTo>
                  <a:cubicBezTo>
                    <a:pt x="1070098" y="32622"/>
                    <a:pt x="1060837" y="9553"/>
                    <a:pt x="1038783" y="3521"/>
                  </a:cubicBezTo>
                  <a:cubicBezTo>
                    <a:pt x="1013644" y="-3357"/>
                    <a:pt x="996049" y="13882"/>
                    <a:pt x="984701" y="33893"/>
                  </a:cubicBezTo>
                  <a:cubicBezTo>
                    <a:pt x="972941" y="54615"/>
                    <a:pt x="961272" y="75387"/>
                    <a:pt x="949554" y="96138"/>
                  </a:cubicBezTo>
                  <a:cubicBezTo>
                    <a:pt x="940753" y="111722"/>
                    <a:pt x="932602" y="132591"/>
                    <a:pt x="919027" y="143455"/>
                  </a:cubicBezTo>
                  <a:cubicBezTo>
                    <a:pt x="917241" y="144887"/>
                    <a:pt x="915747" y="144866"/>
                    <a:pt x="912048" y="142576"/>
                  </a:cubicBezTo>
                  <a:cubicBezTo>
                    <a:pt x="905816" y="138715"/>
                    <a:pt x="901028" y="131907"/>
                    <a:pt x="896820" y="125909"/>
                  </a:cubicBezTo>
                  <a:cubicBezTo>
                    <a:pt x="884313" y="108056"/>
                    <a:pt x="873460" y="88883"/>
                    <a:pt x="863920" y="69299"/>
                  </a:cubicBezTo>
                  <a:cubicBezTo>
                    <a:pt x="859139" y="59482"/>
                    <a:pt x="854665" y="49505"/>
                    <a:pt x="850638" y="39353"/>
                  </a:cubicBezTo>
                  <a:cubicBezTo>
                    <a:pt x="846709" y="29459"/>
                    <a:pt x="843750" y="19091"/>
                    <a:pt x="836115" y="11215"/>
                  </a:cubicBezTo>
                  <a:cubicBezTo>
                    <a:pt x="826490" y="1279"/>
                    <a:pt x="812853" y="-2763"/>
                    <a:pt x="799691" y="1985"/>
                  </a:cubicBezTo>
                  <a:cubicBezTo>
                    <a:pt x="787910" y="6237"/>
                    <a:pt x="781314" y="16465"/>
                    <a:pt x="777287" y="27811"/>
                  </a:cubicBezTo>
                  <a:cubicBezTo>
                    <a:pt x="770497" y="46970"/>
                    <a:pt x="768277" y="67791"/>
                    <a:pt x="764781" y="87710"/>
                  </a:cubicBezTo>
                  <a:cubicBezTo>
                    <a:pt x="761696" y="105256"/>
                    <a:pt x="758388" y="124052"/>
                    <a:pt x="750097" y="140076"/>
                  </a:cubicBezTo>
                  <a:cubicBezTo>
                    <a:pt x="744395" y="132494"/>
                    <a:pt x="740075" y="123431"/>
                    <a:pt x="735280" y="115269"/>
                  </a:cubicBezTo>
                  <a:cubicBezTo>
                    <a:pt x="728217" y="103239"/>
                    <a:pt x="721147" y="91202"/>
                    <a:pt x="714084" y="79171"/>
                  </a:cubicBezTo>
                  <a:cubicBezTo>
                    <a:pt x="707942" y="68712"/>
                    <a:pt x="702233" y="57359"/>
                    <a:pt x="694096" y="48255"/>
                  </a:cubicBezTo>
                  <a:cubicBezTo>
                    <a:pt x="675098" y="27001"/>
                    <a:pt x="646093" y="28838"/>
                    <a:pt x="625658" y="46789"/>
                  </a:cubicBezTo>
                  <a:cubicBezTo>
                    <a:pt x="607324" y="62889"/>
                    <a:pt x="595103" y="87676"/>
                    <a:pt x="581808" y="107812"/>
                  </a:cubicBezTo>
                  <a:cubicBezTo>
                    <a:pt x="575038" y="118069"/>
                    <a:pt x="568310" y="128346"/>
                    <a:pt x="561562" y="138617"/>
                  </a:cubicBezTo>
                  <a:cubicBezTo>
                    <a:pt x="553549" y="120610"/>
                    <a:pt x="545509" y="102610"/>
                    <a:pt x="537323" y="84687"/>
                  </a:cubicBezTo>
                  <a:cubicBezTo>
                    <a:pt x="524328" y="56221"/>
                    <a:pt x="500843" y="28377"/>
                    <a:pt x="466107" y="33306"/>
                  </a:cubicBezTo>
                  <a:cubicBezTo>
                    <a:pt x="433040" y="38005"/>
                    <a:pt x="422104" y="71617"/>
                    <a:pt x="412166" y="98777"/>
                  </a:cubicBezTo>
                  <a:cubicBezTo>
                    <a:pt x="406554" y="114110"/>
                    <a:pt x="401425" y="129596"/>
                    <a:pt x="396728" y="145215"/>
                  </a:cubicBezTo>
                  <a:cubicBezTo>
                    <a:pt x="393077" y="132885"/>
                    <a:pt x="390677" y="119891"/>
                    <a:pt x="386915" y="109180"/>
                  </a:cubicBezTo>
                  <a:cubicBezTo>
                    <a:pt x="376718" y="80170"/>
                    <a:pt x="358398" y="49141"/>
                    <a:pt x="325931" y="42097"/>
                  </a:cubicBezTo>
                  <a:cubicBezTo>
                    <a:pt x="289535" y="34200"/>
                    <a:pt x="259727" y="57709"/>
                    <a:pt x="237365" y="83703"/>
                  </a:cubicBezTo>
                  <a:cubicBezTo>
                    <a:pt x="220929" y="102806"/>
                    <a:pt x="204717" y="122104"/>
                    <a:pt x="188518" y="141424"/>
                  </a:cubicBezTo>
                  <a:cubicBezTo>
                    <a:pt x="183717" y="119186"/>
                    <a:pt x="178782" y="96955"/>
                    <a:pt x="172717" y="75129"/>
                  </a:cubicBezTo>
                  <a:cubicBezTo>
                    <a:pt x="164615" y="45958"/>
                    <a:pt x="145952" y="14608"/>
                    <a:pt x="111447" y="15872"/>
                  </a:cubicBezTo>
                  <a:cubicBezTo>
                    <a:pt x="71924" y="17317"/>
                    <a:pt x="54337" y="53331"/>
                    <a:pt x="43100" y="85853"/>
                  </a:cubicBezTo>
                  <a:cubicBezTo>
                    <a:pt x="30782" y="121532"/>
                    <a:pt x="14953" y="155737"/>
                    <a:pt x="1267" y="190857"/>
                  </a:cubicBezTo>
                  <a:cubicBezTo>
                    <a:pt x="-6284" y="210232"/>
                    <a:pt x="21919" y="220866"/>
                    <a:pt x="32911" y="205387"/>
                  </a:cubicBezTo>
                  <a:cubicBezTo>
                    <a:pt x="51259" y="179553"/>
                    <a:pt x="64708" y="150982"/>
                    <a:pt x="76719" y="121706"/>
                  </a:cubicBezTo>
                  <a:cubicBezTo>
                    <a:pt x="82072" y="108657"/>
                    <a:pt x="86225" y="94972"/>
                    <a:pt x="92108" y="82160"/>
                  </a:cubicBezTo>
                  <a:cubicBezTo>
                    <a:pt x="95758" y="74207"/>
                    <a:pt x="101600" y="62736"/>
                    <a:pt x="111412" y="61283"/>
                  </a:cubicBezTo>
                  <a:cubicBezTo>
                    <a:pt x="116444" y="60536"/>
                    <a:pt x="119027" y="64069"/>
                    <a:pt x="122188" y="69920"/>
                  </a:cubicBezTo>
                  <a:cubicBezTo>
                    <a:pt x="127430" y="79611"/>
                    <a:pt x="129565" y="91327"/>
                    <a:pt x="132050" y="102443"/>
                  </a:cubicBezTo>
                  <a:cubicBezTo>
                    <a:pt x="139141" y="134134"/>
                    <a:pt x="146329" y="165798"/>
                    <a:pt x="153511" y="197469"/>
                  </a:cubicBezTo>
                  <a:cubicBezTo>
                    <a:pt x="157042" y="213039"/>
                    <a:pt x="180276" y="222444"/>
                    <a:pt x="191757" y="208864"/>
                  </a:cubicBezTo>
                  <a:cubicBezTo>
                    <a:pt x="215932" y="180258"/>
                    <a:pt x="240080" y="151617"/>
                    <a:pt x="264270" y="123026"/>
                  </a:cubicBezTo>
                  <a:cubicBezTo>
                    <a:pt x="277014" y="107966"/>
                    <a:pt x="299264" y="78655"/>
                    <a:pt x="320124" y="88667"/>
                  </a:cubicBezTo>
                  <a:cubicBezTo>
                    <a:pt x="326008" y="91488"/>
                    <a:pt x="332889" y="101046"/>
                    <a:pt x="337105" y="109264"/>
                  </a:cubicBezTo>
                  <a:cubicBezTo>
                    <a:pt x="342604" y="119989"/>
                    <a:pt x="345417" y="131509"/>
                    <a:pt x="348578" y="143211"/>
                  </a:cubicBezTo>
                  <a:cubicBezTo>
                    <a:pt x="356611" y="172927"/>
                    <a:pt x="367171" y="201854"/>
                    <a:pt x="393601" y="219944"/>
                  </a:cubicBezTo>
                  <a:cubicBezTo>
                    <a:pt x="405542" y="228113"/>
                    <a:pt x="424714" y="221410"/>
                    <a:pt x="428259" y="207090"/>
                  </a:cubicBezTo>
                  <a:cubicBezTo>
                    <a:pt x="434687" y="181117"/>
                    <a:pt x="442218" y="155444"/>
                    <a:pt x="450942" y="130148"/>
                  </a:cubicBezTo>
                  <a:cubicBezTo>
                    <a:pt x="455192" y="117831"/>
                    <a:pt x="459659" y="105578"/>
                    <a:pt x="464523" y="93492"/>
                  </a:cubicBezTo>
                  <a:cubicBezTo>
                    <a:pt x="466463" y="88667"/>
                    <a:pt x="469618" y="79507"/>
                    <a:pt x="474141" y="79639"/>
                  </a:cubicBezTo>
                  <a:cubicBezTo>
                    <a:pt x="488385" y="80072"/>
                    <a:pt x="497479" y="112260"/>
                    <a:pt x="501918" y="122404"/>
                  </a:cubicBezTo>
                  <a:cubicBezTo>
                    <a:pt x="513328" y="148469"/>
                    <a:pt x="524746" y="174526"/>
                    <a:pt x="536164" y="200590"/>
                  </a:cubicBezTo>
                  <a:cubicBezTo>
                    <a:pt x="543814" y="218052"/>
                    <a:pt x="568694" y="215964"/>
                    <a:pt x="578081" y="201909"/>
                  </a:cubicBezTo>
                  <a:cubicBezTo>
                    <a:pt x="597853" y="172277"/>
                    <a:pt x="617583" y="142625"/>
                    <a:pt x="637264" y="112930"/>
                  </a:cubicBezTo>
                  <a:cubicBezTo>
                    <a:pt x="642073" y="105675"/>
                    <a:pt x="646686" y="98219"/>
                    <a:pt x="651753" y="91139"/>
                  </a:cubicBezTo>
                  <a:cubicBezTo>
                    <a:pt x="653351" y="88904"/>
                    <a:pt x="657344" y="85225"/>
                    <a:pt x="659151" y="83081"/>
                  </a:cubicBezTo>
                  <a:cubicBezTo>
                    <a:pt x="662794" y="90147"/>
                    <a:pt x="667666" y="97443"/>
                    <a:pt x="671797" y="104516"/>
                  </a:cubicBezTo>
                  <a:cubicBezTo>
                    <a:pt x="680605" y="119570"/>
                    <a:pt x="689406" y="134623"/>
                    <a:pt x="698207" y="149683"/>
                  </a:cubicBezTo>
                  <a:cubicBezTo>
                    <a:pt x="706672" y="164164"/>
                    <a:pt x="715319" y="179413"/>
                    <a:pt x="730115" y="188378"/>
                  </a:cubicBezTo>
                  <a:cubicBezTo>
                    <a:pt x="746691" y="198411"/>
                    <a:pt x="767482" y="196317"/>
                    <a:pt x="781126" y="182387"/>
                  </a:cubicBezTo>
                  <a:cubicBezTo>
                    <a:pt x="792307" y="170979"/>
                    <a:pt x="798993" y="153824"/>
                    <a:pt x="803773" y="138889"/>
                  </a:cubicBezTo>
                  <a:cubicBezTo>
                    <a:pt x="809057" y="122390"/>
                    <a:pt x="811750" y="105215"/>
                    <a:pt x="814661" y="88178"/>
                  </a:cubicBezTo>
                  <a:cubicBezTo>
                    <a:pt x="814940" y="86559"/>
                    <a:pt x="815233" y="84946"/>
                    <a:pt x="815512" y="83333"/>
                  </a:cubicBezTo>
                  <a:cubicBezTo>
                    <a:pt x="819141" y="91285"/>
                    <a:pt x="822910" y="99168"/>
                    <a:pt x="826993" y="106904"/>
                  </a:cubicBezTo>
                  <a:cubicBezTo>
                    <a:pt x="838690" y="129086"/>
                    <a:pt x="851860" y="153028"/>
                    <a:pt x="869056" y="171468"/>
                  </a:cubicBezTo>
                  <a:cubicBezTo>
                    <a:pt x="887656" y="191408"/>
                    <a:pt x="915454" y="202042"/>
                    <a:pt x="941193" y="188874"/>
                  </a:cubicBezTo>
                  <a:cubicBezTo>
                    <a:pt x="963156" y="177640"/>
                    <a:pt x="974798" y="154690"/>
                    <a:pt x="986425" y="134169"/>
                  </a:cubicBezTo>
                  <a:cubicBezTo>
                    <a:pt x="999902" y="110395"/>
                    <a:pt x="1013378" y="86614"/>
                    <a:pt x="1026855" y="62840"/>
                  </a:cubicBezTo>
                  <a:cubicBezTo>
                    <a:pt x="1026932" y="62708"/>
                    <a:pt x="1027072" y="62512"/>
                    <a:pt x="1027169" y="62352"/>
                  </a:cubicBezTo>
                  <a:cubicBezTo>
                    <a:pt x="1029835" y="68154"/>
                    <a:pt x="1032348" y="74033"/>
                    <a:pt x="1034937" y="79870"/>
                  </a:cubicBezTo>
                  <a:cubicBezTo>
                    <a:pt x="1046299" y="105487"/>
                    <a:pt x="1056977" y="131551"/>
                    <a:pt x="1069072" y="156826"/>
                  </a:cubicBezTo>
                  <a:cubicBezTo>
                    <a:pt x="1079869" y="179371"/>
                    <a:pt x="1102084" y="200366"/>
                    <a:pt x="1128905" y="192840"/>
                  </a:cubicBezTo>
                  <a:cubicBezTo>
                    <a:pt x="1145822" y="188092"/>
                    <a:pt x="1153171" y="173122"/>
                    <a:pt x="1160304" y="158669"/>
                  </a:cubicBezTo>
                  <a:cubicBezTo>
                    <a:pt x="1162656" y="153901"/>
                    <a:pt x="1165015" y="149132"/>
                    <a:pt x="1167367" y="144356"/>
                  </a:cubicBezTo>
                  <a:cubicBezTo>
                    <a:pt x="1168672" y="146053"/>
                    <a:pt x="1169991" y="147735"/>
                    <a:pt x="1171282" y="149446"/>
                  </a:cubicBezTo>
                  <a:cubicBezTo>
                    <a:pt x="1174625" y="153894"/>
                    <a:pt x="1177808" y="158453"/>
                    <a:pt x="1181039" y="162991"/>
                  </a:cubicBezTo>
                  <a:cubicBezTo>
                    <a:pt x="1190538" y="176341"/>
                    <a:pt x="1200281" y="189460"/>
                    <a:pt x="1209912" y="202705"/>
                  </a:cubicBezTo>
                  <a:cubicBezTo>
                    <a:pt x="1216556" y="211845"/>
                    <a:pt x="1231833" y="211573"/>
                    <a:pt x="1240034" y="205449"/>
                  </a:cubicBezTo>
                  <a:cubicBezTo>
                    <a:pt x="1249756" y="198181"/>
                    <a:pt x="1251521" y="186807"/>
                    <a:pt x="1246894" y="175957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500">
                <a:solidFill>
                  <a:schemeClr val="dk1"/>
                </a:solidFill>
                <a:latin typeface="UTM Avo" panose="02040603050506020204" pitchFamily="18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9" name="Google Shape;1249;p16">
              <a:extLst>
                <a:ext uri="{FF2B5EF4-FFF2-40B4-BE49-F238E27FC236}">
                  <a16:creationId xmlns:a16="http://schemas.microsoft.com/office/drawing/2014/main" id="{DF234220-0311-91B0-10F3-D780FB9811FF}"/>
                </a:ext>
              </a:extLst>
            </p:cNvPr>
            <p:cNvSpPr/>
            <p:nvPr/>
          </p:nvSpPr>
          <p:spPr>
            <a:xfrm>
              <a:off x="587209" y="8362302"/>
              <a:ext cx="1194145" cy="241556"/>
            </a:xfrm>
            <a:custGeom>
              <a:avLst/>
              <a:gdLst/>
              <a:ahLst/>
              <a:cxnLst/>
              <a:rect l="l" t="t" r="r" b="b"/>
              <a:pathLst>
                <a:path w="1194145" h="241556" extrusionOk="0">
                  <a:moveTo>
                    <a:pt x="1181910" y="105363"/>
                  </a:moveTo>
                  <a:cubicBezTo>
                    <a:pt x="1174197" y="89618"/>
                    <a:pt x="1167644" y="72226"/>
                    <a:pt x="1157266" y="58031"/>
                  </a:cubicBezTo>
                  <a:cubicBezTo>
                    <a:pt x="1143838" y="39661"/>
                    <a:pt x="1119837" y="33112"/>
                    <a:pt x="1100309" y="46260"/>
                  </a:cubicBezTo>
                  <a:cubicBezTo>
                    <a:pt x="1084355" y="57005"/>
                    <a:pt x="1077250" y="76129"/>
                    <a:pt x="1071213" y="93619"/>
                  </a:cubicBezTo>
                  <a:cubicBezTo>
                    <a:pt x="1068833" y="100503"/>
                    <a:pt x="1066823" y="107939"/>
                    <a:pt x="1063731" y="114405"/>
                  </a:cubicBezTo>
                  <a:cubicBezTo>
                    <a:pt x="1062559" y="116862"/>
                    <a:pt x="1060933" y="119613"/>
                    <a:pt x="1059195" y="121938"/>
                  </a:cubicBezTo>
                  <a:cubicBezTo>
                    <a:pt x="1059307" y="121471"/>
                    <a:pt x="1054477" y="126449"/>
                    <a:pt x="1055656" y="125527"/>
                  </a:cubicBezTo>
                  <a:cubicBezTo>
                    <a:pt x="1056655" y="124745"/>
                    <a:pt x="1052914" y="127699"/>
                    <a:pt x="1051958" y="128362"/>
                  </a:cubicBezTo>
                  <a:cubicBezTo>
                    <a:pt x="1051937" y="128341"/>
                    <a:pt x="1051937" y="128327"/>
                    <a:pt x="1051916" y="128299"/>
                  </a:cubicBezTo>
                  <a:cubicBezTo>
                    <a:pt x="1052055" y="128166"/>
                    <a:pt x="1052237" y="128006"/>
                    <a:pt x="1052600" y="127692"/>
                  </a:cubicBezTo>
                  <a:cubicBezTo>
                    <a:pt x="1052656" y="127643"/>
                    <a:pt x="1052223" y="127824"/>
                    <a:pt x="1051699" y="128048"/>
                  </a:cubicBezTo>
                  <a:cubicBezTo>
                    <a:pt x="1050506" y="126602"/>
                    <a:pt x="1048405" y="124494"/>
                    <a:pt x="1047554" y="123111"/>
                  </a:cubicBezTo>
                  <a:cubicBezTo>
                    <a:pt x="1037776" y="107276"/>
                    <a:pt x="1028759" y="90910"/>
                    <a:pt x="1019386" y="74830"/>
                  </a:cubicBezTo>
                  <a:cubicBezTo>
                    <a:pt x="1014793" y="66961"/>
                    <a:pt x="1010208" y="59086"/>
                    <a:pt x="1005616" y="51210"/>
                  </a:cubicBezTo>
                  <a:cubicBezTo>
                    <a:pt x="1000333" y="42147"/>
                    <a:pt x="995587" y="31353"/>
                    <a:pt x="988622" y="23484"/>
                  </a:cubicBezTo>
                  <a:cubicBezTo>
                    <a:pt x="974175" y="7167"/>
                    <a:pt x="948575" y="6441"/>
                    <a:pt x="932279" y="20580"/>
                  </a:cubicBezTo>
                  <a:cubicBezTo>
                    <a:pt x="918272" y="32728"/>
                    <a:pt x="913379" y="52718"/>
                    <a:pt x="906944" y="69412"/>
                  </a:cubicBezTo>
                  <a:cubicBezTo>
                    <a:pt x="901319" y="84026"/>
                    <a:pt x="895101" y="102710"/>
                    <a:pt x="889308" y="115047"/>
                  </a:cubicBezTo>
                  <a:cubicBezTo>
                    <a:pt x="887891" y="118056"/>
                    <a:pt x="886244" y="121086"/>
                    <a:pt x="884360" y="123823"/>
                  </a:cubicBezTo>
                  <a:cubicBezTo>
                    <a:pt x="883432" y="125171"/>
                    <a:pt x="881708" y="127084"/>
                    <a:pt x="881219" y="127615"/>
                  </a:cubicBezTo>
                  <a:cubicBezTo>
                    <a:pt x="881219" y="127615"/>
                    <a:pt x="881219" y="127615"/>
                    <a:pt x="881219" y="127615"/>
                  </a:cubicBezTo>
                  <a:cubicBezTo>
                    <a:pt x="881373" y="127447"/>
                    <a:pt x="881373" y="127398"/>
                    <a:pt x="881163" y="127517"/>
                  </a:cubicBezTo>
                  <a:cubicBezTo>
                    <a:pt x="880158" y="125695"/>
                    <a:pt x="879146" y="123879"/>
                    <a:pt x="878134" y="122064"/>
                  </a:cubicBezTo>
                  <a:cubicBezTo>
                    <a:pt x="873382" y="113539"/>
                    <a:pt x="868622" y="105014"/>
                    <a:pt x="863862" y="96489"/>
                  </a:cubicBezTo>
                  <a:cubicBezTo>
                    <a:pt x="855027" y="80653"/>
                    <a:pt x="846198" y="64818"/>
                    <a:pt x="837362" y="48983"/>
                  </a:cubicBezTo>
                  <a:cubicBezTo>
                    <a:pt x="828785" y="33601"/>
                    <a:pt x="820598" y="17221"/>
                    <a:pt x="805293" y="7418"/>
                  </a:cubicBezTo>
                  <a:cubicBezTo>
                    <a:pt x="788990" y="-3020"/>
                    <a:pt x="765651" y="-2720"/>
                    <a:pt x="750702" y="10085"/>
                  </a:cubicBezTo>
                  <a:cubicBezTo>
                    <a:pt x="736904" y="21906"/>
                    <a:pt x="731279" y="44270"/>
                    <a:pt x="724216" y="60608"/>
                  </a:cubicBezTo>
                  <a:cubicBezTo>
                    <a:pt x="716665" y="78077"/>
                    <a:pt x="709120" y="95546"/>
                    <a:pt x="701562" y="113008"/>
                  </a:cubicBezTo>
                  <a:cubicBezTo>
                    <a:pt x="698847" y="119292"/>
                    <a:pt x="697353" y="123167"/>
                    <a:pt x="693466" y="129605"/>
                  </a:cubicBezTo>
                  <a:cubicBezTo>
                    <a:pt x="691923" y="132153"/>
                    <a:pt x="691302" y="133326"/>
                    <a:pt x="690262" y="134520"/>
                  </a:cubicBezTo>
                  <a:cubicBezTo>
                    <a:pt x="689195" y="135742"/>
                    <a:pt x="687973" y="136803"/>
                    <a:pt x="686787" y="137899"/>
                  </a:cubicBezTo>
                  <a:cubicBezTo>
                    <a:pt x="688650" y="136168"/>
                    <a:pt x="685845" y="137648"/>
                    <a:pt x="685524" y="138172"/>
                  </a:cubicBezTo>
                  <a:cubicBezTo>
                    <a:pt x="685433" y="138186"/>
                    <a:pt x="685328" y="138207"/>
                    <a:pt x="685230" y="138221"/>
                  </a:cubicBezTo>
                  <a:cubicBezTo>
                    <a:pt x="684393" y="137131"/>
                    <a:pt x="683241" y="135937"/>
                    <a:pt x="682767" y="135295"/>
                  </a:cubicBezTo>
                  <a:cubicBezTo>
                    <a:pt x="679361" y="130680"/>
                    <a:pt x="676025" y="126009"/>
                    <a:pt x="672654" y="121366"/>
                  </a:cubicBezTo>
                  <a:cubicBezTo>
                    <a:pt x="661704" y="106277"/>
                    <a:pt x="650746" y="91189"/>
                    <a:pt x="639796" y="76101"/>
                  </a:cubicBezTo>
                  <a:cubicBezTo>
                    <a:pt x="629355" y="61704"/>
                    <a:pt x="619410" y="44640"/>
                    <a:pt x="601397" y="38914"/>
                  </a:cubicBezTo>
                  <a:cubicBezTo>
                    <a:pt x="581499" y="32596"/>
                    <a:pt x="561916" y="43404"/>
                    <a:pt x="553073" y="61466"/>
                  </a:cubicBezTo>
                  <a:cubicBezTo>
                    <a:pt x="544803" y="78349"/>
                    <a:pt x="540106" y="97417"/>
                    <a:pt x="534187" y="115229"/>
                  </a:cubicBezTo>
                  <a:cubicBezTo>
                    <a:pt x="528220" y="133172"/>
                    <a:pt x="522148" y="151082"/>
                    <a:pt x="516293" y="169067"/>
                  </a:cubicBezTo>
                  <a:cubicBezTo>
                    <a:pt x="515518" y="168956"/>
                    <a:pt x="514373" y="168648"/>
                    <a:pt x="514422" y="168739"/>
                  </a:cubicBezTo>
                  <a:cubicBezTo>
                    <a:pt x="513948" y="168544"/>
                    <a:pt x="513543" y="168383"/>
                    <a:pt x="513578" y="168411"/>
                  </a:cubicBezTo>
                  <a:cubicBezTo>
                    <a:pt x="515351" y="170024"/>
                    <a:pt x="511945" y="167154"/>
                    <a:pt x="511666" y="166931"/>
                  </a:cubicBezTo>
                  <a:cubicBezTo>
                    <a:pt x="501406" y="158580"/>
                    <a:pt x="494832" y="144086"/>
                    <a:pt x="487825" y="132740"/>
                  </a:cubicBezTo>
                  <a:cubicBezTo>
                    <a:pt x="478152" y="117065"/>
                    <a:pt x="468486" y="101383"/>
                    <a:pt x="458805" y="85708"/>
                  </a:cubicBezTo>
                  <a:cubicBezTo>
                    <a:pt x="449370" y="70446"/>
                    <a:pt x="438657" y="53947"/>
                    <a:pt x="420280" y="48738"/>
                  </a:cubicBezTo>
                  <a:cubicBezTo>
                    <a:pt x="402979" y="43837"/>
                    <a:pt x="382398" y="49018"/>
                    <a:pt x="372306" y="64762"/>
                  </a:cubicBezTo>
                  <a:cubicBezTo>
                    <a:pt x="367420" y="72380"/>
                    <a:pt x="364468" y="82001"/>
                    <a:pt x="360909" y="90303"/>
                  </a:cubicBezTo>
                  <a:cubicBezTo>
                    <a:pt x="357035" y="99330"/>
                    <a:pt x="353162" y="108365"/>
                    <a:pt x="349295" y="117393"/>
                  </a:cubicBezTo>
                  <a:cubicBezTo>
                    <a:pt x="343552" y="130785"/>
                    <a:pt x="337717" y="147109"/>
                    <a:pt x="331457" y="158636"/>
                  </a:cubicBezTo>
                  <a:cubicBezTo>
                    <a:pt x="329160" y="155166"/>
                    <a:pt x="326760" y="151333"/>
                    <a:pt x="325964" y="150132"/>
                  </a:cubicBezTo>
                  <a:cubicBezTo>
                    <a:pt x="305152" y="118734"/>
                    <a:pt x="284340" y="87335"/>
                    <a:pt x="263535" y="55937"/>
                  </a:cubicBezTo>
                  <a:cubicBezTo>
                    <a:pt x="252955" y="39969"/>
                    <a:pt x="242067" y="25264"/>
                    <a:pt x="220879" y="25390"/>
                  </a:cubicBezTo>
                  <a:cubicBezTo>
                    <a:pt x="202300" y="25502"/>
                    <a:pt x="186109" y="35200"/>
                    <a:pt x="176275" y="50847"/>
                  </a:cubicBezTo>
                  <a:cubicBezTo>
                    <a:pt x="167160" y="65356"/>
                    <a:pt x="163643" y="83153"/>
                    <a:pt x="158974" y="99407"/>
                  </a:cubicBezTo>
                  <a:cubicBezTo>
                    <a:pt x="154535" y="114879"/>
                    <a:pt x="150103" y="130352"/>
                    <a:pt x="145664" y="145824"/>
                  </a:cubicBezTo>
                  <a:cubicBezTo>
                    <a:pt x="138818" y="131106"/>
                    <a:pt x="131992" y="116381"/>
                    <a:pt x="125104" y="101690"/>
                  </a:cubicBezTo>
                  <a:cubicBezTo>
                    <a:pt x="111515" y="72715"/>
                    <a:pt x="97878" y="32288"/>
                    <a:pt x="59151" y="33015"/>
                  </a:cubicBezTo>
                  <a:cubicBezTo>
                    <a:pt x="19495" y="33762"/>
                    <a:pt x="11881" y="82161"/>
                    <a:pt x="5948" y="112890"/>
                  </a:cubicBezTo>
                  <a:cubicBezTo>
                    <a:pt x="-1031" y="149050"/>
                    <a:pt x="-1945" y="185971"/>
                    <a:pt x="3610" y="222376"/>
                  </a:cubicBezTo>
                  <a:cubicBezTo>
                    <a:pt x="6332" y="240222"/>
                    <a:pt x="34172" y="236570"/>
                    <a:pt x="34682" y="219157"/>
                  </a:cubicBezTo>
                  <a:cubicBezTo>
                    <a:pt x="35512" y="190830"/>
                    <a:pt x="38506" y="163021"/>
                    <a:pt x="45192" y="135477"/>
                  </a:cubicBezTo>
                  <a:cubicBezTo>
                    <a:pt x="48507" y="121834"/>
                    <a:pt x="52416" y="108519"/>
                    <a:pt x="57127" y="95288"/>
                  </a:cubicBezTo>
                  <a:cubicBezTo>
                    <a:pt x="57483" y="94289"/>
                    <a:pt x="59821" y="87524"/>
                    <a:pt x="61740" y="82357"/>
                  </a:cubicBezTo>
                  <a:cubicBezTo>
                    <a:pt x="64874" y="87433"/>
                    <a:pt x="69954" y="97515"/>
                    <a:pt x="72788" y="103736"/>
                  </a:cubicBezTo>
                  <a:cubicBezTo>
                    <a:pt x="78923" y="117190"/>
                    <a:pt x="85057" y="130638"/>
                    <a:pt x="91192" y="144092"/>
                  </a:cubicBezTo>
                  <a:cubicBezTo>
                    <a:pt x="104041" y="172272"/>
                    <a:pt x="117203" y="200340"/>
                    <a:pt x="129640" y="228708"/>
                  </a:cubicBezTo>
                  <a:cubicBezTo>
                    <a:pt x="138539" y="249012"/>
                    <a:pt x="169526" y="243559"/>
                    <a:pt x="175521" y="224170"/>
                  </a:cubicBezTo>
                  <a:cubicBezTo>
                    <a:pt x="185941" y="190481"/>
                    <a:pt x="195328" y="156444"/>
                    <a:pt x="205099" y="122560"/>
                  </a:cubicBezTo>
                  <a:cubicBezTo>
                    <a:pt x="208944" y="109210"/>
                    <a:pt x="211241" y="93172"/>
                    <a:pt x="217626" y="80779"/>
                  </a:cubicBezTo>
                  <a:cubicBezTo>
                    <a:pt x="217836" y="80367"/>
                    <a:pt x="217975" y="80088"/>
                    <a:pt x="218143" y="79753"/>
                  </a:cubicBezTo>
                  <a:cubicBezTo>
                    <a:pt x="219504" y="81575"/>
                    <a:pt x="220767" y="83195"/>
                    <a:pt x="221116" y="83725"/>
                  </a:cubicBezTo>
                  <a:cubicBezTo>
                    <a:pt x="240337" y="112827"/>
                    <a:pt x="259564" y="141921"/>
                    <a:pt x="278785" y="171022"/>
                  </a:cubicBezTo>
                  <a:cubicBezTo>
                    <a:pt x="287446" y="184135"/>
                    <a:pt x="295542" y="199628"/>
                    <a:pt x="309186" y="208286"/>
                  </a:cubicBezTo>
                  <a:cubicBezTo>
                    <a:pt x="325538" y="218661"/>
                    <a:pt x="346580" y="216671"/>
                    <a:pt x="360965" y="203803"/>
                  </a:cubicBezTo>
                  <a:cubicBezTo>
                    <a:pt x="372501" y="193484"/>
                    <a:pt x="378091" y="179310"/>
                    <a:pt x="384017" y="165423"/>
                  </a:cubicBezTo>
                  <a:cubicBezTo>
                    <a:pt x="391177" y="148645"/>
                    <a:pt x="398338" y="131867"/>
                    <a:pt x="405506" y="115089"/>
                  </a:cubicBezTo>
                  <a:cubicBezTo>
                    <a:pt x="406008" y="113909"/>
                    <a:pt x="408325" y="109399"/>
                    <a:pt x="410607" y="104658"/>
                  </a:cubicBezTo>
                  <a:cubicBezTo>
                    <a:pt x="417168" y="114237"/>
                    <a:pt x="422779" y="124766"/>
                    <a:pt x="428760" y="134611"/>
                  </a:cubicBezTo>
                  <a:cubicBezTo>
                    <a:pt x="444791" y="160975"/>
                    <a:pt x="459671" y="195927"/>
                    <a:pt x="486806" y="212754"/>
                  </a:cubicBezTo>
                  <a:cubicBezTo>
                    <a:pt x="514792" y="230112"/>
                    <a:pt x="553024" y="220274"/>
                    <a:pt x="565175" y="188869"/>
                  </a:cubicBezTo>
                  <a:cubicBezTo>
                    <a:pt x="576013" y="160856"/>
                    <a:pt x="583677" y="131616"/>
                    <a:pt x="593531" y="103226"/>
                  </a:cubicBezTo>
                  <a:cubicBezTo>
                    <a:pt x="593768" y="103541"/>
                    <a:pt x="593992" y="103834"/>
                    <a:pt x="594041" y="103897"/>
                  </a:cubicBezTo>
                  <a:cubicBezTo>
                    <a:pt x="604719" y="119187"/>
                    <a:pt x="615404" y="134464"/>
                    <a:pt x="626082" y="149755"/>
                  </a:cubicBezTo>
                  <a:cubicBezTo>
                    <a:pt x="634778" y="162204"/>
                    <a:pt x="642881" y="178165"/>
                    <a:pt x="656030" y="186453"/>
                  </a:cubicBezTo>
                  <a:cubicBezTo>
                    <a:pt x="669765" y="195117"/>
                    <a:pt x="687617" y="196395"/>
                    <a:pt x="702818" y="191270"/>
                  </a:cubicBezTo>
                  <a:cubicBezTo>
                    <a:pt x="736995" y="179743"/>
                    <a:pt x="748559" y="144092"/>
                    <a:pt x="761582" y="114021"/>
                  </a:cubicBezTo>
                  <a:cubicBezTo>
                    <a:pt x="768303" y="98499"/>
                    <a:pt x="775024" y="82971"/>
                    <a:pt x="781752" y="67450"/>
                  </a:cubicBezTo>
                  <a:cubicBezTo>
                    <a:pt x="781983" y="66920"/>
                    <a:pt x="782213" y="66389"/>
                    <a:pt x="782443" y="65865"/>
                  </a:cubicBezTo>
                  <a:cubicBezTo>
                    <a:pt x="783595" y="67981"/>
                    <a:pt x="784753" y="70089"/>
                    <a:pt x="785912" y="72198"/>
                  </a:cubicBezTo>
                  <a:cubicBezTo>
                    <a:pt x="789918" y="79543"/>
                    <a:pt x="793931" y="86888"/>
                    <a:pt x="797937" y="94233"/>
                  </a:cubicBezTo>
                  <a:cubicBezTo>
                    <a:pt x="806626" y="110146"/>
                    <a:pt x="815308" y="126065"/>
                    <a:pt x="823997" y="141977"/>
                  </a:cubicBezTo>
                  <a:cubicBezTo>
                    <a:pt x="831681" y="156053"/>
                    <a:pt x="838186" y="170932"/>
                    <a:pt x="852884" y="178996"/>
                  </a:cubicBezTo>
                  <a:cubicBezTo>
                    <a:pt x="868734" y="187689"/>
                    <a:pt x="887926" y="187242"/>
                    <a:pt x="904202" y="179966"/>
                  </a:cubicBezTo>
                  <a:cubicBezTo>
                    <a:pt x="935336" y="166044"/>
                    <a:pt x="945127" y="128955"/>
                    <a:pt x="956336" y="99882"/>
                  </a:cubicBezTo>
                  <a:cubicBezTo>
                    <a:pt x="957857" y="95930"/>
                    <a:pt x="959379" y="91985"/>
                    <a:pt x="960907" y="88033"/>
                  </a:cubicBezTo>
                  <a:cubicBezTo>
                    <a:pt x="965416" y="95770"/>
                    <a:pt x="969917" y="103506"/>
                    <a:pt x="974426" y="111242"/>
                  </a:cubicBezTo>
                  <a:cubicBezTo>
                    <a:pt x="992321" y="141956"/>
                    <a:pt x="1010145" y="188101"/>
                    <a:pt x="1052956" y="185398"/>
                  </a:cubicBezTo>
                  <a:cubicBezTo>
                    <a:pt x="1071457" y="184232"/>
                    <a:pt x="1088528" y="174918"/>
                    <a:pt x="1100735" y="161087"/>
                  </a:cubicBezTo>
                  <a:cubicBezTo>
                    <a:pt x="1112097" y="148212"/>
                    <a:pt x="1118176" y="132726"/>
                    <a:pt x="1123766" y="116827"/>
                  </a:cubicBezTo>
                  <a:cubicBezTo>
                    <a:pt x="1125762" y="120912"/>
                    <a:pt x="1127765" y="124996"/>
                    <a:pt x="1129761" y="129081"/>
                  </a:cubicBezTo>
                  <a:cubicBezTo>
                    <a:pt x="1131359" y="132356"/>
                    <a:pt x="1132937" y="135644"/>
                    <a:pt x="1134570" y="138905"/>
                  </a:cubicBezTo>
                  <a:cubicBezTo>
                    <a:pt x="1134521" y="139421"/>
                    <a:pt x="1134402" y="139924"/>
                    <a:pt x="1134381" y="140448"/>
                  </a:cubicBezTo>
                  <a:cubicBezTo>
                    <a:pt x="1133439" y="164871"/>
                    <a:pt x="1162159" y="181600"/>
                    <a:pt x="1182161" y="166240"/>
                  </a:cubicBezTo>
                  <a:cubicBezTo>
                    <a:pt x="1203761" y="149636"/>
                    <a:pt x="1191415" y="124766"/>
                    <a:pt x="1181910" y="105363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45725" tIns="22850" rIns="45725" bIns="2285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500">
                <a:solidFill>
                  <a:schemeClr val="dk1"/>
                </a:solidFill>
                <a:latin typeface="UTM Avo" panose="02040603050506020204" pitchFamily="18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30" name="Google Shape;1250;p16">
              <a:extLst>
                <a:ext uri="{FF2B5EF4-FFF2-40B4-BE49-F238E27FC236}">
                  <a16:creationId xmlns:a16="http://schemas.microsoft.com/office/drawing/2014/main" id="{4B261DA5-6479-AC75-4E7E-E9E753358B87}"/>
                </a:ext>
              </a:extLst>
            </p:cNvPr>
            <p:cNvGrpSpPr/>
            <p:nvPr/>
          </p:nvGrpSpPr>
          <p:grpSpPr>
            <a:xfrm>
              <a:off x="571455" y="8925644"/>
              <a:ext cx="1276137" cy="277577"/>
              <a:chOff x="571455" y="8925644"/>
              <a:chExt cx="1276137" cy="277577"/>
            </a:xfrm>
          </p:grpSpPr>
          <p:sp>
            <p:nvSpPr>
              <p:cNvPr id="63" name="Google Shape;1251;p16">
                <a:extLst>
                  <a:ext uri="{FF2B5EF4-FFF2-40B4-BE49-F238E27FC236}">
                    <a16:creationId xmlns:a16="http://schemas.microsoft.com/office/drawing/2014/main" id="{32AF70A8-7C6D-5572-D9D8-129B29FA9333}"/>
                  </a:ext>
                </a:extLst>
              </p:cNvPr>
              <p:cNvSpPr/>
              <p:nvPr/>
            </p:nvSpPr>
            <p:spPr>
              <a:xfrm>
                <a:off x="1681593" y="9090131"/>
                <a:ext cx="139" cy="41"/>
              </a:xfrm>
              <a:custGeom>
                <a:avLst/>
                <a:gdLst/>
                <a:ahLst/>
                <a:cxnLst/>
                <a:rect l="l" t="t" r="r" b="b"/>
                <a:pathLst>
                  <a:path w="139" h="41" extrusionOk="0">
                    <a:moveTo>
                      <a:pt x="140" y="42"/>
                    </a:moveTo>
                    <a:cubicBezTo>
                      <a:pt x="77" y="21"/>
                      <a:pt x="63" y="21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49" y="14"/>
                      <a:pt x="91" y="28"/>
                      <a:pt x="140" y="42"/>
                    </a:cubicBezTo>
                    <a:cubicBezTo>
                      <a:pt x="140" y="42"/>
                      <a:pt x="140" y="42"/>
                      <a:pt x="140" y="42"/>
                    </a:cubicBezTo>
                    <a:close/>
                  </a:path>
                </a:pathLst>
              </a:custGeom>
              <a:solidFill>
                <a:srgbClr val="FF9C6C"/>
              </a:solidFill>
              <a:ln>
                <a:noFill/>
              </a:ln>
            </p:spPr>
            <p:txBody>
              <a:bodyPr spcFirstLastPara="1" wrap="square" lIns="45725" tIns="22850" rIns="45725" bIns="2285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500">
                  <a:solidFill>
                    <a:schemeClr val="dk1"/>
                  </a:solidFill>
                  <a:latin typeface="UTM Avo" panose="02040603050506020204" pitchFamily="18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4" name="Google Shape;1252;p16">
                <a:extLst>
                  <a:ext uri="{FF2B5EF4-FFF2-40B4-BE49-F238E27FC236}">
                    <a16:creationId xmlns:a16="http://schemas.microsoft.com/office/drawing/2014/main" id="{30AAA7A5-9DEC-B717-5DE3-2C583E9E5383}"/>
                  </a:ext>
                </a:extLst>
              </p:cNvPr>
              <p:cNvSpPr/>
              <p:nvPr/>
            </p:nvSpPr>
            <p:spPr>
              <a:xfrm>
                <a:off x="847353" y="9018620"/>
                <a:ext cx="732" cy="223"/>
              </a:xfrm>
              <a:custGeom>
                <a:avLst/>
                <a:gdLst/>
                <a:ahLst/>
                <a:cxnLst/>
                <a:rect l="l" t="t" r="r" b="b"/>
                <a:pathLst>
                  <a:path w="732" h="223" extrusionOk="0">
                    <a:moveTo>
                      <a:pt x="0" y="224"/>
                    </a:moveTo>
                    <a:cubicBezTo>
                      <a:pt x="147" y="182"/>
                      <a:pt x="391" y="105"/>
                      <a:pt x="733" y="0"/>
                    </a:cubicBezTo>
                    <a:cubicBezTo>
                      <a:pt x="482" y="63"/>
                      <a:pt x="258" y="126"/>
                      <a:pt x="91" y="175"/>
                    </a:cubicBezTo>
                    <a:cubicBezTo>
                      <a:pt x="56" y="189"/>
                      <a:pt x="28" y="203"/>
                      <a:pt x="0" y="224"/>
                    </a:cubicBezTo>
                    <a:close/>
                  </a:path>
                </a:pathLst>
              </a:custGeom>
              <a:solidFill>
                <a:srgbClr val="FF9C6C"/>
              </a:solidFill>
              <a:ln>
                <a:noFill/>
              </a:ln>
            </p:spPr>
            <p:txBody>
              <a:bodyPr spcFirstLastPara="1" wrap="square" lIns="45725" tIns="22850" rIns="45725" bIns="2285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500">
                  <a:solidFill>
                    <a:schemeClr val="dk1"/>
                  </a:solidFill>
                  <a:latin typeface="UTM Avo" panose="02040603050506020204" pitchFamily="18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5" name="Google Shape;1253;p16">
                <a:extLst>
                  <a:ext uri="{FF2B5EF4-FFF2-40B4-BE49-F238E27FC236}">
                    <a16:creationId xmlns:a16="http://schemas.microsoft.com/office/drawing/2014/main" id="{BCDF2BE1-798D-BA5A-ADCE-8857FC76E3A9}"/>
                  </a:ext>
                </a:extLst>
              </p:cNvPr>
              <p:cNvSpPr/>
              <p:nvPr/>
            </p:nvSpPr>
            <p:spPr>
              <a:xfrm>
                <a:off x="571455" y="8925644"/>
                <a:ext cx="1276137" cy="277577"/>
              </a:xfrm>
              <a:custGeom>
                <a:avLst/>
                <a:gdLst/>
                <a:ahLst/>
                <a:cxnLst/>
                <a:rect l="l" t="t" r="r" b="b"/>
                <a:pathLst>
                  <a:path w="1276137" h="277577" extrusionOk="0">
                    <a:moveTo>
                      <a:pt x="1275900" y="110131"/>
                    </a:moveTo>
                    <a:cubicBezTo>
                      <a:pt x="1275279" y="104490"/>
                      <a:pt x="1274651" y="98848"/>
                      <a:pt x="1274030" y="93207"/>
                    </a:cubicBezTo>
                    <a:cubicBezTo>
                      <a:pt x="1272760" y="81715"/>
                      <a:pt x="1259925" y="74097"/>
                      <a:pt x="1249191" y="74139"/>
                    </a:cubicBezTo>
                    <a:cubicBezTo>
                      <a:pt x="1242261" y="66528"/>
                      <a:pt x="1235170" y="59051"/>
                      <a:pt x="1228212" y="51468"/>
                    </a:cubicBezTo>
                    <a:cubicBezTo>
                      <a:pt x="1211671" y="33440"/>
                      <a:pt x="1191104" y="11824"/>
                      <a:pt x="1164311" y="25125"/>
                    </a:cubicBezTo>
                    <a:cubicBezTo>
                      <a:pt x="1145697" y="34362"/>
                      <a:pt x="1138662" y="57228"/>
                      <a:pt x="1133351" y="75856"/>
                    </a:cubicBezTo>
                    <a:cubicBezTo>
                      <a:pt x="1128005" y="94597"/>
                      <a:pt x="1124962" y="113909"/>
                      <a:pt x="1119476" y="132607"/>
                    </a:cubicBezTo>
                    <a:cubicBezTo>
                      <a:pt x="1117103" y="140699"/>
                      <a:pt x="1114256" y="149105"/>
                      <a:pt x="1110508" y="155899"/>
                    </a:cubicBezTo>
                    <a:cubicBezTo>
                      <a:pt x="1110006" y="156814"/>
                      <a:pt x="1108484" y="159230"/>
                      <a:pt x="1107221" y="161185"/>
                    </a:cubicBezTo>
                    <a:cubicBezTo>
                      <a:pt x="1106272" y="160032"/>
                      <a:pt x="1105386" y="158971"/>
                      <a:pt x="1105358" y="159027"/>
                    </a:cubicBezTo>
                    <a:cubicBezTo>
                      <a:pt x="1099991" y="151298"/>
                      <a:pt x="1096173" y="142284"/>
                      <a:pt x="1091902" y="133947"/>
                    </a:cubicBezTo>
                    <a:cubicBezTo>
                      <a:pt x="1071516" y="94129"/>
                      <a:pt x="1051129" y="54310"/>
                      <a:pt x="1030743" y="14491"/>
                    </a:cubicBezTo>
                    <a:cubicBezTo>
                      <a:pt x="1019926" y="-6630"/>
                      <a:pt x="984025" y="-4465"/>
                      <a:pt x="978183" y="19693"/>
                    </a:cubicBezTo>
                    <a:cubicBezTo>
                      <a:pt x="968370" y="60287"/>
                      <a:pt x="958565" y="100887"/>
                      <a:pt x="948752" y="141481"/>
                    </a:cubicBezTo>
                    <a:cubicBezTo>
                      <a:pt x="947901" y="145007"/>
                      <a:pt x="947070" y="148540"/>
                      <a:pt x="946107" y="152031"/>
                    </a:cubicBezTo>
                    <a:cubicBezTo>
                      <a:pt x="944697" y="150320"/>
                      <a:pt x="942596" y="147758"/>
                      <a:pt x="942436" y="147632"/>
                    </a:cubicBezTo>
                    <a:cubicBezTo>
                      <a:pt x="937397" y="140797"/>
                      <a:pt x="933189" y="133214"/>
                      <a:pt x="929252" y="125709"/>
                    </a:cubicBezTo>
                    <a:cubicBezTo>
                      <a:pt x="914233" y="97096"/>
                      <a:pt x="904316" y="65900"/>
                      <a:pt x="886763" y="38607"/>
                    </a:cubicBezTo>
                    <a:cubicBezTo>
                      <a:pt x="874061" y="18855"/>
                      <a:pt x="856215" y="-444"/>
                      <a:pt x="830462" y="9408"/>
                    </a:cubicBezTo>
                    <a:cubicBezTo>
                      <a:pt x="810202" y="17158"/>
                      <a:pt x="802148" y="38712"/>
                      <a:pt x="794931" y="57417"/>
                    </a:cubicBezTo>
                    <a:cubicBezTo>
                      <a:pt x="782802" y="88857"/>
                      <a:pt x="776499" y="123579"/>
                      <a:pt x="758982" y="151738"/>
                    </a:cubicBezTo>
                    <a:cubicBezTo>
                      <a:pt x="757956" y="150460"/>
                      <a:pt x="757244" y="149483"/>
                      <a:pt x="756190" y="147702"/>
                    </a:cubicBezTo>
                    <a:cubicBezTo>
                      <a:pt x="745686" y="130079"/>
                      <a:pt x="736348" y="111654"/>
                      <a:pt x="726480" y="93668"/>
                    </a:cubicBezTo>
                    <a:cubicBezTo>
                      <a:pt x="716953" y="76310"/>
                      <a:pt x="708201" y="58136"/>
                      <a:pt x="697537" y="41449"/>
                    </a:cubicBezTo>
                    <a:cubicBezTo>
                      <a:pt x="686063" y="23498"/>
                      <a:pt x="670179" y="7942"/>
                      <a:pt x="647783" y="6420"/>
                    </a:cubicBezTo>
                    <a:cubicBezTo>
                      <a:pt x="610772" y="3899"/>
                      <a:pt x="590477" y="38754"/>
                      <a:pt x="582074" y="69803"/>
                    </a:cubicBezTo>
                    <a:cubicBezTo>
                      <a:pt x="576546" y="90226"/>
                      <a:pt x="571291" y="110313"/>
                      <a:pt x="563112" y="129905"/>
                    </a:cubicBezTo>
                    <a:cubicBezTo>
                      <a:pt x="561206" y="134471"/>
                      <a:pt x="559203" y="139044"/>
                      <a:pt x="556914" y="143457"/>
                    </a:cubicBezTo>
                    <a:cubicBezTo>
                      <a:pt x="553124" y="138025"/>
                      <a:pt x="548113" y="130903"/>
                      <a:pt x="544344" y="125401"/>
                    </a:cubicBezTo>
                    <a:cubicBezTo>
                      <a:pt x="537526" y="115452"/>
                      <a:pt x="530700" y="105495"/>
                      <a:pt x="523882" y="95546"/>
                    </a:cubicBezTo>
                    <a:cubicBezTo>
                      <a:pt x="510237" y="75640"/>
                      <a:pt x="496593" y="55741"/>
                      <a:pt x="482956" y="35835"/>
                    </a:cubicBezTo>
                    <a:cubicBezTo>
                      <a:pt x="470749" y="18024"/>
                      <a:pt x="446797" y="15545"/>
                      <a:pt x="433760" y="34292"/>
                    </a:cubicBezTo>
                    <a:cubicBezTo>
                      <a:pt x="415816" y="60091"/>
                      <a:pt x="410463" y="91119"/>
                      <a:pt x="407951" y="121820"/>
                    </a:cubicBezTo>
                    <a:cubicBezTo>
                      <a:pt x="406799" y="135847"/>
                      <a:pt x="406185" y="149922"/>
                      <a:pt x="404622" y="163914"/>
                    </a:cubicBezTo>
                    <a:cubicBezTo>
                      <a:pt x="400958" y="158280"/>
                      <a:pt x="397294" y="152645"/>
                      <a:pt x="393623" y="147004"/>
                    </a:cubicBezTo>
                    <a:cubicBezTo>
                      <a:pt x="382219" y="129472"/>
                      <a:pt x="370961" y="111835"/>
                      <a:pt x="359411" y="94401"/>
                    </a:cubicBezTo>
                    <a:cubicBezTo>
                      <a:pt x="338571" y="62954"/>
                      <a:pt x="307200" y="28190"/>
                      <a:pt x="265157" y="36994"/>
                    </a:cubicBezTo>
                    <a:cubicBezTo>
                      <a:pt x="225948" y="45212"/>
                      <a:pt x="206839" y="88061"/>
                      <a:pt x="194144" y="121771"/>
                    </a:cubicBezTo>
                    <a:cubicBezTo>
                      <a:pt x="189838" y="133207"/>
                      <a:pt x="185999" y="144826"/>
                      <a:pt x="181728" y="156283"/>
                    </a:cubicBezTo>
                    <a:cubicBezTo>
                      <a:pt x="174086" y="134031"/>
                      <a:pt x="166458" y="111779"/>
                      <a:pt x="158781" y="89534"/>
                    </a:cubicBezTo>
                    <a:cubicBezTo>
                      <a:pt x="152095" y="70159"/>
                      <a:pt x="146330" y="49946"/>
                      <a:pt x="133237" y="33755"/>
                    </a:cubicBezTo>
                    <a:cubicBezTo>
                      <a:pt x="119425" y="16669"/>
                      <a:pt x="96366" y="7830"/>
                      <a:pt x="74752" y="13290"/>
                    </a:cubicBezTo>
                    <a:cubicBezTo>
                      <a:pt x="51888" y="19064"/>
                      <a:pt x="35082" y="35982"/>
                      <a:pt x="25828" y="57124"/>
                    </a:cubicBezTo>
                    <a:cubicBezTo>
                      <a:pt x="17153" y="76946"/>
                      <a:pt x="15659" y="99198"/>
                      <a:pt x="12735" y="120423"/>
                    </a:cubicBezTo>
                    <a:cubicBezTo>
                      <a:pt x="9629" y="143017"/>
                      <a:pt x="6328" y="165695"/>
                      <a:pt x="4255" y="188408"/>
                    </a:cubicBezTo>
                    <a:cubicBezTo>
                      <a:pt x="2189" y="211065"/>
                      <a:pt x="1694" y="233812"/>
                      <a:pt x="54" y="256525"/>
                    </a:cubicBezTo>
                    <a:cubicBezTo>
                      <a:pt x="-1601" y="279461"/>
                      <a:pt x="35598" y="286450"/>
                      <a:pt x="40616" y="263318"/>
                    </a:cubicBezTo>
                    <a:cubicBezTo>
                      <a:pt x="44818" y="243964"/>
                      <a:pt x="50366" y="224819"/>
                      <a:pt x="54107" y="205402"/>
                    </a:cubicBezTo>
                    <a:cubicBezTo>
                      <a:pt x="57806" y="186201"/>
                      <a:pt x="60912" y="166945"/>
                      <a:pt x="63983" y="147632"/>
                    </a:cubicBezTo>
                    <a:cubicBezTo>
                      <a:pt x="66607" y="131168"/>
                      <a:pt x="68631" y="114083"/>
                      <a:pt x="71744" y="98025"/>
                    </a:cubicBezTo>
                    <a:cubicBezTo>
                      <a:pt x="73160" y="90728"/>
                      <a:pt x="75080" y="83642"/>
                      <a:pt x="78081" y="77148"/>
                    </a:cubicBezTo>
                    <a:cubicBezTo>
                      <a:pt x="80007" y="72987"/>
                      <a:pt x="78625" y="75165"/>
                      <a:pt x="81563" y="72233"/>
                    </a:cubicBezTo>
                    <a:cubicBezTo>
                      <a:pt x="83120" y="70683"/>
                      <a:pt x="84920" y="69489"/>
                      <a:pt x="85590" y="69077"/>
                    </a:cubicBezTo>
                    <a:cubicBezTo>
                      <a:pt x="84118" y="69398"/>
                      <a:pt x="84892" y="69182"/>
                      <a:pt x="87803" y="68448"/>
                    </a:cubicBezTo>
                    <a:cubicBezTo>
                      <a:pt x="87984" y="68455"/>
                      <a:pt x="88270" y="68455"/>
                      <a:pt x="88494" y="68462"/>
                    </a:cubicBezTo>
                    <a:cubicBezTo>
                      <a:pt x="88745" y="68777"/>
                      <a:pt x="89129" y="69244"/>
                      <a:pt x="89443" y="69622"/>
                    </a:cubicBezTo>
                    <a:cubicBezTo>
                      <a:pt x="91732" y="72687"/>
                      <a:pt x="93274" y="76401"/>
                      <a:pt x="94949" y="79801"/>
                    </a:cubicBezTo>
                    <a:cubicBezTo>
                      <a:pt x="96506" y="82943"/>
                      <a:pt x="98257" y="88634"/>
                      <a:pt x="100442" y="95043"/>
                    </a:cubicBezTo>
                    <a:cubicBezTo>
                      <a:pt x="103610" y="104336"/>
                      <a:pt x="106814" y="113623"/>
                      <a:pt x="110010" y="122909"/>
                    </a:cubicBezTo>
                    <a:cubicBezTo>
                      <a:pt x="122335" y="158734"/>
                      <a:pt x="134661" y="194552"/>
                      <a:pt x="146986" y="230377"/>
                    </a:cubicBezTo>
                    <a:cubicBezTo>
                      <a:pt x="153595" y="249585"/>
                      <a:pt x="177966" y="261000"/>
                      <a:pt x="194339" y="244488"/>
                    </a:cubicBezTo>
                    <a:cubicBezTo>
                      <a:pt x="222640" y="215945"/>
                      <a:pt x="234016" y="178479"/>
                      <a:pt x="247584" y="141732"/>
                    </a:cubicBezTo>
                    <a:cubicBezTo>
                      <a:pt x="253265" y="126337"/>
                      <a:pt x="258827" y="111514"/>
                      <a:pt x="268347" y="99987"/>
                    </a:cubicBezTo>
                    <a:cubicBezTo>
                      <a:pt x="269714" y="98332"/>
                      <a:pt x="271403" y="96607"/>
                      <a:pt x="273002" y="95225"/>
                    </a:cubicBezTo>
                    <a:cubicBezTo>
                      <a:pt x="280714" y="88571"/>
                      <a:pt x="275354" y="93500"/>
                      <a:pt x="275026" y="93689"/>
                    </a:cubicBezTo>
                    <a:cubicBezTo>
                      <a:pt x="275382" y="93479"/>
                      <a:pt x="275584" y="93367"/>
                      <a:pt x="275884" y="93193"/>
                    </a:cubicBezTo>
                    <a:cubicBezTo>
                      <a:pt x="275556" y="93284"/>
                      <a:pt x="275633" y="93242"/>
                      <a:pt x="275975" y="93144"/>
                    </a:cubicBezTo>
                    <a:cubicBezTo>
                      <a:pt x="281621" y="89905"/>
                      <a:pt x="277734" y="92614"/>
                      <a:pt x="277098" y="92816"/>
                    </a:cubicBezTo>
                    <a:cubicBezTo>
                      <a:pt x="276889" y="92886"/>
                      <a:pt x="276777" y="92921"/>
                      <a:pt x="276617" y="92970"/>
                    </a:cubicBezTo>
                    <a:cubicBezTo>
                      <a:pt x="277154" y="92837"/>
                      <a:pt x="277796" y="92704"/>
                      <a:pt x="278299" y="92697"/>
                    </a:cubicBezTo>
                    <a:cubicBezTo>
                      <a:pt x="283973" y="92627"/>
                      <a:pt x="280714" y="92949"/>
                      <a:pt x="279304" y="92795"/>
                    </a:cubicBezTo>
                    <a:cubicBezTo>
                      <a:pt x="280016" y="92872"/>
                      <a:pt x="280560" y="92976"/>
                      <a:pt x="281000" y="93074"/>
                    </a:cubicBezTo>
                    <a:cubicBezTo>
                      <a:pt x="285466" y="95078"/>
                      <a:pt x="288139" y="97271"/>
                      <a:pt x="290526" y="99379"/>
                    </a:cubicBezTo>
                    <a:cubicBezTo>
                      <a:pt x="305720" y="112806"/>
                      <a:pt x="313913" y="128857"/>
                      <a:pt x="325199" y="146201"/>
                    </a:cubicBezTo>
                    <a:cubicBezTo>
                      <a:pt x="338131" y="166065"/>
                      <a:pt x="351071" y="185936"/>
                      <a:pt x="364003" y="205800"/>
                    </a:cubicBezTo>
                    <a:cubicBezTo>
                      <a:pt x="377445" y="226439"/>
                      <a:pt x="394453" y="250408"/>
                      <a:pt x="422928" y="243022"/>
                    </a:cubicBezTo>
                    <a:cubicBezTo>
                      <a:pt x="449114" y="236228"/>
                      <a:pt x="455221" y="206282"/>
                      <a:pt x="459052" y="183332"/>
                    </a:cubicBezTo>
                    <a:cubicBezTo>
                      <a:pt x="462730" y="161296"/>
                      <a:pt x="463330" y="139051"/>
                      <a:pt x="465480" y="116862"/>
                    </a:cubicBezTo>
                    <a:cubicBezTo>
                      <a:pt x="465647" y="115152"/>
                      <a:pt x="465850" y="113469"/>
                      <a:pt x="466052" y="111779"/>
                    </a:cubicBezTo>
                    <a:cubicBezTo>
                      <a:pt x="480555" y="133075"/>
                      <a:pt x="495093" y="154349"/>
                      <a:pt x="509847" y="175470"/>
                    </a:cubicBezTo>
                    <a:cubicBezTo>
                      <a:pt x="522549" y="193658"/>
                      <a:pt x="538594" y="209885"/>
                      <a:pt x="562769" y="207092"/>
                    </a:cubicBezTo>
                    <a:cubicBezTo>
                      <a:pt x="584182" y="204620"/>
                      <a:pt x="598489" y="187891"/>
                      <a:pt x="607366" y="169507"/>
                    </a:cubicBezTo>
                    <a:cubicBezTo>
                      <a:pt x="616914" y="149734"/>
                      <a:pt x="625121" y="129360"/>
                      <a:pt x="631089" y="108211"/>
                    </a:cubicBezTo>
                    <a:cubicBezTo>
                      <a:pt x="633350" y="100210"/>
                      <a:pt x="635025" y="92055"/>
                      <a:pt x="637335" y="84068"/>
                    </a:cubicBezTo>
                    <a:cubicBezTo>
                      <a:pt x="638368" y="80500"/>
                      <a:pt x="639547" y="77002"/>
                      <a:pt x="640811" y="73510"/>
                    </a:cubicBezTo>
                    <a:cubicBezTo>
                      <a:pt x="640929" y="73189"/>
                      <a:pt x="641564" y="71688"/>
                      <a:pt x="641990" y="70648"/>
                    </a:cubicBezTo>
                    <a:cubicBezTo>
                      <a:pt x="642639" y="69517"/>
                      <a:pt x="644154" y="66633"/>
                      <a:pt x="644112" y="66703"/>
                    </a:cubicBezTo>
                    <a:cubicBezTo>
                      <a:pt x="644356" y="66305"/>
                      <a:pt x="644642" y="65928"/>
                      <a:pt x="644886" y="65530"/>
                    </a:cubicBezTo>
                    <a:cubicBezTo>
                      <a:pt x="645508" y="66172"/>
                      <a:pt x="645989" y="66661"/>
                      <a:pt x="645815" y="66438"/>
                    </a:cubicBezTo>
                    <a:cubicBezTo>
                      <a:pt x="656667" y="80325"/>
                      <a:pt x="666019" y="102270"/>
                      <a:pt x="675253" y="119103"/>
                    </a:cubicBezTo>
                    <a:cubicBezTo>
                      <a:pt x="685449" y="137697"/>
                      <a:pt x="695053" y="156793"/>
                      <a:pt x="705954" y="174981"/>
                    </a:cubicBezTo>
                    <a:cubicBezTo>
                      <a:pt x="717065" y="193519"/>
                      <a:pt x="733926" y="211812"/>
                      <a:pt x="756769" y="213739"/>
                    </a:cubicBezTo>
                    <a:cubicBezTo>
                      <a:pt x="801520" y="217509"/>
                      <a:pt x="821194" y="159306"/>
                      <a:pt x="832465" y="125499"/>
                    </a:cubicBezTo>
                    <a:cubicBezTo>
                      <a:pt x="837162" y="111416"/>
                      <a:pt x="841364" y="97166"/>
                      <a:pt x="846326" y="83174"/>
                    </a:cubicBezTo>
                    <a:cubicBezTo>
                      <a:pt x="861680" y="112645"/>
                      <a:pt x="871786" y="144860"/>
                      <a:pt x="890455" y="172558"/>
                    </a:cubicBezTo>
                    <a:cubicBezTo>
                      <a:pt x="903213" y="191494"/>
                      <a:pt x="919544" y="213417"/>
                      <a:pt x="943811" y="216615"/>
                    </a:cubicBezTo>
                    <a:cubicBezTo>
                      <a:pt x="970471" y="220127"/>
                      <a:pt x="989113" y="200542"/>
                      <a:pt x="998088" y="177439"/>
                    </a:cubicBezTo>
                    <a:cubicBezTo>
                      <a:pt x="1006365" y="156129"/>
                      <a:pt x="1009848" y="132118"/>
                      <a:pt x="1015208" y="109915"/>
                    </a:cubicBezTo>
                    <a:cubicBezTo>
                      <a:pt x="1023980" y="127049"/>
                      <a:pt x="1032746" y="144183"/>
                      <a:pt x="1041519" y="161317"/>
                    </a:cubicBezTo>
                    <a:cubicBezTo>
                      <a:pt x="1050948" y="179736"/>
                      <a:pt x="1060153" y="199020"/>
                      <a:pt x="1077448" y="211434"/>
                    </a:cubicBezTo>
                    <a:cubicBezTo>
                      <a:pt x="1097052" y="225503"/>
                      <a:pt x="1122289" y="223870"/>
                      <a:pt x="1140854" y="208900"/>
                    </a:cubicBezTo>
                    <a:cubicBezTo>
                      <a:pt x="1172330" y="183513"/>
                      <a:pt x="1176810" y="136335"/>
                      <a:pt x="1186204" y="99875"/>
                    </a:cubicBezTo>
                    <a:cubicBezTo>
                      <a:pt x="1186797" y="97564"/>
                      <a:pt x="1187537" y="95253"/>
                      <a:pt x="1188340" y="92949"/>
                    </a:cubicBezTo>
                    <a:cubicBezTo>
                      <a:pt x="1201377" y="107534"/>
                      <a:pt x="1214156" y="122951"/>
                      <a:pt x="1229000" y="135498"/>
                    </a:cubicBezTo>
                    <a:cubicBezTo>
                      <a:pt x="1250866" y="153972"/>
                      <a:pt x="1279013" y="138207"/>
                      <a:pt x="1275900" y="11013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45725" tIns="22850" rIns="45725" bIns="2285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500">
                  <a:solidFill>
                    <a:schemeClr val="dk1"/>
                  </a:solidFill>
                  <a:latin typeface="UTM Avo" panose="02040603050506020204" pitchFamily="18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31" name="Google Shape;1254;p16">
              <a:extLst>
                <a:ext uri="{FF2B5EF4-FFF2-40B4-BE49-F238E27FC236}">
                  <a16:creationId xmlns:a16="http://schemas.microsoft.com/office/drawing/2014/main" id="{38724434-05E9-5C3B-F78A-16A35A937598}"/>
                </a:ext>
              </a:extLst>
            </p:cNvPr>
            <p:cNvGrpSpPr/>
            <p:nvPr/>
          </p:nvGrpSpPr>
          <p:grpSpPr>
            <a:xfrm>
              <a:off x="598910" y="9430746"/>
              <a:ext cx="1184767" cy="262727"/>
              <a:chOff x="598910" y="9430746"/>
              <a:chExt cx="1184767" cy="262727"/>
            </a:xfrm>
          </p:grpSpPr>
          <p:sp>
            <p:nvSpPr>
              <p:cNvPr id="60" name="Google Shape;1255;p16">
                <a:extLst>
                  <a:ext uri="{FF2B5EF4-FFF2-40B4-BE49-F238E27FC236}">
                    <a16:creationId xmlns:a16="http://schemas.microsoft.com/office/drawing/2014/main" id="{9F33C053-1722-5561-8EA5-481B97185C18}"/>
                  </a:ext>
                </a:extLst>
              </p:cNvPr>
              <p:cNvSpPr/>
              <p:nvPr/>
            </p:nvSpPr>
            <p:spPr>
              <a:xfrm>
                <a:off x="598910" y="9430746"/>
                <a:ext cx="1184767" cy="262727"/>
              </a:xfrm>
              <a:custGeom>
                <a:avLst/>
                <a:gdLst/>
                <a:ahLst/>
                <a:cxnLst/>
                <a:rect l="l" t="t" r="r" b="b"/>
                <a:pathLst>
                  <a:path w="1184767" h="262727" extrusionOk="0">
                    <a:moveTo>
                      <a:pt x="1174697" y="83798"/>
                    </a:moveTo>
                    <a:cubicBezTo>
                      <a:pt x="1166817" y="78848"/>
                      <a:pt x="1154318" y="79239"/>
                      <a:pt x="1147757" y="86416"/>
                    </a:cubicBezTo>
                    <a:cubicBezTo>
                      <a:pt x="1138684" y="96338"/>
                      <a:pt x="1129779" y="105400"/>
                      <a:pt x="1121948" y="116397"/>
                    </a:cubicBezTo>
                    <a:cubicBezTo>
                      <a:pt x="1115451" y="125523"/>
                      <a:pt x="1108723" y="134579"/>
                      <a:pt x="1101241" y="142915"/>
                    </a:cubicBezTo>
                    <a:cubicBezTo>
                      <a:pt x="1100369" y="143886"/>
                      <a:pt x="1096872" y="147356"/>
                      <a:pt x="1094394" y="149834"/>
                    </a:cubicBezTo>
                    <a:cubicBezTo>
                      <a:pt x="1092608" y="148277"/>
                      <a:pt x="1090535" y="146581"/>
                      <a:pt x="1088113" y="143914"/>
                    </a:cubicBezTo>
                    <a:cubicBezTo>
                      <a:pt x="1084352" y="139780"/>
                      <a:pt x="1082921" y="137972"/>
                      <a:pt x="1080981" y="135109"/>
                    </a:cubicBezTo>
                    <a:cubicBezTo>
                      <a:pt x="1069067" y="117521"/>
                      <a:pt x="1061292" y="97441"/>
                      <a:pt x="1052575" y="78184"/>
                    </a:cubicBezTo>
                    <a:cubicBezTo>
                      <a:pt x="1043558" y="58264"/>
                      <a:pt x="1032894" y="32410"/>
                      <a:pt x="1013694" y="20373"/>
                    </a:cubicBezTo>
                    <a:cubicBezTo>
                      <a:pt x="999450" y="11443"/>
                      <a:pt x="980139" y="12197"/>
                      <a:pt x="967458" y="23675"/>
                    </a:cubicBezTo>
                    <a:cubicBezTo>
                      <a:pt x="958092" y="32151"/>
                      <a:pt x="953785" y="43574"/>
                      <a:pt x="951210" y="55618"/>
                    </a:cubicBezTo>
                    <a:cubicBezTo>
                      <a:pt x="945620" y="81696"/>
                      <a:pt x="939276" y="107593"/>
                      <a:pt x="931948" y="133238"/>
                    </a:cubicBezTo>
                    <a:cubicBezTo>
                      <a:pt x="928381" y="145729"/>
                      <a:pt x="924598" y="158157"/>
                      <a:pt x="920606" y="170522"/>
                    </a:cubicBezTo>
                    <a:cubicBezTo>
                      <a:pt x="920334" y="171381"/>
                      <a:pt x="920069" y="172268"/>
                      <a:pt x="919804" y="173141"/>
                    </a:cubicBezTo>
                    <a:cubicBezTo>
                      <a:pt x="919085" y="171995"/>
                      <a:pt x="918338" y="170864"/>
                      <a:pt x="917640" y="169705"/>
                    </a:cubicBezTo>
                    <a:cubicBezTo>
                      <a:pt x="911959" y="160182"/>
                      <a:pt x="907241" y="150114"/>
                      <a:pt x="903082" y="139836"/>
                    </a:cubicBezTo>
                    <a:cubicBezTo>
                      <a:pt x="900346" y="133078"/>
                      <a:pt x="896054" y="120342"/>
                      <a:pt x="892753" y="110477"/>
                    </a:cubicBezTo>
                    <a:cubicBezTo>
                      <a:pt x="889179" y="99801"/>
                      <a:pt x="885620" y="89118"/>
                      <a:pt x="881649" y="78582"/>
                    </a:cubicBezTo>
                    <a:cubicBezTo>
                      <a:pt x="872143" y="53349"/>
                      <a:pt x="860865" y="30099"/>
                      <a:pt x="843598" y="9166"/>
                    </a:cubicBezTo>
                    <a:cubicBezTo>
                      <a:pt x="829263" y="-8205"/>
                      <a:pt x="801989" y="1137"/>
                      <a:pt x="795323" y="20310"/>
                    </a:cubicBezTo>
                    <a:cubicBezTo>
                      <a:pt x="785127" y="49670"/>
                      <a:pt x="774930" y="79029"/>
                      <a:pt x="764734" y="108389"/>
                    </a:cubicBezTo>
                    <a:cubicBezTo>
                      <a:pt x="759793" y="122604"/>
                      <a:pt x="755089" y="136931"/>
                      <a:pt x="749896" y="151056"/>
                    </a:cubicBezTo>
                    <a:cubicBezTo>
                      <a:pt x="749073" y="153298"/>
                      <a:pt x="748221" y="155525"/>
                      <a:pt x="747307" y="157731"/>
                    </a:cubicBezTo>
                    <a:cubicBezTo>
                      <a:pt x="747028" y="158401"/>
                      <a:pt x="746909" y="158744"/>
                      <a:pt x="746860" y="158925"/>
                    </a:cubicBezTo>
                    <a:cubicBezTo>
                      <a:pt x="746630" y="159323"/>
                      <a:pt x="746455" y="159623"/>
                      <a:pt x="746127" y="160203"/>
                    </a:cubicBezTo>
                    <a:cubicBezTo>
                      <a:pt x="744717" y="162709"/>
                      <a:pt x="743210" y="165125"/>
                      <a:pt x="741751" y="167590"/>
                    </a:cubicBezTo>
                    <a:cubicBezTo>
                      <a:pt x="741340" y="168288"/>
                      <a:pt x="741074" y="168770"/>
                      <a:pt x="740893" y="169126"/>
                    </a:cubicBezTo>
                    <a:cubicBezTo>
                      <a:pt x="740593" y="169335"/>
                      <a:pt x="740167" y="169664"/>
                      <a:pt x="739420" y="170348"/>
                    </a:cubicBezTo>
                    <a:cubicBezTo>
                      <a:pt x="739176" y="170571"/>
                      <a:pt x="738925" y="170788"/>
                      <a:pt x="738681" y="171011"/>
                    </a:cubicBezTo>
                    <a:cubicBezTo>
                      <a:pt x="738576" y="171067"/>
                      <a:pt x="738506" y="171095"/>
                      <a:pt x="738360" y="171179"/>
                    </a:cubicBezTo>
                    <a:cubicBezTo>
                      <a:pt x="738387" y="171193"/>
                      <a:pt x="738415" y="171213"/>
                      <a:pt x="738443" y="171228"/>
                    </a:cubicBezTo>
                    <a:cubicBezTo>
                      <a:pt x="738429" y="171241"/>
                      <a:pt x="738408" y="171255"/>
                      <a:pt x="738394" y="171269"/>
                    </a:cubicBezTo>
                    <a:cubicBezTo>
                      <a:pt x="738283" y="171297"/>
                      <a:pt x="738185" y="171318"/>
                      <a:pt x="738073" y="171339"/>
                    </a:cubicBezTo>
                    <a:cubicBezTo>
                      <a:pt x="738059" y="171346"/>
                      <a:pt x="738039" y="171360"/>
                      <a:pt x="738024" y="171367"/>
                    </a:cubicBezTo>
                    <a:cubicBezTo>
                      <a:pt x="738018" y="171360"/>
                      <a:pt x="738011" y="171360"/>
                      <a:pt x="738004" y="171353"/>
                    </a:cubicBezTo>
                    <a:cubicBezTo>
                      <a:pt x="736077" y="171786"/>
                      <a:pt x="735756" y="171835"/>
                      <a:pt x="737250" y="171437"/>
                    </a:cubicBezTo>
                    <a:cubicBezTo>
                      <a:pt x="737166" y="171123"/>
                      <a:pt x="737229" y="170976"/>
                      <a:pt x="737355" y="170906"/>
                    </a:cubicBezTo>
                    <a:cubicBezTo>
                      <a:pt x="737068" y="170704"/>
                      <a:pt x="736922" y="170613"/>
                      <a:pt x="736587" y="170369"/>
                    </a:cubicBezTo>
                    <a:cubicBezTo>
                      <a:pt x="737013" y="170676"/>
                      <a:pt x="737243" y="170830"/>
                      <a:pt x="737355" y="170899"/>
                    </a:cubicBezTo>
                    <a:cubicBezTo>
                      <a:pt x="737368" y="170892"/>
                      <a:pt x="737376" y="170878"/>
                      <a:pt x="737389" y="170872"/>
                    </a:cubicBezTo>
                    <a:cubicBezTo>
                      <a:pt x="736999" y="170481"/>
                      <a:pt x="734835" y="168763"/>
                      <a:pt x="734933" y="168958"/>
                    </a:cubicBezTo>
                    <a:cubicBezTo>
                      <a:pt x="726411" y="161062"/>
                      <a:pt x="720095" y="152397"/>
                      <a:pt x="714072" y="142601"/>
                    </a:cubicBezTo>
                    <a:cubicBezTo>
                      <a:pt x="700211" y="120070"/>
                      <a:pt x="690071" y="95549"/>
                      <a:pt x="678506" y="71824"/>
                    </a:cubicBezTo>
                    <a:cubicBezTo>
                      <a:pt x="666021" y="46199"/>
                      <a:pt x="648726" y="6925"/>
                      <a:pt x="613202" y="16707"/>
                    </a:cubicBezTo>
                    <a:cubicBezTo>
                      <a:pt x="581677" y="25393"/>
                      <a:pt x="574468" y="64967"/>
                      <a:pt x="565255" y="91534"/>
                    </a:cubicBezTo>
                    <a:cubicBezTo>
                      <a:pt x="560377" y="105589"/>
                      <a:pt x="555505" y="119644"/>
                      <a:pt x="550627" y="133706"/>
                    </a:cubicBezTo>
                    <a:cubicBezTo>
                      <a:pt x="546237" y="146364"/>
                      <a:pt x="542817" y="160615"/>
                      <a:pt x="536048" y="171765"/>
                    </a:cubicBezTo>
                    <a:cubicBezTo>
                      <a:pt x="533312" y="176269"/>
                      <a:pt x="535308" y="173608"/>
                      <a:pt x="533277" y="175968"/>
                    </a:cubicBezTo>
                    <a:cubicBezTo>
                      <a:pt x="532767" y="176562"/>
                      <a:pt x="528154" y="181009"/>
                      <a:pt x="530778" y="178517"/>
                    </a:cubicBezTo>
                    <a:cubicBezTo>
                      <a:pt x="528698" y="180493"/>
                      <a:pt x="529201" y="180346"/>
                      <a:pt x="527645" y="180416"/>
                    </a:cubicBezTo>
                    <a:cubicBezTo>
                      <a:pt x="527631" y="180409"/>
                      <a:pt x="527617" y="180395"/>
                      <a:pt x="527603" y="180388"/>
                    </a:cubicBezTo>
                    <a:cubicBezTo>
                      <a:pt x="527512" y="180395"/>
                      <a:pt x="527414" y="180402"/>
                      <a:pt x="527303" y="180409"/>
                    </a:cubicBezTo>
                    <a:cubicBezTo>
                      <a:pt x="527386" y="180402"/>
                      <a:pt x="527526" y="180388"/>
                      <a:pt x="527589" y="180381"/>
                    </a:cubicBezTo>
                    <a:cubicBezTo>
                      <a:pt x="527191" y="180109"/>
                      <a:pt x="526598" y="179725"/>
                      <a:pt x="525607" y="179145"/>
                    </a:cubicBezTo>
                    <a:cubicBezTo>
                      <a:pt x="525034" y="178363"/>
                      <a:pt x="524204" y="177239"/>
                      <a:pt x="523548" y="176345"/>
                    </a:cubicBezTo>
                    <a:cubicBezTo>
                      <a:pt x="523450" y="176192"/>
                      <a:pt x="522941" y="175438"/>
                      <a:pt x="521545" y="173364"/>
                    </a:cubicBezTo>
                    <a:cubicBezTo>
                      <a:pt x="518725" y="169168"/>
                      <a:pt x="516185" y="164748"/>
                      <a:pt x="513679" y="160356"/>
                    </a:cubicBezTo>
                    <a:cubicBezTo>
                      <a:pt x="499847" y="136073"/>
                      <a:pt x="489385" y="110092"/>
                      <a:pt x="477178" y="84992"/>
                    </a:cubicBezTo>
                    <a:cubicBezTo>
                      <a:pt x="465565" y="61106"/>
                      <a:pt x="451327" y="27215"/>
                      <a:pt x="423153" y="19584"/>
                    </a:cubicBezTo>
                    <a:cubicBezTo>
                      <a:pt x="387189" y="9844"/>
                      <a:pt x="368192" y="43742"/>
                      <a:pt x="356439" y="71105"/>
                    </a:cubicBezTo>
                    <a:cubicBezTo>
                      <a:pt x="346787" y="93559"/>
                      <a:pt x="340156" y="117172"/>
                      <a:pt x="330714" y="139710"/>
                    </a:cubicBezTo>
                    <a:cubicBezTo>
                      <a:pt x="327364" y="147712"/>
                      <a:pt x="321955" y="158031"/>
                      <a:pt x="315862" y="166822"/>
                    </a:cubicBezTo>
                    <a:cubicBezTo>
                      <a:pt x="312840" y="171193"/>
                      <a:pt x="311702" y="172882"/>
                      <a:pt x="307941" y="176555"/>
                    </a:cubicBezTo>
                    <a:cubicBezTo>
                      <a:pt x="307724" y="176764"/>
                      <a:pt x="307152" y="177469"/>
                      <a:pt x="306517" y="178182"/>
                    </a:cubicBezTo>
                    <a:cubicBezTo>
                      <a:pt x="306077" y="178028"/>
                      <a:pt x="305616" y="177944"/>
                      <a:pt x="305177" y="177763"/>
                    </a:cubicBezTo>
                    <a:cubicBezTo>
                      <a:pt x="304667" y="177574"/>
                      <a:pt x="304402" y="177491"/>
                      <a:pt x="304144" y="177414"/>
                    </a:cubicBezTo>
                    <a:cubicBezTo>
                      <a:pt x="303697" y="177141"/>
                      <a:pt x="303069" y="176771"/>
                      <a:pt x="302169" y="176269"/>
                    </a:cubicBezTo>
                    <a:cubicBezTo>
                      <a:pt x="299733" y="174900"/>
                      <a:pt x="297367" y="173420"/>
                      <a:pt x="295064" y="171842"/>
                    </a:cubicBezTo>
                    <a:cubicBezTo>
                      <a:pt x="294031" y="171130"/>
                      <a:pt x="293026" y="170369"/>
                      <a:pt x="292014" y="169615"/>
                    </a:cubicBezTo>
                    <a:cubicBezTo>
                      <a:pt x="291896" y="169405"/>
                      <a:pt x="287973" y="166138"/>
                      <a:pt x="287827" y="166005"/>
                    </a:cubicBezTo>
                    <a:cubicBezTo>
                      <a:pt x="280282" y="158883"/>
                      <a:pt x="273750" y="150833"/>
                      <a:pt x="267510" y="142573"/>
                    </a:cubicBezTo>
                    <a:cubicBezTo>
                      <a:pt x="266973" y="141868"/>
                      <a:pt x="266673" y="141470"/>
                      <a:pt x="266366" y="141079"/>
                    </a:cubicBezTo>
                    <a:cubicBezTo>
                      <a:pt x="266080" y="140646"/>
                      <a:pt x="265682" y="140060"/>
                      <a:pt x="265061" y="139159"/>
                    </a:cubicBezTo>
                    <a:cubicBezTo>
                      <a:pt x="263413" y="136771"/>
                      <a:pt x="261745" y="134397"/>
                      <a:pt x="260105" y="132002"/>
                    </a:cubicBezTo>
                    <a:cubicBezTo>
                      <a:pt x="257356" y="128008"/>
                      <a:pt x="254634" y="123994"/>
                      <a:pt x="251870" y="120007"/>
                    </a:cubicBezTo>
                    <a:cubicBezTo>
                      <a:pt x="244996" y="110092"/>
                      <a:pt x="238037" y="100178"/>
                      <a:pt x="230325" y="90892"/>
                    </a:cubicBezTo>
                    <a:cubicBezTo>
                      <a:pt x="214057" y="71300"/>
                      <a:pt x="188164" y="46109"/>
                      <a:pt x="160422" y="51680"/>
                    </a:cubicBezTo>
                    <a:cubicBezTo>
                      <a:pt x="142144" y="55353"/>
                      <a:pt x="131598" y="70225"/>
                      <a:pt x="123502" y="85648"/>
                    </a:cubicBezTo>
                    <a:cubicBezTo>
                      <a:pt x="116028" y="99892"/>
                      <a:pt x="109537" y="114666"/>
                      <a:pt x="103172" y="129433"/>
                    </a:cubicBezTo>
                    <a:cubicBezTo>
                      <a:pt x="93429" y="152013"/>
                      <a:pt x="84405" y="173923"/>
                      <a:pt x="70719" y="194457"/>
                    </a:cubicBezTo>
                    <a:cubicBezTo>
                      <a:pt x="66385" y="182245"/>
                      <a:pt x="63125" y="169426"/>
                      <a:pt x="60159" y="156970"/>
                    </a:cubicBezTo>
                    <a:cubicBezTo>
                      <a:pt x="52510" y="124860"/>
                      <a:pt x="47059" y="92267"/>
                      <a:pt x="40694" y="59905"/>
                    </a:cubicBezTo>
                    <a:cubicBezTo>
                      <a:pt x="37317" y="42736"/>
                      <a:pt x="9030" y="40858"/>
                      <a:pt x="5233" y="58795"/>
                    </a:cubicBezTo>
                    <a:cubicBezTo>
                      <a:pt x="-1585" y="90996"/>
                      <a:pt x="-1327" y="121704"/>
                      <a:pt x="3621" y="154219"/>
                    </a:cubicBezTo>
                    <a:cubicBezTo>
                      <a:pt x="5924" y="169370"/>
                      <a:pt x="9623" y="184340"/>
                      <a:pt x="13908" y="199044"/>
                    </a:cubicBezTo>
                    <a:cubicBezTo>
                      <a:pt x="17887" y="212687"/>
                      <a:pt x="21704" y="227580"/>
                      <a:pt x="29549" y="239568"/>
                    </a:cubicBezTo>
                    <a:cubicBezTo>
                      <a:pt x="39222" y="254342"/>
                      <a:pt x="54374" y="264522"/>
                      <a:pt x="72582" y="262462"/>
                    </a:cubicBezTo>
                    <a:cubicBezTo>
                      <a:pt x="90609" y="260424"/>
                      <a:pt x="101797" y="247891"/>
                      <a:pt x="112217" y="234262"/>
                    </a:cubicBezTo>
                    <a:cubicBezTo>
                      <a:pt x="129455" y="211724"/>
                      <a:pt x="140873" y="185290"/>
                      <a:pt x="152082" y="159421"/>
                    </a:cubicBezTo>
                    <a:cubicBezTo>
                      <a:pt x="157135" y="147754"/>
                      <a:pt x="161860" y="136359"/>
                      <a:pt x="167136" y="125551"/>
                    </a:cubicBezTo>
                    <a:cubicBezTo>
                      <a:pt x="169034" y="121662"/>
                      <a:pt x="171009" y="117794"/>
                      <a:pt x="173061" y="113968"/>
                    </a:cubicBezTo>
                    <a:cubicBezTo>
                      <a:pt x="174394" y="115168"/>
                      <a:pt x="175748" y="116341"/>
                      <a:pt x="177018" y="117577"/>
                    </a:cubicBezTo>
                    <a:cubicBezTo>
                      <a:pt x="180752" y="121215"/>
                      <a:pt x="184256" y="125069"/>
                      <a:pt x="187613" y="129049"/>
                    </a:cubicBezTo>
                    <a:cubicBezTo>
                      <a:pt x="190802" y="132826"/>
                      <a:pt x="193824" y="136750"/>
                      <a:pt x="196762" y="140723"/>
                    </a:cubicBezTo>
                    <a:cubicBezTo>
                      <a:pt x="197593" y="141903"/>
                      <a:pt x="199847" y="145031"/>
                      <a:pt x="199819" y="144989"/>
                    </a:cubicBezTo>
                    <a:cubicBezTo>
                      <a:pt x="201487" y="147377"/>
                      <a:pt x="203135" y="149772"/>
                      <a:pt x="204782" y="152173"/>
                    </a:cubicBezTo>
                    <a:cubicBezTo>
                      <a:pt x="217888" y="171276"/>
                      <a:pt x="230737" y="191518"/>
                      <a:pt x="248066" y="207143"/>
                    </a:cubicBezTo>
                    <a:cubicBezTo>
                      <a:pt x="269813" y="226763"/>
                      <a:pt x="301869" y="245957"/>
                      <a:pt x="331195" y="230261"/>
                    </a:cubicBezTo>
                    <a:cubicBezTo>
                      <a:pt x="356830" y="216548"/>
                      <a:pt x="372275" y="186888"/>
                      <a:pt x="383455" y="161327"/>
                    </a:cubicBezTo>
                    <a:cubicBezTo>
                      <a:pt x="393931" y="137385"/>
                      <a:pt x="400722" y="112026"/>
                      <a:pt x="411169" y="88078"/>
                    </a:cubicBezTo>
                    <a:cubicBezTo>
                      <a:pt x="411518" y="87268"/>
                      <a:pt x="412021" y="86290"/>
                      <a:pt x="412426" y="85411"/>
                    </a:cubicBezTo>
                    <a:cubicBezTo>
                      <a:pt x="415643" y="90920"/>
                      <a:pt x="418770" y="96484"/>
                      <a:pt x="421687" y="102154"/>
                    </a:cubicBezTo>
                    <a:cubicBezTo>
                      <a:pt x="435031" y="128120"/>
                      <a:pt x="445716" y="155385"/>
                      <a:pt x="459598" y="181086"/>
                    </a:cubicBezTo>
                    <a:cubicBezTo>
                      <a:pt x="474052" y="207841"/>
                      <a:pt x="492253" y="236908"/>
                      <a:pt x="526200" y="237753"/>
                    </a:cubicBezTo>
                    <a:cubicBezTo>
                      <a:pt x="561591" y="238632"/>
                      <a:pt x="583946" y="208693"/>
                      <a:pt x="595384" y="179068"/>
                    </a:cubicBezTo>
                    <a:cubicBezTo>
                      <a:pt x="606174" y="151126"/>
                      <a:pt x="615303" y="122416"/>
                      <a:pt x="625032" y="94069"/>
                    </a:cubicBezTo>
                    <a:cubicBezTo>
                      <a:pt x="627223" y="97937"/>
                      <a:pt x="629366" y="101812"/>
                      <a:pt x="631229" y="105722"/>
                    </a:cubicBezTo>
                    <a:cubicBezTo>
                      <a:pt x="645237" y="135123"/>
                      <a:pt x="658357" y="164504"/>
                      <a:pt x="677906" y="190763"/>
                    </a:cubicBezTo>
                    <a:cubicBezTo>
                      <a:pt x="698522" y="218461"/>
                      <a:pt x="732343" y="240162"/>
                      <a:pt x="766472" y="221205"/>
                    </a:cubicBezTo>
                    <a:cubicBezTo>
                      <a:pt x="794982" y="205370"/>
                      <a:pt x="803999" y="169859"/>
                      <a:pt x="813895" y="141365"/>
                    </a:cubicBezTo>
                    <a:cubicBezTo>
                      <a:pt x="818773" y="127324"/>
                      <a:pt x="823652" y="113283"/>
                      <a:pt x="828523" y="99235"/>
                    </a:cubicBezTo>
                    <a:cubicBezTo>
                      <a:pt x="828565" y="99347"/>
                      <a:pt x="828614" y="99473"/>
                      <a:pt x="828656" y="99584"/>
                    </a:cubicBezTo>
                    <a:cubicBezTo>
                      <a:pt x="836759" y="122109"/>
                      <a:pt x="843668" y="144996"/>
                      <a:pt x="852664" y="167199"/>
                    </a:cubicBezTo>
                    <a:cubicBezTo>
                      <a:pt x="861297" y="188508"/>
                      <a:pt x="872946" y="211703"/>
                      <a:pt x="890303" y="227217"/>
                    </a:cubicBezTo>
                    <a:cubicBezTo>
                      <a:pt x="902754" y="238346"/>
                      <a:pt x="918799" y="244239"/>
                      <a:pt x="935437" y="239847"/>
                    </a:cubicBezTo>
                    <a:cubicBezTo>
                      <a:pt x="951761" y="235539"/>
                      <a:pt x="962077" y="221764"/>
                      <a:pt x="968421" y="207011"/>
                    </a:cubicBezTo>
                    <a:cubicBezTo>
                      <a:pt x="979134" y="182113"/>
                      <a:pt x="985722" y="154610"/>
                      <a:pt x="992638" y="128448"/>
                    </a:cubicBezTo>
                    <a:cubicBezTo>
                      <a:pt x="995123" y="119051"/>
                      <a:pt x="997342" y="109583"/>
                      <a:pt x="999583" y="100122"/>
                    </a:cubicBezTo>
                    <a:cubicBezTo>
                      <a:pt x="1003589" y="108759"/>
                      <a:pt x="1007399" y="117480"/>
                      <a:pt x="1011322" y="126151"/>
                    </a:cubicBezTo>
                    <a:cubicBezTo>
                      <a:pt x="1020918" y="147370"/>
                      <a:pt x="1032071" y="168560"/>
                      <a:pt x="1048416" y="185443"/>
                    </a:cubicBezTo>
                    <a:cubicBezTo>
                      <a:pt x="1059576" y="196970"/>
                      <a:pt x="1073003" y="207297"/>
                      <a:pt x="1089446" y="208987"/>
                    </a:cubicBezTo>
                    <a:cubicBezTo>
                      <a:pt x="1107362" y="210830"/>
                      <a:pt x="1123260" y="202347"/>
                      <a:pt x="1135648" y="189891"/>
                    </a:cubicBezTo>
                    <a:cubicBezTo>
                      <a:pt x="1146773" y="178705"/>
                      <a:pt x="1157067" y="165879"/>
                      <a:pt x="1165826" y="152767"/>
                    </a:cubicBezTo>
                    <a:cubicBezTo>
                      <a:pt x="1175123" y="138845"/>
                      <a:pt x="1180371" y="125397"/>
                      <a:pt x="1184035" y="109136"/>
                    </a:cubicBezTo>
                    <a:cubicBezTo>
                      <a:pt x="1186268" y="99438"/>
                      <a:pt x="1183463" y="89307"/>
                      <a:pt x="1174697" y="83798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45725" tIns="22850" rIns="45725" bIns="2285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500">
                  <a:solidFill>
                    <a:schemeClr val="dk1"/>
                  </a:solidFill>
                  <a:latin typeface="UTM Avo" panose="02040603050506020204" pitchFamily="18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1" name="Google Shape;1256;p16">
                <a:extLst>
                  <a:ext uri="{FF2B5EF4-FFF2-40B4-BE49-F238E27FC236}">
                    <a16:creationId xmlns:a16="http://schemas.microsoft.com/office/drawing/2014/main" id="{5891AB7A-F4EA-100F-6F54-CBEF28655BB4}"/>
                  </a:ext>
                </a:extLst>
              </p:cNvPr>
              <p:cNvSpPr/>
              <p:nvPr/>
            </p:nvSpPr>
            <p:spPr>
              <a:xfrm>
                <a:off x="1126506" y="9611072"/>
                <a:ext cx="560" cy="54"/>
              </a:xfrm>
              <a:custGeom>
                <a:avLst/>
                <a:gdLst/>
                <a:ahLst/>
                <a:cxnLst/>
                <a:rect l="l" t="t" r="r" b="b"/>
                <a:pathLst>
                  <a:path w="560" h="54" extrusionOk="0">
                    <a:moveTo>
                      <a:pt x="0" y="48"/>
                    </a:moveTo>
                    <a:cubicBezTo>
                      <a:pt x="7" y="48"/>
                      <a:pt x="7" y="55"/>
                      <a:pt x="14" y="55"/>
                    </a:cubicBezTo>
                    <a:cubicBezTo>
                      <a:pt x="614" y="6"/>
                      <a:pt x="865" y="-36"/>
                      <a:pt x="0" y="48"/>
                    </a:cubicBezTo>
                    <a:close/>
                  </a:path>
                </a:pathLst>
              </a:custGeom>
              <a:solidFill>
                <a:srgbClr val="FF9C6C"/>
              </a:solidFill>
              <a:ln>
                <a:noFill/>
              </a:ln>
            </p:spPr>
            <p:txBody>
              <a:bodyPr spcFirstLastPara="1" wrap="square" lIns="45725" tIns="22850" rIns="45725" bIns="2285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500">
                  <a:solidFill>
                    <a:schemeClr val="dk1"/>
                  </a:solidFill>
                  <a:latin typeface="UTM Avo" panose="02040603050506020204" pitchFamily="18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2" name="Google Shape;1257;p16">
                <a:extLst>
                  <a:ext uri="{FF2B5EF4-FFF2-40B4-BE49-F238E27FC236}">
                    <a16:creationId xmlns:a16="http://schemas.microsoft.com/office/drawing/2014/main" id="{8C8B1A2F-8D40-C5E0-A3B0-841DB4AA5097}"/>
                  </a:ext>
                </a:extLst>
              </p:cNvPr>
              <p:cNvSpPr/>
              <p:nvPr/>
            </p:nvSpPr>
            <p:spPr>
              <a:xfrm>
                <a:off x="1336264" y="9601598"/>
                <a:ext cx="1004" cy="493"/>
              </a:xfrm>
              <a:custGeom>
                <a:avLst/>
                <a:gdLst/>
                <a:ahLst/>
                <a:cxnLst/>
                <a:rect l="l" t="t" r="r" b="b"/>
                <a:pathLst>
                  <a:path w="1004" h="493" extrusionOk="0">
                    <a:moveTo>
                      <a:pt x="0" y="40"/>
                    </a:moveTo>
                    <a:cubicBezTo>
                      <a:pt x="0" y="47"/>
                      <a:pt x="0" y="47"/>
                      <a:pt x="0" y="40"/>
                    </a:cubicBezTo>
                    <a:cubicBezTo>
                      <a:pt x="237" y="214"/>
                      <a:pt x="440" y="354"/>
                      <a:pt x="649" y="494"/>
                    </a:cubicBezTo>
                    <a:cubicBezTo>
                      <a:pt x="670" y="487"/>
                      <a:pt x="698" y="480"/>
                      <a:pt x="719" y="480"/>
                    </a:cubicBezTo>
                    <a:cubicBezTo>
                      <a:pt x="803" y="431"/>
                      <a:pt x="935" y="354"/>
                      <a:pt x="1005" y="319"/>
                    </a:cubicBezTo>
                    <a:cubicBezTo>
                      <a:pt x="607" y="103"/>
                      <a:pt x="244" y="-44"/>
                      <a:pt x="42" y="12"/>
                    </a:cubicBezTo>
                    <a:cubicBezTo>
                      <a:pt x="112" y="96"/>
                      <a:pt x="105" y="103"/>
                      <a:pt x="0" y="40"/>
                    </a:cubicBezTo>
                    <a:close/>
                  </a:path>
                </a:pathLst>
              </a:custGeom>
              <a:solidFill>
                <a:srgbClr val="FF9C6C"/>
              </a:solidFill>
              <a:ln>
                <a:noFill/>
              </a:ln>
            </p:spPr>
            <p:txBody>
              <a:bodyPr spcFirstLastPara="1" wrap="square" lIns="45725" tIns="22850" rIns="45725" bIns="2285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500">
                  <a:solidFill>
                    <a:schemeClr val="dk1"/>
                  </a:solidFill>
                  <a:latin typeface="UTM Avo" panose="02040603050506020204" pitchFamily="18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32" name="Google Shape;1258;p16">
              <a:extLst>
                <a:ext uri="{FF2B5EF4-FFF2-40B4-BE49-F238E27FC236}">
                  <a16:creationId xmlns:a16="http://schemas.microsoft.com/office/drawing/2014/main" id="{87728D94-95BD-84EE-926F-C11D57E39B45}"/>
                </a:ext>
              </a:extLst>
            </p:cNvPr>
            <p:cNvGrpSpPr/>
            <p:nvPr/>
          </p:nvGrpSpPr>
          <p:grpSpPr>
            <a:xfrm>
              <a:off x="-24232" y="7190684"/>
              <a:ext cx="2011903" cy="133218"/>
              <a:chOff x="-24232" y="7190684"/>
              <a:chExt cx="2011903" cy="133218"/>
            </a:xfrm>
          </p:grpSpPr>
          <p:sp>
            <p:nvSpPr>
              <p:cNvPr id="47" name="Google Shape;1259;p16">
                <a:extLst>
                  <a:ext uri="{FF2B5EF4-FFF2-40B4-BE49-F238E27FC236}">
                    <a16:creationId xmlns:a16="http://schemas.microsoft.com/office/drawing/2014/main" id="{E723477B-F9FB-87EE-B189-5412328741A3}"/>
                  </a:ext>
                </a:extLst>
              </p:cNvPr>
              <p:cNvSpPr/>
              <p:nvPr/>
            </p:nvSpPr>
            <p:spPr>
              <a:xfrm>
                <a:off x="1912129" y="7248328"/>
                <a:ext cx="75542" cy="75574"/>
              </a:xfrm>
              <a:custGeom>
                <a:avLst/>
                <a:gdLst/>
                <a:ahLst/>
                <a:cxnLst/>
                <a:rect l="l" t="t" r="r" b="b"/>
                <a:pathLst>
                  <a:path w="75542" h="75574" extrusionOk="0">
                    <a:moveTo>
                      <a:pt x="75542" y="37787"/>
                    </a:moveTo>
                    <a:cubicBezTo>
                      <a:pt x="75542" y="58656"/>
                      <a:pt x="58632" y="75574"/>
                      <a:pt x="37771" y="75574"/>
                    </a:cubicBezTo>
                    <a:cubicBezTo>
                      <a:pt x="16911" y="75574"/>
                      <a:pt x="0" y="58656"/>
                      <a:pt x="0" y="37787"/>
                    </a:cubicBezTo>
                    <a:cubicBezTo>
                      <a:pt x="0" y="16918"/>
                      <a:pt x="16911" y="0"/>
                      <a:pt x="37771" y="0"/>
                    </a:cubicBezTo>
                    <a:cubicBezTo>
                      <a:pt x="58632" y="0"/>
                      <a:pt x="75542" y="16918"/>
                      <a:pt x="75542" y="37787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45725" tIns="22850" rIns="45725" bIns="2285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500">
                  <a:solidFill>
                    <a:schemeClr val="dk1"/>
                  </a:solidFill>
                  <a:latin typeface="UTM Avo" panose="02040603050506020204" pitchFamily="18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8" name="Google Shape;1260;p16">
                <a:extLst>
                  <a:ext uri="{FF2B5EF4-FFF2-40B4-BE49-F238E27FC236}">
                    <a16:creationId xmlns:a16="http://schemas.microsoft.com/office/drawing/2014/main" id="{336F1237-E15A-E1D1-BE50-52EFCA946933}"/>
                  </a:ext>
                </a:extLst>
              </p:cNvPr>
              <p:cNvSpPr/>
              <p:nvPr/>
            </p:nvSpPr>
            <p:spPr>
              <a:xfrm>
                <a:off x="1750771" y="7243524"/>
                <a:ext cx="75542" cy="75574"/>
              </a:xfrm>
              <a:custGeom>
                <a:avLst/>
                <a:gdLst/>
                <a:ahLst/>
                <a:cxnLst/>
                <a:rect l="l" t="t" r="r" b="b"/>
                <a:pathLst>
                  <a:path w="75542" h="75574" extrusionOk="0">
                    <a:moveTo>
                      <a:pt x="75542" y="37787"/>
                    </a:moveTo>
                    <a:cubicBezTo>
                      <a:pt x="75542" y="58656"/>
                      <a:pt x="58632" y="75574"/>
                      <a:pt x="37771" y="75574"/>
                    </a:cubicBezTo>
                    <a:cubicBezTo>
                      <a:pt x="16911" y="75574"/>
                      <a:pt x="0" y="58656"/>
                      <a:pt x="0" y="37787"/>
                    </a:cubicBezTo>
                    <a:cubicBezTo>
                      <a:pt x="0" y="16918"/>
                      <a:pt x="16911" y="0"/>
                      <a:pt x="37771" y="0"/>
                    </a:cubicBezTo>
                    <a:cubicBezTo>
                      <a:pt x="58632" y="0"/>
                      <a:pt x="75542" y="16918"/>
                      <a:pt x="75542" y="37787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45725" tIns="22850" rIns="45725" bIns="2285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500">
                  <a:solidFill>
                    <a:schemeClr val="dk1"/>
                  </a:solidFill>
                  <a:latin typeface="UTM Avo" panose="02040603050506020204" pitchFamily="18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9" name="Google Shape;1261;p16">
                <a:extLst>
                  <a:ext uri="{FF2B5EF4-FFF2-40B4-BE49-F238E27FC236}">
                    <a16:creationId xmlns:a16="http://schemas.microsoft.com/office/drawing/2014/main" id="{DF49F978-486C-C8E9-E47E-AB2F02C54B7B}"/>
                  </a:ext>
                </a:extLst>
              </p:cNvPr>
              <p:cNvSpPr/>
              <p:nvPr/>
            </p:nvSpPr>
            <p:spPr>
              <a:xfrm>
                <a:off x="1589405" y="7238721"/>
                <a:ext cx="75542" cy="75574"/>
              </a:xfrm>
              <a:custGeom>
                <a:avLst/>
                <a:gdLst/>
                <a:ahLst/>
                <a:cxnLst/>
                <a:rect l="l" t="t" r="r" b="b"/>
                <a:pathLst>
                  <a:path w="75542" h="75574" extrusionOk="0">
                    <a:moveTo>
                      <a:pt x="75542" y="37787"/>
                    </a:moveTo>
                    <a:cubicBezTo>
                      <a:pt x="75542" y="58656"/>
                      <a:pt x="58632" y="75574"/>
                      <a:pt x="37771" y="75574"/>
                    </a:cubicBezTo>
                    <a:cubicBezTo>
                      <a:pt x="16911" y="75574"/>
                      <a:pt x="0" y="58656"/>
                      <a:pt x="0" y="37787"/>
                    </a:cubicBezTo>
                    <a:cubicBezTo>
                      <a:pt x="0" y="16918"/>
                      <a:pt x="16911" y="0"/>
                      <a:pt x="37771" y="0"/>
                    </a:cubicBezTo>
                    <a:cubicBezTo>
                      <a:pt x="58632" y="0"/>
                      <a:pt x="75542" y="16918"/>
                      <a:pt x="75542" y="37787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45725" tIns="22850" rIns="45725" bIns="2285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500">
                  <a:solidFill>
                    <a:schemeClr val="dk1"/>
                  </a:solidFill>
                  <a:latin typeface="UTM Avo" panose="02040603050506020204" pitchFamily="18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0" name="Google Shape;1262;p16">
                <a:extLst>
                  <a:ext uri="{FF2B5EF4-FFF2-40B4-BE49-F238E27FC236}">
                    <a16:creationId xmlns:a16="http://schemas.microsoft.com/office/drawing/2014/main" id="{CEA28F08-7098-E6D9-97E9-9CC666F0F35A}"/>
                  </a:ext>
                </a:extLst>
              </p:cNvPr>
              <p:cNvSpPr/>
              <p:nvPr/>
            </p:nvSpPr>
            <p:spPr>
              <a:xfrm>
                <a:off x="1428040" y="7233917"/>
                <a:ext cx="75542" cy="75574"/>
              </a:xfrm>
              <a:custGeom>
                <a:avLst/>
                <a:gdLst/>
                <a:ahLst/>
                <a:cxnLst/>
                <a:rect l="l" t="t" r="r" b="b"/>
                <a:pathLst>
                  <a:path w="75542" h="75574" extrusionOk="0">
                    <a:moveTo>
                      <a:pt x="75542" y="37787"/>
                    </a:moveTo>
                    <a:cubicBezTo>
                      <a:pt x="75542" y="58656"/>
                      <a:pt x="58632" y="75574"/>
                      <a:pt x="37771" y="75574"/>
                    </a:cubicBezTo>
                    <a:cubicBezTo>
                      <a:pt x="16911" y="75574"/>
                      <a:pt x="0" y="58656"/>
                      <a:pt x="0" y="37787"/>
                    </a:cubicBezTo>
                    <a:cubicBezTo>
                      <a:pt x="0" y="16918"/>
                      <a:pt x="16911" y="0"/>
                      <a:pt x="37771" y="0"/>
                    </a:cubicBezTo>
                    <a:cubicBezTo>
                      <a:pt x="58632" y="0"/>
                      <a:pt x="75542" y="16918"/>
                      <a:pt x="75542" y="37787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45725" tIns="22850" rIns="45725" bIns="2285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500">
                  <a:solidFill>
                    <a:schemeClr val="dk1"/>
                  </a:solidFill>
                  <a:latin typeface="UTM Avo" panose="02040603050506020204" pitchFamily="18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1" name="Google Shape;1263;p16">
                <a:extLst>
                  <a:ext uri="{FF2B5EF4-FFF2-40B4-BE49-F238E27FC236}">
                    <a16:creationId xmlns:a16="http://schemas.microsoft.com/office/drawing/2014/main" id="{A760871B-4870-EE6A-83A7-B510ADB6DEFD}"/>
                  </a:ext>
                </a:extLst>
              </p:cNvPr>
              <p:cNvSpPr/>
              <p:nvPr/>
            </p:nvSpPr>
            <p:spPr>
              <a:xfrm>
                <a:off x="1266675" y="7229113"/>
                <a:ext cx="75542" cy="75574"/>
              </a:xfrm>
              <a:custGeom>
                <a:avLst/>
                <a:gdLst/>
                <a:ahLst/>
                <a:cxnLst/>
                <a:rect l="l" t="t" r="r" b="b"/>
                <a:pathLst>
                  <a:path w="75542" h="75574" extrusionOk="0">
                    <a:moveTo>
                      <a:pt x="75542" y="37787"/>
                    </a:moveTo>
                    <a:cubicBezTo>
                      <a:pt x="75542" y="58656"/>
                      <a:pt x="58632" y="75574"/>
                      <a:pt x="37771" y="75574"/>
                    </a:cubicBezTo>
                    <a:cubicBezTo>
                      <a:pt x="16911" y="75574"/>
                      <a:pt x="0" y="58656"/>
                      <a:pt x="0" y="37787"/>
                    </a:cubicBezTo>
                    <a:cubicBezTo>
                      <a:pt x="0" y="16918"/>
                      <a:pt x="16911" y="0"/>
                      <a:pt x="37771" y="0"/>
                    </a:cubicBezTo>
                    <a:cubicBezTo>
                      <a:pt x="58632" y="0"/>
                      <a:pt x="75542" y="16918"/>
                      <a:pt x="75542" y="37787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45725" tIns="22850" rIns="45725" bIns="2285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500">
                  <a:solidFill>
                    <a:schemeClr val="dk1"/>
                  </a:solidFill>
                  <a:latin typeface="UTM Avo" panose="02040603050506020204" pitchFamily="18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2" name="Google Shape;1264;p16">
                <a:extLst>
                  <a:ext uri="{FF2B5EF4-FFF2-40B4-BE49-F238E27FC236}">
                    <a16:creationId xmlns:a16="http://schemas.microsoft.com/office/drawing/2014/main" id="{FE02C14B-C218-B365-697B-F9EA2B76A08D}"/>
                  </a:ext>
                </a:extLst>
              </p:cNvPr>
              <p:cNvSpPr/>
              <p:nvPr/>
            </p:nvSpPr>
            <p:spPr>
              <a:xfrm>
                <a:off x="1105317" y="7224310"/>
                <a:ext cx="75542" cy="75574"/>
              </a:xfrm>
              <a:custGeom>
                <a:avLst/>
                <a:gdLst/>
                <a:ahLst/>
                <a:cxnLst/>
                <a:rect l="l" t="t" r="r" b="b"/>
                <a:pathLst>
                  <a:path w="75542" h="75574" extrusionOk="0">
                    <a:moveTo>
                      <a:pt x="75542" y="37787"/>
                    </a:moveTo>
                    <a:cubicBezTo>
                      <a:pt x="75542" y="58656"/>
                      <a:pt x="58632" y="75574"/>
                      <a:pt x="37771" y="75574"/>
                    </a:cubicBezTo>
                    <a:cubicBezTo>
                      <a:pt x="16911" y="75574"/>
                      <a:pt x="0" y="58656"/>
                      <a:pt x="0" y="37787"/>
                    </a:cubicBezTo>
                    <a:cubicBezTo>
                      <a:pt x="0" y="16918"/>
                      <a:pt x="16911" y="0"/>
                      <a:pt x="37771" y="0"/>
                    </a:cubicBezTo>
                    <a:cubicBezTo>
                      <a:pt x="58632" y="0"/>
                      <a:pt x="75542" y="16918"/>
                      <a:pt x="75542" y="37787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45725" tIns="22850" rIns="45725" bIns="2285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500">
                  <a:solidFill>
                    <a:schemeClr val="dk1"/>
                  </a:solidFill>
                  <a:latin typeface="UTM Avo" panose="02040603050506020204" pitchFamily="18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3" name="Google Shape;1265;p16">
                <a:extLst>
                  <a:ext uri="{FF2B5EF4-FFF2-40B4-BE49-F238E27FC236}">
                    <a16:creationId xmlns:a16="http://schemas.microsoft.com/office/drawing/2014/main" id="{91A31F8C-D7D9-268B-CD68-87E35ECD1452}"/>
                  </a:ext>
                </a:extLst>
              </p:cNvPr>
              <p:cNvSpPr/>
              <p:nvPr/>
            </p:nvSpPr>
            <p:spPr>
              <a:xfrm>
                <a:off x="943952" y="7219506"/>
                <a:ext cx="75542" cy="75574"/>
              </a:xfrm>
              <a:custGeom>
                <a:avLst/>
                <a:gdLst/>
                <a:ahLst/>
                <a:cxnLst/>
                <a:rect l="l" t="t" r="r" b="b"/>
                <a:pathLst>
                  <a:path w="75542" h="75574" extrusionOk="0">
                    <a:moveTo>
                      <a:pt x="75542" y="37787"/>
                    </a:moveTo>
                    <a:cubicBezTo>
                      <a:pt x="75542" y="58656"/>
                      <a:pt x="58632" y="75574"/>
                      <a:pt x="37771" y="75574"/>
                    </a:cubicBezTo>
                    <a:cubicBezTo>
                      <a:pt x="16911" y="75574"/>
                      <a:pt x="0" y="58656"/>
                      <a:pt x="0" y="37787"/>
                    </a:cubicBezTo>
                    <a:cubicBezTo>
                      <a:pt x="0" y="16918"/>
                      <a:pt x="16911" y="0"/>
                      <a:pt x="37771" y="0"/>
                    </a:cubicBezTo>
                    <a:cubicBezTo>
                      <a:pt x="58632" y="0"/>
                      <a:pt x="75542" y="16918"/>
                      <a:pt x="75542" y="37787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45725" tIns="22850" rIns="45725" bIns="2285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500">
                  <a:solidFill>
                    <a:schemeClr val="dk1"/>
                  </a:solidFill>
                  <a:latin typeface="UTM Avo" panose="02040603050506020204" pitchFamily="18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4" name="Google Shape;1266;p16">
                <a:extLst>
                  <a:ext uri="{FF2B5EF4-FFF2-40B4-BE49-F238E27FC236}">
                    <a16:creationId xmlns:a16="http://schemas.microsoft.com/office/drawing/2014/main" id="{1E461A1F-442B-4AB5-D0E6-0386FB0D756B}"/>
                  </a:ext>
                </a:extLst>
              </p:cNvPr>
              <p:cNvSpPr/>
              <p:nvPr/>
            </p:nvSpPr>
            <p:spPr>
              <a:xfrm>
                <a:off x="782586" y="7214702"/>
                <a:ext cx="75542" cy="75574"/>
              </a:xfrm>
              <a:custGeom>
                <a:avLst/>
                <a:gdLst/>
                <a:ahLst/>
                <a:cxnLst/>
                <a:rect l="l" t="t" r="r" b="b"/>
                <a:pathLst>
                  <a:path w="75542" h="75574" extrusionOk="0">
                    <a:moveTo>
                      <a:pt x="75542" y="37787"/>
                    </a:moveTo>
                    <a:cubicBezTo>
                      <a:pt x="75542" y="58656"/>
                      <a:pt x="58632" y="75574"/>
                      <a:pt x="37771" y="75574"/>
                    </a:cubicBezTo>
                    <a:cubicBezTo>
                      <a:pt x="16911" y="75574"/>
                      <a:pt x="0" y="58656"/>
                      <a:pt x="0" y="37787"/>
                    </a:cubicBezTo>
                    <a:cubicBezTo>
                      <a:pt x="0" y="16918"/>
                      <a:pt x="16911" y="0"/>
                      <a:pt x="37771" y="0"/>
                    </a:cubicBezTo>
                    <a:cubicBezTo>
                      <a:pt x="58632" y="0"/>
                      <a:pt x="75542" y="16918"/>
                      <a:pt x="75542" y="37787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45725" tIns="22850" rIns="45725" bIns="2285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500">
                  <a:solidFill>
                    <a:schemeClr val="dk1"/>
                  </a:solidFill>
                  <a:latin typeface="UTM Avo" panose="02040603050506020204" pitchFamily="18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5" name="Google Shape;1267;p16">
                <a:extLst>
                  <a:ext uri="{FF2B5EF4-FFF2-40B4-BE49-F238E27FC236}">
                    <a16:creationId xmlns:a16="http://schemas.microsoft.com/office/drawing/2014/main" id="{6999CDE5-8E55-7918-35A6-7564A1455B6C}"/>
                  </a:ext>
                </a:extLst>
              </p:cNvPr>
              <p:cNvSpPr/>
              <p:nvPr/>
            </p:nvSpPr>
            <p:spPr>
              <a:xfrm>
                <a:off x="621221" y="7209899"/>
                <a:ext cx="75542" cy="75574"/>
              </a:xfrm>
              <a:custGeom>
                <a:avLst/>
                <a:gdLst/>
                <a:ahLst/>
                <a:cxnLst/>
                <a:rect l="l" t="t" r="r" b="b"/>
                <a:pathLst>
                  <a:path w="75542" h="75574" extrusionOk="0">
                    <a:moveTo>
                      <a:pt x="75542" y="37787"/>
                    </a:moveTo>
                    <a:cubicBezTo>
                      <a:pt x="75542" y="58656"/>
                      <a:pt x="58632" y="75574"/>
                      <a:pt x="37771" y="75574"/>
                    </a:cubicBezTo>
                    <a:cubicBezTo>
                      <a:pt x="16911" y="75574"/>
                      <a:pt x="0" y="58656"/>
                      <a:pt x="0" y="37787"/>
                    </a:cubicBezTo>
                    <a:cubicBezTo>
                      <a:pt x="0" y="16918"/>
                      <a:pt x="16911" y="0"/>
                      <a:pt x="37771" y="0"/>
                    </a:cubicBezTo>
                    <a:cubicBezTo>
                      <a:pt x="58632" y="0"/>
                      <a:pt x="75542" y="16918"/>
                      <a:pt x="75542" y="37787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45725" tIns="22850" rIns="45725" bIns="2285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500">
                  <a:solidFill>
                    <a:schemeClr val="dk1"/>
                  </a:solidFill>
                  <a:latin typeface="UTM Avo" panose="02040603050506020204" pitchFamily="18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6" name="Google Shape;1268;p16">
                <a:extLst>
                  <a:ext uri="{FF2B5EF4-FFF2-40B4-BE49-F238E27FC236}">
                    <a16:creationId xmlns:a16="http://schemas.microsoft.com/office/drawing/2014/main" id="{7C473581-91AE-BC73-C3AB-9BC59C37DFB7}"/>
                  </a:ext>
                </a:extLst>
              </p:cNvPr>
              <p:cNvSpPr/>
              <p:nvPr/>
            </p:nvSpPr>
            <p:spPr>
              <a:xfrm>
                <a:off x="459856" y="7205095"/>
                <a:ext cx="75542" cy="75574"/>
              </a:xfrm>
              <a:custGeom>
                <a:avLst/>
                <a:gdLst/>
                <a:ahLst/>
                <a:cxnLst/>
                <a:rect l="l" t="t" r="r" b="b"/>
                <a:pathLst>
                  <a:path w="75542" h="75574" extrusionOk="0">
                    <a:moveTo>
                      <a:pt x="75542" y="37787"/>
                    </a:moveTo>
                    <a:cubicBezTo>
                      <a:pt x="75542" y="58656"/>
                      <a:pt x="58632" y="75574"/>
                      <a:pt x="37771" y="75574"/>
                    </a:cubicBezTo>
                    <a:cubicBezTo>
                      <a:pt x="16911" y="75574"/>
                      <a:pt x="0" y="58656"/>
                      <a:pt x="0" y="37787"/>
                    </a:cubicBezTo>
                    <a:cubicBezTo>
                      <a:pt x="0" y="16918"/>
                      <a:pt x="16911" y="0"/>
                      <a:pt x="37771" y="0"/>
                    </a:cubicBezTo>
                    <a:cubicBezTo>
                      <a:pt x="58632" y="0"/>
                      <a:pt x="75542" y="16918"/>
                      <a:pt x="75542" y="37787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45725" tIns="22850" rIns="45725" bIns="2285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500">
                  <a:solidFill>
                    <a:schemeClr val="dk1"/>
                  </a:solidFill>
                  <a:latin typeface="UTM Avo" panose="02040603050506020204" pitchFamily="18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7" name="Google Shape;1269;p16">
                <a:extLst>
                  <a:ext uri="{FF2B5EF4-FFF2-40B4-BE49-F238E27FC236}">
                    <a16:creationId xmlns:a16="http://schemas.microsoft.com/office/drawing/2014/main" id="{44831C68-4293-EA58-E3F0-5F0BF0652D72}"/>
                  </a:ext>
                </a:extLst>
              </p:cNvPr>
              <p:cNvSpPr/>
              <p:nvPr/>
            </p:nvSpPr>
            <p:spPr>
              <a:xfrm>
                <a:off x="298498" y="7200291"/>
                <a:ext cx="75542" cy="75574"/>
              </a:xfrm>
              <a:custGeom>
                <a:avLst/>
                <a:gdLst/>
                <a:ahLst/>
                <a:cxnLst/>
                <a:rect l="l" t="t" r="r" b="b"/>
                <a:pathLst>
                  <a:path w="75542" h="75574" extrusionOk="0">
                    <a:moveTo>
                      <a:pt x="75542" y="37787"/>
                    </a:moveTo>
                    <a:cubicBezTo>
                      <a:pt x="75542" y="58656"/>
                      <a:pt x="58632" y="75574"/>
                      <a:pt x="37771" y="75574"/>
                    </a:cubicBezTo>
                    <a:cubicBezTo>
                      <a:pt x="16911" y="75574"/>
                      <a:pt x="0" y="58656"/>
                      <a:pt x="0" y="37787"/>
                    </a:cubicBezTo>
                    <a:cubicBezTo>
                      <a:pt x="0" y="16918"/>
                      <a:pt x="16911" y="0"/>
                      <a:pt x="37771" y="0"/>
                    </a:cubicBezTo>
                    <a:cubicBezTo>
                      <a:pt x="58632" y="0"/>
                      <a:pt x="75542" y="16918"/>
                      <a:pt x="75542" y="37787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45725" tIns="22850" rIns="45725" bIns="2285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500">
                  <a:solidFill>
                    <a:schemeClr val="dk1"/>
                  </a:solidFill>
                  <a:latin typeface="UTM Avo" panose="02040603050506020204" pitchFamily="18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8" name="Google Shape;1270;p16">
                <a:extLst>
                  <a:ext uri="{FF2B5EF4-FFF2-40B4-BE49-F238E27FC236}">
                    <a16:creationId xmlns:a16="http://schemas.microsoft.com/office/drawing/2014/main" id="{DFBBFFD2-91D8-F79E-1F8D-AF721A8D8BE4}"/>
                  </a:ext>
                </a:extLst>
              </p:cNvPr>
              <p:cNvSpPr/>
              <p:nvPr/>
            </p:nvSpPr>
            <p:spPr>
              <a:xfrm>
                <a:off x="137132" y="7195487"/>
                <a:ext cx="75542" cy="75574"/>
              </a:xfrm>
              <a:custGeom>
                <a:avLst/>
                <a:gdLst/>
                <a:ahLst/>
                <a:cxnLst/>
                <a:rect l="l" t="t" r="r" b="b"/>
                <a:pathLst>
                  <a:path w="75542" h="75574" extrusionOk="0">
                    <a:moveTo>
                      <a:pt x="75542" y="37787"/>
                    </a:moveTo>
                    <a:cubicBezTo>
                      <a:pt x="75542" y="58656"/>
                      <a:pt x="58632" y="75574"/>
                      <a:pt x="37771" y="75574"/>
                    </a:cubicBezTo>
                    <a:cubicBezTo>
                      <a:pt x="16911" y="75574"/>
                      <a:pt x="0" y="58656"/>
                      <a:pt x="0" y="37787"/>
                    </a:cubicBezTo>
                    <a:cubicBezTo>
                      <a:pt x="0" y="16918"/>
                      <a:pt x="16911" y="0"/>
                      <a:pt x="37771" y="0"/>
                    </a:cubicBezTo>
                    <a:cubicBezTo>
                      <a:pt x="58632" y="0"/>
                      <a:pt x="75542" y="16918"/>
                      <a:pt x="75542" y="37787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45725" tIns="22850" rIns="45725" bIns="2285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500">
                  <a:solidFill>
                    <a:schemeClr val="dk1"/>
                  </a:solidFill>
                  <a:latin typeface="UTM Avo" panose="02040603050506020204" pitchFamily="18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9" name="Google Shape;1271;p16">
                <a:extLst>
                  <a:ext uri="{FF2B5EF4-FFF2-40B4-BE49-F238E27FC236}">
                    <a16:creationId xmlns:a16="http://schemas.microsoft.com/office/drawing/2014/main" id="{85A54DFE-2431-F8CD-E286-8BD1BC860B63}"/>
                  </a:ext>
                </a:extLst>
              </p:cNvPr>
              <p:cNvSpPr/>
              <p:nvPr/>
            </p:nvSpPr>
            <p:spPr>
              <a:xfrm>
                <a:off x="-24232" y="7190684"/>
                <a:ext cx="75542" cy="75574"/>
              </a:xfrm>
              <a:custGeom>
                <a:avLst/>
                <a:gdLst/>
                <a:ahLst/>
                <a:cxnLst/>
                <a:rect l="l" t="t" r="r" b="b"/>
                <a:pathLst>
                  <a:path w="75542" h="75574" extrusionOk="0">
                    <a:moveTo>
                      <a:pt x="75542" y="37787"/>
                    </a:moveTo>
                    <a:cubicBezTo>
                      <a:pt x="75542" y="58656"/>
                      <a:pt x="58632" y="75574"/>
                      <a:pt x="37771" y="75574"/>
                    </a:cubicBezTo>
                    <a:cubicBezTo>
                      <a:pt x="16911" y="75574"/>
                      <a:pt x="0" y="58656"/>
                      <a:pt x="0" y="37787"/>
                    </a:cubicBezTo>
                    <a:cubicBezTo>
                      <a:pt x="0" y="16918"/>
                      <a:pt x="16911" y="0"/>
                      <a:pt x="37771" y="0"/>
                    </a:cubicBezTo>
                    <a:cubicBezTo>
                      <a:pt x="58632" y="0"/>
                      <a:pt x="75542" y="16918"/>
                      <a:pt x="75542" y="37787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45725" tIns="22850" rIns="45725" bIns="2285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500">
                  <a:solidFill>
                    <a:schemeClr val="dk1"/>
                  </a:solidFill>
                  <a:latin typeface="UTM Avo" panose="02040603050506020204" pitchFamily="18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33" name="Google Shape;1272;p16">
              <a:extLst>
                <a:ext uri="{FF2B5EF4-FFF2-40B4-BE49-F238E27FC236}">
                  <a16:creationId xmlns:a16="http://schemas.microsoft.com/office/drawing/2014/main" id="{83213E29-3A33-9762-1BC1-2DD159753249}"/>
                </a:ext>
              </a:extLst>
            </p:cNvPr>
            <p:cNvGrpSpPr/>
            <p:nvPr/>
          </p:nvGrpSpPr>
          <p:grpSpPr>
            <a:xfrm>
              <a:off x="-115869" y="6966384"/>
              <a:ext cx="2157887" cy="329821"/>
              <a:chOff x="-115869" y="6966384"/>
              <a:chExt cx="2157887" cy="329821"/>
            </a:xfrm>
          </p:grpSpPr>
          <p:sp>
            <p:nvSpPr>
              <p:cNvPr id="34" name="Google Shape;1273;p16">
                <a:extLst>
                  <a:ext uri="{FF2B5EF4-FFF2-40B4-BE49-F238E27FC236}">
                    <a16:creationId xmlns:a16="http://schemas.microsoft.com/office/drawing/2014/main" id="{2D28E7B7-53FA-335B-A6A2-A11BF6EB4AF7}"/>
                  </a:ext>
                </a:extLst>
              </p:cNvPr>
              <p:cNvSpPr/>
              <p:nvPr/>
            </p:nvSpPr>
            <p:spPr>
              <a:xfrm>
                <a:off x="1821166" y="7021755"/>
                <a:ext cx="220852" cy="274451"/>
              </a:xfrm>
              <a:custGeom>
                <a:avLst/>
                <a:gdLst/>
                <a:ahLst/>
                <a:cxnLst/>
                <a:rect l="l" t="t" r="r" b="b"/>
                <a:pathLst>
                  <a:path w="220852" h="274451" extrusionOk="0">
                    <a:moveTo>
                      <a:pt x="175816" y="17634"/>
                    </a:moveTo>
                    <a:cubicBezTo>
                      <a:pt x="143488" y="-4185"/>
                      <a:pt x="100253" y="-5637"/>
                      <a:pt x="66125" y="12614"/>
                    </a:cubicBezTo>
                    <a:cubicBezTo>
                      <a:pt x="-3751" y="49989"/>
                      <a:pt x="-18840" y="149044"/>
                      <a:pt x="23684" y="212337"/>
                    </a:cubicBezTo>
                    <a:cubicBezTo>
                      <a:pt x="47371" y="247603"/>
                      <a:pt x="86790" y="271321"/>
                      <a:pt x="129307" y="274414"/>
                    </a:cubicBezTo>
                    <a:cubicBezTo>
                      <a:pt x="138917" y="275113"/>
                      <a:pt x="147125" y="265722"/>
                      <a:pt x="147125" y="256589"/>
                    </a:cubicBezTo>
                    <a:cubicBezTo>
                      <a:pt x="147125" y="246207"/>
                      <a:pt x="138931" y="239658"/>
                      <a:pt x="129307" y="238764"/>
                    </a:cubicBezTo>
                    <a:cubicBezTo>
                      <a:pt x="71708" y="233409"/>
                      <a:pt x="28158" y="179626"/>
                      <a:pt x="36379" y="121744"/>
                    </a:cubicBezTo>
                    <a:cubicBezTo>
                      <a:pt x="43589" y="70985"/>
                      <a:pt x="90014" y="22096"/>
                      <a:pt x="144152" y="43496"/>
                    </a:cubicBezTo>
                    <a:cubicBezTo>
                      <a:pt x="172906" y="54863"/>
                      <a:pt x="189481" y="85661"/>
                      <a:pt x="190444" y="115607"/>
                    </a:cubicBezTo>
                    <a:cubicBezTo>
                      <a:pt x="190947" y="131310"/>
                      <a:pt x="215834" y="136274"/>
                      <a:pt x="219052" y="119482"/>
                    </a:cubicBezTo>
                    <a:cubicBezTo>
                      <a:pt x="226708" y="79433"/>
                      <a:pt x="209511" y="40375"/>
                      <a:pt x="175816" y="17634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45725" tIns="22850" rIns="45725" bIns="2285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500">
                  <a:solidFill>
                    <a:schemeClr val="dk1"/>
                  </a:solidFill>
                  <a:latin typeface="UTM Avo" panose="02040603050506020204" pitchFamily="18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5" name="Google Shape;1274;p16">
                <a:extLst>
                  <a:ext uri="{FF2B5EF4-FFF2-40B4-BE49-F238E27FC236}">
                    <a16:creationId xmlns:a16="http://schemas.microsoft.com/office/drawing/2014/main" id="{91AD985F-27E6-DEEC-AC64-E07AEC1D0098}"/>
                  </a:ext>
                </a:extLst>
              </p:cNvPr>
              <p:cNvSpPr/>
              <p:nvPr/>
            </p:nvSpPr>
            <p:spPr>
              <a:xfrm>
                <a:off x="1659745" y="7017140"/>
                <a:ext cx="220852" cy="274451"/>
              </a:xfrm>
              <a:custGeom>
                <a:avLst/>
                <a:gdLst/>
                <a:ahLst/>
                <a:cxnLst/>
                <a:rect l="l" t="t" r="r" b="b"/>
                <a:pathLst>
                  <a:path w="220852" h="274451" extrusionOk="0">
                    <a:moveTo>
                      <a:pt x="175816" y="17634"/>
                    </a:moveTo>
                    <a:cubicBezTo>
                      <a:pt x="143488" y="-4185"/>
                      <a:pt x="100253" y="-5637"/>
                      <a:pt x="66125" y="12614"/>
                    </a:cubicBezTo>
                    <a:cubicBezTo>
                      <a:pt x="-3751" y="49989"/>
                      <a:pt x="-18840" y="149044"/>
                      <a:pt x="23684" y="212337"/>
                    </a:cubicBezTo>
                    <a:cubicBezTo>
                      <a:pt x="47371" y="247603"/>
                      <a:pt x="86790" y="271321"/>
                      <a:pt x="129307" y="274414"/>
                    </a:cubicBezTo>
                    <a:cubicBezTo>
                      <a:pt x="138917" y="275113"/>
                      <a:pt x="147125" y="265722"/>
                      <a:pt x="147125" y="256589"/>
                    </a:cubicBezTo>
                    <a:cubicBezTo>
                      <a:pt x="147125" y="246207"/>
                      <a:pt x="138931" y="239658"/>
                      <a:pt x="129307" y="238764"/>
                    </a:cubicBezTo>
                    <a:cubicBezTo>
                      <a:pt x="71708" y="233409"/>
                      <a:pt x="28158" y="179626"/>
                      <a:pt x="36379" y="121744"/>
                    </a:cubicBezTo>
                    <a:cubicBezTo>
                      <a:pt x="43589" y="70985"/>
                      <a:pt x="90014" y="22096"/>
                      <a:pt x="144152" y="43496"/>
                    </a:cubicBezTo>
                    <a:cubicBezTo>
                      <a:pt x="172906" y="54863"/>
                      <a:pt x="189481" y="85661"/>
                      <a:pt x="190444" y="115607"/>
                    </a:cubicBezTo>
                    <a:cubicBezTo>
                      <a:pt x="190947" y="131310"/>
                      <a:pt x="215834" y="136274"/>
                      <a:pt x="219052" y="119482"/>
                    </a:cubicBezTo>
                    <a:cubicBezTo>
                      <a:pt x="226708" y="79433"/>
                      <a:pt x="209511" y="40382"/>
                      <a:pt x="175816" y="17634"/>
                    </a:cubicBezTo>
                    <a:close/>
                  </a:path>
                </a:pathLst>
              </a:custGeom>
              <a:solidFill>
                <a:srgbClr val="457B9D"/>
              </a:solidFill>
              <a:ln>
                <a:noFill/>
              </a:ln>
            </p:spPr>
            <p:txBody>
              <a:bodyPr spcFirstLastPara="1" wrap="square" lIns="45725" tIns="22850" rIns="45725" bIns="2285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500">
                  <a:solidFill>
                    <a:schemeClr val="dk1"/>
                  </a:solidFill>
                  <a:latin typeface="UTM Avo" panose="02040603050506020204" pitchFamily="18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6" name="Google Shape;1275;p16">
                <a:extLst>
                  <a:ext uri="{FF2B5EF4-FFF2-40B4-BE49-F238E27FC236}">
                    <a16:creationId xmlns:a16="http://schemas.microsoft.com/office/drawing/2014/main" id="{FEBAC358-7601-CD1B-AB02-A61790876458}"/>
                  </a:ext>
                </a:extLst>
              </p:cNvPr>
              <p:cNvSpPr/>
              <p:nvPr/>
            </p:nvSpPr>
            <p:spPr>
              <a:xfrm>
                <a:off x="1498323" y="7012524"/>
                <a:ext cx="220853" cy="274451"/>
              </a:xfrm>
              <a:custGeom>
                <a:avLst/>
                <a:gdLst/>
                <a:ahLst/>
                <a:cxnLst/>
                <a:rect l="l" t="t" r="r" b="b"/>
                <a:pathLst>
                  <a:path w="220853" h="274451" extrusionOk="0">
                    <a:moveTo>
                      <a:pt x="175816" y="17634"/>
                    </a:moveTo>
                    <a:cubicBezTo>
                      <a:pt x="143489" y="-4185"/>
                      <a:pt x="100253" y="-5637"/>
                      <a:pt x="66125" y="12614"/>
                    </a:cubicBezTo>
                    <a:cubicBezTo>
                      <a:pt x="-3751" y="49989"/>
                      <a:pt x="-18840" y="149044"/>
                      <a:pt x="23684" y="212337"/>
                    </a:cubicBezTo>
                    <a:cubicBezTo>
                      <a:pt x="47371" y="247603"/>
                      <a:pt x="86790" y="271321"/>
                      <a:pt x="129307" y="274414"/>
                    </a:cubicBezTo>
                    <a:cubicBezTo>
                      <a:pt x="138917" y="275113"/>
                      <a:pt x="147125" y="265722"/>
                      <a:pt x="147125" y="256589"/>
                    </a:cubicBezTo>
                    <a:cubicBezTo>
                      <a:pt x="147125" y="246207"/>
                      <a:pt x="138931" y="239658"/>
                      <a:pt x="129307" y="238764"/>
                    </a:cubicBezTo>
                    <a:cubicBezTo>
                      <a:pt x="71708" y="233409"/>
                      <a:pt x="28158" y="179626"/>
                      <a:pt x="36379" y="121744"/>
                    </a:cubicBezTo>
                    <a:cubicBezTo>
                      <a:pt x="43589" y="70984"/>
                      <a:pt x="90014" y="22096"/>
                      <a:pt x="144152" y="43496"/>
                    </a:cubicBezTo>
                    <a:cubicBezTo>
                      <a:pt x="172906" y="54863"/>
                      <a:pt x="189481" y="85661"/>
                      <a:pt x="190444" y="115607"/>
                    </a:cubicBezTo>
                    <a:cubicBezTo>
                      <a:pt x="190947" y="131310"/>
                      <a:pt x="215835" y="136274"/>
                      <a:pt x="219052" y="119482"/>
                    </a:cubicBezTo>
                    <a:cubicBezTo>
                      <a:pt x="226708" y="79440"/>
                      <a:pt x="209518" y="40382"/>
                      <a:pt x="175816" y="17634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45725" tIns="22850" rIns="45725" bIns="2285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500">
                  <a:solidFill>
                    <a:schemeClr val="dk1"/>
                  </a:solidFill>
                  <a:latin typeface="UTM Avo" panose="02040603050506020204" pitchFamily="18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7" name="Google Shape;1276;p16">
                <a:extLst>
                  <a:ext uri="{FF2B5EF4-FFF2-40B4-BE49-F238E27FC236}">
                    <a16:creationId xmlns:a16="http://schemas.microsoft.com/office/drawing/2014/main" id="{59C3CDDF-4D1D-CF28-73FE-BEA5BC65DFAD}"/>
                  </a:ext>
                </a:extLst>
              </p:cNvPr>
              <p:cNvSpPr/>
              <p:nvPr/>
            </p:nvSpPr>
            <p:spPr>
              <a:xfrm>
                <a:off x="1336902" y="7007909"/>
                <a:ext cx="220855" cy="274451"/>
              </a:xfrm>
              <a:custGeom>
                <a:avLst/>
                <a:gdLst/>
                <a:ahLst/>
                <a:cxnLst/>
                <a:rect l="l" t="t" r="r" b="b"/>
                <a:pathLst>
                  <a:path w="220855" h="274451" extrusionOk="0">
                    <a:moveTo>
                      <a:pt x="175816" y="17634"/>
                    </a:moveTo>
                    <a:cubicBezTo>
                      <a:pt x="143489" y="-4185"/>
                      <a:pt x="100253" y="-5637"/>
                      <a:pt x="66124" y="12614"/>
                    </a:cubicBezTo>
                    <a:cubicBezTo>
                      <a:pt x="-3751" y="49989"/>
                      <a:pt x="-18840" y="149044"/>
                      <a:pt x="23684" y="212337"/>
                    </a:cubicBezTo>
                    <a:cubicBezTo>
                      <a:pt x="47371" y="247603"/>
                      <a:pt x="86790" y="271321"/>
                      <a:pt x="129307" y="274414"/>
                    </a:cubicBezTo>
                    <a:cubicBezTo>
                      <a:pt x="138917" y="275113"/>
                      <a:pt x="147125" y="265722"/>
                      <a:pt x="147125" y="256589"/>
                    </a:cubicBezTo>
                    <a:cubicBezTo>
                      <a:pt x="147125" y="246207"/>
                      <a:pt x="138931" y="239658"/>
                      <a:pt x="129307" y="238764"/>
                    </a:cubicBezTo>
                    <a:cubicBezTo>
                      <a:pt x="71708" y="233409"/>
                      <a:pt x="28158" y="179626"/>
                      <a:pt x="36379" y="121744"/>
                    </a:cubicBezTo>
                    <a:cubicBezTo>
                      <a:pt x="43589" y="70985"/>
                      <a:pt x="90014" y="22096"/>
                      <a:pt x="144152" y="43496"/>
                    </a:cubicBezTo>
                    <a:cubicBezTo>
                      <a:pt x="172906" y="54863"/>
                      <a:pt x="189481" y="85661"/>
                      <a:pt x="190444" y="115607"/>
                    </a:cubicBezTo>
                    <a:cubicBezTo>
                      <a:pt x="190947" y="131310"/>
                      <a:pt x="215835" y="136274"/>
                      <a:pt x="219052" y="119482"/>
                    </a:cubicBezTo>
                    <a:cubicBezTo>
                      <a:pt x="226715" y="79440"/>
                      <a:pt x="209518" y="40382"/>
                      <a:pt x="175816" y="17634"/>
                    </a:cubicBezTo>
                    <a:close/>
                  </a:path>
                </a:pathLst>
              </a:custGeom>
              <a:solidFill>
                <a:srgbClr val="457B9D"/>
              </a:solidFill>
              <a:ln>
                <a:noFill/>
              </a:ln>
            </p:spPr>
            <p:txBody>
              <a:bodyPr spcFirstLastPara="1" wrap="square" lIns="45725" tIns="22850" rIns="45725" bIns="2285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500">
                  <a:solidFill>
                    <a:schemeClr val="dk1"/>
                  </a:solidFill>
                  <a:latin typeface="UTM Avo" panose="02040603050506020204" pitchFamily="18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8" name="Google Shape;1277;p16">
                <a:extLst>
                  <a:ext uri="{FF2B5EF4-FFF2-40B4-BE49-F238E27FC236}">
                    <a16:creationId xmlns:a16="http://schemas.microsoft.com/office/drawing/2014/main" id="{5754A67C-E0DA-F850-42E6-FFBFBACE7AB3}"/>
                  </a:ext>
                </a:extLst>
              </p:cNvPr>
              <p:cNvSpPr/>
              <p:nvPr/>
            </p:nvSpPr>
            <p:spPr>
              <a:xfrm>
                <a:off x="1175488" y="7003294"/>
                <a:ext cx="220852" cy="274451"/>
              </a:xfrm>
              <a:custGeom>
                <a:avLst/>
                <a:gdLst/>
                <a:ahLst/>
                <a:cxnLst/>
                <a:rect l="l" t="t" r="r" b="b"/>
                <a:pathLst>
                  <a:path w="220852" h="274451" extrusionOk="0">
                    <a:moveTo>
                      <a:pt x="175816" y="17634"/>
                    </a:moveTo>
                    <a:cubicBezTo>
                      <a:pt x="143489" y="-4185"/>
                      <a:pt x="100253" y="-5637"/>
                      <a:pt x="66125" y="12614"/>
                    </a:cubicBezTo>
                    <a:cubicBezTo>
                      <a:pt x="-3751" y="49989"/>
                      <a:pt x="-18840" y="149044"/>
                      <a:pt x="23684" y="212337"/>
                    </a:cubicBezTo>
                    <a:cubicBezTo>
                      <a:pt x="47372" y="247603"/>
                      <a:pt x="86790" y="271321"/>
                      <a:pt x="129307" y="274414"/>
                    </a:cubicBezTo>
                    <a:cubicBezTo>
                      <a:pt x="138917" y="275113"/>
                      <a:pt x="147125" y="265722"/>
                      <a:pt x="147125" y="256589"/>
                    </a:cubicBezTo>
                    <a:cubicBezTo>
                      <a:pt x="147125" y="246207"/>
                      <a:pt x="138931" y="239658"/>
                      <a:pt x="129307" y="238764"/>
                    </a:cubicBezTo>
                    <a:cubicBezTo>
                      <a:pt x="71708" y="233409"/>
                      <a:pt x="28158" y="179626"/>
                      <a:pt x="36379" y="121744"/>
                    </a:cubicBezTo>
                    <a:cubicBezTo>
                      <a:pt x="43589" y="70985"/>
                      <a:pt x="90014" y="22096"/>
                      <a:pt x="144152" y="43496"/>
                    </a:cubicBezTo>
                    <a:cubicBezTo>
                      <a:pt x="172906" y="54863"/>
                      <a:pt x="189481" y="85661"/>
                      <a:pt x="190444" y="115607"/>
                    </a:cubicBezTo>
                    <a:cubicBezTo>
                      <a:pt x="190947" y="131310"/>
                      <a:pt x="215835" y="136274"/>
                      <a:pt x="219052" y="119482"/>
                    </a:cubicBezTo>
                    <a:cubicBezTo>
                      <a:pt x="226708" y="79440"/>
                      <a:pt x="209511" y="40382"/>
                      <a:pt x="175816" y="17634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45725" tIns="22850" rIns="45725" bIns="2285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500">
                  <a:solidFill>
                    <a:schemeClr val="dk1"/>
                  </a:solidFill>
                  <a:latin typeface="UTM Avo" panose="02040603050506020204" pitchFamily="18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39" name="Google Shape;1278;p16">
                <a:extLst>
                  <a:ext uri="{FF2B5EF4-FFF2-40B4-BE49-F238E27FC236}">
                    <a16:creationId xmlns:a16="http://schemas.microsoft.com/office/drawing/2014/main" id="{AB33FF82-4625-94C5-031E-FE184B0E9739}"/>
                  </a:ext>
                </a:extLst>
              </p:cNvPr>
              <p:cNvSpPr/>
              <p:nvPr/>
            </p:nvSpPr>
            <p:spPr>
              <a:xfrm>
                <a:off x="1014067" y="6998679"/>
                <a:ext cx="220852" cy="274451"/>
              </a:xfrm>
              <a:custGeom>
                <a:avLst/>
                <a:gdLst/>
                <a:ahLst/>
                <a:cxnLst/>
                <a:rect l="l" t="t" r="r" b="b"/>
                <a:pathLst>
                  <a:path w="220852" h="274451" extrusionOk="0">
                    <a:moveTo>
                      <a:pt x="175816" y="17634"/>
                    </a:moveTo>
                    <a:cubicBezTo>
                      <a:pt x="143489" y="-4185"/>
                      <a:pt x="100253" y="-5637"/>
                      <a:pt x="66125" y="12614"/>
                    </a:cubicBezTo>
                    <a:cubicBezTo>
                      <a:pt x="-3751" y="49989"/>
                      <a:pt x="-18840" y="149044"/>
                      <a:pt x="23684" y="212337"/>
                    </a:cubicBezTo>
                    <a:cubicBezTo>
                      <a:pt x="47371" y="247603"/>
                      <a:pt x="86790" y="271321"/>
                      <a:pt x="129307" y="274414"/>
                    </a:cubicBezTo>
                    <a:cubicBezTo>
                      <a:pt x="138917" y="275113"/>
                      <a:pt x="147125" y="265722"/>
                      <a:pt x="147125" y="256589"/>
                    </a:cubicBezTo>
                    <a:cubicBezTo>
                      <a:pt x="147125" y="246207"/>
                      <a:pt x="138931" y="239658"/>
                      <a:pt x="129307" y="238764"/>
                    </a:cubicBezTo>
                    <a:cubicBezTo>
                      <a:pt x="71708" y="233409"/>
                      <a:pt x="28158" y="179626"/>
                      <a:pt x="36379" y="121744"/>
                    </a:cubicBezTo>
                    <a:cubicBezTo>
                      <a:pt x="43589" y="70984"/>
                      <a:pt x="90014" y="22096"/>
                      <a:pt x="144152" y="43496"/>
                    </a:cubicBezTo>
                    <a:cubicBezTo>
                      <a:pt x="172906" y="54863"/>
                      <a:pt x="189481" y="85661"/>
                      <a:pt x="190444" y="115607"/>
                    </a:cubicBezTo>
                    <a:cubicBezTo>
                      <a:pt x="190947" y="131310"/>
                      <a:pt x="215835" y="136274"/>
                      <a:pt x="219052" y="119482"/>
                    </a:cubicBezTo>
                    <a:cubicBezTo>
                      <a:pt x="226708" y="79440"/>
                      <a:pt x="209511" y="40382"/>
                      <a:pt x="175816" y="17634"/>
                    </a:cubicBezTo>
                    <a:close/>
                  </a:path>
                </a:pathLst>
              </a:custGeom>
              <a:solidFill>
                <a:srgbClr val="457B9D"/>
              </a:solidFill>
              <a:ln>
                <a:noFill/>
              </a:ln>
            </p:spPr>
            <p:txBody>
              <a:bodyPr spcFirstLastPara="1" wrap="square" lIns="45725" tIns="22850" rIns="45725" bIns="2285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500">
                  <a:solidFill>
                    <a:schemeClr val="dk1"/>
                  </a:solidFill>
                  <a:latin typeface="UTM Avo" panose="02040603050506020204" pitchFamily="18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0" name="Google Shape;1279;p16">
                <a:extLst>
                  <a:ext uri="{FF2B5EF4-FFF2-40B4-BE49-F238E27FC236}">
                    <a16:creationId xmlns:a16="http://schemas.microsoft.com/office/drawing/2014/main" id="{43A049B6-77A7-FD96-0FE9-17CA1FB724A8}"/>
                  </a:ext>
                </a:extLst>
              </p:cNvPr>
              <p:cNvSpPr/>
              <p:nvPr/>
            </p:nvSpPr>
            <p:spPr>
              <a:xfrm>
                <a:off x="852646" y="6994071"/>
                <a:ext cx="220852" cy="274451"/>
              </a:xfrm>
              <a:custGeom>
                <a:avLst/>
                <a:gdLst/>
                <a:ahLst/>
                <a:cxnLst/>
                <a:rect l="l" t="t" r="r" b="b"/>
                <a:pathLst>
                  <a:path w="220852" h="274451" extrusionOk="0">
                    <a:moveTo>
                      <a:pt x="175816" y="17634"/>
                    </a:moveTo>
                    <a:cubicBezTo>
                      <a:pt x="143489" y="-4185"/>
                      <a:pt x="100253" y="-5637"/>
                      <a:pt x="66124" y="12614"/>
                    </a:cubicBezTo>
                    <a:cubicBezTo>
                      <a:pt x="-3751" y="49989"/>
                      <a:pt x="-18840" y="149044"/>
                      <a:pt x="23684" y="212337"/>
                    </a:cubicBezTo>
                    <a:cubicBezTo>
                      <a:pt x="47371" y="247603"/>
                      <a:pt x="86790" y="271321"/>
                      <a:pt x="129307" y="274414"/>
                    </a:cubicBezTo>
                    <a:cubicBezTo>
                      <a:pt x="138917" y="275113"/>
                      <a:pt x="147125" y="265722"/>
                      <a:pt x="147125" y="256589"/>
                    </a:cubicBezTo>
                    <a:cubicBezTo>
                      <a:pt x="147125" y="246207"/>
                      <a:pt x="138931" y="239658"/>
                      <a:pt x="129307" y="238764"/>
                    </a:cubicBezTo>
                    <a:cubicBezTo>
                      <a:pt x="71708" y="233409"/>
                      <a:pt x="28158" y="179626"/>
                      <a:pt x="36379" y="121744"/>
                    </a:cubicBezTo>
                    <a:cubicBezTo>
                      <a:pt x="43589" y="70985"/>
                      <a:pt x="90014" y="22096"/>
                      <a:pt x="144152" y="43496"/>
                    </a:cubicBezTo>
                    <a:cubicBezTo>
                      <a:pt x="172906" y="54863"/>
                      <a:pt x="189481" y="85661"/>
                      <a:pt x="190444" y="115607"/>
                    </a:cubicBezTo>
                    <a:cubicBezTo>
                      <a:pt x="190947" y="131310"/>
                      <a:pt x="215835" y="136274"/>
                      <a:pt x="219052" y="119482"/>
                    </a:cubicBezTo>
                    <a:cubicBezTo>
                      <a:pt x="226708" y="79433"/>
                      <a:pt x="209511" y="40375"/>
                      <a:pt x="175816" y="17634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45725" tIns="22850" rIns="45725" bIns="2285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500">
                  <a:solidFill>
                    <a:schemeClr val="dk1"/>
                  </a:solidFill>
                  <a:latin typeface="UTM Avo" panose="02040603050506020204" pitchFamily="18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1" name="Google Shape;1280;p16">
                <a:extLst>
                  <a:ext uri="{FF2B5EF4-FFF2-40B4-BE49-F238E27FC236}">
                    <a16:creationId xmlns:a16="http://schemas.microsoft.com/office/drawing/2014/main" id="{47EF4A46-8E27-DD8A-8DE4-5678097BABFE}"/>
                  </a:ext>
                </a:extLst>
              </p:cNvPr>
              <p:cNvSpPr/>
              <p:nvPr/>
            </p:nvSpPr>
            <p:spPr>
              <a:xfrm>
                <a:off x="691225" y="6989456"/>
                <a:ext cx="220855" cy="274451"/>
              </a:xfrm>
              <a:custGeom>
                <a:avLst/>
                <a:gdLst/>
                <a:ahLst/>
                <a:cxnLst/>
                <a:rect l="l" t="t" r="r" b="b"/>
                <a:pathLst>
                  <a:path w="220855" h="274451" extrusionOk="0">
                    <a:moveTo>
                      <a:pt x="175816" y="17634"/>
                    </a:moveTo>
                    <a:cubicBezTo>
                      <a:pt x="143489" y="-4185"/>
                      <a:pt x="100253" y="-5637"/>
                      <a:pt x="66124" y="12614"/>
                    </a:cubicBezTo>
                    <a:cubicBezTo>
                      <a:pt x="-3751" y="49989"/>
                      <a:pt x="-18840" y="149044"/>
                      <a:pt x="23684" y="212337"/>
                    </a:cubicBezTo>
                    <a:cubicBezTo>
                      <a:pt x="47371" y="247603"/>
                      <a:pt x="86790" y="271321"/>
                      <a:pt x="129307" y="274414"/>
                    </a:cubicBezTo>
                    <a:cubicBezTo>
                      <a:pt x="138917" y="275113"/>
                      <a:pt x="147125" y="265722"/>
                      <a:pt x="147125" y="256589"/>
                    </a:cubicBezTo>
                    <a:cubicBezTo>
                      <a:pt x="147125" y="246207"/>
                      <a:pt x="138931" y="239658"/>
                      <a:pt x="129307" y="238764"/>
                    </a:cubicBezTo>
                    <a:cubicBezTo>
                      <a:pt x="71708" y="233409"/>
                      <a:pt x="28158" y="179626"/>
                      <a:pt x="36379" y="121744"/>
                    </a:cubicBezTo>
                    <a:cubicBezTo>
                      <a:pt x="43589" y="70984"/>
                      <a:pt x="90014" y="22096"/>
                      <a:pt x="144152" y="43496"/>
                    </a:cubicBezTo>
                    <a:cubicBezTo>
                      <a:pt x="172906" y="54863"/>
                      <a:pt x="189481" y="85661"/>
                      <a:pt x="190444" y="115607"/>
                    </a:cubicBezTo>
                    <a:cubicBezTo>
                      <a:pt x="190947" y="131310"/>
                      <a:pt x="215835" y="136274"/>
                      <a:pt x="219052" y="119482"/>
                    </a:cubicBezTo>
                    <a:cubicBezTo>
                      <a:pt x="226715" y="79433"/>
                      <a:pt x="209518" y="40382"/>
                      <a:pt x="175816" y="17634"/>
                    </a:cubicBezTo>
                    <a:close/>
                  </a:path>
                </a:pathLst>
              </a:custGeom>
              <a:solidFill>
                <a:srgbClr val="457B9D"/>
              </a:solidFill>
              <a:ln>
                <a:noFill/>
              </a:ln>
            </p:spPr>
            <p:txBody>
              <a:bodyPr spcFirstLastPara="1" wrap="square" lIns="45725" tIns="22850" rIns="45725" bIns="2285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500">
                  <a:solidFill>
                    <a:schemeClr val="dk1"/>
                  </a:solidFill>
                  <a:latin typeface="UTM Avo" panose="02040603050506020204" pitchFamily="18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2" name="Google Shape;1281;p16">
                <a:extLst>
                  <a:ext uri="{FF2B5EF4-FFF2-40B4-BE49-F238E27FC236}">
                    <a16:creationId xmlns:a16="http://schemas.microsoft.com/office/drawing/2014/main" id="{B4554D67-4A1B-E12A-D4DC-3B957162DE21}"/>
                  </a:ext>
                </a:extLst>
              </p:cNvPr>
              <p:cNvSpPr/>
              <p:nvPr/>
            </p:nvSpPr>
            <p:spPr>
              <a:xfrm>
                <a:off x="529809" y="6984840"/>
                <a:ext cx="220850" cy="274458"/>
              </a:xfrm>
              <a:custGeom>
                <a:avLst/>
                <a:gdLst/>
                <a:ahLst/>
                <a:cxnLst/>
                <a:rect l="l" t="t" r="r" b="b"/>
                <a:pathLst>
                  <a:path w="220850" h="274458" extrusionOk="0">
                    <a:moveTo>
                      <a:pt x="175811" y="17634"/>
                    </a:moveTo>
                    <a:cubicBezTo>
                      <a:pt x="143484" y="-4185"/>
                      <a:pt x="100248" y="-5637"/>
                      <a:pt x="66120" y="12614"/>
                    </a:cubicBezTo>
                    <a:cubicBezTo>
                      <a:pt x="-3749" y="49989"/>
                      <a:pt x="-18838" y="149044"/>
                      <a:pt x="23679" y="212344"/>
                    </a:cubicBezTo>
                    <a:cubicBezTo>
                      <a:pt x="47367" y="247610"/>
                      <a:pt x="86785" y="271328"/>
                      <a:pt x="129302" y="274421"/>
                    </a:cubicBezTo>
                    <a:cubicBezTo>
                      <a:pt x="138912" y="275120"/>
                      <a:pt x="147120" y="265729"/>
                      <a:pt x="147120" y="256596"/>
                    </a:cubicBezTo>
                    <a:cubicBezTo>
                      <a:pt x="147120" y="246214"/>
                      <a:pt x="138926" y="239665"/>
                      <a:pt x="129302" y="238771"/>
                    </a:cubicBezTo>
                    <a:cubicBezTo>
                      <a:pt x="71703" y="233416"/>
                      <a:pt x="28153" y="179633"/>
                      <a:pt x="36374" y="121751"/>
                    </a:cubicBezTo>
                    <a:cubicBezTo>
                      <a:pt x="43584" y="70991"/>
                      <a:pt x="90009" y="22103"/>
                      <a:pt x="144147" y="43503"/>
                    </a:cubicBezTo>
                    <a:cubicBezTo>
                      <a:pt x="172901" y="54870"/>
                      <a:pt x="189476" y="85668"/>
                      <a:pt x="190439" y="115614"/>
                    </a:cubicBezTo>
                    <a:cubicBezTo>
                      <a:pt x="190942" y="131317"/>
                      <a:pt x="215830" y="136281"/>
                      <a:pt x="219047" y="119489"/>
                    </a:cubicBezTo>
                    <a:cubicBezTo>
                      <a:pt x="226710" y="79440"/>
                      <a:pt x="209514" y="40382"/>
                      <a:pt x="175811" y="17634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45725" tIns="22850" rIns="45725" bIns="2285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500">
                  <a:solidFill>
                    <a:schemeClr val="dk1"/>
                  </a:solidFill>
                  <a:latin typeface="UTM Avo" panose="02040603050506020204" pitchFamily="18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3" name="Google Shape;1282;p16">
                <a:extLst>
                  <a:ext uri="{FF2B5EF4-FFF2-40B4-BE49-F238E27FC236}">
                    <a16:creationId xmlns:a16="http://schemas.microsoft.com/office/drawing/2014/main" id="{46D01883-59D7-68A3-3759-11C5858EE769}"/>
                  </a:ext>
                </a:extLst>
              </p:cNvPr>
              <p:cNvSpPr/>
              <p:nvPr/>
            </p:nvSpPr>
            <p:spPr>
              <a:xfrm>
                <a:off x="368390" y="6980226"/>
                <a:ext cx="220852" cy="274456"/>
              </a:xfrm>
              <a:custGeom>
                <a:avLst/>
                <a:gdLst/>
                <a:ahLst/>
                <a:cxnLst/>
                <a:rect l="l" t="t" r="r" b="b"/>
                <a:pathLst>
                  <a:path w="220852" h="274456" extrusionOk="0">
                    <a:moveTo>
                      <a:pt x="175816" y="17633"/>
                    </a:moveTo>
                    <a:cubicBezTo>
                      <a:pt x="143489" y="-4186"/>
                      <a:pt x="100253" y="-5638"/>
                      <a:pt x="66125" y="12620"/>
                    </a:cubicBezTo>
                    <a:cubicBezTo>
                      <a:pt x="-3751" y="49995"/>
                      <a:pt x="-18840" y="149050"/>
                      <a:pt x="23684" y="212343"/>
                    </a:cubicBezTo>
                    <a:cubicBezTo>
                      <a:pt x="47372" y="247609"/>
                      <a:pt x="86790" y="271327"/>
                      <a:pt x="129307" y="274420"/>
                    </a:cubicBezTo>
                    <a:cubicBezTo>
                      <a:pt x="138917" y="275119"/>
                      <a:pt x="147125" y="265728"/>
                      <a:pt x="147125" y="256595"/>
                    </a:cubicBezTo>
                    <a:cubicBezTo>
                      <a:pt x="147125" y="246213"/>
                      <a:pt x="138931" y="239663"/>
                      <a:pt x="129307" y="238770"/>
                    </a:cubicBezTo>
                    <a:cubicBezTo>
                      <a:pt x="71708" y="233415"/>
                      <a:pt x="28158" y="179632"/>
                      <a:pt x="36379" y="121750"/>
                    </a:cubicBezTo>
                    <a:cubicBezTo>
                      <a:pt x="43589" y="70990"/>
                      <a:pt x="90014" y="22102"/>
                      <a:pt x="144152" y="43502"/>
                    </a:cubicBezTo>
                    <a:cubicBezTo>
                      <a:pt x="172906" y="54869"/>
                      <a:pt x="189481" y="85667"/>
                      <a:pt x="190444" y="115613"/>
                    </a:cubicBezTo>
                    <a:cubicBezTo>
                      <a:pt x="190947" y="131316"/>
                      <a:pt x="215835" y="136280"/>
                      <a:pt x="219052" y="119488"/>
                    </a:cubicBezTo>
                    <a:cubicBezTo>
                      <a:pt x="226708" y="79439"/>
                      <a:pt x="209511" y="40381"/>
                      <a:pt x="175816" y="17633"/>
                    </a:cubicBezTo>
                    <a:close/>
                  </a:path>
                </a:pathLst>
              </a:custGeom>
              <a:solidFill>
                <a:srgbClr val="457B9D"/>
              </a:solidFill>
              <a:ln>
                <a:noFill/>
              </a:ln>
            </p:spPr>
            <p:txBody>
              <a:bodyPr spcFirstLastPara="1" wrap="square" lIns="45725" tIns="22850" rIns="45725" bIns="2285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500">
                  <a:solidFill>
                    <a:schemeClr val="dk1"/>
                  </a:solidFill>
                  <a:latin typeface="UTM Avo" panose="02040603050506020204" pitchFamily="18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4" name="Google Shape;1283;p16">
                <a:extLst>
                  <a:ext uri="{FF2B5EF4-FFF2-40B4-BE49-F238E27FC236}">
                    <a16:creationId xmlns:a16="http://schemas.microsoft.com/office/drawing/2014/main" id="{8D1C0341-38F2-1C53-75FA-747BA3B405AC}"/>
                  </a:ext>
                </a:extLst>
              </p:cNvPr>
              <p:cNvSpPr/>
              <p:nvPr/>
            </p:nvSpPr>
            <p:spPr>
              <a:xfrm>
                <a:off x="206969" y="6975610"/>
                <a:ext cx="220852" cy="274451"/>
              </a:xfrm>
              <a:custGeom>
                <a:avLst/>
                <a:gdLst/>
                <a:ahLst/>
                <a:cxnLst/>
                <a:rect l="l" t="t" r="r" b="b"/>
                <a:pathLst>
                  <a:path w="220852" h="274451" extrusionOk="0">
                    <a:moveTo>
                      <a:pt x="175816" y="17634"/>
                    </a:moveTo>
                    <a:cubicBezTo>
                      <a:pt x="143489" y="-4185"/>
                      <a:pt x="100253" y="-5637"/>
                      <a:pt x="66125" y="12614"/>
                    </a:cubicBezTo>
                    <a:cubicBezTo>
                      <a:pt x="-3751" y="49989"/>
                      <a:pt x="-18840" y="149044"/>
                      <a:pt x="23684" y="212337"/>
                    </a:cubicBezTo>
                    <a:cubicBezTo>
                      <a:pt x="47372" y="247603"/>
                      <a:pt x="86790" y="271321"/>
                      <a:pt x="129307" y="274414"/>
                    </a:cubicBezTo>
                    <a:cubicBezTo>
                      <a:pt x="138917" y="275113"/>
                      <a:pt x="147125" y="265722"/>
                      <a:pt x="147125" y="256589"/>
                    </a:cubicBezTo>
                    <a:cubicBezTo>
                      <a:pt x="147125" y="246207"/>
                      <a:pt x="138931" y="239658"/>
                      <a:pt x="129307" y="238764"/>
                    </a:cubicBezTo>
                    <a:cubicBezTo>
                      <a:pt x="71708" y="233409"/>
                      <a:pt x="28158" y="179626"/>
                      <a:pt x="36379" y="121744"/>
                    </a:cubicBezTo>
                    <a:cubicBezTo>
                      <a:pt x="43589" y="70985"/>
                      <a:pt x="90014" y="22096"/>
                      <a:pt x="144152" y="43496"/>
                    </a:cubicBezTo>
                    <a:cubicBezTo>
                      <a:pt x="172906" y="54863"/>
                      <a:pt x="189481" y="85661"/>
                      <a:pt x="190444" y="115607"/>
                    </a:cubicBezTo>
                    <a:cubicBezTo>
                      <a:pt x="190947" y="131310"/>
                      <a:pt x="215835" y="136274"/>
                      <a:pt x="219052" y="119482"/>
                    </a:cubicBezTo>
                    <a:cubicBezTo>
                      <a:pt x="226708" y="79440"/>
                      <a:pt x="209511" y="40382"/>
                      <a:pt x="175816" y="17634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45725" tIns="22850" rIns="45725" bIns="2285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500">
                  <a:solidFill>
                    <a:schemeClr val="dk1"/>
                  </a:solidFill>
                  <a:latin typeface="UTM Avo" panose="02040603050506020204" pitchFamily="18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5" name="Google Shape;1284;p16">
                <a:extLst>
                  <a:ext uri="{FF2B5EF4-FFF2-40B4-BE49-F238E27FC236}">
                    <a16:creationId xmlns:a16="http://schemas.microsoft.com/office/drawing/2014/main" id="{AD6A0303-4ABF-9B41-F18C-416E70F319A0}"/>
                  </a:ext>
                </a:extLst>
              </p:cNvPr>
              <p:cNvSpPr/>
              <p:nvPr/>
            </p:nvSpPr>
            <p:spPr>
              <a:xfrm>
                <a:off x="45555" y="6970999"/>
                <a:ext cx="220852" cy="274454"/>
              </a:xfrm>
              <a:custGeom>
                <a:avLst/>
                <a:gdLst/>
                <a:ahLst/>
                <a:cxnLst/>
                <a:rect l="l" t="t" r="r" b="b"/>
                <a:pathLst>
                  <a:path w="220852" h="274454" extrusionOk="0">
                    <a:moveTo>
                      <a:pt x="175809" y="17631"/>
                    </a:moveTo>
                    <a:cubicBezTo>
                      <a:pt x="143482" y="-4188"/>
                      <a:pt x="100253" y="-5634"/>
                      <a:pt x="66125" y="12617"/>
                    </a:cubicBezTo>
                    <a:cubicBezTo>
                      <a:pt x="-3751" y="49992"/>
                      <a:pt x="-18840" y="149047"/>
                      <a:pt x="23684" y="212340"/>
                    </a:cubicBezTo>
                    <a:cubicBezTo>
                      <a:pt x="47371" y="247606"/>
                      <a:pt x="86790" y="271324"/>
                      <a:pt x="129307" y="274417"/>
                    </a:cubicBezTo>
                    <a:cubicBezTo>
                      <a:pt x="138917" y="275116"/>
                      <a:pt x="147125" y="265725"/>
                      <a:pt x="147125" y="256592"/>
                    </a:cubicBezTo>
                    <a:cubicBezTo>
                      <a:pt x="147125" y="246210"/>
                      <a:pt x="138931" y="239661"/>
                      <a:pt x="129307" y="238767"/>
                    </a:cubicBezTo>
                    <a:cubicBezTo>
                      <a:pt x="71708" y="233412"/>
                      <a:pt x="28158" y="179629"/>
                      <a:pt x="36379" y="121747"/>
                    </a:cubicBezTo>
                    <a:cubicBezTo>
                      <a:pt x="43589" y="70988"/>
                      <a:pt x="90014" y="22099"/>
                      <a:pt x="144152" y="43499"/>
                    </a:cubicBezTo>
                    <a:cubicBezTo>
                      <a:pt x="172906" y="54866"/>
                      <a:pt x="189481" y="85664"/>
                      <a:pt x="190444" y="115610"/>
                    </a:cubicBezTo>
                    <a:cubicBezTo>
                      <a:pt x="190947" y="131313"/>
                      <a:pt x="215835" y="136277"/>
                      <a:pt x="219052" y="119485"/>
                    </a:cubicBezTo>
                    <a:cubicBezTo>
                      <a:pt x="226708" y="79436"/>
                      <a:pt x="209511" y="40378"/>
                      <a:pt x="175809" y="17631"/>
                    </a:cubicBezTo>
                    <a:close/>
                  </a:path>
                </a:pathLst>
              </a:custGeom>
              <a:solidFill>
                <a:srgbClr val="457B9D"/>
              </a:solidFill>
              <a:ln>
                <a:noFill/>
              </a:ln>
            </p:spPr>
            <p:txBody>
              <a:bodyPr spcFirstLastPara="1" wrap="square" lIns="45725" tIns="22850" rIns="45725" bIns="2285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500">
                  <a:solidFill>
                    <a:schemeClr val="dk1"/>
                  </a:solidFill>
                  <a:latin typeface="UTM Avo" panose="02040603050506020204" pitchFamily="18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6" name="Google Shape;1285;p16">
                <a:extLst>
                  <a:ext uri="{FF2B5EF4-FFF2-40B4-BE49-F238E27FC236}">
                    <a16:creationId xmlns:a16="http://schemas.microsoft.com/office/drawing/2014/main" id="{BE775C0B-8063-4431-EE10-28443463341D}"/>
                  </a:ext>
                </a:extLst>
              </p:cNvPr>
              <p:cNvSpPr/>
              <p:nvPr/>
            </p:nvSpPr>
            <p:spPr>
              <a:xfrm>
                <a:off x="-115869" y="6966384"/>
                <a:ext cx="220851" cy="274453"/>
              </a:xfrm>
              <a:custGeom>
                <a:avLst/>
                <a:gdLst/>
                <a:ahLst/>
                <a:cxnLst/>
                <a:rect l="l" t="t" r="r" b="b"/>
                <a:pathLst>
                  <a:path w="220851" h="274453" extrusionOk="0">
                    <a:moveTo>
                      <a:pt x="175813" y="17637"/>
                    </a:moveTo>
                    <a:cubicBezTo>
                      <a:pt x="143485" y="-4189"/>
                      <a:pt x="100256" y="-5634"/>
                      <a:pt x="66128" y="12617"/>
                    </a:cubicBezTo>
                    <a:cubicBezTo>
                      <a:pt x="-3754" y="49992"/>
                      <a:pt x="-18836" y="149047"/>
                      <a:pt x="23681" y="212339"/>
                    </a:cubicBezTo>
                    <a:cubicBezTo>
                      <a:pt x="47368" y="247606"/>
                      <a:pt x="86786" y="271324"/>
                      <a:pt x="129303" y="274417"/>
                    </a:cubicBezTo>
                    <a:cubicBezTo>
                      <a:pt x="138914" y="275115"/>
                      <a:pt x="147121" y="265724"/>
                      <a:pt x="147121" y="256592"/>
                    </a:cubicBezTo>
                    <a:cubicBezTo>
                      <a:pt x="147121" y="246209"/>
                      <a:pt x="138928" y="239660"/>
                      <a:pt x="129303" y="238766"/>
                    </a:cubicBezTo>
                    <a:cubicBezTo>
                      <a:pt x="71704" y="233411"/>
                      <a:pt x="28154" y="179628"/>
                      <a:pt x="36376" y="121747"/>
                    </a:cubicBezTo>
                    <a:cubicBezTo>
                      <a:pt x="43585" y="70987"/>
                      <a:pt x="90011" y="22098"/>
                      <a:pt x="144148" y="43498"/>
                    </a:cubicBezTo>
                    <a:cubicBezTo>
                      <a:pt x="172902" y="54865"/>
                      <a:pt x="189478" y="85663"/>
                      <a:pt x="190441" y="115609"/>
                    </a:cubicBezTo>
                    <a:cubicBezTo>
                      <a:pt x="190943" y="131312"/>
                      <a:pt x="215831" y="136276"/>
                      <a:pt x="219049" y="119484"/>
                    </a:cubicBezTo>
                    <a:cubicBezTo>
                      <a:pt x="226712" y="79435"/>
                      <a:pt x="209515" y="40377"/>
                      <a:pt x="175813" y="17637"/>
                    </a:cubicBezTo>
                    <a:close/>
                  </a:path>
                </a:pathLst>
              </a:custGeom>
              <a:solidFill>
                <a:schemeClr val="dk2"/>
              </a:solidFill>
              <a:ln>
                <a:noFill/>
              </a:ln>
            </p:spPr>
            <p:txBody>
              <a:bodyPr spcFirstLastPara="1" wrap="square" lIns="45725" tIns="22850" rIns="45725" bIns="2285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2500">
                  <a:solidFill>
                    <a:schemeClr val="dk1"/>
                  </a:solidFill>
                  <a:latin typeface="UTM Avo" panose="02040603050506020204" pitchFamily="18"/>
                  <a:ea typeface="Calibri"/>
                  <a:cs typeface="Calibri"/>
                  <a:sym typeface="Calibri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0649268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/>
      <p:bldP spid="13" grpId="0"/>
      <p:bldP spid="18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 l="-20000" r="-2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dsad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152901" y="1285839"/>
            <a:ext cx="2819400" cy="4286321"/>
          </a:xfrm>
          <a:prstGeom prst="rect">
            <a:avLst/>
          </a:prstGeom>
        </p:spPr>
      </p:pic>
      <p:sp>
        <p:nvSpPr>
          <p:cNvPr id="7" name="Cloud 6"/>
          <p:cNvSpPr/>
          <p:nvPr/>
        </p:nvSpPr>
        <p:spPr>
          <a:xfrm>
            <a:off x="6629400" y="609600"/>
            <a:ext cx="3733800" cy="1676400"/>
          </a:xfrm>
          <a:prstGeom prst="cloud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UD Digi Kyokasho N-B" panose="02020700000000000000" pitchFamily="17" charset="-128"/>
                <a:cs typeface="Times New Roman" pitchFamily="18" charset="0"/>
              </a:rPr>
              <a:t>Chinh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UD Digi Kyokasho N-B" panose="02020700000000000000" pitchFamily="17" charset="-128"/>
                <a:cs typeface="Times New Roman" pitchFamily="18" charset="0"/>
              </a:rPr>
              <a:t> </a:t>
            </a:r>
            <a:r>
              <a:rPr kumimoji="0" 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UD Digi Kyokasho N-B" panose="02020700000000000000" pitchFamily="17" charset="-128"/>
                <a:cs typeface="Times New Roman" pitchFamily="18" charset="0"/>
              </a:rPr>
              <a:t>phục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UD Digi Kyokasho N-B" panose="02020700000000000000" pitchFamily="17" charset="-128"/>
                <a:cs typeface="Times New Roman" pitchFamily="18" charset="0"/>
              </a:rPr>
              <a:t> </a:t>
            </a:r>
            <a:r>
              <a:rPr kumimoji="0" 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UD Digi Kyokasho N-B" panose="02020700000000000000" pitchFamily="17" charset="-128"/>
                <a:cs typeface="Times New Roman" pitchFamily="18" charset="0"/>
              </a:rPr>
              <a:t>cúp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UD Digi Kyokasho N-B" panose="02020700000000000000" pitchFamily="17" charset="-128"/>
                <a:cs typeface="Times New Roman" pitchFamily="18" charset="0"/>
              </a:rPr>
              <a:t> C1 </a:t>
            </a:r>
            <a:r>
              <a:rPr kumimoji="0" 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UD Digi Kyokasho N-B" panose="02020700000000000000" pitchFamily="17" charset="-128"/>
                <a:cs typeface="Times New Roman" pitchFamily="18" charset="0"/>
              </a:rPr>
              <a:t>thôi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UD Digi Kyokasho N-B" panose="02020700000000000000" pitchFamily="17" charset="-128"/>
                <a:cs typeface="Times New Roman" pitchFamily="18" charset="0"/>
              </a:rPr>
              <a:t> </a:t>
            </a:r>
            <a:r>
              <a:rPr kumimoji="0" 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UD Digi Kyokasho N-B" panose="02020700000000000000" pitchFamily="17" charset="-128"/>
                <a:cs typeface="Times New Roman" pitchFamily="18" charset="0"/>
              </a:rPr>
              <a:t>nào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UD Digi Kyokasho N-B" panose="02020700000000000000" pitchFamily="17" charset="-128"/>
                <a:cs typeface="Times New Roman" pitchFamily="18" charset="0"/>
              </a:rPr>
              <a:t> !! ^^</a:t>
            </a:r>
          </a:p>
        </p:txBody>
      </p:sp>
      <p:pic>
        <p:nvPicPr>
          <p:cNvPr id="2" name="Picture 1" descr="Logo, company name&#10;&#10;Description automatically generated">
            <a:extLst>
              <a:ext uri="{FF2B5EF4-FFF2-40B4-BE49-F238E27FC236}">
                <a16:creationId xmlns:a16="http://schemas.microsoft.com/office/drawing/2014/main" id="{E085CA49-3E0E-6553-763C-4FEF85805C61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819388" cy="914400"/>
          </a:xfrm>
          <a:prstGeom prst="rect">
            <a:avLst/>
          </a:prstGeom>
        </p:spPr>
      </p:pic>
      <p:pic>
        <p:nvPicPr>
          <p:cNvPr id="4" name="Picture 3" descr="Text, logo&#10;&#10;Description automatically generated">
            <a:extLst>
              <a:ext uri="{FF2B5EF4-FFF2-40B4-BE49-F238E27FC236}">
                <a16:creationId xmlns:a16="http://schemas.microsoft.com/office/drawing/2014/main" id="{D9AB780E-7B14-D64F-4A43-1BF388579F1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259080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 l="-20000" r="-2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bong.png">
            <a:hlinkClick r:id="rId4" action="ppaction://hlinksldjump"/>
          </p:cNvPr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5029200" y="5029201"/>
            <a:ext cx="1371600" cy="1349713"/>
          </a:xfrm>
          <a:prstGeom prst="rect">
            <a:avLst/>
          </a:prstGeom>
        </p:spPr>
      </p:pic>
      <p:grpSp>
        <p:nvGrpSpPr>
          <p:cNvPr id="4" name="Group 3">
            <a:extLst>
              <a:ext uri="{FF2B5EF4-FFF2-40B4-BE49-F238E27FC236}">
                <a16:creationId xmlns:a16="http://schemas.microsoft.com/office/drawing/2014/main" id="{B3F0505F-0742-4E5A-D8F2-58C5007F8A14}"/>
              </a:ext>
            </a:extLst>
          </p:cNvPr>
          <p:cNvGrpSpPr/>
          <p:nvPr/>
        </p:nvGrpSpPr>
        <p:grpSpPr>
          <a:xfrm>
            <a:off x="2667000" y="475338"/>
            <a:ext cx="6858000" cy="2973648"/>
            <a:chOff x="3162300" y="1219200"/>
            <a:chExt cx="5638800" cy="1981200"/>
          </a:xfrm>
        </p:grpSpPr>
        <p:pic>
          <p:nvPicPr>
            <p:cNvPr id="3" name="Graphic 2">
              <a:extLst>
                <a:ext uri="{FF2B5EF4-FFF2-40B4-BE49-F238E27FC236}">
                  <a16:creationId xmlns:a16="http://schemas.microsoft.com/office/drawing/2014/main" id="{845B4281-5B19-4461-54A9-7008DD061428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3162300" y="1219200"/>
              <a:ext cx="5638800" cy="1981200"/>
            </a:xfrm>
            <a:prstGeom prst="rect">
              <a:avLst/>
            </a:prstGeom>
          </p:spPr>
        </p:pic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" name="TextBox 6"/>
                <p:cNvSpPr txBox="1"/>
                <p:nvPr/>
              </p:nvSpPr>
              <p:spPr>
                <a:xfrm>
                  <a:off x="3230974" y="1288866"/>
                  <a:ext cx="5501452" cy="125221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marL="0" marR="0" lvl="0" indent="0" algn="ctr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r>
                    <a:rPr kumimoji="0" lang="en-US" altLang="en-US" sz="3200" b="1" i="0" u="none" strike="noStrike" cap="none" normalizeH="0" baseline="0" dirty="0">
                      <a:ln>
                        <a:noFill/>
                      </a:ln>
                      <a:solidFill>
                        <a:srgbClr val="333333"/>
                      </a:solidFill>
                      <a:effectLst/>
                      <a:latin typeface="UTM Avo" panose="02040603050506020204" pitchFamily="18"/>
                    </a:rPr>
                    <a:t>Câu 1:</a:t>
                  </a:r>
                  <a:r>
                    <a:rPr kumimoji="0" lang="en-US" altLang="en-US" sz="3200" b="0" i="0" u="none" strike="noStrike" cap="none" normalizeH="0" baseline="0" dirty="0">
                      <a:ln>
                        <a:noFill/>
                      </a:ln>
                      <a:solidFill>
                        <a:srgbClr val="333333"/>
                      </a:solidFill>
                      <a:effectLst/>
                      <a:latin typeface="UTM Avo" panose="02040603050506020204" pitchFamily="18"/>
                    </a:rPr>
                    <a:t> </a:t>
                  </a:r>
                  <a:r>
                    <a:rPr kumimoji="0" lang="en-US" altLang="en-US" sz="3200" b="0" i="0" u="none" strike="noStrike" cap="none" normalizeH="0" baseline="0" dirty="0" err="1">
                      <a:ln>
                        <a:noFill/>
                      </a:ln>
                      <a:solidFill>
                        <a:srgbClr val="333333"/>
                      </a:solidFill>
                      <a:effectLst/>
                      <a:latin typeface="UTM Avo" panose="02040603050506020204" pitchFamily="18"/>
                    </a:rPr>
                    <a:t>Viết</a:t>
                  </a:r>
                  <a:r>
                    <a:rPr kumimoji="0" lang="en-US" altLang="en-US" sz="3200" b="0" i="0" u="none" strike="noStrike" cap="none" normalizeH="0" baseline="0" dirty="0">
                      <a:ln>
                        <a:noFill/>
                      </a:ln>
                      <a:solidFill>
                        <a:srgbClr val="333333"/>
                      </a:solidFill>
                      <a:effectLst/>
                      <a:latin typeface="UTM Avo" panose="02040603050506020204" pitchFamily="18"/>
                    </a:rPr>
                    <a:t> </a:t>
                  </a:r>
                  <a14:m>
                    <m:oMath xmlns:m="http://schemas.openxmlformats.org/officeDocument/2006/math">
                      <m:sSup>
                        <m:sSupPr>
                          <m:ctrlPr>
                            <a:rPr kumimoji="0" lang="en-US" altLang="en-US" sz="3200" b="0" i="1" u="none" strike="noStrike" cap="none" normalizeH="0" baseline="0" smtClean="0">
                              <a:ln>
                                <a:noFill/>
                              </a:ln>
                              <a:solidFill>
                                <a:srgbClr val="333333"/>
                              </a:solidFill>
                              <a:effectLst/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f>
                            <m:fPr>
                              <m:ctrlPr>
                                <a:rPr kumimoji="0" lang="en-US" altLang="en-US" sz="3200" b="0" i="1" u="none" strike="noStrike" cap="none" normalizeH="0" baseline="0" smtClean="0">
                                  <a:ln>
                                    <a:noFill/>
                                  </a:ln>
                                  <a:solidFill>
                                    <a:srgbClr val="333333"/>
                                  </a:solidFill>
                                  <a:effectLst/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m:rPr>
                                  <m:nor/>
                                </m:rPr>
                                <a:rPr kumimoji="0" lang="en-US" altLang="en-US" sz="3200" b="0" i="0" u="none" strike="noStrike" cap="none" normalizeH="0" baseline="0" smtClean="0">
                                  <a:ln>
                                    <a:noFill/>
                                  </a:ln>
                                  <a:solidFill>
                                    <a:srgbClr val="333333"/>
                                  </a:solidFill>
                                  <a:effectLst/>
                                  <a:latin typeface="UTM Avo" panose="02040603050506020204" pitchFamily="18"/>
                                </a:rPr>
                                <m:t>1</m:t>
                              </m:r>
                            </m:num>
                            <m:den>
                              <m:r>
                                <m:rPr>
                                  <m:nor/>
                                </m:rPr>
                                <a:rPr kumimoji="0" lang="en-US" altLang="en-US" sz="3200" b="0" i="0" u="none" strike="noStrike" cap="none" normalizeH="0" baseline="0" smtClean="0">
                                  <a:ln>
                                    <a:noFill/>
                                  </a:ln>
                                  <a:solidFill>
                                    <a:srgbClr val="333333"/>
                                  </a:solidFill>
                                  <a:effectLst/>
                                  <a:latin typeface="UTM Avo" panose="02040603050506020204" pitchFamily="18"/>
                                </a:rPr>
                                <m:t>3</m:t>
                              </m:r>
                            </m:den>
                          </m:f>
                        </m:e>
                        <m:sup>
                          <m:r>
                            <a:rPr kumimoji="0" lang="en-US" altLang="en-US" sz="3200" b="0" i="1" u="none" strike="noStrike" cap="none" normalizeH="0" baseline="0" smtClean="0">
                              <a:ln>
                                <a:noFill/>
                              </a:ln>
                              <a:solidFill>
                                <a:srgbClr val="333333"/>
                              </a:solidFill>
                              <a:effectLst/>
                              <a:latin typeface="Cambria Math" panose="02040503050406030204" pitchFamily="18" charset="0"/>
                            </a:rPr>
                            <m:t>8</m:t>
                          </m:r>
                        </m:sup>
                      </m:sSup>
                    </m:oMath>
                  </a14:m>
                  <a:r>
                    <a:rPr kumimoji="0" lang="en-US" altLang="en-US" sz="3200" b="0" i="0" u="none" strike="noStrike" cap="none" normalizeH="0" baseline="0" dirty="0">
                      <a:ln>
                        <a:noFill/>
                      </a:ln>
                      <a:solidFill>
                        <a:srgbClr val="333333"/>
                      </a:solidFill>
                      <a:effectLst/>
                      <a:latin typeface="UTM Avo" panose="02040603050506020204" pitchFamily="18"/>
                    </a:rPr>
                    <a:t>dưới </a:t>
                  </a:r>
                  <a:r>
                    <a:rPr kumimoji="0" lang="en-US" altLang="en-US" sz="3200" b="0" i="0" u="none" strike="noStrike" cap="none" normalizeH="0" baseline="0" dirty="0" err="1">
                      <a:ln>
                        <a:noFill/>
                      </a:ln>
                      <a:solidFill>
                        <a:srgbClr val="333333"/>
                      </a:solidFill>
                      <a:effectLst/>
                      <a:latin typeface="UTM Avo" panose="02040603050506020204" pitchFamily="18"/>
                    </a:rPr>
                    <a:t>dạng</a:t>
                  </a:r>
                  <a:r>
                    <a:rPr kumimoji="0" lang="en-US" altLang="en-US" sz="3200" b="0" i="0" u="none" strike="noStrike" cap="none" normalizeH="0" baseline="0" dirty="0">
                      <a:ln>
                        <a:noFill/>
                      </a:ln>
                      <a:solidFill>
                        <a:srgbClr val="333333"/>
                      </a:solidFill>
                      <a:effectLst/>
                      <a:latin typeface="UTM Avo" panose="02040603050506020204" pitchFamily="18"/>
                    </a:rPr>
                    <a:t> </a:t>
                  </a:r>
                  <a:r>
                    <a:rPr kumimoji="0" lang="en-US" altLang="en-US" sz="3200" b="0" i="0" u="none" strike="noStrike" cap="none" normalizeH="0" baseline="0" dirty="0" err="1">
                      <a:ln>
                        <a:noFill/>
                      </a:ln>
                      <a:solidFill>
                        <a:srgbClr val="333333"/>
                      </a:solidFill>
                      <a:effectLst/>
                      <a:latin typeface="UTM Avo" panose="02040603050506020204" pitchFamily="18"/>
                    </a:rPr>
                    <a:t>lũy</a:t>
                  </a:r>
                  <a:r>
                    <a:rPr kumimoji="0" lang="en-US" altLang="en-US" sz="3200" b="0" i="0" u="none" strike="noStrike" cap="none" normalizeH="0" baseline="0" dirty="0">
                      <a:ln>
                        <a:noFill/>
                      </a:ln>
                      <a:solidFill>
                        <a:srgbClr val="333333"/>
                      </a:solidFill>
                      <a:effectLst/>
                      <a:latin typeface="UTM Avo" panose="02040603050506020204" pitchFamily="18"/>
                    </a:rPr>
                    <a:t> </a:t>
                  </a:r>
                  <a:r>
                    <a:rPr kumimoji="0" lang="en-US" altLang="en-US" sz="3200" b="0" i="0" u="none" strike="noStrike" cap="none" normalizeH="0" baseline="0" dirty="0" err="1">
                      <a:ln>
                        <a:noFill/>
                      </a:ln>
                      <a:solidFill>
                        <a:srgbClr val="333333"/>
                      </a:solidFill>
                      <a:effectLst/>
                      <a:latin typeface="UTM Avo" panose="02040603050506020204" pitchFamily="18"/>
                    </a:rPr>
                    <a:t>thừa</a:t>
                  </a:r>
                  <a:r>
                    <a:rPr kumimoji="0" lang="en-US" altLang="en-US" sz="3200" b="0" i="0" u="none" strike="noStrike" cap="none" normalizeH="0" baseline="0" dirty="0">
                      <a:ln>
                        <a:noFill/>
                      </a:ln>
                      <a:solidFill>
                        <a:srgbClr val="333333"/>
                      </a:solidFill>
                      <a:effectLst/>
                      <a:latin typeface="UTM Avo" panose="02040603050506020204" pitchFamily="18"/>
                    </a:rPr>
                    <a:t> </a:t>
                  </a:r>
                  <a:r>
                    <a:rPr kumimoji="0" lang="en-US" altLang="en-US" sz="3200" b="0" i="0" u="none" strike="noStrike" cap="none" normalizeH="0" baseline="0" dirty="0" err="1">
                      <a:ln>
                        <a:noFill/>
                      </a:ln>
                      <a:solidFill>
                        <a:srgbClr val="333333"/>
                      </a:solidFill>
                      <a:effectLst/>
                      <a:latin typeface="UTM Avo" panose="02040603050506020204" pitchFamily="18"/>
                    </a:rPr>
                    <a:t>của</a:t>
                  </a:r>
                  <a:r>
                    <a:rPr kumimoji="0" lang="en-US" altLang="en-US" sz="3200" b="0" i="0" u="none" strike="noStrike" cap="none" normalizeH="0" baseline="0" dirty="0">
                      <a:ln>
                        <a:noFill/>
                      </a:ln>
                      <a:solidFill>
                        <a:srgbClr val="333333"/>
                      </a:solidFill>
                      <a:effectLst/>
                      <a:latin typeface="UTM Avo" panose="02040603050506020204" pitchFamily="18"/>
                    </a:rPr>
                    <a:t> a </a:t>
                  </a:r>
                  <a:r>
                    <a:rPr kumimoji="0" lang="en-US" altLang="en-US" sz="3200" b="0" i="0" u="none" strike="noStrike" cap="none" normalizeH="0" baseline="0" dirty="0" err="1">
                      <a:ln>
                        <a:noFill/>
                      </a:ln>
                      <a:solidFill>
                        <a:srgbClr val="333333"/>
                      </a:solidFill>
                      <a:effectLst/>
                      <a:latin typeface="UTM Avo" panose="02040603050506020204" pitchFamily="18"/>
                    </a:rPr>
                    <a:t>với</a:t>
                  </a:r>
                  <a:r>
                    <a:rPr kumimoji="0" lang="en-US" altLang="en-US" sz="3200" b="0" i="0" u="none" strike="noStrike" cap="none" normalizeH="0" baseline="0" dirty="0">
                      <a:ln>
                        <a:noFill/>
                      </a:ln>
                      <a:solidFill>
                        <a:srgbClr val="333333"/>
                      </a:solidFill>
                      <a:effectLst/>
                      <a:latin typeface="UTM Avo" panose="02040603050506020204" pitchFamily="18"/>
                    </a:rPr>
                    <a:t> a = </a:t>
                  </a:r>
                  <a14:m>
                    <m:oMath xmlns:m="http://schemas.openxmlformats.org/officeDocument/2006/math">
                      <m:f>
                        <m:fPr>
                          <m:ctrlPr>
                            <a:rPr kumimoji="0" lang="en-US" altLang="en-US" sz="3200" b="0" i="1" u="none" strike="noStrike" cap="none" normalizeH="0" baseline="0" dirty="0" smtClean="0">
                              <a:ln>
                                <a:noFill/>
                              </a:ln>
                              <a:solidFill>
                                <a:srgbClr val="333333"/>
                              </a:solidFill>
                              <a:effectLst/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kumimoji="0" lang="en-US" altLang="en-US" sz="3200" b="0" i="0" u="none" strike="noStrike" cap="none" normalizeH="0" baseline="0" dirty="0" smtClean="0">
                              <a:ln>
                                <a:noFill/>
                              </a:ln>
                              <a:solidFill>
                                <a:srgbClr val="333333"/>
                              </a:solidFill>
                              <a:effectLst/>
                              <a:latin typeface="UTM Avo" panose="02040603050506020204" pitchFamily="18"/>
                            </a:rPr>
                            <m:t>1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kumimoji="0" lang="en-US" altLang="en-US" sz="3200" b="0" i="0" u="none" strike="noStrike" cap="none" normalizeH="0" baseline="0" dirty="0" smtClean="0">
                              <a:ln>
                                <a:noFill/>
                              </a:ln>
                              <a:solidFill>
                                <a:srgbClr val="333333"/>
                              </a:solidFill>
                              <a:effectLst/>
                              <a:latin typeface="UTM Avo" panose="02040603050506020204" pitchFamily="18"/>
                            </a:rPr>
                            <m:t>9</m:t>
                          </m:r>
                        </m:den>
                      </m:f>
                    </m:oMath>
                  </a14:m>
                  <a:r>
                    <a:rPr kumimoji="0" lang="en-US" altLang="en-US" sz="3200" b="0" i="0" u="none" strike="noStrike" cap="none" normalizeH="0" baseline="0" dirty="0">
                      <a:ln>
                        <a:noFill/>
                      </a:ln>
                      <a:solidFill>
                        <a:srgbClr val="333333"/>
                      </a:solidFill>
                      <a:effectLst/>
                      <a:latin typeface="UTM Avo" panose="02040603050506020204" pitchFamily="18"/>
                    </a:rPr>
                    <a:t> ta </a:t>
                  </a:r>
                  <a:r>
                    <a:rPr kumimoji="0" lang="en-US" altLang="en-US" sz="3200" b="0" i="0" u="none" strike="noStrike" cap="none" normalizeH="0" baseline="0" dirty="0" err="1">
                      <a:ln>
                        <a:noFill/>
                      </a:ln>
                      <a:solidFill>
                        <a:srgbClr val="333333"/>
                      </a:solidFill>
                      <a:effectLst/>
                      <a:latin typeface="UTM Avo" panose="02040603050506020204" pitchFamily="18"/>
                    </a:rPr>
                    <a:t>được</a:t>
                  </a:r>
                  <a:r>
                    <a:rPr kumimoji="0" lang="en-US" altLang="en-US" sz="3200" b="0" i="0" u="none" strike="noStrike" cap="none" normalizeH="0" baseline="0" dirty="0">
                      <a:ln>
                        <a:noFill/>
                      </a:ln>
                      <a:solidFill>
                        <a:srgbClr val="333333"/>
                      </a:solidFill>
                      <a:effectLst/>
                      <a:latin typeface="UTM Avo" panose="02040603050506020204" pitchFamily="18"/>
                    </a:rPr>
                    <a:t>:</a:t>
                  </a:r>
                  <a:endParaRPr kumimoji="0" lang="en-US" altLang="en-US" sz="3200" b="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UTM Avo" panose="02040603050506020204" pitchFamily="18"/>
                  </a:endParaRPr>
                </a:p>
              </p:txBody>
            </p:sp>
          </mc:Choice>
          <mc:Fallback xmlns="">
            <p:sp>
              <p:nvSpPr>
                <p:cNvPr id="7" name="TextBox 6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230974" y="1288866"/>
                  <a:ext cx="5501452" cy="1252214"/>
                </a:xfrm>
                <a:prstGeom prst="rect">
                  <a:avLst/>
                </a:prstGeom>
                <a:blipFill>
                  <a:blip r:embed="rId8"/>
                  <a:stretch>
                    <a:fillRect l="-2095" r="-2095" b="-1948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pic>
        <p:nvPicPr>
          <p:cNvPr id="5" name="Picture 4" descr="Logo, company name&#10;&#10;Description automatically generated">
            <a:extLst>
              <a:ext uri="{FF2B5EF4-FFF2-40B4-BE49-F238E27FC236}">
                <a16:creationId xmlns:a16="http://schemas.microsoft.com/office/drawing/2014/main" id="{6DBD68AF-803D-68BD-3888-EAA83E52396A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819388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377103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430dcb88016bc5e42f7101ebdc877fc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1524000" y="-685800"/>
            <a:ext cx="9144000" cy="5638800"/>
          </a:xfrm>
          <a:prstGeom prst="rect">
            <a:avLst/>
          </a:prstGeom>
        </p:spPr>
      </p:pic>
      <p:pic>
        <p:nvPicPr>
          <p:cNvPr id="6" name="Picture 5" descr="f002c92eee74a495b2b40cc86e0dc2e9.pn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4648200" y="1143000"/>
            <a:ext cx="2362200" cy="2819400"/>
          </a:xfrm>
          <a:prstGeom prst="rect">
            <a:avLst/>
          </a:prstGeom>
        </p:spPr>
      </p:pic>
      <p:sp>
        <p:nvSpPr>
          <p:cNvPr id="17" name="Plaque 16"/>
          <p:cNvSpPr/>
          <p:nvPr/>
        </p:nvSpPr>
        <p:spPr>
          <a:xfrm>
            <a:off x="8610600" y="228600"/>
            <a:ext cx="2057400" cy="1371600"/>
          </a:xfrm>
          <a:prstGeom prst="plaque">
            <a:avLst/>
          </a:prstGeom>
          <a:ln>
            <a:solidFill>
              <a:srgbClr val="C0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3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Vàoooooo</a:t>
            </a:r>
            <a:endParaRPr kumimoji="0" lang="en-US" sz="23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itchFamily="18" charset="0"/>
            </a:endParaRPr>
          </a:p>
        </p:txBody>
      </p:sp>
      <p:pic>
        <p:nvPicPr>
          <p:cNvPr id="8" name="Picture 7" descr="bong.pn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4622017" y="4360787"/>
            <a:ext cx="609600" cy="599871"/>
          </a:xfrm>
          <a:prstGeom prst="rect">
            <a:avLst/>
          </a:prstGeom>
        </p:spPr>
      </p:pic>
      <p:pic>
        <p:nvPicPr>
          <p:cNvPr id="18" name="Picture 17" descr="bong.pn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1928834" y="4360787"/>
            <a:ext cx="609600" cy="599871"/>
          </a:xfrm>
          <a:prstGeom prst="rect">
            <a:avLst/>
          </a:prstGeom>
        </p:spPr>
      </p:pic>
      <p:pic>
        <p:nvPicPr>
          <p:cNvPr id="20" name="Picture 19" descr="bong.pn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9733891" y="4364415"/>
            <a:ext cx="609600" cy="599871"/>
          </a:xfrm>
          <a:prstGeom prst="rect">
            <a:avLst/>
          </a:prstGeom>
        </p:spPr>
      </p:pic>
      <p:pic>
        <p:nvPicPr>
          <p:cNvPr id="21" name="Picture 20" descr="bong.pn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7010400" y="4360787"/>
            <a:ext cx="609600" cy="599871"/>
          </a:xfrm>
          <a:prstGeom prst="rect">
            <a:avLst/>
          </a:prstGeom>
        </p:spPr>
      </p:pic>
      <p:sp>
        <p:nvSpPr>
          <p:cNvPr id="23" name="Plaque 22"/>
          <p:cNvSpPr/>
          <p:nvPr/>
        </p:nvSpPr>
        <p:spPr>
          <a:xfrm>
            <a:off x="8618621" y="228600"/>
            <a:ext cx="2057400" cy="1371600"/>
          </a:xfrm>
          <a:prstGeom prst="plaque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Không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vào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^^</a:t>
            </a:r>
          </a:p>
        </p:txBody>
      </p:sp>
      <p:sp>
        <p:nvSpPr>
          <p:cNvPr id="24" name="Plaque 23"/>
          <p:cNvSpPr/>
          <p:nvPr/>
        </p:nvSpPr>
        <p:spPr>
          <a:xfrm>
            <a:off x="8622632" y="220942"/>
            <a:ext cx="2057400" cy="1447800"/>
          </a:xfrm>
          <a:prstGeom prst="plaque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Không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vào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^^</a:t>
            </a:r>
          </a:p>
        </p:txBody>
      </p:sp>
      <p:sp>
        <p:nvSpPr>
          <p:cNvPr id="26" name="Plaque 25"/>
          <p:cNvSpPr/>
          <p:nvPr/>
        </p:nvSpPr>
        <p:spPr>
          <a:xfrm>
            <a:off x="8636669" y="216316"/>
            <a:ext cx="2035342" cy="1457052"/>
          </a:xfrm>
          <a:prstGeom prst="plaque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Không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vào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^^</a:t>
            </a:r>
          </a:p>
        </p:txBody>
      </p:sp>
      <p:sp>
        <p:nvSpPr>
          <p:cNvPr id="28" name="Right Arrow 27"/>
          <p:cNvSpPr/>
          <p:nvPr/>
        </p:nvSpPr>
        <p:spPr>
          <a:xfrm>
            <a:off x="11125200" y="0"/>
            <a:ext cx="914400" cy="609600"/>
          </a:xfrm>
          <a:prstGeom prst="rightArrow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NEXT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96E1023E-8FEF-A21C-CAF8-9ED25FF8E5CF}"/>
              </a:ext>
            </a:extLst>
          </p:cNvPr>
          <p:cNvGrpSpPr/>
          <p:nvPr/>
        </p:nvGrpSpPr>
        <p:grpSpPr>
          <a:xfrm>
            <a:off x="6568745" y="5257801"/>
            <a:ext cx="2160689" cy="1371599"/>
            <a:chOff x="6568745" y="5872663"/>
            <a:chExt cx="2160689" cy="756737"/>
          </a:xfrm>
        </p:grpSpPr>
        <p:pic>
          <p:nvPicPr>
            <p:cNvPr id="5" name="Graphic 4">
              <a:extLst>
                <a:ext uri="{FF2B5EF4-FFF2-40B4-BE49-F238E27FC236}">
                  <a16:creationId xmlns:a16="http://schemas.microsoft.com/office/drawing/2014/main" id="{041F1212-ACCF-155C-29A5-6B7338EE40D1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>
              <a:off x="6568745" y="5872663"/>
              <a:ext cx="1932481" cy="756737"/>
            </a:xfrm>
            <a:prstGeom prst="rect">
              <a:avLst/>
            </a:prstGeom>
          </p:spPr>
        </p:pic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3" name="TextBox 12">
                  <a:extLst>
                    <a:ext uri="{FF2B5EF4-FFF2-40B4-BE49-F238E27FC236}">
                      <a16:creationId xmlns:a16="http://schemas.microsoft.com/office/drawing/2014/main" id="{B65A4DD2-0623-DBCF-00A3-2A589C41AF2F}"/>
                    </a:ext>
                  </a:extLst>
                </p:cNvPr>
                <p:cNvSpPr txBox="1"/>
                <p:nvPr/>
              </p:nvSpPr>
              <p:spPr>
                <a:xfrm>
                  <a:off x="6824434" y="5911106"/>
                  <a:ext cx="1905000" cy="43116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lvl="0">
                    <a:buClrTx/>
                  </a:pPr>
                  <a:r>
                    <a:rPr kumimoji="0" lang="en-US" altLang="en-US" sz="2200" i="0" u="none" strike="noStrike" cap="none" normalizeH="0" baseline="0" dirty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UTM Avo" panose="02040603050506020204" pitchFamily="18"/>
                    </a:rPr>
                    <a:t>C. </a:t>
                  </a:r>
                  <a14:m>
                    <m:oMath xmlns:m="http://schemas.openxmlformats.org/officeDocument/2006/math">
                      <m:sSup>
                        <m:sSupPr>
                          <m:ctrlPr>
                            <a:rPr lang="en-US" altLang="en-US" sz="22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altLang="en-US" sz="22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altLang="en-US" sz="22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m:rPr>
                                      <m:nor/>
                                    </m:rPr>
                                    <a:rPr lang="en-US" altLang="en-US" sz="2200" b="0" i="0">
                                      <a:solidFill>
                                        <a:schemeClr val="tx1"/>
                                      </a:solidFill>
                                      <a:latin typeface="UTM Avo" panose="02040603050506020204" pitchFamily="18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m:rPr>
                                      <m:nor/>
                                    </m:rPr>
                                    <a:rPr lang="en-US" altLang="en-US" sz="2200" b="0" i="0">
                                      <a:solidFill>
                                        <a:schemeClr val="tx1"/>
                                      </a:solidFill>
                                      <a:latin typeface="UTM Avo" panose="02040603050506020204" pitchFamily="18"/>
                                    </a:rPr>
                                    <m:t>9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en-US" altLang="en-US" sz="22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6</m:t>
                          </m:r>
                        </m:sup>
                      </m:sSup>
                      <m:r>
                        <m:rPr>
                          <m:nor/>
                        </m:rPr>
                        <a:rPr lang="en-US" altLang="en-US" sz="2200" b="0" i="0">
                          <a:solidFill>
                            <a:schemeClr val="tx1"/>
                          </a:solidFill>
                          <a:latin typeface="UTM Avo" panose="02040603050506020204" pitchFamily="18"/>
                        </a:rPr>
                        <m:t> </m:t>
                      </m:r>
                    </m:oMath>
                  </a14:m>
                  <a:r>
                    <a:rPr lang="en-US" altLang="en-US" sz="2200" dirty="0">
                      <a:solidFill>
                        <a:schemeClr val="tx1"/>
                      </a:solidFill>
                      <a:latin typeface="UTM Avo" panose="02040603050506020204" pitchFamily="18"/>
                    </a:rPr>
                    <a:t> </a:t>
                  </a:r>
                  <a:endParaRPr kumimoji="0" lang="en-US" altLang="en-US" sz="220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UTM Avo" panose="02040603050506020204" pitchFamily="18"/>
                  </a:endParaRPr>
                </a:p>
              </p:txBody>
            </p:sp>
          </mc:Choice>
          <mc:Fallback xmlns="">
            <p:sp>
              <p:nvSpPr>
                <p:cNvPr id="13" name="TextBox 12">
                  <a:extLst>
                    <a:ext uri="{FF2B5EF4-FFF2-40B4-BE49-F238E27FC236}">
                      <a16:creationId xmlns:a16="http://schemas.microsoft.com/office/drawing/2014/main" id="{B65A4DD2-0623-DBCF-00A3-2A589C41AF2F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824434" y="5911106"/>
                  <a:ext cx="1905000" cy="431166"/>
                </a:xfrm>
                <a:prstGeom prst="rect">
                  <a:avLst/>
                </a:prstGeom>
                <a:blipFill>
                  <a:blip r:embed="rId12"/>
                  <a:stretch>
                    <a:fillRect l="-4153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2" name="Group 1">
            <a:extLst>
              <a:ext uri="{FF2B5EF4-FFF2-40B4-BE49-F238E27FC236}">
                <a16:creationId xmlns:a16="http://schemas.microsoft.com/office/drawing/2014/main" id="{BA4041C5-BFC7-1FDB-5DCB-3E43380360C0}"/>
              </a:ext>
            </a:extLst>
          </p:cNvPr>
          <p:cNvGrpSpPr/>
          <p:nvPr/>
        </p:nvGrpSpPr>
        <p:grpSpPr>
          <a:xfrm>
            <a:off x="1430688" y="5255169"/>
            <a:ext cx="2037444" cy="1371599"/>
            <a:chOff x="1430688" y="5870031"/>
            <a:chExt cx="2037444" cy="756737"/>
          </a:xfrm>
        </p:grpSpPr>
        <p:pic>
          <p:nvPicPr>
            <p:cNvPr id="3" name="Graphic 2">
              <a:extLst>
                <a:ext uri="{FF2B5EF4-FFF2-40B4-BE49-F238E27FC236}">
                  <a16:creationId xmlns:a16="http://schemas.microsoft.com/office/drawing/2014/main" id="{DB2176C3-3CE8-72F2-B203-97A0231C46D2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>
              <a:off x="1430688" y="5870031"/>
              <a:ext cx="1737055" cy="756737"/>
            </a:xfrm>
            <a:prstGeom prst="rect">
              <a:avLst/>
            </a:prstGeom>
          </p:spPr>
        </p:pic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4" name="TextBox 13">
                  <a:extLst>
                    <a:ext uri="{FF2B5EF4-FFF2-40B4-BE49-F238E27FC236}">
                      <a16:creationId xmlns:a16="http://schemas.microsoft.com/office/drawing/2014/main" id="{6B0A40C5-E34A-58C0-123B-60398D079672}"/>
                    </a:ext>
                  </a:extLst>
                </p:cNvPr>
                <p:cNvSpPr txBox="1"/>
                <p:nvPr/>
              </p:nvSpPr>
              <p:spPr>
                <a:xfrm>
                  <a:off x="1563132" y="5928499"/>
                  <a:ext cx="1905000" cy="43067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lvl="0">
                    <a:buClrTx/>
                  </a:pPr>
                  <a:r>
                    <a:rPr kumimoji="0" lang="en-US" altLang="en-US" sz="2200" i="0" u="none" strike="noStrike" cap="none" normalizeH="0" baseline="0" dirty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UTM Avo" panose="02040603050506020204" pitchFamily="18"/>
                    </a:rPr>
                    <a:t>A. </a:t>
                  </a:r>
                  <a14:m>
                    <m:oMath xmlns:m="http://schemas.openxmlformats.org/officeDocument/2006/math">
                      <m:sSup>
                        <m:sSupPr>
                          <m:ctrlPr>
                            <a:rPr lang="en-US" altLang="en-US" sz="22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altLang="en-US" sz="220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altLang="en-US" sz="22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m:rPr>
                                      <m:nor/>
                                    </m:rPr>
                                    <a:rPr lang="en-US" altLang="en-US" sz="2200" b="0" i="0">
                                      <a:solidFill>
                                        <a:schemeClr val="tx1"/>
                                      </a:solidFill>
                                      <a:latin typeface="UTM Avo" panose="02040603050506020204" pitchFamily="18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m:rPr>
                                      <m:nor/>
                                    </m:rPr>
                                    <a:rPr lang="en-US" altLang="en-US" sz="2200" b="0" i="0" smtClean="0">
                                      <a:solidFill>
                                        <a:schemeClr val="tx1"/>
                                      </a:solidFill>
                                      <a:latin typeface="UTM Avo" panose="02040603050506020204" pitchFamily="18"/>
                                    </a:rPr>
                                    <m:t>9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en-US" altLang="en-US" sz="22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</m:sup>
                      </m:sSup>
                      <m:r>
                        <m:rPr>
                          <m:nor/>
                        </m:rPr>
                        <a:rPr lang="en-US" altLang="en-US" sz="2200" b="0" i="0">
                          <a:solidFill>
                            <a:schemeClr val="tx1"/>
                          </a:solidFill>
                          <a:latin typeface="UTM Avo" panose="02040603050506020204" pitchFamily="18"/>
                        </a:rPr>
                        <m:t> </m:t>
                      </m:r>
                    </m:oMath>
                  </a14:m>
                  <a:r>
                    <a:rPr lang="en-US" altLang="en-US" sz="2200" dirty="0">
                      <a:solidFill>
                        <a:schemeClr val="tx1"/>
                      </a:solidFill>
                      <a:latin typeface="UTM Avo" panose="02040603050506020204" pitchFamily="18"/>
                    </a:rPr>
                    <a:t> </a:t>
                  </a:r>
                </a:p>
              </p:txBody>
            </p:sp>
          </mc:Choice>
          <mc:Fallback xmlns="">
            <p:sp>
              <p:nvSpPr>
                <p:cNvPr id="14" name="TextBox 13">
                  <a:extLst>
                    <a:ext uri="{FF2B5EF4-FFF2-40B4-BE49-F238E27FC236}">
                      <a16:creationId xmlns:a16="http://schemas.microsoft.com/office/drawing/2014/main" id="{6B0A40C5-E34A-58C0-123B-60398D079672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563132" y="5928499"/>
                  <a:ext cx="1905000" cy="430671"/>
                </a:xfrm>
                <a:prstGeom prst="rect">
                  <a:avLst/>
                </a:prstGeom>
                <a:blipFill>
                  <a:blip r:embed="rId13"/>
                  <a:stretch>
                    <a:fillRect l="-4153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BC82FF67-FAEE-0F8C-F3A3-558AC8D08EF1}"/>
              </a:ext>
            </a:extLst>
          </p:cNvPr>
          <p:cNvGrpSpPr/>
          <p:nvPr/>
        </p:nvGrpSpPr>
        <p:grpSpPr>
          <a:xfrm>
            <a:off x="4123871" y="5252538"/>
            <a:ext cx="2136465" cy="1371599"/>
            <a:chOff x="4123871" y="5867400"/>
            <a:chExt cx="2136465" cy="756737"/>
          </a:xfrm>
        </p:grpSpPr>
        <p:pic>
          <p:nvPicPr>
            <p:cNvPr id="4" name="Graphic 3">
              <a:extLst>
                <a:ext uri="{FF2B5EF4-FFF2-40B4-BE49-F238E27FC236}">
                  <a16:creationId xmlns:a16="http://schemas.microsoft.com/office/drawing/2014/main" id="{CCD5A8F5-4437-D412-1DEA-EE53CDF3608A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>
              <a:off x="4123871" y="5867400"/>
              <a:ext cx="1737055" cy="756737"/>
            </a:xfrm>
            <a:prstGeom prst="rect">
              <a:avLst/>
            </a:prstGeom>
          </p:spPr>
        </p:pic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2" name="TextBox 21">
                  <a:extLst>
                    <a:ext uri="{FF2B5EF4-FFF2-40B4-BE49-F238E27FC236}">
                      <a16:creationId xmlns:a16="http://schemas.microsoft.com/office/drawing/2014/main" id="{717D6585-EB21-2611-0CFD-ABD6C7B4DDEF}"/>
                    </a:ext>
                  </a:extLst>
                </p:cNvPr>
                <p:cNvSpPr txBox="1"/>
                <p:nvPr/>
              </p:nvSpPr>
              <p:spPr>
                <a:xfrm>
                  <a:off x="4355336" y="5906554"/>
                  <a:ext cx="1905000" cy="43116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lvl="0">
                    <a:buClrTx/>
                  </a:pPr>
                  <a:r>
                    <a:rPr kumimoji="0" lang="en-US" altLang="en-US" sz="2200" i="0" u="none" strike="noStrike" cap="none" normalizeH="0" baseline="0" dirty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UTM Avo" panose="02040603050506020204" pitchFamily="18"/>
                    </a:rPr>
                    <a:t>B. </a:t>
                  </a:r>
                  <a14:m>
                    <m:oMath xmlns:m="http://schemas.openxmlformats.org/officeDocument/2006/math">
                      <m:sSup>
                        <m:sSupPr>
                          <m:ctrlPr>
                            <a:rPr lang="en-US" altLang="en-US" sz="22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altLang="en-US" sz="22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altLang="en-US" sz="22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m:rPr>
                                      <m:nor/>
                                    </m:rPr>
                                    <a:rPr lang="en-US" altLang="en-US" sz="2200" b="0" i="0">
                                      <a:solidFill>
                                        <a:schemeClr val="tx1"/>
                                      </a:solidFill>
                                      <a:latin typeface="UTM Avo" panose="02040603050506020204" pitchFamily="18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m:rPr>
                                      <m:nor/>
                                    </m:rPr>
                                    <a:rPr lang="en-US" altLang="en-US" sz="2200" b="0" i="0">
                                      <a:solidFill>
                                        <a:schemeClr val="tx1"/>
                                      </a:solidFill>
                                      <a:latin typeface="UTM Avo" panose="02040603050506020204" pitchFamily="18"/>
                                    </a:rPr>
                                    <m:t>9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en-US" altLang="en-US" sz="22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m:rPr>
                          <m:nor/>
                        </m:rPr>
                        <a:rPr lang="en-US" altLang="en-US" sz="2200" b="0" i="0">
                          <a:solidFill>
                            <a:schemeClr val="tx1"/>
                          </a:solidFill>
                          <a:latin typeface="UTM Avo" panose="02040603050506020204" pitchFamily="18"/>
                        </a:rPr>
                        <m:t> </m:t>
                      </m:r>
                    </m:oMath>
                  </a14:m>
                  <a:r>
                    <a:rPr lang="en-US" altLang="en-US" sz="2200" dirty="0">
                      <a:solidFill>
                        <a:schemeClr val="tx1"/>
                      </a:solidFill>
                      <a:latin typeface="UTM Avo" panose="02040603050506020204" pitchFamily="18"/>
                    </a:rPr>
                    <a:t> </a:t>
                  </a:r>
                  <a:endParaRPr kumimoji="0" lang="en-US" altLang="en-US" sz="2200" i="0" u="none" strike="noStrike" cap="none" normalizeH="0" baseline="3000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UTM Avo" panose="02040603050506020204" pitchFamily="18"/>
                  </a:endParaRPr>
                </a:p>
              </p:txBody>
            </p:sp>
          </mc:Choice>
          <mc:Fallback xmlns="">
            <p:sp>
              <p:nvSpPr>
                <p:cNvPr id="22" name="TextBox 21">
                  <a:extLst>
                    <a:ext uri="{FF2B5EF4-FFF2-40B4-BE49-F238E27FC236}">
                      <a16:creationId xmlns:a16="http://schemas.microsoft.com/office/drawing/2014/main" id="{717D6585-EB21-2611-0CFD-ABD6C7B4DDEF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355336" y="5906554"/>
                  <a:ext cx="1905000" cy="431166"/>
                </a:xfrm>
                <a:prstGeom prst="rect">
                  <a:avLst/>
                </a:prstGeom>
                <a:blipFill>
                  <a:blip r:embed="rId14"/>
                  <a:stretch>
                    <a:fillRect l="-4153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19071BF4-3C06-2C9B-7EDC-EF6ED28A1025}"/>
              </a:ext>
            </a:extLst>
          </p:cNvPr>
          <p:cNvGrpSpPr/>
          <p:nvPr/>
        </p:nvGrpSpPr>
        <p:grpSpPr>
          <a:xfrm>
            <a:off x="9235745" y="5257801"/>
            <a:ext cx="2060246" cy="1371599"/>
            <a:chOff x="9235745" y="5872663"/>
            <a:chExt cx="2060246" cy="756737"/>
          </a:xfrm>
        </p:grpSpPr>
        <p:pic>
          <p:nvPicPr>
            <p:cNvPr id="7" name="Graphic 6">
              <a:extLst>
                <a:ext uri="{FF2B5EF4-FFF2-40B4-BE49-F238E27FC236}">
                  <a16:creationId xmlns:a16="http://schemas.microsoft.com/office/drawing/2014/main" id="{72194264-875C-70A5-B259-EAE770FDDC3F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>
              <a:off x="9235745" y="5872663"/>
              <a:ext cx="1737055" cy="756737"/>
            </a:xfrm>
            <a:prstGeom prst="rect">
              <a:avLst/>
            </a:prstGeom>
          </p:spPr>
        </p:pic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5" name="TextBox 24">
                  <a:extLst>
                    <a:ext uri="{FF2B5EF4-FFF2-40B4-BE49-F238E27FC236}">
                      <a16:creationId xmlns:a16="http://schemas.microsoft.com/office/drawing/2014/main" id="{F7836568-5CE2-CB67-E334-35200A90D785}"/>
                    </a:ext>
                  </a:extLst>
                </p:cNvPr>
                <p:cNvSpPr txBox="1"/>
                <p:nvPr/>
              </p:nvSpPr>
              <p:spPr>
                <a:xfrm>
                  <a:off x="9390991" y="5924757"/>
                  <a:ext cx="1905000" cy="43392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lvl="0">
                    <a:buClrTx/>
                  </a:pPr>
                  <a:r>
                    <a:rPr kumimoji="0" lang="en-US" altLang="en-US" sz="2200" i="0" u="none" strike="noStrike" cap="none" normalizeH="0" baseline="0" dirty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UTM Avo" panose="02040603050506020204" pitchFamily="18"/>
                    </a:rPr>
                    <a:t>D. </a:t>
                  </a:r>
                  <a14:m>
                    <m:oMath xmlns:m="http://schemas.openxmlformats.org/officeDocument/2006/math">
                      <m:sSup>
                        <m:sSupPr>
                          <m:ctrlPr>
                            <a:rPr lang="en-US" altLang="en-US" sz="220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altLang="en-US" sz="22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altLang="en-US" sz="22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m:rPr>
                                      <m:nor/>
                                    </m:rPr>
                                    <a:rPr lang="en-US" altLang="en-US" sz="2200" b="0" i="0">
                                      <a:solidFill>
                                        <a:schemeClr val="tx1"/>
                                      </a:solidFill>
                                      <a:latin typeface="UTM Avo" panose="02040603050506020204" pitchFamily="18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m:rPr>
                                      <m:nor/>
                                    </m:rPr>
                                    <a:rPr lang="en-US" altLang="en-US" sz="2200" b="0" i="0">
                                      <a:solidFill>
                                        <a:schemeClr val="tx1"/>
                                      </a:solidFill>
                                      <a:latin typeface="UTM Avo" panose="02040603050506020204" pitchFamily="18"/>
                                    </a:rPr>
                                    <m:t>9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en-US" altLang="en-US" sz="22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5</m:t>
                          </m:r>
                        </m:sup>
                      </m:sSup>
                    </m:oMath>
                  </a14:m>
                  <a:endParaRPr kumimoji="0" lang="en-US" altLang="en-US" sz="2200" i="0" u="none" strike="noStrike" cap="none" normalizeH="0" baseline="0" dirty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UTM Avo" panose="02040603050506020204" pitchFamily="18"/>
                  </a:endParaRPr>
                </a:p>
              </p:txBody>
            </p:sp>
          </mc:Choice>
          <mc:Fallback xmlns="">
            <p:sp>
              <p:nvSpPr>
                <p:cNvPr id="25" name="TextBox 24">
                  <a:extLst>
                    <a:ext uri="{FF2B5EF4-FFF2-40B4-BE49-F238E27FC236}">
                      <a16:creationId xmlns:a16="http://schemas.microsoft.com/office/drawing/2014/main" id="{F7836568-5CE2-CB67-E334-35200A90D785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390991" y="5924757"/>
                  <a:ext cx="1905000" cy="433925"/>
                </a:xfrm>
                <a:prstGeom prst="rect">
                  <a:avLst/>
                </a:prstGeom>
                <a:blipFill>
                  <a:blip r:embed="rId15"/>
                  <a:stretch>
                    <a:fillRect l="-4167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pic>
        <p:nvPicPr>
          <p:cNvPr id="12" name="Picture 11" descr="Logo, company name&#10;&#10;Description automatically generated">
            <a:extLst>
              <a:ext uri="{FF2B5EF4-FFF2-40B4-BE49-F238E27FC236}">
                <a16:creationId xmlns:a16="http://schemas.microsoft.com/office/drawing/2014/main" id="{2E8FB19A-0C1E-DC3F-EE8F-AE7DC67F7CEE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819388" cy="914400"/>
          </a:xfrm>
          <a:prstGeom prst="rect">
            <a:avLst/>
          </a:prstGeom>
        </p:spPr>
      </p:pic>
      <p:pic>
        <p:nvPicPr>
          <p:cNvPr id="16" name="Am-thanh-sut-vao-da-bong-www_tiengdong_com (mp3cut.net)">
            <a:hlinkClick r:id="" action="ppaction://media"/>
            <a:extLst>
              <a:ext uri="{FF2B5EF4-FFF2-40B4-BE49-F238E27FC236}">
                <a16:creationId xmlns:a16="http://schemas.microsoft.com/office/drawing/2014/main" id="{47494264-CCCF-11CD-E94C-288F0E7212E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7"/>
          <a:stretch>
            <a:fillRect/>
          </a:stretch>
        </p:blipFill>
        <p:spPr>
          <a:xfrm>
            <a:off x="12496800" y="1685144"/>
            <a:ext cx="609600" cy="609600"/>
          </a:xfrm>
          <a:prstGeom prst="rect">
            <a:avLst/>
          </a:prstGeom>
        </p:spPr>
      </p:pic>
      <p:pic>
        <p:nvPicPr>
          <p:cNvPr id="19" name="Tieng-bao-sai-www_tiengdong_com (mp3cut.net)">
            <a:hlinkClick r:id="" action="ppaction://media"/>
            <a:extLst>
              <a:ext uri="{FF2B5EF4-FFF2-40B4-BE49-F238E27FC236}">
                <a16:creationId xmlns:a16="http://schemas.microsoft.com/office/drawing/2014/main" id="{EAEDD6E2-DC02-10CF-9E32-6EE9747B2D25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7"/>
          <a:stretch>
            <a:fillRect/>
          </a:stretch>
        </p:blipFill>
        <p:spPr>
          <a:xfrm>
            <a:off x="-2438400" y="3657600"/>
            <a:ext cx="609600" cy="609600"/>
          </a:xfrm>
          <a:prstGeom prst="rect">
            <a:avLst/>
          </a:prstGeom>
        </p:spPr>
      </p:pic>
      <p:pic>
        <p:nvPicPr>
          <p:cNvPr id="27" name="Tieng-bao-sai-www_tiengdong_com (mp3cut.net)">
            <a:hlinkClick r:id="" action="ppaction://media"/>
            <a:extLst>
              <a:ext uri="{FF2B5EF4-FFF2-40B4-BE49-F238E27FC236}">
                <a16:creationId xmlns:a16="http://schemas.microsoft.com/office/drawing/2014/main" id="{5777BB21-985C-1F79-F235-90F533F632DB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7"/>
          <a:stretch>
            <a:fillRect/>
          </a:stretch>
        </p:blipFill>
        <p:spPr>
          <a:xfrm>
            <a:off x="-4610100" y="3959942"/>
            <a:ext cx="609600" cy="609600"/>
          </a:xfrm>
          <a:prstGeom prst="rect">
            <a:avLst/>
          </a:prstGeom>
        </p:spPr>
      </p:pic>
      <p:pic>
        <p:nvPicPr>
          <p:cNvPr id="29" name="Tieng-bao-sai-www_tiengdong_com (mp3cut.net)">
            <a:hlinkClick r:id="" action="ppaction://media"/>
            <a:extLst>
              <a:ext uri="{FF2B5EF4-FFF2-40B4-BE49-F238E27FC236}">
                <a16:creationId xmlns:a16="http://schemas.microsoft.com/office/drawing/2014/main" id="{61EE0D7D-0154-A30E-BE15-46C49168F10B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7"/>
          <a:stretch>
            <a:fillRect/>
          </a:stretch>
        </p:blipFill>
        <p:spPr>
          <a:xfrm>
            <a:off x="-2639470" y="5786869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7238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Motion origin="layout" path="M 3.14419E-17 2.96296E-6 C 0.01133 0.00139 0.02292 0.00324 0.03255 0.00463 C 0.04245 0.00602 0.04688 0.00602 0.05951 0.00787 C 0.07201 0.00972 0.07448 0.02037 0.10794 0.01574 C 0.14128 0.0118 0.20547 -0.00834 0.2599 -0.01598 C 0.31406 -0.02361 0.39323 -0.0132 0.43346 -0.03056 C 0.47344 -0.04769 0.48867 -0.08635 0.50091 -0.11968 C 0.51315 -0.15278 0.51003 -0.1956 0.50729 -0.22963 C 0.5043 -0.26366 0.49479 -0.28496 0.48372 -0.32223 C 0.4724 -0.35949 0.44727 -0.43102 0.43945 -0.45255 " pathEditMode="relative" rAng="0" ptsTypes="AAAAAAAAAA">
                                      <p:cBhvr>
                                        <p:cTn id="6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5482" y="-21782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-2.22222E-6 L -0.11563 0.01667 " pathEditMode="relative" rAng="0" ptsTypes="AA">
                                      <p:cBhvr>
                                        <p:cTn id="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781" y="83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000"/>
                            </p:stCondLst>
                            <p:childTnLst>
                              <p:par>
                                <p:cTn id="10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4989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6989"/>
                            </p:stCondLst>
                            <p:childTnLst>
                              <p:par>
                                <p:cTn id="15" presetID="47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31" presetClass="exit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21" dur="10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4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Motion origin="layout" path="M -0.00834 -0.00116 C 0.00533 0.00625 0.01914 0.01366 -0.04323 -0.0081 C -0.10508 -0.02986 -0.28855 -0.08426 -0.37982 -0.13241 C -0.47162 -0.18032 -0.59675 -0.25116 -0.59089 -0.29653 C -0.58503 -0.3419 -0.39558 -0.38357 -0.34545 -0.40463 C -0.29493 -0.42546 -0.29154 -0.42454 -0.28855 -0.42315 " pathEditMode="relative" rAng="0" ptsTypes="AAAAAA">
                                      <p:cBhvr>
                                        <p:cTn id="30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8581" y="-20764"/>
                                    </p:animMotion>
                                  </p:childTnLst>
                                </p:cTn>
                              </p:par>
                              <p:par>
                                <p:cTn id="31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-2.22222E-6 L 0.04909 0.00556 " pathEditMode="relative" rAng="0" ptsTypes="AA">
                                      <p:cBhvr>
                                        <p:cTn id="32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448" y="27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000"/>
                            </p:stCondLst>
                            <p:childTnLst>
                              <p:par>
                                <p:cTn id="34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5" dur="2843" fill="hold"/>
                                        <p:tgtEl>
                                          <p:spTgt spid="2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3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843"/>
                            </p:stCondLst>
                            <p:childTnLst>
                              <p:par>
                                <p:cTn id="39" presetID="47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0" dur="1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31" presetClass="exit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45" dur="10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8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50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" fill="hold">
                      <p:stCondLst>
                        <p:cond delay="0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Motion origin="layout" path="M -2.5E-6 -1.11111E-6 C -0.00833 -0.01643 -0.0164 -0.03264 -0.02135 -0.05278 C -0.0263 -0.07338 -0.02799 -0.08773 -0.02968 -0.12315 C -0.03151 -0.1588 -0.03242 -0.21829 -0.03177 -0.2662 C -0.03112 -0.31435 -0.02838 -0.36296 -0.02578 -0.41111 " pathEditMode="relative" rAng="0" ptsTypes="AAAAA">
                                      <p:cBhvr>
                                        <p:cTn id="54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602" y="-20556"/>
                                    </p:animMotion>
                                  </p:childTnLst>
                                </p:cTn>
                              </p:par>
                              <p:par>
                                <p:cTn id="5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-2.22222E-6 L 0.10222 0.00556 " pathEditMode="relative" rAng="0" ptsTypes="AA">
                                      <p:cBhvr>
                                        <p:cTn id="5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104" y="27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2000"/>
                            </p:stCondLst>
                            <p:childTnLst>
                              <p:par>
                                <p:cTn id="5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9" dur="2843" fill="hold"/>
                                        <p:tgtEl>
                                          <p:spTgt spid="2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6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4843"/>
                            </p:stCondLst>
                            <p:childTnLst>
                              <p:par>
                                <p:cTn id="63" presetID="47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4" dur="22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225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225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224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" presetID="31" presetClass="exit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69" dur="10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72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74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5" fill="hold">
                      <p:stCondLst>
                        <p:cond delay="0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Motion origin="layout" path="M -1.25E-6 4.81481E-6 C -0.01953 -0.01644 -0.0388 -0.03288 -0.05482 -0.05718 C -0.0707 -0.08149 -0.08789 -0.10695 -0.09531 -0.14561 C -0.10273 -0.18403 -0.10456 -0.2375 -0.09935 -0.28889 C -0.09414 -0.34028 -0.07904 -0.39676 -0.06393 -0.45325 " pathEditMode="relative" rAng="0" ptsTypes="AAAAA">
                                      <p:cBhvr>
                                        <p:cTn id="78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117" y="-22662"/>
                                    </p:animMotion>
                                  </p:childTnLst>
                                </p:cTn>
                              </p:par>
                              <p:par>
                                <p:cTn id="79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-2.22222E-6 L -0.10416 0.00556 " pathEditMode="relative" rAng="0" ptsTypes="AA">
                                      <p:cBhvr>
                                        <p:cTn id="80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00" y="3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2000"/>
                            </p:stCondLst>
                            <p:childTnLst>
                              <p:par>
                                <p:cTn id="82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3" dur="2843" fill="hold"/>
                                        <p:tgtEl>
                                          <p:spTgt spid="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8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4843"/>
                            </p:stCondLst>
                            <p:childTnLst>
                              <p:par>
                                <p:cTn id="87" presetID="14" presetClass="exit" presetSubtype="1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randombar(horizontal)">
                                      <p:cBhvr>
                                        <p:cTn id="8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0" presetID="31" presetClass="exit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91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9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audio>
              <p:cMediaNode vol="80000">
                <p:cTn id="9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  <p:audio>
              <p:cMediaNode vol="80000">
                <p:cTn id="9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9"/>
                </p:tgtEl>
              </p:cMediaNode>
            </p:audio>
            <p:audio>
              <p:cMediaNode vol="80000">
                <p:cTn id="9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7"/>
                </p:tgtEl>
              </p:cMediaNode>
            </p:audio>
            <p:audio>
              <p:cMediaNode vol="80000">
                <p:cTn id="9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9"/>
                </p:tgtEl>
              </p:cMediaNode>
            </p:audio>
          </p:childTnLst>
        </p:cTn>
      </p:par>
    </p:tnLst>
    <p:bldLst>
      <p:bldP spid="17" grpId="0" animBg="1"/>
      <p:bldP spid="17" grpId="1" animBg="1"/>
      <p:bldP spid="23" grpId="0" animBg="1"/>
      <p:bldP spid="23" grpId="1" animBg="1"/>
      <p:bldP spid="24" grpId="0" animBg="1"/>
      <p:bldP spid="24" grpId="1" animBg="1"/>
      <p:bldP spid="26" grpId="0" animBg="1"/>
      <p:bldP spid="26" grpId="1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20000" r="-2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bong.png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029200" y="5029201"/>
            <a:ext cx="1371600" cy="1349713"/>
          </a:xfrm>
          <a:prstGeom prst="rect">
            <a:avLst/>
          </a:prstGeom>
        </p:spPr>
      </p:pic>
      <p:grpSp>
        <p:nvGrpSpPr>
          <p:cNvPr id="4" name="Group 3">
            <a:extLst>
              <a:ext uri="{FF2B5EF4-FFF2-40B4-BE49-F238E27FC236}">
                <a16:creationId xmlns:a16="http://schemas.microsoft.com/office/drawing/2014/main" id="{B3F0505F-0742-4E5A-D8F2-58C5007F8A14}"/>
              </a:ext>
            </a:extLst>
          </p:cNvPr>
          <p:cNvGrpSpPr/>
          <p:nvPr/>
        </p:nvGrpSpPr>
        <p:grpSpPr>
          <a:xfrm>
            <a:off x="2667000" y="475338"/>
            <a:ext cx="6858000" cy="2973648"/>
            <a:chOff x="3162300" y="1219200"/>
            <a:chExt cx="5638800" cy="1981200"/>
          </a:xfrm>
        </p:grpSpPr>
        <p:pic>
          <p:nvPicPr>
            <p:cNvPr id="3" name="Graphic 2">
              <a:extLst>
                <a:ext uri="{FF2B5EF4-FFF2-40B4-BE49-F238E27FC236}">
                  <a16:creationId xmlns:a16="http://schemas.microsoft.com/office/drawing/2014/main" id="{845B4281-5B19-4461-54A9-7008DD06142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3162300" y="1219200"/>
              <a:ext cx="5638800" cy="1981200"/>
            </a:xfrm>
            <a:prstGeom prst="rect">
              <a:avLst/>
            </a:prstGeom>
          </p:spPr>
        </p:pic>
        <p:sp>
          <p:nvSpPr>
            <p:cNvPr id="7" name="TextBox 6"/>
            <p:cNvSpPr txBox="1"/>
            <p:nvPr/>
          </p:nvSpPr>
          <p:spPr>
            <a:xfrm>
              <a:off x="3642642" y="1612280"/>
              <a:ext cx="4415022" cy="38960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 algn="ctr">
                <a:buClrTx/>
              </a:pPr>
              <a:r>
                <a:rPr lang="en-US" altLang="en-US" sz="3200" b="1" dirty="0" err="1">
                  <a:solidFill>
                    <a:srgbClr val="333333"/>
                  </a:solidFill>
                  <a:latin typeface="UTM Avo" panose="02040603050506020204" pitchFamily="18"/>
                </a:rPr>
                <a:t>Câu</a:t>
              </a:r>
              <a:r>
                <a:rPr lang="en-US" altLang="en-US" sz="3200" b="1" dirty="0">
                  <a:solidFill>
                    <a:srgbClr val="333333"/>
                  </a:solidFill>
                  <a:latin typeface="UTM Avo" panose="02040603050506020204" pitchFamily="18"/>
                </a:rPr>
                <a:t> 2:</a:t>
              </a:r>
              <a:r>
                <a:rPr lang="en-US" altLang="en-US" sz="3200" dirty="0">
                  <a:solidFill>
                    <a:srgbClr val="333333"/>
                  </a:solidFill>
                  <a:latin typeface="UTM Avo" panose="02040603050506020204" pitchFamily="18"/>
                </a:rPr>
                <a:t> </a:t>
              </a:r>
              <a:r>
                <a:rPr lang="en-US" altLang="en-US" sz="3200" dirty="0" err="1">
                  <a:solidFill>
                    <a:srgbClr val="333333"/>
                  </a:solidFill>
                  <a:latin typeface="UTM Avo" panose="02040603050506020204" pitchFamily="18"/>
                </a:rPr>
                <a:t>Chọn</a:t>
              </a:r>
              <a:r>
                <a:rPr lang="en-US" altLang="en-US" sz="3200" dirty="0">
                  <a:solidFill>
                    <a:srgbClr val="333333"/>
                  </a:solidFill>
                  <a:latin typeface="UTM Avo" panose="02040603050506020204" pitchFamily="18"/>
                </a:rPr>
                <a:t> </a:t>
              </a:r>
              <a:r>
                <a:rPr lang="en-US" altLang="en-US" sz="3200" dirty="0" err="1">
                  <a:solidFill>
                    <a:srgbClr val="333333"/>
                  </a:solidFill>
                  <a:latin typeface="UTM Avo" panose="02040603050506020204" pitchFamily="18"/>
                </a:rPr>
                <a:t>đáp</a:t>
              </a:r>
              <a:r>
                <a:rPr lang="en-US" altLang="en-US" sz="3200" dirty="0">
                  <a:solidFill>
                    <a:srgbClr val="333333"/>
                  </a:solidFill>
                  <a:latin typeface="UTM Avo" panose="02040603050506020204" pitchFamily="18"/>
                </a:rPr>
                <a:t> </a:t>
              </a:r>
              <a:r>
                <a:rPr lang="en-US" altLang="en-US" sz="3200" dirty="0" err="1">
                  <a:solidFill>
                    <a:srgbClr val="333333"/>
                  </a:solidFill>
                  <a:latin typeface="UTM Avo" panose="02040603050506020204" pitchFamily="18"/>
                </a:rPr>
                <a:t>án</a:t>
              </a:r>
              <a:r>
                <a:rPr lang="en-US" altLang="en-US" sz="3200" dirty="0">
                  <a:solidFill>
                    <a:srgbClr val="333333"/>
                  </a:solidFill>
                  <a:latin typeface="UTM Avo" panose="02040603050506020204" pitchFamily="18"/>
                </a:rPr>
                <a:t> </a:t>
              </a:r>
              <a:r>
                <a:rPr lang="en-US" altLang="en-US" sz="3200" dirty="0" err="1">
                  <a:solidFill>
                    <a:srgbClr val="333333"/>
                  </a:solidFill>
                  <a:latin typeface="UTM Avo" panose="02040603050506020204" pitchFamily="18"/>
                </a:rPr>
                <a:t>sai</a:t>
              </a:r>
              <a:r>
                <a:rPr lang="en-US" altLang="en-US" sz="3200" dirty="0">
                  <a:solidFill>
                    <a:srgbClr val="333333"/>
                  </a:solidFill>
                  <a:latin typeface="UTM Avo" panose="02040603050506020204" pitchFamily="18"/>
                </a:rPr>
                <a:t>.</a:t>
              </a:r>
              <a:endParaRPr lang="en-US" altLang="en-US" sz="3200" dirty="0">
                <a:latin typeface="UTM Avo" panose="02040603050506020204" pitchFamily="18"/>
              </a:endParaRPr>
            </a:p>
          </p:txBody>
        </p:sp>
      </p:grpSp>
      <p:pic>
        <p:nvPicPr>
          <p:cNvPr id="5" name="Picture 4" descr="Logo, company name&#10;&#10;Description automatically generated">
            <a:extLst>
              <a:ext uri="{FF2B5EF4-FFF2-40B4-BE49-F238E27FC236}">
                <a16:creationId xmlns:a16="http://schemas.microsoft.com/office/drawing/2014/main" id="{6DBD68AF-803D-68BD-3888-EAA83E52396A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819388" cy="91440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430dcb88016bc5e42f7101ebdc877fc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1524000" y="-685800"/>
            <a:ext cx="9144000" cy="5638800"/>
          </a:xfrm>
          <a:prstGeom prst="rect">
            <a:avLst/>
          </a:prstGeom>
        </p:spPr>
      </p:pic>
      <p:pic>
        <p:nvPicPr>
          <p:cNvPr id="6" name="Picture 5" descr="f002c92eee74a495b2b40cc86e0dc2e9.pn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4648200" y="1143000"/>
            <a:ext cx="2362200" cy="2819400"/>
          </a:xfrm>
          <a:prstGeom prst="rect">
            <a:avLst/>
          </a:prstGeom>
        </p:spPr>
      </p:pic>
      <p:sp>
        <p:nvSpPr>
          <p:cNvPr id="17" name="Plaque 16"/>
          <p:cNvSpPr/>
          <p:nvPr/>
        </p:nvSpPr>
        <p:spPr>
          <a:xfrm>
            <a:off x="8610600" y="228600"/>
            <a:ext cx="2057400" cy="1371600"/>
          </a:xfrm>
          <a:prstGeom prst="plaque">
            <a:avLst/>
          </a:prstGeom>
          <a:ln>
            <a:solidFill>
              <a:srgbClr val="C0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Không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vào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 ^^</a:t>
            </a:r>
          </a:p>
        </p:txBody>
      </p:sp>
      <p:pic>
        <p:nvPicPr>
          <p:cNvPr id="8" name="Picture 7" descr="bong.pn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4400995" y="4448266"/>
            <a:ext cx="609600" cy="599871"/>
          </a:xfrm>
          <a:prstGeom prst="rect">
            <a:avLst/>
          </a:prstGeom>
        </p:spPr>
      </p:pic>
      <p:pic>
        <p:nvPicPr>
          <p:cNvPr id="18" name="Picture 17" descr="bong.pn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1524000" y="4448266"/>
            <a:ext cx="609600" cy="599871"/>
          </a:xfrm>
          <a:prstGeom prst="rect">
            <a:avLst/>
          </a:prstGeom>
        </p:spPr>
      </p:pic>
      <p:pic>
        <p:nvPicPr>
          <p:cNvPr id="20" name="Picture 19" descr="bong.pn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9867900" y="4448267"/>
            <a:ext cx="609600" cy="599871"/>
          </a:xfrm>
          <a:prstGeom prst="rect">
            <a:avLst/>
          </a:prstGeom>
        </p:spPr>
      </p:pic>
      <p:pic>
        <p:nvPicPr>
          <p:cNvPr id="21" name="Picture 20" descr="bong.pn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7019537" y="4434737"/>
            <a:ext cx="609600" cy="599871"/>
          </a:xfrm>
          <a:prstGeom prst="rect">
            <a:avLst/>
          </a:prstGeom>
        </p:spPr>
      </p:pic>
      <p:sp>
        <p:nvSpPr>
          <p:cNvPr id="23" name="Plaque 22"/>
          <p:cNvSpPr/>
          <p:nvPr/>
        </p:nvSpPr>
        <p:spPr>
          <a:xfrm>
            <a:off x="8610600" y="215670"/>
            <a:ext cx="2057400" cy="1371600"/>
          </a:xfrm>
          <a:prstGeom prst="plaque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Không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vào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^^</a:t>
            </a:r>
          </a:p>
        </p:txBody>
      </p:sp>
      <p:sp>
        <p:nvSpPr>
          <p:cNvPr id="24" name="Plaque 23"/>
          <p:cNvSpPr/>
          <p:nvPr/>
        </p:nvSpPr>
        <p:spPr>
          <a:xfrm>
            <a:off x="8610600" y="221731"/>
            <a:ext cx="2057400" cy="1447800"/>
          </a:xfrm>
          <a:prstGeom prst="plaque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Vàoooo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26" name="Plaque 25"/>
          <p:cNvSpPr/>
          <p:nvPr/>
        </p:nvSpPr>
        <p:spPr>
          <a:xfrm>
            <a:off x="8610600" y="221730"/>
            <a:ext cx="2057400" cy="1447801"/>
          </a:xfrm>
          <a:prstGeom prst="plaque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Không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vào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^^</a:t>
            </a:r>
          </a:p>
        </p:txBody>
      </p:sp>
      <p:sp>
        <p:nvSpPr>
          <p:cNvPr id="28" name="Right Arrow 27"/>
          <p:cNvSpPr/>
          <p:nvPr/>
        </p:nvSpPr>
        <p:spPr>
          <a:xfrm>
            <a:off x="11125200" y="0"/>
            <a:ext cx="914400" cy="609600"/>
          </a:xfrm>
          <a:prstGeom prst="rightArrow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NEXT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96E1023E-8FEF-A21C-CAF8-9ED25FF8E5CF}"/>
              </a:ext>
            </a:extLst>
          </p:cNvPr>
          <p:cNvGrpSpPr/>
          <p:nvPr/>
        </p:nvGrpSpPr>
        <p:grpSpPr>
          <a:xfrm>
            <a:off x="6224031" y="5257992"/>
            <a:ext cx="2514943" cy="1366146"/>
            <a:chOff x="6673883" y="5872663"/>
            <a:chExt cx="1827342" cy="756737"/>
          </a:xfrm>
        </p:grpSpPr>
        <p:pic>
          <p:nvPicPr>
            <p:cNvPr id="5" name="Graphic 4">
              <a:extLst>
                <a:ext uri="{FF2B5EF4-FFF2-40B4-BE49-F238E27FC236}">
                  <a16:creationId xmlns:a16="http://schemas.microsoft.com/office/drawing/2014/main" id="{041F1212-ACCF-155C-29A5-6B7338EE40D1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>
              <a:off x="6673883" y="5872663"/>
              <a:ext cx="1827342" cy="756737"/>
            </a:xfrm>
            <a:prstGeom prst="rect">
              <a:avLst/>
            </a:prstGeom>
          </p:spPr>
        </p:pic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B65A4DD2-0623-DBCF-00A3-2A589C41AF2F}"/>
                </a:ext>
              </a:extLst>
            </p:cNvPr>
            <p:cNvSpPr txBox="1"/>
            <p:nvPr/>
          </p:nvSpPr>
          <p:spPr>
            <a:xfrm>
              <a:off x="6686512" y="5986611"/>
              <a:ext cx="1737055" cy="3580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>
                <a:buClrTx/>
              </a:pPr>
              <a:r>
                <a:rPr lang="en-US" altLang="en-US" sz="1800" dirty="0">
                  <a:latin typeface="UTM Avo" panose="02040603050506020204" pitchFamily="18"/>
                </a:rPr>
                <a:t>C. (3 x 4)</a:t>
              </a:r>
              <a:r>
                <a:rPr lang="en-US" altLang="en-US" sz="1800" baseline="30000" dirty="0">
                  <a:latin typeface="UTM Avo" panose="02040603050506020204" pitchFamily="18"/>
                </a:rPr>
                <a:t>3 </a:t>
              </a:r>
              <a:r>
                <a:rPr lang="en-US" altLang="en-US" sz="1800" dirty="0" err="1">
                  <a:latin typeface="UTM Avo" panose="02040603050506020204" pitchFamily="18"/>
                </a:rPr>
                <a:t>là</a:t>
              </a:r>
              <a:r>
                <a:rPr lang="en-US" altLang="en-US" sz="1800" dirty="0">
                  <a:latin typeface="UTM Avo" panose="02040603050506020204" pitchFamily="18"/>
                </a:rPr>
                <a:t> </a:t>
              </a:r>
              <a:r>
                <a:rPr lang="en-US" altLang="en-US" sz="1800" dirty="0" err="1">
                  <a:latin typeface="UTM Avo" panose="02040603050506020204" pitchFamily="18"/>
                </a:rPr>
                <a:t>lũy</a:t>
              </a:r>
              <a:r>
                <a:rPr lang="en-US" altLang="en-US" sz="1800" dirty="0">
                  <a:latin typeface="UTM Avo" panose="02040603050506020204" pitchFamily="18"/>
                </a:rPr>
                <a:t> </a:t>
              </a:r>
              <a:r>
                <a:rPr lang="en-US" altLang="en-US" sz="1800" dirty="0" err="1">
                  <a:latin typeface="UTM Avo" panose="02040603050506020204" pitchFamily="18"/>
                </a:rPr>
                <a:t>thừa</a:t>
              </a:r>
              <a:r>
                <a:rPr lang="en-US" altLang="en-US" sz="1800" dirty="0">
                  <a:latin typeface="UTM Avo" panose="02040603050506020204" pitchFamily="18"/>
                </a:rPr>
                <a:t> </a:t>
              </a:r>
              <a:r>
                <a:rPr lang="en-US" altLang="en-US" sz="1800" dirty="0" err="1">
                  <a:latin typeface="UTM Avo" panose="02040603050506020204" pitchFamily="18"/>
                </a:rPr>
                <a:t>với</a:t>
              </a:r>
              <a:r>
                <a:rPr lang="en-US" altLang="en-US" sz="1800" dirty="0">
                  <a:latin typeface="UTM Avo" panose="02040603050506020204" pitchFamily="18"/>
                </a:rPr>
                <a:t> </a:t>
              </a:r>
              <a:r>
                <a:rPr lang="en-US" altLang="en-US" sz="1800" dirty="0" err="1">
                  <a:latin typeface="UTM Avo" panose="02040603050506020204" pitchFamily="18"/>
                </a:rPr>
                <a:t>cơ</a:t>
              </a:r>
              <a:r>
                <a:rPr lang="en-US" altLang="en-US" sz="1800" dirty="0">
                  <a:latin typeface="UTM Avo" panose="02040603050506020204" pitchFamily="18"/>
                </a:rPr>
                <a:t> </a:t>
              </a:r>
              <a:r>
                <a:rPr lang="en-US" altLang="en-US" sz="1800" dirty="0" err="1">
                  <a:latin typeface="UTM Avo" panose="02040603050506020204" pitchFamily="18"/>
                </a:rPr>
                <a:t>số</a:t>
              </a:r>
              <a:r>
                <a:rPr lang="en-US" altLang="en-US" sz="1800" dirty="0">
                  <a:latin typeface="UTM Avo" panose="02040603050506020204" pitchFamily="18"/>
                </a:rPr>
                <a:t> </a:t>
              </a:r>
              <a:r>
                <a:rPr lang="en-US" altLang="en-US" sz="1800" dirty="0" err="1">
                  <a:latin typeface="UTM Avo" panose="02040603050506020204" pitchFamily="18"/>
                </a:rPr>
                <a:t>là</a:t>
              </a:r>
              <a:r>
                <a:rPr lang="en-US" altLang="en-US" sz="1800" dirty="0">
                  <a:latin typeface="UTM Avo" panose="02040603050506020204" pitchFamily="18"/>
                </a:rPr>
                <a:t> 3</a:t>
              </a:r>
            </a:p>
          </p:txBody>
        </p:sp>
      </p:grpSp>
      <p:grpSp>
        <p:nvGrpSpPr>
          <p:cNvPr id="2" name="Group 1">
            <a:extLst>
              <a:ext uri="{FF2B5EF4-FFF2-40B4-BE49-F238E27FC236}">
                <a16:creationId xmlns:a16="http://schemas.microsoft.com/office/drawing/2014/main" id="{BA4041C5-BFC7-1FDB-5DCB-3E43380360C0}"/>
              </a:ext>
            </a:extLst>
          </p:cNvPr>
          <p:cNvGrpSpPr/>
          <p:nvPr/>
        </p:nvGrpSpPr>
        <p:grpSpPr>
          <a:xfrm>
            <a:off x="395975" y="5260623"/>
            <a:ext cx="2866681" cy="1366146"/>
            <a:chOff x="1430688" y="5870031"/>
            <a:chExt cx="1737055" cy="756737"/>
          </a:xfrm>
        </p:grpSpPr>
        <p:pic>
          <p:nvPicPr>
            <p:cNvPr id="3" name="Graphic 2">
              <a:extLst>
                <a:ext uri="{FF2B5EF4-FFF2-40B4-BE49-F238E27FC236}">
                  <a16:creationId xmlns:a16="http://schemas.microsoft.com/office/drawing/2014/main" id="{DB2176C3-3CE8-72F2-B203-97A0231C46D2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>
              <a:off x="1430688" y="5870031"/>
              <a:ext cx="1737055" cy="756737"/>
            </a:xfrm>
            <a:prstGeom prst="rect">
              <a:avLst/>
            </a:prstGeom>
          </p:spPr>
        </p:pic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6B0A40C5-E34A-58C0-123B-60398D079672}"/>
                </a:ext>
              </a:extLst>
            </p:cNvPr>
            <p:cNvSpPr txBox="1"/>
            <p:nvPr/>
          </p:nvSpPr>
          <p:spPr>
            <a:xfrm>
              <a:off x="1452033" y="5976299"/>
              <a:ext cx="1706687" cy="3580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>
                <a:buClrTx/>
              </a:pPr>
              <a:r>
                <a:rPr lang="en-US" altLang="en-US" sz="1800" dirty="0">
                  <a:latin typeface="UTM Avo" panose="02040603050506020204" pitchFamily="18"/>
                </a:rPr>
                <a:t>A. 3 x 4</a:t>
              </a:r>
              <a:r>
                <a:rPr lang="en-US" altLang="en-US" sz="1800" baseline="30000" dirty="0">
                  <a:latin typeface="UTM Avo" panose="02040603050506020204" pitchFamily="18"/>
                </a:rPr>
                <a:t>3</a:t>
              </a:r>
              <a:r>
                <a:rPr lang="en-US" altLang="en-US" sz="1800" dirty="0">
                  <a:latin typeface="UTM Avo" panose="02040603050506020204" pitchFamily="18"/>
                </a:rPr>
                <a:t> </a:t>
              </a:r>
              <a:r>
                <a:rPr lang="en-US" altLang="en-US" sz="1800" dirty="0" err="1">
                  <a:latin typeface="UTM Avo" panose="02040603050506020204" pitchFamily="18"/>
                </a:rPr>
                <a:t>là</a:t>
              </a:r>
              <a:r>
                <a:rPr lang="en-US" altLang="en-US" sz="1800" dirty="0">
                  <a:latin typeface="UTM Avo" panose="02040603050506020204" pitchFamily="18"/>
                </a:rPr>
                <a:t> </a:t>
              </a:r>
              <a:r>
                <a:rPr lang="en-US" altLang="en-US" sz="1800" dirty="0" err="1">
                  <a:latin typeface="UTM Avo" panose="02040603050506020204" pitchFamily="18"/>
                </a:rPr>
                <a:t>tích</a:t>
              </a:r>
              <a:r>
                <a:rPr lang="en-US" altLang="en-US" sz="1800" dirty="0">
                  <a:latin typeface="UTM Avo" panose="02040603050506020204" pitchFamily="18"/>
                </a:rPr>
                <a:t> </a:t>
              </a:r>
              <a:r>
                <a:rPr lang="en-US" altLang="en-US" sz="1800" dirty="0" err="1">
                  <a:latin typeface="UTM Avo" panose="02040603050506020204" pitchFamily="18"/>
                </a:rPr>
                <a:t>của</a:t>
              </a:r>
              <a:r>
                <a:rPr lang="en-US" altLang="en-US" sz="1800" dirty="0">
                  <a:latin typeface="UTM Avo" panose="02040603050506020204" pitchFamily="18"/>
                </a:rPr>
                <a:t> 3 </a:t>
              </a:r>
              <a:r>
                <a:rPr lang="en-US" altLang="en-US" sz="1800" dirty="0" err="1">
                  <a:latin typeface="UTM Avo" panose="02040603050506020204" pitchFamily="18"/>
                </a:rPr>
                <a:t>với</a:t>
              </a:r>
              <a:r>
                <a:rPr lang="en-US" altLang="en-US" sz="1800" dirty="0">
                  <a:latin typeface="UTM Avo" panose="02040603050506020204" pitchFamily="18"/>
                </a:rPr>
                <a:t> </a:t>
              </a:r>
              <a:r>
                <a:rPr lang="en-US" altLang="en-US" sz="1800" dirty="0" err="1">
                  <a:latin typeface="UTM Avo" panose="02040603050506020204" pitchFamily="18"/>
                </a:rPr>
                <a:t>lập</a:t>
              </a:r>
              <a:r>
                <a:rPr lang="en-US" altLang="en-US" sz="1800" dirty="0">
                  <a:latin typeface="UTM Avo" panose="02040603050506020204" pitchFamily="18"/>
                </a:rPr>
                <a:t> </a:t>
              </a:r>
              <a:r>
                <a:rPr lang="en-US" altLang="en-US" sz="1800" dirty="0" err="1">
                  <a:latin typeface="UTM Avo" panose="02040603050506020204" pitchFamily="18"/>
                </a:rPr>
                <a:t>phương</a:t>
              </a:r>
              <a:r>
                <a:rPr lang="en-US" altLang="en-US" sz="1800" dirty="0">
                  <a:latin typeface="UTM Avo" panose="02040603050506020204" pitchFamily="18"/>
                </a:rPr>
                <a:t> </a:t>
              </a:r>
              <a:r>
                <a:rPr lang="en-US" altLang="en-US" sz="1800" dirty="0" err="1">
                  <a:latin typeface="UTM Avo" panose="02040603050506020204" pitchFamily="18"/>
                </a:rPr>
                <a:t>của</a:t>
              </a:r>
              <a:r>
                <a:rPr lang="en-US" altLang="en-US" sz="1800" dirty="0">
                  <a:latin typeface="UTM Avo" panose="02040603050506020204" pitchFamily="18"/>
                </a:rPr>
                <a:t> 4</a:t>
              </a:r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BC82FF67-FAEE-0F8C-F3A3-558AC8D08EF1}"/>
              </a:ext>
            </a:extLst>
          </p:cNvPr>
          <p:cNvGrpSpPr/>
          <p:nvPr/>
        </p:nvGrpSpPr>
        <p:grpSpPr>
          <a:xfrm>
            <a:off x="3636172" y="5257991"/>
            <a:ext cx="2242071" cy="1366146"/>
            <a:chOff x="4123871" y="5867400"/>
            <a:chExt cx="1737055" cy="756737"/>
          </a:xfrm>
        </p:grpSpPr>
        <p:pic>
          <p:nvPicPr>
            <p:cNvPr id="4" name="Graphic 3">
              <a:extLst>
                <a:ext uri="{FF2B5EF4-FFF2-40B4-BE49-F238E27FC236}">
                  <a16:creationId xmlns:a16="http://schemas.microsoft.com/office/drawing/2014/main" id="{CCD5A8F5-4437-D412-1DEA-EE53CDF3608A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>
              <a:off x="4123871" y="5867400"/>
              <a:ext cx="1737055" cy="756737"/>
            </a:xfrm>
            <a:prstGeom prst="rect">
              <a:avLst/>
            </a:prstGeom>
          </p:spPr>
        </p:pic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717D6585-EB21-2611-0CFD-ABD6C7B4DDEF}"/>
                </a:ext>
              </a:extLst>
            </p:cNvPr>
            <p:cNvSpPr txBox="1"/>
            <p:nvPr/>
          </p:nvSpPr>
          <p:spPr>
            <a:xfrm>
              <a:off x="4182040" y="5981348"/>
              <a:ext cx="162071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>
                <a:buClrTx/>
              </a:pPr>
              <a:r>
                <a:rPr lang="en-US" altLang="en-US" sz="1800" dirty="0">
                  <a:latin typeface="UTM Avo" panose="02040603050506020204" pitchFamily="18"/>
                </a:rPr>
                <a:t>B. 34</a:t>
              </a:r>
              <a:r>
                <a:rPr lang="en-US" altLang="en-US" sz="1800" baseline="30000" dirty="0">
                  <a:latin typeface="UTM Avo" panose="02040603050506020204" pitchFamily="18"/>
                </a:rPr>
                <a:t>3</a:t>
              </a:r>
              <a:r>
                <a:rPr lang="en-US" altLang="en-US" sz="1800" dirty="0">
                  <a:latin typeface="UTM Avo" panose="02040603050506020204" pitchFamily="18"/>
                </a:rPr>
                <a:t> </a:t>
              </a:r>
              <a:r>
                <a:rPr lang="en-US" altLang="en-US" sz="1800" dirty="0" err="1">
                  <a:latin typeface="UTM Avo" panose="02040603050506020204" pitchFamily="18"/>
                </a:rPr>
                <a:t>là</a:t>
              </a:r>
              <a:r>
                <a:rPr lang="en-US" altLang="en-US" sz="1800" dirty="0">
                  <a:latin typeface="UTM Avo" panose="02040603050506020204" pitchFamily="18"/>
                </a:rPr>
                <a:t> </a:t>
              </a:r>
              <a:r>
                <a:rPr lang="en-US" altLang="en-US" sz="1800" dirty="0" err="1">
                  <a:latin typeface="UTM Avo" panose="02040603050506020204" pitchFamily="18"/>
                </a:rPr>
                <a:t>lũy</a:t>
              </a:r>
              <a:r>
                <a:rPr lang="en-US" altLang="en-US" sz="1800" dirty="0">
                  <a:latin typeface="UTM Avo" panose="02040603050506020204" pitchFamily="18"/>
                </a:rPr>
                <a:t> </a:t>
              </a:r>
              <a:r>
                <a:rPr lang="en-US" altLang="en-US" sz="1800" dirty="0" err="1">
                  <a:latin typeface="UTM Avo" panose="02040603050506020204" pitchFamily="18"/>
                </a:rPr>
                <a:t>thừa</a:t>
              </a:r>
              <a:r>
                <a:rPr lang="en-US" altLang="en-US" sz="1800" dirty="0">
                  <a:latin typeface="UTM Avo" panose="02040603050506020204" pitchFamily="18"/>
                </a:rPr>
                <a:t> </a:t>
              </a:r>
              <a:r>
                <a:rPr lang="en-US" altLang="en-US" sz="1800" dirty="0" err="1">
                  <a:latin typeface="UTM Avo" panose="02040603050506020204" pitchFamily="18"/>
                </a:rPr>
                <a:t>với</a:t>
              </a:r>
              <a:r>
                <a:rPr lang="en-US" altLang="en-US" sz="1800" dirty="0">
                  <a:latin typeface="UTM Avo" panose="02040603050506020204" pitchFamily="18"/>
                </a:rPr>
                <a:t> </a:t>
              </a:r>
              <a:r>
                <a:rPr lang="en-US" altLang="en-US" sz="1800" dirty="0" err="1">
                  <a:latin typeface="UTM Avo" panose="02040603050506020204" pitchFamily="18"/>
                </a:rPr>
                <a:t>cơ</a:t>
              </a:r>
              <a:r>
                <a:rPr lang="en-US" altLang="en-US" sz="1800" dirty="0">
                  <a:latin typeface="UTM Avo" panose="02040603050506020204" pitchFamily="18"/>
                </a:rPr>
                <a:t> </a:t>
              </a:r>
              <a:r>
                <a:rPr lang="en-US" altLang="en-US" sz="1800" dirty="0" err="1">
                  <a:latin typeface="UTM Avo" panose="02040603050506020204" pitchFamily="18"/>
                </a:rPr>
                <a:t>số</a:t>
              </a:r>
              <a:r>
                <a:rPr lang="en-US" altLang="en-US" sz="1800" dirty="0">
                  <a:latin typeface="UTM Avo" panose="02040603050506020204" pitchFamily="18"/>
                </a:rPr>
                <a:t> </a:t>
              </a:r>
              <a:r>
                <a:rPr lang="en-US" altLang="en-US" sz="1800" dirty="0" err="1">
                  <a:latin typeface="UTM Avo" panose="02040603050506020204" pitchFamily="18"/>
                </a:rPr>
                <a:t>là</a:t>
              </a:r>
              <a:r>
                <a:rPr lang="en-US" altLang="en-US" sz="1800" dirty="0">
                  <a:latin typeface="UTM Avo" panose="02040603050506020204" pitchFamily="18"/>
                </a:rPr>
                <a:t> 34</a:t>
              </a:r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19071BF4-3C06-2C9B-7EDC-EF6ED28A1025}"/>
              </a:ext>
            </a:extLst>
          </p:cNvPr>
          <p:cNvGrpSpPr/>
          <p:nvPr/>
        </p:nvGrpSpPr>
        <p:grpSpPr>
          <a:xfrm>
            <a:off x="9035476" y="5270123"/>
            <a:ext cx="2727546" cy="1366146"/>
            <a:chOff x="9235745" y="5872663"/>
            <a:chExt cx="1737055" cy="756737"/>
          </a:xfrm>
        </p:grpSpPr>
        <p:pic>
          <p:nvPicPr>
            <p:cNvPr id="7" name="Graphic 6">
              <a:extLst>
                <a:ext uri="{FF2B5EF4-FFF2-40B4-BE49-F238E27FC236}">
                  <a16:creationId xmlns:a16="http://schemas.microsoft.com/office/drawing/2014/main" id="{72194264-875C-70A5-B259-EAE770FDDC3F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>
              <a:off x="9235745" y="5872663"/>
              <a:ext cx="1737055" cy="756737"/>
            </a:xfrm>
            <a:prstGeom prst="rect">
              <a:avLst/>
            </a:prstGeom>
          </p:spPr>
        </p:pic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F7836568-5CE2-CB67-E334-35200A90D785}"/>
                </a:ext>
              </a:extLst>
            </p:cNvPr>
            <p:cNvSpPr txBox="1"/>
            <p:nvPr/>
          </p:nvSpPr>
          <p:spPr>
            <a:xfrm>
              <a:off x="9235745" y="5979892"/>
              <a:ext cx="153575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>
                <a:buClrTx/>
              </a:pPr>
              <a:r>
                <a:rPr lang="en-US" altLang="en-US" sz="1800" dirty="0">
                  <a:latin typeface="UTM Avo" panose="02040603050506020204" pitchFamily="18"/>
                </a:rPr>
                <a:t>D. (3 x 4)</a:t>
              </a:r>
              <a:r>
                <a:rPr lang="en-US" altLang="en-US" sz="1800" baseline="30000" dirty="0">
                  <a:latin typeface="UTM Avo" panose="02040603050506020204" pitchFamily="18"/>
                </a:rPr>
                <a:t>3 </a:t>
              </a:r>
              <a:r>
                <a:rPr lang="en-US" altLang="en-US" sz="1800" dirty="0" err="1">
                  <a:latin typeface="UTM Avo" panose="02040603050506020204" pitchFamily="18"/>
                </a:rPr>
                <a:t>là</a:t>
              </a:r>
              <a:r>
                <a:rPr lang="en-US" altLang="en-US" sz="1800" dirty="0">
                  <a:latin typeface="UTM Avo" panose="02040603050506020204" pitchFamily="18"/>
                </a:rPr>
                <a:t> </a:t>
              </a:r>
              <a:r>
                <a:rPr lang="en-US" altLang="en-US" sz="1800" dirty="0" err="1">
                  <a:latin typeface="UTM Avo" panose="02040603050506020204" pitchFamily="18"/>
                </a:rPr>
                <a:t>lũy</a:t>
              </a:r>
              <a:r>
                <a:rPr lang="en-US" altLang="en-US" sz="1800" dirty="0">
                  <a:latin typeface="UTM Avo" panose="02040603050506020204" pitchFamily="18"/>
                </a:rPr>
                <a:t> </a:t>
              </a:r>
              <a:r>
                <a:rPr lang="en-US" altLang="en-US" sz="1800" dirty="0" err="1">
                  <a:latin typeface="UTM Avo" panose="02040603050506020204" pitchFamily="18"/>
                </a:rPr>
                <a:t>thừa</a:t>
              </a:r>
              <a:r>
                <a:rPr lang="en-US" altLang="en-US" sz="1800" dirty="0">
                  <a:latin typeface="UTM Avo" panose="02040603050506020204" pitchFamily="18"/>
                </a:rPr>
                <a:t> </a:t>
              </a:r>
              <a:r>
                <a:rPr lang="en-US" altLang="en-US" sz="1800" dirty="0" err="1">
                  <a:latin typeface="UTM Avo" panose="02040603050506020204" pitchFamily="18"/>
                </a:rPr>
                <a:t>với</a:t>
              </a:r>
              <a:r>
                <a:rPr lang="en-US" altLang="en-US" sz="1800" dirty="0">
                  <a:latin typeface="UTM Avo" panose="02040603050506020204" pitchFamily="18"/>
                </a:rPr>
                <a:t> </a:t>
              </a:r>
              <a:r>
                <a:rPr lang="en-US" altLang="en-US" sz="1800" dirty="0" err="1">
                  <a:latin typeface="UTM Avo" panose="02040603050506020204" pitchFamily="18"/>
                </a:rPr>
                <a:t>cơ</a:t>
              </a:r>
              <a:r>
                <a:rPr lang="en-US" altLang="en-US" sz="1800" dirty="0">
                  <a:latin typeface="UTM Avo" panose="02040603050506020204" pitchFamily="18"/>
                </a:rPr>
                <a:t> </a:t>
              </a:r>
              <a:r>
                <a:rPr lang="en-US" altLang="en-US" sz="1800" dirty="0" err="1">
                  <a:latin typeface="UTM Avo" panose="02040603050506020204" pitchFamily="18"/>
                </a:rPr>
                <a:t>số</a:t>
              </a:r>
              <a:r>
                <a:rPr lang="en-US" altLang="en-US" sz="1800" dirty="0">
                  <a:latin typeface="UTM Avo" panose="02040603050506020204" pitchFamily="18"/>
                </a:rPr>
                <a:t> </a:t>
              </a:r>
              <a:r>
                <a:rPr lang="en-US" altLang="en-US" sz="1800" dirty="0" err="1">
                  <a:latin typeface="UTM Avo" panose="02040603050506020204" pitchFamily="18"/>
                </a:rPr>
                <a:t>là</a:t>
              </a:r>
              <a:r>
                <a:rPr lang="en-US" altLang="en-US" sz="1800" dirty="0">
                  <a:latin typeface="UTM Avo" panose="02040603050506020204" pitchFamily="18"/>
                </a:rPr>
                <a:t> 12</a:t>
              </a:r>
              <a:endParaRPr kumimoji="0" lang="en-US" altLang="en-US" sz="1800" i="0" u="none" strike="noStrike" cap="none" normalizeH="0" baseline="0" dirty="0">
                <a:ln>
                  <a:noFill/>
                </a:ln>
                <a:effectLst/>
                <a:latin typeface="UTM Avo" panose="02040603050506020204" pitchFamily="18"/>
              </a:endParaRPr>
            </a:p>
          </p:txBody>
        </p:sp>
      </p:grpSp>
      <p:pic>
        <p:nvPicPr>
          <p:cNvPr id="12" name="Picture 11" descr="Logo, company name&#10;&#10;Description automatically generated">
            <a:extLst>
              <a:ext uri="{FF2B5EF4-FFF2-40B4-BE49-F238E27FC236}">
                <a16:creationId xmlns:a16="http://schemas.microsoft.com/office/drawing/2014/main" id="{7BA55982-2557-87E6-7C9E-5687929858B8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819388" cy="914400"/>
          </a:xfrm>
          <a:prstGeom prst="rect">
            <a:avLst/>
          </a:prstGeom>
        </p:spPr>
      </p:pic>
      <p:pic>
        <p:nvPicPr>
          <p:cNvPr id="16" name="Am-thanh-sut-vao-da-bong-www_tiengdong_com (mp3cut.net)">
            <a:hlinkClick r:id="" action="ppaction://media"/>
            <a:extLst>
              <a:ext uri="{FF2B5EF4-FFF2-40B4-BE49-F238E27FC236}">
                <a16:creationId xmlns:a16="http://schemas.microsoft.com/office/drawing/2014/main" id="{73BAC3B9-F82D-E5D0-80D6-CD103849252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12496800" y="1685144"/>
            <a:ext cx="609600" cy="609600"/>
          </a:xfrm>
          <a:prstGeom prst="rect">
            <a:avLst/>
          </a:prstGeom>
        </p:spPr>
      </p:pic>
      <p:pic>
        <p:nvPicPr>
          <p:cNvPr id="19" name="Tieng-bao-sai-www_tiengdong_com (mp3cut.net)">
            <a:hlinkClick r:id="" action="ppaction://media"/>
            <a:extLst>
              <a:ext uri="{FF2B5EF4-FFF2-40B4-BE49-F238E27FC236}">
                <a16:creationId xmlns:a16="http://schemas.microsoft.com/office/drawing/2014/main" id="{25E24BA2-2D51-0F6A-595D-E909DF6EF3D7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-2438400" y="3657600"/>
            <a:ext cx="609600" cy="609600"/>
          </a:xfrm>
          <a:prstGeom prst="rect">
            <a:avLst/>
          </a:prstGeom>
        </p:spPr>
      </p:pic>
      <p:pic>
        <p:nvPicPr>
          <p:cNvPr id="27" name="Tieng-bao-sai-www_tiengdong_com (mp3cut.net)">
            <a:hlinkClick r:id="" action="ppaction://media"/>
            <a:extLst>
              <a:ext uri="{FF2B5EF4-FFF2-40B4-BE49-F238E27FC236}">
                <a16:creationId xmlns:a16="http://schemas.microsoft.com/office/drawing/2014/main" id="{F142FF53-F3B3-FB5D-0016-9B4774A164A9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-4610100" y="3959942"/>
            <a:ext cx="609600" cy="609600"/>
          </a:xfrm>
          <a:prstGeom prst="rect">
            <a:avLst/>
          </a:prstGeom>
        </p:spPr>
      </p:pic>
      <p:pic>
        <p:nvPicPr>
          <p:cNvPr id="29" name="Tieng-bao-sai-www_tiengdong_com (mp3cut.net)">
            <a:hlinkClick r:id="" action="ppaction://media"/>
            <a:extLst>
              <a:ext uri="{FF2B5EF4-FFF2-40B4-BE49-F238E27FC236}">
                <a16:creationId xmlns:a16="http://schemas.microsoft.com/office/drawing/2014/main" id="{EEF1A996-E166-1421-98CC-BE51C50E9E2C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-2639470" y="5786869"/>
            <a:ext cx="609600" cy="609600"/>
          </a:xfrm>
          <a:prstGeom prst="rect">
            <a:avLst/>
          </a:prstGeom>
        </p:spPr>
      </p:pic>
      <p:pic>
        <p:nvPicPr>
          <p:cNvPr id="30" name="Tieng-bao-sai-www_tiengdong_com (mp3cut.net)">
            <a:hlinkClick r:id="" action="ppaction://media"/>
            <a:extLst>
              <a:ext uri="{FF2B5EF4-FFF2-40B4-BE49-F238E27FC236}">
                <a16:creationId xmlns:a16="http://schemas.microsoft.com/office/drawing/2014/main" id="{97523261-9FA6-97E1-C0BD-6B24408328EB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-5332653" y="570991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98074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Motion origin="layout" path="M -1.66667E-6 0.00208 C 0.01393 0.00393 0.02813 0.00625 0.04011 0.00787 C 0.05209 0.00949 0.05742 0.00972 0.07292 0.0118 C 0.08815 0.01412 0.09128 0.02708 0.13216 0.02176 C 0.17305 0.01689 0.25169 -0.00811 0.3181 -0.0176 C 0.38451 -0.02709 0.48125 -0.01412 0.53073 -0.03565 C 0.57943 -0.05672 0.59818 -0.1044 0.61302 -0.14561 C 0.62813 -0.18658 0.62435 -0.23959 0.62097 -0.28125 C 0.61732 -0.32315 0.60573 -0.34954 0.59206 -0.39561 C 0.57826 -0.44167 0.54753 -0.5301 0.53789 -0.55672 " pathEditMode="relative" rAng="0" ptsTypes="AAAAAAAAAA">
                                      <p:cBhvr>
                                        <p:cTn id="6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1198" y="-26898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-2.22222E-6 L 0.0875 0.00556 " pathEditMode="relative" rAng="0" ptsTypes="AA">
                                      <p:cBhvr>
                                        <p:cTn id="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400" y="3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000"/>
                            </p:stCondLst>
                            <p:childTnLst>
                              <p:par>
                                <p:cTn id="10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2843" fill="hold"/>
                                        <p:tgtEl>
                                          <p:spTgt spid="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4843"/>
                            </p:stCondLst>
                            <p:childTnLst>
                              <p:par>
                                <p:cTn id="15" presetID="47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1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31" presetClass="exit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21" dur="10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4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Motion origin="layout" path="M 0.0026 7.40741E-7 C 0.0095 0.01319 0.01627 0.02569 -0.01459 -0.01157 C -0.04506 -0.04769 -0.13555 -0.1382 -0.18073 -0.21782 C -0.22605 -0.29722 -0.28789 -0.41574 -0.2849 -0.4912 C -0.2819 -0.56644 -0.18855 -0.63588 -0.16381 -0.67107 C -0.13881 -0.70602 -0.13711 -0.70463 -0.13555 -0.70139 " pathEditMode="relative" rAng="0" ptsTypes="AAAAAA">
                                      <p:cBhvr>
                                        <p:cTn id="30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4089" y="-34514"/>
                                    </p:animMotion>
                                  </p:childTnLst>
                                </p:cTn>
                              </p:par>
                              <p:par>
                                <p:cTn id="31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-2.22222E-6 L -0.19375 0.06111 " pathEditMode="relative" rAng="0" ptsTypes="AA">
                                      <p:cBhvr>
                                        <p:cTn id="32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687" y="305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000"/>
                            </p:stCondLst>
                            <p:childTnLst>
                              <p:par>
                                <p:cTn id="34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5" dur="2843" fill="hold"/>
                                        <p:tgtEl>
                                          <p:spTgt spid="2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3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843"/>
                            </p:stCondLst>
                            <p:childTnLst>
                              <p:par>
                                <p:cTn id="39" presetID="47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0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31" presetClass="exit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45" dur="10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8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50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" fill="hold">
                      <p:stCondLst>
                        <p:cond delay="0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Motion origin="layout" path="M -2.5E-6 -1.11111E-6 C -0.00833 -0.01643 -0.0164 -0.03264 -0.02135 -0.05278 C -0.0263 -0.07338 -0.02799 -0.08773 -0.02968 -0.12315 C -0.03151 -0.1588 -0.03242 -0.21829 -0.03177 -0.2662 C -0.03112 -0.31435 -0.02838 -0.36296 -0.02578 -0.41111 " pathEditMode="relative" rAng="0" ptsTypes="AAAAA">
                                      <p:cBhvr>
                                        <p:cTn id="54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602" y="-20556"/>
                                    </p:animMotion>
                                  </p:childTnLst>
                                </p:cTn>
                              </p:par>
                              <p:par>
                                <p:cTn id="5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-2.22222E-6 L -0.09687 0.02778 " pathEditMode="relative" rAng="0" ptsTypes="AA">
                                      <p:cBhvr>
                                        <p:cTn id="5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844" y="138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2000"/>
                            </p:stCondLst>
                            <p:childTnLst>
                              <p:par>
                                <p:cTn id="5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9" dur="4989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6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6989"/>
                            </p:stCondLst>
                            <p:childTnLst>
                              <p:par>
                                <p:cTn id="63" presetID="47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4" dur="22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225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225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224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" presetID="31" presetClass="exit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69" dur="10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72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74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5" fill="hold">
                      <p:stCondLst>
                        <p:cond delay="0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Motion origin="layout" path="M -1.25E-6 4.81481E-6 C -0.01953 -0.01644 -0.0388 -0.03288 -0.05482 -0.05718 C -0.0707 -0.08149 -0.08789 -0.10695 -0.09531 -0.14561 C -0.10273 -0.18403 -0.10456 -0.2375 -0.09935 -0.28889 C -0.09414 -0.34028 -0.07904 -0.39676 -0.06393 -0.45325 " pathEditMode="relative" rAng="0" ptsTypes="AAAAA">
                                      <p:cBhvr>
                                        <p:cTn id="78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117" y="-22662"/>
                                    </p:animMotion>
                                  </p:childTnLst>
                                </p:cTn>
                              </p:par>
                              <p:par>
                                <p:cTn id="79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-2.22222E-6 L -0.10416 0.00556 " pathEditMode="relative" rAng="0" ptsTypes="AA">
                                      <p:cBhvr>
                                        <p:cTn id="80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00" y="3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2000"/>
                            </p:stCondLst>
                            <p:childTnLst>
                              <p:par>
                                <p:cTn id="82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3" dur="2843" fill="hold"/>
                                        <p:tgtEl>
                                          <p:spTgt spid="3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8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4843"/>
                            </p:stCondLst>
                            <p:childTnLst>
                              <p:par>
                                <p:cTn id="87" presetID="14" presetClass="exit" presetSubtype="1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randombar(horizontal)">
                                      <p:cBhvr>
                                        <p:cTn id="8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0" presetID="31" presetClass="exit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91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9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audio>
              <p:cMediaNode vol="80000">
                <p:cTn id="9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  <p:audio>
              <p:cMediaNode vol="80000">
                <p:cTn id="9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9"/>
                </p:tgtEl>
              </p:cMediaNode>
            </p:audio>
            <p:audio>
              <p:cMediaNode vol="80000">
                <p:cTn id="9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7"/>
                </p:tgtEl>
              </p:cMediaNode>
            </p:audio>
            <p:audio>
              <p:cMediaNode vol="80000">
                <p:cTn id="9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9"/>
                </p:tgtEl>
              </p:cMediaNode>
            </p:audio>
            <p:audio>
              <p:cMediaNode vol="80000">
                <p:cTn id="10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0"/>
                </p:tgtEl>
              </p:cMediaNode>
            </p:audio>
          </p:childTnLst>
        </p:cTn>
      </p:par>
    </p:tnLst>
    <p:bldLst>
      <p:bldP spid="17" grpId="0" animBg="1"/>
      <p:bldP spid="17" grpId="1" animBg="1"/>
      <p:bldP spid="23" grpId="0" animBg="1"/>
      <p:bldP spid="23" grpId="1" animBg="1"/>
      <p:bldP spid="24" grpId="0" animBg="1"/>
      <p:bldP spid="24" grpId="1" animBg="1"/>
      <p:bldP spid="26" grpId="0" animBg="1"/>
      <p:bldP spid="26" grpId="1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20000" r="-2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bong.png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029200" y="5029201"/>
            <a:ext cx="1371600" cy="1349713"/>
          </a:xfrm>
          <a:prstGeom prst="rect">
            <a:avLst/>
          </a:prstGeom>
        </p:spPr>
      </p:pic>
      <p:grpSp>
        <p:nvGrpSpPr>
          <p:cNvPr id="4" name="Group 3">
            <a:extLst>
              <a:ext uri="{FF2B5EF4-FFF2-40B4-BE49-F238E27FC236}">
                <a16:creationId xmlns:a16="http://schemas.microsoft.com/office/drawing/2014/main" id="{B3F0505F-0742-4E5A-D8F2-58C5007F8A14}"/>
              </a:ext>
            </a:extLst>
          </p:cNvPr>
          <p:cNvGrpSpPr/>
          <p:nvPr/>
        </p:nvGrpSpPr>
        <p:grpSpPr>
          <a:xfrm>
            <a:off x="2012244" y="0"/>
            <a:ext cx="8542867" cy="4361258"/>
            <a:chOff x="3162300" y="974707"/>
            <a:chExt cx="5638800" cy="2225693"/>
          </a:xfrm>
        </p:grpSpPr>
        <p:pic>
          <p:nvPicPr>
            <p:cNvPr id="3" name="Graphic 2">
              <a:extLst>
                <a:ext uri="{FF2B5EF4-FFF2-40B4-BE49-F238E27FC236}">
                  <a16:creationId xmlns:a16="http://schemas.microsoft.com/office/drawing/2014/main" id="{845B4281-5B19-4461-54A9-7008DD06142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3162300" y="1219200"/>
              <a:ext cx="5638800" cy="1981200"/>
            </a:xfrm>
            <a:prstGeom prst="rect">
              <a:avLst/>
            </a:prstGeom>
          </p:spPr>
        </p:pic>
        <p:sp>
          <p:nvSpPr>
            <p:cNvPr id="7" name="TextBox 6"/>
            <p:cNvSpPr txBox="1"/>
            <p:nvPr/>
          </p:nvSpPr>
          <p:spPr>
            <a:xfrm>
              <a:off x="3687618" y="974707"/>
              <a:ext cx="4588162" cy="150157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br>
                <a:rPr kumimoji="0" 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Times New Roman" pitchFamily="18" charset="0"/>
                </a:rPr>
              </a:br>
              <a:r>
                <a:rPr kumimoji="0" lang="en-US" sz="32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Times New Roman" pitchFamily="18" charset="0"/>
                </a:rPr>
                <a:t>Câu</a:t>
              </a:r>
              <a:r>
                <a:rPr kumimoji="0" lang="en-US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Times New Roman" pitchFamily="18" charset="0"/>
                </a:rPr>
                <a:t> 3: </a:t>
              </a:r>
              <a:r>
                <a:rPr kumimoji="0" lang="en-US" sz="3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Times New Roman" pitchFamily="18" charset="0"/>
                </a:rPr>
                <a:t>Biết</a:t>
              </a:r>
              <a:r>
                <a:rPr kumimoji="0" 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Times New Roman" pitchFamily="18" charset="0"/>
                </a:rPr>
                <a:t> m </a:t>
              </a:r>
              <a:r>
                <a:rPr kumimoji="0" lang="en-US" sz="3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Times New Roman" pitchFamily="18" charset="0"/>
                </a:rPr>
                <a:t>là</a:t>
              </a:r>
              <a:r>
                <a:rPr kumimoji="0" 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Times New Roman" pitchFamily="18" charset="0"/>
                </a:rPr>
                <a:t> </a:t>
              </a:r>
              <a:r>
                <a:rPr kumimoji="0" lang="en-US" sz="3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Times New Roman" pitchFamily="18" charset="0"/>
                </a:rPr>
                <a:t>một</a:t>
              </a:r>
              <a:r>
                <a:rPr kumimoji="0" 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Times New Roman" pitchFamily="18" charset="0"/>
                </a:rPr>
                <a:t> </a:t>
              </a:r>
              <a:r>
                <a:rPr kumimoji="0" lang="en-US" sz="3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Times New Roman" pitchFamily="18" charset="0"/>
                </a:rPr>
                <a:t>số</a:t>
              </a:r>
              <a:r>
                <a:rPr kumimoji="0" 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Times New Roman" pitchFamily="18" charset="0"/>
                </a:rPr>
                <a:t> </a:t>
              </a:r>
              <a:r>
                <a:rPr kumimoji="0" lang="en-US" sz="3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Times New Roman" pitchFamily="18" charset="0"/>
                </a:rPr>
                <a:t>thập</a:t>
              </a:r>
              <a:r>
                <a:rPr kumimoji="0" 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Times New Roman" pitchFamily="18" charset="0"/>
                </a:rPr>
                <a:t> </a:t>
              </a:r>
              <a:r>
                <a:rPr kumimoji="0" lang="en-US" sz="3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Times New Roman" pitchFamily="18" charset="0"/>
                </a:rPr>
                <a:t>phân</a:t>
              </a:r>
              <a:r>
                <a:rPr kumimoji="0" 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Times New Roman" pitchFamily="18" charset="0"/>
                </a:rPr>
                <a:t> </a:t>
              </a:r>
              <a:r>
                <a:rPr kumimoji="0" lang="en-US" sz="3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Times New Roman" pitchFamily="18" charset="0"/>
                </a:rPr>
                <a:t>vô</a:t>
              </a:r>
              <a:r>
                <a:rPr kumimoji="0" 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Times New Roman" pitchFamily="18" charset="0"/>
                </a:rPr>
                <a:t> </a:t>
              </a:r>
              <a:r>
                <a:rPr kumimoji="0" lang="en-US" sz="3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Times New Roman" pitchFamily="18" charset="0"/>
                </a:rPr>
                <a:t>hạn</a:t>
              </a:r>
              <a:r>
                <a:rPr kumimoji="0" 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Times New Roman" pitchFamily="18" charset="0"/>
                </a:rPr>
                <a:t> </a:t>
              </a:r>
              <a:r>
                <a:rPr kumimoji="0" lang="en-US" sz="3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Times New Roman" pitchFamily="18" charset="0"/>
                </a:rPr>
                <a:t>tuần</a:t>
              </a:r>
              <a:r>
                <a:rPr kumimoji="0" 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Times New Roman" pitchFamily="18" charset="0"/>
                </a:rPr>
                <a:t> </a:t>
              </a:r>
              <a:r>
                <a:rPr kumimoji="0" lang="en-US" sz="3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Times New Roman" pitchFamily="18" charset="0"/>
                </a:rPr>
                <a:t>hoàn</a:t>
              </a:r>
              <a:r>
                <a:rPr kumimoji="0" 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Times New Roman" pitchFamily="18" charset="0"/>
                </a:rPr>
                <a:t> </a:t>
              </a:r>
              <a:r>
                <a:rPr kumimoji="0" lang="en-US" sz="3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Times New Roman" pitchFamily="18" charset="0"/>
                </a:rPr>
                <a:t>và</a:t>
              </a:r>
              <a:r>
                <a:rPr kumimoji="0" 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Times New Roman" pitchFamily="18" charset="0"/>
                </a:rPr>
                <a:t> 2,347923 &lt; m &lt; 2,4452347. </a:t>
              </a:r>
              <a:r>
                <a:rPr kumimoji="0" lang="en-US" sz="3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Times New Roman" pitchFamily="18" charset="0"/>
                </a:rPr>
                <a:t>Tìm</a:t>
              </a:r>
              <a:r>
                <a:rPr kumimoji="0" 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Times New Roman" pitchFamily="18" charset="0"/>
                </a:rPr>
                <a:t> m?</a:t>
              </a:r>
            </a:p>
          </p:txBody>
        </p:sp>
      </p:grpSp>
      <p:pic>
        <p:nvPicPr>
          <p:cNvPr id="5" name="Picture 4" descr="Logo, company name&#10;&#10;Description automatically generated">
            <a:extLst>
              <a:ext uri="{FF2B5EF4-FFF2-40B4-BE49-F238E27FC236}">
                <a16:creationId xmlns:a16="http://schemas.microsoft.com/office/drawing/2014/main" id="{6DBD68AF-803D-68BD-3888-EAA83E52396A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819388" cy="91440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430dcb88016bc5e42f7101ebdc877fc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1524000" y="-685800"/>
            <a:ext cx="9144000" cy="5638800"/>
          </a:xfrm>
          <a:prstGeom prst="rect">
            <a:avLst/>
          </a:prstGeom>
        </p:spPr>
      </p:pic>
      <p:pic>
        <p:nvPicPr>
          <p:cNvPr id="6" name="Picture 5" descr="f002c92eee74a495b2b40cc86e0dc2e9.pn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4648200" y="1143000"/>
            <a:ext cx="2362200" cy="2819400"/>
          </a:xfrm>
          <a:prstGeom prst="rect">
            <a:avLst/>
          </a:prstGeom>
        </p:spPr>
      </p:pic>
      <p:sp>
        <p:nvSpPr>
          <p:cNvPr id="17" name="Plaque 16"/>
          <p:cNvSpPr/>
          <p:nvPr/>
        </p:nvSpPr>
        <p:spPr>
          <a:xfrm>
            <a:off x="8610600" y="228600"/>
            <a:ext cx="2057400" cy="1371600"/>
          </a:xfrm>
          <a:prstGeom prst="plaque">
            <a:avLst/>
          </a:prstGeom>
          <a:ln>
            <a:solidFill>
              <a:srgbClr val="C0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Không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vào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 ^^</a:t>
            </a:r>
          </a:p>
        </p:txBody>
      </p:sp>
      <p:pic>
        <p:nvPicPr>
          <p:cNvPr id="8" name="Picture 7" descr="bong.pn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4544833" y="4959869"/>
            <a:ext cx="609600" cy="599871"/>
          </a:xfrm>
          <a:prstGeom prst="rect">
            <a:avLst/>
          </a:prstGeom>
        </p:spPr>
      </p:pic>
      <p:pic>
        <p:nvPicPr>
          <p:cNvPr id="18" name="Picture 17" descr="bong.pn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1994415" y="4959869"/>
            <a:ext cx="609600" cy="599871"/>
          </a:xfrm>
          <a:prstGeom prst="rect">
            <a:avLst/>
          </a:prstGeom>
        </p:spPr>
      </p:pic>
      <p:pic>
        <p:nvPicPr>
          <p:cNvPr id="20" name="Picture 19" descr="bong.pn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9799472" y="4963497"/>
            <a:ext cx="609600" cy="599871"/>
          </a:xfrm>
          <a:prstGeom prst="rect">
            <a:avLst/>
          </a:prstGeom>
        </p:spPr>
      </p:pic>
      <p:pic>
        <p:nvPicPr>
          <p:cNvPr id="21" name="Picture 20" descr="bong.pn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7075981" y="4959869"/>
            <a:ext cx="609600" cy="599871"/>
          </a:xfrm>
          <a:prstGeom prst="rect">
            <a:avLst/>
          </a:prstGeom>
        </p:spPr>
      </p:pic>
      <p:sp>
        <p:nvSpPr>
          <p:cNvPr id="23" name="Plaque 22"/>
          <p:cNvSpPr/>
          <p:nvPr/>
        </p:nvSpPr>
        <p:spPr>
          <a:xfrm>
            <a:off x="8610600" y="215670"/>
            <a:ext cx="2057400" cy="1371600"/>
          </a:xfrm>
          <a:prstGeom prst="plaque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Không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vào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^^</a:t>
            </a:r>
          </a:p>
        </p:txBody>
      </p:sp>
      <p:sp>
        <p:nvSpPr>
          <p:cNvPr id="24" name="Plaque 23"/>
          <p:cNvSpPr/>
          <p:nvPr/>
        </p:nvSpPr>
        <p:spPr>
          <a:xfrm>
            <a:off x="8610600" y="221731"/>
            <a:ext cx="2057400" cy="1447800"/>
          </a:xfrm>
          <a:prstGeom prst="plaque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Vàoooo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26" name="Plaque 25"/>
          <p:cNvSpPr/>
          <p:nvPr/>
        </p:nvSpPr>
        <p:spPr>
          <a:xfrm>
            <a:off x="8610600" y="221730"/>
            <a:ext cx="2057400" cy="1447801"/>
          </a:xfrm>
          <a:prstGeom prst="plaque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Không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vào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^^</a:t>
            </a:r>
          </a:p>
        </p:txBody>
      </p:sp>
      <p:sp>
        <p:nvSpPr>
          <p:cNvPr id="28" name="Right Arrow 27"/>
          <p:cNvSpPr/>
          <p:nvPr/>
        </p:nvSpPr>
        <p:spPr>
          <a:xfrm>
            <a:off x="11125200" y="0"/>
            <a:ext cx="914400" cy="609600"/>
          </a:xfrm>
          <a:prstGeom prst="rightArrow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NEXT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96E1023E-8FEF-A21C-CAF8-9ED25FF8E5CF}"/>
              </a:ext>
            </a:extLst>
          </p:cNvPr>
          <p:cNvGrpSpPr/>
          <p:nvPr/>
        </p:nvGrpSpPr>
        <p:grpSpPr>
          <a:xfrm>
            <a:off x="6428281" y="5715010"/>
            <a:ext cx="2072945" cy="756737"/>
            <a:chOff x="6428281" y="5872663"/>
            <a:chExt cx="2072945" cy="756737"/>
          </a:xfrm>
        </p:grpSpPr>
        <p:pic>
          <p:nvPicPr>
            <p:cNvPr id="5" name="Graphic 4">
              <a:extLst>
                <a:ext uri="{FF2B5EF4-FFF2-40B4-BE49-F238E27FC236}">
                  <a16:creationId xmlns:a16="http://schemas.microsoft.com/office/drawing/2014/main" id="{041F1212-ACCF-155C-29A5-6B7338EE40D1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>
              <a:off x="6568745" y="5872663"/>
              <a:ext cx="1932481" cy="756737"/>
            </a:xfrm>
            <a:prstGeom prst="rect">
              <a:avLst/>
            </a:prstGeom>
          </p:spPr>
        </p:pic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B65A4DD2-0623-DBCF-00A3-2A589C41AF2F}"/>
                </a:ext>
              </a:extLst>
            </p:cNvPr>
            <p:cNvSpPr txBox="1"/>
            <p:nvPr/>
          </p:nvSpPr>
          <p:spPr>
            <a:xfrm>
              <a:off x="6428281" y="5957899"/>
              <a:ext cx="1905000" cy="3810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C. m = 2,(4)</a:t>
              </a:r>
            </a:p>
          </p:txBody>
        </p:sp>
      </p:grpSp>
      <p:grpSp>
        <p:nvGrpSpPr>
          <p:cNvPr id="2" name="Group 1">
            <a:extLst>
              <a:ext uri="{FF2B5EF4-FFF2-40B4-BE49-F238E27FC236}">
                <a16:creationId xmlns:a16="http://schemas.microsoft.com/office/drawing/2014/main" id="{BA4041C5-BFC7-1FDB-5DCB-3E43380360C0}"/>
              </a:ext>
            </a:extLst>
          </p:cNvPr>
          <p:cNvGrpSpPr/>
          <p:nvPr/>
        </p:nvGrpSpPr>
        <p:grpSpPr>
          <a:xfrm>
            <a:off x="1292555" y="5712378"/>
            <a:ext cx="1905000" cy="756737"/>
            <a:chOff x="1292555" y="5870031"/>
            <a:chExt cx="1905000" cy="756737"/>
          </a:xfrm>
        </p:grpSpPr>
        <p:pic>
          <p:nvPicPr>
            <p:cNvPr id="3" name="Graphic 2">
              <a:extLst>
                <a:ext uri="{FF2B5EF4-FFF2-40B4-BE49-F238E27FC236}">
                  <a16:creationId xmlns:a16="http://schemas.microsoft.com/office/drawing/2014/main" id="{DB2176C3-3CE8-72F2-B203-97A0231C46D2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>
              <a:off x="1430688" y="5870031"/>
              <a:ext cx="1737055" cy="756737"/>
            </a:xfrm>
            <a:prstGeom prst="rect">
              <a:avLst/>
            </a:prstGeom>
          </p:spPr>
        </p:pic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6B0A40C5-E34A-58C0-123B-60398D079672}"/>
                </a:ext>
              </a:extLst>
            </p:cNvPr>
            <p:cNvSpPr txBox="1"/>
            <p:nvPr/>
          </p:nvSpPr>
          <p:spPr>
            <a:xfrm>
              <a:off x="1292555" y="5957899"/>
              <a:ext cx="19050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A. m = 2,(3)</a:t>
              </a:r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BC82FF67-FAEE-0F8C-F3A3-558AC8D08EF1}"/>
              </a:ext>
            </a:extLst>
          </p:cNvPr>
          <p:cNvGrpSpPr/>
          <p:nvPr/>
        </p:nvGrpSpPr>
        <p:grpSpPr>
          <a:xfrm>
            <a:off x="3666118" y="5709747"/>
            <a:ext cx="2212043" cy="756737"/>
            <a:chOff x="3973161" y="5867400"/>
            <a:chExt cx="1905000" cy="756737"/>
          </a:xfrm>
        </p:grpSpPr>
        <p:pic>
          <p:nvPicPr>
            <p:cNvPr id="4" name="Graphic 3">
              <a:extLst>
                <a:ext uri="{FF2B5EF4-FFF2-40B4-BE49-F238E27FC236}">
                  <a16:creationId xmlns:a16="http://schemas.microsoft.com/office/drawing/2014/main" id="{CCD5A8F5-4437-D412-1DEA-EE53CDF3608A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>
              <a:off x="4123871" y="5867400"/>
              <a:ext cx="1737055" cy="756737"/>
            </a:xfrm>
            <a:prstGeom prst="rect">
              <a:avLst/>
            </a:prstGeom>
          </p:spPr>
        </p:pic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717D6585-EB21-2611-0CFD-ABD6C7B4DDEF}"/>
                </a:ext>
              </a:extLst>
            </p:cNvPr>
            <p:cNvSpPr txBox="1"/>
            <p:nvPr/>
          </p:nvSpPr>
          <p:spPr>
            <a:xfrm>
              <a:off x="3973161" y="5969567"/>
              <a:ext cx="19050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B. m = 2,(34)</a:t>
              </a:r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19071BF4-3C06-2C9B-7EDC-EF6ED28A1025}"/>
              </a:ext>
            </a:extLst>
          </p:cNvPr>
          <p:cNvGrpSpPr/>
          <p:nvPr/>
        </p:nvGrpSpPr>
        <p:grpSpPr>
          <a:xfrm>
            <a:off x="8794090" y="5709746"/>
            <a:ext cx="2331110" cy="756737"/>
            <a:chOff x="9067800" y="5872663"/>
            <a:chExt cx="1905000" cy="756737"/>
          </a:xfrm>
        </p:grpSpPr>
        <p:pic>
          <p:nvPicPr>
            <p:cNvPr id="7" name="Graphic 6">
              <a:extLst>
                <a:ext uri="{FF2B5EF4-FFF2-40B4-BE49-F238E27FC236}">
                  <a16:creationId xmlns:a16="http://schemas.microsoft.com/office/drawing/2014/main" id="{72194264-875C-70A5-B259-EAE770FDDC3F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>
              <a:off x="9235745" y="5872663"/>
              <a:ext cx="1737055" cy="756737"/>
            </a:xfrm>
            <a:prstGeom prst="rect">
              <a:avLst/>
            </a:prstGeom>
          </p:spPr>
        </p:pic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F7836568-5CE2-CB67-E334-35200A90D785}"/>
                </a:ext>
              </a:extLst>
            </p:cNvPr>
            <p:cNvSpPr txBox="1"/>
            <p:nvPr/>
          </p:nvSpPr>
          <p:spPr>
            <a:xfrm>
              <a:off x="9067800" y="6007491"/>
              <a:ext cx="19050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D. m = 2,(445)</a:t>
              </a:r>
            </a:p>
          </p:txBody>
        </p:sp>
      </p:grpSp>
      <p:pic>
        <p:nvPicPr>
          <p:cNvPr id="12" name="Picture 11" descr="Logo, company name&#10;&#10;Description automatically generated">
            <a:extLst>
              <a:ext uri="{FF2B5EF4-FFF2-40B4-BE49-F238E27FC236}">
                <a16:creationId xmlns:a16="http://schemas.microsoft.com/office/drawing/2014/main" id="{7BA55982-2557-87E6-7C9E-5687929858B8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819388" cy="914400"/>
          </a:xfrm>
          <a:prstGeom prst="rect">
            <a:avLst/>
          </a:prstGeom>
        </p:spPr>
      </p:pic>
      <p:pic>
        <p:nvPicPr>
          <p:cNvPr id="16" name="Am-thanh-sut-vao-da-bong-www_tiengdong_com (mp3cut.net)">
            <a:hlinkClick r:id="" action="ppaction://media"/>
            <a:extLst>
              <a:ext uri="{FF2B5EF4-FFF2-40B4-BE49-F238E27FC236}">
                <a16:creationId xmlns:a16="http://schemas.microsoft.com/office/drawing/2014/main" id="{73BAC3B9-F82D-E5D0-80D6-CD103849252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12496800" y="1685144"/>
            <a:ext cx="609600" cy="609600"/>
          </a:xfrm>
          <a:prstGeom prst="rect">
            <a:avLst/>
          </a:prstGeom>
        </p:spPr>
      </p:pic>
      <p:pic>
        <p:nvPicPr>
          <p:cNvPr id="19" name="Tieng-bao-sai-www_tiengdong_com (mp3cut.net)">
            <a:hlinkClick r:id="" action="ppaction://media"/>
            <a:extLst>
              <a:ext uri="{FF2B5EF4-FFF2-40B4-BE49-F238E27FC236}">
                <a16:creationId xmlns:a16="http://schemas.microsoft.com/office/drawing/2014/main" id="{25E24BA2-2D51-0F6A-595D-E909DF6EF3D7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-2438400" y="3657600"/>
            <a:ext cx="609600" cy="609600"/>
          </a:xfrm>
          <a:prstGeom prst="rect">
            <a:avLst/>
          </a:prstGeom>
        </p:spPr>
      </p:pic>
      <p:pic>
        <p:nvPicPr>
          <p:cNvPr id="27" name="Tieng-bao-sai-www_tiengdong_com (mp3cut.net)">
            <a:hlinkClick r:id="" action="ppaction://media"/>
            <a:extLst>
              <a:ext uri="{FF2B5EF4-FFF2-40B4-BE49-F238E27FC236}">
                <a16:creationId xmlns:a16="http://schemas.microsoft.com/office/drawing/2014/main" id="{F142FF53-F3B3-FB5D-0016-9B4774A164A9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-4610100" y="3959942"/>
            <a:ext cx="609600" cy="609600"/>
          </a:xfrm>
          <a:prstGeom prst="rect">
            <a:avLst/>
          </a:prstGeom>
        </p:spPr>
      </p:pic>
      <p:pic>
        <p:nvPicPr>
          <p:cNvPr id="29" name="Tieng-bao-sai-www_tiengdong_com (mp3cut.net)">
            <a:hlinkClick r:id="" action="ppaction://media"/>
            <a:extLst>
              <a:ext uri="{FF2B5EF4-FFF2-40B4-BE49-F238E27FC236}">
                <a16:creationId xmlns:a16="http://schemas.microsoft.com/office/drawing/2014/main" id="{EEF1A996-E166-1421-98CC-BE51C50E9E2C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-2639470" y="5786869"/>
            <a:ext cx="609600" cy="609600"/>
          </a:xfrm>
          <a:prstGeom prst="rect">
            <a:avLst/>
          </a:prstGeom>
        </p:spPr>
      </p:pic>
      <p:pic>
        <p:nvPicPr>
          <p:cNvPr id="30" name="Tieng-bao-sai-www_tiengdong_com (mp3cut.net)">
            <a:hlinkClick r:id="" action="ppaction://media"/>
            <a:extLst>
              <a:ext uri="{FF2B5EF4-FFF2-40B4-BE49-F238E27FC236}">
                <a16:creationId xmlns:a16="http://schemas.microsoft.com/office/drawing/2014/main" id="{97523261-9FA6-97E1-C0BD-6B24408328EB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-5332653" y="570991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27039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Motion origin="layout" path="M -1.66667E-6 0.00208 C 0.01393 0.00393 0.02813 0.00625 0.04011 0.00787 C 0.05209 0.00949 0.05742 0.00972 0.07292 0.0118 C 0.08815 0.01412 0.09128 0.02708 0.13216 0.02176 C 0.17305 0.01689 0.25169 -0.00811 0.3181 -0.0176 C 0.38451 -0.02709 0.48125 -0.01412 0.53073 -0.03565 C 0.57943 -0.05672 0.59818 -0.1044 0.61302 -0.14561 C 0.62813 -0.18658 0.62435 -0.23959 0.62097 -0.28125 C 0.61732 -0.32315 0.60573 -0.34954 0.59206 -0.39561 C 0.57826 -0.44167 0.54753 -0.5301 0.53789 -0.55672 " pathEditMode="relative" rAng="0" ptsTypes="AAAAAAAAAA">
                                      <p:cBhvr>
                                        <p:cTn id="6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1198" y="-26898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-2.22222E-6 L 0.0875 0.00556 " pathEditMode="relative" rAng="0" ptsTypes="AA">
                                      <p:cBhvr>
                                        <p:cTn id="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400" y="3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000"/>
                            </p:stCondLst>
                            <p:childTnLst>
                              <p:par>
                                <p:cTn id="10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2843" fill="hold"/>
                                        <p:tgtEl>
                                          <p:spTgt spid="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4843"/>
                            </p:stCondLst>
                            <p:childTnLst>
                              <p:par>
                                <p:cTn id="15" presetID="47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1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31" presetClass="exit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21" dur="10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4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Motion origin="layout" path="M 0.0026 7.40741E-7 C 0.0095 0.01319 0.01627 0.02569 -0.01459 -0.01157 C -0.04506 -0.04769 -0.13555 -0.1382 -0.18073 -0.21782 C -0.22605 -0.29722 -0.28789 -0.41574 -0.2849 -0.4912 C -0.2819 -0.56644 -0.18855 -0.63588 -0.16381 -0.67107 C -0.13881 -0.70602 -0.13711 -0.70463 -0.13555 -0.70139 " pathEditMode="relative" rAng="0" ptsTypes="AAAAAA">
                                      <p:cBhvr>
                                        <p:cTn id="30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4089" y="-34514"/>
                                    </p:animMotion>
                                  </p:childTnLst>
                                </p:cTn>
                              </p:par>
                              <p:par>
                                <p:cTn id="31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-2.22222E-6 L -0.19375 0.06111 " pathEditMode="relative" rAng="0" ptsTypes="AA">
                                      <p:cBhvr>
                                        <p:cTn id="32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687" y="305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000"/>
                            </p:stCondLst>
                            <p:childTnLst>
                              <p:par>
                                <p:cTn id="34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5" dur="2843" fill="hold"/>
                                        <p:tgtEl>
                                          <p:spTgt spid="2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3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843"/>
                            </p:stCondLst>
                            <p:childTnLst>
                              <p:par>
                                <p:cTn id="39" presetID="47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0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31" presetClass="exit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45" dur="10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8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50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" fill="hold">
                      <p:stCondLst>
                        <p:cond delay="0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Motion origin="layout" path="M -2.5E-6 -1.11111E-6 C -0.00833 -0.01643 -0.0164 -0.03264 -0.02135 -0.05278 C -0.0263 -0.07338 -0.02799 -0.08773 -0.02968 -0.12315 C -0.03151 -0.1588 -0.03242 -0.21829 -0.03177 -0.2662 C -0.03112 -0.31435 -0.02838 -0.36296 -0.02578 -0.41111 " pathEditMode="relative" rAng="0" ptsTypes="AAAAA">
                                      <p:cBhvr>
                                        <p:cTn id="54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602" y="-20556"/>
                                    </p:animMotion>
                                  </p:childTnLst>
                                </p:cTn>
                              </p:par>
                              <p:par>
                                <p:cTn id="5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-2.22222E-6 L -0.09687 0.02778 " pathEditMode="relative" rAng="0" ptsTypes="AA">
                                      <p:cBhvr>
                                        <p:cTn id="5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844" y="138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2000"/>
                            </p:stCondLst>
                            <p:childTnLst>
                              <p:par>
                                <p:cTn id="5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9" dur="4989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6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6989"/>
                            </p:stCondLst>
                            <p:childTnLst>
                              <p:par>
                                <p:cTn id="63" presetID="47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4" dur="22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225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225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224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" presetID="31" presetClass="exit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69" dur="10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72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74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5" fill="hold">
                      <p:stCondLst>
                        <p:cond delay="0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Motion origin="layout" path="M -1.25E-6 4.81481E-6 C -0.01953 -0.01644 -0.0388 -0.03288 -0.05482 -0.05718 C -0.0707 -0.08149 -0.08789 -0.10695 -0.09531 -0.14561 C -0.10273 -0.18403 -0.10456 -0.2375 -0.09935 -0.28889 C -0.09414 -0.34028 -0.07904 -0.39676 -0.06393 -0.45325 " pathEditMode="relative" rAng="0" ptsTypes="AAAAA">
                                      <p:cBhvr>
                                        <p:cTn id="78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117" y="-22662"/>
                                    </p:animMotion>
                                  </p:childTnLst>
                                </p:cTn>
                              </p:par>
                              <p:par>
                                <p:cTn id="79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-2.22222E-6 L -0.10416 0.00556 " pathEditMode="relative" rAng="0" ptsTypes="AA">
                                      <p:cBhvr>
                                        <p:cTn id="80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00" y="3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2000"/>
                            </p:stCondLst>
                            <p:childTnLst>
                              <p:par>
                                <p:cTn id="82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3" dur="2843" fill="hold"/>
                                        <p:tgtEl>
                                          <p:spTgt spid="3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8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4843"/>
                            </p:stCondLst>
                            <p:childTnLst>
                              <p:par>
                                <p:cTn id="87" presetID="14" presetClass="exit" presetSubtype="1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randombar(horizontal)">
                                      <p:cBhvr>
                                        <p:cTn id="8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0" presetID="31" presetClass="exit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91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9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audio>
              <p:cMediaNode vol="80000">
                <p:cTn id="9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  <p:audio>
              <p:cMediaNode vol="80000">
                <p:cTn id="9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9"/>
                </p:tgtEl>
              </p:cMediaNode>
            </p:audio>
            <p:audio>
              <p:cMediaNode vol="80000">
                <p:cTn id="9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7"/>
                </p:tgtEl>
              </p:cMediaNode>
            </p:audio>
            <p:audio>
              <p:cMediaNode vol="80000">
                <p:cTn id="9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9"/>
                </p:tgtEl>
              </p:cMediaNode>
            </p:audio>
            <p:audio>
              <p:cMediaNode vol="80000">
                <p:cTn id="10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0"/>
                </p:tgtEl>
              </p:cMediaNode>
            </p:audio>
          </p:childTnLst>
        </p:cTn>
      </p:par>
    </p:tnLst>
    <p:bldLst>
      <p:bldP spid="17" grpId="0" animBg="1"/>
      <p:bldP spid="17" grpId="1" animBg="1"/>
      <p:bldP spid="23" grpId="0" animBg="1"/>
      <p:bldP spid="23" grpId="1" animBg="1"/>
      <p:bldP spid="24" grpId="0" animBg="1"/>
      <p:bldP spid="24" grpId="1" animBg="1"/>
      <p:bldP spid="26" grpId="0" animBg="1"/>
      <p:bldP spid="26" grpId="1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20000" r="-2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bong.png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029200" y="5029201"/>
            <a:ext cx="1371600" cy="1349713"/>
          </a:xfrm>
          <a:prstGeom prst="rect">
            <a:avLst/>
          </a:prstGeom>
        </p:spPr>
      </p:pic>
      <p:grpSp>
        <p:nvGrpSpPr>
          <p:cNvPr id="4" name="Group 3">
            <a:extLst>
              <a:ext uri="{FF2B5EF4-FFF2-40B4-BE49-F238E27FC236}">
                <a16:creationId xmlns:a16="http://schemas.microsoft.com/office/drawing/2014/main" id="{B3F0505F-0742-4E5A-D8F2-58C5007F8A14}"/>
              </a:ext>
            </a:extLst>
          </p:cNvPr>
          <p:cNvGrpSpPr/>
          <p:nvPr/>
        </p:nvGrpSpPr>
        <p:grpSpPr>
          <a:xfrm>
            <a:off x="2012244" y="479086"/>
            <a:ext cx="8542867" cy="3882173"/>
            <a:chOff x="3162300" y="1219200"/>
            <a:chExt cx="5638800" cy="1981200"/>
          </a:xfrm>
        </p:grpSpPr>
        <p:pic>
          <p:nvPicPr>
            <p:cNvPr id="3" name="Graphic 2">
              <a:extLst>
                <a:ext uri="{FF2B5EF4-FFF2-40B4-BE49-F238E27FC236}">
                  <a16:creationId xmlns:a16="http://schemas.microsoft.com/office/drawing/2014/main" id="{845B4281-5B19-4461-54A9-7008DD06142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3162300" y="1219200"/>
              <a:ext cx="5638800" cy="1981200"/>
            </a:xfrm>
            <a:prstGeom prst="rect">
              <a:avLst/>
            </a:prstGeom>
          </p:spPr>
        </p:pic>
        <p:sp>
          <p:nvSpPr>
            <p:cNvPr id="7" name="TextBox 6"/>
            <p:cNvSpPr txBox="1"/>
            <p:nvPr/>
          </p:nvSpPr>
          <p:spPr>
            <a:xfrm>
              <a:off x="3301081" y="1372222"/>
              <a:ext cx="5113482" cy="1124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2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Times New Roman" pitchFamily="18" charset="0"/>
                </a:rPr>
                <a:t>Câu</a:t>
              </a:r>
              <a:r>
                <a:rPr kumimoji="0" lang="en-US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Times New Roman" pitchFamily="18" charset="0"/>
                </a:rPr>
                <a:t> 4: </a:t>
              </a:r>
              <a:r>
                <a:rPr kumimoji="0" 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Times New Roman" pitchFamily="18" charset="0"/>
                </a:rPr>
                <a:t>Cho </a:t>
              </a:r>
              <a:r>
                <a:rPr kumimoji="0" lang="en-US" sz="3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Times New Roman" pitchFamily="18" charset="0"/>
                </a:rPr>
                <a:t>số</a:t>
              </a:r>
              <a:r>
                <a:rPr kumimoji="0" 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Times New Roman" pitchFamily="18" charset="0"/>
                </a:rPr>
                <a:t> </a:t>
              </a:r>
              <a:r>
                <a:rPr kumimoji="0" lang="en-US" sz="3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Times New Roman" pitchFamily="18" charset="0"/>
                </a:rPr>
                <a:t>thập</a:t>
              </a:r>
              <a:r>
                <a:rPr kumimoji="0" 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Times New Roman" pitchFamily="18" charset="0"/>
                </a:rPr>
                <a:t> </a:t>
              </a:r>
              <a:r>
                <a:rPr kumimoji="0" lang="en-US" sz="3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Times New Roman" pitchFamily="18" charset="0"/>
                </a:rPr>
                <a:t>phân</a:t>
              </a:r>
              <a:r>
                <a:rPr kumimoji="0" 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Times New Roman" pitchFamily="18" charset="0"/>
                </a:rPr>
                <a:t> </a:t>
              </a:r>
              <a:r>
                <a:rPr kumimoji="0" lang="en-US" sz="3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Times New Roman" pitchFamily="18" charset="0"/>
                </a:rPr>
                <a:t>vô</a:t>
              </a:r>
              <a:r>
                <a:rPr kumimoji="0" 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Times New Roman" pitchFamily="18" charset="0"/>
                </a:rPr>
                <a:t> </a:t>
              </a:r>
              <a:r>
                <a:rPr kumimoji="0" lang="en-US" sz="3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Times New Roman" pitchFamily="18" charset="0"/>
                </a:rPr>
                <a:t>hạn</a:t>
              </a:r>
              <a:r>
                <a:rPr kumimoji="0" 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Times New Roman" pitchFamily="18" charset="0"/>
                </a:rPr>
                <a:t> 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Times New Roman" pitchFamily="18" charset="0"/>
                </a:rPr>
                <a:t>tuần</a:t>
              </a:r>
              <a:r>
                <a:rPr kumimoji="0" 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Times New Roman" pitchFamily="18" charset="0"/>
                </a:rPr>
                <a:t> </a:t>
              </a:r>
              <a:r>
                <a:rPr kumimoji="0" lang="en-US" sz="3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Times New Roman" pitchFamily="18" charset="0"/>
                </a:rPr>
                <a:t>hoàn</a:t>
              </a:r>
              <a:r>
                <a:rPr kumimoji="0" 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Times New Roman" pitchFamily="18" charset="0"/>
                </a:rPr>
                <a:t> 3,(7468). </a:t>
              </a:r>
              <a:r>
                <a:rPr kumimoji="0" lang="en-US" sz="3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Times New Roman" pitchFamily="18" charset="0"/>
                </a:rPr>
                <a:t>Chữ</a:t>
              </a:r>
              <a:r>
                <a:rPr kumimoji="0" 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Times New Roman" pitchFamily="18" charset="0"/>
                </a:rPr>
                <a:t> </a:t>
              </a:r>
              <a:r>
                <a:rPr kumimoji="0" lang="en-US" sz="3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Times New Roman" pitchFamily="18" charset="0"/>
                </a:rPr>
                <a:t>số</a:t>
              </a:r>
              <a:r>
                <a:rPr kumimoji="0" 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Times New Roman" pitchFamily="18" charset="0"/>
                </a:rPr>
                <a:t> </a:t>
              </a:r>
              <a:r>
                <a:rPr kumimoji="0" lang="en-US" sz="3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Times New Roman" pitchFamily="18" charset="0"/>
                </a:rPr>
                <a:t>thập</a:t>
              </a:r>
              <a:r>
                <a:rPr kumimoji="0" 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Times New Roman" pitchFamily="18" charset="0"/>
                </a:rPr>
                <a:t> </a:t>
              </a:r>
              <a:r>
                <a:rPr kumimoji="0" lang="en-US" sz="3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Times New Roman" pitchFamily="18" charset="0"/>
                </a:rPr>
                <a:t>phân</a:t>
              </a:r>
              <a:r>
                <a:rPr kumimoji="0" 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Times New Roman" pitchFamily="18" charset="0"/>
                </a:rPr>
                <a:t> </a:t>
              </a:r>
              <a:r>
                <a:rPr kumimoji="0" lang="en-US" sz="3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Times New Roman" pitchFamily="18" charset="0"/>
                </a:rPr>
                <a:t>thứ</a:t>
              </a:r>
              <a:r>
                <a:rPr kumimoji="0" 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Times New Roman" pitchFamily="18" charset="0"/>
                </a:rPr>
                <a:t> 2022 </a:t>
              </a:r>
              <a:r>
                <a:rPr kumimoji="0" lang="en-US" sz="3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Times New Roman" pitchFamily="18" charset="0"/>
                </a:rPr>
                <a:t>của</a:t>
              </a:r>
              <a:r>
                <a:rPr kumimoji="0" 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Times New Roman" pitchFamily="18" charset="0"/>
                </a:rPr>
                <a:t> </a:t>
              </a:r>
              <a:r>
                <a:rPr kumimoji="0" lang="en-US" sz="3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Times New Roman" pitchFamily="18" charset="0"/>
                </a:rPr>
                <a:t>số</a:t>
              </a:r>
              <a:r>
                <a:rPr kumimoji="0" 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Times New Roman" pitchFamily="18" charset="0"/>
                </a:rPr>
                <a:t> </a:t>
              </a:r>
              <a:r>
                <a:rPr kumimoji="0" lang="en-US" sz="3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Times New Roman" pitchFamily="18" charset="0"/>
                </a:rPr>
                <a:t>đó</a:t>
              </a:r>
              <a:r>
                <a:rPr kumimoji="0" 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Times New Roman" pitchFamily="18" charset="0"/>
                </a:rPr>
                <a:t> </a:t>
              </a:r>
              <a:r>
                <a:rPr kumimoji="0" lang="en-US" sz="3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Times New Roman" pitchFamily="18" charset="0"/>
                </a:rPr>
                <a:t>là</a:t>
              </a:r>
              <a:r>
                <a:rPr kumimoji="0" 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Times New Roman" pitchFamily="18" charset="0"/>
                </a:rPr>
                <a:t>:</a:t>
              </a:r>
            </a:p>
          </p:txBody>
        </p:sp>
      </p:grpSp>
      <p:pic>
        <p:nvPicPr>
          <p:cNvPr id="5" name="Picture 4" descr="Logo, company name&#10;&#10;Description automatically generated">
            <a:extLst>
              <a:ext uri="{FF2B5EF4-FFF2-40B4-BE49-F238E27FC236}">
                <a16:creationId xmlns:a16="http://schemas.microsoft.com/office/drawing/2014/main" id="{6DBD68AF-803D-68BD-3888-EAA83E52396A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819388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653475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430dcb88016bc5e42f7101ebdc877fc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1524000" y="-685800"/>
            <a:ext cx="9144000" cy="5638800"/>
          </a:xfrm>
          <a:prstGeom prst="rect">
            <a:avLst/>
          </a:prstGeom>
        </p:spPr>
      </p:pic>
      <p:pic>
        <p:nvPicPr>
          <p:cNvPr id="6" name="Picture 5" descr="f002c92eee74a495b2b40cc86e0dc2e9.pn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4648200" y="1143000"/>
            <a:ext cx="2362200" cy="2819400"/>
          </a:xfrm>
          <a:prstGeom prst="rect">
            <a:avLst/>
          </a:prstGeom>
        </p:spPr>
      </p:pic>
      <p:sp>
        <p:nvSpPr>
          <p:cNvPr id="17" name="Plaque 16"/>
          <p:cNvSpPr/>
          <p:nvPr/>
        </p:nvSpPr>
        <p:spPr>
          <a:xfrm>
            <a:off x="8610600" y="228600"/>
            <a:ext cx="2057400" cy="1371600"/>
          </a:xfrm>
          <a:prstGeom prst="plaque">
            <a:avLst/>
          </a:prstGeom>
          <a:ln>
            <a:solidFill>
              <a:srgbClr val="C0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Không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vào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 ^^</a:t>
            </a:r>
          </a:p>
        </p:txBody>
      </p:sp>
      <p:pic>
        <p:nvPicPr>
          <p:cNvPr id="8" name="Picture 7" descr="bong.pn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2149227" y="4967779"/>
            <a:ext cx="609600" cy="599871"/>
          </a:xfrm>
          <a:prstGeom prst="rect">
            <a:avLst/>
          </a:prstGeom>
        </p:spPr>
      </p:pic>
      <p:pic>
        <p:nvPicPr>
          <p:cNvPr id="18" name="Picture 17" descr="bong.pn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7119674" y="4953000"/>
            <a:ext cx="609600" cy="599871"/>
          </a:xfrm>
          <a:prstGeom prst="rect">
            <a:avLst/>
          </a:prstGeom>
        </p:spPr>
      </p:pic>
      <p:pic>
        <p:nvPicPr>
          <p:cNvPr id="20" name="Picture 19" descr="bong.pn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9799472" y="4963497"/>
            <a:ext cx="609600" cy="599871"/>
          </a:xfrm>
          <a:prstGeom prst="rect">
            <a:avLst/>
          </a:prstGeom>
        </p:spPr>
      </p:pic>
      <p:pic>
        <p:nvPicPr>
          <p:cNvPr id="21" name="Picture 20" descr="bong.pn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4521198" y="4953000"/>
            <a:ext cx="609600" cy="599871"/>
          </a:xfrm>
          <a:prstGeom prst="rect">
            <a:avLst/>
          </a:prstGeom>
        </p:spPr>
      </p:pic>
      <p:sp>
        <p:nvSpPr>
          <p:cNvPr id="23" name="Plaque 22"/>
          <p:cNvSpPr/>
          <p:nvPr/>
        </p:nvSpPr>
        <p:spPr>
          <a:xfrm>
            <a:off x="8610600" y="215670"/>
            <a:ext cx="2057400" cy="1371600"/>
          </a:xfrm>
          <a:prstGeom prst="plaque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Không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vào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^^</a:t>
            </a:r>
          </a:p>
        </p:txBody>
      </p:sp>
      <p:sp>
        <p:nvSpPr>
          <p:cNvPr id="24" name="Plaque 23"/>
          <p:cNvSpPr/>
          <p:nvPr/>
        </p:nvSpPr>
        <p:spPr>
          <a:xfrm>
            <a:off x="8610600" y="221731"/>
            <a:ext cx="2057400" cy="1447800"/>
          </a:xfrm>
          <a:prstGeom prst="plaque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Vàoooo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26" name="Plaque 25"/>
          <p:cNvSpPr/>
          <p:nvPr/>
        </p:nvSpPr>
        <p:spPr>
          <a:xfrm>
            <a:off x="8610600" y="221730"/>
            <a:ext cx="2057400" cy="1447801"/>
          </a:xfrm>
          <a:prstGeom prst="plaque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Không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vào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^^</a:t>
            </a:r>
          </a:p>
        </p:txBody>
      </p:sp>
      <p:sp>
        <p:nvSpPr>
          <p:cNvPr id="28" name="Right Arrow 27"/>
          <p:cNvSpPr/>
          <p:nvPr/>
        </p:nvSpPr>
        <p:spPr>
          <a:xfrm>
            <a:off x="11125200" y="0"/>
            <a:ext cx="914400" cy="609600"/>
          </a:xfrm>
          <a:prstGeom prst="rightArrow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NEXT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96E1023E-8FEF-A21C-CAF8-9ED25FF8E5CF}"/>
              </a:ext>
            </a:extLst>
          </p:cNvPr>
          <p:cNvGrpSpPr/>
          <p:nvPr/>
        </p:nvGrpSpPr>
        <p:grpSpPr>
          <a:xfrm>
            <a:off x="3873498" y="5708141"/>
            <a:ext cx="2072945" cy="756737"/>
            <a:chOff x="6428281" y="5872663"/>
            <a:chExt cx="2072945" cy="756737"/>
          </a:xfrm>
        </p:grpSpPr>
        <p:pic>
          <p:nvPicPr>
            <p:cNvPr id="5" name="Graphic 4">
              <a:extLst>
                <a:ext uri="{FF2B5EF4-FFF2-40B4-BE49-F238E27FC236}">
                  <a16:creationId xmlns:a16="http://schemas.microsoft.com/office/drawing/2014/main" id="{041F1212-ACCF-155C-29A5-6B7338EE40D1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>
              <a:off x="6568745" y="5872663"/>
              <a:ext cx="1932481" cy="756737"/>
            </a:xfrm>
            <a:prstGeom prst="rect">
              <a:avLst/>
            </a:prstGeom>
          </p:spPr>
        </p:pic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B65A4DD2-0623-DBCF-00A3-2A589C41AF2F}"/>
                </a:ext>
              </a:extLst>
            </p:cNvPr>
            <p:cNvSpPr txBox="1"/>
            <p:nvPr/>
          </p:nvSpPr>
          <p:spPr>
            <a:xfrm>
              <a:off x="6428281" y="5957899"/>
              <a:ext cx="1905000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B. 4</a:t>
              </a:r>
            </a:p>
          </p:txBody>
        </p:sp>
      </p:grpSp>
      <p:grpSp>
        <p:nvGrpSpPr>
          <p:cNvPr id="2" name="Group 1">
            <a:extLst>
              <a:ext uri="{FF2B5EF4-FFF2-40B4-BE49-F238E27FC236}">
                <a16:creationId xmlns:a16="http://schemas.microsoft.com/office/drawing/2014/main" id="{BA4041C5-BFC7-1FDB-5DCB-3E43380360C0}"/>
              </a:ext>
            </a:extLst>
          </p:cNvPr>
          <p:cNvGrpSpPr/>
          <p:nvPr/>
        </p:nvGrpSpPr>
        <p:grpSpPr>
          <a:xfrm>
            <a:off x="6417814" y="5705509"/>
            <a:ext cx="1905000" cy="756737"/>
            <a:chOff x="1292555" y="5870031"/>
            <a:chExt cx="1905000" cy="756737"/>
          </a:xfrm>
        </p:grpSpPr>
        <p:pic>
          <p:nvPicPr>
            <p:cNvPr id="3" name="Graphic 2">
              <a:extLst>
                <a:ext uri="{FF2B5EF4-FFF2-40B4-BE49-F238E27FC236}">
                  <a16:creationId xmlns:a16="http://schemas.microsoft.com/office/drawing/2014/main" id="{DB2176C3-3CE8-72F2-B203-97A0231C46D2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>
              <a:off x="1430688" y="5870031"/>
              <a:ext cx="1737055" cy="756737"/>
            </a:xfrm>
            <a:prstGeom prst="rect">
              <a:avLst/>
            </a:prstGeom>
          </p:spPr>
        </p:pic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6B0A40C5-E34A-58C0-123B-60398D079672}"/>
                </a:ext>
              </a:extLst>
            </p:cNvPr>
            <p:cNvSpPr txBox="1"/>
            <p:nvPr/>
          </p:nvSpPr>
          <p:spPr>
            <a:xfrm>
              <a:off x="1292555" y="5957899"/>
              <a:ext cx="1905000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2200" dirty="0">
                  <a:solidFill>
                    <a:prstClr val="black"/>
                  </a:solidFill>
                  <a:latin typeface="UTM Avo" panose="02040603050506020204" pitchFamily="18" charset="0"/>
                </a:rPr>
                <a:t>C</a:t>
              </a:r>
              <a:r>
                <a:rPr kumimoji="0" lang="en-US" sz="2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. 6</a:t>
              </a:r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BC82FF67-FAEE-0F8C-F3A3-558AC8D08EF1}"/>
              </a:ext>
            </a:extLst>
          </p:cNvPr>
          <p:cNvGrpSpPr/>
          <p:nvPr/>
        </p:nvGrpSpPr>
        <p:grpSpPr>
          <a:xfrm>
            <a:off x="1270512" y="5717657"/>
            <a:ext cx="2212043" cy="756737"/>
            <a:chOff x="3973161" y="5867400"/>
            <a:chExt cx="1905000" cy="756737"/>
          </a:xfrm>
        </p:grpSpPr>
        <p:pic>
          <p:nvPicPr>
            <p:cNvPr id="4" name="Graphic 3">
              <a:extLst>
                <a:ext uri="{FF2B5EF4-FFF2-40B4-BE49-F238E27FC236}">
                  <a16:creationId xmlns:a16="http://schemas.microsoft.com/office/drawing/2014/main" id="{CCD5A8F5-4437-D412-1DEA-EE53CDF3608A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>
              <a:off x="4123871" y="5867400"/>
              <a:ext cx="1737055" cy="756737"/>
            </a:xfrm>
            <a:prstGeom prst="rect">
              <a:avLst/>
            </a:prstGeom>
          </p:spPr>
        </p:pic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717D6585-EB21-2611-0CFD-ABD6C7B4DDEF}"/>
                </a:ext>
              </a:extLst>
            </p:cNvPr>
            <p:cNvSpPr txBox="1"/>
            <p:nvPr/>
          </p:nvSpPr>
          <p:spPr>
            <a:xfrm>
              <a:off x="3973161" y="5969567"/>
              <a:ext cx="1905000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2200" dirty="0">
                  <a:solidFill>
                    <a:prstClr val="black"/>
                  </a:solidFill>
                  <a:latin typeface="UTM Avo" panose="02040603050506020204" pitchFamily="18" charset="0"/>
                </a:rPr>
                <a:t>A</a:t>
              </a:r>
              <a:r>
                <a:rPr kumimoji="0" lang="en-US" sz="2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. 7</a:t>
              </a:r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19071BF4-3C06-2C9B-7EDC-EF6ED28A1025}"/>
              </a:ext>
            </a:extLst>
          </p:cNvPr>
          <p:cNvGrpSpPr/>
          <p:nvPr/>
        </p:nvGrpSpPr>
        <p:grpSpPr>
          <a:xfrm>
            <a:off x="8794090" y="5709746"/>
            <a:ext cx="2331110" cy="756737"/>
            <a:chOff x="9067800" y="5872663"/>
            <a:chExt cx="1905000" cy="756737"/>
          </a:xfrm>
        </p:grpSpPr>
        <p:pic>
          <p:nvPicPr>
            <p:cNvPr id="7" name="Graphic 6">
              <a:extLst>
                <a:ext uri="{FF2B5EF4-FFF2-40B4-BE49-F238E27FC236}">
                  <a16:creationId xmlns:a16="http://schemas.microsoft.com/office/drawing/2014/main" id="{72194264-875C-70A5-B259-EAE770FDDC3F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>
              <a:off x="9235745" y="5872663"/>
              <a:ext cx="1737055" cy="756737"/>
            </a:xfrm>
            <a:prstGeom prst="rect">
              <a:avLst/>
            </a:prstGeom>
          </p:spPr>
        </p:pic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F7836568-5CE2-CB67-E334-35200A90D785}"/>
                </a:ext>
              </a:extLst>
            </p:cNvPr>
            <p:cNvSpPr txBox="1"/>
            <p:nvPr/>
          </p:nvSpPr>
          <p:spPr>
            <a:xfrm>
              <a:off x="9067800" y="6007491"/>
              <a:ext cx="1905000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D. 8</a:t>
              </a:r>
            </a:p>
          </p:txBody>
        </p:sp>
      </p:grpSp>
      <p:pic>
        <p:nvPicPr>
          <p:cNvPr id="12" name="Picture 11" descr="Logo, company name&#10;&#10;Description automatically generated">
            <a:extLst>
              <a:ext uri="{FF2B5EF4-FFF2-40B4-BE49-F238E27FC236}">
                <a16:creationId xmlns:a16="http://schemas.microsoft.com/office/drawing/2014/main" id="{7BA55982-2557-87E6-7C9E-5687929858B8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819388" cy="914400"/>
          </a:xfrm>
          <a:prstGeom prst="rect">
            <a:avLst/>
          </a:prstGeom>
        </p:spPr>
      </p:pic>
      <p:pic>
        <p:nvPicPr>
          <p:cNvPr id="16" name="Am-thanh-sut-vao-da-bong-www_tiengdong_com (mp3cut.net)">
            <a:hlinkClick r:id="" action="ppaction://media"/>
            <a:extLst>
              <a:ext uri="{FF2B5EF4-FFF2-40B4-BE49-F238E27FC236}">
                <a16:creationId xmlns:a16="http://schemas.microsoft.com/office/drawing/2014/main" id="{73BAC3B9-F82D-E5D0-80D6-CD103849252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12496800" y="1685144"/>
            <a:ext cx="609600" cy="609600"/>
          </a:xfrm>
          <a:prstGeom prst="rect">
            <a:avLst/>
          </a:prstGeom>
        </p:spPr>
      </p:pic>
      <p:pic>
        <p:nvPicPr>
          <p:cNvPr id="19" name="Tieng-bao-sai-www_tiengdong_com (mp3cut.net)">
            <a:hlinkClick r:id="" action="ppaction://media"/>
            <a:extLst>
              <a:ext uri="{FF2B5EF4-FFF2-40B4-BE49-F238E27FC236}">
                <a16:creationId xmlns:a16="http://schemas.microsoft.com/office/drawing/2014/main" id="{25E24BA2-2D51-0F6A-595D-E909DF6EF3D7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-2438400" y="3657600"/>
            <a:ext cx="609600" cy="609600"/>
          </a:xfrm>
          <a:prstGeom prst="rect">
            <a:avLst/>
          </a:prstGeom>
        </p:spPr>
      </p:pic>
      <p:pic>
        <p:nvPicPr>
          <p:cNvPr id="27" name="Tieng-bao-sai-www_tiengdong_com (mp3cut.net)">
            <a:hlinkClick r:id="" action="ppaction://media"/>
            <a:extLst>
              <a:ext uri="{FF2B5EF4-FFF2-40B4-BE49-F238E27FC236}">
                <a16:creationId xmlns:a16="http://schemas.microsoft.com/office/drawing/2014/main" id="{F142FF53-F3B3-FB5D-0016-9B4774A164A9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-4610100" y="3959942"/>
            <a:ext cx="609600" cy="609600"/>
          </a:xfrm>
          <a:prstGeom prst="rect">
            <a:avLst/>
          </a:prstGeom>
        </p:spPr>
      </p:pic>
      <p:pic>
        <p:nvPicPr>
          <p:cNvPr id="29" name="Tieng-bao-sai-www_tiengdong_com (mp3cut.net)">
            <a:hlinkClick r:id="" action="ppaction://media"/>
            <a:extLst>
              <a:ext uri="{FF2B5EF4-FFF2-40B4-BE49-F238E27FC236}">
                <a16:creationId xmlns:a16="http://schemas.microsoft.com/office/drawing/2014/main" id="{EEF1A996-E166-1421-98CC-BE51C50E9E2C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-2639470" y="5786869"/>
            <a:ext cx="609600" cy="609600"/>
          </a:xfrm>
          <a:prstGeom prst="rect">
            <a:avLst/>
          </a:prstGeom>
        </p:spPr>
      </p:pic>
      <p:pic>
        <p:nvPicPr>
          <p:cNvPr id="30" name="Tieng-bao-sai-www_tiengdong_com (mp3cut.net)">
            <a:hlinkClick r:id="" action="ppaction://media"/>
            <a:extLst>
              <a:ext uri="{FF2B5EF4-FFF2-40B4-BE49-F238E27FC236}">
                <a16:creationId xmlns:a16="http://schemas.microsoft.com/office/drawing/2014/main" id="{97523261-9FA6-97E1-C0BD-6B24408328EB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-5332653" y="570991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57163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Motion origin="layout" path="M -1.66667E-6 0.00208 C 0.01393 0.00393 0.02813 0.00625 0.04011 0.00787 C 0.05209 0.00949 0.05742 0.00972 0.07292 0.0118 C 0.08815 0.01412 0.09128 0.02708 0.13216 0.02176 C 0.17305 0.01689 0.25169 -0.00811 0.3181 -0.0176 C 0.38451 -0.02709 0.48125 -0.01412 0.53073 -0.03565 C 0.57943 -0.05672 0.59818 -0.1044 0.61302 -0.14561 C 0.62813 -0.18658 0.62435 -0.23959 0.62097 -0.28125 C 0.61732 -0.32315 0.60573 -0.34954 0.59206 -0.39561 C 0.57826 -0.44167 0.54753 -0.5301 0.53789 -0.55672 " pathEditMode="relative" rAng="0" ptsTypes="AAAAAAAAAA">
                                      <p:cBhvr>
                                        <p:cTn id="6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1198" y="-26898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-2.22222E-6 L 0.0875 0.00556 " pathEditMode="relative" rAng="0" ptsTypes="AA">
                                      <p:cBhvr>
                                        <p:cTn id="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400" y="3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000"/>
                            </p:stCondLst>
                            <p:childTnLst>
                              <p:par>
                                <p:cTn id="10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2843" fill="hold"/>
                                        <p:tgtEl>
                                          <p:spTgt spid="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4843"/>
                            </p:stCondLst>
                            <p:childTnLst>
                              <p:par>
                                <p:cTn id="15" presetID="47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1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31" presetClass="exit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21" dur="10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4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Motion origin="layout" path="M 0.0026 7.40741E-7 C 0.0095 0.01319 0.01627 0.02569 -0.01459 -0.01157 C -0.04506 -0.04769 -0.13555 -0.1382 -0.18073 -0.21782 C -0.22605 -0.29722 -0.28789 -0.41574 -0.2849 -0.4912 C -0.2819 -0.56644 -0.18855 -0.63588 -0.16381 -0.67107 C -0.13881 -0.70602 -0.13711 -0.70463 -0.13555 -0.70139 " pathEditMode="relative" rAng="0" ptsTypes="AAAAAA">
                                      <p:cBhvr>
                                        <p:cTn id="30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4089" y="-34514"/>
                                    </p:animMotion>
                                  </p:childTnLst>
                                </p:cTn>
                              </p:par>
                              <p:par>
                                <p:cTn id="31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-2.22222E-6 L -0.19375 0.06111 " pathEditMode="relative" rAng="0" ptsTypes="AA">
                                      <p:cBhvr>
                                        <p:cTn id="32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687" y="305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000"/>
                            </p:stCondLst>
                            <p:childTnLst>
                              <p:par>
                                <p:cTn id="34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5" dur="2843" fill="hold"/>
                                        <p:tgtEl>
                                          <p:spTgt spid="2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3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843"/>
                            </p:stCondLst>
                            <p:childTnLst>
                              <p:par>
                                <p:cTn id="39" presetID="47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0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31" presetClass="exit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45" dur="10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8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50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" fill="hold">
                      <p:stCondLst>
                        <p:cond delay="0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Motion origin="layout" path="M 0.00886 -2.22222E-6 C -0.00182 -0.02407 -0.01211 -0.04768 -0.01849 -0.07708 C -0.02474 -0.10717 -0.02695 -0.12801 -0.02916 -0.17963 C -0.03138 -0.23171 -0.03255 -0.31828 -0.03177 -0.38819 C -0.03099 -0.45833 -0.02747 -0.52916 -0.02409 -0.5993 " pathEditMode="relative" rAng="0" ptsTypes="AAAAA">
                                      <p:cBhvr>
                                        <p:cTn id="54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44" y="-29977"/>
                                    </p:animMotion>
                                  </p:childTnLst>
                                </p:cTn>
                              </p:par>
                              <p:par>
                                <p:cTn id="5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-2.22222E-6 L -0.09687 0.02778 " pathEditMode="relative" rAng="0" ptsTypes="AA">
                                      <p:cBhvr>
                                        <p:cTn id="5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844" y="138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2000"/>
                            </p:stCondLst>
                            <p:childTnLst>
                              <p:par>
                                <p:cTn id="5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9" dur="4989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6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6989"/>
                            </p:stCondLst>
                            <p:childTnLst>
                              <p:par>
                                <p:cTn id="63" presetID="47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4" dur="22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225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225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224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" presetID="31" presetClass="exit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69" dur="10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72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74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5" fill="hold">
                      <p:stCondLst>
                        <p:cond delay="0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Motion origin="layout" path="M -1.25E-6 4.81481E-6 C -0.01953 -0.01644 -0.0388 -0.03288 -0.05482 -0.05718 C -0.0707 -0.08149 -0.08789 -0.10695 -0.09531 -0.14561 C -0.10273 -0.18403 -0.10456 -0.2375 -0.09935 -0.28889 C -0.09414 -0.34028 -0.07904 -0.39676 -0.06393 -0.45325 " pathEditMode="relative" rAng="0" ptsTypes="AAAAA">
                                      <p:cBhvr>
                                        <p:cTn id="78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117" y="-22662"/>
                                    </p:animMotion>
                                  </p:childTnLst>
                                </p:cTn>
                              </p:par>
                              <p:par>
                                <p:cTn id="79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-2.22222E-6 L -0.10416 0.00556 " pathEditMode="relative" rAng="0" ptsTypes="AA">
                                      <p:cBhvr>
                                        <p:cTn id="80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00" y="3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2000"/>
                            </p:stCondLst>
                            <p:childTnLst>
                              <p:par>
                                <p:cTn id="82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3" dur="2843" fill="hold"/>
                                        <p:tgtEl>
                                          <p:spTgt spid="3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8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4843"/>
                            </p:stCondLst>
                            <p:childTnLst>
                              <p:par>
                                <p:cTn id="87" presetID="14" presetClass="exit" presetSubtype="1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randombar(horizontal)">
                                      <p:cBhvr>
                                        <p:cTn id="8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0" presetID="31" presetClass="exit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anim calcmode="lin" valueType="num">
                                      <p:cBhvr>
                                        <p:cTn id="91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9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audio>
              <p:cMediaNode vol="80000">
                <p:cTn id="9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  <p:audio>
              <p:cMediaNode vol="80000">
                <p:cTn id="9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9"/>
                </p:tgtEl>
              </p:cMediaNode>
            </p:audio>
            <p:audio>
              <p:cMediaNode vol="80000">
                <p:cTn id="9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7"/>
                </p:tgtEl>
              </p:cMediaNode>
            </p:audio>
            <p:audio>
              <p:cMediaNode vol="80000">
                <p:cTn id="9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9"/>
                </p:tgtEl>
              </p:cMediaNode>
            </p:audio>
            <p:audio>
              <p:cMediaNode vol="80000">
                <p:cTn id="10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0"/>
                </p:tgtEl>
              </p:cMediaNode>
            </p:audio>
          </p:childTnLst>
        </p:cTn>
      </p:par>
    </p:tnLst>
    <p:bldLst>
      <p:bldP spid="17" grpId="0" animBg="1"/>
      <p:bldP spid="17" grpId="1" animBg="1"/>
      <p:bldP spid="23" grpId="0" animBg="1"/>
      <p:bldP spid="23" grpId="1" animBg="1"/>
      <p:bldP spid="24" grpId="0" animBg="1"/>
      <p:bldP spid="24" grpId="1" animBg="1"/>
      <p:bldP spid="26" grpId="0" animBg="1"/>
      <p:bldP spid="26" grpId="1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620DA40E-C143-CD1A-4BA7-F7DAE1FDFC02}"/>
              </a:ext>
            </a:extLst>
          </p:cNvPr>
          <p:cNvGrpSpPr/>
          <p:nvPr/>
        </p:nvGrpSpPr>
        <p:grpSpPr>
          <a:xfrm>
            <a:off x="4727728" y="2992430"/>
            <a:ext cx="2736543" cy="1808826"/>
            <a:chOff x="309542" y="967667"/>
            <a:chExt cx="2878585" cy="1808826"/>
          </a:xfrm>
        </p:grpSpPr>
        <p:pic>
          <p:nvPicPr>
            <p:cNvPr id="3" name="Picture 2">
              <a:hlinkClick r:id="rId3"/>
              <a:extLst>
                <a:ext uri="{FF2B5EF4-FFF2-40B4-BE49-F238E27FC236}">
                  <a16:creationId xmlns:a16="http://schemas.microsoft.com/office/drawing/2014/main" id="{3D3E4C90-55A1-F816-1511-3C31885BA56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1029743" y="1471476"/>
              <a:ext cx="1438182" cy="1305017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4A1ADA68-0D84-96B5-A36E-A471D7AAAE49}"/>
                </a:ext>
              </a:extLst>
            </p:cNvPr>
            <p:cNvSpPr txBox="1"/>
            <p:nvPr/>
          </p:nvSpPr>
          <p:spPr>
            <a:xfrm>
              <a:off x="309542" y="967667"/>
              <a:ext cx="287858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Ấn</a:t>
              </a:r>
              <a:r>
                <a:rPr lang="en-US" sz="18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8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để</a:t>
              </a:r>
              <a:r>
                <a:rPr lang="en-US" sz="18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8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đến</a:t>
              </a:r>
              <a:r>
                <a:rPr lang="en-US" sz="18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8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trang</a:t>
              </a:r>
              <a:r>
                <a:rPr lang="en-US" sz="18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8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sách</a:t>
              </a:r>
              <a:endParaRPr lang="en-US" sz="1800" b="1" dirty="0">
                <a:solidFill>
                  <a:schemeClr val="accent2"/>
                </a:solidFill>
                <a:latin typeface="UTM Avo" panose="020406030505060202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84369611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ộp Văn bản 7">
            <a:extLst>
              <a:ext uri="{FF2B5EF4-FFF2-40B4-BE49-F238E27FC236}">
                <a16:creationId xmlns:a16="http://schemas.microsoft.com/office/drawing/2014/main" id="{A11B899E-0301-C148-7A20-65B5ADD1EC91}"/>
              </a:ext>
            </a:extLst>
          </p:cNvPr>
          <p:cNvSpPr txBox="1"/>
          <p:nvPr/>
        </p:nvSpPr>
        <p:spPr>
          <a:xfrm>
            <a:off x="972497" y="3721642"/>
            <a:ext cx="2893219" cy="185223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667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Ghi </a:t>
            </a:r>
            <a:r>
              <a:rPr kumimoji="0" lang="pt-BR" sz="2667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nhớ</a:t>
            </a:r>
            <a:r>
              <a:rPr kumimoji="0" lang="pt-BR" sz="2667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667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kiến</a:t>
            </a:r>
            <a:r>
              <a:rPr kumimoji="0" lang="pt-BR" sz="2667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pt-BR" sz="2667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thức</a:t>
            </a:r>
            <a:r>
              <a:rPr kumimoji="0" lang="pt-BR" sz="2667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667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trong</a:t>
            </a:r>
            <a:r>
              <a:rPr kumimoji="0" lang="pt-BR" sz="2667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bài</a:t>
            </a:r>
            <a:endParaRPr kumimoji="0" lang="en-US" sz="2667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/>
              <a:cs typeface="Arial" panose="020B0604020202020204" pitchFamily="34" charset="0"/>
            </a:endParaRPr>
          </a:p>
        </p:txBody>
      </p:sp>
      <p:sp>
        <p:nvSpPr>
          <p:cNvPr id="3" name="Hộp Văn bản 12">
            <a:extLst>
              <a:ext uri="{FF2B5EF4-FFF2-40B4-BE49-F238E27FC236}">
                <a16:creationId xmlns:a16="http://schemas.microsoft.com/office/drawing/2014/main" id="{E7CC1B84-F922-5EE7-2CC4-DBDE640C3EE8}"/>
              </a:ext>
            </a:extLst>
          </p:cNvPr>
          <p:cNvSpPr txBox="1"/>
          <p:nvPr/>
        </p:nvSpPr>
        <p:spPr>
          <a:xfrm>
            <a:off x="4439763" y="3721641"/>
            <a:ext cx="2994819" cy="185223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667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Hoàn </a:t>
            </a:r>
            <a:r>
              <a:rPr kumimoji="0" lang="pt-BR" sz="2667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thành</a:t>
            </a:r>
            <a:r>
              <a:rPr kumimoji="0" lang="pt-BR" sz="2667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667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bài</a:t>
            </a:r>
            <a:r>
              <a:rPr kumimoji="0" lang="pt-BR" sz="2667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tập </a:t>
            </a:r>
            <a:r>
              <a:rPr kumimoji="0" lang="pt-BR" sz="2667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trong</a:t>
            </a:r>
            <a:r>
              <a:rPr kumimoji="0" lang="pt-BR" sz="2667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2667" dirty="0">
                <a:solidFill>
                  <a:prstClr val="black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s</a:t>
            </a:r>
            <a:r>
              <a:rPr kumimoji="0" lang="pt-BR" sz="2667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ách</a:t>
            </a:r>
            <a:r>
              <a:rPr kumimoji="0" lang="pt-BR" sz="2667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pt-BR" sz="2667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bài</a:t>
            </a:r>
            <a:r>
              <a:rPr kumimoji="0" lang="pt-BR" sz="2667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pt-BR" sz="2667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tập</a:t>
            </a:r>
            <a:endParaRPr kumimoji="0" lang="en-US" sz="2667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/>
              <a:cs typeface="Arial" panose="020B0604020202020204" pitchFamily="34" charset="0"/>
            </a:endParaRPr>
          </a:p>
        </p:txBody>
      </p:sp>
      <p:sp>
        <p:nvSpPr>
          <p:cNvPr id="4" name="Hộp Văn bản 17">
            <a:extLst>
              <a:ext uri="{FF2B5EF4-FFF2-40B4-BE49-F238E27FC236}">
                <a16:creationId xmlns:a16="http://schemas.microsoft.com/office/drawing/2014/main" id="{E2E7BB97-8BAC-7368-0EA4-C57FF61167BB}"/>
              </a:ext>
            </a:extLst>
          </p:cNvPr>
          <p:cNvSpPr txBox="1"/>
          <p:nvPr/>
        </p:nvSpPr>
        <p:spPr>
          <a:xfrm>
            <a:off x="7545117" y="3726539"/>
            <a:ext cx="3937787" cy="18594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 defTabSz="914446">
              <a:lnSpc>
                <a:spcPct val="150000"/>
              </a:lnSpc>
              <a:defRPr/>
            </a:pPr>
            <a:r>
              <a:rPr lang="vi-VN" sz="2667" dirty="0">
                <a:solidFill>
                  <a:prstClr val="black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Chuẩn bị </a:t>
            </a:r>
          </a:p>
          <a:p>
            <a:pPr lvl="0" algn="ctr" defTabSz="914446">
              <a:lnSpc>
                <a:spcPct val="150000"/>
              </a:lnSpc>
              <a:defRPr/>
            </a:pPr>
            <a:r>
              <a:rPr lang="en-US" sz="2667" b="1" dirty="0" err="1">
                <a:solidFill>
                  <a:prstClr val="black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phần</a:t>
            </a:r>
            <a:r>
              <a:rPr lang="en-US" sz="2667" b="1" dirty="0">
                <a:solidFill>
                  <a:prstClr val="black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667" b="1" dirty="0" err="1">
                <a:solidFill>
                  <a:prstClr val="black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tiếp</a:t>
            </a:r>
            <a:r>
              <a:rPr lang="en-US" sz="2667" b="1" dirty="0">
                <a:solidFill>
                  <a:prstClr val="black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667" b="1" dirty="0" err="1">
                <a:solidFill>
                  <a:prstClr val="black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theo</a:t>
            </a:r>
            <a:r>
              <a:rPr lang="en-US" sz="2667" b="1" dirty="0">
                <a:solidFill>
                  <a:prstClr val="black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</a:p>
          <a:p>
            <a:pPr lvl="0" algn="ctr" defTabSz="914446">
              <a:lnSpc>
                <a:spcPct val="150000"/>
              </a:lnSpc>
              <a:defRPr/>
            </a:pPr>
            <a:r>
              <a:rPr lang="en-US" sz="2667" b="1" dirty="0" err="1">
                <a:solidFill>
                  <a:prstClr val="black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của</a:t>
            </a:r>
            <a:r>
              <a:rPr lang="en-US" sz="2667" b="1" dirty="0">
                <a:solidFill>
                  <a:prstClr val="black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667" b="1" dirty="0" err="1">
                <a:solidFill>
                  <a:prstClr val="black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bài</a:t>
            </a:r>
            <a:r>
              <a:rPr lang="en-US" sz="2667" b="1" dirty="0">
                <a:solidFill>
                  <a:prstClr val="black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667" b="1" dirty="0" err="1">
                <a:solidFill>
                  <a:prstClr val="black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học</a:t>
            </a:r>
            <a:endParaRPr lang="vi-VN" sz="2667" b="1" dirty="0">
              <a:solidFill>
                <a:prstClr val="black"/>
              </a:solidFill>
              <a:latin typeface="UTM Avo" panose="02040603050506020204" pitchFamily="18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Đồ họa 19" descr="Backpack outline">
            <a:extLst>
              <a:ext uri="{FF2B5EF4-FFF2-40B4-BE49-F238E27FC236}">
                <a16:creationId xmlns:a16="http://schemas.microsoft.com/office/drawing/2014/main" id="{0F2F2210-42FF-4D33-0CE5-CC8927544EF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574429" y="2165891"/>
            <a:ext cx="1574800" cy="1574800"/>
          </a:xfrm>
          <a:prstGeom prst="rect">
            <a:avLst/>
          </a:prstGeom>
          <a:effectLst>
            <a:glow rad="63500">
              <a:schemeClr val="accent1">
                <a:satMod val="175000"/>
                <a:alpha val="40000"/>
              </a:schemeClr>
            </a:glow>
          </a:effectLst>
        </p:spPr>
      </p:pic>
      <p:pic>
        <p:nvPicPr>
          <p:cNvPr id="6" name="Đồ họa 20" descr="Backpack outline">
            <a:extLst>
              <a:ext uri="{FF2B5EF4-FFF2-40B4-BE49-F238E27FC236}">
                <a16:creationId xmlns:a16="http://schemas.microsoft.com/office/drawing/2014/main" id="{1F8D5403-6B70-7662-7F1A-5ED20806B32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117354" y="2208425"/>
            <a:ext cx="1574800" cy="1574800"/>
          </a:xfrm>
          <a:prstGeom prst="rect">
            <a:avLst/>
          </a:prstGeom>
          <a:effectLst>
            <a:glow rad="63500">
              <a:schemeClr val="accent2">
                <a:satMod val="175000"/>
                <a:alpha val="40000"/>
              </a:schemeClr>
            </a:glow>
          </a:effectLst>
        </p:spPr>
      </p:pic>
      <p:pic>
        <p:nvPicPr>
          <p:cNvPr id="7" name="Đồ họa 21" descr="Backpack outline">
            <a:extLst>
              <a:ext uri="{FF2B5EF4-FFF2-40B4-BE49-F238E27FC236}">
                <a16:creationId xmlns:a16="http://schemas.microsoft.com/office/drawing/2014/main" id="{08654BE8-6ED6-2254-0314-04C8ECFD5FF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690525" y="2208425"/>
            <a:ext cx="1574800" cy="1574800"/>
          </a:xfrm>
          <a:prstGeom prst="rect">
            <a:avLst/>
          </a:prstGeom>
          <a:effectLst>
            <a:glow rad="63500">
              <a:schemeClr val="accent6">
                <a:satMod val="175000"/>
                <a:alpha val="40000"/>
              </a:schemeClr>
            </a:glow>
          </a:effec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72F497C0-3E10-4FC5-D836-718421E3E64F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 rot="1161531">
            <a:off x="10586532" y="1315417"/>
            <a:ext cx="1016437" cy="9110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12692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F8A12D8E-95D4-FEAA-4466-B0A0969F2F22}"/>
              </a:ext>
            </a:extLst>
          </p:cNvPr>
          <p:cNvSpPr/>
          <p:nvPr/>
        </p:nvSpPr>
        <p:spPr>
          <a:xfrm>
            <a:off x="4775418" y="3585180"/>
            <a:ext cx="2944537" cy="2958470"/>
          </a:xfrm>
          <a:prstGeom prst="roundRect">
            <a:avLst/>
          </a:prstGeom>
          <a:solidFill>
            <a:schemeClr val="accent2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34B8277-022A-FA83-1F27-8AB4EC66CB9E}"/>
              </a:ext>
            </a:extLst>
          </p:cNvPr>
          <p:cNvSpPr txBox="1"/>
          <p:nvPr/>
        </p:nvSpPr>
        <p:spPr>
          <a:xfrm>
            <a:off x="462105" y="912740"/>
            <a:ext cx="11367083" cy="950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000" b="1" dirty="0">
                <a:solidFill>
                  <a:schemeClr val="accent2">
                    <a:lumMod val="50000"/>
                  </a:schemeClr>
                </a:solidFill>
                <a:latin typeface="UTM Avo" panose="02040603050506020204" pitchFamily="18" charset="0"/>
              </a:rPr>
              <a:t>Like </a:t>
            </a:r>
            <a:r>
              <a:rPr lang="en-US" sz="2000" b="1" dirty="0" err="1">
                <a:solidFill>
                  <a:schemeClr val="accent2">
                    <a:lumMod val="50000"/>
                  </a:schemeClr>
                </a:solidFill>
                <a:latin typeface="UTM Avo" panose="02040603050506020204" pitchFamily="18" charset="0"/>
              </a:rPr>
              <a:t>fanpage</a:t>
            </a:r>
            <a:r>
              <a:rPr lang="en-US" sz="2000" b="1" dirty="0">
                <a:solidFill>
                  <a:schemeClr val="accent2">
                    <a:lumMod val="50000"/>
                  </a:schemeClr>
                </a:solidFill>
                <a:latin typeface="UTM Avo" panose="02040603050506020204" pitchFamily="18" charset="0"/>
              </a:rPr>
              <a:t> Hoc10 - </a:t>
            </a:r>
            <a:r>
              <a:rPr lang="en-US" sz="2000" b="1" dirty="0" err="1">
                <a:solidFill>
                  <a:schemeClr val="accent2">
                    <a:lumMod val="50000"/>
                  </a:schemeClr>
                </a:solidFill>
                <a:latin typeface="UTM Avo" panose="02040603050506020204" pitchFamily="18" charset="0"/>
              </a:rPr>
              <a:t>Học</a:t>
            </a:r>
            <a:r>
              <a:rPr lang="en-US" sz="2000" b="1" dirty="0">
                <a:solidFill>
                  <a:schemeClr val="accent2">
                    <a:lumMod val="50000"/>
                  </a:schemeClr>
                </a:solidFill>
                <a:latin typeface="UTM Avo" panose="02040603050506020204" pitchFamily="18" charset="0"/>
              </a:rPr>
              <a:t> 1 </a:t>
            </a:r>
            <a:r>
              <a:rPr lang="en-US" sz="2000" b="1" dirty="0" err="1">
                <a:solidFill>
                  <a:schemeClr val="accent2">
                    <a:lumMod val="50000"/>
                  </a:schemeClr>
                </a:solidFill>
                <a:latin typeface="UTM Avo" panose="02040603050506020204" pitchFamily="18" charset="0"/>
              </a:rPr>
              <a:t>biết</a:t>
            </a:r>
            <a:r>
              <a:rPr lang="en-US" sz="2000" b="1" dirty="0">
                <a:solidFill>
                  <a:schemeClr val="accent2">
                    <a:lumMod val="50000"/>
                  </a:schemeClr>
                </a:solidFill>
                <a:latin typeface="UTM Avo" panose="02040603050506020204" pitchFamily="18" charset="0"/>
              </a:rPr>
              <a:t> 10 </a:t>
            </a:r>
            <a:r>
              <a:rPr lang="en-US" sz="2000" b="1" dirty="0" err="1">
                <a:solidFill>
                  <a:schemeClr val="accent2">
                    <a:lumMod val="50000"/>
                  </a:schemeClr>
                </a:solidFill>
                <a:latin typeface="UTM Avo" panose="02040603050506020204" pitchFamily="18" charset="0"/>
              </a:rPr>
              <a:t>để</a:t>
            </a:r>
            <a:r>
              <a:rPr lang="en-US" sz="2000" b="1" dirty="0">
                <a:solidFill>
                  <a:schemeClr val="accent2">
                    <a:lumMod val="50000"/>
                  </a:schemeClr>
                </a:solidFill>
                <a:latin typeface="UTM Avo" panose="02040603050506020204" pitchFamily="18" charset="0"/>
              </a:rPr>
              <a:t> </a:t>
            </a:r>
            <a:r>
              <a:rPr lang="en-US" sz="2000" b="1" dirty="0" err="1">
                <a:solidFill>
                  <a:schemeClr val="accent2">
                    <a:lumMod val="50000"/>
                  </a:schemeClr>
                </a:solidFill>
                <a:latin typeface="UTM Avo" panose="02040603050506020204" pitchFamily="18" charset="0"/>
              </a:rPr>
              <a:t>nhận</a:t>
            </a:r>
            <a:r>
              <a:rPr lang="en-US" sz="2000" b="1" dirty="0">
                <a:solidFill>
                  <a:schemeClr val="accent2">
                    <a:lumMod val="50000"/>
                  </a:schemeClr>
                </a:solidFill>
                <a:latin typeface="UTM Avo" panose="02040603050506020204" pitchFamily="18" charset="0"/>
              </a:rPr>
              <a:t> </a:t>
            </a:r>
            <a:r>
              <a:rPr lang="en-US" sz="2000" b="1" dirty="0" err="1">
                <a:solidFill>
                  <a:schemeClr val="accent2">
                    <a:lumMod val="50000"/>
                  </a:schemeClr>
                </a:solidFill>
                <a:latin typeface="UTM Avo" panose="02040603050506020204" pitchFamily="18" charset="0"/>
              </a:rPr>
              <a:t>thêm</a:t>
            </a:r>
            <a:r>
              <a:rPr lang="en-US" sz="2000" b="1" dirty="0">
                <a:solidFill>
                  <a:schemeClr val="accent2">
                    <a:lumMod val="50000"/>
                  </a:schemeClr>
                </a:solidFill>
                <a:latin typeface="UTM Avo" panose="02040603050506020204" pitchFamily="18" charset="0"/>
              </a:rPr>
              <a:t> </a:t>
            </a:r>
            <a:r>
              <a:rPr lang="en-US" sz="2000" b="1" dirty="0" err="1">
                <a:solidFill>
                  <a:schemeClr val="accent2">
                    <a:lumMod val="50000"/>
                  </a:schemeClr>
                </a:solidFill>
                <a:latin typeface="UTM Avo" panose="02040603050506020204" pitchFamily="18" charset="0"/>
              </a:rPr>
              <a:t>nhiều</a:t>
            </a:r>
            <a:r>
              <a:rPr lang="en-US" sz="2000" b="1" dirty="0">
                <a:solidFill>
                  <a:schemeClr val="accent2">
                    <a:lumMod val="50000"/>
                  </a:schemeClr>
                </a:solidFill>
                <a:latin typeface="UTM Avo" panose="02040603050506020204" pitchFamily="18" charset="0"/>
              </a:rPr>
              <a:t> </a:t>
            </a:r>
            <a:r>
              <a:rPr lang="en-US" sz="2000" b="1" dirty="0" err="1">
                <a:solidFill>
                  <a:schemeClr val="accent2">
                    <a:lumMod val="50000"/>
                  </a:schemeClr>
                </a:solidFill>
                <a:latin typeface="UTM Avo" panose="02040603050506020204" pitchFamily="18" charset="0"/>
              </a:rPr>
              <a:t>tài</a:t>
            </a:r>
            <a:r>
              <a:rPr lang="en-US" sz="2000" b="1" dirty="0">
                <a:solidFill>
                  <a:schemeClr val="accent2">
                    <a:lumMod val="50000"/>
                  </a:schemeClr>
                </a:solidFill>
                <a:latin typeface="UTM Avo" panose="02040603050506020204" pitchFamily="18" charset="0"/>
              </a:rPr>
              <a:t> </a:t>
            </a:r>
            <a:r>
              <a:rPr lang="en-US" sz="2000" b="1" dirty="0" err="1">
                <a:solidFill>
                  <a:schemeClr val="accent2">
                    <a:lumMod val="50000"/>
                  </a:schemeClr>
                </a:solidFill>
                <a:latin typeface="UTM Avo" panose="02040603050506020204" pitchFamily="18" charset="0"/>
              </a:rPr>
              <a:t>liệu</a:t>
            </a:r>
            <a:r>
              <a:rPr lang="en-US" sz="2000" b="1" dirty="0">
                <a:solidFill>
                  <a:schemeClr val="accent2">
                    <a:lumMod val="50000"/>
                  </a:schemeClr>
                </a:solidFill>
                <a:latin typeface="UTM Avo" panose="02040603050506020204" pitchFamily="18" charset="0"/>
              </a:rPr>
              <a:t> </a:t>
            </a:r>
            <a:r>
              <a:rPr lang="en-US" sz="2000" b="1" dirty="0" err="1">
                <a:solidFill>
                  <a:schemeClr val="accent2">
                    <a:lumMod val="50000"/>
                  </a:schemeClr>
                </a:solidFill>
                <a:latin typeface="UTM Avo" panose="02040603050506020204" pitchFamily="18" charset="0"/>
              </a:rPr>
              <a:t>giảng</a:t>
            </a:r>
            <a:r>
              <a:rPr lang="en-US" sz="2000" b="1" dirty="0">
                <a:solidFill>
                  <a:schemeClr val="accent2">
                    <a:lumMod val="50000"/>
                  </a:schemeClr>
                </a:solidFill>
                <a:latin typeface="UTM Avo" panose="02040603050506020204" pitchFamily="18" charset="0"/>
              </a:rPr>
              <a:t> </a:t>
            </a:r>
            <a:r>
              <a:rPr lang="en-US" sz="2000" b="1" dirty="0" err="1">
                <a:solidFill>
                  <a:schemeClr val="accent2">
                    <a:lumMod val="50000"/>
                  </a:schemeClr>
                </a:solidFill>
                <a:latin typeface="UTM Avo" panose="02040603050506020204" pitchFamily="18" charset="0"/>
              </a:rPr>
              <a:t>dạy</a:t>
            </a:r>
            <a:endParaRPr lang="en-US" sz="2000" b="1" dirty="0">
              <a:solidFill>
                <a:schemeClr val="accent2">
                  <a:lumMod val="50000"/>
                </a:schemeClr>
              </a:solidFill>
              <a:latin typeface="UTM Avo" panose="02040603050506020204" pitchFamily="18" charset="0"/>
            </a:endParaRPr>
          </a:p>
          <a:p>
            <a:pPr algn="ctr">
              <a:lnSpc>
                <a:spcPct val="150000"/>
              </a:lnSpc>
            </a:pPr>
            <a:r>
              <a:rPr lang="en-US" sz="2000" dirty="0" err="1">
                <a:solidFill>
                  <a:schemeClr val="accent2">
                    <a:lumMod val="50000"/>
                  </a:schemeClr>
                </a:solidFill>
                <a:latin typeface="UTM Avo" panose="02040603050506020204" pitchFamily="18" charset="0"/>
              </a:rPr>
              <a:t>theo</a:t>
            </a:r>
            <a:r>
              <a:rPr lang="en-US" sz="2000" dirty="0">
                <a:solidFill>
                  <a:schemeClr val="accent2">
                    <a:lumMod val="50000"/>
                  </a:schemeClr>
                </a:solidFill>
                <a:latin typeface="UTM Avo" panose="02040603050506020204" pitchFamily="18" charset="0"/>
              </a:rPr>
              <a:t> </a:t>
            </a:r>
            <a:r>
              <a:rPr lang="en-US" sz="2000" dirty="0" err="1">
                <a:solidFill>
                  <a:schemeClr val="accent2">
                    <a:lumMod val="50000"/>
                  </a:schemeClr>
                </a:solidFill>
                <a:latin typeface="UTM Avo" panose="02040603050506020204" pitchFamily="18" charset="0"/>
              </a:rPr>
              <a:t>đường</a:t>
            </a:r>
            <a:r>
              <a:rPr lang="en-US" sz="2000" dirty="0">
                <a:solidFill>
                  <a:schemeClr val="accent2">
                    <a:lumMod val="50000"/>
                  </a:schemeClr>
                </a:solidFill>
                <a:latin typeface="UTM Avo" panose="02040603050506020204" pitchFamily="18" charset="0"/>
              </a:rPr>
              <a:t> link:  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F9DF1492-905C-F2F2-AE28-5D1AE2B9DF20}"/>
              </a:ext>
            </a:extLst>
          </p:cNvPr>
          <p:cNvSpPr/>
          <p:nvPr/>
        </p:nvSpPr>
        <p:spPr>
          <a:xfrm>
            <a:off x="2441908" y="2000034"/>
            <a:ext cx="7407478" cy="461665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hlinkClick r:id="rId3"/>
            <a:extLst>
              <a:ext uri="{FF2B5EF4-FFF2-40B4-BE49-F238E27FC236}">
                <a16:creationId xmlns:a16="http://schemas.microsoft.com/office/drawing/2014/main" id="{384142EF-7412-E984-432B-75EE1BBB9309}"/>
              </a:ext>
            </a:extLst>
          </p:cNvPr>
          <p:cNvSpPr txBox="1"/>
          <p:nvPr/>
        </p:nvSpPr>
        <p:spPr>
          <a:xfrm>
            <a:off x="2644617" y="2000034"/>
            <a:ext cx="712225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u="sng" dirty="0">
                <a:solidFill>
                  <a:srgbClr val="843C0C"/>
                </a:solidFill>
                <a:latin typeface="UTM Avo" panose="02040603050506020204" pitchFamily="18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Hoc10 – </a:t>
            </a:r>
            <a:r>
              <a:rPr lang="en-US" sz="2400" b="1" u="sng" dirty="0" err="1">
                <a:solidFill>
                  <a:srgbClr val="843C0C"/>
                </a:solidFill>
                <a:latin typeface="UTM Avo" panose="02040603050506020204" pitchFamily="18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Học</a:t>
            </a:r>
            <a:r>
              <a:rPr lang="en-US" sz="2400" b="1" u="sng" dirty="0">
                <a:solidFill>
                  <a:srgbClr val="843C0C"/>
                </a:solidFill>
                <a:latin typeface="UTM Avo" panose="02040603050506020204" pitchFamily="18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1 </a:t>
            </a:r>
            <a:r>
              <a:rPr lang="en-US" sz="2400" b="1" u="sng" dirty="0" err="1">
                <a:solidFill>
                  <a:srgbClr val="843C0C"/>
                </a:solidFill>
                <a:latin typeface="UTM Avo" panose="02040603050506020204" pitchFamily="18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biết</a:t>
            </a:r>
            <a:r>
              <a:rPr lang="en-US" sz="2400" b="1" u="sng" dirty="0">
                <a:solidFill>
                  <a:srgbClr val="843C0C"/>
                </a:solidFill>
                <a:latin typeface="UTM Avo" panose="02040603050506020204" pitchFamily="18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10</a:t>
            </a:r>
            <a:endParaRPr lang="en-US" sz="2400" b="1" u="sng" dirty="0">
              <a:solidFill>
                <a:srgbClr val="843C0C"/>
              </a:solidFill>
              <a:latin typeface="UTM Avo" panose="02040603050506020204" pitchFamily="18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2E47845-F3B8-7C7E-CBFD-026113046482}"/>
              </a:ext>
            </a:extLst>
          </p:cNvPr>
          <p:cNvSpPr txBox="1"/>
          <p:nvPr/>
        </p:nvSpPr>
        <p:spPr>
          <a:xfrm>
            <a:off x="4011326" y="2381351"/>
            <a:ext cx="4321723" cy="488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000">
                <a:solidFill>
                  <a:schemeClr val="accent2">
                    <a:lumMod val="50000"/>
                  </a:schemeClr>
                </a:solidFill>
                <a:latin typeface="UTM Avo" panose="02040603050506020204" pitchFamily="18" charset="0"/>
              </a:rPr>
              <a:t>Hoặc truy cập qua QR code</a:t>
            </a:r>
          </a:p>
        </p:txBody>
      </p:sp>
      <p:pic>
        <p:nvPicPr>
          <p:cNvPr id="9" name="Picture 2" descr="Ngón Trỏ, ngón tay, Máy tính Biểu tượng Tay - tay png tải về - Miễn phí  trong suốt Tay png Tải về.">
            <a:extLst>
              <a:ext uri="{FF2B5EF4-FFF2-40B4-BE49-F238E27FC236}">
                <a16:creationId xmlns:a16="http://schemas.microsoft.com/office/drawing/2014/main" id="{C51CD2EB-38CB-6657-D095-B85CFDE486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5679086" y="2851979"/>
            <a:ext cx="1053311" cy="7490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046D06E2-E04F-02F2-3DE7-15A84D572B5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05420" y="3722149"/>
            <a:ext cx="2684532" cy="2684532"/>
          </a:xfrm>
          <a:prstGeom prst="roundRect">
            <a:avLst>
              <a:gd name="adj" fmla="val 12957"/>
            </a:avLst>
          </a:prstGeom>
        </p:spPr>
      </p:pic>
    </p:spTree>
    <p:extLst>
      <p:ext uri="{BB962C8B-B14F-4D97-AF65-F5344CB8AC3E}">
        <p14:creationId xmlns:p14="http://schemas.microsoft.com/office/powerpoint/2010/main" val="22136090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" presetClass="emph" presetSubtype="2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5E0B3"/>
                                      </p:to>
                                    </p:animClr>
                                    <p:set>
                                      <p:cBhvr>
                                        <p:cTn id="1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21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1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7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emplate mẫu Toán 4" id="{2177364B-33F2-4BA7-B4AE-EF27B5C74F07}" vid="{149BD0E7-1910-438F-B179-135423978455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ustom 1">
      <a:majorFont>
        <a:latin typeface="Arial"/>
        <a:ea typeface=""/>
        <a:cs typeface=""/>
      </a:majorFont>
      <a:minorFont>
        <a:latin typeface="UTM Av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emplate mẫu Toán 4" id="{2177364B-33F2-4BA7-B4AE-EF27B5C74F07}" vid="{F80FDD4E-B15E-4EB9-BC92-ABD0ED9503EB}"/>
    </a:ext>
  </a:extLst>
</a:theme>
</file>

<file path=ppt/theme/theme3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3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 mẫu Toán 4</Template>
  <TotalTime>212</TotalTime>
  <Words>945</Words>
  <Application>Microsoft Office PowerPoint</Application>
  <PresentationFormat>Widescreen</PresentationFormat>
  <Paragraphs>169</Paragraphs>
  <Slides>26</Slides>
  <Notes>8</Notes>
  <HiddenSlides>0</HiddenSlides>
  <MMClips>33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26</vt:i4>
      </vt:variant>
    </vt:vector>
  </HeadingPairs>
  <TitlesOfParts>
    <vt:vector size="35" baseType="lpstr">
      <vt:lpstr>Arial</vt:lpstr>
      <vt:lpstr>Calibri Light</vt:lpstr>
      <vt:lpstr>Cambria Math</vt:lpstr>
      <vt:lpstr>UTM Avo</vt:lpstr>
      <vt:lpstr>Calibri</vt:lpstr>
      <vt:lpstr>Office Theme</vt:lpstr>
      <vt:lpstr>1_Office Theme</vt:lpstr>
      <vt:lpstr>2_Office Theme</vt:lpstr>
      <vt:lpstr>3_Office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admin</dc:creator>
  <cp:lastModifiedBy>Huy Nguyễn</cp:lastModifiedBy>
  <cp:revision>10</cp:revision>
  <dcterms:created xsi:type="dcterms:W3CDTF">2023-11-28T09:31:40Z</dcterms:created>
  <dcterms:modified xsi:type="dcterms:W3CDTF">2024-01-27T08:28:57Z</dcterms:modified>
</cp:coreProperties>
</file>