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7"/>
  </p:notesMasterIdLst>
  <p:sldIdLst>
    <p:sldId id="266" r:id="rId3"/>
    <p:sldId id="256" r:id="rId4"/>
    <p:sldId id="257" r:id="rId5"/>
    <p:sldId id="272" r:id="rId6"/>
    <p:sldId id="260" r:id="rId7"/>
    <p:sldId id="261" r:id="rId8"/>
    <p:sldId id="273" r:id="rId9"/>
    <p:sldId id="274" r:id="rId10"/>
    <p:sldId id="275" r:id="rId11"/>
    <p:sldId id="262" r:id="rId12"/>
    <p:sldId id="263" r:id="rId13"/>
    <p:sldId id="268" r:id="rId14"/>
    <p:sldId id="267" r:id="rId15"/>
    <p:sldId id="271" r:id="rId16"/>
  </p:sldIdLst>
  <p:sldSz cx="12192000" cy="6858000"/>
  <p:notesSz cx="6858000" cy="9144000"/>
  <p:embeddedFontLst>
    <p:embeddedFont>
      <p:font typeface="Cambria Math" panose="02040503050406030204" pitchFamily="18" charset="0"/>
      <p:regular r:id="rId18"/>
    </p:embeddedFont>
    <p:embeddedFont>
      <p:font typeface="UTM Avo" panose="02040603050506020204" pitchFamily="18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33" autoAdjust="0"/>
    <p:restoredTop sz="94687"/>
  </p:normalViewPr>
  <p:slideViewPr>
    <p:cSldViewPr snapToGrid="0">
      <p:cViewPr varScale="1">
        <p:scale>
          <a:sx n="104" d="100"/>
          <a:sy n="104" d="100"/>
        </p:scale>
        <p:origin x="2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57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57/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4-tap-2/1/391/57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24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5103678B-27FB-24E3-D7C2-1A121734E386}"/>
              </a:ext>
            </a:extLst>
          </p:cNvPr>
          <p:cNvSpPr txBox="1">
            <a:spLocks/>
          </p:cNvSpPr>
          <p:nvPr/>
        </p:nvSpPr>
        <p:spPr>
          <a:xfrm>
            <a:off x="727107" y="901020"/>
            <a:ext cx="10737785" cy="3577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28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78: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Luyện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tập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</a:t>
            </a:r>
            <a:r>
              <a:rPr lang="en-US" sz="52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BBE123-7EB7-F8EF-FE93-08EE980BC898}"/>
              </a:ext>
            </a:extLst>
          </p:cNvPr>
          <p:cNvGrpSpPr/>
          <p:nvPr/>
        </p:nvGrpSpPr>
        <p:grpSpPr>
          <a:xfrm>
            <a:off x="4727728" y="3010718"/>
            <a:ext cx="2736543" cy="1674349"/>
            <a:chOff x="309542" y="967667"/>
            <a:chExt cx="2878585" cy="1674349"/>
          </a:xfrm>
        </p:grpSpPr>
        <p:pic>
          <p:nvPicPr>
            <p:cNvPr id="5" name="Picture 4">
              <a:hlinkClick r:id="rId3"/>
              <a:extLst>
                <a:ext uri="{FF2B5EF4-FFF2-40B4-BE49-F238E27FC236}">
                  <a16:creationId xmlns:a16="http://schemas.microsoft.com/office/drawing/2014/main" id="{DA91DD1F-EB0A-557A-8651-452737B26B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766EB6B-D8B5-EFF5-94FA-80BE38D6C2C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9F3F0DD-3574-4411-84A4-2F4F220D971A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9F5DABA-1CEC-27B9-2874-74039129B2AF}"/>
              </a:ext>
            </a:extLst>
          </p:cNvPr>
          <p:cNvGrpSpPr/>
          <p:nvPr/>
        </p:nvGrpSpPr>
        <p:grpSpPr>
          <a:xfrm>
            <a:off x="3935168" y="1706634"/>
            <a:ext cx="4216401" cy="961305"/>
            <a:chOff x="1295400" y="509551"/>
            <a:chExt cx="6324601" cy="144195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722104A-A448-34E1-F665-6A72689545B2}"/>
                </a:ext>
              </a:extLst>
            </p:cNvPr>
            <p:cNvSpPr/>
            <p:nvPr/>
          </p:nvSpPr>
          <p:spPr>
            <a:xfrm>
              <a:off x="2928970" y="722699"/>
              <a:ext cx="4691031" cy="8615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buFont typeface="Arial"/>
                <a:buNone/>
                <a:defRPr/>
              </a:pPr>
              <a:r>
                <a:rPr lang="en-US" sz="2400" b="1" kern="0" dirty="0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  <a:sym typeface="Arial"/>
                </a:rPr>
                <a:t>Ai </a:t>
              </a:r>
              <a:r>
                <a:rPr lang="en-US" sz="24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  <a:sym typeface="Arial"/>
                </a:rPr>
                <a:t>nhanh</a:t>
              </a:r>
              <a:r>
                <a:rPr lang="en-US" sz="2400" b="1" kern="0" dirty="0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  <a:sym typeface="Arial"/>
                </a:rPr>
                <a:t>, </a:t>
              </a:r>
              <a:r>
                <a:rPr lang="en-US" sz="24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  <a:sym typeface="Arial"/>
                </a:rPr>
                <a:t>ai</a:t>
              </a:r>
              <a:r>
                <a:rPr lang="en-US" sz="2400" b="1" kern="0" dirty="0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  <a:sym typeface="Arial"/>
                </a:rPr>
                <a:t> </a:t>
              </a:r>
              <a:r>
                <a:rPr lang="en-US" sz="2400" b="1" kern="0" dirty="0" err="1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  <a:sym typeface="Arial"/>
                </a:rPr>
                <a:t>đúng</a:t>
              </a:r>
              <a:endParaRPr lang="en-US" sz="2400" b="1" kern="0" dirty="0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81565EC-EB3F-960B-B3FB-8C1FE25CD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509551"/>
              <a:ext cx="1441957" cy="1441957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598192F-EEA9-704D-798A-76D536F27BE7}"/>
              </a:ext>
            </a:extLst>
          </p:cNvPr>
          <p:cNvSpPr/>
          <p:nvPr/>
        </p:nvSpPr>
        <p:spPr>
          <a:xfrm>
            <a:off x="507999" y="3301583"/>
            <a:ext cx="11176001" cy="3251200"/>
          </a:xfrm>
          <a:prstGeom prst="rect">
            <a:avLst/>
          </a:prstGeom>
          <a:solidFill>
            <a:srgbClr val="EEFF41">
              <a:lumMod val="20000"/>
              <a:lumOff val="80000"/>
            </a:srgbClr>
          </a:solidFill>
          <a:ln w="25400" cap="flat" cmpd="sng" algn="ctr">
            <a:solidFill>
              <a:srgbClr val="F8BC7D">
                <a:shade val="50000"/>
              </a:srgbClr>
            </a:solidFill>
            <a:prstDash val="dash"/>
          </a:ln>
          <a:effectLst/>
        </p:spPr>
        <p:txBody>
          <a:bodyPr rtlCol="0" anchor="ctr"/>
          <a:lstStyle/>
          <a:p>
            <a:pPr marL="381019" indent="-381019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C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hia lớp thành 5 nhóm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/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C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ó 5 lượt chơi; ở mỗi lượt chơi, đại diện một nhóm lên bốc đề. Các nhóm giải nhanh và giơ tay giành quyền trả lời kết quả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/>
              <a:cs typeface="Arial"/>
              <a:sym typeface="Arial"/>
            </a:endParaRPr>
          </a:p>
          <a:p>
            <a:pPr marL="381019" indent="-381019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Nhóm nào trả lời đúng nhiều nhất sẽ được thưởng một tràng pháo tay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12033B4-6F69-2126-0C72-539E4B05B2ED}"/>
              </a:ext>
            </a:extLst>
          </p:cNvPr>
          <p:cNvSpPr/>
          <p:nvPr/>
        </p:nvSpPr>
        <p:spPr>
          <a:xfrm>
            <a:off x="5113723" y="2883414"/>
            <a:ext cx="1964552" cy="635000"/>
          </a:xfrm>
          <a:prstGeom prst="roundRect">
            <a:avLst/>
          </a:prstGeom>
          <a:solidFill>
            <a:srgbClr val="E86C5E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t"/>
          <a:lstStyle/>
          <a:p>
            <a:pPr algn="ctr" defTabSz="609630">
              <a:lnSpc>
                <a:spcPct val="150000"/>
              </a:lnSpc>
              <a:buFont typeface="Arial"/>
              <a:buNone/>
              <a:defRPr/>
            </a:pP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Luật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chơi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6677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CE664D12-2115-F581-6886-D7CC0D393DCE}"/>
                  </a:ext>
                </a:extLst>
              </p:cNvPr>
              <p:cNvSpPr/>
              <p:nvPr/>
            </p:nvSpPr>
            <p:spPr>
              <a:xfrm>
                <a:off x="4539622" y="1018942"/>
                <a:ext cx="5283200" cy="5839058"/>
              </a:xfrm>
              <a:prstGeom prst="roundRect">
                <a:avLst/>
              </a:prstGeom>
              <a:solidFill>
                <a:srgbClr val="357E77">
                  <a:lumMod val="20000"/>
                  <a:lumOff val="80000"/>
                </a:srgbClr>
              </a:solidFill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533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Ví</a:t>
                </a: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kumimoji="0" lang="en-US" sz="2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dụ</a:t>
                </a: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: </a:t>
                </a:r>
              </a:p>
              <a:p>
                <a:pPr marL="381019" marR="0" lvl="0" indent="-381019" algn="just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Lượt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1: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  <m: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+</m:t>
                    </m:r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  <a:p>
                <a:pPr marL="381019" marR="0" lvl="0" indent="-381019" algn="just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等线"/>
                    <a:cs typeface="Times New Roman"/>
                    <a:sym typeface="Arial"/>
                  </a:rPr>
                  <a:t>Lượt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等线"/>
                    <a:cs typeface="Times New Roman"/>
                    <a:sym typeface="Arial"/>
                  </a:rPr>
                  <a:t> 2: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6</m:t>
                        </m:r>
                      </m:den>
                    </m:f>
                    <m: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−</m:t>
                    </m:r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  <a:p>
                <a:pPr marL="381019" marR="0" lvl="0" indent="-381019" algn="just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等线"/>
                    <a:cs typeface="Times New Roman"/>
                    <a:sym typeface="Arial"/>
                  </a:rPr>
                  <a:t>Lượt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等线"/>
                    <a:cs typeface="Times New Roman"/>
                    <a:sym typeface="Arial"/>
                  </a:rPr>
                  <a:t> 3: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10</m:t>
                        </m:r>
                      </m:den>
                    </m:f>
                    <m: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+</m:t>
                    </m:r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10</m:t>
                        </m:r>
                      </m:den>
                    </m:f>
                    <m: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+</m:t>
                    </m:r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5</m:t>
                        </m:r>
                      </m:den>
                    </m:f>
                  </m:oMath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  <a:p>
                <a:pPr marL="381019" marR="0" lvl="0" indent="-381019" algn="just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等线"/>
                    <a:cs typeface="Times New Roman"/>
                    <a:sym typeface="Arial"/>
                  </a:rPr>
                  <a:t>Lượt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等线"/>
                    <a:cs typeface="Times New Roman"/>
                    <a:sym typeface="Arial"/>
                  </a:rPr>
                  <a:t> 4: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20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21</m:t>
                        </m:r>
                      </m:den>
                    </m:f>
                    <m: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−</m:t>
                    </m:r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21</m:t>
                        </m:r>
                      </m:den>
                    </m:f>
                    <m: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−</m:t>
                    </m:r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7</m:t>
                        </m:r>
                      </m:den>
                    </m:f>
                  </m:oMath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  <a:p>
                <a:pPr marL="381019" marR="0" lvl="0" indent="-381019" algn="just" defTabSz="91440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itchFamily="34" charset="0"/>
                  <a:buChar char="•"/>
                  <a:tabLst/>
                  <a:defRPr/>
                </a:pPr>
                <a:r>
                  <a:rPr kumimoji="0" lang="en-US" sz="24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等线"/>
                    <a:cs typeface="Arial"/>
                    <a:sym typeface="Arial"/>
                  </a:rPr>
                  <a:t>Lượt</a:t>
                </a:r>
                <a:r>
                  <a: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/>
                    <a:ea typeface="等线"/>
                    <a:cs typeface="Arial"/>
                    <a:sym typeface="Arial"/>
                  </a:rPr>
                  <a:t> 5:</a:t>
                </a:r>
                <a14:m>
                  <m:oMath xmlns:m="http://schemas.openxmlformats.org/officeDocument/2006/math">
                    <m: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 </m:t>
                    </m:r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6</m:t>
                        </m:r>
                      </m:den>
                    </m:f>
                    <m: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+</m:t>
                    </m:r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6</m:t>
                        </m:r>
                      </m:den>
                    </m:f>
                    <m:r>
                      <a:rPr kumimoji="0" lang="en-US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−</m:t>
                    </m:r>
                    <m:f>
                      <m:fPr>
                        <m:ctrlPr>
                          <a:rPr kumimoji="0" lang="en-US" sz="2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kumimoji="0" lang="en-US" sz="2400" b="0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/>
                            <a:cs typeface="Times New Roman"/>
                            <a:sym typeface="Arial"/>
                          </a:rPr>
                          <m:t>6</m:t>
                        </m:r>
                      </m:den>
                    </m:f>
                  </m:oMath>
                </a14:m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CE664D12-2115-F581-6886-D7CC0D393D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622" y="1018942"/>
                <a:ext cx="5283200" cy="5839058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15">
            <a:extLst>
              <a:ext uri="{FF2B5EF4-FFF2-40B4-BE49-F238E27FC236}">
                <a16:creationId xmlns:a16="http://schemas.microsoft.com/office/drawing/2014/main" id="{7E5033CD-7F8D-48B0-81DE-119ADEB0EA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53193" y="4580467"/>
            <a:ext cx="3081817" cy="211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2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6B1125E-27E1-8148-BA9B-B964C0D24413}"/>
              </a:ext>
            </a:extLst>
          </p:cNvPr>
          <p:cNvGrpSpPr/>
          <p:nvPr/>
        </p:nvGrpSpPr>
        <p:grpSpPr>
          <a:xfrm>
            <a:off x="4727728" y="3010718"/>
            <a:ext cx="2736543" cy="1674349"/>
            <a:chOff x="309542" y="967667"/>
            <a:chExt cx="2878585" cy="167434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D2B6185D-EA0F-CBD5-132D-5F31D6AB16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3363AC7-56E6-42B4-1BD1-003B23B39EB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2C1609-476F-A067-5C10-2BE0B905D742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D1B57D3-6C59-F94E-6137-29608B95803E}"/>
              </a:ext>
            </a:extLst>
          </p:cNvPr>
          <p:cNvGrpSpPr/>
          <p:nvPr/>
        </p:nvGrpSpPr>
        <p:grpSpPr>
          <a:xfrm>
            <a:off x="4391664" y="1703333"/>
            <a:ext cx="3403600" cy="755650"/>
            <a:chOff x="1123950" y="476250"/>
            <a:chExt cx="5105400" cy="1133475"/>
          </a:xfrm>
        </p:grpSpPr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061CD9DE-0675-BAB9-E2D9-B2D96266020C}"/>
                </a:ext>
              </a:extLst>
            </p:cNvPr>
            <p:cNvSpPr/>
            <p:nvPr/>
          </p:nvSpPr>
          <p:spPr>
            <a:xfrm>
              <a:off x="1123950" y="485775"/>
              <a:ext cx="5105400" cy="1123950"/>
            </a:xfrm>
            <a:prstGeom prst="roundRect">
              <a:avLst/>
            </a:prstGeom>
            <a:solidFill>
              <a:srgbClr val="FFFFFF"/>
            </a:solidFill>
            <a:ln w="25400" cap="flat" cmpd="sng" algn="ctr">
              <a:solidFill>
                <a:srgbClr val="F9D94C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09630">
                <a:buClrTx/>
                <a:defRPr/>
              </a:pPr>
              <a:endParaRPr lang="en-US" sz="2400">
                <a:solidFill>
                  <a:srgbClr val="191919"/>
                </a:solidFill>
                <a:latin typeface="UTM Avo" panose="02040603050506020204" pitchFamily="18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5168094-BDD6-CE20-6163-8803F0272AC2}"/>
                </a:ext>
              </a:extLst>
            </p:cNvPr>
            <p:cNvSpPr/>
            <p:nvPr/>
          </p:nvSpPr>
          <p:spPr>
            <a:xfrm>
              <a:off x="1752602" y="476250"/>
              <a:ext cx="4210050" cy="8598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609630">
                <a:lnSpc>
                  <a:spcPct val="150000"/>
                </a:lnSpc>
                <a:buClrTx/>
                <a:defRPr/>
              </a:pPr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/>
                </a:rPr>
                <a:t>Bài</a:t>
              </a:r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/>
                </a:rPr>
                <a:t> </a:t>
              </a:r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/>
                </a:rPr>
                <a:t>tập</a:t>
              </a:r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/>
                </a:rPr>
                <a:t> 1: </a:t>
              </a:r>
              <a:r>
                <a:rPr lang="en-US" sz="2400" dirty="0" err="1">
                  <a:solidFill>
                    <a:sysClr val="windowText" lastClr="000000"/>
                  </a:solidFill>
                  <a:latin typeface="UTM Avo" panose="02040603050506020204" pitchFamily="18"/>
                </a:rPr>
                <a:t>Tính</a:t>
              </a:r>
              <a:r>
                <a:rPr lang="en-US" sz="2400" dirty="0">
                  <a:solidFill>
                    <a:sysClr val="windowText" lastClr="000000"/>
                  </a:solidFill>
                  <a:latin typeface="UTM Avo" panose="02040603050506020204" pitchFamily="18"/>
                </a:rPr>
                <a:t>: </a:t>
              </a:r>
            </a:p>
          </p:txBody>
        </p:sp>
      </p:grp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12A616B0-86D6-8B27-4BDB-A64A974F20A8}"/>
              </a:ext>
            </a:extLst>
          </p:cNvPr>
          <p:cNvCxnSpPr>
            <a:cxnSpLocks/>
          </p:cNvCxnSpPr>
          <p:nvPr/>
        </p:nvCxnSpPr>
        <p:spPr>
          <a:xfrm>
            <a:off x="6093464" y="2854988"/>
            <a:ext cx="0" cy="3709010"/>
          </a:xfrm>
          <a:prstGeom prst="line">
            <a:avLst/>
          </a:prstGeom>
          <a:ln w="38100">
            <a:solidFill>
              <a:srgbClr val="00B05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6CF744C8-DEA6-4588-05C8-3A612126BC65}"/>
                  </a:ext>
                </a:extLst>
              </p:cNvPr>
              <p:cNvSpPr/>
              <p:nvPr/>
            </p:nvSpPr>
            <p:spPr>
              <a:xfrm>
                <a:off x="1052412" y="2294601"/>
                <a:ext cx="1896533" cy="38574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  <a:spcAft>
                    <a:spcPts val="533"/>
                  </a:spcAft>
                </a:pP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=</m:t>
                    </m:r>
                  </m:oMath>
                </a14:m>
                <a:endParaRPr lang="en-US" sz="2400" dirty="0">
                  <a:latin typeface="UTM Avo" panose="02040603050506020204" pitchFamily="18"/>
                  <a:ea typeface="Calibri"/>
                  <a:cs typeface="Times New Roman"/>
                </a:endParaRPr>
              </a:p>
              <a:p>
                <a:pPr algn="just">
                  <a:lnSpc>
                    <a:spcPct val="200000"/>
                  </a:lnSpc>
                  <a:spcAft>
                    <a:spcPts val="533"/>
                  </a:spcAft>
                </a:pP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12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=</m:t>
                    </m:r>
                  </m:oMath>
                </a14:m>
                <a:endParaRPr lang="en-US" sz="2400" dirty="0">
                  <a:latin typeface="UTM Avo" panose="02040603050506020204" pitchFamily="18"/>
                  <a:ea typeface="Calibri"/>
                  <a:cs typeface="Times New Roman"/>
                </a:endParaRPr>
              </a:p>
              <a:p>
                <a:pPr algn="just">
                  <a:lnSpc>
                    <a:spcPct val="200000"/>
                  </a:lnSpc>
                  <a:spcAft>
                    <a:spcPts val="533"/>
                  </a:spcAft>
                </a:pP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16</m:t>
                        </m:r>
                      </m:den>
                    </m:f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等线"/>
                        <a:cs typeface="Times New Roman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=</m:t>
                    </m:r>
                  </m:oMath>
                </a14:m>
                <a:endParaRPr lang="en-US" sz="2400" dirty="0">
                  <a:latin typeface="UTM Avo" panose="02040603050506020204" pitchFamily="18"/>
                  <a:ea typeface="Calibri"/>
                  <a:cs typeface="Times New Roman"/>
                </a:endParaRPr>
              </a:p>
            </p:txBody>
          </p:sp>
        </mc:Choice>
        <mc:Fallback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6CF744C8-DEA6-4588-05C8-3A612126BC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412" y="2294601"/>
                <a:ext cx="1896533" cy="3857466"/>
              </a:xfrm>
              <a:prstGeom prst="rect">
                <a:avLst/>
              </a:prstGeom>
              <a:blipFill>
                <a:blip r:embed="rId3"/>
                <a:stretch>
                  <a:fillRect l="-51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221B8A3F-7643-034A-6C06-01EE0F239691}"/>
                  </a:ext>
                </a:extLst>
              </p:cNvPr>
              <p:cNvSpPr/>
              <p:nvPr/>
            </p:nvSpPr>
            <p:spPr>
              <a:xfrm>
                <a:off x="6566498" y="2458983"/>
                <a:ext cx="1962149" cy="38406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  <a:spcAft>
                    <a:spcPts val="533"/>
                  </a:spcAft>
                </a:pP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14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7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=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/>
                  <a:cs typeface="Times New Roman"/>
                </a:endParaRPr>
              </a:p>
              <a:p>
                <a:pPr algn="just">
                  <a:lnSpc>
                    <a:spcPct val="200000"/>
                  </a:lnSpc>
                  <a:spcAft>
                    <a:spcPts val="533"/>
                  </a:spcAft>
                </a:pPr>
                <a:r>
                  <a:rPr lang="en-US" sz="2400" dirty="0">
                    <a:latin typeface="UTM Avo" panose="02040603050506020204" pitchFamily="18"/>
                    <a:ea typeface="等线"/>
                    <a:cs typeface="Times New Roman"/>
                  </a:rPr>
                  <a:t>e)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=</m:t>
                    </m:r>
                  </m:oMath>
                </a14:m>
                <a:endParaRPr lang="en-US" sz="2400" dirty="0">
                  <a:latin typeface="UTM Avo" panose="02040603050506020204" pitchFamily="18"/>
                  <a:ea typeface="Calibri"/>
                  <a:cs typeface="Times New Roman"/>
                </a:endParaRPr>
              </a:p>
              <a:p>
                <a:pPr algn="just">
                  <a:lnSpc>
                    <a:spcPct val="200000"/>
                  </a:lnSpc>
                  <a:spcAft>
                    <a:spcPts val="533"/>
                  </a:spcAft>
                </a:pPr>
                <a:r>
                  <a:rPr lang="en-US" sz="2400" dirty="0">
                    <a:latin typeface="UTM Avo" panose="02040603050506020204" pitchFamily="18"/>
                    <a:ea typeface="等线"/>
                    <a:cs typeface="Times New Roman"/>
                  </a:rPr>
                  <a:t>g)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7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等线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10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等线"/>
                            <a:cs typeface="Times New Roman"/>
                          </a:rPr>
                          <m:t>21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等线"/>
                        <a:cs typeface="Times New Roman"/>
                      </a:rPr>
                      <m:t>=</m:t>
                    </m:r>
                  </m:oMath>
                </a14:m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</a:p>
            </p:txBody>
          </p:sp>
        </mc:Choice>
        <mc:Fallback xmlns=""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221B8A3F-7643-034A-6C06-01EE0F2396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498" y="2458983"/>
                <a:ext cx="1962149" cy="3840667"/>
              </a:xfrm>
              <a:prstGeom prst="rect">
                <a:avLst/>
              </a:prstGeom>
              <a:blipFill>
                <a:blip r:embed="rId4"/>
                <a:stretch>
                  <a:fillRect l="-4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B9BE01FE-FF0A-60A4-709F-7EE33366FCC5}"/>
                  </a:ext>
                </a:extLst>
              </p:cNvPr>
              <p:cNvSpPr/>
              <p:nvPr/>
            </p:nvSpPr>
            <p:spPr>
              <a:xfrm>
                <a:off x="2501178" y="2735879"/>
                <a:ext cx="1545616" cy="8120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8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等线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B9BE01FE-FF0A-60A4-709F-7EE33366FC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1178" y="2735879"/>
                <a:ext cx="1545616" cy="8120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2FA718F-827F-75ED-1F0A-6FE44EE008D7}"/>
                  </a:ext>
                </a:extLst>
              </p:cNvPr>
              <p:cNvSpPr/>
              <p:nvPr/>
            </p:nvSpPr>
            <p:spPr>
              <a:xfrm>
                <a:off x="2612116" y="4042003"/>
                <a:ext cx="2625462" cy="8079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28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12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等线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33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12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等线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11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22FA718F-827F-75ED-1F0A-6FE44EE008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116" y="4042003"/>
                <a:ext cx="2625462" cy="8079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9BCE165-84AB-6D6C-6781-19BB6F75C962}"/>
                  </a:ext>
                </a:extLst>
              </p:cNvPr>
              <p:cNvSpPr/>
              <p:nvPr/>
            </p:nvSpPr>
            <p:spPr>
              <a:xfrm>
                <a:off x="2580053" y="5340050"/>
                <a:ext cx="1885453" cy="8120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36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16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等线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39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9BCE165-84AB-6D6C-6781-19BB6F75C9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0053" y="5340050"/>
                <a:ext cx="1885453" cy="8120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E14B6668-7604-DC2C-2728-2A5FAEFA55CD}"/>
                  </a:ext>
                </a:extLst>
              </p:cNvPr>
              <p:cNvSpPr/>
              <p:nvPr/>
            </p:nvSpPr>
            <p:spPr>
              <a:xfrm>
                <a:off x="8161474" y="2856244"/>
                <a:ext cx="1715534" cy="8079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9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14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等线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14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E14B6668-7604-DC2C-2728-2A5FAEFA55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1474" y="2856244"/>
                <a:ext cx="1715534" cy="8079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29F5987F-DE55-B3EF-0482-7833FBEA03CF}"/>
                  </a:ext>
                </a:extLst>
              </p:cNvPr>
              <p:cNvSpPr/>
              <p:nvPr/>
            </p:nvSpPr>
            <p:spPr>
              <a:xfrm>
                <a:off x="8215897" y="4163624"/>
                <a:ext cx="1715534" cy="8120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6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15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等线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29F5987F-DE55-B3EF-0482-7833FBEA0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5897" y="4163624"/>
                <a:ext cx="1715534" cy="81201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C9F1753F-C032-BFB3-6B78-67EFABA37FA6}"/>
                  </a:ext>
                </a:extLst>
              </p:cNvPr>
              <p:cNvSpPr/>
              <p:nvPr/>
            </p:nvSpPr>
            <p:spPr>
              <a:xfrm>
                <a:off x="8191618" y="5205895"/>
                <a:ext cx="2625462" cy="12359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24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10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21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等线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14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21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等线"/>
                          <a:cs typeface="Times New Roman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等线"/>
                              <a:cs typeface="Times New Roman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latin typeface="UTM Avo" panose="02040603050506020204" pitchFamily="18" charset="0"/>
                              <a:ea typeface="等线"/>
                              <a:cs typeface="Times New Roman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C9F1753F-C032-BFB3-6B78-67EFABA37F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618" y="5205895"/>
                <a:ext cx="2625462" cy="12359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460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2C1609-476F-A067-5C10-2BE0B905D742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55259C-AAC7-B334-E6C6-469A7B97F4F8}"/>
              </a:ext>
            </a:extLst>
          </p:cNvPr>
          <p:cNvSpPr/>
          <p:nvPr/>
        </p:nvSpPr>
        <p:spPr>
          <a:xfrm>
            <a:off x="3819525" y="1648788"/>
            <a:ext cx="4552949" cy="644496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94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Bài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2: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Rút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gọn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rồi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tính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: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E86B0A-B48B-FEC7-F3A4-E87E3E8B4985}"/>
              </a:ext>
            </a:extLst>
          </p:cNvPr>
          <p:cNvCxnSpPr/>
          <p:nvPr/>
        </p:nvCxnSpPr>
        <p:spPr>
          <a:xfrm>
            <a:off x="6095999" y="2410062"/>
            <a:ext cx="0" cy="2141452"/>
          </a:xfrm>
          <a:prstGeom prst="line">
            <a:avLst/>
          </a:prstGeom>
          <a:noFill/>
          <a:ln w="38100" cap="flat" cmpd="sng" algn="ctr">
            <a:solidFill>
              <a:srgbClr val="D74242"/>
            </a:solidFill>
            <a:prstDash val="lgDash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C5C9367-5102-A003-25D5-D27F217E587F}"/>
                  </a:ext>
                </a:extLst>
              </p:cNvPr>
              <p:cNvSpPr/>
              <p:nvPr/>
            </p:nvSpPr>
            <p:spPr>
              <a:xfrm>
                <a:off x="1649561" y="2558327"/>
                <a:ext cx="2032000" cy="19822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18</m:t>
                        </m:r>
                      </m:den>
                    </m:f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/>
                        <a:cs typeface="Times New Roman"/>
                        <a:sym typeface="Arial"/>
                      </a:rPr>
                      <m:t>+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等线"/>
                    <a:cs typeface="Times New Roman"/>
                    <a:sym typeface="Arial"/>
                  </a:rPr>
                  <a:t>=</a:t>
                </a:r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24</m:t>
                        </m:r>
                      </m:den>
                    </m:f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/>
                        <a:cs typeface="Times New Roman"/>
                        <a:sym typeface="Arial"/>
                      </a:rPr>
                      <m:t>+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48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/>
                        <a:cs typeface="Times New Roman"/>
                        <a:sym typeface="Arial"/>
                      </a:rPr>
                      <m:t>=</m:t>
                    </m:r>
                  </m:oMath>
                </a14:m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C5C9367-5102-A003-25D5-D27F217E58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9561" y="2558327"/>
                <a:ext cx="2032000" cy="1982209"/>
              </a:xfrm>
              <a:prstGeom prst="rect">
                <a:avLst/>
              </a:prstGeom>
              <a:blipFill>
                <a:blip r:embed="rId3"/>
                <a:stretch>
                  <a:fillRect l="-4805" b="-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59C20CD-3BDA-0882-E84A-0F6B0B178E52}"/>
                  </a:ext>
                </a:extLst>
              </p:cNvPr>
              <p:cNvSpPr/>
              <p:nvPr/>
            </p:nvSpPr>
            <p:spPr>
              <a:xfrm>
                <a:off x="6696395" y="2595151"/>
                <a:ext cx="2173329" cy="19763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20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15</m:t>
                        </m:r>
                      </m:den>
                    </m:f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/>
                        <a:cs typeface="Times New Roman"/>
                        <a:sym typeface="Arial"/>
                      </a:rPr>
                      <m:t>−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45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/>
                        <a:cs typeface="Times New Roman"/>
                        <a:sym typeface="Arial"/>
                      </a:rPr>
                      <m:t>=</m:t>
                    </m:r>
                  </m:oMath>
                </a14:m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40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32</m:t>
                        </m:r>
                      </m:den>
                    </m:f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/>
                        <a:cs typeface="Times New Roman"/>
                        <a:sym typeface="Arial"/>
                      </a:rPr>
                      <m:t>−</m:t>
                    </m:r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等线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 kern="0">
                            <a:solidFill>
                              <a:srgbClr val="000000"/>
                            </a:solidFill>
                            <a:latin typeface="UTM Avo" panose="02040603050506020204" pitchFamily="18" charset="0"/>
                            <a:ea typeface="等线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 charset="0"/>
                    <a:ea typeface="Calibri"/>
                    <a:cs typeface="Times New Roman"/>
                    <a:sym typeface="Arial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等线"/>
                        <a:cs typeface="Times New Roman"/>
                        <a:sym typeface="Arial"/>
                      </a:rPr>
                      <m:t>=</m:t>
                    </m:r>
                  </m:oMath>
                </a14:m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/>
                  <a:cs typeface="Times New Roman"/>
                  <a:sym typeface="Arial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59C20CD-3BDA-0882-E84A-0F6B0B178E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395" y="2595151"/>
                <a:ext cx="2173329" cy="1976375"/>
              </a:xfrm>
              <a:prstGeom prst="rect">
                <a:avLst/>
              </a:prstGeom>
              <a:blipFill>
                <a:blip r:embed="rId4"/>
                <a:stretch>
                  <a:fillRect l="-4202" b="-3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B0AECF2-2181-2ABA-9FCF-13C6034F93A4}"/>
                  </a:ext>
                </a:extLst>
              </p:cNvPr>
              <p:cNvSpPr/>
              <p:nvPr/>
            </p:nvSpPr>
            <p:spPr>
              <a:xfrm>
                <a:off x="3263191" y="2756918"/>
                <a:ext cx="1885453" cy="8076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4</m:t>
                          </m:r>
                          <m: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9</m:t>
                          </m:r>
                        </m:den>
                      </m:f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B0AECF2-2181-2ABA-9FCF-13C6034F93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3191" y="2756918"/>
                <a:ext cx="1885453" cy="8076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6CEC607-E773-BB90-1B24-12C1D175A155}"/>
                  </a:ext>
                </a:extLst>
              </p:cNvPr>
              <p:cNvSpPr/>
              <p:nvPr/>
            </p:nvSpPr>
            <p:spPr>
              <a:xfrm>
                <a:off x="3444455" y="3756566"/>
                <a:ext cx="1715534" cy="8040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4</m:t>
                          </m:r>
                          <m: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12</m:t>
                          </m:r>
                        </m:den>
                      </m:f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6CEC607-E773-BB90-1B24-12C1D175A1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455" y="3756566"/>
                <a:ext cx="1715534" cy="8040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550B385-796F-304A-A43B-4727707FB2E4}"/>
                  </a:ext>
                </a:extLst>
              </p:cNvPr>
              <p:cNvSpPr/>
              <p:nvPr/>
            </p:nvSpPr>
            <p:spPr>
              <a:xfrm>
                <a:off x="8478234" y="2764785"/>
                <a:ext cx="1885453" cy="81201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60</m:t>
                          </m:r>
                          <m: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45</m:t>
                          </m:r>
                        </m:den>
                      </m:f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56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45</m:t>
                          </m:r>
                        </m:den>
                      </m:f>
                    </m:oMath>
                  </m:oMathPara>
                </a14:m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550B385-796F-304A-A43B-4727707FB2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8234" y="2764785"/>
                <a:ext cx="1885453" cy="8120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6D14943-4B15-2C93-3084-6DE9F9D058C6}"/>
                  </a:ext>
                </a:extLst>
              </p:cNvPr>
              <p:cNvSpPr/>
              <p:nvPr/>
            </p:nvSpPr>
            <p:spPr>
              <a:xfrm>
                <a:off x="8331000" y="3773601"/>
                <a:ext cx="1545616" cy="8079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Clr>
                    <a:srgbClr val="000000"/>
                  </a:buClr>
                  <a:buFont typeface="Arial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5</m:t>
                          </m:r>
                          <m: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4</m:t>
                          </m:r>
                        </m:den>
                      </m:f>
                      <m:r>
                        <a:rPr lang="en-US" sz="2400" i="1" ker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等线"/>
                          <a:cs typeface="Times New Roman"/>
                          <a:sym typeface="Arial"/>
                        </a:rPr>
                        <m:t>=</m:t>
                      </m:r>
                      <m:f>
                        <m:fPr>
                          <m:ctrlPr>
                            <a:rPr lang="en-US" sz="2400" i="1" ker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等线"/>
                              <a:cs typeface="Times New Roman"/>
                              <a:sym typeface="Arial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 kern="0">
                              <a:solidFill>
                                <a:srgbClr val="000000"/>
                              </a:solidFill>
                              <a:latin typeface="UTM Avo" panose="02040603050506020204" pitchFamily="18" charset="0"/>
                              <a:ea typeface="等线"/>
                              <a:cs typeface="Times New Roman"/>
                              <a:sym typeface="Arial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6D14943-4B15-2C93-3084-6DE9F9D058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1000" y="3773601"/>
                <a:ext cx="1545616" cy="8079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345D98C-8ECA-ECB6-39E7-D554DC214FFF}"/>
              </a:ext>
            </a:extLst>
          </p:cNvPr>
          <p:cNvSpPr/>
          <p:nvPr/>
        </p:nvSpPr>
        <p:spPr>
          <a:xfrm>
            <a:off x="286129" y="4873393"/>
            <a:ext cx="11905671" cy="1708199"/>
          </a:xfrm>
          <a:prstGeom prst="roundRect">
            <a:avLst/>
          </a:prstGeom>
          <a:solidFill>
            <a:srgbClr val="F8D32D">
              <a:lumMod val="20000"/>
              <a:lumOff val="80000"/>
            </a:srgbClr>
          </a:solidFill>
          <a:ln>
            <a:solidFill>
              <a:srgbClr val="F8D32D">
                <a:lumMod val="75000"/>
              </a:srgbClr>
            </a:solidFill>
          </a:ln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C</a:t>
            </a:r>
            <a:r>
              <a:rPr kumimoji="0" lang="vi-VN" sz="2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ác bước thực hiện:</a:t>
            </a:r>
          </a:p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Cộng và trừ hai phân số có cùng mẫu số hoặc khác mẫu số hoặc khác mẫu số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.</a:t>
            </a:r>
            <a:endParaRPr kumimoji="0" lang="vi-VN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cs typeface="Arial"/>
              <a:sym typeface="Arial"/>
            </a:endParaRPr>
          </a:p>
          <a:p>
            <a:pPr marL="381019" marR="0" lvl="0" indent="-38101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vi-VN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Rút gọn để có kết quả cuối cùng là các phân số tối giản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.</a:t>
            </a:r>
            <a:endParaRPr kumimoji="0" lang="vi-VN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69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22C1609-476F-A067-5C10-2BE0B905D742}"/>
              </a:ext>
            </a:extLst>
          </p:cNvPr>
          <p:cNvSpPr/>
          <p:nvPr/>
        </p:nvSpPr>
        <p:spPr>
          <a:xfrm>
            <a:off x="6096000" y="3429000"/>
            <a:ext cx="6096000" cy="3429000"/>
          </a:xfrm>
          <a:prstGeom prst="rect">
            <a:avLst/>
          </a:prstGeom>
          <a:solidFill>
            <a:srgbClr val="FFFAF7"/>
          </a:solidFill>
          <a:ln>
            <a:solidFill>
              <a:srgbClr val="FFFA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300849F-445D-F2F2-C6D9-72172AABB15E}"/>
              </a:ext>
            </a:extLst>
          </p:cNvPr>
          <p:cNvSpPr/>
          <p:nvPr/>
        </p:nvSpPr>
        <p:spPr>
          <a:xfrm>
            <a:off x="2535985" y="1726891"/>
            <a:ext cx="2457177" cy="596816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9D94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Bài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 5: 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UTM Avo" panose="02040603050506020204" pitchFamily="18"/>
              <a:cs typeface="Arial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0145F6A-7441-BA13-AD7B-FEC7CD9F2A88}"/>
                  </a:ext>
                </a:extLst>
              </p:cNvPr>
              <p:cNvSpPr/>
              <p:nvPr/>
            </p:nvSpPr>
            <p:spPr>
              <a:xfrm>
                <a:off x="589574" y="2247229"/>
                <a:ext cx="6815086" cy="21266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Nguyên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liệu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mẹ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mua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về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làm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bánh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gồm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có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:</a:t>
                </a:r>
                <a14:m>
                  <m:oMath xmlns:m="http://schemas.openxmlformats.org/officeDocument/2006/math">
                    <m:r>
                      <a:rPr lang="en-US" sz="2400" ker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/>
                        <a:cs typeface="Times New Roman"/>
                        <a:sym typeface="Arial"/>
                      </a:rPr>
                      <m:t> </m:t>
                    </m:r>
                  </m:oMath>
                </a14:m>
                <a:endParaRPr lang="en-US" sz="2400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libri"/>
                  <a:cs typeface="Times New Roman"/>
                  <a:sym typeface="Arial"/>
                </a:endParaRP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libri"/>
                            <a:cs typeface="Times New Roman"/>
                            <a:sym typeface="Arial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libri"/>
                            <a:cs typeface="Times New Roman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kg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gạo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nếp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kg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đỗ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xanh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libri"/>
                            <a:cs typeface="Times New Roman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kg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thịt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.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Hỏi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mẹ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đã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mua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tất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cả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bao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nhiêu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kg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nguyên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liệu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? </a:t>
                </a: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80145F6A-7441-BA13-AD7B-FEC7CD9F2A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574" y="2247229"/>
                <a:ext cx="6815086" cy="2126608"/>
              </a:xfrm>
              <a:prstGeom prst="rect">
                <a:avLst/>
              </a:prstGeom>
              <a:blipFill>
                <a:blip r:embed="rId3"/>
                <a:stretch>
                  <a:fillRect l="-1431" r="-1342" b="-6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>
            <a:extLst>
              <a:ext uri="{FF2B5EF4-FFF2-40B4-BE49-F238E27FC236}">
                <a16:creationId xmlns:a16="http://schemas.microsoft.com/office/drawing/2014/main" id="{82C8BDDE-EDB3-8262-3375-430557F0C103}"/>
              </a:ext>
            </a:extLst>
          </p:cNvPr>
          <p:cNvSpPr/>
          <p:nvPr/>
        </p:nvSpPr>
        <p:spPr>
          <a:xfrm>
            <a:off x="8916418" y="2025063"/>
            <a:ext cx="1483938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i="1" u="sng" kern="0" dirty="0" err="1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Tóm</a:t>
            </a:r>
            <a:r>
              <a:rPr lang="en-US" sz="2400" b="1" i="1" u="sng" kern="0" dirty="0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 </a:t>
            </a:r>
            <a:r>
              <a:rPr lang="en-US" sz="2400" b="1" i="1" u="sng" kern="0" dirty="0" err="1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  <a:sym typeface="Arial"/>
              </a:rPr>
              <a:t>tắt</a:t>
            </a:r>
            <a:endParaRPr lang="en-US" sz="2400" b="1" i="1" u="sng" kern="0" dirty="0">
              <a:solidFill>
                <a:srgbClr val="C00000"/>
              </a:solidFill>
              <a:latin typeface="UTM Avo" panose="02040603050506020204" pitchFamily="18"/>
              <a:cs typeface="Arial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8B2005F-D3C7-27FB-0DDB-1DEFA46AAFE6}"/>
                  </a:ext>
                </a:extLst>
              </p:cNvPr>
              <p:cNvSpPr/>
              <p:nvPr/>
            </p:nvSpPr>
            <p:spPr>
              <a:xfrm>
                <a:off x="8274330" y="2617659"/>
                <a:ext cx="3048000" cy="35816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Gạo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nếp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libri"/>
                            <a:cs typeface="Times New Roman"/>
                            <a:sym typeface="Arial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libri"/>
                            <a:cs typeface="Times New Roman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kg</a:t>
                </a: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Đỗ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xanh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libri"/>
                            <a:cs typeface="Times New Roman"/>
                            <a:sym typeface="Arial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libri"/>
                            <a:cs typeface="Times New Roman"/>
                            <a:sym typeface="Arial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kg</a:t>
                </a: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Thịt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/>
                            <a:cs typeface="Times New Roman"/>
                            <a:sym typeface="Arial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libri"/>
                            <a:cs typeface="Times New Roman"/>
                            <a:sym typeface="Arial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kern="0">
                            <a:solidFill>
                              <a:srgbClr val="000000"/>
                            </a:solidFill>
                            <a:latin typeface="UTM Avo" panose="02040603050506020204" pitchFamily="18"/>
                            <a:ea typeface="Calibri"/>
                            <a:cs typeface="Times New Roman"/>
                            <a:sym typeface="Arial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kg</a:t>
                </a:r>
              </a:p>
              <a:p>
                <a:pPr algn="just">
                  <a:lnSpc>
                    <a:spcPct val="150000"/>
                  </a:lnSpc>
                  <a:spcAft>
                    <a:spcPts val="533"/>
                  </a:spcAft>
                  <a:buClr>
                    <a:srgbClr val="000000"/>
                  </a:buClr>
                  <a:buFont typeface="Arial"/>
                  <a:buNone/>
                </a:pP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Mẹ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đã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 </a:t>
                </a:r>
                <a:r>
                  <a:rPr lang="en-US" sz="2400" kern="0" dirty="0" err="1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mua</a:t>
                </a:r>
                <a:r>
                  <a:rPr lang="en-US" sz="2400" kern="0" dirty="0">
                    <a:solidFill>
                      <a:srgbClr val="000000"/>
                    </a:solidFill>
                    <a:latin typeface="UTM Avo" panose="02040603050506020204" pitchFamily="18"/>
                    <a:ea typeface="Calibri"/>
                    <a:cs typeface="Times New Roman"/>
                    <a:sym typeface="Arial"/>
                  </a:rPr>
                  <a:t>: ? kg</a:t>
                </a: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8B2005F-D3C7-27FB-0DDB-1DEFA46AAF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4330" y="2617659"/>
                <a:ext cx="3048000" cy="3581686"/>
              </a:xfrm>
              <a:prstGeom prst="rect">
                <a:avLst/>
              </a:prstGeom>
              <a:blipFill>
                <a:blip r:embed="rId4"/>
                <a:stretch>
                  <a:fillRect l="-3000" b="-28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4F9BC40-1E4A-1F7C-1F73-401BAB843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6879" y="4553153"/>
            <a:ext cx="3714286" cy="2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90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5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31BF977-E94D-51E2-9445-0A60CA2FFB0E}"/>
              </a:ext>
            </a:extLst>
          </p:cNvPr>
          <p:cNvGrpSpPr/>
          <p:nvPr/>
        </p:nvGrpSpPr>
        <p:grpSpPr>
          <a:xfrm>
            <a:off x="2524197" y="1690880"/>
            <a:ext cx="2201505" cy="670912"/>
            <a:chOff x="7801186" y="345054"/>
            <a:chExt cx="3861661" cy="1176847"/>
          </a:xfrm>
        </p:grpSpPr>
        <p:grpSp>
          <p:nvGrpSpPr>
            <p:cNvPr id="4" name="Google Shape;1467;p52">
              <a:extLst>
                <a:ext uri="{FF2B5EF4-FFF2-40B4-BE49-F238E27FC236}">
                  <a16:creationId xmlns:a16="http://schemas.microsoft.com/office/drawing/2014/main" id="{4A7C35FD-1B8F-2E29-613A-8EA1641EB21D}"/>
                </a:ext>
              </a:extLst>
            </p:cNvPr>
            <p:cNvGrpSpPr/>
            <p:nvPr/>
          </p:nvGrpSpPr>
          <p:grpSpPr>
            <a:xfrm>
              <a:off x="7801186" y="345054"/>
              <a:ext cx="1190261" cy="1173635"/>
              <a:chOff x="4478800" y="4423725"/>
              <a:chExt cx="375300" cy="463975"/>
            </a:xfrm>
          </p:grpSpPr>
          <p:sp>
            <p:nvSpPr>
              <p:cNvPr id="6" name="Google Shape;1468;p52">
                <a:extLst>
                  <a:ext uri="{FF2B5EF4-FFF2-40B4-BE49-F238E27FC236}">
                    <a16:creationId xmlns:a16="http://schemas.microsoft.com/office/drawing/2014/main" id="{656CF17D-BA60-E269-04E1-B2EB485EAFFA}"/>
                  </a:ext>
                </a:extLst>
              </p:cNvPr>
              <p:cNvSpPr/>
              <p:nvPr/>
            </p:nvSpPr>
            <p:spPr>
              <a:xfrm>
                <a:off x="4813275" y="4548400"/>
                <a:ext cx="40825" cy="15325"/>
              </a:xfrm>
              <a:custGeom>
                <a:avLst/>
                <a:gdLst/>
                <a:ahLst/>
                <a:cxnLst/>
                <a:rect l="l" t="t" r="r" b="b"/>
                <a:pathLst>
                  <a:path w="1633" h="613" extrusionOk="0">
                    <a:moveTo>
                      <a:pt x="1412" y="0"/>
                    </a:moveTo>
                    <a:cubicBezTo>
                      <a:pt x="1380" y="0"/>
                      <a:pt x="1348" y="10"/>
                      <a:pt x="1318" y="34"/>
                    </a:cubicBezTo>
                    <a:cubicBezTo>
                      <a:pt x="1053" y="253"/>
                      <a:pt x="718" y="369"/>
                      <a:pt x="381" y="369"/>
                    </a:cubicBezTo>
                    <a:cubicBezTo>
                      <a:pt x="303" y="369"/>
                      <a:pt x="226" y="363"/>
                      <a:pt x="149" y="351"/>
                    </a:cubicBezTo>
                    <a:cubicBezTo>
                      <a:pt x="143" y="350"/>
                      <a:pt x="138" y="349"/>
                      <a:pt x="133" y="349"/>
                    </a:cubicBezTo>
                    <a:cubicBezTo>
                      <a:pt x="22" y="349"/>
                      <a:pt x="1" y="543"/>
                      <a:pt x="120" y="571"/>
                    </a:cubicBezTo>
                    <a:cubicBezTo>
                      <a:pt x="240" y="599"/>
                      <a:pt x="361" y="613"/>
                      <a:pt x="483" y="613"/>
                    </a:cubicBezTo>
                    <a:cubicBezTo>
                      <a:pt x="858" y="613"/>
                      <a:pt x="1229" y="482"/>
                      <a:pt x="1519" y="236"/>
                    </a:cubicBezTo>
                    <a:cubicBezTo>
                      <a:pt x="1632" y="145"/>
                      <a:pt x="1530" y="0"/>
                      <a:pt x="1412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7" name="Google Shape;1469;p52">
                <a:extLst>
                  <a:ext uri="{FF2B5EF4-FFF2-40B4-BE49-F238E27FC236}">
                    <a16:creationId xmlns:a16="http://schemas.microsoft.com/office/drawing/2014/main" id="{49FA2E7D-A5D8-475B-9535-5BDA56DA9C4B}"/>
                  </a:ext>
                </a:extLst>
              </p:cNvPr>
              <p:cNvSpPr/>
              <p:nvPr/>
            </p:nvSpPr>
            <p:spPr>
              <a:xfrm>
                <a:off x="4804525" y="4619675"/>
                <a:ext cx="37975" cy="10350"/>
              </a:xfrm>
              <a:custGeom>
                <a:avLst/>
                <a:gdLst/>
                <a:ahLst/>
                <a:cxnLst/>
                <a:rect l="l" t="t" r="r" b="b"/>
                <a:pathLst>
                  <a:path w="1519" h="414" extrusionOk="0">
                    <a:moveTo>
                      <a:pt x="144" y="0"/>
                    </a:moveTo>
                    <a:cubicBezTo>
                      <a:pt x="29" y="0"/>
                      <a:pt x="1" y="173"/>
                      <a:pt x="116" y="201"/>
                    </a:cubicBezTo>
                    <a:cubicBezTo>
                      <a:pt x="518" y="297"/>
                      <a:pt x="920" y="355"/>
                      <a:pt x="1323" y="412"/>
                    </a:cubicBezTo>
                    <a:cubicBezTo>
                      <a:pt x="1328" y="413"/>
                      <a:pt x="1334" y="413"/>
                      <a:pt x="1339" y="413"/>
                    </a:cubicBezTo>
                    <a:cubicBezTo>
                      <a:pt x="1488" y="413"/>
                      <a:pt x="1518" y="162"/>
                      <a:pt x="1361" y="134"/>
                    </a:cubicBezTo>
                    <a:cubicBezTo>
                      <a:pt x="959" y="77"/>
                      <a:pt x="556" y="19"/>
                      <a:pt x="144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8" name="Google Shape;1470;p52">
                <a:extLst>
                  <a:ext uri="{FF2B5EF4-FFF2-40B4-BE49-F238E27FC236}">
                    <a16:creationId xmlns:a16="http://schemas.microsoft.com/office/drawing/2014/main" id="{0A7FA401-FC23-0795-D66A-F0BE6103CB1C}"/>
                  </a:ext>
                </a:extLst>
              </p:cNvPr>
              <p:cNvSpPr/>
              <p:nvPr/>
            </p:nvSpPr>
            <p:spPr>
              <a:xfrm>
                <a:off x="4789375" y="4487325"/>
                <a:ext cx="28375" cy="22725"/>
              </a:xfrm>
              <a:custGeom>
                <a:avLst/>
                <a:gdLst/>
                <a:ahLst/>
                <a:cxnLst/>
                <a:rect l="l" t="t" r="r" b="b"/>
                <a:pathLst>
                  <a:path w="1135" h="909" extrusionOk="0">
                    <a:moveTo>
                      <a:pt x="916" y="0"/>
                    </a:moveTo>
                    <a:cubicBezTo>
                      <a:pt x="886" y="0"/>
                      <a:pt x="855" y="10"/>
                      <a:pt x="827" y="35"/>
                    </a:cubicBezTo>
                    <a:cubicBezTo>
                      <a:pt x="578" y="264"/>
                      <a:pt x="329" y="494"/>
                      <a:pt x="70" y="734"/>
                    </a:cubicBezTo>
                    <a:cubicBezTo>
                      <a:pt x="0" y="796"/>
                      <a:pt x="62" y="908"/>
                      <a:pt x="134" y="908"/>
                    </a:cubicBezTo>
                    <a:cubicBezTo>
                      <a:pt x="151" y="908"/>
                      <a:pt x="169" y="902"/>
                      <a:pt x="185" y="887"/>
                    </a:cubicBezTo>
                    <a:cubicBezTo>
                      <a:pt x="472" y="676"/>
                      <a:pt x="750" y="456"/>
                      <a:pt x="1028" y="236"/>
                    </a:cubicBezTo>
                    <a:cubicBezTo>
                      <a:pt x="1134" y="145"/>
                      <a:pt x="1031" y="0"/>
                      <a:pt x="916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9" name="Google Shape;1471;p52">
                <a:extLst>
                  <a:ext uri="{FF2B5EF4-FFF2-40B4-BE49-F238E27FC236}">
                    <a16:creationId xmlns:a16="http://schemas.microsoft.com/office/drawing/2014/main" id="{5D28FA98-5188-85CA-80AA-8F6EFC5127B5}"/>
                  </a:ext>
                </a:extLst>
              </p:cNvPr>
              <p:cNvSpPr/>
              <p:nvPr/>
            </p:nvSpPr>
            <p:spPr>
              <a:xfrm>
                <a:off x="4762275" y="4690275"/>
                <a:ext cx="22875" cy="12100"/>
              </a:xfrm>
              <a:custGeom>
                <a:avLst/>
                <a:gdLst/>
                <a:ahLst/>
                <a:cxnLst/>
                <a:rect l="l" t="t" r="r" b="b"/>
                <a:pathLst>
                  <a:path w="915" h="484" extrusionOk="0">
                    <a:moveTo>
                      <a:pt x="119" y="0"/>
                    </a:moveTo>
                    <a:cubicBezTo>
                      <a:pt x="37" y="0"/>
                      <a:pt x="0" y="111"/>
                      <a:pt x="71" y="156"/>
                    </a:cubicBezTo>
                    <a:cubicBezTo>
                      <a:pt x="273" y="271"/>
                      <a:pt x="483" y="376"/>
                      <a:pt x="685" y="472"/>
                    </a:cubicBezTo>
                    <a:cubicBezTo>
                      <a:pt x="704" y="480"/>
                      <a:pt x="722" y="484"/>
                      <a:pt x="739" y="484"/>
                    </a:cubicBezTo>
                    <a:cubicBezTo>
                      <a:pt x="858" y="484"/>
                      <a:pt x="915" y="300"/>
                      <a:pt x="780" y="242"/>
                    </a:cubicBezTo>
                    <a:cubicBezTo>
                      <a:pt x="570" y="156"/>
                      <a:pt x="359" y="69"/>
                      <a:pt x="139" y="2"/>
                    </a:cubicBezTo>
                    <a:cubicBezTo>
                      <a:pt x="132" y="1"/>
                      <a:pt x="125" y="0"/>
                      <a:pt x="119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0" name="Google Shape;1472;p52">
                <a:extLst>
                  <a:ext uri="{FF2B5EF4-FFF2-40B4-BE49-F238E27FC236}">
                    <a16:creationId xmlns:a16="http://schemas.microsoft.com/office/drawing/2014/main" id="{B29B8EE4-F0FA-A791-91D3-9D4CDE0D1ADF}"/>
                  </a:ext>
                </a:extLst>
              </p:cNvPr>
              <p:cNvSpPr/>
              <p:nvPr/>
            </p:nvSpPr>
            <p:spPr>
              <a:xfrm>
                <a:off x="4550900" y="4491750"/>
                <a:ext cx="232825" cy="395950"/>
              </a:xfrm>
              <a:custGeom>
                <a:avLst/>
                <a:gdLst/>
                <a:ahLst/>
                <a:cxnLst/>
                <a:rect l="l" t="t" r="r" b="b"/>
                <a:pathLst>
                  <a:path w="9313" h="15838" extrusionOk="0">
                    <a:moveTo>
                      <a:pt x="4924" y="432"/>
                    </a:moveTo>
                    <a:cubicBezTo>
                      <a:pt x="5992" y="432"/>
                      <a:pt x="7083" y="811"/>
                      <a:pt x="7837" y="1592"/>
                    </a:cubicBezTo>
                    <a:cubicBezTo>
                      <a:pt x="8756" y="2550"/>
                      <a:pt x="8910" y="4111"/>
                      <a:pt x="8699" y="5376"/>
                    </a:cubicBezTo>
                    <a:cubicBezTo>
                      <a:pt x="8498" y="6573"/>
                      <a:pt x="7281" y="7100"/>
                      <a:pt x="6764" y="8173"/>
                    </a:cubicBezTo>
                    <a:cubicBezTo>
                      <a:pt x="6409" y="8901"/>
                      <a:pt x="6285" y="9725"/>
                      <a:pt x="6428" y="10530"/>
                    </a:cubicBezTo>
                    <a:cubicBezTo>
                      <a:pt x="6093" y="10741"/>
                      <a:pt x="5729" y="10894"/>
                      <a:pt x="5355" y="11009"/>
                    </a:cubicBezTo>
                    <a:lnTo>
                      <a:pt x="5078" y="11028"/>
                    </a:lnTo>
                    <a:lnTo>
                      <a:pt x="5078" y="11066"/>
                    </a:lnTo>
                    <a:cubicBezTo>
                      <a:pt x="4769" y="11138"/>
                      <a:pt x="4450" y="11172"/>
                      <a:pt x="4131" y="11172"/>
                    </a:cubicBezTo>
                    <a:cubicBezTo>
                      <a:pt x="3934" y="11172"/>
                      <a:pt x="3738" y="11159"/>
                      <a:pt x="3545" y="11134"/>
                    </a:cubicBezTo>
                    <a:lnTo>
                      <a:pt x="3286" y="11086"/>
                    </a:lnTo>
                    <a:cubicBezTo>
                      <a:pt x="2970" y="11028"/>
                      <a:pt x="2663" y="10942"/>
                      <a:pt x="2357" y="10827"/>
                    </a:cubicBezTo>
                    <a:cubicBezTo>
                      <a:pt x="2491" y="9955"/>
                      <a:pt x="2587" y="9064"/>
                      <a:pt x="2251" y="8221"/>
                    </a:cubicBezTo>
                    <a:cubicBezTo>
                      <a:pt x="1878" y="7292"/>
                      <a:pt x="1083" y="6583"/>
                      <a:pt x="786" y="5615"/>
                    </a:cubicBezTo>
                    <a:cubicBezTo>
                      <a:pt x="0" y="3029"/>
                      <a:pt x="2060" y="605"/>
                      <a:pt x="4627" y="442"/>
                    </a:cubicBezTo>
                    <a:cubicBezTo>
                      <a:pt x="4726" y="435"/>
                      <a:pt x="4825" y="432"/>
                      <a:pt x="4924" y="432"/>
                    </a:cubicBezTo>
                    <a:close/>
                    <a:moveTo>
                      <a:pt x="2041" y="10798"/>
                    </a:moveTo>
                    <a:cubicBezTo>
                      <a:pt x="2041" y="10875"/>
                      <a:pt x="2031" y="10942"/>
                      <a:pt x="2021" y="11009"/>
                    </a:cubicBezTo>
                    <a:cubicBezTo>
                      <a:pt x="2015" y="11105"/>
                      <a:pt x="2101" y="11162"/>
                      <a:pt x="2182" y="11162"/>
                    </a:cubicBezTo>
                    <a:cubicBezTo>
                      <a:pt x="2214" y="11162"/>
                      <a:pt x="2246" y="11153"/>
                      <a:pt x="2271" y="11134"/>
                    </a:cubicBezTo>
                    <a:cubicBezTo>
                      <a:pt x="2884" y="11453"/>
                      <a:pt x="3546" y="11605"/>
                      <a:pt x="4208" y="11605"/>
                    </a:cubicBezTo>
                    <a:cubicBezTo>
                      <a:pt x="5054" y="11605"/>
                      <a:pt x="5901" y="11356"/>
                      <a:pt x="6649" y="10894"/>
                    </a:cubicBezTo>
                    <a:lnTo>
                      <a:pt x="6649" y="10894"/>
                    </a:lnTo>
                    <a:cubicBezTo>
                      <a:pt x="7386" y="11517"/>
                      <a:pt x="6486" y="12283"/>
                      <a:pt x="5873" y="12446"/>
                    </a:cubicBezTo>
                    <a:cubicBezTo>
                      <a:pt x="5346" y="12571"/>
                      <a:pt x="4800" y="12628"/>
                      <a:pt x="4254" y="12638"/>
                    </a:cubicBezTo>
                    <a:cubicBezTo>
                      <a:pt x="4101" y="12651"/>
                      <a:pt x="3948" y="12658"/>
                      <a:pt x="3796" y="12658"/>
                    </a:cubicBezTo>
                    <a:cubicBezTo>
                      <a:pt x="3518" y="12658"/>
                      <a:pt x="3242" y="12636"/>
                      <a:pt x="2970" y="12599"/>
                    </a:cubicBezTo>
                    <a:cubicBezTo>
                      <a:pt x="2194" y="12456"/>
                      <a:pt x="1140" y="11478"/>
                      <a:pt x="2041" y="10798"/>
                    </a:cubicBezTo>
                    <a:close/>
                    <a:moveTo>
                      <a:pt x="6745" y="12475"/>
                    </a:moveTo>
                    <a:lnTo>
                      <a:pt x="6745" y="12475"/>
                    </a:lnTo>
                    <a:cubicBezTo>
                      <a:pt x="7204" y="13921"/>
                      <a:pt x="5461" y="14276"/>
                      <a:pt x="4369" y="14305"/>
                    </a:cubicBezTo>
                    <a:lnTo>
                      <a:pt x="4359" y="14305"/>
                    </a:lnTo>
                    <a:cubicBezTo>
                      <a:pt x="4251" y="14311"/>
                      <a:pt x="4143" y="14314"/>
                      <a:pt x="4035" y="14314"/>
                    </a:cubicBezTo>
                    <a:cubicBezTo>
                      <a:pt x="3624" y="14314"/>
                      <a:pt x="3211" y="14269"/>
                      <a:pt x="2817" y="14170"/>
                    </a:cubicBezTo>
                    <a:cubicBezTo>
                      <a:pt x="2136" y="13979"/>
                      <a:pt x="1265" y="13299"/>
                      <a:pt x="1830" y="12504"/>
                    </a:cubicBezTo>
                    <a:lnTo>
                      <a:pt x="1830" y="12504"/>
                    </a:lnTo>
                    <a:cubicBezTo>
                      <a:pt x="2328" y="12935"/>
                      <a:pt x="3104" y="13030"/>
                      <a:pt x="3756" y="13030"/>
                    </a:cubicBezTo>
                    <a:cubicBezTo>
                      <a:pt x="3833" y="13030"/>
                      <a:pt x="3914" y="13031"/>
                      <a:pt x="3998" y="13031"/>
                    </a:cubicBezTo>
                    <a:cubicBezTo>
                      <a:pt x="4857" y="13031"/>
                      <a:pt x="6047" y="13007"/>
                      <a:pt x="6745" y="12475"/>
                    </a:cubicBezTo>
                    <a:close/>
                    <a:moveTo>
                      <a:pt x="6237" y="14257"/>
                    </a:moveTo>
                    <a:cubicBezTo>
                      <a:pt x="5728" y="15019"/>
                      <a:pt x="4928" y="15450"/>
                      <a:pt x="4148" y="15450"/>
                    </a:cubicBezTo>
                    <a:cubicBezTo>
                      <a:pt x="3458" y="15450"/>
                      <a:pt x="2783" y="15113"/>
                      <a:pt x="2338" y="14372"/>
                    </a:cubicBezTo>
                    <a:lnTo>
                      <a:pt x="2338" y="14372"/>
                    </a:lnTo>
                    <a:cubicBezTo>
                      <a:pt x="2807" y="14573"/>
                      <a:pt x="3363" y="14640"/>
                      <a:pt x="3842" y="14659"/>
                    </a:cubicBezTo>
                    <a:cubicBezTo>
                      <a:pt x="3914" y="14662"/>
                      <a:pt x="3985" y="14663"/>
                      <a:pt x="4057" y="14663"/>
                    </a:cubicBezTo>
                    <a:cubicBezTo>
                      <a:pt x="4799" y="14663"/>
                      <a:pt x="5538" y="14527"/>
                      <a:pt x="6237" y="14257"/>
                    </a:cubicBezTo>
                    <a:close/>
                    <a:moveTo>
                      <a:pt x="4950" y="1"/>
                    </a:moveTo>
                    <a:cubicBezTo>
                      <a:pt x="4846" y="1"/>
                      <a:pt x="4742" y="4"/>
                      <a:pt x="4637" y="11"/>
                    </a:cubicBezTo>
                    <a:cubicBezTo>
                      <a:pt x="2501" y="135"/>
                      <a:pt x="613" y="1620"/>
                      <a:pt x="259" y="3776"/>
                    </a:cubicBezTo>
                    <a:cubicBezTo>
                      <a:pt x="86" y="4811"/>
                      <a:pt x="307" y="5864"/>
                      <a:pt x="862" y="6746"/>
                    </a:cubicBezTo>
                    <a:cubicBezTo>
                      <a:pt x="1226" y="7359"/>
                      <a:pt x="1705" y="7905"/>
                      <a:pt x="1935" y="8585"/>
                    </a:cubicBezTo>
                    <a:cubicBezTo>
                      <a:pt x="2146" y="9217"/>
                      <a:pt x="2136" y="9879"/>
                      <a:pt x="2079" y="10530"/>
                    </a:cubicBezTo>
                    <a:cubicBezTo>
                      <a:pt x="1447" y="10712"/>
                      <a:pt x="1198" y="11392"/>
                      <a:pt x="1456" y="11986"/>
                    </a:cubicBezTo>
                    <a:cubicBezTo>
                      <a:pt x="1504" y="12111"/>
                      <a:pt x="1581" y="12216"/>
                      <a:pt x="1657" y="12321"/>
                    </a:cubicBezTo>
                    <a:cubicBezTo>
                      <a:pt x="1303" y="12714"/>
                      <a:pt x="1255" y="13289"/>
                      <a:pt x="1552" y="13730"/>
                    </a:cubicBezTo>
                    <a:cubicBezTo>
                      <a:pt x="1686" y="13941"/>
                      <a:pt x="1859" y="14113"/>
                      <a:pt x="2069" y="14228"/>
                    </a:cubicBezTo>
                    <a:cubicBezTo>
                      <a:pt x="2290" y="15196"/>
                      <a:pt x="3229" y="15837"/>
                      <a:pt x="4206" y="15837"/>
                    </a:cubicBezTo>
                    <a:cubicBezTo>
                      <a:pt x="4213" y="15838"/>
                      <a:pt x="4219" y="15838"/>
                      <a:pt x="4226" y="15838"/>
                    </a:cubicBezTo>
                    <a:cubicBezTo>
                      <a:pt x="5338" y="15838"/>
                      <a:pt x="6278" y="15065"/>
                      <a:pt x="6735" y="14094"/>
                    </a:cubicBezTo>
                    <a:cubicBezTo>
                      <a:pt x="6745" y="14056"/>
                      <a:pt x="6754" y="14008"/>
                      <a:pt x="6745" y="13969"/>
                    </a:cubicBezTo>
                    <a:cubicBezTo>
                      <a:pt x="7281" y="13586"/>
                      <a:pt x="7521" y="13021"/>
                      <a:pt x="7032" y="12216"/>
                    </a:cubicBezTo>
                    <a:cubicBezTo>
                      <a:pt x="7415" y="11728"/>
                      <a:pt x="7415" y="11009"/>
                      <a:pt x="6907" y="10616"/>
                    </a:cubicBezTo>
                    <a:cubicBezTo>
                      <a:pt x="6888" y="10597"/>
                      <a:pt x="6860" y="10587"/>
                      <a:pt x="6831" y="10578"/>
                    </a:cubicBezTo>
                    <a:cubicBezTo>
                      <a:pt x="6831" y="10568"/>
                      <a:pt x="6831" y="10559"/>
                      <a:pt x="6831" y="10549"/>
                    </a:cubicBezTo>
                    <a:cubicBezTo>
                      <a:pt x="6764" y="9744"/>
                      <a:pt x="6831" y="8959"/>
                      <a:pt x="7195" y="8259"/>
                    </a:cubicBezTo>
                    <a:cubicBezTo>
                      <a:pt x="7568" y="7560"/>
                      <a:pt x="8201" y="7206"/>
                      <a:pt x="8670" y="6602"/>
                    </a:cubicBezTo>
                    <a:cubicBezTo>
                      <a:pt x="9312" y="5778"/>
                      <a:pt x="9264" y="4542"/>
                      <a:pt x="9149" y="3556"/>
                    </a:cubicBezTo>
                    <a:cubicBezTo>
                      <a:pt x="8884" y="1374"/>
                      <a:pt x="7054" y="1"/>
                      <a:pt x="4950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1" name="Google Shape;1473;p52">
                <a:extLst>
                  <a:ext uri="{FF2B5EF4-FFF2-40B4-BE49-F238E27FC236}">
                    <a16:creationId xmlns:a16="http://schemas.microsoft.com/office/drawing/2014/main" id="{3B4690F4-4765-35B0-3010-409FB9328754}"/>
                  </a:ext>
                </a:extLst>
              </p:cNvPr>
              <p:cNvSpPr/>
              <p:nvPr/>
            </p:nvSpPr>
            <p:spPr>
              <a:xfrm>
                <a:off x="4550650" y="4502550"/>
                <a:ext cx="223000" cy="266350"/>
              </a:xfrm>
              <a:custGeom>
                <a:avLst/>
                <a:gdLst/>
                <a:ahLst/>
                <a:cxnLst/>
                <a:rect l="l" t="t" r="r" b="b"/>
                <a:pathLst>
                  <a:path w="8920" h="10654" extrusionOk="0">
                    <a:moveTo>
                      <a:pt x="4926" y="0"/>
                    </a:moveTo>
                    <a:cubicBezTo>
                      <a:pt x="4827" y="0"/>
                      <a:pt x="4727" y="3"/>
                      <a:pt x="4628" y="10"/>
                    </a:cubicBezTo>
                    <a:cubicBezTo>
                      <a:pt x="2060" y="173"/>
                      <a:pt x="0" y="2597"/>
                      <a:pt x="786" y="5174"/>
                    </a:cubicBezTo>
                    <a:cubicBezTo>
                      <a:pt x="1083" y="6151"/>
                      <a:pt x="1869" y="6850"/>
                      <a:pt x="2242" y="7789"/>
                    </a:cubicBezTo>
                    <a:cubicBezTo>
                      <a:pt x="2597" y="8632"/>
                      <a:pt x="2491" y="9514"/>
                      <a:pt x="2357" y="10395"/>
                    </a:cubicBezTo>
                    <a:cubicBezTo>
                      <a:pt x="2654" y="10510"/>
                      <a:pt x="2970" y="10596"/>
                      <a:pt x="3287" y="10654"/>
                    </a:cubicBezTo>
                    <a:cubicBezTo>
                      <a:pt x="3210" y="8718"/>
                      <a:pt x="2894" y="6783"/>
                      <a:pt x="2348" y="4915"/>
                    </a:cubicBezTo>
                    <a:cubicBezTo>
                      <a:pt x="2233" y="4992"/>
                      <a:pt x="2099" y="5068"/>
                      <a:pt x="1993" y="5145"/>
                    </a:cubicBezTo>
                    <a:cubicBezTo>
                      <a:pt x="1974" y="5156"/>
                      <a:pt x="1955" y="5161"/>
                      <a:pt x="1937" y="5161"/>
                    </a:cubicBezTo>
                    <a:cubicBezTo>
                      <a:pt x="1843" y="5161"/>
                      <a:pt x="1769" y="5035"/>
                      <a:pt x="1849" y="4963"/>
                    </a:cubicBezTo>
                    <a:cubicBezTo>
                      <a:pt x="1984" y="4848"/>
                      <a:pt x="2118" y="4752"/>
                      <a:pt x="2261" y="4656"/>
                    </a:cubicBezTo>
                    <a:cubicBezTo>
                      <a:pt x="2194" y="4446"/>
                      <a:pt x="2137" y="4244"/>
                      <a:pt x="2060" y="4014"/>
                    </a:cubicBezTo>
                    <a:cubicBezTo>
                      <a:pt x="2014" y="3882"/>
                      <a:pt x="2116" y="3802"/>
                      <a:pt x="2224" y="3802"/>
                    </a:cubicBezTo>
                    <a:cubicBezTo>
                      <a:pt x="2296" y="3802"/>
                      <a:pt x="2371" y="3838"/>
                      <a:pt x="2405" y="3919"/>
                    </a:cubicBezTo>
                    <a:cubicBezTo>
                      <a:pt x="2472" y="4091"/>
                      <a:pt x="2539" y="4273"/>
                      <a:pt x="2606" y="4446"/>
                    </a:cubicBezTo>
                    <a:cubicBezTo>
                      <a:pt x="3057" y="4206"/>
                      <a:pt x="3536" y="4053"/>
                      <a:pt x="4043" y="3986"/>
                    </a:cubicBezTo>
                    <a:cubicBezTo>
                      <a:pt x="4355" y="3941"/>
                      <a:pt x="4670" y="3919"/>
                      <a:pt x="4986" y="3919"/>
                    </a:cubicBezTo>
                    <a:cubicBezTo>
                      <a:pt x="5350" y="3919"/>
                      <a:pt x="5715" y="3948"/>
                      <a:pt x="6074" y="4005"/>
                    </a:cubicBezTo>
                    <a:cubicBezTo>
                      <a:pt x="6237" y="3622"/>
                      <a:pt x="6419" y="3258"/>
                      <a:pt x="6611" y="2894"/>
                    </a:cubicBezTo>
                    <a:cubicBezTo>
                      <a:pt x="6650" y="2828"/>
                      <a:pt x="6706" y="2800"/>
                      <a:pt x="6763" y="2800"/>
                    </a:cubicBezTo>
                    <a:cubicBezTo>
                      <a:pt x="6887" y="2800"/>
                      <a:pt x="7009" y="2934"/>
                      <a:pt x="6937" y="3085"/>
                    </a:cubicBezTo>
                    <a:cubicBezTo>
                      <a:pt x="6774" y="3430"/>
                      <a:pt x="6630" y="3775"/>
                      <a:pt x="6496" y="4120"/>
                    </a:cubicBezTo>
                    <a:cubicBezTo>
                      <a:pt x="6688" y="4187"/>
                      <a:pt x="6860" y="4302"/>
                      <a:pt x="7004" y="4465"/>
                    </a:cubicBezTo>
                    <a:cubicBezTo>
                      <a:pt x="6893" y="4324"/>
                      <a:pt x="6999" y="4144"/>
                      <a:pt x="7137" y="4144"/>
                    </a:cubicBezTo>
                    <a:cubicBezTo>
                      <a:pt x="7177" y="4144"/>
                      <a:pt x="7221" y="4159"/>
                      <a:pt x="7262" y="4197"/>
                    </a:cubicBezTo>
                    <a:lnTo>
                      <a:pt x="7320" y="4254"/>
                    </a:lnTo>
                    <a:cubicBezTo>
                      <a:pt x="7368" y="4302"/>
                      <a:pt x="7387" y="4379"/>
                      <a:pt x="7368" y="4436"/>
                    </a:cubicBezTo>
                    <a:cubicBezTo>
                      <a:pt x="7358" y="4465"/>
                      <a:pt x="7349" y="4493"/>
                      <a:pt x="7339" y="4532"/>
                    </a:cubicBezTo>
                    <a:cubicBezTo>
                      <a:pt x="7310" y="4608"/>
                      <a:pt x="7234" y="4666"/>
                      <a:pt x="7147" y="4676"/>
                    </a:cubicBezTo>
                    <a:cubicBezTo>
                      <a:pt x="6870" y="4666"/>
                      <a:pt x="6592" y="4628"/>
                      <a:pt x="6323" y="4561"/>
                    </a:cubicBezTo>
                    <a:cubicBezTo>
                      <a:pt x="5624" y="6486"/>
                      <a:pt x="5298" y="8527"/>
                      <a:pt x="5346" y="10567"/>
                    </a:cubicBezTo>
                    <a:cubicBezTo>
                      <a:pt x="5729" y="10462"/>
                      <a:pt x="6084" y="10309"/>
                      <a:pt x="6429" y="10098"/>
                    </a:cubicBezTo>
                    <a:cubicBezTo>
                      <a:pt x="6285" y="9293"/>
                      <a:pt x="6410" y="8469"/>
                      <a:pt x="6764" y="7732"/>
                    </a:cubicBezTo>
                    <a:cubicBezTo>
                      <a:pt x="7281" y="6668"/>
                      <a:pt x="8508" y="6141"/>
                      <a:pt x="8699" y="4944"/>
                    </a:cubicBezTo>
                    <a:cubicBezTo>
                      <a:pt x="8920" y="3670"/>
                      <a:pt x="8766" y="2118"/>
                      <a:pt x="7837" y="1160"/>
                    </a:cubicBezTo>
                    <a:cubicBezTo>
                      <a:pt x="7092" y="379"/>
                      <a:pt x="6002" y="0"/>
                      <a:pt x="4926" y="0"/>
                    </a:cubicBezTo>
                    <a:close/>
                  </a:path>
                </a:pathLst>
              </a:custGeom>
              <a:solidFill>
                <a:srgbClr val="FEDD6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2" name="Google Shape;1474;p52">
                <a:extLst>
                  <a:ext uri="{FF2B5EF4-FFF2-40B4-BE49-F238E27FC236}">
                    <a16:creationId xmlns:a16="http://schemas.microsoft.com/office/drawing/2014/main" id="{62ECFFE3-47DB-AF57-E2C3-F46A5A154C34}"/>
                  </a:ext>
                </a:extLst>
              </p:cNvPr>
              <p:cNvSpPr/>
              <p:nvPr/>
            </p:nvSpPr>
            <p:spPr>
              <a:xfrm>
                <a:off x="4731200" y="4446625"/>
                <a:ext cx="27350" cy="29100"/>
              </a:xfrm>
              <a:custGeom>
                <a:avLst/>
                <a:gdLst/>
                <a:ahLst/>
                <a:cxnLst/>
                <a:rect l="l" t="t" r="r" b="b"/>
                <a:pathLst>
                  <a:path w="1094" h="1164" extrusionOk="0">
                    <a:moveTo>
                      <a:pt x="900" y="1"/>
                    </a:moveTo>
                    <a:cubicBezTo>
                      <a:pt x="857" y="1"/>
                      <a:pt x="814" y="22"/>
                      <a:pt x="788" y="72"/>
                    </a:cubicBezTo>
                    <a:cubicBezTo>
                      <a:pt x="625" y="417"/>
                      <a:pt x="385" y="724"/>
                      <a:pt x="88" y="963"/>
                    </a:cubicBezTo>
                    <a:cubicBezTo>
                      <a:pt x="1" y="1027"/>
                      <a:pt x="85" y="1164"/>
                      <a:pt x="177" y="1164"/>
                    </a:cubicBezTo>
                    <a:cubicBezTo>
                      <a:pt x="195" y="1164"/>
                      <a:pt x="214" y="1158"/>
                      <a:pt x="232" y="1145"/>
                    </a:cubicBezTo>
                    <a:cubicBezTo>
                      <a:pt x="567" y="896"/>
                      <a:pt x="835" y="580"/>
                      <a:pt x="1027" y="216"/>
                    </a:cubicBezTo>
                    <a:cubicBezTo>
                      <a:pt x="1093" y="104"/>
                      <a:pt x="995" y="1"/>
                      <a:pt x="900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3" name="Google Shape;1475;p52">
                <a:extLst>
                  <a:ext uri="{FF2B5EF4-FFF2-40B4-BE49-F238E27FC236}">
                    <a16:creationId xmlns:a16="http://schemas.microsoft.com/office/drawing/2014/main" id="{448AB1F6-59E0-80F4-AAFE-0FEB9375F3C4}"/>
                  </a:ext>
                </a:extLst>
              </p:cNvPr>
              <p:cNvSpPr/>
              <p:nvPr/>
            </p:nvSpPr>
            <p:spPr>
              <a:xfrm>
                <a:off x="4595375" y="4572550"/>
                <a:ext cx="140200" cy="197550"/>
              </a:xfrm>
              <a:custGeom>
                <a:avLst/>
                <a:gdLst/>
                <a:ahLst/>
                <a:cxnLst/>
                <a:rect l="l" t="t" r="r" b="b"/>
                <a:pathLst>
                  <a:path w="5608" h="7902" extrusionOk="0">
                    <a:moveTo>
                      <a:pt x="4996" y="0"/>
                    </a:moveTo>
                    <a:cubicBezTo>
                      <a:pt x="4941" y="0"/>
                      <a:pt x="4887" y="28"/>
                      <a:pt x="4851" y="94"/>
                    </a:cubicBezTo>
                    <a:cubicBezTo>
                      <a:pt x="4649" y="458"/>
                      <a:pt x="4477" y="831"/>
                      <a:pt x="4314" y="1205"/>
                    </a:cubicBezTo>
                    <a:cubicBezTo>
                      <a:pt x="3950" y="1148"/>
                      <a:pt x="3585" y="1119"/>
                      <a:pt x="3221" y="1119"/>
                    </a:cubicBezTo>
                    <a:cubicBezTo>
                      <a:pt x="2905" y="1119"/>
                      <a:pt x="2589" y="1141"/>
                      <a:pt x="2274" y="1186"/>
                    </a:cubicBezTo>
                    <a:cubicBezTo>
                      <a:pt x="1775" y="1253"/>
                      <a:pt x="1287" y="1406"/>
                      <a:pt x="836" y="1646"/>
                    </a:cubicBezTo>
                    <a:cubicBezTo>
                      <a:pt x="769" y="1473"/>
                      <a:pt x="702" y="1301"/>
                      <a:pt x="635" y="1119"/>
                    </a:cubicBezTo>
                    <a:cubicBezTo>
                      <a:pt x="601" y="1039"/>
                      <a:pt x="530" y="1005"/>
                      <a:pt x="461" y="1005"/>
                    </a:cubicBezTo>
                    <a:cubicBezTo>
                      <a:pt x="353" y="1005"/>
                      <a:pt x="250" y="1087"/>
                      <a:pt x="290" y="1214"/>
                    </a:cubicBezTo>
                    <a:cubicBezTo>
                      <a:pt x="367" y="1435"/>
                      <a:pt x="434" y="1646"/>
                      <a:pt x="501" y="1856"/>
                    </a:cubicBezTo>
                    <a:cubicBezTo>
                      <a:pt x="348" y="1952"/>
                      <a:pt x="214" y="2048"/>
                      <a:pt x="80" y="2163"/>
                    </a:cubicBezTo>
                    <a:cubicBezTo>
                      <a:pt x="1" y="2234"/>
                      <a:pt x="65" y="2364"/>
                      <a:pt x="160" y="2364"/>
                    </a:cubicBezTo>
                    <a:cubicBezTo>
                      <a:pt x="180" y="2364"/>
                      <a:pt x="202" y="2358"/>
                      <a:pt x="223" y="2345"/>
                    </a:cubicBezTo>
                    <a:cubicBezTo>
                      <a:pt x="338" y="2259"/>
                      <a:pt x="463" y="2192"/>
                      <a:pt x="578" y="2125"/>
                    </a:cubicBezTo>
                    <a:cubicBezTo>
                      <a:pt x="1124" y="3983"/>
                      <a:pt x="1440" y="5918"/>
                      <a:pt x="1517" y="7854"/>
                    </a:cubicBezTo>
                    <a:lnTo>
                      <a:pt x="1766" y="7902"/>
                    </a:lnTo>
                    <a:cubicBezTo>
                      <a:pt x="1766" y="7892"/>
                      <a:pt x="1766" y="7882"/>
                      <a:pt x="1766" y="7882"/>
                    </a:cubicBezTo>
                    <a:cubicBezTo>
                      <a:pt x="1881" y="5861"/>
                      <a:pt x="1593" y="3839"/>
                      <a:pt x="932" y="1933"/>
                    </a:cubicBezTo>
                    <a:cubicBezTo>
                      <a:pt x="1527" y="1654"/>
                      <a:pt x="2186" y="1501"/>
                      <a:pt x="2846" y="1501"/>
                    </a:cubicBezTo>
                    <a:cubicBezTo>
                      <a:pt x="2866" y="1501"/>
                      <a:pt x="2886" y="1502"/>
                      <a:pt x="2906" y="1502"/>
                    </a:cubicBezTo>
                    <a:cubicBezTo>
                      <a:pt x="3318" y="1511"/>
                      <a:pt x="3720" y="1569"/>
                      <a:pt x="4113" y="1674"/>
                    </a:cubicBezTo>
                    <a:cubicBezTo>
                      <a:pt x="3366" y="3619"/>
                      <a:pt x="3088" y="5717"/>
                      <a:pt x="3299" y="7796"/>
                    </a:cubicBezTo>
                    <a:lnTo>
                      <a:pt x="3567" y="7777"/>
                    </a:lnTo>
                    <a:cubicBezTo>
                      <a:pt x="3509" y="5727"/>
                      <a:pt x="3845" y="3686"/>
                      <a:pt x="4544" y="1770"/>
                    </a:cubicBezTo>
                    <a:cubicBezTo>
                      <a:pt x="4812" y="1828"/>
                      <a:pt x="5090" y="1866"/>
                      <a:pt x="5368" y="1876"/>
                    </a:cubicBezTo>
                    <a:cubicBezTo>
                      <a:pt x="5454" y="1866"/>
                      <a:pt x="5531" y="1808"/>
                      <a:pt x="5550" y="1732"/>
                    </a:cubicBezTo>
                    <a:cubicBezTo>
                      <a:pt x="5560" y="1703"/>
                      <a:pt x="5579" y="1674"/>
                      <a:pt x="5588" y="1646"/>
                    </a:cubicBezTo>
                    <a:cubicBezTo>
                      <a:pt x="5607" y="1579"/>
                      <a:pt x="5588" y="1502"/>
                      <a:pt x="5540" y="1454"/>
                    </a:cubicBezTo>
                    <a:lnTo>
                      <a:pt x="5492" y="1406"/>
                    </a:lnTo>
                    <a:cubicBezTo>
                      <a:pt x="5449" y="1365"/>
                      <a:pt x="5404" y="1348"/>
                      <a:pt x="5362" y="1348"/>
                    </a:cubicBezTo>
                    <a:cubicBezTo>
                      <a:pt x="5226" y="1348"/>
                      <a:pt x="5124" y="1526"/>
                      <a:pt x="5234" y="1665"/>
                    </a:cubicBezTo>
                    <a:cubicBezTo>
                      <a:pt x="5100" y="1502"/>
                      <a:pt x="4918" y="1387"/>
                      <a:pt x="4726" y="1320"/>
                    </a:cubicBezTo>
                    <a:cubicBezTo>
                      <a:pt x="4860" y="975"/>
                      <a:pt x="5004" y="630"/>
                      <a:pt x="5167" y="285"/>
                    </a:cubicBezTo>
                    <a:cubicBezTo>
                      <a:pt x="5239" y="134"/>
                      <a:pt x="5117" y="0"/>
                      <a:pt x="4996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4" name="Google Shape;1476;p52">
                <a:extLst>
                  <a:ext uri="{FF2B5EF4-FFF2-40B4-BE49-F238E27FC236}">
                    <a16:creationId xmlns:a16="http://schemas.microsoft.com/office/drawing/2014/main" id="{B47F04FF-C6DC-E4FF-611B-1F11B4AFECAE}"/>
                  </a:ext>
                </a:extLst>
              </p:cNvPr>
              <p:cNvSpPr/>
              <p:nvPr/>
            </p:nvSpPr>
            <p:spPr>
              <a:xfrm>
                <a:off x="4669925" y="4423725"/>
                <a:ext cx="13850" cy="31625"/>
              </a:xfrm>
              <a:custGeom>
                <a:avLst/>
                <a:gdLst/>
                <a:ahLst/>
                <a:cxnLst/>
                <a:rect l="l" t="t" r="r" b="b"/>
                <a:pathLst>
                  <a:path w="554" h="1265" extrusionOk="0">
                    <a:moveTo>
                      <a:pt x="354" y="1"/>
                    </a:moveTo>
                    <a:cubicBezTo>
                      <a:pt x="306" y="1"/>
                      <a:pt x="259" y="21"/>
                      <a:pt x="230" y="68"/>
                    </a:cubicBezTo>
                    <a:cubicBezTo>
                      <a:pt x="58" y="413"/>
                      <a:pt x="0" y="797"/>
                      <a:pt x="68" y="1180"/>
                    </a:cubicBezTo>
                    <a:cubicBezTo>
                      <a:pt x="76" y="1238"/>
                      <a:pt x="121" y="1264"/>
                      <a:pt x="169" y="1264"/>
                    </a:cubicBezTo>
                    <a:cubicBezTo>
                      <a:pt x="231" y="1264"/>
                      <a:pt x="297" y="1221"/>
                      <a:pt x="297" y="1151"/>
                    </a:cubicBezTo>
                    <a:cubicBezTo>
                      <a:pt x="297" y="816"/>
                      <a:pt x="364" y="490"/>
                      <a:pt x="508" y="193"/>
                    </a:cubicBezTo>
                    <a:cubicBezTo>
                      <a:pt x="553" y="84"/>
                      <a:pt x="452" y="1"/>
                      <a:pt x="354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5" name="Google Shape;1477;p52">
                <a:extLst>
                  <a:ext uri="{FF2B5EF4-FFF2-40B4-BE49-F238E27FC236}">
                    <a16:creationId xmlns:a16="http://schemas.microsoft.com/office/drawing/2014/main" id="{41A31007-A3FE-7C03-E18E-FD06B926CE7D}"/>
                  </a:ext>
                </a:extLst>
              </p:cNvPr>
              <p:cNvSpPr/>
              <p:nvPr/>
            </p:nvSpPr>
            <p:spPr>
              <a:xfrm>
                <a:off x="4618200" y="4610075"/>
                <a:ext cx="79525" cy="161000"/>
              </a:xfrm>
              <a:custGeom>
                <a:avLst/>
                <a:gdLst/>
                <a:ahLst/>
                <a:cxnLst/>
                <a:rect l="l" t="t" r="r" b="b"/>
                <a:pathLst>
                  <a:path w="3181" h="6440" extrusionOk="0">
                    <a:moveTo>
                      <a:pt x="1922" y="0"/>
                    </a:moveTo>
                    <a:cubicBezTo>
                      <a:pt x="1254" y="0"/>
                      <a:pt x="604" y="153"/>
                      <a:pt x="0" y="432"/>
                    </a:cubicBezTo>
                    <a:cubicBezTo>
                      <a:pt x="661" y="2338"/>
                      <a:pt x="949" y="4360"/>
                      <a:pt x="843" y="6381"/>
                    </a:cubicBezTo>
                    <a:cubicBezTo>
                      <a:pt x="843" y="6381"/>
                      <a:pt x="843" y="6391"/>
                      <a:pt x="843" y="6401"/>
                    </a:cubicBezTo>
                    <a:cubicBezTo>
                      <a:pt x="1037" y="6426"/>
                      <a:pt x="1233" y="6439"/>
                      <a:pt x="1430" y="6439"/>
                    </a:cubicBezTo>
                    <a:cubicBezTo>
                      <a:pt x="1749" y="6439"/>
                      <a:pt x="2071" y="6405"/>
                      <a:pt x="2386" y="6333"/>
                    </a:cubicBezTo>
                    <a:lnTo>
                      <a:pt x="2386" y="6295"/>
                    </a:lnTo>
                    <a:cubicBezTo>
                      <a:pt x="2175" y="4216"/>
                      <a:pt x="2443" y="2128"/>
                      <a:pt x="3181" y="173"/>
                    </a:cubicBezTo>
                    <a:cubicBezTo>
                      <a:pt x="2788" y="68"/>
                      <a:pt x="2386" y="10"/>
                      <a:pt x="1983" y="1"/>
                    </a:cubicBezTo>
                    <a:cubicBezTo>
                      <a:pt x="1963" y="1"/>
                      <a:pt x="1943" y="0"/>
                      <a:pt x="1922" y="0"/>
                    </a:cubicBezTo>
                    <a:close/>
                  </a:path>
                </a:pathLst>
              </a:custGeom>
              <a:solidFill>
                <a:srgbClr val="FEDD6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6" name="Google Shape;1478;p52">
                <a:extLst>
                  <a:ext uri="{FF2B5EF4-FFF2-40B4-BE49-F238E27FC236}">
                    <a16:creationId xmlns:a16="http://schemas.microsoft.com/office/drawing/2014/main" id="{F4C203D3-E30E-0817-54B4-119E4F447799}"/>
                  </a:ext>
                </a:extLst>
              </p:cNvPr>
              <p:cNvSpPr/>
              <p:nvPr/>
            </p:nvSpPr>
            <p:spPr>
              <a:xfrm>
                <a:off x="4571600" y="4428150"/>
                <a:ext cx="27200" cy="40725"/>
              </a:xfrm>
              <a:custGeom>
                <a:avLst/>
                <a:gdLst/>
                <a:ahLst/>
                <a:cxnLst/>
                <a:rect l="l" t="t" r="r" b="b"/>
                <a:pathLst>
                  <a:path w="1088" h="1629" extrusionOk="0">
                    <a:moveTo>
                      <a:pt x="217" y="1"/>
                    </a:moveTo>
                    <a:cubicBezTo>
                      <a:pt x="107" y="1"/>
                      <a:pt x="1" y="121"/>
                      <a:pt x="73" y="236"/>
                    </a:cubicBezTo>
                    <a:cubicBezTo>
                      <a:pt x="370" y="658"/>
                      <a:pt x="628" y="1099"/>
                      <a:pt x="849" y="1568"/>
                    </a:cubicBezTo>
                    <a:cubicBezTo>
                      <a:pt x="868" y="1610"/>
                      <a:pt x="903" y="1628"/>
                      <a:pt x="940" y="1628"/>
                    </a:cubicBezTo>
                    <a:cubicBezTo>
                      <a:pt x="1011" y="1628"/>
                      <a:pt x="1088" y="1561"/>
                      <a:pt x="1069" y="1472"/>
                    </a:cubicBezTo>
                    <a:cubicBezTo>
                      <a:pt x="935" y="945"/>
                      <a:pt x="686" y="457"/>
                      <a:pt x="322" y="45"/>
                    </a:cubicBezTo>
                    <a:cubicBezTo>
                      <a:pt x="291" y="14"/>
                      <a:pt x="254" y="1"/>
                      <a:pt x="217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7" name="Google Shape;1479;p52">
                <a:extLst>
                  <a:ext uri="{FF2B5EF4-FFF2-40B4-BE49-F238E27FC236}">
                    <a16:creationId xmlns:a16="http://schemas.microsoft.com/office/drawing/2014/main" id="{C2557B54-1922-19EF-3800-1758D358BB9D}"/>
                  </a:ext>
                </a:extLst>
              </p:cNvPr>
              <p:cNvSpPr/>
              <p:nvPr/>
            </p:nvSpPr>
            <p:spPr>
              <a:xfrm>
                <a:off x="4534300" y="4682325"/>
                <a:ext cx="22100" cy="23975"/>
              </a:xfrm>
              <a:custGeom>
                <a:avLst/>
                <a:gdLst/>
                <a:ahLst/>
                <a:cxnLst/>
                <a:rect l="l" t="t" r="r" b="b"/>
                <a:pathLst>
                  <a:path w="884" h="959" extrusionOk="0">
                    <a:moveTo>
                      <a:pt x="711" y="1"/>
                    </a:moveTo>
                    <a:cubicBezTo>
                      <a:pt x="679" y="1"/>
                      <a:pt x="646" y="13"/>
                      <a:pt x="616" y="42"/>
                    </a:cubicBezTo>
                    <a:cubicBezTo>
                      <a:pt x="396" y="253"/>
                      <a:pt x="233" y="550"/>
                      <a:pt x="51" y="799"/>
                    </a:cubicBezTo>
                    <a:cubicBezTo>
                      <a:pt x="1" y="871"/>
                      <a:pt x="79" y="958"/>
                      <a:pt x="154" y="958"/>
                    </a:cubicBezTo>
                    <a:cubicBezTo>
                      <a:pt x="179" y="958"/>
                      <a:pt x="204" y="948"/>
                      <a:pt x="223" y="924"/>
                    </a:cubicBezTo>
                    <a:cubicBezTo>
                      <a:pt x="444" y="704"/>
                      <a:pt x="645" y="464"/>
                      <a:pt x="827" y="205"/>
                    </a:cubicBezTo>
                    <a:cubicBezTo>
                      <a:pt x="884" y="106"/>
                      <a:pt x="803" y="1"/>
                      <a:pt x="711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8" name="Google Shape;1480;p52">
                <a:extLst>
                  <a:ext uri="{FF2B5EF4-FFF2-40B4-BE49-F238E27FC236}">
                    <a16:creationId xmlns:a16="http://schemas.microsoft.com/office/drawing/2014/main" id="{3B8C5BE2-0E00-2A7D-0309-5EFD840A1F94}"/>
                  </a:ext>
                </a:extLst>
              </p:cNvPr>
              <p:cNvSpPr/>
              <p:nvPr/>
            </p:nvSpPr>
            <p:spPr>
              <a:xfrm>
                <a:off x="4518625" y="4479600"/>
                <a:ext cx="36325" cy="19700"/>
              </a:xfrm>
              <a:custGeom>
                <a:avLst/>
                <a:gdLst/>
                <a:ahLst/>
                <a:cxnLst/>
                <a:rect l="l" t="t" r="r" b="b"/>
                <a:pathLst>
                  <a:path w="1453" h="788" extrusionOk="0">
                    <a:moveTo>
                      <a:pt x="135" y="0"/>
                    </a:moveTo>
                    <a:cubicBezTo>
                      <a:pt x="50" y="0"/>
                      <a:pt x="0" y="149"/>
                      <a:pt x="94" y="200"/>
                    </a:cubicBezTo>
                    <a:cubicBezTo>
                      <a:pt x="438" y="411"/>
                      <a:pt x="802" y="602"/>
                      <a:pt x="1167" y="775"/>
                    </a:cubicBezTo>
                    <a:cubicBezTo>
                      <a:pt x="1187" y="783"/>
                      <a:pt x="1208" y="787"/>
                      <a:pt x="1228" y="787"/>
                    </a:cubicBezTo>
                    <a:cubicBezTo>
                      <a:pt x="1361" y="787"/>
                      <a:pt x="1452" y="609"/>
                      <a:pt x="1310" y="526"/>
                    </a:cubicBezTo>
                    <a:cubicBezTo>
                      <a:pt x="946" y="334"/>
                      <a:pt x="563" y="161"/>
                      <a:pt x="170" y="8"/>
                    </a:cubicBezTo>
                    <a:cubicBezTo>
                      <a:pt x="158" y="3"/>
                      <a:pt x="146" y="0"/>
                      <a:pt x="135" y="0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9" name="Google Shape;1481;p52">
                <a:extLst>
                  <a:ext uri="{FF2B5EF4-FFF2-40B4-BE49-F238E27FC236}">
                    <a16:creationId xmlns:a16="http://schemas.microsoft.com/office/drawing/2014/main" id="{B42D49A6-F553-BF79-2036-C61ADDF432A2}"/>
                  </a:ext>
                </a:extLst>
              </p:cNvPr>
              <p:cNvSpPr/>
              <p:nvPr/>
            </p:nvSpPr>
            <p:spPr>
              <a:xfrm>
                <a:off x="4495675" y="4618475"/>
                <a:ext cx="32525" cy="22900"/>
              </a:xfrm>
              <a:custGeom>
                <a:avLst/>
                <a:gdLst/>
                <a:ahLst/>
                <a:cxnLst/>
                <a:rect l="l" t="t" r="r" b="b"/>
                <a:pathLst>
                  <a:path w="1301" h="916" extrusionOk="0">
                    <a:moveTo>
                      <a:pt x="1092" y="1"/>
                    </a:moveTo>
                    <a:cubicBezTo>
                      <a:pt x="1076" y="1"/>
                      <a:pt x="1058" y="4"/>
                      <a:pt x="1040" y="10"/>
                    </a:cubicBezTo>
                    <a:cubicBezTo>
                      <a:pt x="638" y="77"/>
                      <a:pt x="245" y="470"/>
                      <a:pt x="44" y="786"/>
                    </a:cubicBezTo>
                    <a:cubicBezTo>
                      <a:pt x="1" y="850"/>
                      <a:pt x="60" y="915"/>
                      <a:pt x="121" y="915"/>
                    </a:cubicBezTo>
                    <a:cubicBezTo>
                      <a:pt x="141" y="915"/>
                      <a:pt x="161" y="908"/>
                      <a:pt x="178" y="891"/>
                    </a:cubicBezTo>
                    <a:cubicBezTo>
                      <a:pt x="322" y="757"/>
                      <a:pt x="485" y="632"/>
                      <a:pt x="647" y="527"/>
                    </a:cubicBezTo>
                    <a:cubicBezTo>
                      <a:pt x="810" y="431"/>
                      <a:pt x="1002" y="383"/>
                      <a:pt x="1155" y="288"/>
                    </a:cubicBezTo>
                    <a:cubicBezTo>
                      <a:pt x="1301" y="202"/>
                      <a:pt x="1232" y="1"/>
                      <a:pt x="1092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20" name="Google Shape;1482;p52">
                <a:extLst>
                  <a:ext uri="{FF2B5EF4-FFF2-40B4-BE49-F238E27FC236}">
                    <a16:creationId xmlns:a16="http://schemas.microsoft.com/office/drawing/2014/main" id="{CAA26215-5F18-5E33-9593-BAC1E12041D0}"/>
                  </a:ext>
                </a:extLst>
              </p:cNvPr>
              <p:cNvSpPr/>
              <p:nvPr/>
            </p:nvSpPr>
            <p:spPr>
              <a:xfrm>
                <a:off x="4478800" y="4552600"/>
                <a:ext cx="40025" cy="7925"/>
              </a:xfrm>
              <a:custGeom>
                <a:avLst/>
                <a:gdLst/>
                <a:ahLst/>
                <a:cxnLst/>
                <a:rect l="l" t="t" r="r" b="b"/>
                <a:pathLst>
                  <a:path w="1601" h="317" extrusionOk="0">
                    <a:moveTo>
                      <a:pt x="1390" y="1"/>
                    </a:moveTo>
                    <a:cubicBezTo>
                      <a:pt x="968" y="10"/>
                      <a:pt x="546" y="20"/>
                      <a:pt x="125" y="49"/>
                    </a:cubicBezTo>
                    <a:cubicBezTo>
                      <a:pt x="0" y="77"/>
                      <a:pt x="0" y="250"/>
                      <a:pt x="125" y="278"/>
                    </a:cubicBezTo>
                    <a:cubicBezTo>
                      <a:pt x="546" y="298"/>
                      <a:pt x="968" y="317"/>
                      <a:pt x="1390" y="317"/>
                    </a:cubicBezTo>
                    <a:cubicBezTo>
                      <a:pt x="1600" y="317"/>
                      <a:pt x="1600" y="1"/>
                      <a:pt x="1390" y="1"/>
                    </a:cubicBezTo>
                    <a:close/>
                  </a:path>
                </a:pathLst>
              </a:custGeom>
              <a:solidFill>
                <a:srgbClr val="1E1E1C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Tx/>
                  <a:defRPr/>
                </a:pPr>
                <a:endParaRPr sz="1100">
                  <a:solidFill>
                    <a:sysClr val="windowText" lastClr="000000"/>
                  </a:solidFill>
                  <a:latin typeface="UTM Avo" panose="02040603050506020204" pitchFamily="18"/>
                </a:endParaRP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3BC79DF-8690-F084-67F1-3279D2932B43}"/>
                </a:ext>
              </a:extLst>
            </p:cNvPr>
            <p:cNvSpPr/>
            <p:nvPr/>
          </p:nvSpPr>
          <p:spPr>
            <a:xfrm>
              <a:off x="9068822" y="514367"/>
              <a:ext cx="2594025" cy="10075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</a:rPr>
                <a:t>Bài</a:t>
              </a:r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/>
                  <a:cs typeface="Arial" pitchFamily="34" charset="0"/>
                </a:rPr>
                <a:t>giải</a:t>
              </a:r>
              <a:endPara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91223450-467F-B2AD-2469-0BDBD785C073}"/>
                  </a:ext>
                </a:extLst>
              </p:cNvPr>
              <p:cNvSpPr/>
              <p:nvPr/>
            </p:nvSpPr>
            <p:spPr>
              <a:xfrm>
                <a:off x="576950" y="2493888"/>
                <a:ext cx="6096000" cy="2858229"/>
              </a:xfrm>
              <a:prstGeom prst="roundRect">
                <a:avLst/>
              </a:prstGeom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Mẹ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đã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mua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số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kg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nguyên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liệu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là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:</a:t>
                </a:r>
              </a:p>
              <a:p>
                <a:pPr algn="ctr">
                  <a:lnSpc>
                    <a:spcPct val="150000"/>
                  </a:lnSpc>
                  <a:spcAft>
                    <a:spcPts val="533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4</m:t>
                        </m:r>
                      </m:den>
                    </m:f>
                    <m:r>
                      <a:rPr lang="en-US" sz="2400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2</m:t>
                        </m:r>
                      </m:den>
                    </m:f>
                    <m:r>
                      <a:rPr lang="en-US" sz="2400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3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4</m:t>
                        </m:r>
                      </m:den>
                    </m:f>
                    <m:r>
                      <a:rPr lang="en-US" sz="2400">
                        <a:latin typeface="Cambria Math" panose="02040503050406030204" pitchFamily="18" charset="0"/>
                        <a:ea typeface="Calibri"/>
                        <a:cs typeface="Times New Roman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/>
                    <a:cs typeface="Times New Roman"/>
                  </a:rPr>
                  <a:t> 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(kg)</a:t>
                </a:r>
              </a:p>
              <a:p>
                <a:pPr algn="ctr">
                  <a:lnSpc>
                    <a:spcPct val="150000"/>
                  </a:lnSpc>
                  <a:spcAft>
                    <a:spcPts val="533"/>
                  </a:spcAft>
                </a:pP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Đáp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Calibri"/>
                    <a:cs typeface="Times New Roman"/>
                  </a:rPr>
                  <a:t>số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libri"/>
                            <a:cs typeface="Times New Roman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/>
                            <a:cs typeface="Times New Roman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等线"/>
                    <a:cs typeface="Times New Roman"/>
                  </a:rPr>
                  <a:t> </a:t>
                </a:r>
                <a:r>
                  <a:rPr lang="en-US" sz="2400" dirty="0">
                    <a:latin typeface="UTM Avo" panose="02040603050506020204" pitchFamily="18"/>
                    <a:ea typeface="Calibri"/>
                    <a:cs typeface="Times New Roman"/>
                  </a:rPr>
                  <a:t>kg</a:t>
                </a:r>
              </a:p>
            </p:txBody>
          </p:sp>
        </mc:Choice>
        <mc:Fallback xmlns="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91223450-467F-B2AD-2469-0BDBD785C0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50" y="2493888"/>
                <a:ext cx="6096000" cy="28582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3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16">
            <a:extLst>
              <a:ext uri="{FF2B5EF4-FFF2-40B4-BE49-F238E27FC236}">
                <a16:creationId xmlns:a16="http://schemas.microsoft.com/office/drawing/2014/main" id="{3FD9ED80-A242-2D2F-E1A9-0DA73926EF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751998" y="5021493"/>
            <a:ext cx="4876800" cy="18592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276291B-8A16-CF57-9876-21B877E76D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8619" y="1798980"/>
            <a:ext cx="3714286" cy="22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02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9F8714-69D0-F6CA-CD3E-A6018BEC757D}"/>
              </a:ext>
            </a:extLst>
          </p:cNvPr>
          <p:cNvSpPr/>
          <p:nvPr/>
        </p:nvSpPr>
        <p:spPr>
          <a:xfrm>
            <a:off x="4224333" y="944207"/>
            <a:ext cx="3743333" cy="654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lnSpc>
                <a:spcPct val="150000"/>
              </a:lnSpc>
              <a:buFont typeface="Arial"/>
              <a:buNone/>
              <a:defRPr/>
            </a:pPr>
            <a:r>
              <a:rPr lang="en-US" sz="2800" b="1" kern="0" dirty="0">
                <a:solidFill>
                  <a:srgbClr val="262624"/>
                </a:solidFill>
                <a:latin typeface="UTM Avo" panose="02040603050506020204" pitchFamily="18"/>
                <a:cs typeface="Arial"/>
                <a:sym typeface="Arial"/>
              </a:rPr>
              <a:t>CỦNG CỐ, DẶN DÒ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15DD246-9CC3-9238-229A-476382D9D1C4}"/>
              </a:ext>
            </a:extLst>
          </p:cNvPr>
          <p:cNvSpPr/>
          <p:nvPr/>
        </p:nvSpPr>
        <p:spPr>
          <a:xfrm>
            <a:off x="2913528" y="1913964"/>
            <a:ext cx="6364941" cy="1725707"/>
          </a:xfrm>
          <a:custGeom>
            <a:avLst/>
            <a:gdLst>
              <a:gd name="connsiteX0" fmla="*/ 0 w 6364941"/>
              <a:gd name="connsiteY0" fmla="*/ 287624 h 1725707"/>
              <a:gd name="connsiteX1" fmla="*/ 287624 w 6364941"/>
              <a:gd name="connsiteY1" fmla="*/ 0 h 1725707"/>
              <a:gd name="connsiteX2" fmla="*/ 6077317 w 6364941"/>
              <a:gd name="connsiteY2" fmla="*/ 0 h 1725707"/>
              <a:gd name="connsiteX3" fmla="*/ 6364941 w 6364941"/>
              <a:gd name="connsiteY3" fmla="*/ 287624 h 1725707"/>
              <a:gd name="connsiteX4" fmla="*/ 6364941 w 6364941"/>
              <a:gd name="connsiteY4" fmla="*/ 1438083 h 1725707"/>
              <a:gd name="connsiteX5" fmla="*/ 6077317 w 6364941"/>
              <a:gd name="connsiteY5" fmla="*/ 1725707 h 1725707"/>
              <a:gd name="connsiteX6" fmla="*/ 287624 w 6364941"/>
              <a:gd name="connsiteY6" fmla="*/ 1725707 h 1725707"/>
              <a:gd name="connsiteX7" fmla="*/ 0 w 6364941"/>
              <a:gd name="connsiteY7" fmla="*/ 1438083 h 1725707"/>
              <a:gd name="connsiteX8" fmla="*/ 0 w 6364941"/>
              <a:gd name="connsiteY8" fmla="*/ 287624 h 1725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64941" h="1725707" extrusionOk="0">
                <a:moveTo>
                  <a:pt x="0" y="287624"/>
                </a:moveTo>
                <a:cubicBezTo>
                  <a:pt x="-20921" y="115870"/>
                  <a:pt x="101719" y="10154"/>
                  <a:pt x="287624" y="0"/>
                </a:cubicBezTo>
                <a:cubicBezTo>
                  <a:pt x="2164292" y="132882"/>
                  <a:pt x="3502341" y="-84951"/>
                  <a:pt x="6077317" y="0"/>
                </a:cubicBezTo>
                <a:cubicBezTo>
                  <a:pt x="6214033" y="21615"/>
                  <a:pt x="6359907" y="156601"/>
                  <a:pt x="6364941" y="287624"/>
                </a:cubicBezTo>
                <a:cubicBezTo>
                  <a:pt x="6339883" y="769904"/>
                  <a:pt x="6422444" y="1169164"/>
                  <a:pt x="6364941" y="1438083"/>
                </a:cubicBezTo>
                <a:cubicBezTo>
                  <a:pt x="6386660" y="1599510"/>
                  <a:pt x="6239250" y="1719363"/>
                  <a:pt x="6077317" y="1725707"/>
                </a:cubicBezTo>
                <a:cubicBezTo>
                  <a:pt x="5124229" y="1813346"/>
                  <a:pt x="1705160" y="1653028"/>
                  <a:pt x="287624" y="1725707"/>
                </a:cubicBezTo>
                <a:cubicBezTo>
                  <a:pt x="128295" y="1721136"/>
                  <a:pt x="-2483" y="1600384"/>
                  <a:pt x="0" y="1438083"/>
                </a:cubicBezTo>
                <a:cubicBezTo>
                  <a:pt x="-102789" y="1275073"/>
                  <a:pt x="-31003" y="820070"/>
                  <a:pt x="0" y="287624"/>
                </a:cubicBezTo>
                <a:close/>
              </a:path>
            </a:pathLst>
          </a:custGeom>
          <a:noFill/>
          <a:ln w="38100">
            <a:solidFill>
              <a:schemeClr val="accent2">
                <a:lumMod val="60000"/>
                <a:lumOff val="4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</a:rPr>
              <a:t>Qua bài học hôm nay, em đã họcđược những gì?</a:t>
            </a:r>
            <a:endParaRPr lang="en-VN" sz="2400" dirty="0">
              <a:latin typeface="UTM Avo" panose="02040603050506020204" pitchFamily="18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C9728071-8C20-5BD3-51EB-C44B61478028}"/>
              </a:ext>
            </a:extLst>
          </p:cNvPr>
          <p:cNvSpPr/>
          <p:nvPr/>
        </p:nvSpPr>
        <p:spPr>
          <a:xfrm>
            <a:off x="2913527" y="3954697"/>
            <a:ext cx="6364941" cy="1959096"/>
          </a:xfrm>
          <a:custGeom>
            <a:avLst/>
            <a:gdLst>
              <a:gd name="connsiteX0" fmla="*/ 0 w 6364941"/>
              <a:gd name="connsiteY0" fmla="*/ 326523 h 1959096"/>
              <a:gd name="connsiteX1" fmla="*/ 326523 w 6364941"/>
              <a:gd name="connsiteY1" fmla="*/ 0 h 1959096"/>
              <a:gd name="connsiteX2" fmla="*/ 6038418 w 6364941"/>
              <a:gd name="connsiteY2" fmla="*/ 0 h 1959096"/>
              <a:gd name="connsiteX3" fmla="*/ 6364941 w 6364941"/>
              <a:gd name="connsiteY3" fmla="*/ 326523 h 1959096"/>
              <a:gd name="connsiteX4" fmla="*/ 6364941 w 6364941"/>
              <a:gd name="connsiteY4" fmla="*/ 1632573 h 1959096"/>
              <a:gd name="connsiteX5" fmla="*/ 6038418 w 6364941"/>
              <a:gd name="connsiteY5" fmla="*/ 1959096 h 1959096"/>
              <a:gd name="connsiteX6" fmla="*/ 326523 w 6364941"/>
              <a:gd name="connsiteY6" fmla="*/ 1959096 h 1959096"/>
              <a:gd name="connsiteX7" fmla="*/ 0 w 6364941"/>
              <a:gd name="connsiteY7" fmla="*/ 1632573 h 1959096"/>
              <a:gd name="connsiteX8" fmla="*/ 0 w 6364941"/>
              <a:gd name="connsiteY8" fmla="*/ 326523 h 1959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64941" h="1959096" extrusionOk="0">
                <a:moveTo>
                  <a:pt x="0" y="326523"/>
                </a:moveTo>
                <a:cubicBezTo>
                  <a:pt x="-20788" y="133366"/>
                  <a:pt x="123284" y="8597"/>
                  <a:pt x="326523" y="0"/>
                </a:cubicBezTo>
                <a:cubicBezTo>
                  <a:pt x="1457467" y="132882"/>
                  <a:pt x="5383414" y="-84951"/>
                  <a:pt x="6038418" y="0"/>
                </a:cubicBezTo>
                <a:cubicBezTo>
                  <a:pt x="6200920" y="17414"/>
                  <a:pt x="6362737" y="158372"/>
                  <a:pt x="6364941" y="326523"/>
                </a:cubicBezTo>
                <a:cubicBezTo>
                  <a:pt x="6371678" y="527221"/>
                  <a:pt x="6331582" y="1447306"/>
                  <a:pt x="6364941" y="1632573"/>
                </a:cubicBezTo>
                <a:cubicBezTo>
                  <a:pt x="6396951" y="1816704"/>
                  <a:pt x="6221902" y="1952613"/>
                  <a:pt x="6038418" y="1959096"/>
                </a:cubicBezTo>
                <a:cubicBezTo>
                  <a:pt x="4510991" y="2046735"/>
                  <a:pt x="1734324" y="1886417"/>
                  <a:pt x="326523" y="1959096"/>
                </a:cubicBezTo>
                <a:cubicBezTo>
                  <a:pt x="143505" y="1933498"/>
                  <a:pt x="-10237" y="1827133"/>
                  <a:pt x="0" y="1632573"/>
                </a:cubicBezTo>
                <a:cubicBezTo>
                  <a:pt x="83471" y="996830"/>
                  <a:pt x="70281" y="887206"/>
                  <a:pt x="0" y="326523"/>
                </a:cubicBezTo>
                <a:close/>
              </a:path>
            </a:pathLst>
          </a:custGeom>
          <a:noFill/>
          <a:ln w="38100">
            <a:solidFill>
              <a:schemeClr val="accent2">
                <a:lumMod val="60000"/>
                <a:lumOff val="40000"/>
              </a:scheme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Muốn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trừ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phân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khác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mẫu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số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ta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  <a:endParaRPr lang="en-VN" sz="40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020563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FF6A07BD-89C4-13E6-9654-65CBC331C607}"/>
              </a:ext>
            </a:extLst>
          </p:cNvPr>
          <p:cNvGrpSpPr/>
          <p:nvPr/>
        </p:nvGrpSpPr>
        <p:grpSpPr>
          <a:xfrm>
            <a:off x="4727728" y="3010718"/>
            <a:ext cx="2736543" cy="1674349"/>
            <a:chOff x="309542" y="967667"/>
            <a:chExt cx="2878585" cy="1674349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704C1058-4885-DC11-C850-50416D6CA1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336999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7FAEADD-9A7E-AEAE-ACB7-7CDBC344682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2956;p43">
            <a:extLst>
              <a:ext uri="{FF2B5EF4-FFF2-40B4-BE49-F238E27FC236}">
                <a16:creationId xmlns:a16="http://schemas.microsoft.com/office/drawing/2014/main" id="{69A1422E-3F97-BB27-4DA1-C71620573CDA}"/>
              </a:ext>
            </a:extLst>
          </p:cNvPr>
          <p:cNvSpPr/>
          <p:nvPr/>
        </p:nvSpPr>
        <p:spPr>
          <a:xfrm>
            <a:off x="1121454" y="2040452"/>
            <a:ext cx="933200" cy="932800"/>
          </a:xfrm>
          <a:prstGeom prst="ellipse">
            <a:avLst/>
          </a:prstGeom>
          <a:solidFill>
            <a:srgbClr val="357E77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2C3C52"/>
              </a:solidFill>
              <a:effectLst/>
              <a:uLnTx/>
              <a:uFillTx/>
              <a:latin typeface="UTM Avo" panose="02040603050506020204" pitchFamily="18"/>
              <a:ea typeface="Mali"/>
              <a:cs typeface="Mali"/>
              <a:sym typeface="Mali"/>
            </a:endParaRPr>
          </a:p>
        </p:txBody>
      </p:sp>
      <p:sp>
        <p:nvSpPr>
          <p:cNvPr id="19" name="Google Shape;2957;p43">
            <a:extLst>
              <a:ext uri="{FF2B5EF4-FFF2-40B4-BE49-F238E27FC236}">
                <a16:creationId xmlns:a16="http://schemas.microsoft.com/office/drawing/2014/main" id="{324F525A-5C13-AF2D-2DD5-0D6D7B8F8BCC}"/>
              </a:ext>
            </a:extLst>
          </p:cNvPr>
          <p:cNvSpPr/>
          <p:nvPr/>
        </p:nvSpPr>
        <p:spPr>
          <a:xfrm>
            <a:off x="4280371" y="2073341"/>
            <a:ext cx="933200" cy="932800"/>
          </a:xfrm>
          <a:prstGeom prst="ellipse">
            <a:avLst/>
          </a:prstGeom>
          <a:solidFill>
            <a:srgbClr val="D74242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2C3C52"/>
              </a:solidFill>
              <a:effectLst/>
              <a:uLnTx/>
              <a:uFillTx/>
              <a:latin typeface="UTM Avo" panose="02040603050506020204" pitchFamily="18"/>
              <a:ea typeface="Mali"/>
              <a:cs typeface="Mali"/>
              <a:sym typeface="Mali"/>
            </a:endParaRPr>
          </a:p>
        </p:txBody>
      </p:sp>
      <p:sp>
        <p:nvSpPr>
          <p:cNvPr id="20" name="Google Shape;2958;p43">
            <a:extLst>
              <a:ext uri="{FF2B5EF4-FFF2-40B4-BE49-F238E27FC236}">
                <a16:creationId xmlns:a16="http://schemas.microsoft.com/office/drawing/2014/main" id="{92E53339-4CBF-4A74-07F2-2B422B542FD3}"/>
              </a:ext>
            </a:extLst>
          </p:cNvPr>
          <p:cNvSpPr/>
          <p:nvPr/>
        </p:nvSpPr>
        <p:spPr>
          <a:xfrm>
            <a:off x="7730435" y="2042242"/>
            <a:ext cx="933200" cy="932800"/>
          </a:xfrm>
          <a:prstGeom prst="ellipse">
            <a:avLst/>
          </a:prstGeom>
          <a:solidFill>
            <a:srgbClr val="2F75C1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2C3C52"/>
              </a:solidFill>
              <a:effectLst/>
              <a:uLnTx/>
              <a:uFillTx/>
              <a:latin typeface="UTM Avo" panose="02040603050506020204" pitchFamily="18"/>
              <a:ea typeface="Mali"/>
              <a:cs typeface="Mali"/>
              <a:sym typeface="Mali"/>
            </a:endParaRPr>
          </a:p>
        </p:txBody>
      </p:sp>
      <p:grpSp>
        <p:nvGrpSpPr>
          <p:cNvPr id="21" name="Google Shape;2959;p43">
            <a:extLst>
              <a:ext uri="{FF2B5EF4-FFF2-40B4-BE49-F238E27FC236}">
                <a16:creationId xmlns:a16="http://schemas.microsoft.com/office/drawing/2014/main" id="{C0B4108F-A4FD-8B8E-E4CA-33827EF83699}"/>
              </a:ext>
            </a:extLst>
          </p:cNvPr>
          <p:cNvGrpSpPr/>
          <p:nvPr/>
        </p:nvGrpSpPr>
        <p:grpSpPr>
          <a:xfrm>
            <a:off x="1373323" y="2259834"/>
            <a:ext cx="429465" cy="494039"/>
            <a:chOff x="-42971725" y="3217825"/>
            <a:chExt cx="275675" cy="317125"/>
          </a:xfrm>
        </p:grpSpPr>
        <p:sp>
          <p:nvSpPr>
            <p:cNvPr id="22" name="Google Shape;2960;p43">
              <a:extLst>
                <a:ext uri="{FF2B5EF4-FFF2-40B4-BE49-F238E27FC236}">
                  <a16:creationId xmlns:a16="http://schemas.microsoft.com/office/drawing/2014/main" id="{24943C18-4CFF-6042-ABD4-02B3C7FEB544}"/>
                </a:ext>
              </a:extLst>
            </p:cNvPr>
            <p:cNvSpPr/>
            <p:nvPr/>
          </p:nvSpPr>
          <p:spPr>
            <a:xfrm>
              <a:off x="-42951250" y="3279250"/>
              <a:ext cx="233950" cy="152050"/>
            </a:xfrm>
            <a:custGeom>
              <a:avLst/>
              <a:gdLst/>
              <a:ahLst/>
              <a:cxnLst/>
              <a:rect l="l" t="t" r="r" b="b"/>
              <a:pathLst>
                <a:path w="9358" h="6082" extrusionOk="0">
                  <a:moveTo>
                    <a:pt x="379" y="1"/>
                  </a:moveTo>
                  <a:cubicBezTo>
                    <a:pt x="158" y="1"/>
                    <a:pt x="1" y="221"/>
                    <a:pt x="1" y="410"/>
                  </a:cubicBezTo>
                  <a:lnTo>
                    <a:pt x="1" y="6081"/>
                  </a:lnTo>
                  <a:lnTo>
                    <a:pt x="9357" y="6081"/>
                  </a:lnTo>
                  <a:lnTo>
                    <a:pt x="9357" y="410"/>
                  </a:lnTo>
                  <a:cubicBezTo>
                    <a:pt x="9357" y="158"/>
                    <a:pt x="9168" y="1"/>
                    <a:pt x="89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3" name="Google Shape;2961;p43">
              <a:extLst>
                <a:ext uri="{FF2B5EF4-FFF2-40B4-BE49-F238E27FC236}">
                  <a16:creationId xmlns:a16="http://schemas.microsoft.com/office/drawing/2014/main" id="{6E9A1B27-AD53-912A-3D1B-794934E6B341}"/>
                </a:ext>
              </a:extLst>
            </p:cNvPr>
            <p:cNvSpPr/>
            <p:nvPr/>
          </p:nvSpPr>
          <p:spPr>
            <a:xfrm>
              <a:off x="-42971725" y="3451750"/>
              <a:ext cx="275675" cy="83200"/>
            </a:xfrm>
            <a:custGeom>
              <a:avLst/>
              <a:gdLst/>
              <a:ahLst/>
              <a:cxnLst/>
              <a:rect l="l" t="t" r="r" b="b"/>
              <a:pathLst>
                <a:path w="11027" h="3328" extrusionOk="0">
                  <a:moveTo>
                    <a:pt x="63" y="0"/>
                  </a:moveTo>
                  <a:cubicBezTo>
                    <a:pt x="32" y="126"/>
                    <a:pt x="0" y="284"/>
                    <a:pt x="0" y="410"/>
                  </a:cubicBezTo>
                  <a:cubicBezTo>
                    <a:pt x="0" y="1103"/>
                    <a:pt x="536" y="1670"/>
                    <a:pt x="1198" y="1670"/>
                  </a:cubicBezTo>
                  <a:lnTo>
                    <a:pt x="3151" y="1670"/>
                  </a:lnTo>
                  <a:lnTo>
                    <a:pt x="2615" y="2710"/>
                  </a:lnTo>
                  <a:cubicBezTo>
                    <a:pt x="2521" y="2930"/>
                    <a:pt x="2615" y="3182"/>
                    <a:pt x="2836" y="3277"/>
                  </a:cubicBezTo>
                  <a:cubicBezTo>
                    <a:pt x="2889" y="3312"/>
                    <a:pt x="2949" y="3328"/>
                    <a:pt x="3009" y="3328"/>
                  </a:cubicBezTo>
                  <a:cubicBezTo>
                    <a:pt x="3166" y="3328"/>
                    <a:pt x="3326" y="3224"/>
                    <a:pt x="3371" y="3088"/>
                  </a:cubicBezTo>
                  <a:lnTo>
                    <a:pt x="4096" y="1639"/>
                  </a:lnTo>
                  <a:lnTo>
                    <a:pt x="5073" y="1639"/>
                  </a:lnTo>
                  <a:lnTo>
                    <a:pt x="5073" y="2867"/>
                  </a:lnTo>
                  <a:cubicBezTo>
                    <a:pt x="5073" y="3119"/>
                    <a:pt x="5262" y="3308"/>
                    <a:pt x="5514" y="3308"/>
                  </a:cubicBezTo>
                  <a:cubicBezTo>
                    <a:pt x="5734" y="3308"/>
                    <a:pt x="5892" y="3119"/>
                    <a:pt x="5892" y="2867"/>
                  </a:cubicBezTo>
                  <a:lnTo>
                    <a:pt x="5892" y="1639"/>
                  </a:lnTo>
                  <a:lnTo>
                    <a:pt x="6868" y="1639"/>
                  </a:lnTo>
                  <a:lnTo>
                    <a:pt x="7593" y="3088"/>
                  </a:lnTo>
                  <a:cubicBezTo>
                    <a:pt x="7688" y="3230"/>
                    <a:pt x="7835" y="3301"/>
                    <a:pt x="7983" y="3301"/>
                  </a:cubicBezTo>
                  <a:cubicBezTo>
                    <a:pt x="8032" y="3301"/>
                    <a:pt x="8081" y="3293"/>
                    <a:pt x="8129" y="3277"/>
                  </a:cubicBezTo>
                  <a:cubicBezTo>
                    <a:pt x="8349" y="3151"/>
                    <a:pt x="8412" y="2930"/>
                    <a:pt x="8349" y="2710"/>
                  </a:cubicBezTo>
                  <a:lnTo>
                    <a:pt x="7814" y="1670"/>
                  </a:lnTo>
                  <a:lnTo>
                    <a:pt x="9767" y="1670"/>
                  </a:lnTo>
                  <a:cubicBezTo>
                    <a:pt x="10429" y="1670"/>
                    <a:pt x="11027" y="1103"/>
                    <a:pt x="11027" y="410"/>
                  </a:cubicBezTo>
                  <a:cubicBezTo>
                    <a:pt x="11027" y="252"/>
                    <a:pt x="10964" y="126"/>
                    <a:pt x="109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4" name="Google Shape;2962;p43">
              <a:extLst>
                <a:ext uri="{FF2B5EF4-FFF2-40B4-BE49-F238E27FC236}">
                  <a16:creationId xmlns:a16="http://schemas.microsoft.com/office/drawing/2014/main" id="{33597AC2-8078-6CB8-CCA1-F5C16CB2FB1B}"/>
                </a:ext>
              </a:extLst>
            </p:cNvPr>
            <p:cNvSpPr/>
            <p:nvPr/>
          </p:nvSpPr>
          <p:spPr>
            <a:xfrm>
              <a:off x="-42866975" y="3217825"/>
              <a:ext cx="63025" cy="40975"/>
            </a:xfrm>
            <a:custGeom>
              <a:avLst/>
              <a:gdLst/>
              <a:ahLst/>
              <a:cxnLst/>
              <a:rect l="l" t="t" r="r" b="b"/>
              <a:pathLst>
                <a:path w="2521" h="1639" extrusionOk="0">
                  <a:moveTo>
                    <a:pt x="442" y="0"/>
                  </a:moveTo>
                  <a:cubicBezTo>
                    <a:pt x="221" y="0"/>
                    <a:pt x="1" y="189"/>
                    <a:pt x="1" y="410"/>
                  </a:cubicBezTo>
                  <a:lnTo>
                    <a:pt x="1" y="1639"/>
                  </a:lnTo>
                  <a:lnTo>
                    <a:pt x="2489" y="1639"/>
                  </a:lnTo>
                  <a:lnTo>
                    <a:pt x="2489" y="410"/>
                  </a:lnTo>
                  <a:lnTo>
                    <a:pt x="2521" y="410"/>
                  </a:lnTo>
                  <a:cubicBezTo>
                    <a:pt x="2521" y="189"/>
                    <a:pt x="2332" y="0"/>
                    <a:pt x="211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grpSp>
        <p:nvGrpSpPr>
          <p:cNvPr id="25" name="Google Shape;2963;p43">
            <a:extLst>
              <a:ext uri="{FF2B5EF4-FFF2-40B4-BE49-F238E27FC236}">
                <a16:creationId xmlns:a16="http://schemas.microsoft.com/office/drawing/2014/main" id="{9394046E-1BEC-3CFF-8D34-6F08C177902F}"/>
              </a:ext>
            </a:extLst>
          </p:cNvPr>
          <p:cNvGrpSpPr/>
          <p:nvPr/>
        </p:nvGrpSpPr>
        <p:grpSpPr>
          <a:xfrm>
            <a:off x="7910699" y="2261389"/>
            <a:ext cx="572672" cy="494505"/>
            <a:chOff x="-42651700" y="3217825"/>
            <a:chExt cx="367600" cy="317425"/>
          </a:xfrm>
        </p:grpSpPr>
        <p:sp>
          <p:nvSpPr>
            <p:cNvPr id="26" name="Google Shape;2964;p43">
              <a:extLst>
                <a:ext uri="{FF2B5EF4-FFF2-40B4-BE49-F238E27FC236}">
                  <a16:creationId xmlns:a16="http://schemas.microsoft.com/office/drawing/2014/main" id="{B18BA2B6-A572-A225-36F3-B16D21223082}"/>
                </a:ext>
              </a:extLst>
            </p:cNvPr>
            <p:cNvSpPr/>
            <p:nvPr/>
          </p:nvSpPr>
          <p:spPr>
            <a:xfrm>
              <a:off x="-42651700" y="3239075"/>
              <a:ext cx="367600" cy="296175"/>
            </a:xfrm>
            <a:custGeom>
              <a:avLst/>
              <a:gdLst/>
              <a:ahLst/>
              <a:cxnLst/>
              <a:rect l="l" t="t" r="r" b="b"/>
              <a:pathLst>
                <a:path w="14704" h="11847" extrusionOk="0">
                  <a:moveTo>
                    <a:pt x="7370" y="797"/>
                  </a:moveTo>
                  <a:cubicBezTo>
                    <a:pt x="8536" y="797"/>
                    <a:pt x="9694" y="1246"/>
                    <a:pt x="10576" y="2143"/>
                  </a:cubicBezTo>
                  <a:cubicBezTo>
                    <a:pt x="12340" y="3908"/>
                    <a:pt x="12340" y="6775"/>
                    <a:pt x="10576" y="8539"/>
                  </a:cubicBezTo>
                  <a:cubicBezTo>
                    <a:pt x="9757" y="9390"/>
                    <a:pt x="8623" y="9894"/>
                    <a:pt x="7363" y="9894"/>
                  </a:cubicBezTo>
                  <a:cubicBezTo>
                    <a:pt x="6102" y="9894"/>
                    <a:pt x="4937" y="9358"/>
                    <a:pt x="4118" y="8539"/>
                  </a:cubicBezTo>
                  <a:cubicBezTo>
                    <a:pt x="2353" y="6775"/>
                    <a:pt x="2353" y="3908"/>
                    <a:pt x="4118" y="2143"/>
                  </a:cubicBezTo>
                  <a:cubicBezTo>
                    <a:pt x="5031" y="1246"/>
                    <a:pt x="6205" y="797"/>
                    <a:pt x="7370" y="797"/>
                  </a:cubicBezTo>
                  <a:close/>
                  <a:moveTo>
                    <a:pt x="7326" y="1"/>
                  </a:moveTo>
                  <a:cubicBezTo>
                    <a:pt x="2091" y="1"/>
                    <a:pt x="0" y="6750"/>
                    <a:pt x="4275" y="9768"/>
                  </a:cubicBezTo>
                  <a:lnTo>
                    <a:pt x="3424" y="11280"/>
                  </a:lnTo>
                  <a:cubicBezTo>
                    <a:pt x="3298" y="11532"/>
                    <a:pt x="3487" y="11847"/>
                    <a:pt x="3771" y="11847"/>
                  </a:cubicBezTo>
                  <a:cubicBezTo>
                    <a:pt x="3929" y="11847"/>
                    <a:pt x="4086" y="11784"/>
                    <a:pt x="4118" y="11626"/>
                  </a:cubicBezTo>
                  <a:lnTo>
                    <a:pt x="5000" y="10209"/>
                  </a:lnTo>
                  <a:cubicBezTo>
                    <a:pt x="5740" y="10571"/>
                    <a:pt x="6543" y="10752"/>
                    <a:pt x="7351" y="10752"/>
                  </a:cubicBezTo>
                  <a:cubicBezTo>
                    <a:pt x="8158" y="10752"/>
                    <a:pt x="8969" y="10571"/>
                    <a:pt x="9725" y="10209"/>
                  </a:cubicBezTo>
                  <a:lnTo>
                    <a:pt x="10576" y="11626"/>
                  </a:lnTo>
                  <a:cubicBezTo>
                    <a:pt x="10671" y="11784"/>
                    <a:pt x="10828" y="11847"/>
                    <a:pt x="10923" y="11847"/>
                  </a:cubicBezTo>
                  <a:cubicBezTo>
                    <a:pt x="11238" y="11847"/>
                    <a:pt x="11458" y="11532"/>
                    <a:pt x="11301" y="11280"/>
                  </a:cubicBezTo>
                  <a:lnTo>
                    <a:pt x="10419" y="9768"/>
                  </a:lnTo>
                  <a:cubicBezTo>
                    <a:pt x="14703" y="6775"/>
                    <a:pt x="12592" y="1"/>
                    <a:pt x="7363" y="1"/>
                  </a:cubicBezTo>
                  <a:cubicBezTo>
                    <a:pt x="7350" y="1"/>
                    <a:pt x="7338" y="1"/>
                    <a:pt x="732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7" name="Google Shape;2965;p43">
              <a:extLst>
                <a:ext uri="{FF2B5EF4-FFF2-40B4-BE49-F238E27FC236}">
                  <a16:creationId xmlns:a16="http://schemas.microsoft.com/office/drawing/2014/main" id="{7D8AE34E-6544-94EE-4B8A-A09D2D3B14E6}"/>
                </a:ext>
              </a:extLst>
            </p:cNvPr>
            <p:cNvSpPr/>
            <p:nvPr/>
          </p:nvSpPr>
          <p:spPr>
            <a:xfrm>
              <a:off x="-42419600" y="3217825"/>
              <a:ext cx="106350" cy="106350"/>
            </a:xfrm>
            <a:custGeom>
              <a:avLst/>
              <a:gdLst/>
              <a:ahLst/>
              <a:cxnLst/>
              <a:rect l="l" t="t" r="r" b="b"/>
              <a:pathLst>
                <a:path w="4254" h="4254" extrusionOk="0">
                  <a:moveTo>
                    <a:pt x="1355" y="0"/>
                  </a:moveTo>
                  <a:cubicBezTo>
                    <a:pt x="882" y="0"/>
                    <a:pt x="410" y="95"/>
                    <a:pt x="0" y="315"/>
                  </a:cubicBezTo>
                  <a:cubicBezTo>
                    <a:pt x="1891" y="946"/>
                    <a:pt x="3340" y="2395"/>
                    <a:pt x="3938" y="4254"/>
                  </a:cubicBezTo>
                  <a:cubicBezTo>
                    <a:pt x="4128" y="3844"/>
                    <a:pt x="4254" y="3371"/>
                    <a:pt x="4254" y="2899"/>
                  </a:cubicBezTo>
                  <a:cubicBezTo>
                    <a:pt x="4254" y="1292"/>
                    <a:pt x="2962" y="0"/>
                    <a:pt x="13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8" name="Google Shape;2966;p43">
              <a:extLst>
                <a:ext uri="{FF2B5EF4-FFF2-40B4-BE49-F238E27FC236}">
                  <a16:creationId xmlns:a16="http://schemas.microsoft.com/office/drawing/2014/main" id="{18EC86C0-AEE0-1714-84F6-62D166E07CAA}"/>
                </a:ext>
              </a:extLst>
            </p:cNvPr>
            <p:cNvSpPr/>
            <p:nvPr/>
          </p:nvSpPr>
          <p:spPr>
            <a:xfrm>
              <a:off x="-42623600" y="3218600"/>
              <a:ext cx="106350" cy="106375"/>
            </a:xfrm>
            <a:custGeom>
              <a:avLst/>
              <a:gdLst/>
              <a:ahLst/>
              <a:cxnLst/>
              <a:rect l="l" t="t" r="r" b="b"/>
              <a:pathLst>
                <a:path w="4254" h="4255" extrusionOk="0">
                  <a:moveTo>
                    <a:pt x="2931" y="1"/>
                  </a:moveTo>
                  <a:cubicBezTo>
                    <a:pt x="1292" y="1"/>
                    <a:pt x="1" y="1293"/>
                    <a:pt x="1" y="2899"/>
                  </a:cubicBezTo>
                  <a:cubicBezTo>
                    <a:pt x="1" y="3372"/>
                    <a:pt x="127" y="3845"/>
                    <a:pt x="316" y="4254"/>
                  </a:cubicBezTo>
                  <a:cubicBezTo>
                    <a:pt x="977" y="2364"/>
                    <a:pt x="2426" y="915"/>
                    <a:pt x="4254" y="316"/>
                  </a:cubicBezTo>
                  <a:cubicBezTo>
                    <a:pt x="3876" y="127"/>
                    <a:pt x="3403" y="1"/>
                    <a:pt x="293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29" name="Google Shape;2967;p43">
              <a:extLst>
                <a:ext uri="{FF2B5EF4-FFF2-40B4-BE49-F238E27FC236}">
                  <a16:creationId xmlns:a16="http://schemas.microsoft.com/office/drawing/2014/main" id="{6FE6B337-94A1-5DB9-EA81-CB26381280C3}"/>
                </a:ext>
              </a:extLst>
            </p:cNvPr>
            <p:cNvSpPr/>
            <p:nvPr/>
          </p:nvSpPr>
          <p:spPr>
            <a:xfrm>
              <a:off x="-42561375" y="3279250"/>
              <a:ext cx="185900" cy="186700"/>
            </a:xfrm>
            <a:custGeom>
              <a:avLst/>
              <a:gdLst/>
              <a:ahLst/>
              <a:cxnLst/>
              <a:rect l="l" t="t" r="r" b="b"/>
              <a:pathLst>
                <a:path w="7436" h="7468" extrusionOk="0">
                  <a:moveTo>
                    <a:pt x="3781" y="1671"/>
                  </a:moveTo>
                  <a:cubicBezTo>
                    <a:pt x="4033" y="1671"/>
                    <a:pt x="4191" y="1860"/>
                    <a:pt x="4191" y="2112"/>
                  </a:cubicBezTo>
                  <a:lnTo>
                    <a:pt x="4191" y="3340"/>
                  </a:lnTo>
                  <a:lnTo>
                    <a:pt x="5388" y="3340"/>
                  </a:lnTo>
                  <a:cubicBezTo>
                    <a:pt x="5640" y="3340"/>
                    <a:pt x="5829" y="3529"/>
                    <a:pt x="5829" y="3750"/>
                  </a:cubicBezTo>
                  <a:cubicBezTo>
                    <a:pt x="5829" y="4002"/>
                    <a:pt x="5640" y="4128"/>
                    <a:pt x="5388" y="4128"/>
                  </a:cubicBezTo>
                  <a:lnTo>
                    <a:pt x="3750" y="4128"/>
                  </a:lnTo>
                  <a:cubicBezTo>
                    <a:pt x="3498" y="4128"/>
                    <a:pt x="3308" y="3939"/>
                    <a:pt x="3308" y="3750"/>
                  </a:cubicBezTo>
                  <a:lnTo>
                    <a:pt x="3308" y="2112"/>
                  </a:lnTo>
                  <a:lnTo>
                    <a:pt x="3340" y="2112"/>
                  </a:lnTo>
                  <a:cubicBezTo>
                    <a:pt x="3340" y="1860"/>
                    <a:pt x="3529" y="1671"/>
                    <a:pt x="3781" y="1671"/>
                  </a:cubicBezTo>
                  <a:close/>
                  <a:moveTo>
                    <a:pt x="3750" y="1"/>
                  </a:moveTo>
                  <a:cubicBezTo>
                    <a:pt x="1702" y="1"/>
                    <a:pt x="32" y="1671"/>
                    <a:pt x="0" y="3750"/>
                  </a:cubicBezTo>
                  <a:cubicBezTo>
                    <a:pt x="32" y="5798"/>
                    <a:pt x="1702" y="7467"/>
                    <a:pt x="3750" y="7467"/>
                  </a:cubicBezTo>
                  <a:cubicBezTo>
                    <a:pt x="5797" y="7467"/>
                    <a:pt x="7436" y="5798"/>
                    <a:pt x="7436" y="3750"/>
                  </a:cubicBezTo>
                  <a:cubicBezTo>
                    <a:pt x="7436" y="1702"/>
                    <a:pt x="5797" y="64"/>
                    <a:pt x="375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sp>
        <p:nvSpPr>
          <p:cNvPr id="30" name="Google Shape;2968;p43">
            <a:extLst>
              <a:ext uri="{FF2B5EF4-FFF2-40B4-BE49-F238E27FC236}">
                <a16:creationId xmlns:a16="http://schemas.microsoft.com/office/drawing/2014/main" id="{9BFDC171-8FEA-58A2-60C4-1BFA671FC9E1}"/>
              </a:ext>
            </a:extLst>
          </p:cNvPr>
          <p:cNvSpPr/>
          <p:nvPr/>
        </p:nvSpPr>
        <p:spPr>
          <a:xfrm>
            <a:off x="4504003" y="2293463"/>
            <a:ext cx="485937" cy="492559"/>
          </a:xfrm>
          <a:custGeom>
            <a:avLst/>
            <a:gdLst/>
            <a:ahLst/>
            <a:cxnLst/>
            <a:rect l="l" t="t" r="r" b="b"/>
            <a:pathLst>
              <a:path w="12477" h="12647" extrusionOk="0">
                <a:moveTo>
                  <a:pt x="3750" y="4538"/>
                </a:moveTo>
                <a:cubicBezTo>
                  <a:pt x="4223" y="4538"/>
                  <a:pt x="4601" y="4884"/>
                  <a:pt x="4601" y="5357"/>
                </a:cubicBezTo>
                <a:cubicBezTo>
                  <a:pt x="4601" y="5829"/>
                  <a:pt x="4223" y="6176"/>
                  <a:pt x="3750" y="6176"/>
                </a:cubicBezTo>
                <a:cubicBezTo>
                  <a:pt x="3277" y="6176"/>
                  <a:pt x="2931" y="5829"/>
                  <a:pt x="2931" y="5357"/>
                </a:cubicBezTo>
                <a:cubicBezTo>
                  <a:pt x="2931" y="4884"/>
                  <a:pt x="3277" y="4538"/>
                  <a:pt x="3750" y="4538"/>
                </a:cubicBezTo>
                <a:close/>
                <a:moveTo>
                  <a:pt x="6239" y="4538"/>
                </a:moveTo>
                <a:cubicBezTo>
                  <a:pt x="6711" y="4538"/>
                  <a:pt x="7058" y="4884"/>
                  <a:pt x="7058" y="5357"/>
                </a:cubicBezTo>
                <a:cubicBezTo>
                  <a:pt x="7058" y="5829"/>
                  <a:pt x="6711" y="6176"/>
                  <a:pt x="6239" y="6176"/>
                </a:cubicBezTo>
                <a:cubicBezTo>
                  <a:pt x="5766" y="6176"/>
                  <a:pt x="5420" y="5829"/>
                  <a:pt x="5420" y="5357"/>
                </a:cubicBezTo>
                <a:cubicBezTo>
                  <a:pt x="5420" y="4884"/>
                  <a:pt x="5766" y="4538"/>
                  <a:pt x="6239" y="4538"/>
                </a:cubicBezTo>
                <a:close/>
                <a:moveTo>
                  <a:pt x="8728" y="4538"/>
                </a:moveTo>
                <a:cubicBezTo>
                  <a:pt x="9200" y="4538"/>
                  <a:pt x="9547" y="4884"/>
                  <a:pt x="9547" y="5357"/>
                </a:cubicBezTo>
                <a:cubicBezTo>
                  <a:pt x="9547" y="5829"/>
                  <a:pt x="9200" y="6176"/>
                  <a:pt x="8728" y="6176"/>
                </a:cubicBezTo>
                <a:cubicBezTo>
                  <a:pt x="8255" y="6176"/>
                  <a:pt x="7877" y="5829"/>
                  <a:pt x="7877" y="5357"/>
                </a:cubicBezTo>
                <a:cubicBezTo>
                  <a:pt x="7877" y="4884"/>
                  <a:pt x="8255" y="4538"/>
                  <a:pt x="8728" y="4538"/>
                </a:cubicBezTo>
                <a:close/>
                <a:moveTo>
                  <a:pt x="6239" y="1"/>
                </a:moveTo>
                <a:cubicBezTo>
                  <a:pt x="2805" y="1"/>
                  <a:pt x="1" y="2395"/>
                  <a:pt x="1" y="5357"/>
                </a:cubicBezTo>
                <a:cubicBezTo>
                  <a:pt x="1" y="7436"/>
                  <a:pt x="1387" y="9200"/>
                  <a:pt x="3309" y="10082"/>
                </a:cubicBezTo>
                <a:lnTo>
                  <a:pt x="3309" y="12256"/>
                </a:lnTo>
                <a:cubicBezTo>
                  <a:pt x="3309" y="12486"/>
                  <a:pt x="3502" y="12646"/>
                  <a:pt x="3715" y="12646"/>
                </a:cubicBezTo>
                <a:cubicBezTo>
                  <a:pt x="3824" y="12646"/>
                  <a:pt x="3938" y="12604"/>
                  <a:pt x="4034" y="12508"/>
                </a:cubicBezTo>
                <a:lnTo>
                  <a:pt x="5609" y="10681"/>
                </a:lnTo>
                <a:cubicBezTo>
                  <a:pt x="5798" y="10681"/>
                  <a:pt x="5987" y="10713"/>
                  <a:pt x="6239" y="10713"/>
                </a:cubicBezTo>
                <a:cubicBezTo>
                  <a:pt x="9641" y="10713"/>
                  <a:pt x="12477" y="8350"/>
                  <a:pt x="12477" y="5357"/>
                </a:cubicBezTo>
                <a:cubicBezTo>
                  <a:pt x="12477" y="2395"/>
                  <a:pt x="9704" y="1"/>
                  <a:pt x="6239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3B0014B-B345-DB29-6FBD-F3931E975F74}"/>
              </a:ext>
            </a:extLst>
          </p:cNvPr>
          <p:cNvSpPr txBox="1"/>
          <p:nvPr/>
        </p:nvSpPr>
        <p:spPr>
          <a:xfrm>
            <a:off x="497968" y="3190327"/>
            <a:ext cx="238760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Ôn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kiến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thức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đã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học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/>
              <a:cs typeface="Arial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9B1144F-3519-FE95-02C8-74BF6B869ED3}"/>
              </a:ext>
            </a:extLst>
          </p:cNvPr>
          <p:cNvSpPr txBox="1"/>
          <p:nvPr/>
        </p:nvSpPr>
        <p:spPr>
          <a:xfrm>
            <a:off x="3472683" y="3190327"/>
            <a:ext cx="264160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Hoàn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thành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trong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VBT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715507C-207E-6440-4598-F393A90FDE61}"/>
              </a:ext>
            </a:extLst>
          </p:cNvPr>
          <p:cNvSpPr txBox="1"/>
          <p:nvPr/>
        </p:nvSpPr>
        <p:spPr>
          <a:xfrm>
            <a:off x="6619251" y="3190327"/>
            <a:ext cx="3700406" cy="1682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Đọc và chuẩn bị trước 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/>
              <a:cs typeface="Arial"/>
              <a:sym typeface="Arial"/>
            </a:endParaRP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Bài 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78: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Luyện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tập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–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Tiết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477843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6239DC95-0E39-51A2-CC25-4A5F05007ABF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312F9DBA-AF38-3E6F-0832-79D403067210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Group Facebook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link:  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2D63CBA8-A188-A5C4-8660-C1A7E085DC9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3"/>
            <a:extLst>
              <a:ext uri="{FF2B5EF4-FFF2-40B4-BE49-F238E27FC236}">
                <a16:creationId xmlns:a16="http://schemas.microsoft.com/office/drawing/2014/main" id="{E57769F8-F552-C8DA-8E8A-DDC3EC6203E2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Hoc10 –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Đồng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hành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cùng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viên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tiểu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400" b="1" i="0" u="sng" strike="noStrike" kern="120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7EF84C48-1423-0E07-165D-E3FA4EEE6634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Hoặc truy cập qua QR code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48BDCDB7-7169-BE3D-D202-AFAF2BB1AA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1;p1">
            <a:extLst>
              <a:ext uri="{FF2B5EF4-FFF2-40B4-BE49-F238E27FC236}">
                <a16:creationId xmlns:a16="http://schemas.microsoft.com/office/drawing/2014/main" id="{90111135-4929-E613-5CA2-ABDE280953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5985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42</TotalTime>
  <Words>464</Words>
  <Application>Microsoft Office PowerPoint</Application>
  <PresentationFormat>Widescreen</PresentationFormat>
  <Paragraphs>67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Calibri</vt:lpstr>
      <vt:lpstr>Cambria Math</vt:lpstr>
      <vt:lpstr>Arial</vt:lpstr>
      <vt:lpstr>UTM Avo</vt:lpstr>
      <vt:lpstr>Calibri Light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21</cp:revision>
  <dcterms:created xsi:type="dcterms:W3CDTF">2023-10-24T04:45:10Z</dcterms:created>
  <dcterms:modified xsi:type="dcterms:W3CDTF">2024-02-07T01:43:39Z</dcterms:modified>
</cp:coreProperties>
</file>