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66" r:id="rId4"/>
    <p:sldId id="256" r:id="rId5"/>
    <p:sldId id="286" r:id="rId6"/>
    <p:sldId id="287" r:id="rId7"/>
    <p:sldId id="261" r:id="rId8"/>
    <p:sldId id="258" r:id="rId9"/>
    <p:sldId id="259" r:id="rId10"/>
    <p:sldId id="260" r:id="rId11"/>
    <p:sldId id="271" r:id="rId12"/>
    <p:sldId id="288" r:id="rId13"/>
    <p:sldId id="282" r:id="rId14"/>
    <p:sldId id="289" r:id="rId15"/>
    <p:sldId id="290" r:id="rId16"/>
    <p:sldId id="291" r:id="rId17"/>
    <p:sldId id="292" r:id="rId18"/>
    <p:sldId id="263" r:id="rId19"/>
    <p:sldId id="272" r:id="rId20"/>
    <p:sldId id="267" r:id="rId21"/>
    <p:sldId id="275" r:id="rId22"/>
  </p:sldIdLst>
  <p:sldSz cx="12192000" cy="6858000"/>
  <p:notesSz cx="6858000" cy="9144000"/>
  <p:embeddedFontLst>
    <p:embeddedFont>
      <p:font typeface="Cambria Math" panose="02040503050406030204" pitchFamily="18" charset="0"/>
      <p:regular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5846"/>
  </p:normalViewPr>
  <p:slideViewPr>
    <p:cSldViewPr snapToGrid="0">
      <p:cViewPr varScale="1">
        <p:scale>
          <a:sx n="110" d="100"/>
          <a:sy n="110" d="100"/>
        </p:scale>
        <p:origin x="49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27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65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880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934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256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45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69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70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27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028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47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8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3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23.xml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audio" Target="../media/media1.mp3"/><Relationship Id="rId16" Type="http://schemas.openxmlformats.org/officeDocument/2006/relationships/slide" Target="slide4.xml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microsoft.com/office/2007/relationships/hdphoto" Target="../media/hdphoto2.wdp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5.jpe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jpg"/><Relationship Id="rId7" Type="http://schemas.openxmlformats.org/officeDocument/2006/relationships/image" Target="../media/image17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3.wdp"/><Relationship Id="rId11" Type="http://schemas.openxmlformats.org/officeDocument/2006/relationships/slide" Target="slide5.xml"/><Relationship Id="rId5" Type="http://schemas.openxmlformats.org/officeDocument/2006/relationships/image" Target="../media/image5.png"/><Relationship Id="rId10" Type="http://schemas.openxmlformats.org/officeDocument/2006/relationships/slide" Target="slide7.xml"/><Relationship Id="rId4" Type="http://schemas.openxmlformats.org/officeDocument/2006/relationships/slide" Target="slide10.xml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10" Type="http://schemas.openxmlformats.org/officeDocument/2006/relationships/image" Target="../media/image15.jpeg"/><Relationship Id="rId4" Type="http://schemas.openxmlformats.org/officeDocument/2006/relationships/audio" Target="../media/audio2.wav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5.png"/><Relationship Id="rId3" Type="http://schemas.openxmlformats.org/officeDocument/2006/relationships/audio" Target="../media/audio2.wav"/><Relationship Id="rId7" Type="http://schemas.openxmlformats.org/officeDocument/2006/relationships/image" Target="../media/image19.png"/><Relationship Id="rId12" Type="http://schemas.openxmlformats.org/officeDocument/2006/relationships/slide" Target="slide4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jp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5" Type="http://schemas.openxmlformats.org/officeDocument/2006/relationships/image" Target="../media/image25.png"/><Relationship Id="rId10" Type="http://schemas.openxmlformats.org/officeDocument/2006/relationships/image" Target="../media/image23.png"/><Relationship Id="rId4" Type="http://schemas.openxmlformats.org/officeDocument/2006/relationships/audio" Target="../media/audio1.wav"/><Relationship Id="rId9" Type="http://schemas.openxmlformats.org/officeDocument/2006/relationships/image" Target="../media/image22.png"/><Relationship Id="rId1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10" Type="http://schemas.openxmlformats.org/officeDocument/2006/relationships/image" Target="../media/image15.jpeg"/><Relationship Id="rId4" Type="http://schemas.openxmlformats.org/officeDocument/2006/relationships/audio" Target="../media/audio2.wav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0.pn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microsoft.com/office/2007/relationships/hdphoto" Target="../media/hdphoto5.wdp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5A9E77B7-AF7B-7B11-5B84-624B1082EFC2}"/>
              </a:ext>
            </a:extLst>
          </p:cNvPr>
          <p:cNvSpPr txBox="1">
            <a:spLocks/>
          </p:cNvSpPr>
          <p:nvPr/>
        </p:nvSpPr>
        <p:spPr>
          <a:xfrm>
            <a:off x="727107" y="1732188"/>
            <a:ext cx="10737785" cy="10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0CD53A-6C7B-D1C8-4485-A98A764981FA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</a:t>
            </a: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5C30B-AE26-1947-B6BC-9980A799DDBD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9E01CC-2804-D59C-3099-E1BE6D97A21C}"/>
              </a:ext>
            </a:extLst>
          </p:cNvPr>
          <p:cNvSpPr txBox="1"/>
          <p:nvPr/>
        </p:nvSpPr>
        <p:spPr>
          <a:xfrm>
            <a:off x="672367" y="2947020"/>
            <a:ext cx="108472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cuối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chương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</a:t>
            </a:r>
          </a:p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D8C709-9454-C7B7-FF1B-F24C0136F905}"/>
              </a:ext>
            </a:extLst>
          </p:cNvPr>
          <p:cNvGrpSpPr/>
          <p:nvPr/>
        </p:nvGrpSpPr>
        <p:grpSpPr>
          <a:xfrm>
            <a:off x="4822032" y="3011092"/>
            <a:ext cx="2736543" cy="1857229"/>
            <a:chOff x="309542" y="967667"/>
            <a:chExt cx="2878585" cy="185722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1AD23ED-1434-4C91-7A3A-0204D8ACA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51987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6D34DB-F0C9-ACFC-C2F7-70B441D112B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0098958" y="209550"/>
            <a:ext cx="2038386" cy="462479"/>
          </a:xfrm>
          <a:prstGeom prst="homePlate">
            <a:avLst>
              <a:gd name="adj" fmla="val 142903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80" y="1371119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9" y="1716784"/>
            <a:ext cx="1702671" cy="342443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71" y="1766242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5069872" y="4545708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Khỉ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8">
            <a:hlinkClick r:id="rId10" action="ppaction://hlinksldjump"/>
          </p:cNvPr>
          <p:cNvSpPr/>
          <p:nvPr/>
        </p:nvSpPr>
        <p:spPr>
          <a:xfrm>
            <a:off x="9065016" y="5152111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hlinkClick r:id="rId11" action="ppaction://hlinksldjump"/>
          </p:cNvPr>
          <p:cNvSpPr/>
          <p:nvPr/>
        </p:nvSpPr>
        <p:spPr>
          <a:xfrm>
            <a:off x="1546358" y="5329908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Hổ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27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37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A72CA289-8D07-43B4-B28A-7373234CD650}"/>
              </a:ext>
            </a:extLst>
          </p:cNvPr>
          <p:cNvSpPr/>
          <p:nvPr/>
        </p:nvSpPr>
        <p:spPr>
          <a:xfrm>
            <a:off x="7122179" y="27470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EC9ACDE8-699C-4D76-A867-841736211C27}"/>
              </a:ext>
            </a:extLst>
          </p:cNvPr>
          <p:cNvSpPr/>
          <p:nvPr/>
        </p:nvSpPr>
        <p:spPr>
          <a:xfrm>
            <a:off x="3466128" y="2715957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8D4C3E65-9F44-40D7-9241-11706F575833}"/>
              </a:ext>
            </a:extLst>
          </p:cNvPr>
          <p:cNvSpPr/>
          <p:nvPr/>
        </p:nvSpPr>
        <p:spPr>
          <a:xfrm>
            <a:off x="3466128" y="47155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0B62E5D9-EDE2-4E97-8EAF-36327EE7C0C1}"/>
              </a:ext>
            </a:extLst>
          </p:cNvPr>
          <p:cNvSpPr/>
          <p:nvPr/>
        </p:nvSpPr>
        <p:spPr>
          <a:xfrm>
            <a:off x="7149128" y="46901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4926F7-051F-47BA-BFC9-324B298CB7B8}"/>
              </a:ext>
            </a:extLst>
          </p:cNvPr>
          <p:cNvGrpSpPr/>
          <p:nvPr/>
        </p:nvGrpSpPr>
        <p:grpSpPr>
          <a:xfrm>
            <a:off x="771610" y="253600"/>
            <a:ext cx="9595604" cy="2995334"/>
            <a:chOff x="771610" y="253600"/>
            <a:chExt cx="9595604" cy="2995334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426C6B1-7ECE-4325-B1BF-CE0560192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1610" y="253600"/>
              <a:ext cx="9595604" cy="2995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67209C-D308-43F0-95A0-C3C5BAA57B7B}"/>
                </a:ext>
              </a:extLst>
            </p:cNvPr>
            <p:cNvSpPr txBox="1"/>
            <p:nvPr/>
          </p:nvSpPr>
          <p:spPr>
            <a:xfrm>
              <a:off x="1262557" y="475062"/>
              <a:ext cx="8558714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1: 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mâm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đồng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bán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kính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r = 19,5 cm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đĩa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đồng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bán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kính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R = 6,5 cm.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diện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tích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mâm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gấp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bao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nhiêu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lần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diện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tích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đĩa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1C231AD-DDD0-4F76-BE31-1EEABC1A0703}"/>
              </a:ext>
            </a:extLst>
          </p:cNvPr>
          <p:cNvSpPr txBox="1"/>
          <p:nvPr/>
        </p:nvSpPr>
        <p:spPr>
          <a:xfrm>
            <a:off x="7526857" y="2824065"/>
            <a:ext cx="21571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r>
              <a:rPr lang="en-US" sz="2600" dirty="0">
                <a:latin typeface="UTM Avo" panose="02040603050506020204" pitchFamily="18"/>
              </a:rPr>
              <a:t>B. 9 </a:t>
            </a:r>
            <a:r>
              <a:rPr lang="en-US" sz="2600" dirty="0" err="1">
                <a:latin typeface="UTM Avo" panose="02040603050506020204" pitchFamily="18"/>
              </a:rPr>
              <a:t>lần</a:t>
            </a:r>
            <a:endParaRPr lang="en-US" sz="2600" dirty="0">
              <a:latin typeface="UTM Avo" panose="02040603050506020204" pitchFamily="1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99A796-22C8-40B8-AAA6-3EB99DC59084}"/>
              </a:ext>
            </a:extLst>
          </p:cNvPr>
          <p:cNvSpPr txBox="1"/>
          <p:nvPr/>
        </p:nvSpPr>
        <p:spPr>
          <a:xfrm>
            <a:off x="3816909" y="2782668"/>
            <a:ext cx="21571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r>
              <a:rPr lang="en-US" sz="2600" dirty="0">
                <a:latin typeface="UTM Avo" panose="02040603050506020204" pitchFamily="18"/>
              </a:rPr>
              <a:t>A. 3 </a:t>
            </a:r>
            <a:r>
              <a:rPr lang="en-US" sz="2600" dirty="0" err="1">
                <a:latin typeface="UTM Avo" panose="02040603050506020204" pitchFamily="18"/>
              </a:rPr>
              <a:t>lần</a:t>
            </a:r>
            <a:endParaRPr lang="en-US" sz="2600" dirty="0">
              <a:latin typeface="UTM Avo" panose="02040603050506020204" pitchFamily="18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7D0EC1-9867-453C-A861-26C0C950F59C}"/>
              </a:ext>
            </a:extLst>
          </p:cNvPr>
          <p:cNvSpPr txBox="1"/>
          <p:nvPr/>
        </p:nvSpPr>
        <p:spPr>
          <a:xfrm>
            <a:off x="7526856" y="4803039"/>
            <a:ext cx="21571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r>
              <a:rPr lang="en-US" sz="2600" dirty="0">
                <a:latin typeface="UTM Avo" panose="02040603050506020204" pitchFamily="18"/>
              </a:rPr>
              <a:t>D. 8 </a:t>
            </a:r>
            <a:r>
              <a:rPr lang="en-US" sz="2600" dirty="0" err="1">
                <a:latin typeface="UTM Avo" panose="02040603050506020204" pitchFamily="18"/>
              </a:rPr>
              <a:t>lần</a:t>
            </a:r>
            <a:endParaRPr lang="en-US" sz="2600" dirty="0">
              <a:latin typeface="UTM Avo" panose="02040603050506020204" pitchFamily="1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3D7FE8-1BC6-4797-BCFA-3083168A9716}"/>
              </a:ext>
            </a:extLst>
          </p:cNvPr>
          <p:cNvSpPr txBox="1"/>
          <p:nvPr/>
        </p:nvSpPr>
        <p:spPr>
          <a:xfrm>
            <a:off x="3816909" y="4803039"/>
            <a:ext cx="21571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r>
              <a:rPr lang="en-US" sz="2600" dirty="0">
                <a:latin typeface="UTM Avo" panose="02040603050506020204" pitchFamily="18"/>
              </a:rPr>
              <a:t>C. 5 </a:t>
            </a:r>
            <a:r>
              <a:rPr lang="en-US" sz="2600" dirty="0" err="1">
                <a:latin typeface="UTM Avo" panose="02040603050506020204" pitchFamily="18"/>
              </a:rPr>
              <a:t>lần</a:t>
            </a:r>
            <a:endParaRPr lang="en-US" sz="2600" dirty="0">
              <a:latin typeface="UTM Avo" panose="02040603050506020204" pitchFamily="1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39"/>
            <a:ext cx="2175133" cy="3385256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69DEFAEA-01C1-4421-8271-3BA2633E3EDF}"/>
              </a:ext>
            </a:extLst>
          </p:cNvPr>
          <p:cNvSpPr/>
          <p:nvPr/>
        </p:nvSpPr>
        <p:spPr>
          <a:xfrm>
            <a:off x="7149128" y="2721664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2BA789A2-0C71-43E0-BF33-B8805069E497}"/>
              </a:ext>
            </a:extLst>
          </p:cNvPr>
          <p:cNvSpPr/>
          <p:nvPr/>
        </p:nvSpPr>
        <p:spPr>
          <a:xfrm>
            <a:off x="3466128" y="47155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F78464DA-938C-4C2F-A880-CE3EC45491F5}"/>
              </a:ext>
            </a:extLst>
          </p:cNvPr>
          <p:cNvSpPr/>
          <p:nvPr/>
        </p:nvSpPr>
        <p:spPr>
          <a:xfrm>
            <a:off x="7149128" y="46901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69D077-826D-456E-B024-6DB5DA0589E5}"/>
              </a:ext>
            </a:extLst>
          </p:cNvPr>
          <p:cNvGrpSpPr/>
          <p:nvPr/>
        </p:nvGrpSpPr>
        <p:grpSpPr>
          <a:xfrm>
            <a:off x="768400" y="93446"/>
            <a:ext cx="9347149" cy="3463354"/>
            <a:chOff x="1728521" y="170776"/>
            <a:chExt cx="7701816" cy="240417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C400F3-B41B-4324-9D92-0D23C9E7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6669035-5A5E-496D-BA16-CB52DB4702AF}"/>
                    </a:ext>
                  </a:extLst>
                </p:cNvPr>
                <p:cNvSpPr txBox="1"/>
                <p:nvPr/>
              </p:nvSpPr>
              <p:spPr>
                <a:xfrm>
                  <a:off x="2103265" y="333658"/>
                  <a:ext cx="6875163" cy="1570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defRPr/>
                  </a:pPr>
                  <a:r>
                    <a:rPr kumimoji="0" lang="vi-VN" sz="2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Câu 2: </a:t>
                  </a:r>
                  <a:r>
                    <a:rPr kumimoji="0" lang="vi-VN" sz="2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Một ô tô đi từ A đến B với vận tốc 50,5 km/giờ mất 1 giờ 30 phút. Một chiếc xe máy đi với vận tốc bằng </a:t>
                  </a:r>
                  <a:r>
                    <a:rPr lang="en-US" sz="2800" dirty="0">
                      <a:solidFill>
                        <a:srgbClr val="000000"/>
                      </a:solidFill>
                      <a:ea typeface="Cambria Math" panose="02040503050406030204" pitchFamily="18" charset="0"/>
                      <a:cs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sz="28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</m:oMath>
                  </a14:m>
                  <a:r>
                    <a:rPr kumimoji="0" lang="vi-VN" sz="2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vận tốc của ô tô thì sau bao lâu sẽ đi hết quãng đường AB?</a:t>
                  </a:r>
                </a:p>
              </p:txBody>
            </p:sp>
          </mc:Choice>
          <mc:Fallback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6669035-5A5E-496D-BA16-CB52DB4702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03265" y="333658"/>
                  <a:ext cx="6875163" cy="1570467"/>
                </a:xfrm>
                <a:prstGeom prst="rect">
                  <a:avLst/>
                </a:prstGeom>
                <a:blipFill>
                  <a:blip r:embed="rId9"/>
                  <a:stretch>
                    <a:fillRect l="-585" t="-2695" r="-1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43C920-A8C0-445D-90E1-6E185A48120D}"/>
                  </a:ext>
                </a:extLst>
              </p:cNvPr>
              <p:cNvSpPr txBox="1"/>
              <p:nvPr/>
            </p:nvSpPr>
            <p:spPr>
              <a:xfrm>
                <a:off x="7147927" y="2821206"/>
                <a:ext cx="2157181" cy="1457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lvl="0" algn="ctr"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giờ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443C920-A8C0-445D-90E1-6E185A481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927" y="2821206"/>
                <a:ext cx="2157181" cy="145777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326CD38-727A-44DB-A380-06B09B14E866}"/>
              </a:ext>
            </a:extLst>
          </p:cNvPr>
          <p:cNvSpPr txBox="1"/>
          <p:nvPr/>
        </p:nvSpPr>
        <p:spPr>
          <a:xfrm>
            <a:off x="7122179" y="4894839"/>
            <a:ext cx="2157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D. 2 giờ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500D87-3D14-4EB8-8415-878F91BA0432}"/>
                  </a:ext>
                </a:extLst>
              </p:cNvPr>
              <p:cNvSpPr txBox="1"/>
              <p:nvPr/>
            </p:nvSpPr>
            <p:spPr>
              <a:xfrm>
                <a:off x="3433910" y="4894840"/>
                <a:ext cx="2157181" cy="1457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lvl="0" algn="ctr"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giờ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500D87-3D14-4EB8-8415-878F91BA0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910" y="4894840"/>
                <a:ext cx="2157181" cy="14577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sp>
        <p:nvSpPr>
          <p:cNvPr id="25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3466128" y="27470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7A7A097-5BE5-4034-A565-E246B01211D2}"/>
                  </a:ext>
                </a:extLst>
              </p:cNvPr>
              <p:cNvSpPr txBox="1"/>
              <p:nvPr/>
            </p:nvSpPr>
            <p:spPr>
              <a:xfrm>
                <a:off x="3439179" y="3254201"/>
                <a:ext cx="2157181" cy="1088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vi-VN" sz="2400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A.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vi-VN" sz="2400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giờ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  <a:p>
                <a:pPr marL="457200" marR="0" lvl="0" indent="-45720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lphaUcPeriod"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7A7A097-5BE5-4034-A565-E246B0121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179" y="3254201"/>
                <a:ext cx="2157181" cy="108843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/>
      <p:bldP spid="18" grpId="1"/>
      <p:bldP spid="19" grpId="0"/>
      <p:bldP spid="19" grpId="1"/>
      <p:bldP spid="20" grpId="0"/>
      <p:bldP spid="20" grpId="1"/>
      <p:bldP spid="25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1202176" y="4317349"/>
            <a:ext cx="4219823" cy="2370666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6192679" y="2572382"/>
            <a:ext cx="3625717" cy="1742290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1499231" y="2535764"/>
            <a:ext cx="3625717" cy="174229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6227263" y="4503421"/>
            <a:ext cx="3625717" cy="214530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683708" y="93442"/>
            <a:ext cx="9308188" cy="2317510"/>
            <a:chOff x="1728521" y="170777"/>
            <a:chExt cx="7701816" cy="1874500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7"/>
              <a:ext cx="7701816" cy="187450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2185682" y="375913"/>
              <a:ext cx="6672553" cy="1045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3: 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Cho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số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0,202002000200000... (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viết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liên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tiếp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số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20; 200; 2000; 20000;..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sau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dấu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phẩy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).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Khẳng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định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nói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về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số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trên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5158F95-C3FC-4A94-BA4C-DFE0A87492C0}"/>
              </a:ext>
            </a:extLst>
          </p:cNvPr>
          <p:cNvSpPr txBox="1"/>
          <p:nvPr/>
        </p:nvSpPr>
        <p:spPr>
          <a:xfrm>
            <a:off x="1851478" y="4725837"/>
            <a:ext cx="274338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100" dirty="0">
                <a:solidFill>
                  <a:prstClr val="black"/>
                </a:solidFill>
                <a:latin typeface="UTM Avo" panose="02040603050506020204" pitchFamily="18" charset="0"/>
              </a:rPr>
              <a:t>C. Không là số thập phân hữu hạn, cũng không là số thập phân vô hạn tuần hoàn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8103B-B3C8-47ED-AAC5-BF2FDF42FE08}"/>
              </a:ext>
            </a:extLst>
          </p:cNvPr>
          <p:cNvSpPr txBox="1"/>
          <p:nvPr/>
        </p:nvSpPr>
        <p:spPr>
          <a:xfrm>
            <a:off x="6968208" y="2948001"/>
            <a:ext cx="214382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100" dirty="0">
                <a:solidFill>
                  <a:prstClr val="black"/>
                </a:solidFill>
                <a:latin typeface="UTM Avo" panose="02040603050506020204" pitchFamily="18" charset="0"/>
              </a:rPr>
              <a:t>B. Số này là số thập phân vô hạn tuần hoàn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03CF19-3E61-45B3-9757-E911618F0F04}"/>
              </a:ext>
            </a:extLst>
          </p:cNvPr>
          <p:cNvSpPr txBox="1"/>
          <p:nvPr/>
        </p:nvSpPr>
        <p:spPr>
          <a:xfrm>
            <a:off x="6926946" y="5358786"/>
            <a:ext cx="21571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100" dirty="0">
                <a:solidFill>
                  <a:prstClr val="black"/>
                </a:solidFill>
                <a:latin typeface="UTM Avo" panose="02040603050506020204" pitchFamily="18" charset="0"/>
              </a:rPr>
              <a:t>D. Cả A, B, C đều sai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4BC6C-B35B-44F5-97B5-8DACBCFC6C22}"/>
              </a:ext>
            </a:extLst>
          </p:cNvPr>
          <p:cNvSpPr txBox="1"/>
          <p:nvPr/>
        </p:nvSpPr>
        <p:spPr>
          <a:xfrm>
            <a:off x="2253409" y="2962222"/>
            <a:ext cx="21205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100" dirty="0">
                <a:solidFill>
                  <a:prstClr val="black"/>
                </a:solidFill>
                <a:latin typeface="UTM Avo" panose="02040603050506020204" pitchFamily="18" charset="0"/>
              </a:rPr>
              <a:t>A. Số này là số thập phân hữu hạn</a:t>
            </a:r>
          </a:p>
        </p:txBody>
      </p: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B17B448E-3A6A-D950-097D-C5F32FD0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535" y="2920440"/>
            <a:ext cx="2866614" cy="18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Hộp Văn bản 5">
                <a:extLst>
                  <a:ext uri="{FF2B5EF4-FFF2-40B4-BE49-F238E27FC236}">
                    <a16:creationId xmlns:a16="http://schemas.microsoft.com/office/drawing/2014/main" id="{483F74B1-0B90-FF74-F5C2-0BEE98671122}"/>
                  </a:ext>
                </a:extLst>
              </p:cNvPr>
              <p:cNvSpPr txBox="1"/>
              <p:nvPr/>
            </p:nvSpPr>
            <p:spPr>
              <a:xfrm>
                <a:off x="954203" y="1464359"/>
                <a:ext cx="10567611" cy="3929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/>
                  </a:rPr>
                  <a:t>	</a:t>
                </a:r>
                <a:r>
                  <a:rPr lang="en-US" sz="2200" dirty="0" err="1">
                    <a:latin typeface="UTM Avo" panose="02040603050506020204" pitchFamily="18"/>
                  </a:rPr>
                  <a:t>Trọng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một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vật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thể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Mặt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Trăng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bằng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khoảng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b="0" i="0" smtClean="0">
                            <a:latin typeface="UTM Avo" panose="02040603050506020204" pitchFamily="18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b="0" i="0" smtClean="0">
                            <a:latin typeface="UTM Avo" panose="02040603050506020204" pitchFamily="18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trọng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nó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Trái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Đất</a:t>
                </a:r>
                <a:r>
                  <a:rPr lang="en-US" sz="2200" dirty="0">
                    <a:latin typeface="UTM Avo" panose="02040603050506020204" pitchFamily="18"/>
                  </a:rPr>
                  <a:t>. </a:t>
                </a:r>
                <a:r>
                  <a:rPr lang="en-US" sz="2200" dirty="0" err="1">
                    <a:latin typeface="UTM Avo" panose="02040603050506020204" pitchFamily="18"/>
                  </a:rPr>
                  <a:t>Biết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trọng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một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vật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Trái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Đất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được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tính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theo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công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thức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P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10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/>
                      </a:rPr>
                      <m:t>m</m:t>
                    </m:r>
                  </m:oMath>
                </a14:m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với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/>
                      </a:rPr>
                      <m:t>P</m:t>
                    </m:r>
                  </m:oMath>
                </a14:m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là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trọng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vật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tính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theo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đơn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vị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Niu-tơn</a:t>
                </a:r>
                <a:r>
                  <a:rPr lang="en-US" sz="2200" dirty="0">
                    <a:latin typeface="UTM Avo" panose="02040603050506020204" pitchFamily="18"/>
                  </a:rPr>
                  <a:t> (</a:t>
                </a:r>
                <a:r>
                  <a:rPr lang="en-US" sz="2200" dirty="0" err="1">
                    <a:latin typeface="UTM Avo" panose="02040603050506020204" pitchFamily="18"/>
                  </a:rPr>
                  <a:t>kí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hiệu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/>
                      </a:rPr>
                      <m:t>N</m:t>
                    </m:r>
                  </m:oMath>
                </a14:m>
                <a:r>
                  <a:rPr lang="en-US" sz="2200" dirty="0">
                    <a:latin typeface="UTM Avo" panose="02040603050506020204" pitchFamily="18"/>
                  </a:rPr>
                  <a:t>); m </a:t>
                </a:r>
                <a:r>
                  <a:rPr lang="en-US" sz="2200" dirty="0" err="1">
                    <a:latin typeface="UTM Avo" panose="02040603050506020204" pitchFamily="18"/>
                  </a:rPr>
                  <a:t>là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khối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vật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tính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theo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đơn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vị</a:t>
                </a:r>
                <a:r>
                  <a:rPr lang="en-US" sz="2200" dirty="0">
                    <a:latin typeface="UTM Avo" panose="02040603050506020204" pitchFamily="18"/>
                  </a:rPr>
                  <a:t> ki-</a:t>
                </a:r>
                <a:r>
                  <a:rPr lang="en-US" sz="2200" dirty="0" err="1">
                    <a:latin typeface="UTM Avo" panose="02040603050506020204" pitchFamily="18"/>
                  </a:rPr>
                  <a:t>lô</a:t>
                </a:r>
                <a:r>
                  <a:rPr lang="en-US" sz="2200" dirty="0">
                    <a:latin typeface="UTM Avo" panose="02040603050506020204" pitchFamily="18"/>
                  </a:rPr>
                  <a:t>-gam.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200" dirty="0" err="1">
                    <a:latin typeface="UTM Avo" panose="02040603050506020204" pitchFamily="18"/>
                  </a:rPr>
                  <a:t>Nếu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Trái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Đất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một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nhà</a:t>
                </a:r>
                <a:r>
                  <a:rPr lang="en-US" sz="2200" dirty="0">
                    <a:latin typeface="UTM Avo" panose="02040603050506020204" pitchFamily="18"/>
                  </a:rPr>
                  <a:t> du </a:t>
                </a:r>
                <a:r>
                  <a:rPr lang="en-US" sz="2200" dirty="0" err="1">
                    <a:latin typeface="UTM Avo" panose="02040603050506020204" pitchFamily="18"/>
                  </a:rPr>
                  <a:t>hành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vũ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trụ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có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khối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là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/>
                      </a:rPr>
                      <m:t>75,5 </m:t>
                    </m:r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/>
                      </a:rPr>
                      <m:t>kg</m:t>
                    </m:r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/>
                      </a:rPr>
                      <m:t> </m:t>
                    </m:r>
                  </m:oMath>
                </a14:m>
                <a:r>
                  <a:rPr lang="en-US" sz="2200" dirty="0" err="1">
                    <a:latin typeface="UTM Avo" panose="02040603050506020204" pitchFamily="18"/>
                  </a:rPr>
                  <a:t>thì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trọng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người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đó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Mặt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Trăng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sẽ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là</a:t>
                </a:r>
                <a:r>
                  <a:rPr lang="en-US" sz="2200" dirty="0">
                    <a:latin typeface="UTM Avo" panose="02040603050506020204" pitchFamily="18"/>
                  </a:rPr>
                  <a:t> bao </a:t>
                </a:r>
                <a:r>
                  <a:rPr lang="en-US" sz="2200" dirty="0" err="1">
                    <a:latin typeface="UTM Avo" panose="02040603050506020204" pitchFamily="18"/>
                  </a:rPr>
                  <a:t>nhiêu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Niu-tơn</a:t>
                </a:r>
                <a:r>
                  <a:rPr lang="en-US" sz="2200" dirty="0">
                    <a:latin typeface="UTM Avo" panose="02040603050506020204" pitchFamily="18"/>
                  </a:rPr>
                  <a:t> (</a:t>
                </a:r>
                <a:r>
                  <a:rPr lang="en-US" sz="2200" dirty="0" err="1">
                    <a:latin typeface="UTM Avo" panose="02040603050506020204" pitchFamily="18"/>
                  </a:rPr>
                  <a:t>làm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tròn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kết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quả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đến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hàng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phần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trăm</a:t>
                </a:r>
                <a:r>
                  <a:rPr lang="en-US" sz="2200" dirty="0">
                    <a:latin typeface="UTM Avo" panose="02040603050506020204" pitchFamily="18"/>
                  </a:rPr>
                  <a:t>)? </a:t>
                </a:r>
              </a:p>
            </p:txBody>
          </p:sp>
        </mc:Choice>
        <mc:Fallback>
          <p:sp>
            <p:nvSpPr>
              <p:cNvPr id="2" name="Hộp Văn bản 5">
                <a:extLst>
                  <a:ext uri="{FF2B5EF4-FFF2-40B4-BE49-F238E27FC236}">
                    <a16:creationId xmlns:a16="http://schemas.microsoft.com/office/drawing/2014/main" id="{483F74B1-0B90-FF74-F5C2-0BEE98671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203" y="1464359"/>
                <a:ext cx="10567611" cy="3929281"/>
              </a:xfrm>
              <a:prstGeom prst="rect">
                <a:avLst/>
              </a:prstGeom>
              <a:blipFill>
                <a:blip r:embed="rId3"/>
                <a:stretch>
                  <a:fillRect l="-750" r="-750" b="-2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Hình chữ nhật: Góc Tròn 16">
            <a:extLst>
              <a:ext uri="{FF2B5EF4-FFF2-40B4-BE49-F238E27FC236}">
                <a16:creationId xmlns:a16="http://schemas.microsoft.com/office/drawing/2014/main" id="{08B8688A-D5EA-0EE3-E71E-CD0882818AB7}"/>
              </a:ext>
            </a:extLst>
          </p:cNvPr>
          <p:cNvSpPr/>
          <p:nvPr/>
        </p:nvSpPr>
        <p:spPr>
          <a:xfrm>
            <a:off x="954203" y="1842116"/>
            <a:ext cx="784532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07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49EFCE21-220A-9935-4376-374283F19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81160" y="4963308"/>
            <a:ext cx="2910840" cy="189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9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BD138268-670B-BFC8-1AD3-B7AB32A4A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4730192"/>
            <a:ext cx="3268980" cy="2127808"/>
          </a:xfrm>
          <a:prstGeom prst="rect">
            <a:avLst/>
          </a:prstGeom>
        </p:spPr>
      </p:pic>
      <p:grpSp>
        <p:nvGrpSpPr>
          <p:cNvPr id="2" name="Google Shape;1187;p14">
            <a:extLst>
              <a:ext uri="{FF2B5EF4-FFF2-40B4-BE49-F238E27FC236}">
                <a16:creationId xmlns:a16="http://schemas.microsoft.com/office/drawing/2014/main" id="{FB17307C-30DD-548A-97D1-781467EA3F63}"/>
              </a:ext>
            </a:extLst>
          </p:cNvPr>
          <p:cNvGrpSpPr/>
          <p:nvPr/>
        </p:nvGrpSpPr>
        <p:grpSpPr>
          <a:xfrm rot="378893">
            <a:off x="10658485" y="940885"/>
            <a:ext cx="845206" cy="950665"/>
            <a:chOff x="1454246" y="6341485"/>
            <a:chExt cx="2772537" cy="3664902"/>
          </a:xfrm>
        </p:grpSpPr>
        <p:sp>
          <p:nvSpPr>
            <p:cNvPr id="3" name="Google Shape;1188;p14">
              <a:extLst>
                <a:ext uri="{FF2B5EF4-FFF2-40B4-BE49-F238E27FC236}">
                  <a16:creationId xmlns:a16="http://schemas.microsoft.com/office/drawing/2014/main" id="{FBCB2433-04F4-F41A-5B1A-5342845B3233}"/>
                </a:ext>
              </a:extLst>
            </p:cNvPr>
            <p:cNvSpPr/>
            <p:nvPr/>
          </p:nvSpPr>
          <p:spPr>
            <a:xfrm>
              <a:off x="1881399" y="6439842"/>
              <a:ext cx="1908119" cy="2743010"/>
            </a:xfrm>
            <a:custGeom>
              <a:avLst/>
              <a:gdLst/>
              <a:ahLst/>
              <a:cxnLst/>
              <a:rect l="l" t="t" r="r" b="b"/>
              <a:pathLst>
                <a:path w="1908119" h="2743010" extrusionOk="0">
                  <a:moveTo>
                    <a:pt x="876105" y="1891"/>
                  </a:moveTo>
                  <a:cubicBezTo>
                    <a:pt x="1096853" y="-12827"/>
                    <a:pt x="1322471" y="58683"/>
                    <a:pt x="1496058" y="205264"/>
                  </a:cubicBezTo>
                  <a:cubicBezTo>
                    <a:pt x="1662547" y="345857"/>
                    <a:pt x="1787844" y="536777"/>
                    <a:pt x="1852993" y="744496"/>
                  </a:cubicBezTo>
                  <a:cubicBezTo>
                    <a:pt x="1927896" y="983345"/>
                    <a:pt x="1925645" y="1244821"/>
                    <a:pt x="1851262" y="1483495"/>
                  </a:cubicBezTo>
                  <a:cubicBezTo>
                    <a:pt x="1837960" y="1526176"/>
                    <a:pt x="1823051" y="1568169"/>
                    <a:pt x="1807307" y="1609780"/>
                  </a:cubicBezTo>
                  <a:cubicBezTo>
                    <a:pt x="1732066" y="1808564"/>
                    <a:pt x="1637562" y="1998670"/>
                    <a:pt x="1606439" y="2214167"/>
                  </a:cubicBezTo>
                  <a:cubicBezTo>
                    <a:pt x="1593628" y="2302865"/>
                    <a:pt x="1594948" y="2390346"/>
                    <a:pt x="1591787" y="2479506"/>
                  </a:cubicBezTo>
                  <a:cubicBezTo>
                    <a:pt x="1584850" y="2675153"/>
                    <a:pt x="1341112" y="2706327"/>
                    <a:pt x="1185103" y="2726249"/>
                  </a:cubicBezTo>
                  <a:cubicBezTo>
                    <a:pt x="1154515" y="2730156"/>
                    <a:pt x="1115333" y="2734151"/>
                    <a:pt x="1071546" y="2736665"/>
                  </a:cubicBezTo>
                  <a:cubicBezTo>
                    <a:pt x="1027839" y="2740381"/>
                    <a:pt x="988489" y="2741971"/>
                    <a:pt x="957659" y="2742441"/>
                  </a:cubicBezTo>
                  <a:cubicBezTo>
                    <a:pt x="800396" y="2744815"/>
                    <a:pt x="554707" y="2748495"/>
                    <a:pt x="520094" y="2555802"/>
                  </a:cubicBezTo>
                  <a:cubicBezTo>
                    <a:pt x="504320" y="2467991"/>
                    <a:pt x="493224" y="2381206"/>
                    <a:pt x="467961" y="2295220"/>
                  </a:cubicBezTo>
                  <a:cubicBezTo>
                    <a:pt x="406588" y="2086298"/>
                    <a:pt x="286080" y="1911504"/>
                    <a:pt x="183413" y="1725386"/>
                  </a:cubicBezTo>
                  <a:cubicBezTo>
                    <a:pt x="161919" y="1686428"/>
                    <a:pt x="141210" y="1646971"/>
                    <a:pt x="121989" y="1606599"/>
                  </a:cubicBezTo>
                  <a:cubicBezTo>
                    <a:pt x="14512" y="1380877"/>
                    <a:pt x="-24795" y="1122377"/>
                    <a:pt x="15472" y="875333"/>
                  </a:cubicBezTo>
                  <a:cubicBezTo>
                    <a:pt x="65207" y="570201"/>
                    <a:pt x="245592" y="270023"/>
                    <a:pt x="518092" y="110688"/>
                  </a:cubicBezTo>
                  <a:cubicBezTo>
                    <a:pt x="629119" y="45782"/>
                    <a:pt x="751842" y="10174"/>
                    <a:pt x="876105" y="18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189;p14">
              <a:extLst>
                <a:ext uri="{FF2B5EF4-FFF2-40B4-BE49-F238E27FC236}">
                  <a16:creationId xmlns:a16="http://schemas.microsoft.com/office/drawing/2014/main" id="{45129222-F271-BFC6-B0BE-AAA68EAFB5D8}"/>
                </a:ext>
              </a:extLst>
            </p:cNvPr>
            <p:cNvSpPr/>
            <p:nvPr/>
          </p:nvSpPr>
          <p:spPr>
            <a:xfrm>
              <a:off x="2675576" y="8071608"/>
              <a:ext cx="421215" cy="1128193"/>
            </a:xfrm>
            <a:custGeom>
              <a:avLst/>
              <a:gdLst/>
              <a:ahLst/>
              <a:cxnLst/>
              <a:rect l="l" t="t" r="r" b="b"/>
              <a:pathLst>
                <a:path w="421215" h="1128193" extrusionOk="0">
                  <a:moveTo>
                    <a:pt x="377066" y="23319"/>
                  </a:moveTo>
                  <a:cubicBezTo>
                    <a:pt x="307473" y="-38925"/>
                    <a:pt x="255142" y="38463"/>
                    <a:pt x="204197" y="80844"/>
                  </a:cubicBezTo>
                  <a:cubicBezTo>
                    <a:pt x="170244" y="55725"/>
                    <a:pt x="147569" y="17214"/>
                    <a:pt x="102066" y="7956"/>
                  </a:cubicBezTo>
                  <a:cubicBezTo>
                    <a:pt x="63720" y="150"/>
                    <a:pt x="26789" y="18555"/>
                    <a:pt x="9820" y="53460"/>
                  </a:cubicBezTo>
                  <a:cubicBezTo>
                    <a:pt x="-8132" y="90380"/>
                    <a:pt x="705" y="130327"/>
                    <a:pt x="18854" y="165166"/>
                  </a:cubicBezTo>
                  <a:cubicBezTo>
                    <a:pt x="47425" y="220000"/>
                    <a:pt x="82530" y="267277"/>
                    <a:pt x="102279" y="327030"/>
                  </a:cubicBezTo>
                  <a:cubicBezTo>
                    <a:pt x="140624" y="443076"/>
                    <a:pt x="145288" y="567814"/>
                    <a:pt x="154858" y="688690"/>
                  </a:cubicBezTo>
                  <a:cubicBezTo>
                    <a:pt x="165668" y="825237"/>
                    <a:pt x="173023" y="962598"/>
                    <a:pt x="188078" y="1098742"/>
                  </a:cubicBezTo>
                  <a:cubicBezTo>
                    <a:pt x="192728" y="1140778"/>
                    <a:pt x="256007" y="1136571"/>
                    <a:pt x="253822" y="1094058"/>
                  </a:cubicBezTo>
                  <a:cubicBezTo>
                    <a:pt x="243431" y="891572"/>
                    <a:pt x="228470" y="684739"/>
                    <a:pt x="201799" y="483712"/>
                  </a:cubicBezTo>
                  <a:cubicBezTo>
                    <a:pt x="190469" y="398334"/>
                    <a:pt x="172356" y="312708"/>
                    <a:pt x="134574" y="234785"/>
                  </a:cubicBezTo>
                  <a:cubicBezTo>
                    <a:pt x="116175" y="196838"/>
                    <a:pt x="85082" y="163289"/>
                    <a:pt x="69872" y="124280"/>
                  </a:cubicBezTo>
                  <a:cubicBezTo>
                    <a:pt x="56159" y="99982"/>
                    <a:pt x="65473" y="83358"/>
                    <a:pt x="97798" y="74408"/>
                  </a:cubicBezTo>
                  <a:cubicBezTo>
                    <a:pt x="110983" y="81753"/>
                    <a:pt x="122474" y="91105"/>
                    <a:pt x="132264" y="102467"/>
                  </a:cubicBezTo>
                  <a:cubicBezTo>
                    <a:pt x="149366" y="118592"/>
                    <a:pt x="164121" y="135106"/>
                    <a:pt x="182960" y="149480"/>
                  </a:cubicBezTo>
                  <a:cubicBezTo>
                    <a:pt x="196746" y="159998"/>
                    <a:pt x="210892" y="159551"/>
                    <a:pt x="225662" y="151921"/>
                  </a:cubicBezTo>
                  <a:cubicBezTo>
                    <a:pt x="254115" y="137232"/>
                    <a:pt x="278594" y="86971"/>
                    <a:pt x="305822" y="78718"/>
                  </a:cubicBezTo>
                  <a:cubicBezTo>
                    <a:pt x="360874" y="62036"/>
                    <a:pt x="348964" y="165452"/>
                    <a:pt x="345291" y="195284"/>
                  </a:cubicBezTo>
                  <a:cubicBezTo>
                    <a:pt x="334305" y="284576"/>
                    <a:pt x="310934" y="370635"/>
                    <a:pt x="304752" y="460938"/>
                  </a:cubicBezTo>
                  <a:cubicBezTo>
                    <a:pt x="292593" y="638591"/>
                    <a:pt x="305375" y="820656"/>
                    <a:pt x="340077" y="995127"/>
                  </a:cubicBezTo>
                  <a:cubicBezTo>
                    <a:pt x="346860" y="1029226"/>
                    <a:pt x="397401" y="1028002"/>
                    <a:pt x="395568" y="991177"/>
                  </a:cubicBezTo>
                  <a:cubicBezTo>
                    <a:pt x="383600" y="750400"/>
                    <a:pt x="353790" y="518345"/>
                    <a:pt x="402696" y="279005"/>
                  </a:cubicBezTo>
                  <a:cubicBezTo>
                    <a:pt x="418294" y="202614"/>
                    <a:pt x="445024" y="84098"/>
                    <a:pt x="377066" y="233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190;p14">
              <a:extLst>
                <a:ext uri="{FF2B5EF4-FFF2-40B4-BE49-F238E27FC236}">
                  <a16:creationId xmlns:a16="http://schemas.microsoft.com/office/drawing/2014/main" id="{1B50C4AC-0108-4EAF-42F6-144F940CB02C}"/>
                </a:ext>
              </a:extLst>
            </p:cNvPr>
            <p:cNvSpPr/>
            <p:nvPr/>
          </p:nvSpPr>
          <p:spPr>
            <a:xfrm>
              <a:off x="2533078" y="9601261"/>
              <a:ext cx="929687" cy="405126"/>
            </a:xfrm>
            <a:custGeom>
              <a:avLst/>
              <a:gdLst/>
              <a:ahLst/>
              <a:cxnLst/>
              <a:rect l="l" t="t" r="r" b="b"/>
              <a:pathLst>
                <a:path w="929687" h="405126" extrusionOk="0">
                  <a:moveTo>
                    <a:pt x="463038" y="78701"/>
                  </a:moveTo>
                  <a:cubicBezTo>
                    <a:pt x="480961" y="76898"/>
                    <a:pt x="498847" y="74772"/>
                    <a:pt x="516696" y="72310"/>
                  </a:cubicBezTo>
                  <a:cubicBezTo>
                    <a:pt x="586766" y="62642"/>
                    <a:pt x="658472" y="49514"/>
                    <a:pt x="725850" y="27568"/>
                  </a:cubicBezTo>
                  <a:cubicBezTo>
                    <a:pt x="777044" y="10893"/>
                    <a:pt x="845171" y="-18726"/>
                    <a:pt x="895617" y="16501"/>
                  </a:cubicBezTo>
                  <a:cubicBezTo>
                    <a:pt x="951328" y="55407"/>
                    <a:pt x="930150" y="112323"/>
                    <a:pt x="892992" y="161506"/>
                  </a:cubicBezTo>
                  <a:cubicBezTo>
                    <a:pt x="868147" y="194388"/>
                    <a:pt x="836166" y="223817"/>
                    <a:pt x="815244" y="242097"/>
                  </a:cubicBezTo>
                  <a:cubicBezTo>
                    <a:pt x="726796" y="319375"/>
                    <a:pt x="614222" y="398911"/>
                    <a:pt x="493384" y="404592"/>
                  </a:cubicBezTo>
                  <a:cubicBezTo>
                    <a:pt x="359910" y="410866"/>
                    <a:pt x="246793" y="361265"/>
                    <a:pt x="137570" y="290342"/>
                  </a:cubicBezTo>
                  <a:cubicBezTo>
                    <a:pt x="114265" y="275213"/>
                    <a:pt x="78434" y="250615"/>
                    <a:pt x="49182" y="221581"/>
                  </a:cubicBezTo>
                  <a:cubicBezTo>
                    <a:pt x="5424" y="178159"/>
                    <a:pt x="-23609" y="124820"/>
                    <a:pt x="26023" y="78408"/>
                  </a:cubicBezTo>
                  <a:cubicBezTo>
                    <a:pt x="70962" y="36386"/>
                    <a:pt x="142601" y="56060"/>
                    <a:pt x="195643" y="65317"/>
                  </a:cubicBezTo>
                  <a:cubicBezTo>
                    <a:pt x="265456" y="77492"/>
                    <a:pt x="338298" y="80336"/>
                    <a:pt x="409028" y="79977"/>
                  </a:cubicBezTo>
                  <a:cubicBezTo>
                    <a:pt x="427032" y="79881"/>
                    <a:pt x="445042" y="79456"/>
                    <a:pt x="463038" y="7870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191;p14">
              <a:extLst>
                <a:ext uri="{FF2B5EF4-FFF2-40B4-BE49-F238E27FC236}">
                  <a16:creationId xmlns:a16="http://schemas.microsoft.com/office/drawing/2014/main" id="{F10B1CA5-9A5B-1079-779E-C610A77BB21C}"/>
                </a:ext>
              </a:extLst>
            </p:cNvPr>
            <p:cNvSpPr/>
            <p:nvPr/>
          </p:nvSpPr>
          <p:spPr>
            <a:xfrm>
              <a:off x="2381286" y="9390889"/>
              <a:ext cx="1184346" cy="429252"/>
            </a:xfrm>
            <a:custGeom>
              <a:avLst/>
              <a:gdLst/>
              <a:ahLst/>
              <a:cxnLst/>
              <a:rect l="l" t="t" r="r" b="b"/>
              <a:pathLst>
                <a:path w="1184346" h="429252" extrusionOk="0">
                  <a:moveTo>
                    <a:pt x="1143571" y="0"/>
                  </a:moveTo>
                  <a:cubicBezTo>
                    <a:pt x="1143571" y="0"/>
                    <a:pt x="958977" y="110255"/>
                    <a:pt x="559545" y="116280"/>
                  </a:cubicBezTo>
                  <a:cubicBezTo>
                    <a:pt x="160113" y="122305"/>
                    <a:pt x="44209" y="42777"/>
                    <a:pt x="44209" y="42777"/>
                  </a:cubicBezTo>
                  <a:cubicBezTo>
                    <a:pt x="44209" y="42777"/>
                    <a:pt x="-54336" y="128235"/>
                    <a:pt x="42831" y="285665"/>
                  </a:cubicBezTo>
                  <a:cubicBezTo>
                    <a:pt x="139997" y="443094"/>
                    <a:pt x="710450" y="475631"/>
                    <a:pt x="984284" y="360575"/>
                  </a:cubicBezTo>
                  <a:cubicBezTo>
                    <a:pt x="1305396" y="225663"/>
                    <a:pt x="1143571" y="0"/>
                    <a:pt x="11435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92;p14">
              <a:extLst>
                <a:ext uri="{FF2B5EF4-FFF2-40B4-BE49-F238E27FC236}">
                  <a16:creationId xmlns:a16="http://schemas.microsoft.com/office/drawing/2014/main" id="{67DB3463-5CB0-27C9-EC51-8AA7718F1ADE}"/>
                </a:ext>
              </a:extLst>
            </p:cNvPr>
            <p:cNvSpPr/>
            <p:nvPr/>
          </p:nvSpPr>
          <p:spPr>
            <a:xfrm>
              <a:off x="2364603" y="9156760"/>
              <a:ext cx="1184343" cy="429252"/>
            </a:xfrm>
            <a:custGeom>
              <a:avLst/>
              <a:gdLst/>
              <a:ahLst/>
              <a:cxnLst/>
              <a:rect l="l" t="t" r="r" b="b"/>
              <a:pathLst>
                <a:path w="1184343" h="429252" extrusionOk="0">
                  <a:moveTo>
                    <a:pt x="1143571" y="0"/>
                  </a:moveTo>
                  <a:cubicBezTo>
                    <a:pt x="1143571" y="0"/>
                    <a:pt x="958977" y="110255"/>
                    <a:pt x="559545" y="116280"/>
                  </a:cubicBezTo>
                  <a:cubicBezTo>
                    <a:pt x="160113" y="122305"/>
                    <a:pt x="44209" y="42777"/>
                    <a:pt x="44209" y="42777"/>
                  </a:cubicBezTo>
                  <a:cubicBezTo>
                    <a:pt x="44209" y="42777"/>
                    <a:pt x="-54336" y="128235"/>
                    <a:pt x="42831" y="285665"/>
                  </a:cubicBezTo>
                  <a:cubicBezTo>
                    <a:pt x="139997" y="443094"/>
                    <a:pt x="710450" y="475631"/>
                    <a:pt x="984284" y="360575"/>
                  </a:cubicBezTo>
                  <a:cubicBezTo>
                    <a:pt x="1305389" y="225663"/>
                    <a:pt x="1143571" y="0"/>
                    <a:pt x="11435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93;p14">
              <a:extLst>
                <a:ext uri="{FF2B5EF4-FFF2-40B4-BE49-F238E27FC236}">
                  <a16:creationId xmlns:a16="http://schemas.microsoft.com/office/drawing/2014/main" id="{BD19362A-895F-77DB-B6CC-20AEAEB5DF93}"/>
                </a:ext>
              </a:extLst>
            </p:cNvPr>
            <p:cNvSpPr/>
            <p:nvPr/>
          </p:nvSpPr>
          <p:spPr>
            <a:xfrm>
              <a:off x="2349510" y="8959958"/>
              <a:ext cx="1184340" cy="414223"/>
            </a:xfrm>
            <a:custGeom>
              <a:avLst/>
              <a:gdLst/>
              <a:ahLst/>
              <a:cxnLst/>
              <a:rect l="l" t="t" r="r" b="b"/>
              <a:pathLst>
                <a:path w="1184340" h="414223" extrusionOk="0">
                  <a:moveTo>
                    <a:pt x="1166526" y="28730"/>
                  </a:moveTo>
                  <a:cubicBezTo>
                    <a:pt x="1156714" y="4556"/>
                    <a:pt x="1128708" y="-6497"/>
                    <a:pt x="1104779" y="3918"/>
                  </a:cubicBezTo>
                  <a:cubicBezTo>
                    <a:pt x="1031717" y="35722"/>
                    <a:pt x="854008" y="96809"/>
                    <a:pt x="559545" y="101251"/>
                  </a:cubicBezTo>
                  <a:cubicBezTo>
                    <a:pt x="273318" y="105568"/>
                    <a:pt x="132679" y="65958"/>
                    <a:pt x="75949" y="43155"/>
                  </a:cubicBezTo>
                  <a:cubicBezTo>
                    <a:pt x="53685" y="34205"/>
                    <a:pt x="28047" y="43507"/>
                    <a:pt x="17216" y="64902"/>
                  </a:cubicBezTo>
                  <a:cubicBezTo>
                    <a:pt x="-2643" y="104124"/>
                    <a:pt x="-16965" y="173750"/>
                    <a:pt x="42831" y="270635"/>
                  </a:cubicBezTo>
                  <a:cubicBezTo>
                    <a:pt x="139998" y="428065"/>
                    <a:pt x="710451" y="460602"/>
                    <a:pt x="984285" y="345546"/>
                  </a:cubicBezTo>
                  <a:cubicBezTo>
                    <a:pt x="1218006" y="247349"/>
                    <a:pt x="1195874" y="101075"/>
                    <a:pt x="1166526" y="287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194;p14">
              <a:extLst>
                <a:ext uri="{FF2B5EF4-FFF2-40B4-BE49-F238E27FC236}">
                  <a16:creationId xmlns:a16="http://schemas.microsoft.com/office/drawing/2014/main" id="{E3803A87-9E96-55A7-F1A6-D2E3FDA9026A}"/>
                </a:ext>
              </a:extLst>
            </p:cNvPr>
            <p:cNvSpPr/>
            <p:nvPr/>
          </p:nvSpPr>
          <p:spPr>
            <a:xfrm>
              <a:off x="2811168" y="6612531"/>
              <a:ext cx="879778" cy="1397690"/>
            </a:xfrm>
            <a:custGeom>
              <a:avLst/>
              <a:gdLst/>
              <a:ahLst/>
              <a:cxnLst/>
              <a:rect l="l" t="t" r="r" b="b"/>
              <a:pathLst>
                <a:path w="879778" h="1397690" extrusionOk="0">
                  <a:moveTo>
                    <a:pt x="831015" y="1244141"/>
                  </a:moveTo>
                  <a:cubicBezTo>
                    <a:pt x="814376" y="1283341"/>
                    <a:pt x="792618" y="1320884"/>
                    <a:pt x="761810" y="1350181"/>
                  </a:cubicBezTo>
                  <a:cubicBezTo>
                    <a:pt x="699998" y="1408967"/>
                    <a:pt x="608434" y="1418774"/>
                    <a:pt x="551336" y="1347807"/>
                  </a:cubicBezTo>
                  <a:cubicBezTo>
                    <a:pt x="502724" y="1287248"/>
                    <a:pt x="499724" y="1202889"/>
                    <a:pt x="486238" y="1129847"/>
                  </a:cubicBezTo>
                  <a:cubicBezTo>
                    <a:pt x="471608" y="1050627"/>
                    <a:pt x="449836" y="972740"/>
                    <a:pt x="421426" y="897361"/>
                  </a:cubicBezTo>
                  <a:cubicBezTo>
                    <a:pt x="364615" y="746601"/>
                    <a:pt x="281250" y="605752"/>
                    <a:pt x="175430" y="484172"/>
                  </a:cubicBezTo>
                  <a:cubicBezTo>
                    <a:pt x="131774" y="434021"/>
                    <a:pt x="84144" y="386700"/>
                    <a:pt x="48732" y="330429"/>
                  </a:cubicBezTo>
                  <a:cubicBezTo>
                    <a:pt x="13319" y="274158"/>
                    <a:pt x="-9268" y="206262"/>
                    <a:pt x="3698" y="141064"/>
                  </a:cubicBezTo>
                  <a:cubicBezTo>
                    <a:pt x="24209" y="37941"/>
                    <a:pt x="132456" y="-2498"/>
                    <a:pt x="227430" y="119"/>
                  </a:cubicBezTo>
                  <a:cubicBezTo>
                    <a:pt x="394887" y="4737"/>
                    <a:pt x="516444" y="131220"/>
                    <a:pt x="610406" y="255738"/>
                  </a:cubicBezTo>
                  <a:cubicBezTo>
                    <a:pt x="712296" y="390761"/>
                    <a:pt x="789692" y="544306"/>
                    <a:pt x="836786" y="706778"/>
                  </a:cubicBezTo>
                  <a:cubicBezTo>
                    <a:pt x="886873" y="879586"/>
                    <a:pt x="901877" y="1069721"/>
                    <a:pt x="834212" y="1236430"/>
                  </a:cubicBezTo>
                  <a:cubicBezTo>
                    <a:pt x="833171" y="1239003"/>
                    <a:pt x="832100" y="1241576"/>
                    <a:pt x="831015" y="12441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195;p14">
              <a:extLst>
                <a:ext uri="{FF2B5EF4-FFF2-40B4-BE49-F238E27FC236}">
                  <a16:creationId xmlns:a16="http://schemas.microsoft.com/office/drawing/2014/main" id="{5A309A59-F69F-B9F7-BE3E-43F8DFC20FD5}"/>
                </a:ext>
              </a:extLst>
            </p:cNvPr>
            <p:cNvSpPr/>
            <p:nvPr/>
          </p:nvSpPr>
          <p:spPr>
            <a:xfrm>
              <a:off x="3302084" y="8139169"/>
              <a:ext cx="194385" cy="276696"/>
            </a:xfrm>
            <a:custGeom>
              <a:avLst/>
              <a:gdLst/>
              <a:ahLst/>
              <a:cxnLst/>
              <a:rect l="l" t="t" r="r" b="b"/>
              <a:pathLst>
                <a:path w="194385" h="276696" extrusionOk="0">
                  <a:moveTo>
                    <a:pt x="172584" y="27327"/>
                  </a:moveTo>
                  <a:cubicBezTo>
                    <a:pt x="133285" y="-21108"/>
                    <a:pt x="63391" y="185"/>
                    <a:pt x="32085" y="49522"/>
                  </a:cubicBezTo>
                  <a:cubicBezTo>
                    <a:pt x="2568" y="96037"/>
                    <a:pt x="-5139" y="160539"/>
                    <a:pt x="3096" y="214230"/>
                  </a:cubicBezTo>
                  <a:cubicBezTo>
                    <a:pt x="18921" y="317346"/>
                    <a:pt x="107288" y="274921"/>
                    <a:pt x="147511" y="214714"/>
                  </a:cubicBezTo>
                  <a:cubicBezTo>
                    <a:pt x="165258" y="188150"/>
                    <a:pt x="181853" y="160173"/>
                    <a:pt x="189788" y="129233"/>
                  </a:cubicBezTo>
                  <a:cubicBezTo>
                    <a:pt x="197723" y="98294"/>
                    <a:pt x="196117" y="63720"/>
                    <a:pt x="179199" y="36621"/>
                  </a:cubicBezTo>
                  <a:cubicBezTo>
                    <a:pt x="177109" y="33279"/>
                    <a:pt x="174894" y="30186"/>
                    <a:pt x="172584" y="27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96;p14">
              <a:extLst>
                <a:ext uri="{FF2B5EF4-FFF2-40B4-BE49-F238E27FC236}">
                  <a16:creationId xmlns:a16="http://schemas.microsoft.com/office/drawing/2014/main" id="{EF25600E-C766-1C68-4DC9-2693E3CF1BAD}"/>
                </a:ext>
              </a:extLst>
            </p:cNvPr>
            <p:cNvSpPr/>
            <p:nvPr/>
          </p:nvSpPr>
          <p:spPr>
            <a:xfrm>
              <a:off x="3862840" y="6526207"/>
              <a:ext cx="290948" cy="317335"/>
            </a:xfrm>
            <a:custGeom>
              <a:avLst/>
              <a:gdLst/>
              <a:ahLst/>
              <a:cxnLst/>
              <a:rect l="l" t="t" r="r" b="b"/>
              <a:pathLst>
                <a:path w="290948" h="317335" extrusionOk="0">
                  <a:moveTo>
                    <a:pt x="242802" y="8666"/>
                  </a:moveTo>
                  <a:cubicBezTo>
                    <a:pt x="158154" y="95730"/>
                    <a:pt x="80508" y="191200"/>
                    <a:pt x="4645" y="285909"/>
                  </a:cubicBezTo>
                  <a:cubicBezTo>
                    <a:pt x="-12082" y="306791"/>
                    <a:pt x="20448" y="329250"/>
                    <a:pt x="37674" y="310031"/>
                  </a:cubicBezTo>
                  <a:cubicBezTo>
                    <a:pt x="116178" y="222433"/>
                    <a:pt x="199726" y="140544"/>
                    <a:pt x="281618" y="56310"/>
                  </a:cubicBezTo>
                  <a:cubicBezTo>
                    <a:pt x="308898" y="28251"/>
                    <a:pt x="270368" y="-19693"/>
                    <a:pt x="242802" y="8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197;p14">
              <a:extLst>
                <a:ext uri="{FF2B5EF4-FFF2-40B4-BE49-F238E27FC236}">
                  <a16:creationId xmlns:a16="http://schemas.microsoft.com/office/drawing/2014/main" id="{D34519BA-29A0-2DDD-A34E-951ED841D542}"/>
                </a:ext>
              </a:extLst>
            </p:cNvPr>
            <p:cNvSpPr/>
            <p:nvPr/>
          </p:nvSpPr>
          <p:spPr>
            <a:xfrm>
              <a:off x="4021968" y="7013832"/>
              <a:ext cx="204815" cy="130465"/>
            </a:xfrm>
            <a:custGeom>
              <a:avLst/>
              <a:gdLst/>
              <a:ahLst/>
              <a:cxnLst/>
              <a:rect l="l" t="t" r="r" b="b"/>
              <a:pathLst>
                <a:path w="204815" h="130465" extrusionOk="0">
                  <a:moveTo>
                    <a:pt x="178891" y="1818"/>
                  </a:moveTo>
                  <a:cubicBezTo>
                    <a:pt x="125680" y="28726"/>
                    <a:pt x="68084" y="48135"/>
                    <a:pt x="15761" y="76164"/>
                  </a:cubicBezTo>
                  <a:cubicBezTo>
                    <a:pt x="-16323" y="93353"/>
                    <a:pt x="5149" y="142023"/>
                    <a:pt x="39323" y="127942"/>
                  </a:cubicBezTo>
                  <a:cubicBezTo>
                    <a:pt x="95071" y="104970"/>
                    <a:pt x="147827" y="65837"/>
                    <a:pt x="197884" y="32420"/>
                  </a:cubicBezTo>
                  <a:cubicBezTo>
                    <a:pt x="215037" y="20963"/>
                    <a:pt x="197158" y="-7417"/>
                    <a:pt x="178891" y="18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198;p14">
              <a:extLst>
                <a:ext uri="{FF2B5EF4-FFF2-40B4-BE49-F238E27FC236}">
                  <a16:creationId xmlns:a16="http://schemas.microsoft.com/office/drawing/2014/main" id="{8F18D03B-15F2-BB95-9322-BF7FBF847263}"/>
                </a:ext>
              </a:extLst>
            </p:cNvPr>
            <p:cNvSpPr/>
            <p:nvPr/>
          </p:nvSpPr>
          <p:spPr>
            <a:xfrm>
              <a:off x="3967811" y="7551429"/>
              <a:ext cx="182206" cy="74907"/>
            </a:xfrm>
            <a:custGeom>
              <a:avLst/>
              <a:gdLst/>
              <a:ahLst/>
              <a:cxnLst/>
              <a:rect l="l" t="t" r="r" b="b"/>
              <a:pathLst>
                <a:path w="182206" h="74907" extrusionOk="0">
                  <a:moveTo>
                    <a:pt x="166630" y="38687"/>
                  </a:moveTo>
                  <a:cubicBezTo>
                    <a:pt x="121449" y="29979"/>
                    <a:pt x="79092" y="15979"/>
                    <a:pt x="35569" y="1488"/>
                  </a:cubicBezTo>
                  <a:cubicBezTo>
                    <a:pt x="3339" y="-9243"/>
                    <a:pt x="-15457" y="41274"/>
                    <a:pt x="16590" y="50246"/>
                  </a:cubicBezTo>
                  <a:cubicBezTo>
                    <a:pt x="64110" y="63542"/>
                    <a:pt x="113874" y="70308"/>
                    <a:pt x="162934" y="74808"/>
                  </a:cubicBezTo>
                  <a:cubicBezTo>
                    <a:pt x="186547" y="76971"/>
                    <a:pt x="189261" y="43048"/>
                    <a:pt x="166630" y="386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199;p14">
              <a:extLst>
                <a:ext uri="{FF2B5EF4-FFF2-40B4-BE49-F238E27FC236}">
                  <a16:creationId xmlns:a16="http://schemas.microsoft.com/office/drawing/2014/main" id="{9859720A-16A6-072C-4B8C-3BF2B14CAEA4}"/>
                </a:ext>
              </a:extLst>
            </p:cNvPr>
            <p:cNvSpPr/>
            <p:nvPr/>
          </p:nvSpPr>
          <p:spPr>
            <a:xfrm>
              <a:off x="3893889" y="8078167"/>
              <a:ext cx="235450" cy="126973"/>
            </a:xfrm>
            <a:custGeom>
              <a:avLst/>
              <a:gdLst/>
              <a:ahLst/>
              <a:cxnLst/>
              <a:rect l="l" t="t" r="r" b="b"/>
              <a:pathLst>
                <a:path w="235450" h="126973" extrusionOk="0">
                  <a:moveTo>
                    <a:pt x="223912" y="89912"/>
                  </a:moveTo>
                  <a:cubicBezTo>
                    <a:pt x="162510" y="60981"/>
                    <a:pt x="101761" y="29617"/>
                    <a:pt x="39537" y="2570"/>
                  </a:cubicBezTo>
                  <a:cubicBezTo>
                    <a:pt x="4623" y="-12610"/>
                    <a:pt x="-17479" y="43822"/>
                    <a:pt x="18073" y="57720"/>
                  </a:cubicBezTo>
                  <a:cubicBezTo>
                    <a:pt x="81139" y="82370"/>
                    <a:pt x="146193" y="102922"/>
                    <a:pt x="210001" y="125652"/>
                  </a:cubicBezTo>
                  <a:cubicBezTo>
                    <a:pt x="233475" y="134016"/>
                    <a:pt x="246080" y="100357"/>
                    <a:pt x="223912" y="899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00;p14">
              <a:extLst>
                <a:ext uri="{FF2B5EF4-FFF2-40B4-BE49-F238E27FC236}">
                  <a16:creationId xmlns:a16="http://schemas.microsoft.com/office/drawing/2014/main" id="{9D722353-B533-2A2B-BBFB-4B15FC9C7C0A}"/>
                </a:ext>
              </a:extLst>
            </p:cNvPr>
            <p:cNvSpPr/>
            <p:nvPr/>
          </p:nvSpPr>
          <p:spPr>
            <a:xfrm>
              <a:off x="3722379" y="8625522"/>
              <a:ext cx="316198" cy="302704"/>
            </a:xfrm>
            <a:custGeom>
              <a:avLst/>
              <a:gdLst/>
              <a:ahLst/>
              <a:cxnLst/>
              <a:rect l="l" t="t" r="r" b="b"/>
              <a:pathLst>
                <a:path w="316198" h="302704" extrusionOk="0">
                  <a:moveTo>
                    <a:pt x="311961" y="273104"/>
                  </a:moveTo>
                  <a:cubicBezTo>
                    <a:pt x="233780" y="185476"/>
                    <a:pt x="150598" y="102481"/>
                    <a:pt x="72535" y="14714"/>
                  </a:cubicBezTo>
                  <a:cubicBezTo>
                    <a:pt x="33250" y="-29456"/>
                    <a:pt x="-30286" y="36366"/>
                    <a:pt x="16516" y="73719"/>
                  </a:cubicBezTo>
                  <a:cubicBezTo>
                    <a:pt x="108336" y="147002"/>
                    <a:pt x="195647" y="225644"/>
                    <a:pt x="287336" y="299052"/>
                  </a:cubicBezTo>
                  <a:cubicBezTo>
                    <a:pt x="303220" y="311762"/>
                    <a:pt x="325630" y="288424"/>
                    <a:pt x="311961" y="2731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01;p14">
              <a:extLst>
                <a:ext uri="{FF2B5EF4-FFF2-40B4-BE49-F238E27FC236}">
                  <a16:creationId xmlns:a16="http://schemas.microsoft.com/office/drawing/2014/main" id="{4989E14A-5B54-FAD0-8928-BDC415B3F86D}"/>
                </a:ext>
              </a:extLst>
            </p:cNvPr>
            <p:cNvSpPr/>
            <p:nvPr/>
          </p:nvSpPr>
          <p:spPr>
            <a:xfrm>
              <a:off x="1674678" y="8481565"/>
              <a:ext cx="318459" cy="289050"/>
            </a:xfrm>
            <a:custGeom>
              <a:avLst/>
              <a:gdLst/>
              <a:ahLst/>
              <a:cxnLst/>
              <a:rect l="l" t="t" r="r" b="b"/>
              <a:pathLst>
                <a:path w="318459" h="289050" extrusionOk="0">
                  <a:moveTo>
                    <a:pt x="252371" y="10682"/>
                  </a:moveTo>
                  <a:cubicBezTo>
                    <a:pt x="170912" y="94374"/>
                    <a:pt x="83932" y="172371"/>
                    <a:pt x="4834" y="258393"/>
                  </a:cubicBezTo>
                  <a:cubicBezTo>
                    <a:pt x="-11123" y="275750"/>
                    <a:pt x="16091" y="297835"/>
                    <a:pt x="33346" y="285433"/>
                  </a:cubicBezTo>
                  <a:cubicBezTo>
                    <a:pt x="126399" y="218563"/>
                    <a:pt x="212463" y="142934"/>
                    <a:pt x="303536" y="73484"/>
                  </a:cubicBezTo>
                  <a:cubicBezTo>
                    <a:pt x="345944" y="41145"/>
                    <a:pt x="288121" y="-26047"/>
                    <a:pt x="252371" y="106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02;p14">
              <a:extLst>
                <a:ext uri="{FF2B5EF4-FFF2-40B4-BE49-F238E27FC236}">
                  <a16:creationId xmlns:a16="http://schemas.microsoft.com/office/drawing/2014/main" id="{99BC82D4-709E-FD37-A884-B720B9C8DF9E}"/>
                </a:ext>
              </a:extLst>
            </p:cNvPr>
            <p:cNvSpPr/>
            <p:nvPr/>
          </p:nvSpPr>
          <p:spPr>
            <a:xfrm>
              <a:off x="1624328" y="8108472"/>
              <a:ext cx="153598" cy="114321"/>
            </a:xfrm>
            <a:custGeom>
              <a:avLst/>
              <a:gdLst/>
              <a:ahLst/>
              <a:cxnLst/>
              <a:rect l="l" t="t" r="r" b="b"/>
              <a:pathLst>
                <a:path w="153598" h="114321" extrusionOk="0">
                  <a:moveTo>
                    <a:pt x="109685" y="3922"/>
                  </a:moveTo>
                  <a:cubicBezTo>
                    <a:pt x="91506" y="13216"/>
                    <a:pt x="77881" y="30046"/>
                    <a:pt x="61828" y="42726"/>
                  </a:cubicBezTo>
                  <a:cubicBezTo>
                    <a:pt x="45687" y="55480"/>
                    <a:pt x="28058" y="66746"/>
                    <a:pt x="10583" y="77572"/>
                  </a:cubicBezTo>
                  <a:cubicBezTo>
                    <a:pt x="-10508" y="90626"/>
                    <a:pt x="2560" y="121155"/>
                    <a:pt x="26679" y="112938"/>
                  </a:cubicBezTo>
                  <a:cubicBezTo>
                    <a:pt x="47110" y="105975"/>
                    <a:pt x="66587" y="97597"/>
                    <a:pt x="86226" y="88706"/>
                  </a:cubicBezTo>
                  <a:cubicBezTo>
                    <a:pt x="105014" y="80196"/>
                    <a:pt x="128855" y="73108"/>
                    <a:pt x="143551" y="58500"/>
                  </a:cubicBezTo>
                  <a:cubicBezTo>
                    <a:pt x="167780" y="34407"/>
                    <a:pt x="144929" y="-14087"/>
                    <a:pt x="109685" y="39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203;p14">
              <a:extLst>
                <a:ext uri="{FF2B5EF4-FFF2-40B4-BE49-F238E27FC236}">
                  <a16:creationId xmlns:a16="http://schemas.microsoft.com/office/drawing/2014/main" id="{3081C33F-47CB-4EC9-C275-922B1D5D246E}"/>
                </a:ext>
              </a:extLst>
            </p:cNvPr>
            <p:cNvSpPr/>
            <p:nvPr/>
          </p:nvSpPr>
          <p:spPr>
            <a:xfrm>
              <a:off x="1454246" y="7425591"/>
              <a:ext cx="214262" cy="74819"/>
            </a:xfrm>
            <a:custGeom>
              <a:avLst/>
              <a:gdLst/>
              <a:ahLst/>
              <a:cxnLst/>
              <a:rect l="l" t="t" r="r" b="b"/>
              <a:pathLst>
                <a:path w="214262" h="74819" extrusionOk="0">
                  <a:moveTo>
                    <a:pt x="185475" y="0"/>
                  </a:moveTo>
                  <a:cubicBezTo>
                    <a:pt x="128971" y="132"/>
                    <a:pt x="64350" y="17863"/>
                    <a:pt x="10413" y="34523"/>
                  </a:cubicBezTo>
                  <a:cubicBezTo>
                    <a:pt x="-7839" y="40160"/>
                    <a:pt x="403" y="65888"/>
                    <a:pt x="15965" y="68387"/>
                  </a:cubicBezTo>
                  <a:cubicBezTo>
                    <a:pt x="71273" y="77256"/>
                    <a:pt x="141951" y="78561"/>
                    <a:pt x="195624" y="61922"/>
                  </a:cubicBezTo>
                  <a:cubicBezTo>
                    <a:pt x="226006" y="52496"/>
                    <a:pt x="216839" y="-73"/>
                    <a:pt x="185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04;p14">
              <a:extLst>
                <a:ext uri="{FF2B5EF4-FFF2-40B4-BE49-F238E27FC236}">
                  <a16:creationId xmlns:a16="http://schemas.microsoft.com/office/drawing/2014/main" id="{44CD3E1D-82F8-669B-A557-16554B91D22B}"/>
                </a:ext>
              </a:extLst>
            </p:cNvPr>
            <p:cNvSpPr/>
            <p:nvPr/>
          </p:nvSpPr>
          <p:spPr>
            <a:xfrm>
              <a:off x="1672846" y="6818788"/>
              <a:ext cx="127297" cy="73785"/>
            </a:xfrm>
            <a:custGeom>
              <a:avLst/>
              <a:gdLst/>
              <a:ahLst/>
              <a:cxnLst/>
              <a:rect l="l" t="t" r="r" b="b"/>
              <a:pathLst>
                <a:path w="127297" h="73785" extrusionOk="0">
                  <a:moveTo>
                    <a:pt x="102351" y="16680"/>
                  </a:moveTo>
                  <a:cubicBezTo>
                    <a:pt x="77125" y="12011"/>
                    <a:pt x="53812" y="15178"/>
                    <a:pt x="30272" y="2263"/>
                  </a:cubicBezTo>
                  <a:cubicBezTo>
                    <a:pt x="14058" y="-6636"/>
                    <a:pt x="-11007" y="12502"/>
                    <a:pt x="5295" y="28569"/>
                  </a:cubicBezTo>
                  <a:cubicBezTo>
                    <a:pt x="31431" y="54319"/>
                    <a:pt x="66110" y="77554"/>
                    <a:pt x="104185" y="73274"/>
                  </a:cubicBezTo>
                  <a:cubicBezTo>
                    <a:pt x="138035" y="69462"/>
                    <a:pt x="132359" y="22229"/>
                    <a:pt x="102351" y="166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05;p14">
              <a:extLst>
                <a:ext uri="{FF2B5EF4-FFF2-40B4-BE49-F238E27FC236}">
                  <a16:creationId xmlns:a16="http://schemas.microsoft.com/office/drawing/2014/main" id="{D87B5FE4-EBE4-62C0-09B4-EF19F8D4692F}"/>
                </a:ext>
              </a:extLst>
            </p:cNvPr>
            <p:cNvSpPr/>
            <p:nvPr/>
          </p:nvSpPr>
          <p:spPr>
            <a:xfrm>
              <a:off x="1801703" y="6341485"/>
              <a:ext cx="309850" cy="265520"/>
            </a:xfrm>
            <a:custGeom>
              <a:avLst/>
              <a:gdLst/>
              <a:ahLst/>
              <a:cxnLst/>
              <a:rect l="l" t="t" r="r" b="b"/>
              <a:pathLst>
                <a:path w="309850" h="265520" extrusionOk="0">
                  <a:moveTo>
                    <a:pt x="283701" y="184526"/>
                  </a:moveTo>
                  <a:cubicBezTo>
                    <a:pt x="259582" y="177996"/>
                    <a:pt x="238850" y="155222"/>
                    <a:pt x="219373" y="140122"/>
                  </a:cubicBezTo>
                  <a:cubicBezTo>
                    <a:pt x="196522" y="122406"/>
                    <a:pt x="173679" y="104690"/>
                    <a:pt x="150828" y="86974"/>
                  </a:cubicBezTo>
                  <a:cubicBezTo>
                    <a:pt x="112578" y="57310"/>
                    <a:pt x="70118" y="14497"/>
                    <a:pt x="23016" y="732"/>
                  </a:cubicBezTo>
                  <a:cubicBezTo>
                    <a:pt x="9662" y="-3175"/>
                    <a:pt x="-5027" y="9175"/>
                    <a:pt x="1676" y="23293"/>
                  </a:cubicBezTo>
                  <a:cubicBezTo>
                    <a:pt x="24629" y="71684"/>
                    <a:pt x="78800" y="109689"/>
                    <a:pt x="117550" y="145840"/>
                  </a:cubicBezTo>
                  <a:cubicBezTo>
                    <a:pt x="158074" y="183640"/>
                    <a:pt x="201898" y="240512"/>
                    <a:pt x="253473" y="262156"/>
                  </a:cubicBezTo>
                  <a:cubicBezTo>
                    <a:pt x="303875" y="283310"/>
                    <a:pt x="334653" y="198321"/>
                    <a:pt x="283701" y="1845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ộp Văn bản 38">
                <a:extLst>
                  <a:ext uri="{FF2B5EF4-FFF2-40B4-BE49-F238E27FC236}">
                    <a16:creationId xmlns:a16="http://schemas.microsoft.com/office/drawing/2014/main" id="{34DD4B20-5729-9C68-0E95-75E0DC9D4202}"/>
                  </a:ext>
                </a:extLst>
              </p:cNvPr>
              <p:cNvSpPr txBox="1"/>
              <p:nvPr/>
            </p:nvSpPr>
            <p:spPr>
              <a:xfrm>
                <a:off x="439852" y="2190976"/>
                <a:ext cx="7710921" cy="35572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Trọng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người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đó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trên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Mặt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Trăng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     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75,5</m:t>
                    </m:r>
                    <m:r>
                      <m:rPr>
                        <m:nor/>
                      </m:rPr>
                      <a:rPr lang="vi-VN" sz="24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. 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m:rPr>
                        <m:nor/>
                      </m:rPr>
                      <a:rPr lang="en-US" sz="24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151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m:rPr>
                        <m:nor/>
                      </m:rPr>
                      <a:rPr lang="en-US" sz="24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kg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Trọng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người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đó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trên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Mặt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Trăng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tính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bằng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đơn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vị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Niu-tơn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  	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151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12</m:t>
                        </m:r>
                      </m:den>
                    </m:f>
                    <m:r>
                      <m:rPr>
                        <m:nor/>
                      </m:rPr>
                      <a:rPr lang="vi-VN" sz="24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. 10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≈</m:t>
                    </m:r>
                    <m:r>
                      <m:rPr>
                        <m:nor/>
                      </m:rPr>
                      <a:rPr lang="en-US" sz="24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125,83 (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N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Gungsuh" panose="02030600000101010101" pitchFamily="18" charset="-127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Hộp Văn bản 38">
                <a:extLst>
                  <a:ext uri="{FF2B5EF4-FFF2-40B4-BE49-F238E27FC236}">
                    <a16:creationId xmlns:a16="http://schemas.microsoft.com/office/drawing/2014/main" id="{34DD4B20-5729-9C68-0E95-75E0DC9D4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52" y="2190976"/>
                <a:ext cx="7710921" cy="35572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64B54B7-84E6-E8EE-FFFF-401628A7FD63}"/>
              </a:ext>
            </a:extLst>
          </p:cNvPr>
          <p:cNvSpPr txBox="1"/>
          <p:nvPr/>
        </p:nvSpPr>
        <p:spPr>
          <a:xfrm>
            <a:off x="3794645" y="1729311"/>
            <a:ext cx="100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4" name="Hình chữ nhật: Góc Tròn 16">
            <a:extLst>
              <a:ext uri="{FF2B5EF4-FFF2-40B4-BE49-F238E27FC236}">
                <a16:creationId xmlns:a16="http://schemas.microsoft.com/office/drawing/2014/main" id="{D74D07A0-3AB0-CA4D-C01A-2B5CE1D964E9}"/>
              </a:ext>
            </a:extLst>
          </p:cNvPr>
          <p:cNvSpPr/>
          <p:nvPr/>
        </p:nvSpPr>
        <p:spPr>
          <a:xfrm>
            <a:off x="611209" y="1748917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5525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Hộp Văn bản 1">
                <a:extLst>
                  <a:ext uri="{FF2B5EF4-FFF2-40B4-BE49-F238E27FC236}">
                    <a16:creationId xmlns:a16="http://schemas.microsoft.com/office/drawing/2014/main" id="{035F1C0C-B2B6-CF7D-8AA2-FC5734E79DCF}"/>
                  </a:ext>
                </a:extLst>
              </p:cNvPr>
              <p:cNvSpPr txBox="1"/>
              <p:nvPr/>
            </p:nvSpPr>
            <p:spPr>
              <a:xfrm>
                <a:off x="835740" y="1656977"/>
                <a:ext cx="10520520" cy="2140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300" dirty="0">
                    <a:latin typeface="UTM Avo" panose="02040603050506020204" pitchFamily="18"/>
                  </a:rPr>
                  <a:t>	</a:t>
                </a:r>
                <a:r>
                  <a:rPr lang="en-US" sz="2300" dirty="0" err="1">
                    <a:latin typeface="UTM Avo" panose="02040603050506020204" pitchFamily="18"/>
                  </a:rPr>
                  <a:t>Một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người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quãng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đường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từ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địa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điểm</a:t>
                </a:r>
                <a:r>
                  <a:rPr lang="en-US" sz="2300" dirty="0">
                    <a:latin typeface="UTM Avo" panose="02040603050506020204" pitchFamily="18"/>
                  </a:rPr>
                  <a:t> A </a:t>
                </a:r>
                <a:r>
                  <a:rPr lang="en-US" sz="2300" dirty="0" err="1">
                    <a:latin typeface="UTM Avo" panose="02040603050506020204" pitchFamily="18"/>
                  </a:rPr>
                  <a:t>đến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địa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điểm</a:t>
                </a:r>
                <a:r>
                  <a:rPr lang="en-US" sz="2300" dirty="0">
                    <a:latin typeface="UTM Avo" panose="02040603050506020204" pitchFamily="18"/>
                  </a:rPr>
                  <a:t> B </a:t>
                </a:r>
                <a:r>
                  <a:rPr lang="en-US" sz="2300" dirty="0" err="1">
                    <a:latin typeface="UTM Avo" panose="02040603050506020204" pitchFamily="18"/>
                  </a:rPr>
                  <a:t>với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vấn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tốc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36 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km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/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h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 </m:t>
                    </m:r>
                  </m:oMath>
                </a14:m>
                <a:r>
                  <a:rPr lang="en-US" sz="2300" dirty="0" err="1">
                    <a:latin typeface="UTM Avo" panose="02040603050506020204" pitchFamily="18"/>
                  </a:rPr>
                  <a:t>hết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3,5</m:t>
                    </m:r>
                  </m:oMath>
                </a14:m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giờ</a:t>
                </a:r>
                <a:r>
                  <a:rPr lang="en-US" sz="2300" dirty="0">
                    <a:latin typeface="UTM Avo" panose="02040603050506020204" pitchFamily="18"/>
                  </a:rPr>
                  <a:t>. </a:t>
                </a:r>
                <a:r>
                  <a:rPr lang="en-US" sz="2300" dirty="0" err="1">
                    <a:latin typeface="UTM Avo" panose="02040603050506020204" pitchFamily="18"/>
                  </a:rPr>
                  <a:t>Từ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địa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điểm</a:t>
                </a:r>
                <a:r>
                  <a:rPr lang="en-US" sz="2300" dirty="0">
                    <a:latin typeface="UTM Avo" panose="02040603050506020204" pitchFamily="18"/>
                  </a:rPr>
                  <a:t> B quay </a:t>
                </a:r>
                <a:r>
                  <a:rPr lang="en-US" sz="2300" dirty="0" err="1">
                    <a:latin typeface="UTM Avo" panose="02040603050506020204" pitchFamily="18"/>
                  </a:rPr>
                  <a:t>trở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về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địa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điểm</a:t>
                </a:r>
                <a:r>
                  <a:rPr lang="en-US" sz="2300" dirty="0">
                    <a:latin typeface="UTM Avo" panose="02040603050506020204" pitchFamily="18"/>
                  </a:rPr>
                  <a:t> A, </a:t>
                </a:r>
                <a:r>
                  <a:rPr lang="en-US" sz="2300" dirty="0" err="1">
                    <a:latin typeface="UTM Avo" panose="02040603050506020204" pitchFamily="18"/>
                  </a:rPr>
                  <a:t>người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đó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với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vận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tốc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30 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km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/</m:t>
                    </m:r>
                    <m:r>
                      <m:rPr>
                        <m:nor/>
                      </m:rPr>
                      <a:rPr lang="en-US" sz="2300" i="0" dirty="0" smtClean="0">
                        <a:latin typeface="UTM Avo" panose="02040603050506020204" pitchFamily="18"/>
                      </a:rPr>
                      <m:t>h</m:t>
                    </m:r>
                  </m:oMath>
                </a14:m>
                <a:r>
                  <a:rPr lang="en-US" sz="2300" dirty="0">
                    <a:latin typeface="UTM Avo" panose="02040603050506020204" pitchFamily="18"/>
                  </a:rPr>
                  <a:t>. </a:t>
                </a:r>
                <a:r>
                  <a:rPr lang="en-US" sz="2300" dirty="0" err="1">
                    <a:latin typeface="UTM Avo" panose="02040603050506020204" pitchFamily="18"/>
                  </a:rPr>
                  <a:t>Tính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thời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gian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từ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địa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điểm</a:t>
                </a:r>
                <a:r>
                  <a:rPr lang="en-US" sz="2300" dirty="0">
                    <a:latin typeface="UTM Avo" panose="02040603050506020204" pitchFamily="18"/>
                  </a:rPr>
                  <a:t> B quay </a:t>
                </a:r>
                <a:r>
                  <a:rPr lang="en-US" sz="2300" dirty="0" err="1">
                    <a:latin typeface="UTM Avo" panose="02040603050506020204" pitchFamily="18"/>
                  </a:rPr>
                  <a:t>trở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về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địa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điểm</a:t>
                </a:r>
                <a:r>
                  <a:rPr lang="en-US" sz="2300" dirty="0">
                    <a:latin typeface="UTM Avo" panose="02040603050506020204" pitchFamily="18"/>
                  </a:rPr>
                  <a:t> A </a:t>
                </a:r>
                <a:r>
                  <a:rPr lang="en-US" sz="2300" dirty="0" err="1">
                    <a:latin typeface="UTM Avo" panose="02040603050506020204" pitchFamily="18"/>
                  </a:rPr>
                  <a:t>của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người</a:t>
                </a:r>
                <a:r>
                  <a:rPr lang="en-US" sz="2300" dirty="0">
                    <a:latin typeface="UTM Avo" panose="02040603050506020204" pitchFamily="18"/>
                  </a:rPr>
                  <a:t> </a:t>
                </a:r>
                <a:r>
                  <a:rPr lang="en-US" sz="2300" dirty="0" err="1">
                    <a:latin typeface="UTM Avo" panose="02040603050506020204" pitchFamily="18"/>
                  </a:rPr>
                  <a:t>đó</a:t>
                </a:r>
                <a:r>
                  <a:rPr lang="en-US" sz="2300" dirty="0">
                    <a:latin typeface="UTM Avo" panose="02040603050506020204" pitchFamily="18"/>
                  </a:rPr>
                  <a:t>.</a:t>
                </a:r>
              </a:p>
            </p:txBody>
          </p:sp>
        </mc:Choice>
        <mc:Fallback xmlns="">
          <p:sp>
            <p:nvSpPr>
              <p:cNvPr id="26" name="Hộp Văn bản 1">
                <a:extLst>
                  <a:ext uri="{FF2B5EF4-FFF2-40B4-BE49-F238E27FC236}">
                    <a16:creationId xmlns:a16="http://schemas.microsoft.com/office/drawing/2014/main" id="{035F1C0C-B2B6-CF7D-8AA2-FC5734E79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40" y="1656977"/>
                <a:ext cx="10520520" cy="2140779"/>
              </a:xfrm>
              <a:prstGeom prst="rect">
                <a:avLst/>
              </a:prstGeom>
              <a:blipFill>
                <a:blip r:embed="rId3"/>
                <a:stretch>
                  <a:fillRect l="-843" r="-723" b="-470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Hình chữ nhật: Góc Tròn 16">
            <a:extLst>
              <a:ext uri="{FF2B5EF4-FFF2-40B4-BE49-F238E27FC236}">
                <a16:creationId xmlns:a16="http://schemas.microsoft.com/office/drawing/2014/main" id="{7D8277C9-40A1-CB77-BC6A-021DBB3A965C}"/>
              </a:ext>
            </a:extLst>
          </p:cNvPr>
          <p:cNvSpPr/>
          <p:nvPr/>
        </p:nvSpPr>
        <p:spPr>
          <a:xfrm>
            <a:off x="999923" y="1750676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3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Hộp Văn bản 44">
                <a:extLst>
                  <a:ext uri="{FF2B5EF4-FFF2-40B4-BE49-F238E27FC236}">
                    <a16:creationId xmlns:a16="http://schemas.microsoft.com/office/drawing/2014/main" id="{B97957D6-971B-C411-C01E-7A360CD40B70}"/>
                  </a:ext>
                </a:extLst>
              </p:cNvPr>
              <p:cNvSpPr txBox="1"/>
              <p:nvPr/>
            </p:nvSpPr>
            <p:spPr>
              <a:xfrm>
                <a:off x="1043232" y="4229640"/>
                <a:ext cx="10078227" cy="2188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Quãng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đường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AB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dài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36</m:t>
                    </m:r>
                    <m:r>
                      <m:rPr>
                        <m:nor/>
                      </m:rPr>
                      <a:rPr lang="vi-VN" sz="23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. 3,5</m:t>
                    </m:r>
                    <m:r>
                      <m:rPr>
                        <m:nor/>
                      </m:rPr>
                      <a:rPr lang="vi-VN" sz="23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3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126 (</m:t>
                    </m:r>
                    <m:r>
                      <m:rPr>
                        <m:nor/>
                      </m:rPr>
                      <a:rPr lang="en-US" sz="23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km</m:t>
                    </m:r>
                    <m:r>
                      <m:rPr>
                        <m:nor/>
                      </m:rPr>
                      <a:rPr lang="en-US" sz="23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3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Thời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gian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người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đó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đi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quãng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đường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từ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địa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điểm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B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về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địa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điểm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A </a:t>
                </a:r>
                <a:r>
                  <a:rPr lang="en-US" sz="23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3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</a:t>
                </a:r>
                <a:endParaRPr lang="en-US" sz="23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3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126 :</m:t>
                      </m:r>
                      <m:r>
                        <m:rPr>
                          <m:nor/>
                        </m:rPr>
                        <a:rPr lang="vi-VN" sz="23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3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30</m:t>
                      </m:r>
                      <m:r>
                        <m:rPr>
                          <m:nor/>
                        </m:rPr>
                        <a:rPr lang="vi-VN" sz="23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3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3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30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300" i="0"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300" i="0"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vi-VN" sz="2300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300" i="0" dirty="0" smtClean="0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gi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ờ)</m:t>
                      </m:r>
                      <m:r>
                        <m:rPr>
                          <m:nor/>
                        </m:rPr>
                        <a:rPr lang="vi-VN" sz="2300" b="0" i="0" dirty="0" smtClean="0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300" i="0" dirty="0" smtClean="0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300" b="0" i="0" dirty="0" smtClean="0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300" i="0" dirty="0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4 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gi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ờ 12 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ú</m:t>
                      </m:r>
                      <m:r>
                        <m:rPr>
                          <m:nor/>
                        </m:rPr>
                        <a:rPr lang="en-US" sz="2300" i="0" dirty="0" err="1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300" i="0" dirty="0"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sz="23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Hộp Văn bản 44">
                <a:extLst>
                  <a:ext uri="{FF2B5EF4-FFF2-40B4-BE49-F238E27FC236}">
                    <a16:creationId xmlns:a16="http://schemas.microsoft.com/office/drawing/2014/main" id="{B97957D6-971B-C411-C01E-7A360CD40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232" y="4229640"/>
                <a:ext cx="10078227" cy="21886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4BFE34BC-04AC-92C5-F790-88EEE265B513}"/>
              </a:ext>
            </a:extLst>
          </p:cNvPr>
          <p:cNvSpPr txBox="1"/>
          <p:nvPr/>
        </p:nvSpPr>
        <p:spPr>
          <a:xfrm>
            <a:off x="5705663" y="3797756"/>
            <a:ext cx="10013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endParaRPr lang="en-US" sz="23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24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4">
            <a:extLst>
              <a:ext uri="{FF2B5EF4-FFF2-40B4-BE49-F238E27FC236}">
                <a16:creationId xmlns:a16="http://schemas.microsoft.com/office/drawing/2014/main" id="{91B1866E-2760-2994-4BBC-B0897F8B9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3429000"/>
            <a:ext cx="3700328" cy="2837864"/>
          </a:xfrm>
          <a:prstGeom prst="rect">
            <a:avLst/>
          </a:prstGeom>
        </p:spPr>
      </p:pic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2CD6B9DE-E29C-0103-4A90-6934E46DD2C0}"/>
              </a:ext>
            </a:extLst>
          </p:cNvPr>
          <p:cNvSpPr txBox="1"/>
          <p:nvPr/>
        </p:nvSpPr>
        <p:spPr>
          <a:xfrm>
            <a:off x="571454" y="1615639"/>
            <a:ext cx="11049091" cy="1477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dirty="0">
                <a:latin typeface="UTM Avo" panose="02040603050506020204" pitchFamily="18"/>
              </a:rPr>
              <a:t>	</a:t>
            </a:r>
            <a:r>
              <a:rPr lang="en-US" sz="2100" dirty="0" err="1">
                <a:latin typeface="UTM Avo" panose="02040603050506020204" pitchFamily="18"/>
              </a:rPr>
              <a:t>Một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trường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trung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cơ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sở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có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các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lớp</a:t>
            </a:r>
            <a:r>
              <a:rPr lang="en-US" sz="2100" dirty="0">
                <a:latin typeface="UTM Avo" panose="02040603050506020204" pitchFamily="18"/>
              </a:rPr>
              <a:t> 7A, 7B, 7C, 7D, 7E; </a:t>
            </a:r>
            <a:r>
              <a:rPr lang="en-US" sz="2100" dirty="0" err="1">
                <a:latin typeface="UTM Avo" panose="02040603050506020204" pitchFamily="18"/>
              </a:rPr>
              <a:t>mỗi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lớp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đều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có</a:t>
            </a:r>
            <a:r>
              <a:rPr lang="en-US" sz="2100" dirty="0">
                <a:latin typeface="UTM Avo" panose="02040603050506020204" pitchFamily="18"/>
              </a:rPr>
              <a:t> 40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sinh</a:t>
            </a:r>
            <a:r>
              <a:rPr lang="en-US" sz="2100" dirty="0">
                <a:latin typeface="UTM Avo" panose="02040603050506020204" pitchFamily="18"/>
              </a:rPr>
              <a:t>. Sau </a:t>
            </a:r>
            <a:r>
              <a:rPr lang="en-US" sz="2100" dirty="0" err="1">
                <a:latin typeface="UTM Avo" panose="02040603050506020204" pitchFamily="18"/>
              </a:rPr>
              <a:t>khi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sơ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kết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kì</a:t>
            </a:r>
            <a:r>
              <a:rPr lang="en-US" sz="2100" dirty="0">
                <a:latin typeface="UTM Avo" panose="02040603050506020204" pitchFamily="18"/>
              </a:rPr>
              <a:t> I, </a:t>
            </a:r>
            <a:r>
              <a:rPr lang="en-US" sz="2100" dirty="0" err="1">
                <a:latin typeface="UTM Avo" panose="02040603050506020204" pitchFamily="18"/>
              </a:rPr>
              <a:t>số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sinh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đạt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kết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quả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tập</a:t>
            </a:r>
            <a:r>
              <a:rPr lang="en-US" sz="2100" dirty="0">
                <a:latin typeface="UTM Avo" panose="02040603050506020204" pitchFamily="18"/>
              </a:rPr>
              <a:t> ở </a:t>
            </a:r>
            <a:r>
              <a:rPr lang="en-US" sz="2100" dirty="0" err="1">
                <a:latin typeface="UTM Avo" panose="02040603050506020204" pitchFamily="18"/>
              </a:rPr>
              <a:t>mức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Tốt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mỗi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lớp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đó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được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thể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hiện</a:t>
            </a:r>
            <a:r>
              <a:rPr lang="en-US" sz="2100" dirty="0">
                <a:latin typeface="UTM Avo" panose="02040603050506020204" pitchFamily="18"/>
              </a:rPr>
              <a:t> qua </a:t>
            </a:r>
            <a:r>
              <a:rPr lang="en-US" sz="2100" dirty="0" err="1">
                <a:latin typeface="UTM Avo" panose="02040603050506020204" pitchFamily="18"/>
              </a:rPr>
              <a:t>biểu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đồ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cột</a:t>
            </a:r>
            <a:r>
              <a:rPr lang="en-US" sz="2100" dirty="0">
                <a:latin typeface="UTM Avo" panose="02040603050506020204" pitchFamily="18"/>
              </a:rPr>
              <a:t> ở </a:t>
            </a:r>
            <a:r>
              <a:rPr lang="en-US" sz="2100" i="1" dirty="0" err="1">
                <a:latin typeface="UTM Avo" panose="02040603050506020204" pitchFamily="18"/>
              </a:rPr>
              <a:t>Hình</a:t>
            </a:r>
            <a:r>
              <a:rPr lang="en-US" sz="2100" i="1" dirty="0">
                <a:latin typeface="UTM Avo" panose="02040603050506020204" pitchFamily="18"/>
              </a:rPr>
              <a:t> 9</a:t>
            </a:r>
            <a:r>
              <a:rPr lang="en-US" sz="2100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4" name="Hộp Văn bản 6">
            <a:extLst>
              <a:ext uri="{FF2B5EF4-FFF2-40B4-BE49-F238E27FC236}">
                <a16:creationId xmlns:a16="http://schemas.microsoft.com/office/drawing/2014/main" id="{8F2FEF6D-F513-B918-EB82-DCB8A7AA6A3A}"/>
              </a:ext>
            </a:extLst>
          </p:cNvPr>
          <p:cNvSpPr txBox="1"/>
          <p:nvPr/>
        </p:nvSpPr>
        <p:spPr>
          <a:xfrm>
            <a:off x="670152" y="3084161"/>
            <a:ext cx="6927398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UTM Avo" panose="02040603050506020204" pitchFamily="18"/>
              </a:rPr>
              <a:t>a) </a:t>
            </a:r>
            <a:r>
              <a:rPr lang="en-US" sz="2100" dirty="0" err="1">
                <a:latin typeface="UTM Avo" panose="02040603050506020204" pitchFamily="18"/>
              </a:rPr>
              <a:t>Lớp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nào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có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số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sinh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đạt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kết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quả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tập</a:t>
            </a:r>
            <a:r>
              <a:rPr lang="en-US" sz="2100" dirty="0">
                <a:latin typeface="UTM Avo" panose="02040603050506020204" pitchFamily="18"/>
              </a:rPr>
              <a:t> ở </a:t>
            </a:r>
            <a:r>
              <a:rPr lang="en-US" sz="2100" dirty="0" err="1">
                <a:latin typeface="UTM Avo" panose="02040603050506020204" pitchFamily="18"/>
              </a:rPr>
              <a:t>mức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Tốt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ít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hơn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một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phần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tư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số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sinh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cả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lớp</a:t>
            </a:r>
            <a:r>
              <a:rPr lang="en-US" sz="2100" dirty="0">
                <a:latin typeface="UTM Avo" panose="02040603050506020204" pitchFamily="18"/>
              </a:rPr>
              <a:t>?</a:t>
            </a:r>
          </a:p>
        </p:txBody>
      </p:sp>
      <p:sp>
        <p:nvSpPr>
          <p:cNvPr id="5" name="Hộp Văn bản 8">
            <a:extLst>
              <a:ext uri="{FF2B5EF4-FFF2-40B4-BE49-F238E27FC236}">
                <a16:creationId xmlns:a16="http://schemas.microsoft.com/office/drawing/2014/main" id="{5DF0376F-F6EF-3B3B-7BA2-FC32E7F3C631}"/>
              </a:ext>
            </a:extLst>
          </p:cNvPr>
          <p:cNvSpPr txBox="1"/>
          <p:nvPr/>
        </p:nvSpPr>
        <p:spPr>
          <a:xfrm>
            <a:off x="673552" y="4018628"/>
            <a:ext cx="6675938" cy="2447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b)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Lớp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nào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có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số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học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sinh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đạt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kết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quả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học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ở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mức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Tốt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nhiều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hơn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một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phần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ba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số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học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sinh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của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cả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lớp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c)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Lớp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nào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có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số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học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sinh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đạt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kết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quả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học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ở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mức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Tốt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cao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nhất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,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thấp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nhất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?</a:t>
            </a:r>
          </a:p>
        </p:txBody>
      </p:sp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B0C27F31-E197-8B76-7361-2F13B232E2D4}"/>
              </a:ext>
            </a:extLst>
          </p:cNvPr>
          <p:cNvSpPr/>
          <p:nvPr/>
        </p:nvSpPr>
        <p:spPr>
          <a:xfrm>
            <a:off x="762132" y="1749834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1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5695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335;p27">
            <a:extLst>
              <a:ext uri="{FF2B5EF4-FFF2-40B4-BE49-F238E27FC236}">
                <a16:creationId xmlns:a16="http://schemas.microsoft.com/office/drawing/2014/main" id="{42119B69-CEA2-0847-1533-9E828D11D634}"/>
              </a:ext>
            </a:extLst>
          </p:cNvPr>
          <p:cNvGrpSpPr/>
          <p:nvPr/>
        </p:nvGrpSpPr>
        <p:grpSpPr>
          <a:xfrm rot="21211467">
            <a:off x="10948142" y="5507845"/>
            <a:ext cx="756059" cy="1082920"/>
            <a:chOff x="1553904" y="5531899"/>
            <a:chExt cx="3467118" cy="5034116"/>
          </a:xfrm>
        </p:grpSpPr>
        <p:sp>
          <p:nvSpPr>
            <p:cNvPr id="8" name="Google Shape;2336;p27">
              <a:extLst>
                <a:ext uri="{FF2B5EF4-FFF2-40B4-BE49-F238E27FC236}">
                  <a16:creationId xmlns:a16="http://schemas.microsoft.com/office/drawing/2014/main" id="{1A6E4243-C44D-C21B-EC5B-F35960701A55}"/>
                </a:ext>
              </a:extLst>
            </p:cNvPr>
            <p:cNvSpPr/>
            <p:nvPr/>
          </p:nvSpPr>
          <p:spPr>
            <a:xfrm>
              <a:off x="1615684" y="5669809"/>
              <a:ext cx="3405338" cy="4896206"/>
            </a:xfrm>
            <a:custGeom>
              <a:avLst/>
              <a:gdLst/>
              <a:ahLst/>
              <a:cxnLst/>
              <a:rect l="l" t="t" r="r" b="b"/>
              <a:pathLst>
                <a:path w="3405338" h="4896206" extrusionOk="0">
                  <a:moveTo>
                    <a:pt x="3258064" y="105645"/>
                  </a:moveTo>
                  <a:cubicBezTo>
                    <a:pt x="3239670" y="101559"/>
                    <a:pt x="3220480" y="101146"/>
                    <a:pt x="3201552" y="100773"/>
                  </a:cubicBezTo>
                  <a:cubicBezTo>
                    <a:pt x="3016164" y="97151"/>
                    <a:pt x="2831311" y="90442"/>
                    <a:pt x="2646044" y="84006"/>
                  </a:cubicBezTo>
                  <a:cubicBezTo>
                    <a:pt x="2460414" y="77559"/>
                    <a:pt x="2274784" y="70850"/>
                    <a:pt x="2089174" y="63809"/>
                  </a:cubicBezTo>
                  <a:cubicBezTo>
                    <a:pt x="1718792" y="49755"/>
                    <a:pt x="1348379" y="34159"/>
                    <a:pt x="977946" y="21750"/>
                  </a:cubicBezTo>
                  <a:cubicBezTo>
                    <a:pt x="977220" y="12529"/>
                    <a:pt x="689709" y="10955"/>
                    <a:pt x="667282" y="10350"/>
                  </a:cubicBezTo>
                  <a:cubicBezTo>
                    <a:pt x="546060" y="7092"/>
                    <a:pt x="424868" y="2683"/>
                    <a:pt x="303616" y="857"/>
                  </a:cubicBezTo>
                  <a:cubicBezTo>
                    <a:pt x="243867" y="-41"/>
                    <a:pt x="184057" y="-515"/>
                    <a:pt x="124339" y="877"/>
                  </a:cubicBezTo>
                  <a:cubicBezTo>
                    <a:pt x="88479" y="1704"/>
                    <a:pt x="44542" y="554"/>
                    <a:pt x="37867" y="45508"/>
                  </a:cubicBezTo>
                  <a:cubicBezTo>
                    <a:pt x="26411" y="122614"/>
                    <a:pt x="40257" y="211685"/>
                    <a:pt x="41588" y="289718"/>
                  </a:cubicBezTo>
                  <a:cubicBezTo>
                    <a:pt x="46610" y="585440"/>
                    <a:pt x="46378" y="881444"/>
                    <a:pt x="54415" y="1177014"/>
                  </a:cubicBezTo>
                  <a:cubicBezTo>
                    <a:pt x="54354" y="1182956"/>
                    <a:pt x="54284" y="1188888"/>
                    <a:pt x="54223" y="1194831"/>
                  </a:cubicBezTo>
                  <a:cubicBezTo>
                    <a:pt x="47699" y="1788564"/>
                    <a:pt x="41174" y="2382297"/>
                    <a:pt x="34650" y="2976030"/>
                  </a:cubicBezTo>
                  <a:lnTo>
                    <a:pt x="24868" y="3866625"/>
                  </a:lnTo>
                  <a:cubicBezTo>
                    <a:pt x="23144" y="4023742"/>
                    <a:pt x="28035" y="4183623"/>
                    <a:pt x="26976" y="4342516"/>
                  </a:cubicBezTo>
                  <a:cubicBezTo>
                    <a:pt x="23436" y="4385371"/>
                    <a:pt x="21056" y="4428338"/>
                    <a:pt x="18979" y="4471385"/>
                  </a:cubicBezTo>
                  <a:cubicBezTo>
                    <a:pt x="13856" y="4577586"/>
                    <a:pt x="-9226" y="4700352"/>
                    <a:pt x="4075" y="4805695"/>
                  </a:cubicBezTo>
                  <a:cubicBezTo>
                    <a:pt x="16952" y="4907648"/>
                    <a:pt x="124692" y="4888178"/>
                    <a:pt x="210952" y="4890185"/>
                  </a:cubicBezTo>
                  <a:cubicBezTo>
                    <a:pt x="1247507" y="4914256"/>
                    <a:pt x="2285130" y="4864843"/>
                    <a:pt x="3315786" y="4765422"/>
                  </a:cubicBezTo>
                  <a:cubicBezTo>
                    <a:pt x="3378045" y="4759419"/>
                    <a:pt x="3400574" y="4750703"/>
                    <a:pt x="3403841" y="4680891"/>
                  </a:cubicBezTo>
                  <a:cubicBezTo>
                    <a:pt x="3408157" y="4588370"/>
                    <a:pt x="3402056" y="4493933"/>
                    <a:pt x="3399192" y="4401402"/>
                  </a:cubicBezTo>
                  <a:cubicBezTo>
                    <a:pt x="3387444" y="4021724"/>
                    <a:pt x="3367346" y="3644468"/>
                    <a:pt x="3359501" y="3264438"/>
                  </a:cubicBezTo>
                  <a:cubicBezTo>
                    <a:pt x="3349013" y="2668082"/>
                    <a:pt x="3338536" y="2071735"/>
                    <a:pt x="3328048" y="1475379"/>
                  </a:cubicBezTo>
                  <a:cubicBezTo>
                    <a:pt x="3321100" y="1080337"/>
                    <a:pt x="3314707" y="687404"/>
                    <a:pt x="3325204" y="292452"/>
                  </a:cubicBezTo>
                  <a:cubicBezTo>
                    <a:pt x="3326949" y="226878"/>
                    <a:pt x="3352946" y="135900"/>
                    <a:pt x="3269933" y="108874"/>
                  </a:cubicBezTo>
                  <a:cubicBezTo>
                    <a:pt x="3266020" y="107592"/>
                    <a:pt x="3262057" y="106533"/>
                    <a:pt x="3258064" y="1056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2337;p27">
              <a:extLst>
                <a:ext uri="{FF2B5EF4-FFF2-40B4-BE49-F238E27FC236}">
                  <a16:creationId xmlns:a16="http://schemas.microsoft.com/office/drawing/2014/main" id="{0E404425-E725-00AB-9B15-8E95986D61B4}"/>
                </a:ext>
              </a:extLst>
            </p:cNvPr>
            <p:cNvSpPr/>
            <p:nvPr/>
          </p:nvSpPr>
          <p:spPr>
            <a:xfrm>
              <a:off x="1644337" y="5867781"/>
              <a:ext cx="3330755" cy="4615756"/>
            </a:xfrm>
            <a:custGeom>
              <a:avLst/>
              <a:gdLst/>
              <a:ahLst/>
              <a:cxnLst/>
              <a:rect l="l" t="t" r="r" b="b"/>
              <a:pathLst>
                <a:path w="3330755" h="4615756" extrusionOk="0">
                  <a:moveTo>
                    <a:pt x="3329738" y="4435039"/>
                  </a:moveTo>
                  <a:cubicBezTo>
                    <a:pt x="3335899" y="4331361"/>
                    <a:pt x="3312423" y="4220872"/>
                    <a:pt x="3303862" y="4117355"/>
                  </a:cubicBezTo>
                  <a:cubicBezTo>
                    <a:pt x="3294302" y="4001792"/>
                    <a:pt x="3286073" y="3886119"/>
                    <a:pt x="3279155" y="3770374"/>
                  </a:cubicBezTo>
                  <a:cubicBezTo>
                    <a:pt x="3243064" y="3166492"/>
                    <a:pt x="3236873" y="2559926"/>
                    <a:pt x="3229188" y="1955076"/>
                  </a:cubicBezTo>
                  <a:cubicBezTo>
                    <a:pt x="3222472" y="1426786"/>
                    <a:pt x="3203716" y="894299"/>
                    <a:pt x="3220708" y="366191"/>
                  </a:cubicBezTo>
                  <a:cubicBezTo>
                    <a:pt x="3220818" y="359372"/>
                    <a:pt x="3220929" y="352673"/>
                    <a:pt x="3220929" y="345863"/>
                  </a:cubicBezTo>
                  <a:cubicBezTo>
                    <a:pt x="3221595" y="242860"/>
                    <a:pt x="3218701" y="139868"/>
                    <a:pt x="3213780" y="36976"/>
                  </a:cubicBezTo>
                  <a:cubicBezTo>
                    <a:pt x="3212781" y="17092"/>
                    <a:pt x="3197474" y="-220"/>
                    <a:pt x="3176599" y="2"/>
                  </a:cubicBezTo>
                  <a:cubicBezTo>
                    <a:pt x="2676675" y="4693"/>
                    <a:pt x="2176741" y="9495"/>
                    <a:pt x="1676817" y="14297"/>
                  </a:cubicBezTo>
                  <a:cubicBezTo>
                    <a:pt x="1176893" y="18989"/>
                    <a:pt x="676969" y="23014"/>
                    <a:pt x="177034" y="28482"/>
                  </a:cubicBezTo>
                  <a:cubicBezTo>
                    <a:pt x="152580" y="28815"/>
                    <a:pt x="127229" y="29148"/>
                    <a:pt x="105457" y="41889"/>
                  </a:cubicBezTo>
                  <a:cubicBezTo>
                    <a:pt x="83453" y="54732"/>
                    <a:pt x="69940" y="77189"/>
                    <a:pt x="64586" y="101764"/>
                  </a:cubicBezTo>
                  <a:cubicBezTo>
                    <a:pt x="59332" y="126561"/>
                    <a:pt x="61238" y="152145"/>
                    <a:pt x="61903" y="177165"/>
                  </a:cubicBezTo>
                  <a:cubicBezTo>
                    <a:pt x="62801" y="210235"/>
                    <a:pt x="63688" y="243294"/>
                    <a:pt x="64586" y="276364"/>
                  </a:cubicBezTo>
                  <a:cubicBezTo>
                    <a:pt x="67823" y="401037"/>
                    <a:pt x="70616" y="525709"/>
                    <a:pt x="72955" y="650372"/>
                  </a:cubicBezTo>
                  <a:cubicBezTo>
                    <a:pt x="77645" y="898375"/>
                    <a:pt x="80660" y="1146257"/>
                    <a:pt x="81779" y="1394261"/>
                  </a:cubicBezTo>
                  <a:cubicBezTo>
                    <a:pt x="84129" y="1893163"/>
                    <a:pt x="79319" y="2392075"/>
                    <a:pt x="67268" y="2890866"/>
                  </a:cubicBezTo>
                  <a:cubicBezTo>
                    <a:pt x="55318" y="3389658"/>
                    <a:pt x="36229" y="3888227"/>
                    <a:pt x="9869" y="4386464"/>
                  </a:cubicBezTo>
                  <a:cubicBezTo>
                    <a:pt x="6743" y="4446449"/>
                    <a:pt x="3506" y="4506445"/>
                    <a:pt x="47" y="4566542"/>
                  </a:cubicBezTo>
                  <a:cubicBezTo>
                    <a:pt x="-1073" y="4587203"/>
                    <a:pt x="18138" y="4602739"/>
                    <a:pt x="37338" y="4603516"/>
                  </a:cubicBezTo>
                  <a:cubicBezTo>
                    <a:pt x="625408" y="4627465"/>
                    <a:pt x="1214255" y="4613201"/>
                    <a:pt x="1801992" y="4587132"/>
                  </a:cubicBezTo>
                  <a:cubicBezTo>
                    <a:pt x="2096027" y="4574088"/>
                    <a:pt x="2389921" y="4558037"/>
                    <a:pt x="2683825" y="4542320"/>
                  </a:cubicBezTo>
                  <a:cubicBezTo>
                    <a:pt x="2763722" y="4538052"/>
                    <a:pt x="2843720" y="4535944"/>
                    <a:pt x="2923657" y="4532483"/>
                  </a:cubicBezTo>
                  <a:cubicBezTo>
                    <a:pt x="2992008" y="4529517"/>
                    <a:pt x="3060187" y="4523525"/>
                    <a:pt x="3128266" y="4516917"/>
                  </a:cubicBezTo>
                  <a:cubicBezTo>
                    <a:pt x="3162330" y="4513608"/>
                    <a:pt x="3196374" y="4510147"/>
                    <a:pt x="3230439" y="4506828"/>
                  </a:cubicBezTo>
                  <a:cubicBezTo>
                    <a:pt x="3254580" y="4504478"/>
                    <a:pt x="3291489" y="4507756"/>
                    <a:pt x="3311637" y="4491958"/>
                  </a:cubicBezTo>
                  <a:cubicBezTo>
                    <a:pt x="3323012" y="4483110"/>
                    <a:pt x="3328155" y="4461703"/>
                    <a:pt x="3329738" y="44350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338;p27">
              <a:extLst>
                <a:ext uri="{FF2B5EF4-FFF2-40B4-BE49-F238E27FC236}">
                  <a16:creationId xmlns:a16="http://schemas.microsoft.com/office/drawing/2014/main" id="{F1B1A310-2BCE-6530-5EA1-9D49C950A5A0}"/>
                </a:ext>
              </a:extLst>
            </p:cNvPr>
            <p:cNvSpPr/>
            <p:nvPr/>
          </p:nvSpPr>
          <p:spPr>
            <a:xfrm>
              <a:off x="1553904" y="5752836"/>
              <a:ext cx="3261783" cy="4583155"/>
            </a:xfrm>
            <a:custGeom>
              <a:avLst/>
              <a:gdLst/>
              <a:ahLst/>
              <a:cxnLst/>
              <a:rect l="l" t="t" r="r" b="b"/>
              <a:pathLst>
                <a:path w="3261783" h="4583155" extrusionOk="0">
                  <a:moveTo>
                    <a:pt x="3209694" y="2291895"/>
                  </a:moveTo>
                  <a:cubicBezTo>
                    <a:pt x="3208927" y="3020501"/>
                    <a:pt x="3225465" y="3749913"/>
                    <a:pt x="3261758" y="4481676"/>
                  </a:cubicBezTo>
                  <a:cubicBezTo>
                    <a:pt x="3262464" y="4497222"/>
                    <a:pt x="3248518" y="4509026"/>
                    <a:pt x="3234289" y="4509600"/>
                  </a:cubicBezTo>
                  <a:cubicBezTo>
                    <a:pt x="3000557" y="4518670"/>
                    <a:pt x="2766836" y="4526872"/>
                    <a:pt x="2532973" y="4534358"/>
                  </a:cubicBezTo>
                  <a:cubicBezTo>
                    <a:pt x="2118916" y="4547604"/>
                    <a:pt x="1704718" y="4558257"/>
                    <a:pt x="1290519" y="4566459"/>
                  </a:cubicBezTo>
                  <a:cubicBezTo>
                    <a:pt x="874909" y="4574661"/>
                    <a:pt x="459168" y="4582146"/>
                    <a:pt x="43417" y="4583155"/>
                  </a:cubicBezTo>
                  <a:cubicBezTo>
                    <a:pt x="24116" y="4583155"/>
                    <a:pt x="15242" y="4565591"/>
                    <a:pt x="17490" y="4548320"/>
                  </a:cubicBezTo>
                  <a:cubicBezTo>
                    <a:pt x="92285" y="3975258"/>
                    <a:pt x="15040" y="3387487"/>
                    <a:pt x="2414" y="2812306"/>
                  </a:cubicBezTo>
                  <a:cubicBezTo>
                    <a:pt x="-15788" y="1982908"/>
                    <a:pt x="75989" y="1151007"/>
                    <a:pt x="42429" y="323757"/>
                  </a:cubicBezTo>
                  <a:cubicBezTo>
                    <a:pt x="38062" y="227161"/>
                    <a:pt x="30307" y="130716"/>
                    <a:pt x="17490" y="34835"/>
                  </a:cubicBezTo>
                  <a:cubicBezTo>
                    <a:pt x="15242" y="17564"/>
                    <a:pt x="24116" y="0"/>
                    <a:pt x="43417" y="0"/>
                  </a:cubicBezTo>
                  <a:cubicBezTo>
                    <a:pt x="459168" y="1009"/>
                    <a:pt x="874909" y="8494"/>
                    <a:pt x="1290519" y="16696"/>
                  </a:cubicBezTo>
                  <a:cubicBezTo>
                    <a:pt x="1704718" y="24898"/>
                    <a:pt x="2118916" y="35552"/>
                    <a:pt x="2532973" y="48798"/>
                  </a:cubicBezTo>
                  <a:cubicBezTo>
                    <a:pt x="2766836" y="56283"/>
                    <a:pt x="3000567" y="64485"/>
                    <a:pt x="3234289" y="73555"/>
                  </a:cubicBezTo>
                  <a:cubicBezTo>
                    <a:pt x="3248518" y="74130"/>
                    <a:pt x="3262464" y="85933"/>
                    <a:pt x="3261758" y="101479"/>
                  </a:cubicBezTo>
                  <a:cubicBezTo>
                    <a:pt x="3228632" y="831860"/>
                    <a:pt x="3210460" y="1561474"/>
                    <a:pt x="3209694" y="22918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339;p27">
              <a:extLst>
                <a:ext uri="{FF2B5EF4-FFF2-40B4-BE49-F238E27FC236}">
                  <a16:creationId xmlns:a16="http://schemas.microsoft.com/office/drawing/2014/main" id="{CF80CA64-2A9F-2EE2-7302-E6BC3B210836}"/>
                </a:ext>
              </a:extLst>
            </p:cNvPr>
            <p:cNvSpPr/>
            <p:nvPr/>
          </p:nvSpPr>
          <p:spPr>
            <a:xfrm>
              <a:off x="1947226" y="6452365"/>
              <a:ext cx="629326" cy="722754"/>
            </a:xfrm>
            <a:custGeom>
              <a:avLst/>
              <a:gdLst/>
              <a:ahLst/>
              <a:cxnLst/>
              <a:rect l="l" t="t" r="r" b="b"/>
              <a:pathLst>
                <a:path w="629326" h="722754" extrusionOk="0">
                  <a:moveTo>
                    <a:pt x="615012" y="9142"/>
                  </a:moveTo>
                  <a:cubicBezTo>
                    <a:pt x="595902" y="-6596"/>
                    <a:pt x="569703" y="-1078"/>
                    <a:pt x="555807" y="18534"/>
                  </a:cubicBezTo>
                  <a:cubicBezTo>
                    <a:pt x="540520" y="40103"/>
                    <a:pt x="529871" y="65838"/>
                    <a:pt x="516378" y="88668"/>
                  </a:cubicBezTo>
                  <a:cubicBezTo>
                    <a:pt x="513171" y="94096"/>
                    <a:pt x="509793" y="99433"/>
                    <a:pt x="506506" y="104820"/>
                  </a:cubicBezTo>
                  <a:cubicBezTo>
                    <a:pt x="488838" y="92250"/>
                    <a:pt x="455580" y="97476"/>
                    <a:pt x="435906" y="97516"/>
                  </a:cubicBezTo>
                  <a:cubicBezTo>
                    <a:pt x="347488" y="97728"/>
                    <a:pt x="184911" y="97344"/>
                    <a:pt x="100627" y="124724"/>
                  </a:cubicBezTo>
                  <a:cubicBezTo>
                    <a:pt x="-53974" y="174934"/>
                    <a:pt x="21446" y="362993"/>
                    <a:pt x="12017" y="481864"/>
                  </a:cubicBezTo>
                  <a:cubicBezTo>
                    <a:pt x="8437" y="527020"/>
                    <a:pt x="-18689" y="672687"/>
                    <a:pt x="22767" y="709903"/>
                  </a:cubicBezTo>
                  <a:cubicBezTo>
                    <a:pt x="41957" y="727134"/>
                    <a:pt x="79984" y="718922"/>
                    <a:pt x="220336" y="720374"/>
                  </a:cubicBezTo>
                  <a:cubicBezTo>
                    <a:pt x="287840" y="721071"/>
                    <a:pt x="380151" y="728122"/>
                    <a:pt x="449298" y="714059"/>
                  </a:cubicBezTo>
                  <a:cubicBezTo>
                    <a:pt x="595741" y="684278"/>
                    <a:pt x="555404" y="527212"/>
                    <a:pt x="556886" y="416703"/>
                  </a:cubicBezTo>
                  <a:cubicBezTo>
                    <a:pt x="559367" y="232741"/>
                    <a:pt x="599220" y="186193"/>
                    <a:pt x="562675" y="171323"/>
                  </a:cubicBezTo>
                  <a:cubicBezTo>
                    <a:pt x="571236" y="157774"/>
                    <a:pt x="579646" y="144124"/>
                    <a:pt x="587724" y="130273"/>
                  </a:cubicBezTo>
                  <a:cubicBezTo>
                    <a:pt x="602164" y="105506"/>
                    <a:pt x="619388" y="79135"/>
                    <a:pt x="628040" y="51704"/>
                  </a:cubicBezTo>
                  <a:cubicBezTo>
                    <a:pt x="627809" y="51664"/>
                    <a:pt x="627577" y="51624"/>
                    <a:pt x="627345" y="51583"/>
                  </a:cubicBezTo>
                  <a:cubicBezTo>
                    <a:pt x="632044" y="36743"/>
                    <a:pt x="628565" y="20309"/>
                    <a:pt x="615012" y="9142"/>
                  </a:cubicBezTo>
                  <a:close/>
                  <a:moveTo>
                    <a:pt x="374907" y="659693"/>
                  </a:moveTo>
                  <a:cubicBezTo>
                    <a:pt x="276364" y="664525"/>
                    <a:pt x="165347" y="666079"/>
                    <a:pt x="65514" y="657554"/>
                  </a:cubicBezTo>
                  <a:cubicBezTo>
                    <a:pt x="50771" y="606567"/>
                    <a:pt x="74549" y="531217"/>
                    <a:pt x="75124" y="460144"/>
                  </a:cubicBezTo>
                  <a:cubicBezTo>
                    <a:pt x="76193" y="327158"/>
                    <a:pt x="28908" y="213412"/>
                    <a:pt x="119817" y="183943"/>
                  </a:cubicBezTo>
                  <a:cubicBezTo>
                    <a:pt x="210565" y="154536"/>
                    <a:pt x="317901" y="160417"/>
                    <a:pt x="411976" y="159872"/>
                  </a:cubicBezTo>
                  <a:cubicBezTo>
                    <a:pt x="425046" y="159792"/>
                    <a:pt x="448340" y="163262"/>
                    <a:pt x="469819" y="162364"/>
                  </a:cubicBezTo>
                  <a:cubicBezTo>
                    <a:pt x="440716" y="206108"/>
                    <a:pt x="409919" y="248691"/>
                    <a:pt x="379072" y="291214"/>
                  </a:cubicBezTo>
                  <a:cubicBezTo>
                    <a:pt x="327309" y="362559"/>
                    <a:pt x="274236" y="434267"/>
                    <a:pt x="231560" y="511665"/>
                  </a:cubicBezTo>
                  <a:cubicBezTo>
                    <a:pt x="230663" y="510455"/>
                    <a:pt x="229644" y="509355"/>
                    <a:pt x="228757" y="508135"/>
                  </a:cubicBezTo>
                  <a:cubicBezTo>
                    <a:pt x="215607" y="489885"/>
                    <a:pt x="206229" y="469456"/>
                    <a:pt x="187260" y="456351"/>
                  </a:cubicBezTo>
                  <a:cubicBezTo>
                    <a:pt x="175946" y="448532"/>
                    <a:pt x="154900" y="454474"/>
                    <a:pt x="152318" y="469314"/>
                  </a:cubicBezTo>
                  <a:cubicBezTo>
                    <a:pt x="147629" y="496200"/>
                    <a:pt x="158066" y="519413"/>
                    <a:pt x="169724" y="543282"/>
                  </a:cubicBezTo>
                  <a:cubicBezTo>
                    <a:pt x="180978" y="566314"/>
                    <a:pt x="195398" y="587762"/>
                    <a:pt x="210998" y="608040"/>
                  </a:cubicBezTo>
                  <a:cubicBezTo>
                    <a:pt x="226205" y="627813"/>
                    <a:pt x="261218" y="622477"/>
                    <a:pt x="272875" y="602027"/>
                  </a:cubicBezTo>
                  <a:cubicBezTo>
                    <a:pt x="326846" y="507348"/>
                    <a:pt x="387855" y="418671"/>
                    <a:pt x="452021" y="330649"/>
                  </a:cubicBezTo>
                  <a:cubicBezTo>
                    <a:pt x="470132" y="305801"/>
                    <a:pt x="488173" y="280903"/>
                    <a:pt x="505891" y="255773"/>
                  </a:cubicBezTo>
                  <a:cubicBezTo>
                    <a:pt x="505255" y="265165"/>
                    <a:pt x="504801" y="273468"/>
                    <a:pt x="504065" y="279319"/>
                  </a:cubicBezTo>
                  <a:cubicBezTo>
                    <a:pt x="464495" y="591616"/>
                    <a:pt x="571418" y="650048"/>
                    <a:pt x="374907" y="65969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2340;p27">
              <a:extLst>
                <a:ext uri="{FF2B5EF4-FFF2-40B4-BE49-F238E27FC236}">
                  <a16:creationId xmlns:a16="http://schemas.microsoft.com/office/drawing/2014/main" id="{5F6266D0-013A-D42E-D6B0-B4B44547DFE6}"/>
                </a:ext>
              </a:extLst>
            </p:cNvPr>
            <p:cNvSpPr/>
            <p:nvPr/>
          </p:nvSpPr>
          <p:spPr>
            <a:xfrm>
              <a:off x="1933749" y="7221213"/>
              <a:ext cx="565694" cy="795242"/>
            </a:xfrm>
            <a:custGeom>
              <a:avLst/>
              <a:gdLst/>
              <a:ahLst/>
              <a:cxnLst/>
              <a:rect l="l" t="t" r="r" b="b"/>
              <a:pathLst>
                <a:path w="565694" h="795242" extrusionOk="0">
                  <a:moveTo>
                    <a:pt x="538991" y="250092"/>
                  </a:moveTo>
                  <a:cubicBezTo>
                    <a:pt x="541703" y="223691"/>
                    <a:pt x="557596" y="178596"/>
                    <a:pt x="519105" y="170666"/>
                  </a:cubicBezTo>
                  <a:cubicBezTo>
                    <a:pt x="515727" y="170243"/>
                    <a:pt x="512611" y="170293"/>
                    <a:pt x="509696" y="170677"/>
                  </a:cubicBezTo>
                  <a:cubicBezTo>
                    <a:pt x="518863" y="151892"/>
                    <a:pt x="528049" y="133127"/>
                    <a:pt x="537115" y="114292"/>
                  </a:cubicBezTo>
                  <a:cubicBezTo>
                    <a:pt x="550809" y="85823"/>
                    <a:pt x="581980" y="42402"/>
                    <a:pt x="555126" y="12884"/>
                  </a:cubicBezTo>
                  <a:cubicBezTo>
                    <a:pt x="541804" y="-1765"/>
                    <a:pt x="517945" y="-5104"/>
                    <a:pt x="502869" y="9050"/>
                  </a:cubicBezTo>
                  <a:cubicBezTo>
                    <a:pt x="496405" y="16929"/>
                    <a:pt x="495679" y="17787"/>
                    <a:pt x="500711" y="11623"/>
                  </a:cubicBezTo>
                  <a:cubicBezTo>
                    <a:pt x="497303" y="14851"/>
                    <a:pt x="494923" y="18725"/>
                    <a:pt x="493249" y="23043"/>
                  </a:cubicBezTo>
                  <a:cubicBezTo>
                    <a:pt x="489730" y="28753"/>
                    <a:pt x="485817" y="34342"/>
                    <a:pt x="482751" y="40294"/>
                  </a:cubicBezTo>
                  <a:cubicBezTo>
                    <a:pt x="476176" y="53086"/>
                    <a:pt x="469954" y="66100"/>
                    <a:pt x="463632" y="79013"/>
                  </a:cubicBezTo>
                  <a:cubicBezTo>
                    <a:pt x="457490" y="91543"/>
                    <a:pt x="451410" y="104113"/>
                    <a:pt x="445319" y="116673"/>
                  </a:cubicBezTo>
                  <a:cubicBezTo>
                    <a:pt x="423749" y="112335"/>
                    <a:pt x="395261" y="117803"/>
                    <a:pt x="378481" y="117632"/>
                  </a:cubicBezTo>
                  <a:cubicBezTo>
                    <a:pt x="280412" y="116633"/>
                    <a:pt x="168205" y="100935"/>
                    <a:pt x="74008" y="135044"/>
                  </a:cubicBezTo>
                  <a:cubicBezTo>
                    <a:pt x="-27045" y="171635"/>
                    <a:pt x="3883" y="303198"/>
                    <a:pt x="6384" y="409580"/>
                  </a:cubicBezTo>
                  <a:cubicBezTo>
                    <a:pt x="10337" y="577482"/>
                    <a:pt x="-6252" y="718639"/>
                    <a:pt x="65074" y="767759"/>
                  </a:cubicBezTo>
                  <a:cubicBezTo>
                    <a:pt x="95911" y="788995"/>
                    <a:pt x="136006" y="789278"/>
                    <a:pt x="171986" y="789247"/>
                  </a:cubicBezTo>
                  <a:cubicBezTo>
                    <a:pt x="313750" y="789106"/>
                    <a:pt x="475107" y="818040"/>
                    <a:pt x="518197" y="750024"/>
                  </a:cubicBezTo>
                  <a:cubicBezTo>
                    <a:pt x="552473" y="695930"/>
                    <a:pt x="519246" y="442368"/>
                    <a:pt x="538991" y="250092"/>
                  </a:cubicBezTo>
                  <a:close/>
                  <a:moveTo>
                    <a:pt x="465457" y="716681"/>
                  </a:moveTo>
                  <a:cubicBezTo>
                    <a:pt x="439339" y="741388"/>
                    <a:pt x="334987" y="727970"/>
                    <a:pt x="286210" y="726750"/>
                  </a:cubicBezTo>
                  <a:cubicBezTo>
                    <a:pt x="168457" y="723794"/>
                    <a:pt x="122312" y="734286"/>
                    <a:pt x="98543" y="715148"/>
                  </a:cubicBezTo>
                  <a:cubicBezTo>
                    <a:pt x="55544" y="680545"/>
                    <a:pt x="75198" y="520926"/>
                    <a:pt x="68119" y="396778"/>
                  </a:cubicBezTo>
                  <a:cubicBezTo>
                    <a:pt x="64892" y="340202"/>
                    <a:pt x="53427" y="278673"/>
                    <a:pt x="67978" y="222884"/>
                  </a:cubicBezTo>
                  <a:cubicBezTo>
                    <a:pt x="76913" y="188644"/>
                    <a:pt x="116523" y="186243"/>
                    <a:pt x="146998" y="182510"/>
                  </a:cubicBezTo>
                  <a:cubicBezTo>
                    <a:pt x="259406" y="168760"/>
                    <a:pt x="355448" y="182863"/>
                    <a:pt x="413806" y="181471"/>
                  </a:cubicBezTo>
                  <a:lnTo>
                    <a:pt x="356971" y="298335"/>
                  </a:lnTo>
                  <a:cubicBezTo>
                    <a:pt x="333122" y="347385"/>
                    <a:pt x="309212" y="396415"/>
                    <a:pt x="285635" y="445596"/>
                  </a:cubicBezTo>
                  <a:cubicBezTo>
                    <a:pt x="271356" y="475377"/>
                    <a:pt x="256553" y="505057"/>
                    <a:pt x="242334" y="534989"/>
                  </a:cubicBezTo>
                  <a:cubicBezTo>
                    <a:pt x="230798" y="517708"/>
                    <a:pt x="219039" y="501112"/>
                    <a:pt x="201715" y="489107"/>
                  </a:cubicBezTo>
                  <a:cubicBezTo>
                    <a:pt x="188404" y="479886"/>
                    <a:pt x="164171" y="490408"/>
                    <a:pt x="165986" y="508154"/>
                  </a:cubicBezTo>
                  <a:cubicBezTo>
                    <a:pt x="168326" y="531045"/>
                    <a:pt x="177069" y="550354"/>
                    <a:pt x="187567" y="570672"/>
                  </a:cubicBezTo>
                  <a:cubicBezTo>
                    <a:pt x="197590" y="590072"/>
                    <a:pt x="206515" y="609906"/>
                    <a:pt x="216034" y="629558"/>
                  </a:cubicBezTo>
                  <a:cubicBezTo>
                    <a:pt x="228297" y="654839"/>
                    <a:pt x="267988" y="656000"/>
                    <a:pt x="281834" y="631626"/>
                  </a:cubicBezTo>
                  <a:cubicBezTo>
                    <a:pt x="313216" y="576372"/>
                    <a:pt x="339566" y="517859"/>
                    <a:pt x="367771" y="460920"/>
                  </a:cubicBezTo>
                  <a:cubicBezTo>
                    <a:pt x="396531" y="402851"/>
                    <a:pt x="424737" y="344490"/>
                    <a:pt x="453174" y="286259"/>
                  </a:cubicBezTo>
                  <a:cubicBezTo>
                    <a:pt x="459850" y="272590"/>
                    <a:pt x="466566" y="258930"/>
                    <a:pt x="473262" y="245260"/>
                  </a:cubicBezTo>
                  <a:cubicBezTo>
                    <a:pt x="471891" y="269321"/>
                    <a:pt x="473131" y="292756"/>
                    <a:pt x="472526" y="304449"/>
                  </a:cubicBezTo>
                  <a:cubicBezTo>
                    <a:pt x="461947" y="509809"/>
                    <a:pt x="485323" y="653518"/>
                    <a:pt x="465457" y="7166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2341;p27">
              <a:extLst>
                <a:ext uri="{FF2B5EF4-FFF2-40B4-BE49-F238E27FC236}">
                  <a16:creationId xmlns:a16="http://schemas.microsoft.com/office/drawing/2014/main" id="{AF7739B9-5FAF-8642-870C-4962834B809E}"/>
                </a:ext>
              </a:extLst>
            </p:cNvPr>
            <p:cNvSpPr/>
            <p:nvPr/>
          </p:nvSpPr>
          <p:spPr>
            <a:xfrm>
              <a:off x="1919261" y="8115601"/>
              <a:ext cx="557683" cy="685380"/>
            </a:xfrm>
            <a:custGeom>
              <a:avLst/>
              <a:gdLst/>
              <a:ahLst/>
              <a:cxnLst/>
              <a:rect l="l" t="t" r="r" b="b"/>
              <a:pathLst>
                <a:path w="557683" h="685380" extrusionOk="0">
                  <a:moveTo>
                    <a:pt x="519133" y="124250"/>
                  </a:moveTo>
                  <a:cubicBezTo>
                    <a:pt x="525455" y="110480"/>
                    <a:pt x="531455" y="96578"/>
                    <a:pt x="536639" y="82373"/>
                  </a:cubicBezTo>
                  <a:cubicBezTo>
                    <a:pt x="537032" y="81294"/>
                    <a:pt x="537698" y="79841"/>
                    <a:pt x="538272" y="78368"/>
                  </a:cubicBezTo>
                  <a:cubicBezTo>
                    <a:pt x="543546" y="74272"/>
                    <a:pt x="548528" y="68431"/>
                    <a:pt x="551120" y="63861"/>
                  </a:cubicBezTo>
                  <a:cubicBezTo>
                    <a:pt x="560538" y="47266"/>
                    <a:pt x="560407" y="26756"/>
                    <a:pt x="546884" y="12340"/>
                  </a:cubicBezTo>
                  <a:cubicBezTo>
                    <a:pt x="533281" y="-2157"/>
                    <a:pt x="508988" y="-4791"/>
                    <a:pt x="493952" y="9333"/>
                  </a:cubicBezTo>
                  <a:cubicBezTo>
                    <a:pt x="491230" y="11886"/>
                    <a:pt x="488941" y="14953"/>
                    <a:pt x="487085" y="18282"/>
                  </a:cubicBezTo>
                  <a:cubicBezTo>
                    <a:pt x="485219" y="19522"/>
                    <a:pt x="483434" y="20905"/>
                    <a:pt x="481750" y="22438"/>
                  </a:cubicBezTo>
                  <a:cubicBezTo>
                    <a:pt x="475781" y="27492"/>
                    <a:pt x="471898" y="32900"/>
                    <a:pt x="468419" y="39709"/>
                  </a:cubicBezTo>
                  <a:cubicBezTo>
                    <a:pt x="467663" y="41203"/>
                    <a:pt x="466937" y="42766"/>
                    <a:pt x="466191" y="44300"/>
                  </a:cubicBezTo>
                  <a:cubicBezTo>
                    <a:pt x="416717" y="43240"/>
                    <a:pt x="337032" y="54227"/>
                    <a:pt x="240516" y="44169"/>
                  </a:cubicBezTo>
                  <a:cubicBezTo>
                    <a:pt x="186636" y="38549"/>
                    <a:pt x="123913" y="24042"/>
                    <a:pt x="73250" y="49283"/>
                  </a:cubicBezTo>
                  <a:cubicBezTo>
                    <a:pt x="-21582" y="96537"/>
                    <a:pt x="2741" y="261039"/>
                    <a:pt x="2933" y="346155"/>
                  </a:cubicBezTo>
                  <a:cubicBezTo>
                    <a:pt x="3074" y="413475"/>
                    <a:pt x="4233" y="513411"/>
                    <a:pt x="8721" y="580761"/>
                  </a:cubicBezTo>
                  <a:cubicBezTo>
                    <a:pt x="15790" y="686851"/>
                    <a:pt x="23656" y="665151"/>
                    <a:pt x="281226" y="675088"/>
                  </a:cubicBezTo>
                  <a:cubicBezTo>
                    <a:pt x="345089" y="677549"/>
                    <a:pt x="483364" y="712001"/>
                    <a:pt x="517620" y="639284"/>
                  </a:cubicBezTo>
                  <a:cubicBezTo>
                    <a:pt x="544746" y="581689"/>
                    <a:pt x="539654" y="441339"/>
                    <a:pt x="536336" y="240953"/>
                  </a:cubicBezTo>
                  <a:cubicBezTo>
                    <a:pt x="535893" y="215419"/>
                    <a:pt x="549950" y="140493"/>
                    <a:pt x="519133" y="124250"/>
                  </a:cubicBezTo>
                  <a:close/>
                  <a:moveTo>
                    <a:pt x="403346" y="625382"/>
                  </a:moveTo>
                  <a:cubicBezTo>
                    <a:pt x="279522" y="615415"/>
                    <a:pt x="84554" y="617422"/>
                    <a:pt x="67169" y="610179"/>
                  </a:cubicBezTo>
                  <a:cubicBezTo>
                    <a:pt x="56712" y="551838"/>
                    <a:pt x="58083" y="292747"/>
                    <a:pt x="59424" y="233084"/>
                  </a:cubicBezTo>
                  <a:cubicBezTo>
                    <a:pt x="60332" y="192599"/>
                    <a:pt x="55048" y="120397"/>
                    <a:pt x="97986" y="99050"/>
                  </a:cubicBezTo>
                  <a:cubicBezTo>
                    <a:pt x="133503" y="81395"/>
                    <a:pt x="182209" y="93592"/>
                    <a:pt x="219753" y="97819"/>
                  </a:cubicBezTo>
                  <a:cubicBezTo>
                    <a:pt x="286954" y="105385"/>
                    <a:pt x="353651" y="102076"/>
                    <a:pt x="421084" y="101582"/>
                  </a:cubicBezTo>
                  <a:cubicBezTo>
                    <a:pt x="425854" y="101551"/>
                    <a:pt x="431955" y="101995"/>
                    <a:pt x="438711" y="102520"/>
                  </a:cubicBezTo>
                  <a:cubicBezTo>
                    <a:pt x="432782" y="114001"/>
                    <a:pt x="426640" y="125370"/>
                    <a:pt x="420307" y="136588"/>
                  </a:cubicBezTo>
                  <a:cubicBezTo>
                    <a:pt x="396095" y="179464"/>
                    <a:pt x="368777" y="220474"/>
                    <a:pt x="340834" y="260979"/>
                  </a:cubicBezTo>
                  <a:cubicBezTo>
                    <a:pt x="297048" y="324455"/>
                    <a:pt x="251629" y="387104"/>
                    <a:pt x="213420" y="454061"/>
                  </a:cubicBezTo>
                  <a:cubicBezTo>
                    <a:pt x="198818" y="432562"/>
                    <a:pt x="186324" y="414343"/>
                    <a:pt x="162777" y="402186"/>
                  </a:cubicBezTo>
                  <a:cubicBezTo>
                    <a:pt x="146945" y="394014"/>
                    <a:pt x="126363" y="402418"/>
                    <a:pt x="125809" y="421899"/>
                  </a:cubicBezTo>
                  <a:cubicBezTo>
                    <a:pt x="125415" y="435881"/>
                    <a:pt x="125687" y="447957"/>
                    <a:pt x="131274" y="461112"/>
                  </a:cubicBezTo>
                  <a:cubicBezTo>
                    <a:pt x="135741" y="471615"/>
                    <a:pt x="140784" y="481894"/>
                    <a:pt x="145957" y="492064"/>
                  </a:cubicBezTo>
                  <a:cubicBezTo>
                    <a:pt x="156737" y="513259"/>
                    <a:pt x="168797" y="534011"/>
                    <a:pt x="180798" y="554541"/>
                  </a:cubicBezTo>
                  <a:cubicBezTo>
                    <a:pt x="194754" y="578410"/>
                    <a:pt x="236755" y="585604"/>
                    <a:pt x="250782" y="556740"/>
                  </a:cubicBezTo>
                  <a:cubicBezTo>
                    <a:pt x="290978" y="474025"/>
                    <a:pt x="344474" y="399028"/>
                    <a:pt x="396821" y="323759"/>
                  </a:cubicBezTo>
                  <a:cubicBezTo>
                    <a:pt x="424099" y="284545"/>
                    <a:pt x="452032" y="244514"/>
                    <a:pt x="477122" y="202950"/>
                  </a:cubicBezTo>
                  <a:cubicBezTo>
                    <a:pt x="478554" y="218799"/>
                    <a:pt x="480591" y="233185"/>
                    <a:pt x="480732" y="241871"/>
                  </a:cubicBezTo>
                  <a:cubicBezTo>
                    <a:pt x="487972" y="677509"/>
                    <a:pt x="479209" y="631496"/>
                    <a:pt x="403346" y="6253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2342;p27">
              <a:extLst>
                <a:ext uri="{FF2B5EF4-FFF2-40B4-BE49-F238E27FC236}">
                  <a16:creationId xmlns:a16="http://schemas.microsoft.com/office/drawing/2014/main" id="{05643A57-E1C3-854C-5BD2-5799442D032E}"/>
                </a:ext>
              </a:extLst>
            </p:cNvPr>
            <p:cNvSpPr/>
            <p:nvPr/>
          </p:nvSpPr>
          <p:spPr>
            <a:xfrm>
              <a:off x="1892255" y="8880618"/>
              <a:ext cx="637680" cy="669692"/>
            </a:xfrm>
            <a:custGeom>
              <a:avLst/>
              <a:gdLst/>
              <a:ahLst/>
              <a:cxnLst/>
              <a:rect l="l" t="t" r="r" b="b"/>
              <a:pathLst>
                <a:path w="637680" h="669692" extrusionOk="0">
                  <a:moveTo>
                    <a:pt x="637643" y="35358"/>
                  </a:moveTo>
                  <a:cubicBezTo>
                    <a:pt x="636664" y="9905"/>
                    <a:pt x="611202" y="-8708"/>
                    <a:pt x="587141" y="4215"/>
                  </a:cubicBezTo>
                  <a:cubicBezTo>
                    <a:pt x="561880" y="17794"/>
                    <a:pt x="546996" y="49381"/>
                    <a:pt x="531133" y="72372"/>
                  </a:cubicBezTo>
                  <a:cubicBezTo>
                    <a:pt x="529762" y="74360"/>
                    <a:pt x="528310" y="76276"/>
                    <a:pt x="526928" y="78244"/>
                  </a:cubicBezTo>
                  <a:cubicBezTo>
                    <a:pt x="513930" y="77083"/>
                    <a:pt x="498521" y="81179"/>
                    <a:pt x="486249" y="82622"/>
                  </a:cubicBezTo>
                  <a:cubicBezTo>
                    <a:pt x="292975" y="105220"/>
                    <a:pt x="112367" y="47403"/>
                    <a:pt x="32903" y="119778"/>
                  </a:cubicBezTo>
                  <a:cubicBezTo>
                    <a:pt x="79" y="149680"/>
                    <a:pt x="-314" y="197943"/>
                    <a:pt x="59" y="239033"/>
                  </a:cubicBezTo>
                  <a:cubicBezTo>
                    <a:pt x="2984" y="559521"/>
                    <a:pt x="6059" y="617449"/>
                    <a:pt x="45781" y="657520"/>
                  </a:cubicBezTo>
                  <a:cubicBezTo>
                    <a:pt x="58507" y="670363"/>
                    <a:pt x="83768" y="667508"/>
                    <a:pt x="99994" y="668143"/>
                  </a:cubicBezTo>
                  <a:cubicBezTo>
                    <a:pt x="144485" y="669888"/>
                    <a:pt x="189057" y="669767"/>
                    <a:pt x="233569" y="669606"/>
                  </a:cubicBezTo>
                  <a:cubicBezTo>
                    <a:pt x="612271" y="668234"/>
                    <a:pt x="578166" y="676355"/>
                    <a:pt x="591729" y="246498"/>
                  </a:cubicBezTo>
                  <a:cubicBezTo>
                    <a:pt x="592476" y="222881"/>
                    <a:pt x="608146" y="159758"/>
                    <a:pt x="586939" y="135072"/>
                  </a:cubicBezTo>
                  <a:cubicBezTo>
                    <a:pt x="591518" y="128726"/>
                    <a:pt x="596176" y="122441"/>
                    <a:pt x="600593" y="115984"/>
                  </a:cubicBezTo>
                  <a:cubicBezTo>
                    <a:pt x="616012" y="93457"/>
                    <a:pt x="638732" y="63716"/>
                    <a:pt x="637643" y="35358"/>
                  </a:cubicBezTo>
                  <a:close/>
                  <a:moveTo>
                    <a:pt x="388311" y="610710"/>
                  </a:moveTo>
                  <a:cubicBezTo>
                    <a:pt x="287388" y="613343"/>
                    <a:pt x="181434" y="620264"/>
                    <a:pt x="80491" y="610085"/>
                  </a:cubicBezTo>
                  <a:cubicBezTo>
                    <a:pt x="52749" y="569398"/>
                    <a:pt x="62753" y="510078"/>
                    <a:pt x="60211" y="381663"/>
                  </a:cubicBezTo>
                  <a:cubicBezTo>
                    <a:pt x="54030" y="69477"/>
                    <a:pt x="10063" y="160252"/>
                    <a:pt x="446890" y="142648"/>
                  </a:cubicBezTo>
                  <a:cubicBezTo>
                    <a:pt x="454483" y="142345"/>
                    <a:pt x="466141" y="142477"/>
                    <a:pt x="478938" y="141962"/>
                  </a:cubicBezTo>
                  <a:cubicBezTo>
                    <a:pt x="449350" y="178755"/>
                    <a:pt x="417242" y="214932"/>
                    <a:pt x="385628" y="250947"/>
                  </a:cubicBezTo>
                  <a:cubicBezTo>
                    <a:pt x="331456" y="312678"/>
                    <a:pt x="276507" y="375640"/>
                    <a:pt x="232006" y="445099"/>
                  </a:cubicBezTo>
                  <a:cubicBezTo>
                    <a:pt x="229182" y="439852"/>
                    <a:pt x="226510" y="434536"/>
                    <a:pt x="223585" y="429351"/>
                  </a:cubicBezTo>
                  <a:cubicBezTo>
                    <a:pt x="216053" y="415963"/>
                    <a:pt x="208217" y="402929"/>
                    <a:pt x="199242" y="390470"/>
                  </a:cubicBezTo>
                  <a:cubicBezTo>
                    <a:pt x="189824" y="377405"/>
                    <a:pt x="181696" y="364089"/>
                    <a:pt x="166822" y="356654"/>
                  </a:cubicBezTo>
                  <a:cubicBezTo>
                    <a:pt x="155094" y="350782"/>
                    <a:pt x="136397" y="353546"/>
                    <a:pt x="133201" y="369123"/>
                  </a:cubicBezTo>
                  <a:cubicBezTo>
                    <a:pt x="126646" y="401063"/>
                    <a:pt x="142922" y="434173"/>
                    <a:pt x="154751" y="463258"/>
                  </a:cubicBezTo>
                  <a:cubicBezTo>
                    <a:pt x="166751" y="492746"/>
                    <a:pt x="180536" y="521488"/>
                    <a:pt x="193978" y="550341"/>
                  </a:cubicBezTo>
                  <a:cubicBezTo>
                    <a:pt x="206503" y="577217"/>
                    <a:pt x="250803" y="579274"/>
                    <a:pt x="264820" y="552561"/>
                  </a:cubicBezTo>
                  <a:cubicBezTo>
                    <a:pt x="313647" y="459475"/>
                    <a:pt x="379911" y="381320"/>
                    <a:pt x="448524" y="303155"/>
                  </a:cubicBezTo>
                  <a:cubicBezTo>
                    <a:pt x="476306" y="271507"/>
                    <a:pt x="504037" y="239799"/>
                    <a:pt x="530841" y="207315"/>
                  </a:cubicBezTo>
                  <a:cubicBezTo>
                    <a:pt x="531728" y="222639"/>
                    <a:pt x="533211" y="236551"/>
                    <a:pt x="533070" y="245086"/>
                  </a:cubicBezTo>
                  <a:cubicBezTo>
                    <a:pt x="526837" y="620364"/>
                    <a:pt x="533826" y="606907"/>
                    <a:pt x="388311" y="6107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2343;p27">
              <a:extLst>
                <a:ext uri="{FF2B5EF4-FFF2-40B4-BE49-F238E27FC236}">
                  <a16:creationId xmlns:a16="http://schemas.microsoft.com/office/drawing/2014/main" id="{E5379A91-0BDF-822F-53B6-BA14713BFAEB}"/>
                </a:ext>
              </a:extLst>
            </p:cNvPr>
            <p:cNvSpPr/>
            <p:nvPr/>
          </p:nvSpPr>
          <p:spPr>
            <a:xfrm>
              <a:off x="2630562" y="6722400"/>
              <a:ext cx="1805167" cy="322902"/>
            </a:xfrm>
            <a:custGeom>
              <a:avLst/>
              <a:gdLst/>
              <a:ahLst/>
              <a:cxnLst/>
              <a:rect l="l" t="t" r="r" b="b"/>
              <a:pathLst>
                <a:path w="1805167" h="322902" extrusionOk="0">
                  <a:moveTo>
                    <a:pt x="1801639" y="254240"/>
                  </a:moveTo>
                  <a:cubicBezTo>
                    <a:pt x="1788337" y="223067"/>
                    <a:pt x="1771315" y="195576"/>
                    <a:pt x="1751258" y="168307"/>
                  </a:cubicBezTo>
                  <a:cubicBezTo>
                    <a:pt x="1731049" y="140836"/>
                    <a:pt x="1705677" y="105820"/>
                    <a:pt x="1666359" y="117199"/>
                  </a:cubicBezTo>
                  <a:cubicBezTo>
                    <a:pt x="1636480" y="125845"/>
                    <a:pt x="1623471" y="161588"/>
                    <a:pt x="1611027" y="189140"/>
                  </a:cubicBezTo>
                  <a:cubicBezTo>
                    <a:pt x="1607649" y="182169"/>
                    <a:pt x="1604372" y="174270"/>
                    <a:pt x="1601548" y="168105"/>
                  </a:cubicBezTo>
                  <a:cubicBezTo>
                    <a:pt x="1587218" y="136791"/>
                    <a:pt x="1572889" y="105487"/>
                    <a:pt x="1558559" y="74172"/>
                  </a:cubicBezTo>
                  <a:cubicBezTo>
                    <a:pt x="1546186" y="47135"/>
                    <a:pt x="1532804" y="13803"/>
                    <a:pt x="1500938" y="5087"/>
                  </a:cubicBezTo>
                  <a:cubicBezTo>
                    <a:pt x="1464615" y="-4850"/>
                    <a:pt x="1439192" y="20058"/>
                    <a:pt x="1422795" y="48971"/>
                  </a:cubicBezTo>
                  <a:cubicBezTo>
                    <a:pt x="1405804" y="78914"/>
                    <a:pt x="1388943" y="108927"/>
                    <a:pt x="1372012" y="138910"/>
                  </a:cubicBezTo>
                  <a:cubicBezTo>
                    <a:pt x="1359295" y="161427"/>
                    <a:pt x="1347517" y="191581"/>
                    <a:pt x="1327903" y="207279"/>
                  </a:cubicBezTo>
                  <a:cubicBezTo>
                    <a:pt x="1325322" y="209347"/>
                    <a:pt x="1323164" y="209317"/>
                    <a:pt x="1317819" y="206008"/>
                  </a:cubicBezTo>
                  <a:cubicBezTo>
                    <a:pt x="1308814" y="200429"/>
                    <a:pt x="1301896" y="190593"/>
                    <a:pt x="1295815" y="181927"/>
                  </a:cubicBezTo>
                  <a:cubicBezTo>
                    <a:pt x="1277744" y="156131"/>
                    <a:pt x="1262064" y="128428"/>
                    <a:pt x="1248278" y="100130"/>
                  </a:cubicBezTo>
                  <a:cubicBezTo>
                    <a:pt x="1241371" y="85946"/>
                    <a:pt x="1234907" y="71529"/>
                    <a:pt x="1229088" y="56861"/>
                  </a:cubicBezTo>
                  <a:cubicBezTo>
                    <a:pt x="1223411" y="42565"/>
                    <a:pt x="1219135" y="27584"/>
                    <a:pt x="1208103" y="16204"/>
                  </a:cubicBezTo>
                  <a:cubicBezTo>
                    <a:pt x="1194197" y="1849"/>
                    <a:pt x="1174492" y="-3993"/>
                    <a:pt x="1155473" y="2867"/>
                  </a:cubicBezTo>
                  <a:cubicBezTo>
                    <a:pt x="1138451" y="9011"/>
                    <a:pt x="1128922" y="23791"/>
                    <a:pt x="1123103" y="40184"/>
                  </a:cubicBezTo>
                  <a:cubicBezTo>
                    <a:pt x="1113291" y="67867"/>
                    <a:pt x="1110085" y="97951"/>
                    <a:pt x="1105032" y="126733"/>
                  </a:cubicBezTo>
                  <a:cubicBezTo>
                    <a:pt x="1100575" y="152085"/>
                    <a:pt x="1095795" y="179243"/>
                    <a:pt x="1083815" y="202396"/>
                  </a:cubicBezTo>
                  <a:cubicBezTo>
                    <a:pt x="1075576" y="191440"/>
                    <a:pt x="1069334" y="178345"/>
                    <a:pt x="1062406" y="166552"/>
                  </a:cubicBezTo>
                  <a:cubicBezTo>
                    <a:pt x="1052201" y="149170"/>
                    <a:pt x="1041986" y="131777"/>
                    <a:pt x="1031781" y="114395"/>
                  </a:cubicBezTo>
                  <a:cubicBezTo>
                    <a:pt x="1022907" y="99282"/>
                    <a:pt x="1014658" y="82879"/>
                    <a:pt x="1002899" y="69723"/>
                  </a:cubicBezTo>
                  <a:cubicBezTo>
                    <a:pt x="975450" y="39014"/>
                    <a:pt x="933540" y="41667"/>
                    <a:pt x="904014" y="67605"/>
                  </a:cubicBezTo>
                  <a:cubicBezTo>
                    <a:pt x="877523" y="90869"/>
                    <a:pt x="859865" y="126682"/>
                    <a:pt x="840655" y="155777"/>
                  </a:cubicBezTo>
                  <a:cubicBezTo>
                    <a:pt x="830873" y="170597"/>
                    <a:pt x="821152" y="185448"/>
                    <a:pt x="811401" y="200288"/>
                  </a:cubicBezTo>
                  <a:cubicBezTo>
                    <a:pt x="799824" y="174270"/>
                    <a:pt x="788207" y="148262"/>
                    <a:pt x="776378" y="122365"/>
                  </a:cubicBezTo>
                  <a:cubicBezTo>
                    <a:pt x="757601" y="81234"/>
                    <a:pt x="723668" y="41002"/>
                    <a:pt x="673479" y="48124"/>
                  </a:cubicBezTo>
                  <a:cubicBezTo>
                    <a:pt x="625700" y="54914"/>
                    <a:pt x="609898" y="103479"/>
                    <a:pt x="595538" y="142723"/>
                  </a:cubicBezTo>
                  <a:cubicBezTo>
                    <a:pt x="587431" y="164877"/>
                    <a:pt x="580019" y="187253"/>
                    <a:pt x="573232" y="209821"/>
                  </a:cubicBezTo>
                  <a:cubicBezTo>
                    <a:pt x="567958" y="192005"/>
                    <a:pt x="564489" y="173230"/>
                    <a:pt x="559054" y="157755"/>
                  </a:cubicBezTo>
                  <a:cubicBezTo>
                    <a:pt x="544321" y="115837"/>
                    <a:pt x="517850" y="71005"/>
                    <a:pt x="470938" y="60825"/>
                  </a:cubicBezTo>
                  <a:cubicBezTo>
                    <a:pt x="418349" y="49415"/>
                    <a:pt x="375279" y="83383"/>
                    <a:pt x="342969" y="120942"/>
                  </a:cubicBezTo>
                  <a:cubicBezTo>
                    <a:pt x="319221" y="148544"/>
                    <a:pt x="295796" y="176428"/>
                    <a:pt x="272390" y="204343"/>
                  </a:cubicBezTo>
                  <a:cubicBezTo>
                    <a:pt x="265452" y="172211"/>
                    <a:pt x="258323" y="140090"/>
                    <a:pt x="249560" y="108554"/>
                  </a:cubicBezTo>
                  <a:cubicBezTo>
                    <a:pt x="237852" y="66404"/>
                    <a:pt x="210887" y="21107"/>
                    <a:pt x="161030" y="22933"/>
                  </a:cubicBezTo>
                  <a:cubicBezTo>
                    <a:pt x="103924" y="25022"/>
                    <a:pt x="78511" y="77058"/>
                    <a:pt x="62276" y="124049"/>
                  </a:cubicBezTo>
                  <a:cubicBezTo>
                    <a:pt x="44477" y="175601"/>
                    <a:pt x="21606" y="225024"/>
                    <a:pt x="1831" y="275769"/>
                  </a:cubicBezTo>
                  <a:cubicBezTo>
                    <a:pt x="-9080" y="303764"/>
                    <a:pt x="31670" y="319129"/>
                    <a:pt x="47553" y="296763"/>
                  </a:cubicBezTo>
                  <a:cubicBezTo>
                    <a:pt x="74064" y="259436"/>
                    <a:pt x="93496" y="218154"/>
                    <a:pt x="110851" y="175853"/>
                  </a:cubicBezTo>
                  <a:cubicBezTo>
                    <a:pt x="118586" y="156998"/>
                    <a:pt x="124586" y="137225"/>
                    <a:pt x="133087" y="118713"/>
                  </a:cubicBezTo>
                  <a:cubicBezTo>
                    <a:pt x="138361" y="107222"/>
                    <a:pt x="146802" y="90647"/>
                    <a:pt x="160980" y="88548"/>
                  </a:cubicBezTo>
                  <a:cubicBezTo>
                    <a:pt x="168251" y="87469"/>
                    <a:pt x="171982" y="92574"/>
                    <a:pt x="176550" y="101028"/>
                  </a:cubicBezTo>
                  <a:cubicBezTo>
                    <a:pt x="184123" y="115030"/>
                    <a:pt x="187209" y="131959"/>
                    <a:pt x="190799" y="148019"/>
                  </a:cubicBezTo>
                  <a:cubicBezTo>
                    <a:pt x="201044" y="193811"/>
                    <a:pt x="211431" y="239562"/>
                    <a:pt x="221808" y="285323"/>
                  </a:cubicBezTo>
                  <a:cubicBezTo>
                    <a:pt x="226910" y="307820"/>
                    <a:pt x="260481" y="321409"/>
                    <a:pt x="277069" y="301787"/>
                  </a:cubicBezTo>
                  <a:cubicBezTo>
                    <a:pt x="312001" y="260455"/>
                    <a:pt x="346892" y="219072"/>
                    <a:pt x="381844" y="177760"/>
                  </a:cubicBezTo>
                  <a:cubicBezTo>
                    <a:pt x="400258" y="155999"/>
                    <a:pt x="432406" y="113648"/>
                    <a:pt x="462548" y="128115"/>
                  </a:cubicBezTo>
                  <a:cubicBezTo>
                    <a:pt x="471049" y="132191"/>
                    <a:pt x="480992" y="146002"/>
                    <a:pt x="487083" y="157876"/>
                  </a:cubicBezTo>
                  <a:cubicBezTo>
                    <a:pt x="495029" y="173372"/>
                    <a:pt x="499093" y="190017"/>
                    <a:pt x="503661" y="206926"/>
                  </a:cubicBezTo>
                  <a:cubicBezTo>
                    <a:pt x="515268" y="249862"/>
                    <a:pt x="530526" y="291658"/>
                    <a:pt x="568714" y="317797"/>
                  </a:cubicBezTo>
                  <a:cubicBezTo>
                    <a:pt x="585968" y="329601"/>
                    <a:pt x="613670" y="319916"/>
                    <a:pt x="618792" y="299225"/>
                  </a:cubicBezTo>
                  <a:cubicBezTo>
                    <a:pt x="628080" y="261696"/>
                    <a:pt x="638961" y="224601"/>
                    <a:pt x="651566" y="188050"/>
                  </a:cubicBezTo>
                  <a:cubicBezTo>
                    <a:pt x="657707" y="170254"/>
                    <a:pt x="664161" y="152549"/>
                    <a:pt x="671190" y="135086"/>
                  </a:cubicBezTo>
                  <a:cubicBezTo>
                    <a:pt x="673993" y="128115"/>
                    <a:pt x="678551" y="114879"/>
                    <a:pt x="685086" y="115071"/>
                  </a:cubicBezTo>
                  <a:cubicBezTo>
                    <a:pt x="705668" y="115696"/>
                    <a:pt x="718807" y="162204"/>
                    <a:pt x="725221" y="176862"/>
                  </a:cubicBezTo>
                  <a:cubicBezTo>
                    <a:pt x="741709" y="214522"/>
                    <a:pt x="758206" y="252172"/>
                    <a:pt x="774704" y="289832"/>
                  </a:cubicBezTo>
                  <a:cubicBezTo>
                    <a:pt x="785757" y="315063"/>
                    <a:pt x="821707" y="312047"/>
                    <a:pt x="835270" y="291739"/>
                  </a:cubicBezTo>
                  <a:cubicBezTo>
                    <a:pt x="863838" y="248924"/>
                    <a:pt x="892346" y="206078"/>
                    <a:pt x="920784" y="163172"/>
                  </a:cubicBezTo>
                  <a:cubicBezTo>
                    <a:pt x="927732" y="152690"/>
                    <a:pt x="934398" y="141916"/>
                    <a:pt x="941719" y="131686"/>
                  </a:cubicBezTo>
                  <a:cubicBezTo>
                    <a:pt x="944028" y="128458"/>
                    <a:pt x="949796" y="123141"/>
                    <a:pt x="952408" y="120044"/>
                  </a:cubicBezTo>
                  <a:cubicBezTo>
                    <a:pt x="957672" y="130254"/>
                    <a:pt x="964711" y="140796"/>
                    <a:pt x="970681" y="151016"/>
                  </a:cubicBezTo>
                  <a:cubicBezTo>
                    <a:pt x="983407" y="172766"/>
                    <a:pt x="996123" y="194517"/>
                    <a:pt x="1008839" y="216278"/>
                  </a:cubicBezTo>
                  <a:cubicBezTo>
                    <a:pt x="1021071" y="237201"/>
                    <a:pt x="1033566" y="259234"/>
                    <a:pt x="1054944" y="272188"/>
                  </a:cubicBezTo>
                  <a:cubicBezTo>
                    <a:pt x="1078894" y="286685"/>
                    <a:pt x="1108935" y="283658"/>
                    <a:pt x="1128649" y="263532"/>
                  </a:cubicBezTo>
                  <a:cubicBezTo>
                    <a:pt x="1144804" y="247047"/>
                    <a:pt x="1154465" y="222260"/>
                    <a:pt x="1161373" y="200681"/>
                  </a:cubicBezTo>
                  <a:cubicBezTo>
                    <a:pt x="1169006" y="176842"/>
                    <a:pt x="1172899" y="152025"/>
                    <a:pt x="1177104" y="127409"/>
                  </a:cubicBezTo>
                  <a:cubicBezTo>
                    <a:pt x="1177507" y="125068"/>
                    <a:pt x="1177931" y="122738"/>
                    <a:pt x="1178334" y="120408"/>
                  </a:cubicBezTo>
                  <a:cubicBezTo>
                    <a:pt x="1183578" y="131898"/>
                    <a:pt x="1189024" y="143288"/>
                    <a:pt x="1194923" y="154466"/>
                  </a:cubicBezTo>
                  <a:cubicBezTo>
                    <a:pt x="1211824" y="186517"/>
                    <a:pt x="1230853" y="221110"/>
                    <a:pt x="1255700" y="247754"/>
                  </a:cubicBezTo>
                  <a:cubicBezTo>
                    <a:pt x="1282575" y="276566"/>
                    <a:pt x="1322740" y="291931"/>
                    <a:pt x="1359931" y="272904"/>
                  </a:cubicBezTo>
                  <a:cubicBezTo>
                    <a:pt x="1391666" y="256672"/>
                    <a:pt x="1408486" y="223511"/>
                    <a:pt x="1425286" y="193861"/>
                  </a:cubicBezTo>
                  <a:cubicBezTo>
                    <a:pt x="1444759" y="159510"/>
                    <a:pt x="1464231" y="125149"/>
                    <a:pt x="1483704" y="90798"/>
                  </a:cubicBezTo>
                  <a:cubicBezTo>
                    <a:pt x="1483815" y="90606"/>
                    <a:pt x="1484017" y="90324"/>
                    <a:pt x="1484158" y="90092"/>
                  </a:cubicBezTo>
                  <a:cubicBezTo>
                    <a:pt x="1488010" y="98475"/>
                    <a:pt x="1491640" y="106970"/>
                    <a:pt x="1495382" y="115404"/>
                  </a:cubicBezTo>
                  <a:cubicBezTo>
                    <a:pt x="1511798" y="152418"/>
                    <a:pt x="1527227" y="190078"/>
                    <a:pt x="1544703" y="226598"/>
                  </a:cubicBezTo>
                  <a:cubicBezTo>
                    <a:pt x="1560303" y="259174"/>
                    <a:pt x="1592402" y="289509"/>
                    <a:pt x="1631155" y="278634"/>
                  </a:cubicBezTo>
                  <a:cubicBezTo>
                    <a:pt x="1655599" y="271774"/>
                    <a:pt x="1666218" y="250144"/>
                    <a:pt x="1676524" y="229261"/>
                  </a:cubicBezTo>
                  <a:cubicBezTo>
                    <a:pt x="1679922" y="222371"/>
                    <a:pt x="1683331" y="215481"/>
                    <a:pt x="1686729" y="208580"/>
                  </a:cubicBezTo>
                  <a:cubicBezTo>
                    <a:pt x="1688615" y="211032"/>
                    <a:pt x="1690521" y="213463"/>
                    <a:pt x="1692387" y="215935"/>
                  </a:cubicBezTo>
                  <a:cubicBezTo>
                    <a:pt x="1697217" y="222361"/>
                    <a:pt x="1701815" y="228949"/>
                    <a:pt x="1706484" y="235506"/>
                  </a:cubicBezTo>
                  <a:cubicBezTo>
                    <a:pt x="1720209" y="254795"/>
                    <a:pt x="1734286" y="273751"/>
                    <a:pt x="1748203" y="292889"/>
                  </a:cubicBezTo>
                  <a:cubicBezTo>
                    <a:pt x="1757803" y="306095"/>
                    <a:pt x="1779877" y="305701"/>
                    <a:pt x="1791726" y="296854"/>
                  </a:cubicBezTo>
                  <a:cubicBezTo>
                    <a:pt x="1805773" y="286352"/>
                    <a:pt x="1808324" y="269918"/>
                    <a:pt x="1801639" y="2542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344;p27">
              <a:extLst>
                <a:ext uri="{FF2B5EF4-FFF2-40B4-BE49-F238E27FC236}">
                  <a16:creationId xmlns:a16="http://schemas.microsoft.com/office/drawing/2014/main" id="{9C158F0F-C4E6-2FC1-D182-E7BB2041F4B3}"/>
                </a:ext>
              </a:extLst>
            </p:cNvPr>
            <p:cNvSpPr/>
            <p:nvPr/>
          </p:nvSpPr>
          <p:spPr>
            <a:xfrm>
              <a:off x="2650481" y="7548861"/>
              <a:ext cx="1725421" cy="349025"/>
            </a:xfrm>
            <a:custGeom>
              <a:avLst/>
              <a:gdLst/>
              <a:ahLst/>
              <a:cxnLst/>
              <a:rect l="l" t="t" r="r" b="b"/>
              <a:pathLst>
                <a:path w="1725421" h="349025" extrusionOk="0">
                  <a:moveTo>
                    <a:pt x="1707742" y="152239"/>
                  </a:moveTo>
                  <a:cubicBezTo>
                    <a:pt x="1696599" y="129490"/>
                    <a:pt x="1687130" y="104359"/>
                    <a:pt x="1672135" y="83850"/>
                  </a:cubicBezTo>
                  <a:cubicBezTo>
                    <a:pt x="1652733" y="57307"/>
                    <a:pt x="1618053" y="47844"/>
                    <a:pt x="1589838" y="66840"/>
                  </a:cubicBezTo>
                  <a:cubicBezTo>
                    <a:pt x="1566785" y="82367"/>
                    <a:pt x="1556519" y="109999"/>
                    <a:pt x="1547797" y="135270"/>
                  </a:cubicBezTo>
                  <a:cubicBezTo>
                    <a:pt x="1544358" y="145217"/>
                    <a:pt x="1541454" y="155961"/>
                    <a:pt x="1536986" y="165303"/>
                  </a:cubicBezTo>
                  <a:cubicBezTo>
                    <a:pt x="1535292" y="168854"/>
                    <a:pt x="1532943" y="172829"/>
                    <a:pt x="1530431" y="176189"/>
                  </a:cubicBezTo>
                  <a:cubicBezTo>
                    <a:pt x="1530593" y="175513"/>
                    <a:pt x="1523615" y="182706"/>
                    <a:pt x="1525319" y="181374"/>
                  </a:cubicBezTo>
                  <a:cubicBezTo>
                    <a:pt x="1526761" y="180244"/>
                    <a:pt x="1521356" y="184512"/>
                    <a:pt x="1519974" y="185470"/>
                  </a:cubicBezTo>
                  <a:cubicBezTo>
                    <a:pt x="1519944" y="185440"/>
                    <a:pt x="1519944" y="185420"/>
                    <a:pt x="1519914" y="185379"/>
                  </a:cubicBezTo>
                  <a:cubicBezTo>
                    <a:pt x="1520115" y="185188"/>
                    <a:pt x="1520378" y="184956"/>
                    <a:pt x="1520902" y="184502"/>
                  </a:cubicBezTo>
                  <a:cubicBezTo>
                    <a:pt x="1520983" y="184431"/>
                    <a:pt x="1520357" y="184693"/>
                    <a:pt x="1519601" y="185016"/>
                  </a:cubicBezTo>
                  <a:cubicBezTo>
                    <a:pt x="1517877" y="182928"/>
                    <a:pt x="1514841" y="179881"/>
                    <a:pt x="1513611" y="177884"/>
                  </a:cubicBezTo>
                  <a:cubicBezTo>
                    <a:pt x="1499483" y="155003"/>
                    <a:pt x="1486454" y="131356"/>
                    <a:pt x="1472911" y="108122"/>
                  </a:cubicBezTo>
                  <a:cubicBezTo>
                    <a:pt x="1466276" y="96753"/>
                    <a:pt x="1459651" y="85373"/>
                    <a:pt x="1453015" y="73993"/>
                  </a:cubicBezTo>
                  <a:cubicBezTo>
                    <a:pt x="1445381" y="60898"/>
                    <a:pt x="1438524" y="45302"/>
                    <a:pt x="1428460" y="33932"/>
                  </a:cubicBezTo>
                  <a:cubicBezTo>
                    <a:pt x="1407586" y="10355"/>
                    <a:pt x="1370597" y="9306"/>
                    <a:pt x="1347050" y="29735"/>
                  </a:cubicBezTo>
                  <a:cubicBezTo>
                    <a:pt x="1326811" y="47289"/>
                    <a:pt x="1319742" y="76172"/>
                    <a:pt x="1310445" y="100294"/>
                  </a:cubicBezTo>
                  <a:cubicBezTo>
                    <a:pt x="1302317" y="121409"/>
                    <a:pt x="1293332" y="148405"/>
                    <a:pt x="1284962" y="166232"/>
                  </a:cubicBezTo>
                  <a:cubicBezTo>
                    <a:pt x="1282915" y="170580"/>
                    <a:pt x="1280535" y="174958"/>
                    <a:pt x="1277812" y="178913"/>
                  </a:cubicBezTo>
                  <a:cubicBezTo>
                    <a:pt x="1276471" y="180860"/>
                    <a:pt x="1273980" y="183624"/>
                    <a:pt x="1273274" y="184391"/>
                  </a:cubicBezTo>
                  <a:cubicBezTo>
                    <a:pt x="1273274" y="184391"/>
                    <a:pt x="1273274" y="184391"/>
                    <a:pt x="1273274" y="184391"/>
                  </a:cubicBezTo>
                  <a:cubicBezTo>
                    <a:pt x="1273496" y="184149"/>
                    <a:pt x="1273496" y="184078"/>
                    <a:pt x="1273194" y="184249"/>
                  </a:cubicBezTo>
                  <a:cubicBezTo>
                    <a:pt x="1271742" y="181616"/>
                    <a:pt x="1270279" y="178993"/>
                    <a:pt x="1268817" y="176370"/>
                  </a:cubicBezTo>
                  <a:cubicBezTo>
                    <a:pt x="1261950" y="164052"/>
                    <a:pt x="1255072" y="151734"/>
                    <a:pt x="1248195" y="139416"/>
                  </a:cubicBezTo>
                  <a:cubicBezTo>
                    <a:pt x="1235428" y="116536"/>
                    <a:pt x="1222672" y="93656"/>
                    <a:pt x="1209905" y="70775"/>
                  </a:cubicBezTo>
                  <a:cubicBezTo>
                    <a:pt x="1197512" y="48550"/>
                    <a:pt x="1185683" y="24883"/>
                    <a:pt x="1163568" y="10719"/>
                  </a:cubicBezTo>
                  <a:cubicBezTo>
                    <a:pt x="1140012" y="-4364"/>
                    <a:pt x="1106290" y="-3930"/>
                    <a:pt x="1084690" y="14572"/>
                  </a:cubicBezTo>
                  <a:cubicBezTo>
                    <a:pt x="1064753" y="31652"/>
                    <a:pt x="1056626" y="63965"/>
                    <a:pt x="1046420" y="87572"/>
                  </a:cubicBezTo>
                  <a:cubicBezTo>
                    <a:pt x="1035509" y="112813"/>
                    <a:pt x="1024608" y="138055"/>
                    <a:pt x="1013687" y="163286"/>
                  </a:cubicBezTo>
                  <a:cubicBezTo>
                    <a:pt x="1009764" y="172365"/>
                    <a:pt x="1007606" y="177964"/>
                    <a:pt x="1001989" y="187266"/>
                  </a:cubicBezTo>
                  <a:cubicBezTo>
                    <a:pt x="999761" y="190948"/>
                    <a:pt x="998863" y="192643"/>
                    <a:pt x="997361" y="194368"/>
                  </a:cubicBezTo>
                  <a:cubicBezTo>
                    <a:pt x="995818" y="196133"/>
                    <a:pt x="994053" y="197667"/>
                    <a:pt x="992339" y="199251"/>
                  </a:cubicBezTo>
                  <a:cubicBezTo>
                    <a:pt x="995031" y="196749"/>
                    <a:pt x="990977" y="198888"/>
                    <a:pt x="990514" y="199644"/>
                  </a:cubicBezTo>
                  <a:cubicBezTo>
                    <a:pt x="990382" y="199664"/>
                    <a:pt x="990231" y="199695"/>
                    <a:pt x="990090" y="199715"/>
                  </a:cubicBezTo>
                  <a:cubicBezTo>
                    <a:pt x="988880" y="198141"/>
                    <a:pt x="987216" y="196416"/>
                    <a:pt x="986530" y="195488"/>
                  </a:cubicBezTo>
                  <a:cubicBezTo>
                    <a:pt x="981609" y="188819"/>
                    <a:pt x="976789" y="182070"/>
                    <a:pt x="971918" y="175362"/>
                  </a:cubicBezTo>
                  <a:cubicBezTo>
                    <a:pt x="956096" y="153560"/>
                    <a:pt x="940264" y="131759"/>
                    <a:pt x="924442" y="109958"/>
                  </a:cubicBezTo>
                  <a:cubicBezTo>
                    <a:pt x="909356" y="89156"/>
                    <a:pt x="894986" y="64500"/>
                    <a:pt x="868959" y="56227"/>
                  </a:cubicBezTo>
                  <a:cubicBezTo>
                    <a:pt x="840209" y="47097"/>
                    <a:pt x="811912" y="62714"/>
                    <a:pt x="799136" y="88813"/>
                  </a:cubicBezTo>
                  <a:cubicBezTo>
                    <a:pt x="787186" y="113207"/>
                    <a:pt x="780399" y="140758"/>
                    <a:pt x="771848" y="166494"/>
                  </a:cubicBezTo>
                  <a:cubicBezTo>
                    <a:pt x="763226" y="192421"/>
                    <a:pt x="754453" y="218298"/>
                    <a:pt x="745992" y="244286"/>
                  </a:cubicBezTo>
                  <a:cubicBezTo>
                    <a:pt x="744872" y="244124"/>
                    <a:pt x="743219" y="243680"/>
                    <a:pt x="743289" y="243811"/>
                  </a:cubicBezTo>
                  <a:cubicBezTo>
                    <a:pt x="742604" y="243529"/>
                    <a:pt x="742019" y="243297"/>
                    <a:pt x="742069" y="243337"/>
                  </a:cubicBezTo>
                  <a:cubicBezTo>
                    <a:pt x="744630" y="245668"/>
                    <a:pt x="739709" y="241521"/>
                    <a:pt x="739306" y="241199"/>
                  </a:cubicBezTo>
                  <a:cubicBezTo>
                    <a:pt x="724482" y="229133"/>
                    <a:pt x="714983" y="208189"/>
                    <a:pt x="704858" y="191796"/>
                  </a:cubicBezTo>
                  <a:cubicBezTo>
                    <a:pt x="690882" y="169147"/>
                    <a:pt x="676915" y="146489"/>
                    <a:pt x="662928" y="123840"/>
                  </a:cubicBezTo>
                  <a:cubicBezTo>
                    <a:pt x="649294" y="101787"/>
                    <a:pt x="633815" y="77948"/>
                    <a:pt x="607264" y="70422"/>
                  </a:cubicBezTo>
                  <a:cubicBezTo>
                    <a:pt x="582265" y="63340"/>
                    <a:pt x="552527" y="70825"/>
                    <a:pt x="537945" y="93575"/>
                  </a:cubicBezTo>
                  <a:cubicBezTo>
                    <a:pt x="530886" y="104581"/>
                    <a:pt x="526620" y="118483"/>
                    <a:pt x="521477" y="130478"/>
                  </a:cubicBezTo>
                  <a:cubicBezTo>
                    <a:pt x="515881" y="143522"/>
                    <a:pt x="510284" y="156577"/>
                    <a:pt x="504697" y="169621"/>
                  </a:cubicBezTo>
                  <a:cubicBezTo>
                    <a:pt x="496398" y="188971"/>
                    <a:pt x="487967" y="212557"/>
                    <a:pt x="478922" y="229213"/>
                  </a:cubicBezTo>
                  <a:cubicBezTo>
                    <a:pt x="475604" y="224199"/>
                    <a:pt x="472135" y="218661"/>
                    <a:pt x="470986" y="216926"/>
                  </a:cubicBezTo>
                  <a:cubicBezTo>
                    <a:pt x="440915" y="171558"/>
                    <a:pt x="410844" y="126191"/>
                    <a:pt x="380783" y="80823"/>
                  </a:cubicBezTo>
                  <a:cubicBezTo>
                    <a:pt x="365495" y="57751"/>
                    <a:pt x="349763" y="36505"/>
                    <a:pt x="319148" y="36686"/>
                  </a:cubicBezTo>
                  <a:cubicBezTo>
                    <a:pt x="292304" y="36848"/>
                    <a:pt x="268909" y="50860"/>
                    <a:pt x="254700" y="73469"/>
                  </a:cubicBezTo>
                  <a:cubicBezTo>
                    <a:pt x="241530" y="94432"/>
                    <a:pt x="236447" y="120148"/>
                    <a:pt x="229701" y="143633"/>
                  </a:cubicBezTo>
                  <a:cubicBezTo>
                    <a:pt x="223288" y="165989"/>
                    <a:pt x="216884" y="188345"/>
                    <a:pt x="210471" y="210701"/>
                  </a:cubicBezTo>
                  <a:cubicBezTo>
                    <a:pt x="200578" y="189435"/>
                    <a:pt x="190716" y="168158"/>
                    <a:pt x="180762" y="146932"/>
                  </a:cubicBezTo>
                  <a:cubicBezTo>
                    <a:pt x="161129" y="105065"/>
                    <a:pt x="141424" y="46653"/>
                    <a:pt x="85467" y="47703"/>
                  </a:cubicBezTo>
                  <a:cubicBezTo>
                    <a:pt x="28168" y="48782"/>
                    <a:pt x="17167" y="118715"/>
                    <a:pt x="8595" y="163114"/>
                  </a:cubicBezTo>
                  <a:cubicBezTo>
                    <a:pt x="-1489" y="215362"/>
                    <a:pt x="-2810" y="268710"/>
                    <a:pt x="5217" y="321311"/>
                  </a:cubicBezTo>
                  <a:cubicBezTo>
                    <a:pt x="9150" y="347097"/>
                    <a:pt x="49375" y="341820"/>
                    <a:pt x="50112" y="316660"/>
                  </a:cubicBezTo>
                  <a:cubicBezTo>
                    <a:pt x="51312" y="275731"/>
                    <a:pt x="55638" y="235549"/>
                    <a:pt x="65298" y="195750"/>
                  </a:cubicBezTo>
                  <a:cubicBezTo>
                    <a:pt x="70088" y="176037"/>
                    <a:pt x="75736" y="156799"/>
                    <a:pt x="82542" y="137681"/>
                  </a:cubicBezTo>
                  <a:cubicBezTo>
                    <a:pt x="83057" y="136239"/>
                    <a:pt x="86435" y="126463"/>
                    <a:pt x="89208" y="118998"/>
                  </a:cubicBezTo>
                  <a:cubicBezTo>
                    <a:pt x="93736" y="126332"/>
                    <a:pt x="101077" y="140900"/>
                    <a:pt x="105171" y="149888"/>
                  </a:cubicBezTo>
                  <a:cubicBezTo>
                    <a:pt x="114035" y="169329"/>
                    <a:pt x="122899" y="188759"/>
                    <a:pt x="131763" y="208199"/>
                  </a:cubicBezTo>
                  <a:cubicBezTo>
                    <a:pt x="150328" y="248916"/>
                    <a:pt x="169347" y="289471"/>
                    <a:pt x="187317" y="330461"/>
                  </a:cubicBezTo>
                  <a:cubicBezTo>
                    <a:pt x="200175" y="359798"/>
                    <a:pt x="244948" y="351919"/>
                    <a:pt x="253611" y="323903"/>
                  </a:cubicBezTo>
                  <a:cubicBezTo>
                    <a:pt x="268666" y="275227"/>
                    <a:pt x="282230" y="226046"/>
                    <a:pt x="296348" y="177087"/>
                  </a:cubicBezTo>
                  <a:cubicBezTo>
                    <a:pt x="301904" y="157798"/>
                    <a:pt x="305222" y="134624"/>
                    <a:pt x="314449" y="116718"/>
                  </a:cubicBezTo>
                  <a:cubicBezTo>
                    <a:pt x="314751" y="116122"/>
                    <a:pt x="314953" y="115719"/>
                    <a:pt x="315195" y="115235"/>
                  </a:cubicBezTo>
                  <a:cubicBezTo>
                    <a:pt x="317161" y="117868"/>
                    <a:pt x="318987" y="120208"/>
                    <a:pt x="319491" y="120975"/>
                  </a:cubicBezTo>
                  <a:cubicBezTo>
                    <a:pt x="347263" y="163023"/>
                    <a:pt x="375045" y="205062"/>
                    <a:pt x="402816" y="247110"/>
                  </a:cubicBezTo>
                  <a:cubicBezTo>
                    <a:pt x="415331" y="266056"/>
                    <a:pt x="427029" y="288443"/>
                    <a:pt x="446743" y="300952"/>
                  </a:cubicBezTo>
                  <a:cubicBezTo>
                    <a:pt x="470371" y="315944"/>
                    <a:pt x="500774" y="313068"/>
                    <a:pt x="521558" y="294475"/>
                  </a:cubicBezTo>
                  <a:cubicBezTo>
                    <a:pt x="538227" y="279565"/>
                    <a:pt x="546305" y="259085"/>
                    <a:pt x="554866" y="239019"/>
                  </a:cubicBezTo>
                  <a:cubicBezTo>
                    <a:pt x="565212" y="214777"/>
                    <a:pt x="575559" y="190534"/>
                    <a:pt x="585915" y="166292"/>
                  </a:cubicBezTo>
                  <a:cubicBezTo>
                    <a:pt x="586641" y="164587"/>
                    <a:pt x="589989" y="158070"/>
                    <a:pt x="593287" y="151220"/>
                  </a:cubicBezTo>
                  <a:cubicBezTo>
                    <a:pt x="602766" y="165061"/>
                    <a:pt x="610874" y="180275"/>
                    <a:pt x="619516" y="194499"/>
                  </a:cubicBezTo>
                  <a:cubicBezTo>
                    <a:pt x="642679" y="232593"/>
                    <a:pt x="664179" y="283096"/>
                    <a:pt x="703386" y="307409"/>
                  </a:cubicBezTo>
                  <a:cubicBezTo>
                    <a:pt x="743824" y="332489"/>
                    <a:pt x="799065" y="318274"/>
                    <a:pt x="816622" y="272896"/>
                  </a:cubicBezTo>
                  <a:cubicBezTo>
                    <a:pt x="832282" y="232421"/>
                    <a:pt x="843355" y="190171"/>
                    <a:pt x="857594" y="149152"/>
                  </a:cubicBezTo>
                  <a:cubicBezTo>
                    <a:pt x="857937" y="149606"/>
                    <a:pt x="858259" y="150030"/>
                    <a:pt x="858330" y="150120"/>
                  </a:cubicBezTo>
                  <a:cubicBezTo>
                    <a:pt x="873759" y="172214"/>
                    <a:pt x="889198" y="194287"/>
                    <a:pt x="904626" y="216381"/>
                  </a:cubicBezTo>
                  <a:cubicBezTo>
                    <a:pt x="917191" y="234369"/>
                    <a:pt x="928899" y="257431"/>
                    <a:pt x="947898" y="269406"/>
                  </a:cubicBezTo>
                  <a:cubicBezTo>
                    <a:pt x="967743" y="281925"/>
                    <a:pt x="993539" y="283772"/>
                    <a:pt x="1015502" y="276367"/>
                  </a:cubicBezTo>
                  <a:cubicBezTo>
                    <a:pt x="1064885" y="259711"/>
                    <a:pt x="1081594" y="208199"/>
                    <a:pt x="1100411" y="164749"/>
                  </a:cubicBezTo>
                  <a:cubicBezTo>
                    <a:pt x="1110122" y="142322"/>
                    <a:pt x="1119833" y="119885"/>
                    <a:pt x="1129554" y="97459"/>
                  </a:cubicBezTo>
                  <a:cubicBezTo>
                    <a:pt x="1129887" y="96692"/>
                    <a:pt x="1130220" y="95925"/>
                    <a:pt x="1130553" y="95169"/>
                  </a:cubicBezTo>
                  <a:cubicBezTo>
                    <a:pt x="1132217" y="98225"/>
                    <a:pt x="1133891" y="101272"/>
                    <a:pt x="1135565" y="104319"/>
                  </a:cubicBezTo>
                  <a:cubicBezTo>
                    <a:pt x="1141353" y="114932"/>
                    <a:pt x="1147151" y="125545"/>
                    <a:pt x="1152940" y="136158"/>
                  </a:cubicBezTo>
                  <a:cubicBezTo>
                    <a:pt x="1165494" y="159149"/>
                    <a:pt x="1178039" y="182151"/>
                    <a:pt x="1190594" y="205142"/>
                  </a:cubicBezTo>
                  <a:cubicBezTo>
                    <a:pt x="1201697" y="225481"/>
                    <a:pt x="1211095" y="246979"/>
                    <a:pt x="1232333" y="258631"/>
                  </a:cubicBezTo>
                  <a:cubicBezTo>
                    <a:pt x="1255234" y="271191"/>
                    <a:pt x="1282965" y="270546"/>
                    <a:pt x="1306482" y="260033"/>
                  </a:cubicBezTo>
                  <a:cubicBezTo>
                    <a:pt x="1351467" y="239917"/>
                    <a:pt x="1365615" y="186328"/>
                    <a:pt x="1381811" y="144319"/>
                  </a:cubicBezTo>
                  <a:cubicBezTo>
                    <a:pt x="1384009" y="138609"/>
                    <a:pt x="1386207" y="132909"/>
                    <a:pt x="1388416" y="127199"/>
                  </a:cubicBezTo>
                  <a:cubicBezTo>
                    <a:pt x="1394930" y="138377"/>
                    <a:pt x="1401434" y="149555"/>
                    <a:pt x="1407949" y="160733"/>
                  </a:cubicBezTo>
                  <a:cubicBezTo>
                    <a:pt x="1433805" y="205112"/>
                    <a:pt x="1459560" y="271787"/>
                    <a:pt x="1521416" y="267882"/>
                  </a:cubicBezTo>
                  <a:cubicBezTo>
                    <a:pt x="1548150" y="266198"/>
                    <a:pt x="1572815" y="252740"/>
                    <a:pt x="1590453" y="232754"/>
                  </a:cubicBezTo>
                  <a:cubicBezTo>
                    <a:pt x="1606870" y="214151"/>
                    <a:pt x="1615653" y="191775"/>
                    <a:pt x="1623731" y="168804"/>
                  </a:cubicBezTo>
                  <a:cubicBezTo>
                    <a:pt x="1626615" y="174706"/>
                    <a:pt x="1629509" y="180607"/>
                    <a:pt x="1632393" y="186509"/>
                  </a:cubicBezTo>
                  <a:cubicBezTo>
                    <a:pt x="1634702" y="191241"/>
                    <a:pt x="1636981" y="195992"/>
                    <a:pt x="1639341" y="200704"/>
                  </a:cubicBezTo>
                  <a:cubicBezTo>
                    <a:pt x="1639270" y="201450"/>
                    <a:pt x="1639099" y="202176"/>
                    <a:pt x="1639069" y="202933"/>
                  </a:cubicBezTo>
                  <a:cubicBezTo>
                    <a:pt x="1637707" y="238222"/>
                    <a:pt x="1679204" y="262394"/>
                    <a:pt x="1708105" y="240200"/>
                  </a:cubicBezTo>
                  <a:cubicBezTo>
                    <a:pt x="1739316" y="216209"/>
                    <a:pt x="1721477" y="180275"/>
                    <a:pt x="1707742" y="1522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" name="Google Shape;2345;p27">
              <a:extLst>
                <a:ext uri="{FF2B5EF4-FFF2-40B4-BE49-F238E27FC236}">
                  <a16:creationId xmlns:a16="http://schemas.microsoft.com/office/drawing/2014/main" id="{CAFC2E5E-E2D0-8BE4-168A-712D2C3EC052}"/>
                </a:ext>
              </a:extLst>
            </p:cNvPr>
            <p:cNvGrpSpPr/>
            <p:nvPr/>
          </p:nvGrpSpPr>
          <p:grpSpPr>
            <a:xfrm>
              <a:off x="2627718" y="8362834"/>
              <a:ext cx="1843892" cy="401072"/>
              <a:chOff x="2627718" y="8362834"/>
              <a:chExt cx="1843892" cy="401072"/>
            </a:xfrm>
          </p:grpSpPr>
          <p:sp>
            <p:nvSpPr>
              <p:cNvPr id="50" name="Google Shape;2346;p27">
                <a:extLst>
                  <a:ext uri="{FF2B5EF4-FFF2-40B4-BE49-F238E27FC236}">
                    <a16:creationId xmlns:a16="http://schemas.microsoft.com/office/drawing/2014/main" id="{67BD0B51-D3ED-C051-F309-4B6C296C64F1}"/>
                  </a:ext>
                </a:extLst>
              </p:cNvPr>
              <p:cNvSpPr/>
              <p:nvPr/>
            </p:nvSpPr>
            <p:spPr>
              <a:xfrm>
                <a:off x="4231757" y="8600501"/>
                <a:ext cx="201" cy="6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60" extrusionOk="0">
                    <a:moveTo>
                      <a:pt x="202" y="61"/>
                    </a:moveTo>
                    <a:cubicBezTo>
                      <a:pt x="111" y="30"/>
                      <a:pt x="91" y="3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0" y="20"/>
                      <a:pt x="131" y="40"/>
                      <a:pt x="202" y="61"/>
                    </a:cubicBezTo>
                    <a:cubicBezTo>
                      <a:pt x="202" y="61"/>
                      <a:pt x="202" y="61"/>
                      <a:pt x="202" y="61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2347;p27">
                <a:extLst>
                  <a:ext uri="{FF2B5EF4-FFF2-40B4-BE49-F238E27FC236}">
                    <a16:creationId xmlns:a16="http://schemas.microsoft.com/office/drawing/2014/main" id="{E2C2C40D-D7C7-44FC-5121-AAD0B0331DFC}"/>
                  </a:ext>
                </a:extLst>
              </p:cNvPr>
              <p:cNvSpPr/>
              <p:nvPr/>
            </p:nvSpPr>
            <p:spPr>
              <a:xfrm>
                <a:off x="3026363" y="8497176"/>
                <a:ext cx="1058" cy="32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322" extrusionOk="0">
                    <a:moveTo>
                      <a:pt x="0" y="323"/>
                    </a:moveTo>
                    <a:cubicBezTo>
                      <a:pt x="212" y="262"/>
                      <a:pt x="565" y="151"/>
                      <a:pt x="1059" y="0"/>
                    </a:cubicBezTo>
                    <a:cubicBezTo>
                      <a:pt x="696" y="91"/>
                      <a:pt x="373" y="182"/>
                      <a:pt x="131" y="252"/>
                    </a:cubicBezTo>
                    <a:cubicBezTo>
                      <a:pt x="81" y="272"/>
                      <a:pt x="40" y="293"/>
                      <a:pt x="0" y="323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2348;p27">
                <a:extLst>
                  <a:ext uri="{FF2B5EF4-FFF2-40B4-BE49-F238E27FC236}">
                    <a16:creationId xmlns:a16="http://schemas.microsoft.com/office/drawing/2014/main" id="{82031848-840D-5CB4-E531-827FBD19B468}"/>
                  </a:ext>
                </a:extLst>
              </p:cNvPr>
              <p:cNvSpPr/>
              <p:nvPr/>
            </p:nvSpPr>
            <p:spPr>
              <a:xfrm>
                <a:off x="2627718" y="8362834"/>
                <a:ext cx="1843892" cy="401072"/>
              </a:xfrm>
              <a:custGeom>
                <a:avLst/>
                <a:gdLst/>
                <a:ahLst/>
                <a:cxnLst/>
                <a:rect l="l" t="t" r="r" b="b"/>
                <a:pathLst>
                  <a:path w="1843892" h="401072" extrusionOk="0">
                    <a:moveTo>
                      <a:pt x="1843549" y="159129"/>
                    </a:moveTo>
                    <a:cubicBezTo>
                      <a:pt x="1842652" y="150978"/>
                      <a:pt x="1841744" y="142826"/>
                      <a:pt x="1840847" y="134675"/>
                    </a:cubicBezTo>
                    <a:cubicBezTo>
                      <a:pt x="1839012" y="118069"/>
                      <a:pt x="1820467" y="107063"/>
                      <a:pt x="1804957" y="107123"/>
                    </a:cubicBezTo>
                    <a:cubicBezTo>
                      <a:pt x="1794944" y="96127"/>
                      <a:pt x="1784698" y="85322"/>
                      <a:pt x="1774644" y="74366"/>
                    </a:cubicBezTo>
                    <a:cubicBezTo>
                      <a:pt x="1750744" y="48318"/>
                      <a:pt x="1721026" y="17084"/>
                      <a:pt x="1682313" y="36303"/>
                    </a:cubicBezTo>
                    <a:cubicBezTo>
                      <a:pt x="1655419" y="49650"/>
                      <a:pt x="1645254" y="82689"/>
                      <a:pt x="1637580" y="109605"/>
                    </a:cubicBezTo>
                    <a:cubicBezTo>
                      <a:pt x="1629855" y="136683"/>
                      <a:pt x="1625459" y="164587"/>
                      <a:pt x="1617532" y="191604"/>
                    </a:cubicBezTo>
                    <a:cubicBezTo>
                      <a:pt x="1614104" y="203296"/>
                      <a:pt x="1609989" y="215443"/>
                      <a:pt x="1604574" y="225259"/>
                    </a:cubicBezTo>
                    <a:cubicBezTo>
                      <a:pt x="1603848" y="226580"/>
                      <a:pt x="1601650" y="230071"/>
                      <a:pt x="1599825" y="232896"/>
                    </a:cubicBezTo>
                    <a:cubicBezTo>
                      <a:pt x="1598453" y="231231"/>
                      <a:pt x="1597172" y="229698"/>
                      <a:pt x="1597132" y="229778"/>
                    </a:cubicBezTo>
                    <a:cubicBezTo>
                      <a:pt x="1589377" y="218611"/>
                      <a:pt x="1583861" y="205586"/>
                      <a:pt x="1577690" y="193541"/>
                    </a:cubicBezTo>
                    <a:cubicBezTo>
                      <a:pt x="1548234" y="136006"/>
                      <a:pt x="1518778" y="78472"/>
                      <a:pt x="1489322" y="20938"/>
                    </a:cubicBezTo>
                    <a:cubicBezTo>
                      <a:pt x="1473691" y="-9579"/>
                      <a:pt x="1421818" y="-6452"/>
                      <a:pt x="1413378" y="28454"/>
                    </a:cubicBezTo>
                    <a:cubicBezTo>
                      <a:pt x="1399199" y="87108"/>
                      <a:pt x="1385031" y="145772"/>
                      <a:pt x="1370853" y="204426"/>
                    </a:cubicBezTo>
                    <a:cubicBezTo>
                      <a:pt x="1369622" y="209521"/>
                      <a:pt x="1368422" y="214625"/>
                      <a:pt x="1367031" y="219670"/>
                    </a:cubicBezTo>
                    <a:cubicBezTo>
                      <a:pt x="1364994" y="217198"/>
                      <a:pt x="1361958" y="213496"/>
                      <a:pt x="1361727" y="213314"/>
                    </a:cubicBezTo>
                    <a:cubicBezTo>
                      <a:pt x="1354446" y="203438"/>
                      <a:pt x="1348365" y="192481"/>
                      <a:pt x="1342677" y="181636"/>
                    </a:cubicBezTo>
                    <a:cubicBezTo>
                      <a:pt x="1320976" y="140294"/>
                      <a:pt x="1306647" y="95219"/>
                      <a:pt x="1281285" y="55783"/>
                    </a:cubicBezTo>
                    <a:cubicBezTo>
                      <a:pt x="1262932" y="27243"/>
                      <a:pt x="1237146" y="-641"/>
                      <a:pt x="1199936" y="13594"/>
                    </a:cubicBezTo>
                    <a:cubicBezTo>
                      <a:pt x="1170661" y="24792"/>
                      <a:pt x="1159024" y="55935"/>
                      <a:pt x="1148597" y="82962"/>
                    </a:cubicBezTo>
                    <a:cubicBezTo>
                      <a:pt x="1131071" y="128390"/>
                      <a:pt x="1121965" y="178560"/>
                      <a:pt x="1096653" y="219246"/>
                    </a:cubicBezTo>
                    <a:cubicBezTo>
                      <a:pt x="1095171" y="217400"/>
                      <a:pt x="1094142" y="215987"/>
                      <a:pt x="1092620" y="213415"/>
                    </a:cubicBezTo>
                    <a:cubicBezTo>
                      <a:pt x="1077443" y="187952"/>
                      <a:pt x="1063950" y="161328"/>
                      <a:pt x="1049691" y="135341"/>
                    </a:cubicBezTo>
                    <a:cubicBezTo>
                      <a:pt x="1035926" y="110261"/>
                      <a:pt x="1023281" y="84001"/>
                      <a:pt x="1007872" y="59890"/>
                    </a:cubicBezTo>
                    <a:cubicBezTo>
                      <a:pt x="991293" y="33952"/>
                      <a:pt x="968342" y="11475"/>
                      <a:pt x="935982" y="9276"/>
                    </a:cubicBezTo>
                    <a:cubicBezTo>
                      <a:pt x="882505" y="5634"/>
                      <a:pt x="853180" y="55995"/>
                      <a:pt x="841039" y="100858"/>
                    </a:cubicBezTo>
                    <a:cubicBezTo>
                      <a:pt x="833052" y="130367"/>
                      <a:pt x="825459" y="159391"/>
                      <a:pt x="813640" y="187699"/>
                    </a:cubicBezTo>
                    <a:cubicBezTo>
                      <a:pt x="810887" y="194297"/>
                      <a:pt x="807993" y="200905"/>
                      <a:pt x="804686" y="207281"/>
                    </a:cubicBezTo>
                    <a:cubicBezTo>
                      <a:pt x="799210" y="199432"/>
                      <a:pt x="791969" y="189142"/>
                      <a:pt x="786524" y="181192"/>
                    </a:cubicBezTo>
                    <a:cubicBezTo>
                      <a:pt x="776672" y="166817"/>
                      <a:pt x="766809" y="152430"/>
                      <a:pt x="756957" y="138054"/>
                    </a:cubicBezTo>
                    <a:cubicBezTo>
                      <a:pt x="737242" y="109293"/>
                      <a:pt x="717528" y="80540"/>
                      <a:pt x="697823" y="51778"/>
                    </a:cubicBezTo>
                    <a:cubicBezTo>
                      <a:pt x="680186" y="26043"/>
                      <a:pt x="645577" y="22461"/>
                      <a:pt x="626740" y="49549"/>
                    </a:cubicBezTo>
                    <a:cubicBezTo>
                      <a:pt x="600813" y="86825"/>
                      <a:pt x="593079" y="131658"/>
                      <a:pt x="589448" y="176017"/>
                    </a:cubicBezTo>
                    <a:cubicBezTo>
                      <a:pt x="587784" y="196285"/>
                      <a:pt x="586897" y="216623"/>
                      <a:pt x="584638" y="236840"/>
                    </a:cubicBezTo>
                    <a:cubicBezTo>
                      <a:pt x="579344" y="228699"/>
                      <a:pt x="574050" y="220558"/>
                      <a:pt x="568745" y="212406"/>
                    </a:cubicBezTo>
                    <a:cubicBezTo>
                      <a:pt x="552268" y="187074"/>
                      <a:pt x="536002" y="161591"/>
                      <a:pt x="519313" y="136400"/>
                    </a:cubicBezTo>
                    <a:cubicBezTo>
                      <a:pt x="489201" y="90962"/>
                      <a:pt x="443873" y="40731"/>
                      <a:pt x="383126" y="53453"/>
                    </a:cubicBezTo>
                    <a:cubicBezTo>
                      <a:pt x="326473" y="65327"/>
                      <a:pt x="298862" y="127240"/>
                      <a:pt x="280519" y="175947"/>
                    </a:cubicBezTo>
                    <a:cubicBezTo>
                      <a:pt x="274297" y="192471"/>
                      <a:pt x="268751" y="209259"/>
                      <a:pt x="262579" y="225814"/>
                    </a:cubicBezTo>
                    <a:cubicBezTo>
                      <a:pt x="251537" y="193662"/>
                      <a:pt x="240515" y="161510"/>
                      <a:pt x="229422" y="129368"/>
                    </a:cubicBezTo>
                    <a:cubicBezTo>
                      <a:pt x="219762" y="101373"/>
                      <a:pt x="211432" y="72167"/>
                      <a:pt x="192514" y="48772"/>
                    </a:cubicBezTo>
                    <a:cubicBezTo>
                      <a:pt x="172557" y="24086"/>
                      <a:pt x="139239" y="11314"/>
                      <a:pt x="108009" y="19203"/>
                    </a:cubicBezTo>
                    <a:cubicBezTo>
                      <a:pt x="74973" y="27546"/>
                      <a:pt x="50690" y="51990"/>
                      <a:pt x="37318" y="82538"/>
                    </a:cubicBezTo>
                    <a:cubicBezTo>
                      <a:pt x="24784" y="111179"/>
                      <a:pt x="22626" y="143331"/>
                      <a:pt x="18400" y="173999"/>
                    </a:cubicBezTo>
                    <a:cubicBezTo>
                      <a:pt x="13913" y="206646"/>
                      <a:pt x="9143" y="239413"/>
                      <a:pt x="6148" y="272230"/>
                    </a:cubicBezTo>
                    <a:cubicBezTo>
                      <a:pt x="3163" y="304967"/>
                      <a:pt x="2447" y="337835"/>
                      <a:pt x="77" y="370653"/>
                    </a:cubicBezTo>
                    <a:cubicBezTo>
                      <a:pt x="-2313" y="403793"/>
                      <a:pt x="51436" y="413892"/>
                      <a:pt x="58687" y="380469"/>
                    </a:cubicBezTo>
                    <a:cubicBezTo>
                      <a:pt x="64757" y="352504"/>
                      <a:pt x="72774" y="324841"/>
                      <a:pt x="78179" y="296786"/>
                    </a:cubicBezTo>
                    <a:cubicBezTo>
                      <a:pt x="83524" y="269042"/>
                      <a:pt x="88012" y="241219"/>
                      <a:pt x="92449" y="213314"/>
                    </a:cubicBezTo>
                    <a:cubicBezTo>
                      <a:pt x="96240" y="189525"/>
                      <a:pt x="99165" y="164839"/>
                      <a:pt x="103662" y="141636"/>
                    </a:cubicBezTo>
                    <a:cubicBezTo>
                      <a:pt x="105709" y="131093"/>
                      <a:pt x="108482" y="120854"/>
                      <a:pt x="112819" y="111471"/>
                    </a:cubicBezTo>
                    <a:cubicBezTo>
                      <a:pt x="115602" y="105459"/>
                      <a:pt x="113605" y="108606"/>
                      <a:pt x="117851" y="104369"/>
                    </a:cubicBezTo>
                    <a:cubicBezTo>
                      <a:pt x="120099" y="102130"/>
                      <a:pt x="122701" y="100405"/>
                      <a:pt x="123669" y="99809"/>
                    </a:cubicBezTo>
                    <a:cubicBezTo>
                      <a:pt x="121542" y="100273"/>
                      <a:pt x="122661" y="99961"/>
                      <a:pt x="126866" y="98901"/>
                    </a:cubicBezTo>
                    <a:cubicBezTo>
                      <a:pt x="127128" y="98911"/>
                      <a:pt x="127542" y="98911"/>
                      <a:pt x="127864" y="98921"/>
                    </a:cubicBezTo>
                    <a:cubicBezTo>
                      <a:pt x="128227" y="99376"/>
                      <a:pt x="128782" y="100051"/>
                      <a:pt x="129236" y="100596"/>
                    </a:cubicBezTo>
                    <a:cubicBezTo>
                      <a:pt x="132543" y="105025"/>
                      <a:pt x="134772" y="110392"/>
                      <a:pt x="137192" y="115305"/>
                    </a:cubicBezTo>
                    <a:cubicBezTo>
                      <a:pt x="139441" y="119845"/>
                      <a:pt x="141972" y="128067"/>
                      <a:pt x="145128" y="137328"/>
                    </a:cubicBezTo>
                    <a:cubicBezTo>
                      <a:pt x="149707" y="150756"/>
                      <a:pt x="154335" y="164173"/>
                      <a:pt x="158954" y="177591"/>
                    </a:cubicBezTo>
                    <a:cubicBezTo>
                      <a:pt x="176763" y="229354"/>
                      <a:pt x="194571" y="281108"/>
                      <a:pt x="212380" y="332872"/>
                    </a:cubicBezTo>
                    <a:cubicBezTo>
                      <a:pt x="221930" y="360625"/>
                      <a:pt x="257144" y="377119"/>
                      <a:pt x="280801" y="353260"/>
                    </a:cubicBezTo>
                    <a:cubicBezTo>
                      <a:pt x="321693" y="312019"/>
                      <a:pt x="338130" y="257884"/>
                      <a:pt x="357734" y="204789"/>
                    </a:cubicBezTo>
                    <a:cubicBezTo>
                      <a:pt x="365942" y="182544"/>
                      <a:pt x="373979" y="161127"/>
                      <a:pt x="387734" y="144471"/>
                    </a:cubicBezTo>
                    <a:cubicBezTo>
                      <a:pt x="389711" y="142080"/>
                      <a:pt x="392151" y="139588"/>
                      <a:pt x="394460" y="137590"/>
                    </a:cubicBezTo>
                    <a:cubicBezTo>
                      <a:pt x="405603" y="127976"/>
                      <a:pt x="397859" y="135099"/>
                      <a:pt x="397385" y="135371"/>
                    </a:cubicBezTo>
                    <a:cubicBezTo>
                      <a:pt x="397899" y="135068"/>
                      <a:pt x="398191" y="134907"/>
                      <a:pt x="398625" y="134655"/>
                    </a:cubicBezTo>
                    <a:cubicBezTo>
                      <a:pt x="398151" y="134786"/>
                      <a:pt x="398262" y="134725"/>
                      <a:pt x="398756" y="134584"/>
                    </a:cubicBezTo>
                    <a:cubicBezTo>
                      <a:pt x="406914" y="129903"/>
                      <a:pt x="401297" y="133817"/>
                      <a:pt x="400380" y="134110"/>
                    </a:cubicBezTo>
                    <a:cubicBezTo>
                      <a:pt x="400077" y="134211"/>
                      <a:pt x="399916" y="134261"/>
                      <a:pt x="399684" y="134332"/>
                    </a:cubicBezTo>
                    <a:cubicBezTo>
                      <a:pt x="400460" y="134140"/>
                      <a:pt x="401388" y="133949"/>
                      <a:pt x="402114" y="133938"/>
                    </a:cubicBezTo>
                    <a:cubicBezTo>
                      <a:pt x="410313" y="133837"/>
                      <a:pt x="405603" y="134301"/>
                      <a:pt x="403566" y="134080"/>
                    </a:cubicBezTo>
                    <a:cubicBezTo>
                      <a:pt x="404595" y="134191"/>
                      <a:pt x="405382" y="134342"/>
                      <a:pt x="406017" y="134483"/>
                    </a:cubicBezTo>
                    <a:cubicBezTo>
                      <a:pt x="412471" y="137379"/>
                      <a:pt x="416333" y="140546"/>
                      <a:pt x="419782" y="143593"/>
                    </a:cubicBezTo>
                    <a:cubicBezTo>
                      <a:pt x="441735" y="162993"/>
                      <a:pt x="453574" y="186186"/>
                      <a:pt x="469880" y="211246"/>
                    </a:cubicBezTo>
                    <a:cubicBezTo>
                      <a:pt x="488566" y="239947"/>
                      <a:pt x="507262" y="268659"/>
                      <a:pt x="525948" y="297361"/>
                    </a:cubicBezTo>
                    <a:cubicBezTo>
                      <a:pt x="545370" y="327182"/>
                      <a:pt x="569946" y="361815"/>
                      <a:pt x="611089" y="351142"/>
                    </a:cubicBezTo>
                    <a:cubicBezTo>
                      <a:pt x="648925" y="341326"/>
                      <a:pt x="657749" y="298057"/>
                      <a:pt x="663285" y="264896"/>
                    </a:cubicBezTo>
                    <a:cubicBezTo>
                      <a:pt x="668599" y="233057"/>
                      <a:pt x="669466" y="200915"/>
                      <a:pt x="672572" y="168854"/>
                    </a:cubicBezTo>
                    <a:cubicBezTo>
                      <a:pt x="672814" y="166383"/>
                      <a:pt x="673107" y="163952"/>
                      <a:pt x="673399" y="161510"/>
                    </a:cubicBezTo>
                    <a:cubicBezTo>
                      <a:pt x="694354" y="192280"/>
                      <a:pt x="715360" y="223019"/>
                      <a:pt x="736678" y="253536"/>
                    </a:cubicBezTo>
                    <a:cubicBezTo>
                      <a:pt x="755031" y="279817"/>
                      <a:pt x="778214" y="303262"/>
                      <a:pt x="813146" y="299227"/>
                    </a:cubicBezTo>
                    <a:cubicBezTo>
                      <a:pt x="844084" y="295656"/>
                      <a:pt x="864757" y="271484"/>
                      <a:pt x="877584" y="244921"/>
                    </a:cubicBezTo>
                    <a:cubicBezTo>
                      <a:pt x="891379" y="216351"/>
                      <a:pt x="903238" y="186913"/>
                      <a:pt x="911860" y="156355"/>
                    </a:cubicBezTo>
                    <a:cubicBezTo>
                      <a:pt x="915128" y="144793"/>
                      <a:pt x="917548" y="133010"/>
                      <a:pt x="920886" y="121469"/>
                    </a:cubicBezTo>
                    <a:cubicBezTo>
                      <a:pt x="922378" y="116314"/>
                      <a:pt x="924082" y="111260"/>
                      <a:pt x="925908" y="106215"/>
                    </a:cubicBezTo>
                    <a:cubicBezTo>
                      <a:pt x="926079" y="105751"/>
                      <a:pt x="926997" y="103582"/>
                      <a:pt x="927612" y="102079"/>
                    </a:cubicBezTo>
                    <a:cubicBezTo>
                      <a:pt x="928550" y="100445"/>
                      <a:pt x="930738" y="96278"/>
                      <a:pt x="930677" y="96379"/>
                    </a:cubicBezTo>
                    <a:cubicBezTo>
                      <a:pt x="931030" y="95804"/>
                      <a:pt x="931444" y="95259"/>
                      <a:pt x="931797" y="94684"/>
                    </a:cubicBezTo>
                    <a:cubicBezTo>
                      <a:pt x="932694" y="95612"/>
                      <a:pt x="933390" y="96319"/>
                      <a:pt x="933138" y="95996"/>
                    </a:cubicBezTo>
                    <a:cubicBezTo>
                      <a:pt x="948819" y="116062"/>
                      <a:pt x="962332" y="147770"/>
                      <a:pt x="975673" y="172093"/>
                    </a:cubicBezTo>
                    <a:cubicBezTo>
                      <a:pt x="990406" y="198958"/>
                      <a:pt x="1004282" y="226550"/>
                      <a:pt x="1020033" y="252830"/>
                    </a:cubicBezTo>
                    <a:cubicBezTo>
                      <a:pt x="1036087" y="279615"/>
                      <a:pt x="1060451" y="306047"/>
                      <a:pt x="1093457" y="308831"/>
                    </a:cubicBezTo>
                    <a:cubicBezTo>
                      <a:pt x="1158116" y="314279"/>
                      <a:pt x="1186544" y="230182"/>
                      <a:pt x="1202830" y="181334"/>
                    </a:cubicBezTo>
                    <a:cubicBezTo>
                      <a:pt x="1209616" y="160985"/>
                      <a:pt x="1215687" y="140395"/>
                      <a:pt x="1222857" y="120178"/>
                    </a:cubicBezTo>
                    <a:cubicBezTo>
                      <a:pt x="1245042" y="162761"/>
                      <a:pt x="1259644" y="209309"/>
                      <a:pt x="1286619" y="249330"/>
                    </a:cubicBezTo>
                    <a:cubicBezTo>
                      <a:pt x="1305053" y="276689"/>
                      <a:pt x="1328650" y="308367"/>
                      <a:pt x="1363713" y="312987"/>
                    </a:cubicBezTo>
                    <a:cubicBezTo>
                      <a:pt x="1402235" y="318062"/>
                      <a:pt x="1429170" y="289764"/>
                      <a:pt x="1442138" y="256381"/>
                    </a:cubicBezTo>
                    <a:cubicBezTo>
                      <a:pt x="1454098" y="225592"/>
                      <a:pt x="1459130" y="190898"/>
                      <a:pt x="1466874" y="158817"/>
                    </a:cubicBezTo>
                    <a:cubicBezTo>
                      <a:pt x="1479550" y="183573"/>
                      <a:pt x="1492216" y="208330"/>
                      <a:pt x="1504892" y="233087"/>
                    </a:cubicBezTo>
                    <a:cubicBezTo>
                      <a:pt x="1518516" y="259701"/>
                      <a:pt x="1531817" y="287565"/>
                      <a:pt x="1556805" y="305502"/>
                    </a:cubicBezTo>
                    <a:cubicBezTo>
                      <a:pt x="1585132" y="325830"/>
                      <a:pt x="1621596" y="323469"/>
                      <a:pt x="1648420" y="301840"/>
                    </a:cubicBezTo>
                    <a:cubicBezTo>
                      <a:pt x="1693900" y="265158"/>
                      <a:pt x="1700374" y="196991"/>
                      <a:pt x="1713947" y="144309"/>
                    </a:cubicBezTo>
                    <a:cubicBezTo>
                      <a:pt x="1714804" y="140970"/>
                      <a:pt x="1715873" y="137631"/>
                      <a:pt x="1717033" y="134301"/>
                    </a:cubicBezTo>
                    <a:cubicBezTo>
                      <a:pt x="1735870" y="155376"/>
                      <a:pt x="1754335" y="177651"/>
                      <a:pt x="1775783" y="195780"/>
                    </a:cubicBezTo>
                    <a:cubicBezTo>
                      <a:pt x="1807378" y="222474"/>
                      <a:pt x="1848047" y="199695"/>
                      <a:pt x="1843549" y="15912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" name="Google Shape;2349;p27">
              <a:extLst>
                <a:ext uri="{FF2B5EF4-FFF2-40B4-BE49-F238E27FC236}">
                  <a16:creationId xmlns:a16="http://schemas.microsoft.com/office/drawing/2014/main" id="{447D3CC7-14D7-1A34-320E-4C955C73610B}"/>
                </a:ext>
              </a:extLst>
            </p:cNvPr>
            <p:cNvGrpSpPr/>
            <p:nvPr/>
          </p:nvGrpSpPr>
          <p:grpSpPr>
            <a:xfrm>
              <a:off x="2667387" y="9092656"/>
              <a:ext cx="1711871" cy="379614"/>
              <a:chOff x="2667387" y="9092656"/>
              <a:chExt cx="1711871" cy="379614"/>
            </a:xfrm>
          </p:grpSpPr>
          <p:sp>
            <p:nvSpPr>
              <p:cNvPr id="47" name="Google Shape;2350;p27">
                <a:extLst>
                  <a:ext uri="{FF2B5EF4-FFF2-40B4-BE49-F238E27FC236}">
                    <a16:creationId xmlns:a16="http://schemas.microsoft.com/office/drawing/2014/main" id="{DE522436-1018-5446-E158-B7EA947A7139}"/>
                  </a:ext>
                </a:extLst>
              </p:cNvPr>
              <p:cNvSpPr/>
              <p:nvPr/>
            </p:nvSpPr>
            <p:spPr>
              <a:xfrm>
                <a:off x="2667387" y="9092656"/>
                <a:ext cx="1711871" cy="379614"/>
              </a:xfrm>
              <a:custGeom>
                <a:avLst/>
                <a:gdLst/>
                <a:ahLst/>
                <a:cxnLst/>
                <a:rect l="l" t="t" r="r" b="b"/>
                <a:pathLst>
                  <a:path w="1711871" h="379614" extrusionOk="0">
                    <a:moveTo>
                      <a:pt x="1697320" y="121080"/>
                    </a:moveTo>
                    <a:cubicBezTo>
                      <a:pt x="1685935" y="113927"/>
                      <a:pt x="1667874" y="114492"/>
                      <a:pt x="1658395" y="124863"/>
                    </a:cubicBezTo>
                    <a:cubicBezTo>
                      <a:pt x="1645286" y="139198"/>
                      <a:pt x="1632418" y="152293"/>
                      <a:pt x="1621104" y="168183"/>
                    </a:cubicBezTo>
                    <a:cubicBezTo>
                      <a:pt x="1611715" y="181368"/>
                      <a:pt x="1601994" y="194453"/>
                      <a:pt x="1591184" y="206498"/>
                    </a:cubicBezTo>
                    <a:cubicBezTo>
                      <a:pt x="1589924" y="207900"/>
                      <a:pt x="1584871" y="212914"/>
                      <a:pt x="1581291" y="216496"/>
                    </a:cubicBezTo>
                    <a:cubicBezTo>
                      <a:pt x="1578710" y="214246"/>
                      <a:pt x="1575715" y="211795"/>
                      <a:pt x="1572216" y="207941"/>
                    </a:cubicBezTo>
                    <a:cubicBezTo>
                      <a:pt x="1566780" y="201969"/>
                      <a:pt x="1564713" y="199356"/>
                      <a:pt x="1561910" y="195219"/>
                    </a:cubicBezTo>
                    <a:cubicBezTo>
                      <a:pt x="1544696" y="169807"/>
                      <a:pt x="1533462" y="140793"/>
                      <a:pt x="1520867" y="112969"/>
                    </a:cubicBezTo>
                    <a:cubicBezTo>
                      <a:pt x="1507838" y="84186"/>
                      <a:pt x="1492430" y="46829"/>
                      <a:pt x="1464688" y="29436"/>
                    </a:cubicBezTo>
                    <a:cubicBezTo>
                      <a:pt x="1444106" y="16533"/>
                      <a:pt x="1416203" y="17623"/>
                      <a:pt x="1397880" y="34208"/>
                    </a:cubicBezTo>
                    <a:cubicBezTo>
                      <a:pt x="1384347" y="46456"/>
                      <a:pt x="1378125" y="62960"/>
                      <a:pt x="1374404" y="80363"/>
                    </a:cubicBezTo>
                    <a:cubicBezTo>
                      <a:pt x="1366327" y="118043"/>
                      <a:pt x="1357160" y="155461"/>
                      <a:pt x="1346572" y="192516"/>
                    </a:cubicBezTo>
                    <a:cubicBezTo>
                      <a:pt x="1341419" y="210564"/>
                      <a:pt x="1335953" y="228521"/>
                      <a:pt x="1330185" y="246388"/>
                    </a:cubicBezTo>
                    <a:cubicBezTo>
                      <a:pt x="1329792" y="247629"/>
                      <a:pt x="1329408" y="248910"/>
                      <a:pt x="1329025" y="250171"/>
                    </a:cubicBezTo>
                    <a:cubicBezTo>
                      <a:pt x="1327987" y="248516"/>
                      <a:pt x="1326908" y="246882"/>
                      <a:pt x="1325899" y="245207"/>
                    </a:cubicBezTo>
                    <a:cubicBezTo>
                      <a:pt x="1317691" y="231447"/>
                      <a:pt x="1310874" y="216899"/>
                      <a:pt x="1304864" y="202049"/>
                    </a:cubicBezTo>
                    <a:cubicBezTo>
                      <a:pt x="1300911" y="192284"/>
                      <a:pt x="1294709" y="173882"/>
                      <a:pt x="1289939" y="159628"/>
                    </a:cubicBezTo>
                    <a:cubicBezTo>
                      <a:pt x="1284776" y="144202"/>
                      <a:pt x="1279633" y="128767"/>
                      <a:pt x="1273895" y="113544"/>
                    </a:cubicBezTo>
                    <a:cubicBezTo>
                      <a:pt x="1260160" y="77084"/>
                      <a:pt x="1243864" y="43490"/>
                      <a:pt x="1218916" y="13245"/>
                    </a:cubicBezTo>
                    <a:cubicBezTo>
                      <a:pt x="1198203" y="-11855"/>
                      <a:pt x="1158794" y="1643"/>
                      <a:pt x="1149163" y="29346"/>
                    </a:cubicBezTo>
                    <a:cubicBezTo>
                      <a:pt x="1134430" y="71767"/>
                      <a:pt x="1119697" y="114189"/>
                      <a:pt x="1104964" y="156611"/>
                    </a:cubicBezTo>
                    <a:cubicBezTo>
                      <a:pt x="1097825" y="177151"/>
                      <a:pt x="1091028" y="197852"/>
                      <a:pt x="1083525" y="218261"/>
                    </a:cubicBezTo>
                    <a:cubicBezTo>
                      <a:pt x="1082336" y="221500"/>
                      <a:pt x="1081105" y="224718"/>
                      <a:pt x="1079784" y="227906"/>
                    </a:cubicBezTo>
                    <a:cubicBezTo>
                      <a:pt x="1079381" y="228874"/>
                      <a:pt x="1079209" y="229369"/>
                      <a:pt x="1079139" y="229631"/>
                    </a:cubicBezTo>
                    <a:cubicBezTo>
                      <a:pt x="1078806" y="230206"/>
                      <a:pt x="1078554" y="230640"/>
                      <a:pt x="1078080" y="231477"/>
                    </a:cubicBezTo>
                    <a:cubicBezTo>
                      <a:pt x="1076043" y="235099"/>
                      <a:pt x="1073865" y="238590"/>
                      <a:pt x="1071757" y="242151"/>
                    </a:cubicBezTo>
                    <a:cubicBezTo>
                      <a:pt x="1071162" y="243160"/>
                      <a:pt x="1070779" y="243856"/>
                      <a:pt x="1070517" y="244370"/>
                    </a:cubicBezTo>
                    <a:cubicBezTo>
                      <a:pt x="1070083" y="244673"/>
                      <a:pt x="1069468" y="245147"/>
                      <a:pt x="1068389" y="246136"/>
                    </a:cubicBezTo>
                    <a:cubicBezTo>
                      <a:pt x="1068036" y="246459"/>
                      <a:pt x="1067673" y="246771"/>
                      <a:pt x="1067320" y="247094"/>
                    </a:cubicBezTo>
                    <a:cubicBezTo>
                      <a:pt x="1067169" y="247175"/>
                      <a:pt x="1067068" y="247215"/>
                      <a:pt x="1066856" y="247336"/>
                    </a:cubicBezTo>
                    <a:cubicBezTo>
                      <a:pt x="1066897" y="247356"/>
                      <a:pt x="1066937" y="247386"/>
                      <a:pt x="1066977" y="247407"/>
                    </a:cubicBezTo>
                    <a:cubicBezTo>
                      <a:pt x="1066957" y="247427"/>
                      <a:pt x="1066927" y="247447"/>
                      <a:pt x="1066907" y="247467"/>
                    </a:cubicBezTo>
                    <a:cubicBezTo>
                      <a:pt x="1066745" y="247508"/>
                      <a:pt x="1066604" y="247538"/>
                      <a:pt x="1066443" y="247568"/>
                    </a:cubicBezTo>
                    <a:cubicBezTo>
                      <a:pt x="1066423" y="247578"/>
                      <a:pt x="1066392" y="247598"/>
                      <a:pt x="1066372" y="247608"/>
                    </a:cubicBezTo>
                    <a:cubicBezTo>
                      <a:pt x="1066362" y="247598"/>
                      <a:pt x="1066352" y="247598"/>
                      <a:pt x="1066342" y="247588"/>
                    </a:cubicBezTo>
                    <a:cubicBezTo>
                      <a:pt x="1063559" y="248214"/>
                      <a:pt x="1063095" y="248285"/>
                      <a:pt x="1065253" y="247709"/>
                    </a:cubicBezTo>
                    <a:cubicBezTo>
                      <a:pt x="1065132" y="247255"/>
                      <a:pt x="1065223" y="247043"/>
                      <a:pt x="1065404" y="246943"/>
                    </a:cubicBezTo>
                    <a:cubicBezTo>
                      <a:pt x="1064991" y="246650"/>
                      <a:pt x="1064779" y="246519"/>
                      <a:pt x="1064295" y="246166"/>
                    </a:cubicBezTo>
                    <a:cubicBezTo>
                      <a:pt x="1064910" y="246610"/>
                      <a:pt x="1065243" y="246832"/>
                      <a:pt x="1065404" y="246933"/>
                    </a:cubicBezTo>
                    <a:cubicBezTo>
                      <a:pt x="1065424" y="246922"/>
                      <a:pt x="1065434" y="246902"/>
                      <a:pt x="1065455" y="246892"/>
                    </a:cubicBezTo>
                    <a:cubicBezTo>
                      <a:pt x="1064890" y="246327"/>
                      <a:pt x="1061764" y="243846"/>
                      <a:pt x="1061905" y="244128"/>
                    </a:cubicBezTo>
                    <a:cubicBezTo>
                      <a:pt x="1049592" y="232718"/>
                      <a:pt x="1040466" y="220198"/>
                      <a:pt x="1031763" y="206044"/>
                    </a:cubicBezTo>
                    <a:cubicBezTo>
                      <a:pt x="1011736" y="173489"/>
                      <a:pt x="997084" y="138059"/>
                      <a:pt x="980374" y="103778"/>
                    </a:cubicBezTo>
                    <a:cubicBezTo>
                      <a:pt x="962334" y="66753"/>
                      <a:pt x="937345" y="10006"/>
                      <a:pt x="886016" y="24140"/>
                    </a:cubicBezTo>
                    <a:cubicBezTo>
                      <a:pt x="840466" y="36690"/>
                      <a:pt x="830049" y="93871"/>
                      <a:pt x="816738" y="132258"/>
                    </a:cubicBezTo>
                    <a:cubicBezTo>
                      <a:pt x="809689" y="152566"/>
                      <a:pt x="802650" y="172874"/>
                      <a:pt x="795601" y="193192"/>
                    </a:cubicBezTo>
                    <a:cubicBezTo>
                      <a:pt x="789258" y="211482"/>
                      <a:pt x="784317" y="232072"/>
                      <a:pt x="774536" y="248184"/>
                    </a:cubicBezTo>
                    <a:cubicBezTo>
                      <a:pt x="770582" y="254690"/>
                      <a:pt x="773467" y="250847"/>
                      <a:pt x="770532" y="254257"/>
                    </a:cubicBezTo>
                    <a:cubicBezTo>
                      <a:pt x="769796" y="255114"/>
                      <a:pt x="763130" y="261541"/>
                      <a:pt x="766922" y="257939"/>
                    </a:cubicBezTo>
                    <a:cubicBezTo>
                      <a:pt x="763917" y="260794"/>
                      <a:pt x="764643" y="260582"/>
                      <a:pt x="762394" y="260683"/>
                    </a:cubicBezTo>
                    <a:cubicBezTo>
                      <a:pt x="762374" y="260673"/>
                      <a:pt x="762354" y="260653"/>
                      <a:pt x="762334" y="260643"/>
                    </a:cubicBezTo>
                    <a:cubicBezTo>
                      <a:pt x="762203" y="260653"/>
                      <a:pt x="762061" y="260663"/>
                      <a:pt x="761900" y="260673"/>
                    </a:cubicBezTo>
                    <a:cubicBezTo>
                      <a:pt x="762021" y="260663"/>
                      <a:pt x="762223" y="260643"/>
                      <a:pt x="762313" y="260633"/>
                    </a:cubicBezTo>
                    <a:cubicBezTo>
                      <a:pt x="761739" y="260239"/>
                      <a:pt x="760882" y="259684"/>
                      <a:pt x="759450" y="258847"/>
                    </a:cubicBezTo>
                    <a:cubicBezTo>
                      <a:pt x="758623" y="257717"/>
                      <a:pt x="757423" y="256093"/>
                      <a:pt x="756475" y="254802"/>
                    </a:cubicBezTo>
                    <a:cubicBezTo>
                      <a:pt x="756334" y="254580"/>
                      <a:pt x="755597" y="253490"/>
                      <a:pt x="753581" y="250494"/>
                    </a:cubicBezTo>
                    <a:cubicBezTo>
                      <a:pt x="749506" y="244431"/>
                      <a:pt x="745836" y="238045"/>
                      <a:pt x="742216" y="231699"/>
                    </a:cubicBezTo>
                    <a:cubicBezTo>
                      <a:pt x="722229" y="196612"/>
                      <a:pt x="707113" y="159073"/>
                      <a:pt x="689475" y="122805"/>
                    </a:cubicBezTo>
                    <a:cubicBezTo>
                      <a:pt x="672695" y="88292"/>
                      <a:pt x="652123" y="39323"/>
                      <a:pt x="611413" y="28297"/>
                    </a:cubicBezTo>
                    <a:cubicBezTo>
                      <a:pt x="559450" y="14223"/>
                      <a:pt x="532000" y="63202"/>
                      <a:pt x="515019" y="102739"/>
                    </a:cubicBezTo>
                    <a:cubicBezTo>
                      <a:pt x="501072" y="135183"/>
                      <a:pt x="491492" y="169302"/>
                      <a:pt x="477848" y="201868"/>
                    </a:cubicBezTo>
                    <a:cubicBezTo>
                      <a:pt x="473008" y="213429"/>
                      <a:pt x="465193" y="228340"/>
                      <a:pt x="456389" y="241041"/>
                    </a:cubicBezTo>
                    <a:cubicBezTo>
                      <a:pt x="452023" y="247356"/>
                      <a:pt x="450379" y="249798"/>
                      <a:pt x="444944" y="255104"/>
                    </a:cubicBezTo>
                    <a:cubicBezTo>
                      <a:pt x="444631" y="255407"/>
                      <a:pt x="443804" y="256426"/>
                      <a:pt x="442886" y="257455"/>
                    </a:cubicBezTo>
                    <a:cubicBezTo>
                      <a:pt x="442251" y="257233"/>
                      <a:pt x="441585" y="257112"/>
                      <a:pt x="440950" y="256850"/>
                    </a:cubicBezTo>
                    <a:cubicBezTo>
                      <a:pt x="440214" y="256577"/>
                      <a:pt x="439831" y="256456"/>
                      <a:pt x="439458" y="256345"/>
                    </a:cubicBezTo>
                    <a:cubicBezTo>
                      <a:pt x="438812" y="255951"/>
                      <a:pt x="437905" y="255417"/>
                      <a:pt x="436604" y="254690"/>
                    </a:cubicBezTo>
                    <a:cubicBezTo>
                      <a:pt x="433085" y="252713"/>
                      <a:pt x="429666" y="250574"/>
                      <a:pt x="426338" y="248294"/>
                    </a:cubicBezTo>
                    <a:cubicBezTo>
                      <a:pt x="424846" y="247265"/>
                      <a:pt x="423394" y="246166"/>
                      <a:pt x="421931" y="245076"/>
                    </a:cubicBezTo>
                    <a:cubicBezTo>
                      <a:pt x="421760" y="244774"/>
                      <a:pt x="416093" y="240052"/>
                      <a:pt x="415881" y="239860"/>
                    </a:cubicBezTo>
                    <a:cubicBezTo>
                      <a:pt x="404980" y="229570"/>
                      <a:pt x="395541" y="217939"/>
                      <a:pt x="386526" y="206004"/>
                    </a:cubicBezTo>
                    <a:cubicBezTo>
                      <a:pt x="385749" y="204985"/>
                      <a:pt x="385316" y="204410"/>
                      <a:pt x="384872" y="203845"/>
                    </a:cubicBezTo>
                    <a:cubicBezTo>
                      <a:pt x="384459" y="203219"/>
                      <a:pt x="383884" y="202372"/>
                      <a:pt x="382986" y="201071"/>
                    </a:cubicBezTo>
                    <a:cubicBezTo>
                      <a:pt x="380606" y="197620"/>
                      <a:pt x="378196" y="194190"/>
                      <a:pt x="375826" y="190730"/>
                    </a:cubicBezTo>
                    <a:cubicBezTo>
                      <a:pt x="371853" y="184959"/>
                      <a:pt x="367920" y="179159"/>
                      <a:pt x="363927" y="173398"/>
                    </a:cubicBezTo>
                    <a:cubicBezTo>
                      <a:pt x="353994" y="159073"/>
                      <a:pt x="343940" y="144747"/>
                      <a:pt x="332797" y="131329"/>
                    </a:cubicBezTo>
                    <a:cubicBezTo>
                      <a:pt x="309291" y="103021"/>
                      <a:pt x="271879" y="66622"/>
                      <a:pt x="231794" y="74673"/>
                    </a:cubicBezTo>
                    <a:cubicBezTo>
                      <a:pt x="205383" y="79979"/>
                      <a:pt x="190146" y="101468"/>
                      <a:pt x="178448" y="123753"/>
                    </a:cubicBezTo>
                    <a:cubicBezTo>
                      <a:pt x="167648" y="144333"/>
                      <a:pt x="158270" y="165680"/>
                      <a:pt x="149073" y="187018"/>
                    </a:cubicBezTo>
                    <a:cubicBezTo>
                      <a:pt x="134996" y="219643"/>
                      <a:pt x="121957" y="251301"/>
                      <a:pt x="102182" y="280971"/>
                    </a:cubicBezTo>
                    <a:cubicBezTo>
                      <a:pt x="95919" y="263326"/>
                      <a:pt x="91210" y="244804"/>
                      <a:pt x="86924" y="226806"/>
                    </a:cubicBezTo>
                    <a:cubicBezTo>
                      <a:pt x="75872" y="180410"/>
                      <a:pt x="67996" y="133317"/>
                      <a:pt x="58799" y="86557"/>
                    </a:cubicBezTo>
                    <a:cubicBezTo>
                      <a:pt x="53919" y="61750"/>
                      <a:pt x="13047" y="59036"/>
                      <a:pt x="7562" y="84953"/>
                    </a:cubicBezTo>
                    <a:cubicBezTo>
                      <a:pt x="-2291" y="131481"/>
                      <a:pt x="-1918" y="175849"/>
                      <a:pt x="5232" y="222831"/>
                    </a:cubicBezTo>
                    <a:cubicBezTo>
                      <a:pt x="8560" y="244723"/>
                      <a:pt x="13905" y="266353"/>
                      <a:pt x="20096" y="287599"/>
                    </a:cubicBezTo>
                    <a:cubicBezTo>
                      <a:pt x="25844" y="307312"/>
                      <a:pt x="31360" y="328830"/>
                      <a:pt x="42695" y="346152"/>
                    </a:cubicBezTo>
                    <a:cubicBezTo>
                      <a:pt x="56672" y="367499"/>
                      <a:pt x="78564" y="382208"/>
                      <a:pt x="104874" y="379232"/>
                    </a:cubicBezTo>
                    <a:cubicBezTo>
                      <a:pt x="130922" y="376286"/>
                      <a:pt x="147087" y="358178"/>
                      <a:pt x="162142" y="338485"/>
                    </a:cubicBezTo>
                    <a:cubicBezTo>
                      <a:pt x="187050" y="305919"/>
                      <a:pt x="203548" y="267725"/>
                      <a:pt x="219743" y="230347"/>
                    </a:cubicBezTo>
                    <a:cubicBezTo>
                      <a:pt x="227044" y="213490"/>
                      <a:pt x="233871" y="197025"/>
                      <a:pt x="241495" y="181408"/>
                    </a:cubicBezTo>
                    <a:cubicBezTo>
                      <a:pt x="244238" y="175789"/>
                      <a:pt x="247092" y="170200"/>
                      <a:pt x="250056" y="164672"/>
                    </a:cubicBezTo>
                    <a:cubicBezTo>
                      <a:pt x="251983" y="166407"/>
                      <a:pt x="253939" y="168102"/>
                      <a:pt x="255774" y="169888"/>
                    </a:cubicBezTo>
                    <a:cubicBezTo>
                      <a:pt x="261169" y="175144"/>
                      <a:pt x="266231" y="180712"/>
                      <a:pt x="271082" y="186463"/>
                    </a:cubicBezTo>
                    <a:cubicBezTo>
                      <a:pt x="275690" y="191921"/>
                      <a:pt x="280057" y="197590"/>
                      <a:pt x="284302" y="203330"/>
                    </a:cubicBezTo>
                    <a:cubicBezTo>
                      <a:pt x="285502" y="205035"/>
                      <a:pt x="288759" y="209555"/>
                      <a:pt x="288719" y="209495"/>
                    </a:cubicBezTo>
                    <a:cubicBezTo>
                      <a:pt x="291129" y="212945"/>
                      <a:pt x="293509" y="216405"/>
                      <a:pt x="295889" y="219875"/>
                    </a:cubicBezTo>
                    <a:cubicBezTo>
                      <a:pt x="314827" y="247477"/>
                      <a:pt x="333392" y="276724"/>
                      <a:pt x="358431" y="299301"/>
                    </a:cubicBezTo>
                    <a:cubicBezTo>
                      <a:pt x="389854" y="327650"/>
                      <a:pt x="436170" y="355383"/>
                      <a:pt x="478544" y="332704"/>
                    </a:cubicBezTo>
                    <a:cubicBezTo>
                      <a:pt x="515583" y="312891"/>
                      <a:pt x="537900" y="270035"/>
                      <a:pt x="554055" y="233101"/>
                    </a:cubicBezTo>
                    <a:cubicBezTo>
                      <a:pt x="569191" y="198508"/>
                      <a:pt x="579003" y="161867"/>
                      <a:pt x="594099" y="127264"/>
                    </a:cubicBezTo>
                    <a:cubicBezTo>
                      <a:pt x="594603" y="126094"/>
                      <a:pt x="595329" y="124681"/>
                      <a:pt x="595914" y="123410"/>
                    </a:cubicBezTo>
                    <a:cubicBezTo>
                      <a:pt x="600563" y="131370"/>
                      <a:pt x="605081" y="139410"/>
                      <a:pt x="609296" y="147602"/>
                    </a:cubicBezTo>
                    <a:cubicBezTo>
                      <a:pt x="628577" y="185121"/>
                      <a:pt x="644016" y="224516"/>
                      <a:pt x="664073" y="261651"/>
                    </a:cubicBezTo>
                    <a:cubicBezTo>
                      <a:pt x="684958" y="300310"/>
                      <a:pt x="711257" y="342308"/>
                      <a:pt x="760307" y="343529"/>
                    </a:cubicBezTo>
                    <a:cubicBezTo>
                      <a:pt x="811444" y="344800"/>
                      <a:pt x="843743" y="301541"/>
                      <a:pt x="860271" y="258736"/>
                    </a:cubicBezTo>
                    <a:cubicBezTo>
                      <a:pt x="875861" y="218362"/>
                      <a:pt x="889052" y="176879"/>
                      <a:pt x="903109" y="135920"/>
                    </a:cubicBezTo>
                    <a:cubicBezTo>
                      <a:pt x="906275" y="141509"/>
                      <a:pt x="909371" y="147108"/>
                      <a:pt x="912064" y="152757"/>
                    </a:cubicBezTo>
                    <a:cubicBezTo>
                      <a:pt x="932303" y="195240"/>
                      <a:pt x="951261" y="237691"/>
                      <a:pt x="979507" y="275634"/>
                    </a:cubicBezTo>
                    <a:cubicBezTo>
                      <a:pt x="1009296" y="315655"/>
                      <a:pt x="1058164" y="347010"/>
                      <a:pt x="1107475" y="319620"/>
                    </a:cubicBezTo>
                    <a:cubicBezTo>
                      <a:pt x="1148669" y="296739"/>
                      <a:pt x="1161698" y="245429"/>
                      <a:pt x="1175997" y="204259"/>
                    </a:cubicBezTo>
                    <a:cubicBezTo>
                      <a:pt x="1183046" y="183971"/>
                      <a:pt x="1190095" y="163683"/>
                      <a:pt x="1197134" y="143385"/>
                    </a:cubicBezTo>
                    <a:cubicBezTo>
                      <a:pt x="1197195" y="143546"/>
                      <a:pt x="1197265" y="143728"/>
                      <a:pt x="1197326" y="143889"/>
                    </a:cubicBezTo>
                    <a:cubicBezTo>
                      <a:pt x="1209033" y="176435"/>
                      <a:pt x="1219017" y="209504"/>
                      <a:pt x="1232015" y="241586"/>
                    </a:cubicBezTo>
                    <a:cubicBezTo>
                      <a:pt x="1244489" y="272376"/>
                      <a:pt x="1261320" y="305889"/>
                      <a:pt x="1286399" y="328306"/>
                    </a:cubicBezTo>
                    <a:cubicBezTo>
                      <a:pt x="1304390" y="344387"/>
                      <a:pt x="1327573" y="352901"/>
                      <a:pt x="1351614" y="346556"/>
                    </a:cubicBezTo>
                    <a:cubicBezTo>
                      <a:pt x="1375201" y="340331"/>
                      <a:pt x="1390105" y="320427"/>
                      <a:pt x="1399272" y="299110"/>
                    </a:cubicBezTo>
                    <a:cubicBezTo>
                      <a:pt x="1414751" y="263135"/>
                      <a:pt x="1424271" y="223396"/>
                      <a:pt x="1434264" y="185595"/>
                    </a:cubicBezTo>
                    <a:cubicBezTo>
                      <a:pt x="1437854" y="172016"/>
                      <a:pt x="1441061" y="158336"/>
                      <a:pt x="1444298" y="144666"/>
                    </a:cubicBezTo>
                    <a:cubicBezTo>
                      <a:pt x="1450086" y="157146"/>
                      <a:pt x="1455592" y="169746"/>
                      <a:pt x="1461259" y="182276"/>
                    </a:cubicBezTo>
                    <a:cubicBezTo>
                      <a:pt x="1475125" y="212935"/>
                      <a:pt x="1491240" y="243553"/>
                      <a:pt x="1514857" y="267947"/>
                    </a:cubicBezTo>
                    <a:cubicBezTo>
                      <a:pt x="1530982" y="284603"/>
                      <a:pt x="1550383" y="299523"/>
                      <a:pt x="1574142" y="301965"/>
                    </a:cubicBezTo>
                    <a:cubicBezTo>
                      <a:pt x="1600028" y="304628"/>
                      <a:pt x="1623000" y="292371"/>
                      <a:pt x="1640899" y="274373"/>
                    </a:cubicBezTo>
                    <a:cubicBezTo>
                      <a:pt x="1656973" y="258211"/>
                      <a:pt x="1671848" y="239679"/>
                      <a:pt x="1684503" y="220733"/>
                    </a:cubicBezTo>
                    <a:cubicBezTo>
                      <a:pt x="1697936" y="200617"/>
                      <a:pt x="1705519" y="181186"/>
                      <a:pt x="1710813" y="157690"/>
                    </a:cubicBezTo>
                    <a:cubicBezTo>
                      <a:pt x="1714040" y="143678"/>
                      <a:pt x="1709986" y="129039"/>
                      <a:pt x="1697320" y="12108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2351;p27">
                <a:extLst>
                  <a:ext uri="{FF2B5EF4-FFF2-40B4-BE49-F238E27FC236}">
                    <a16:creationId xmlns:a16="http://schemas.microsoft.com/office/drawing/2014/main" id="{64CDC30D-580E-B940-C571-0301391FBF3C}"/>
                  </a:ext>
                </a:extLst>
              </p:cNvPr>
              <p:cNvSpPr/>
              <p:nvPr/>
            </p:nvSpPr>
            <p:spPr>
              <a:xfrm>
                <a:off x="3429711" y="9353209"/>
                <a:ext cx="809" cy="79"/>
              </a:xfrm>
              <a:custGeom>
                <a:avLst/>
                <a:gdLst/>
                <a:ahLst/>
                <a:cxnLst/>
                <a:rect l="l" t="t" r="r" b="b"/>
                <a:pathLst>
                  <a:path w="809" h="79" extrusionOk="0">
                    <a:moveTo>
                      <a:pt x="0" y="69"/>
                    </a:moveTo>
                    <a:cubicBezTo>
                      <a:pt x="10" y="69"/>
                      <a:pt x="10" y="79"/>
                      <a:pt x="20" y="79"/>
                    </a:cubicBezTo>
                    <a:cubicBezTo>
                      <a:pt x="887" y="9"/>
                      <a:pt x="1250" y="-52"/>
                      <a:pt x="0" y="69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2352;p27">
                <a:extLst>
                  <a:ext uri="{FF2B5EF4-FFF2-40B4-BE49-F238E27FC236}">
                    <a16:creationId xmlns:a16="http://schemas.microsoft.com/office/drawing/2014/main" id="{A866C5EA-8285-DCA0-CB06-87224001260A}"/>
                  </a:ext>
                </a:extLst>
              </p:cNvPr>
              <p:cNvSpPr/>
              <p:nvPr/>
            </p:nvSpPr>
            <p:spPr>
              <a:xfrm>
                <a:off x="3732791" y="9339521"/>
                <a:ext cx="1452" cy="713"/>
              </a:xfrm>
              <a:custGeom>
                <a:avLst/>
                <a:gdLst/>
                <a:ahLst/>
                <a:cxnLst/>
                <a:rect l="l" t="t" r="r" b="b"/>
                <a:pathLst>
                  <a:path w="1452" h="713" extrusionOk="0">
                    <a:moveTo>
                      <a:pt x="0" y="58"/>
                    </a:moveTo>
                    <a:cubicBezTo>
                      <a:pt x="0" y="68"/>
                      <a:pt x="0" y="68"/>
                      <a:pt x="0" y="58"/>
                    </a:cubicBezTo>
                    <a:cubicBezTo>
                      <a:pt x="343" y="310"/>
                      <a:pt x="635" y="512"/>
                      <a:pt x="938" y="713"/>
                    </a:cubicBezTo>
                    <a:cubicBezTo>
                      <a:pt x="968" y="703"/>
                      <a:pt x="1008" y="693"/>
                      <a:pt x="1039" y="693"/>
                    </a:cubicBezTo>
                    <a:cubicBezTo>
                      <a:pt x="1160" y="623"/>
                      <a:pt x="1351" y="512"/>
                      <a:pt x="1452" y="461"/>
                    </a:cubicBezTo>
                    <a:cubicBezTo>
                      <a:pt x="877" y="148"/>
                      <a:pt x="353" y="-63"/>
                      <a:pt x="60" y="17"/>
                    </a:cubicBezTo>
                    <a:cubicBezTo>
                      <a:pt x="161" y="138"/>
                      <a:pt x="151" y="148"/>
                      <a:pt x="0" y="5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2353;p27">
              <a:extLst>
                <a:ext uri="{FF2B5EF4-FFF2-40B4-BE49-F238E27FC236}">
                  <a16:creationId xmlns:a16="http://schemas.microsoft.com/office/drawing/2014/main" id="{A0A8D8B1-97F0-9691-9320-13B83F57D0A2}"/>
                </a:ext>
              </a:extLst>
            </p:cNvPr>
            <p:cNvGrpSpPr/>
            <p:nvPr/>
          </p:nvGrpSpPr>
          <p:grpSpPr>
            <a:xfrm>
              <a:off x="1767008" y="5855990"/>
              <a:ext cx="2907001" cy="192486"/>
              <a:chOff x="1767008" y="5855990"/>
              <a:chExt cx="2907001" cy="192486"/>
            </a:xfrm>
          </p:grpSpPr>
          <p:sp>
            <p:nvSpPr>
              <p:cNvPr id="34" name="Google Shape;2354;p27">
                <a:extLst>
                  <a:ext uri="{FF2B5EF4-FFF2-40B4-BE49-F238E27FC236}">
                    <a16:creationId xmlns:a16="http://schemas.microsoft.com/office/drawing/2014/main" id="{E7ED7855-F3AF-A6FC-F016-856DA46FDF44}"/>
                  </a:ext>
                </a:extLst>
              </p:cNvPr>
              <p:cNvSpPr/>
              <p:nvPr/>
            </p:nvSpPr>
            <p:spPr>
              <a:xfrm>
                <a:off x="4564858" y="5939280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5" y="109197"/>
                      <a:pt x="0" y="84752"/>
                      <a:pt x="0" y="54598"/>
                    </a:cubicBezTo>
                    <a:cubicBezTo>
                      <a:pt x="0" y="24445"/>
                      <a:pt x="24435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2355;p27">
                <a:extLst>
                  <a:ext uri="{FF2B5EF4-FFF2-40B4-BE49-F238E27FC236}">
                    <a16:creationId xmlns:a16="http://schemas.microsoft.com/office/drawing/2014/main" id="{AEFD207A-1E8E-254F-7875-1336395841C5}"/>
                  </a:ext>
                </a:extLst>
              </p:cNvPr>
              <p:cNvSpPr/>
              <p:nvPr/>
            </p:nvSpPr>
            <p:spPr>
              <a:xfrm>
                <a:off x="4331712" y="5932339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5" y="109197"/>
                      <a:pt x="0" y="84752"/>
                      <a:pt x="0" y="54598"/>
                    </a:cubicBezTo>
                    <a:cubicBezTo>
                      <a:pt x="0" y="24445"/>
                      <a:pt x="24435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2356;p27">
                <a:extLst>
                  <a:ext uri="{FF2B5EF4-FFF2-40B4-BE49-F238E27FC236}">
                    <a16:creationId xmlns:a16="http://schemas.microsoft.com/office/drawing/2014/main" id="{5765837A-AF12-9B10-0816-F982494DFB25}"/>
                  </a:ext>
                </a:extLst>
              </p:cNvPr>
              <p:cNvSpPr/>
              <p:nvPr/>
            </p:nvSpPr>
            <p:spPr>
              <a:xfrm>
                <a:off x="4098555" y="5925398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2357;p27">
                <a:extLst>
                  <a:ext uri="{FF2B5EF4-FFF2-40B4-BE49-F238E27FC236}">
                    <a16:creationId xmlns:a16="http://schemas.microsoft.com/office/drawing/2014/main" id="{BAD89277-C7CE-454B-7899-769803A9331A}"/>
                  </a:ext>
                </a:extLst>
              </p:cNvPr>
              <p:cNvSpPr/>
              <p:nvPr/>
            </p:nvSpPr>
            <p:spPr>
              <a:xfrm>
                <a:off x="3865398" y="5918457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2358;p27">
                <a:extLst>
                  <a:ext uri="{FF2B5EF4-FFF2-40B4-BE49-F238E27FC236}">
                    <a16:creationId xmlns:a16="http://schemas.microsoft.com/office/drawing/2014/main" id="{3E5C7576-A166-FFA8-464B-C8CD5204151C}"/>
                  </a:ext>
                </a:extLst>
              </p:cNvPr>
              <p:cNvSpPr/>
              <p:nvPr/>
            </p:nvSpPr>
            <p:spPr>
              <a:xfrm>
                <a:off x="3632241" y="5911516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2359;p27">
                <a:extLst>
                  <a:ext uri="{FF2B5EF4-FFF2-40B4-BE49-F238E27FC236}">
                    <a16:creationId xmlns:a16="http://schemas.microsoft.com/office/drawing/2014/main" id="{575D2AFE-03B3-8AC2-1EF3-C65014EF84FF}"/>
                  </a:ext>
                </a:extLst>
              </p:cNvPr>
              <p:cNvSpPr/>
              <p:nvPr/>
            </p:nvSpPr>
            <p:spPr>
              <a:xfrm>
                <a:off x="3399095" y="5904575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2360;p27">
                <a:extLst>
                  <a:ext uri="{FF2B5EF4-FFF2-40B4-BE49-F238E27FC236}">
                    <a16:creationId xmlns:a16="http://schemas.microsoft.com/office/drawing/2014/main" id="{E1DD762B-9572-E563-9736-BBFB22E7A903}"/>
                  </a:ext>
                </a:extLst>
              </p:cNvPr>
              <p:cNvSpPr/>
              <p:nvPr/>
            </p:nvSpPr>
            <p:spPr>
              <a:xfrm>
                <a:off x="3165938" y="5897635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2361;p27">
                <a:extLst>
                  <a:ext uri="{FF2B5EF4-FFF2-40B4-BE49-F238E27FC236}">
                    <a16:creationId xmlns:a16="http://schemas.microsoft.com/office/drawing/2014/main" id="{53C6AB80-B188-FDE3-10B2-B7335027F978}"/>
                  </a:ext>
                </a:extLst>
              </p:cNvPr>
              <p:cNvSpPr/>
              <p:nvPr/>
            </p:nvSpPr>
            <p:spPr>
              <a:xfrm>
                <a:off x="2932781" y="5890694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2362;p27">
                <a:extLst>
                  <a:ext uri="{FF2B5EF4-FFF2-40B4-BE49-F238E27FC236}">
                    <a16:creationId xmlns:a16="http://schemas.microsoft.com/office/drawing/2014/main" id="{5DA72D9D-9889-3F5A-13DF-EE0883DFF13F}"/>
                  </a:ext>
                </a:extLst>
              </p:cNvPr>
              <p:cNvSpPr/>
              <p:nvPr/>
            </p:nvSpPr>
            <p:spPr>
              <a:xfrm>
                <a:off x="2699625" y="5883753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2363;p27">
                <a:extLst>
                  <a:ext uri="{FF2B5EF4-FFF2-40B4-BE49-F238E27FC236}">
                    <a16:creationId xmlns:a16="http://schemas.microsoft.com/office/drawing/2014/main" id="{5C5CE4FA-3DFF-53EF-8A1B-61BA7261A695}"/>
                  </a:ext>
                </a:extLst>
              </p:cNvPr>
              <p:cNvSpPr/>
              <p:nvPr/>
            </p:nvSpPr>
            <p:spPr>
              <a:xfrm>
                <a:off x="2466468" y="5876812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2364;p27">
                <a:extLst>
                  <a:ext uri="{FF2B5EF4-FFF2-40B4-BE49-F238E27FC236}">
                    <a16:creationId xmlns:a16="http://schemas.microsoft.com/office/drawing/2014/main" id="{F9015F04-2AEC-652B-2F69-4251D4E1E78E}"/>
                  </a:ext>
                </a:extLst>
              </p:cNvPr>
              <p:cNvSpPr/>
              <p:nvPr/>
            </p:nvSpPr>
            <p:spPr>
              <a:xfrm>
                <a:off x="2233321" y="5869871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2365;p27">
                <a:extLst>
                  <a:ext uri="{FF2B5EF4-FFF2-40B4-BE49-F238E27FC236}">
                    <a16:creationId xmlns:a16="http://schemas.microsoft.com/office/drawing/2014/main" id="{A4F7178D-90BA-9B26-C54E-15C7D0378A23}"/>
                  </a:ext>
                </a:extLst>
              </p:cNvPr>
              <p:cNvSpPr/>
              <p:nvPr/>
            </p:nvSpPr>
            <p:spPr>
              <a:xfrm>
                <a:off x="2000164" y="5862931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2366;p27">
                <a:extLst>
                  <a:ext uri="{FF2B5EF4-FFF2-40B4-BE49-F238E27FC236}">
                    <a16:creationId xmlns:a16="http://schemas.microsoft.com/office/drawing/2014/main" id="{FB347795-4C4B-9672-CF72-5D912FA13223}"/>
                  </a:ext>
                </a:extLst>
              </p:cNvPr>
              <p:cNvSpPr/>
              <p:nvPr/>
            </p:nvSpPr>
            <p:spPr>
              <a:xfrm>
                <a:off x="1767008" y="5855990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2367;p27">
              <a:extLst>
                <a:ext uri="{FF2B5EF4-FFF2-40B4-BE49-F238E27FC236}">
                  <a16:creationId xmlns:a16="http://schemas.microsoft.com/office/drawing/2014/main" id="{1A37C45F-D962-8C65-C722-ED993BA0CD6F}"/>
                </a:ext>
              </a:extLst>
            </p:cNvPr>
            <p:cNvGrpSpPr/>
            <p:nvPr/>
          </p:nvGrpSpPr>
          <p:grpSpPr>
            <a:xfrm>
              <a:off x="1634602" y="5531899"/>
              <a:ext cx="3117933" cy="476559"/>
              <a:chOff x="1634602" y="5531899"/>
              <a:chExt cx="3117933" cy="476559"/>
            </a:xfrm>
          </p:grpSpPr>
          <p:sp>
            <p:nvSpPr>
              <p:cNvPr id="21" name="Google Shape;2368;p27">
                <a:extLst>
                  <a:ext uri="{FF2B5EF4-FFF2-40B4-BE49-F238E27FC236}">
                    <a16:creationId xmlns:a16="http://schemas.microsoft.com/office/drawing/2014/main" id="{530E9F85-3A03-4B2D-7B90-D7E2225BA323}"/>
                  </a:ext>
                </a:extLst>
              </p:cNvPr>
              <p:cNvSpPr/>
              <p:nvPr/>
            </p:nvSpPr>
            <p:spPr>
              <a:xfrm>
                <a:off x="4433425" y="5611904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2"/>
                    </a:cubicBezTo>
                    <a:cubicBezTo>
                      <a:pt x="200721" y="397510"/>
                      <a:pt x="212580" y="383941"/>
                      <a:pt x="212580" y="370746"/>
                    </a:cubicBezTo>
                    <a:cubicBezTo>
                      <a:pt x="212580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1" y="102566"/>
                      <a:pt x="130062" y="31926"/>
                      <a:pt x="208285" y="62847"/>
                    </a:cubicBezTo>
                    <a:cubicBezTo>
                      <a:pt x="249831" y="79271"/>
                      <a:pt x="273781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73"/>
                      <a:pt x="302723" y="5833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369;p27">
                <a:extLst>
                  <a:ext uri="{FF2B5EF4-FFF2-40B4-BE49-F238E27FC236}">
                    <a16:creationId xmlns:a16="http://schemas.microsoft.com/office/drawing/2014/main" id="{5B7D7147-985E-F3C6-C641-31924228460F}"/>
                  </a:ext>
                </a:extLst>
              </p:cNvPr>
              <p:cNvSpPr/>
              <p:nvPr/>
            </p:nvSpPr>
            <p:spPr>
              <a:xfrm>
                <a:off x="4200188" y="5605235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1" y="397510"/>
                      <a:pt x="212580" y="383941"/>
                      <a:pt x="212580" y="370746"/>
                    </a:cubicBezTo>
                    <a:cubicBezTo>
                      <a:pt x="212580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1" y="102566"/>
                      <a:pt x="130062" y="31926"/>
                      <a:pt x="208285" y="62847"/>
                    </a:cubicBezTo>
                    <a:cubicBezTo>
                      <a:pt x="249831" y="79271"/>
                      <a:pt x="273781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7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70;p27">
                <a:extLst>
                  <a:ext uri="{FF2B5EF4-FFF2-40B4-BE49-F238E27FC236}">
                    <a16:creationId xmlns:a16="http://schemas.microsoft.com/office/drawing/2014/main" id="{1F391BFE-5BF2-9CC4-1066-D4C60F3CC0BF}"/>
                  </a:ext>
                </a:extLst>
              </p:cNvPr>
              <p:cNvSpPr/>
              <p:nvPr/>
            </p:nvSpPr>
            <p:spPr>
              <a:xfrm>
                <a:off x="3966950" y="5598567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5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5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3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371;p27">
                <a:extLst>
                  <a:ext uri="{FF2B5EF4-FFF2-40B4-BE49-F238E27FC236}">
                    <a16:creationId xmlns:a16="http://schemas.microsoft.com/office/drawing/2014/main" id="{B9953E86-C02E-A9EE-A953-AE89A4E2D292}"/>
                  </a:ext>
                </a:extLst>
              </p:cNvPr>
              <p:cNvSpPr/>
              <p:nvPr/>
            </p:nvSpPr>
            <p:spPr>
              <a:xfrm>
                <a:off x="3733713" y="5591899"/>
                <a:ext cx="319114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4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81" y="114783"/>
                      <a:pt x="30273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372;p27">
                <a:extLst>
                  <a:ext uri="{FF2B5EF4-FFF2-40B4-BE49-F238E27FC236}">
                    <a16:creationId xmlns:a16="http://schemas.microsoft.com/office/drawing/2014/main" id="{E7DC156F-8ADE-6847-3E9D-CFE3CCD48735}"/>
                  </a:ext>
                </a:extLst>
              </p:cNvPr>
              <p:cNvSpPr/>
              <p:nvPr/>
            </p:nvSpPr>
            <p:spPr>
              <a:xfrm>
                <a:off x="3500486" y="5585230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373;p27">
                <a:extLst>
                  <a:ext uri="{FF2B5EF4-FFF2-40B4-BE49-F238E27FC236}">
                    <a16:creationId xmlns:a16="http://schemas.microsoft.com/office/drawing/2014/main" id="{8EB15D7E-D4B6-8311-6ADD-D2AADF807773}"/>
                  </a:ext>
                </a:extLst>
              </p:cNvPr>
              <p:cNvSpPr/>
              <p:nvPr/>
            </p:nvSpPr>
            <p:spPr>
              <a:xfrm>
                <a:off x="3267248" y="5578562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374;p27">
                <a:extLst>
                  <a:ext uri="{FF2B5EF4-FFF2-40B4-BE49-F238E27FC236}">
                    <a16:creationId xmlns:a16="http://schemas.microsoft.com/office/drawing/2014/main" id="{EC3275B6-6FE6-A4C9-6788-025AA1DD98E6}"/>
                  </a:ext>
                </a:extLst>
              </p:cNvPr>
              <p:cNvSpPr/>
              <p:nvPr/>
            </p:nvSpPr>
            <p:spPr>
              <a:xfrm>
                <a:off x="3034011" y="5571903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2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73"/>
                      <a:pt x="302723" y="5833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375;p27">
                <a:extLst>
                  <a:ext uri="{FF2B5EF4-FFF2-40B4-BE49-F238E27FC236}">
                    <a16:creationId xmlns:a16="http://schemas.microsoft.com/office/drawing/2014/main" id="{75776F45-22A2-0FAB-1181-F228A080BCB1}"/>
                  </a:ext>
                </a:extLst>
              </p:cNvPr>
              <p:cNvSpPr/>
              <p:nvPr/>
            </p:nvSpPr>
            <p:spPr>
              <a:xfrm>
                <a:off x="2800774" y="5565235"/>
                <a:ext cx="319114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4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81" y="114773"/>
                      <a:pt x="30273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376;p27">
                <a:extLst>
                  <a:ext uri="{FF2B5EF4-FFF2-40B4-BE49-F238E27FC236}">
                    <a16:creationId xmlns:a16="http://schemas.microsoft.com/office/drawing/2014/main" id="{8B163854-907B-8258-2856-E29089A24D1A}"/>
                  </a:ext>
                </a:extLst>
              </p:cNvPr>
              <p:cNvSpPr/>
              <p:nvPr/>
            </p:nvSpPr>
            <p:spPr>
              <a:xfrm>
                <a:off x="2567543" y="5558567"/>
                <a:ext cx="319107" cy="396564"/>
              </a:xfrm>
              <a:custGeom>
                <a:avLst/>
                <a:gdLst/>
                <a:ahLst/>
                <a:cxnLst/>
                <a:rect l="l" t="t" r="r" b="b"/>
                <a:pathLst>
                  <a:path w="319107" h="396564" extrusionOk="0">
                    <a:moveTo>
                      <a:pt x="254030" y="25480"/>
                    </a:moveTo>
                    <a:cubicBezTo>
                      <a:pt x="207320" y="-6046"/>
                      <a:pt x="144848" y="-8145"/>
                      <a:pt x="95536" y="18226"/>
                    </a:cubicBezTo>
                    <a:cubicBezTo>
                      <a:pt x="-5417" y="72230"/>
                      <a:pt x="-27219" y="215354"/>
                      <a:pt x="34214" y="306816"/>
                    </a:cubicBezTo>
                    <a:cubicBezTo>
                      <a:pt x="68440" y="357772"/>
                      <a:pt x="125396" y="392042"/>
                      <a:pt x="186829" y="396512"/>
                    </a:cubicBezTo>
                    <a:cubicBezTo>
                      <a:pt x="200714" y="397520"/>
                      <a:pt x="212573" y="383952"/>
                      <a:pt x="212573" y="370756"/>
                    </a:cubicBezTo>
                    <a:cubicBezTo>
                      <a:pt x="212573" y="355754"/>
                      <a:pt x="200735" y="346291"/>
                      <a:pt x="186829" y="345000"/>
                    </a:cubicBezTo>
                    <a:cubicBezTo>
                      <a:pt x="103604" y="337262"/>
                      <a:pt x="40678" y="259551"/>
                      <a:pt x="52557" y="175918"/>
                    </a:cubicBezTo>
                    <a:cubicBezTo>
                      <a:pt x="62974" y="102576"/>
                      <a:pt x="130054" y="31937"/>
                      <a:pt x="208278" y="62858"/>
                    </a:cubicBezTo>
                    <a:cubicBezTo>
                      <a:pt x="249825" y="79281"/>
                      <a:pt x="273774" y="123781"/>
                      <a:pt x="275166" y="167051"/>
                    </a:cubicBezTo>
                    <a:cubicBezTo>
                      <a:pt x="275892" y="189740"/>
                      <a:pt x="311852" y="196912"/>
                      <a:pt x="316501" y="172650"/>
                    </a:cubicBezTo>
                    <a:cubicBezTo>
                      <a:pt x="327574" y="114783"/>
                      <a:pt x="302726" y="58348"/>
                      <a:pt x="254030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2377;p27">
                <a:extLst>
                  <a:ext uri="{FF2B5EF4-FFF2-40B4-BE49-F238E27FC236}">
                    <a16:creationId xmlns:a16="http://schemas.microsoft.com/office/drawing/2014/main" id="{04F340E0-A19F-33B7-726A-C10F7925C0C5}"/>
                  </a:ext>
                </a:extLst>
              </p:cNvPr>
              <p:cNvSpPr/>
              <p:nvPr/>
            </p:nvSpPr>
            <p:spPr>
              <a:xfrm>
                <a:off x="2334309" y="5551900"/>
                <a:ext cx="319110" cy="396562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62" extrusionOk="0">
                    <a:moveTo>
                      <a:pt x="254037" y="25478"/>
                    </a:moveTo>
                    <a:cubicBezTo>
                      <a:pt x="207327" y="-6048"/>
                      <a:pt x="144855" y="-8146"/>
                      <a:pt x="95543" y="18235"/>
                    </a:cubicBezTo>
                    <a:cubicBezTo>
                      <a:pt x="-5420" y="72238"/>
                      <a:pt x="-27222" y="215362"/>
                      <a:pt x="34221" y="306814"/>
                    </a:cubicBezTo>
                    <a:cubicBezTo>
                      <a:pt x="68447" y="357770"/>
                      <a:pt x="125403" y="392041"/>
                      <a:pt x="186836" y="396510"/>
                    </a:cubicBezTo>
                    <a:cubicBezTo>
                      <a:pt x="200722" y="397519"/>
                      <a:pt x="212581" y="383950"/>
                      <a:pt x="212581" y="370754"/>
                    </a:cubicBezTo>
                    <a:cubicBezTo>
                      <a:pt x="212581" y="355753"/>
                      <a:pt x="200742" y="346290"/>
                      <a:pt x="186836" y="344999"/>
                    </a:cubicBezTo>
                    <a:cubicBezTo>
                      <a:pt x="103611" y="337261"/>
                      <a:pt x="40685" y="259550"/>
                      <a:pt x="52564" y="175917"/>
                    </a:cubicBezTo>
                    <a:cubicBezTo>
                      <a:pt x="62982" y="102574"/>
                      <a:pt x="130062" y="31935"/>
                      <a:pt x="208285" y="62856"/>
                    </a:cubicBezTo>
                    <a:cubicBezTo>
                      <a:pt x="249832" y="79280"/>
                      <a:pt x="273782" y="123780"/>
                      <a:pt x="275173" y="167049"/>
                    </a:cubicBezTo>
                    <a:cubicBezTo>
                      <a:pt x="275899" y="189738"/>
                      <a:pt x="311860" y="196911"/>
                      <a:pt x="316508" y="172648"/>
                    </a:cubicBezTo>
                    <a:cubicBezTo>
                      <a:pt x="327571" y="114781"/>
                      <a:pt x="302723" y="58346"/>
                      <a:pt x="254037" y="2547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2378;p27">
                <a:extLst>
                  <a:ext uri="{FF2B5EF4-FFF2-40B4-BE49-F238E27FC236}">
                    <a16:creationId xmlns:a16="http://schemas.microsoft.com/office/drawing/2014/main" id="{7E5D39EF-06C6-90CA-954E-AAD8090B075F}"/>
                  </a:ext>
                </a:extLst>
              </p:cNvPr>
              <p:cNvSpPr/>
              <p:nvPr/>
            </p:nvSpPr>
            <p:spPr>
              <a:xfrm>
                <a:off x="2101071" y="5545230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1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2379;p27">
                <a:extLst>
                  <a:ext uri="{FF2B5EF4-FFF2-40B4-BE49-F238E27FC236}">
                    <a16:creationId xmlns:a16="http://schemas.microsoft.com/office/drawing/2014/main" id="{D39D55EF-9A8B-7710-1744-6AB3703EC871}"/>
                  </a:ext>
                </a:extLst>
              </p:cNvPr>
              <p:cNvSpPr/>
              <p:nvPr/>
            </p:nvSpPr>
            <p:spPr>
              <a:xfrm>
                <a:off x="1867844" y="5538567"/>
                <a:ext cx="319110" cy="396558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8" extrusionOk="0">
                    <a:moveTo>
                      <a:pt x="254027" y="25474"/>
                    </a:moveTo>
                    <a:cubicBezTo>
                      <a:pt x="207317" y="-6052"/>
                      <a:pt x="144855" y="-8140"/>
                      <a:pt x="95543" y="18231"/>
                    </a:cubicBezTo>
                    <a:cubicBezTo>
                      <a:pt x="-5420" y="72234"/>
                      <a:pt x="-27222" y="215358"/>
                      <a:pt x="34221" y="306810"/>
                    </a:cubicBezTo>
                    <a:cubicBezTo>
                      <a:pt x="68447" y="357766"/>
                      <a:pt x="125403" y="392037"/>
                      <a:pt x="186836" y="396506"/>
                    </a:cubicBezTo>
                    <a:cubicBezTo>
                      <a:pt x="200722" y="397515"/>
                      <a:pt x="212581" y="383946"/>
                      <a:pt x="212581" y="370750"/>
                    </a:cubicBezTo>
                    <a:cubicBezTo>
                      <a:pt x="212581" y="355749"/>
                      <a:pt x="200742" y="346286"/>
                      <a:pt x="186836" y="344995"/>
                    </a:cubicBezTo>
                    <a:cubicBezTo>
                      <a:pt x="103611" y="337257"/>
                      <a:pt x="40685" y="259546"/>
                      <a:pt x="52565" y="175913"/>
                    </a:cubicBezTo>
                    <a:cubicBezTo>
                      <a:pt x="62981" y="102570"/>
                      <a:pt x="130062" y="31931"/>
                      <a:pt x="208285" y="62852"/>
                    </a:cubicBezTo>
                    <a:cubicBezTo>
                      <a:pt x="249832" y="79276"/>
                      <a:pt x="273782" y="123776"/>
                      <a:pt x="275173" y="167045"/>
                    </a:cubicBezTo>
                    <a:cubicBezTo>
                      <a:pt x="275899" y="189734"/>
                      <a:pt x="311859" y="196907"/>
                      <a:pt x="316508" y="172644"/>
                    </a:cubicBezTo>
                    <a:cubicBezTo>
                      <a:pt x="327571" y="114777"/>
                      <a:pt x="302723" y="58342"/>
                      <a:pt x="254027" y="2547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2380;p27">
                <a:extLst>
                  <a:ext uri="{FF2B5EF4-FFF2-40B4-BE49-F238E27FC236}">
                    <a16:creationId xmlns:a16="http://schemas.microsoft.com/office/drawing/2014/main" id="{8590174B-F5D4-E708-E9B1-E653BB97B8C0}"/>
                  </a:ext>
                </a:extLst>
              </p:cNvPr>
              <p:cNvSpPr/>
              <p:nvPr/>
            </p:nvSpPr>
            <p:spPr>
              <a:xfrm>
                <a:off x="1634602" y="5531899"/>
                <a:ext cx="319109" cy="396557"/>
              </a:xfrm>
              <a:custGeom>
                <a:avLst/>
                <a:gdLst/>
                <a:ahLst/>
                <a:cxnLst/>
                <a:rect l="l" t="t" r="r" b="b"/>
                <a:pathLst>
                  <a:path w="319109" h="396557" extrusionOk="0">
                    <a:moveTo>
                      <a:pt x="254032" y="25483"/>
                    </a:moveTo>
                    <a:cubicBezTo>
                      <a:pt x="207322" y="-6053"/>
                      <a:pt x="144860" y="-8141"/>
                      <a:pt x="95548" y="18230"/>
                    </a:cubicBezTo>
                    <a:cubicBezTo>
                      <a:pt x="-5425" y="72233"/>
                      <a:pt x="-27217" y="215357"/>
                      <a:pt x="34216" y="306809"/>
                    </a:cubicBezTo>
                    <a:cubicBezTo>
                      <a:pt x="68442" y="357765"/>
                      <a:pt x="125398" y="392036"/>
                      <a:pt x="186831" y="396505"/>
                    </a:cubicBezTo>
                    <a:cubicBezTo>
                      <a:pt x="200717" y="397514"/>
                      <a:pt x="212576" y="383945"/>
                      <a:pt x="212576" y="370749"/>
                    </a:cubicBezTo>
                    <a:cubicBezTo>
                      <a:pt x="212576" y="355748"/>
                      <a:pt x="200737" y="346285"/>
                      <a:pt x="186831" y="344994"/>
                    </a:cubicBezTo>
                    <a:cubicBezTo>
                      <a:pt x="103606" y="337256"/>
                      <a:pt x="40680" y="259545"/>
                      <a:pt x="52560" y="175912"/>
                    </a:cubicBezTo>
                    <a:cubicBezTo>
                      <a:pt x="62977" y="102569"/>
                      <a:pt x="130057" y="31930"/>
                      <a:pt x="208280" y="62851"/>
                    </a:cubicBezTo>
                    <a:cubicBezTo>
                      <a:pt x="249827" y="79275"/>
                      <a:pt x="273777" y="123775"/>
                      <a:pt x="275168" y="167044"/>
                    </a:cubicBezTo>
                    <a:cubicBezTo>
                      <a:pt x="275894" y="189733"/>
                      <a:pt x="311855" y="196906"/>
                      <a:pt x="316503" y="172643"/>
                    </a:cubicBezTo>
                    <a:cubicBezTo>
                      <a:pt x="327576" y="114776"/>
                      <a:pt x="302728" y="58341"/>
                      <a:pt x="254032" y="254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8EE725D-2FC3-AA79-625B-B5A63822E0E6}"/>
              </a:ext>
            </a:extLst>
          </p:cNvPr>
          <p:cNvSpPr txBox="1"/>
          <p:nvPr/>
        </p:nvSpPr>
        <p:spPr>
          <a:xfrm>
            <a:off x="5595332" y="1601157"/>
            <a:ext cx="1001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5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Hộp Văn bản 76">
                <a:extLst>
                  <a:ext uri="{FF2B5EF4-FFF2-40B4-BE49-F238E27FC236}">
                    <a16:creationId xmlns:a16="http://schemas.microsoft.com/office/drawing/2014/main" id="{4F3EED33-7E6F-D25E-9EEA-5A1F418B76E0}"/>
                  </a:ext>
                </a:extLst>
              </p:cNvPr>
              <p:cNvSpPr txBox="1"/>
              <p:nvPr/>
            </p:nvSpPr>
            <p:spPr>
              <a:xfrm>
                <a:off x="752464" y="1942251"/>
                <a:ext cx="10888750" cy="4144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a)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Một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phần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tư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cả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dirty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b="0" i="0" dirty="0" smtClean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b="0" i="0" dirty="0" smtClean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200" i="0" dirty="0" smtClean="0">
                        <a:effectLst/>
                        <a:latin typeface="UTM Avo" panose="02040603050506020204" pitchFamily="18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. 40 =10 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(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)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=&gt; 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7C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7E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có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ở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mức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Tốt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ít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hơn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14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của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cả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b)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Một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phần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ba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cả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200" i="0" dirty="0" smtClean="0">
                        <a:effectLst/>
                        <a:latin typeface="UTM Avo" panose="02040603050506020204" pitchFamily="18"/>
                        <a:ea typeface="Caudex"/>
                        <a:cs typeface="Caudex"/>
                      </a:rPr>
                      <m:t>. 40 ≈ 13 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/>
                    <a:ea typeface="Caudex"/>
                    <a:cs typeface="Caudex"/>
                  </a:rPr>
                  <a:t>(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Caudex"/>
                    <a:cs typeface="Caudex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Caudex"/>
                    <a:cs typeface="Caudex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Caudex"/>
                    <a:cs typeface="Caudex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Caudex"/>
                    <a:cs typeface="Caudex"/>
                  </a:rPr>
                  <a:t>)</a:t>
                </a:r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=&gt; 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7A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7D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có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ở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mức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Tốt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nhiều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hơn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vi-VN" sz="22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của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cả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c)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7D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có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tỉ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lệ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ở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mức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Tốt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cao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nhất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 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7E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có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tỉ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lệ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học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sinh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ở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mức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Tốt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thấp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nhất</a:t>
                </a:r>
                <a:r>
                  <a:rPr lang="en-US" sz="22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4" name="Hộp Văn bản 76">
                <a:extLst>
                  <a:ext uri="{FF2B5EF4-FFF2-40B4-BE49-F238E27FC236}">
                    <a16:creationId xmlns:a16="http://schemas.microsoft.com/office/drawing/2014/main" id="{4F3EED33-7E6F-D25E-9EEA-5A1F418B7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64" y="1942251"/>
                <a:ext cx="10888750" cy="4144020"/>
              </a:xfrm>
              <a:prstGeom prst="rect">
                <a:avLst/>
              </a:prstGeom>
              <a:blipFill>
                <a:blip r:embed="rId3"/>
                <a:stretch>
                  <a:fillRect l="-699" b="-152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oogle Shape;2313;p27">
            <a:extLst>
              <a:ext uri="{FF2B5EF4-FFF2-40B4-BE49-F238E27FC236}">
                <a16:creationId xmlns:a16="http://schemas.microsoft.com/office/drawing/2014/main" id="{C2EFD923-381D-25E6-E1DA-A811E57FEB61}"/>
              </a:ext>
            </a:extLst>
          </p:cNvPr>
          <p:cNvGrpSpPr/>
          <p:nvPr/>
        </p:nvGrpSpPr>
        <p:grpSpPr>
          <a:xfrm rot="2362660">
            <a:off x="11357035" y="5412544"/>
            <a:ext cx="498251" cy="1010574"/>
            <a:chOff x="4505147" y="1488784"/>
            <a:chExt cx="1173641" cy="4117765"/>
          </a:xfrm>
        </p:grpSpPr>
        <p:sp>
          <p:nvSpPr>
            <p:cNvPr id="56" name="Google Shape;2314;p27">
              <a:extLst>
                <a:ext uri="{FF2B5EF4-FFF2-40B4-BE49-F238E27FC236}">
                  <a16:creationId xmlns:a16="http://schemas.microsoft.com/office/drawing/2014/main" id="{064A2362-CDEA-6947-003E-5B44EE9B8CBD}"/>
                </a:ext>
              </a:extLst>
            </p:cNvPr>
            <p:cNvSpPr/>
            <p:nvPr/>
          </p:nvSpPr>
          <p:spPr>
            <a:xfrm>
              <a:off x="4546975" y="1719734"/>
              <a:ext cx="351274" cy="103937"/>
            </a:xfrm>
            <a:custGeom>
              <a:avLst/>
              <a:gdLst/>
              <a:ahLst/>
              <a:cxnLst/>
              <a:rect l="l" t="t" r="r" b="b"/>
              <a:pathLst>
                <a:path w="351274" h="103937" extrusionOk="0">
                  <a:moveTo>
                    <a:pt x="349795" y="7483"/>
                  </a:moveTo>
                  <a:cubicBezTo>
                    <a:pt x="350271" y="9600"/>
                    <a:pt x="350797" y="11716"/>
                    <a:pt x="351274" y="13833"/>
                  </a:cubicBezTo>
                  <a:lnTo>
                    <a:pt x="351225" y="13833"/>
                  </a:lnTo>
                  <a:cubicBezTo>
                    <a:pt x="351118" y="13833"/>
                    <a:pt x="350962" y="13833"/>
                    <a:pt x="350855" y="13882"/>
                  </a:cubicBezTo>
                  <a:cubicBezTo>
                    <a:pt x="350806" y="13882"/>
                    <a:pt x="350748" y="13882"/>
                    <a:pt x="350699" y="13882"/>
                  </a:cubicBezTo>
                  <a:cubicBezTo>
                    <a:pt x="350485" y="13882"/>
                    <a:pt x="350280" y="13882"/>
                    <a:pt x="350066" y="13932"/>
                  </a:cubicBezTo>
                  <a:cubicBezTo>
                    <a:pt x="346581" y="14195"/>
                    <a:pt x="343046" y="14516"/>
                    <a:pt x="339512" y="14887"/>
                  </a:cubicBezTo>
                  <a:cubicBezTo>
                    <a:pt x="339405" y="14887"/>
                    <a:pt x="339298" y="14887"/>
                    <a:pt x="339191" y="14887"/>
                  </a:cubicBezTo>
                  <a:cubicBezTo>
                    <a:pt x="338928" y="14936"/>
                    <a:pt x="338607" y="14936"/>
                    <a:pt x="338344" y="14994"/>
                  </a:cubicBezTo>
                  <a:cubicBezTo>
                    <a:pt x="337818" y="15044"/>
                    <a:pt x="337342" y="15101"/>
                    <a:pt x="336816" y="15151"/>
                  </a:cubicBezTo>
                  <a:cubicBezTo>
                    <a:pt x="333700" y="14780"/>
                    <a:pt x="330536" y="14467"/>
                    <a:pt x="327420" y="14195"/>
                  </a:cubicBezTo>
                  <a:cubicBezTo>
                    <a:pt x="323146" y="13825"/>
                    <a:pt x="318872" y="13454"/>
                    <a:pt x="314647" y="13141"/>
                  </a:cubicBezTo>
                  <a:cubicBezTo>
                    <a:pt x="314433" y="13141"/>
                    <a:pt x="314277" y="13141"/>
                    <a:pt x="314121" y="13092"/>
                  </a:cubicBezTo>
                  <a:cubicBezTo>
                    <a:pt x="310003" y="12828"/>
                    <a:pt x="305884" y="12614"/>
                    <a:pt x="301824" y="12408"/>
                  </a:cubicBezTo>
                  <a:cubicBezTo>
                    <a:pt x="293218" y="11988"/>
                    <a:pt x="284669" y="11774"/>
                    <a:pt x="276071" y="11774"/>
                  </a:cubicBezTo>
                  <a:cubicBezTo>
                    <a:pt x="268895" y="11774"/>
                    <a:pt x="261769" y="11930"/>
                    <a:pt x="254593" y="12194"/>
                  </a:cubicBezTo>
                  <a:cubicBezTo>
                    <a:pt x="247524" y="12515"/>
                    <a:pt x="240446" y="12935"/>
                    <a:pt x="233377" y="13520"/>
                  </a:cubicBezTo>
                  <a:cubicBezTo>
                    <a:pt x="226251" y="14154"/>
                    <a:pt x="219124" y="14895"/>
                    <a:pt x="212055" y="15744"/>
                  </a:cubicBezTo>
                  <a:cubicBezTo>
                    <a:pt x="201501" y="17119"/>
                    <a:pt x="190996" y="18758"/>
                    <a:pt x="180598" y="20817"/>
                  </a:cubicBezTo>
                  <a:cubicBezTo>
                    <a:pt x="173627" y="22192"/>
                    <a:pt x="166665" y="23724"/>
                    <a:pt x="159802" y="25363"/>
                  </a:cubicBezTo>
                  <a:cubicBezTo>
                    <a:pt x="152938" y="27051"/>
                    <a:pt x="146132" y="28904"/>
                    <a:pt x="139375" y="30913"/>
                  </a:cubicBezTo>
                  <a:lnTo>
                    <a:pt x="139326" y="30913"/>
                  </a:lnTo>
                  <a:cubicBezTo>
                    <a:pt x="132569" y="32972"/>
                    <a:pt x="125870" y="35146"/>
                    <a:pt x="119220" y="37469"/>
                  </a:cubicBezTo>
                  <a:cubicBezTo>
                    <a:pt x="115891" y="38630"/>
                    <a:pt x="112571" y="39849"/>
                    <a:pt x="109299" y="41117"/>
                  </a:cubicBezTo>
                  <a:cubicBezTo>
                    <a:pt x="73198" y="54920"/>
                    <a:pt x="39052" y="73903"/>
                    <a:pt x="8179" y="98593"/>
                  </a:cubicBezTo>
                  <a:cubicBezTo>
                    <a:pt x="5910" y="100281"/>
                    <a:pt x="3691" y="102085"/>
                    <a:pt x="1529" y="103938"/>
                  </a:cubicBezTo>
                  <a:cubicBezTo>
                    <a:pt x="1003" y="101821"/>
                    <a:pt x="477" y="99655"/>
                    <a:pt x="0" y="97539"/>
                  </a:cubicBezTo>
                  <a:cubicBezTo>
                    <a:pt x="8655" y="88974"/>
                    <a:pt x="18051" y="81249"/>
                    <a:pt x="27709" y="73903"/>
                  </a:cubicBezTo>
                  <a:cubicBezTo>
                    <a:pt x="116426" y="13882"/>
                    <a:pt x="230163" y="-11813"/>
                    <a:pt x="336199" y="5103"/>
                  </a:cubicBezTo>
                  <a:cubicBezTo>
                    <a:pt x="336676" y="4576"/>
                    <a:pt x="337095" y="4148"/>
                    <a:pt x="337522" y="3777"/>
                  </a:cubicBezTo>
                  <a:cubicBezTo>
                    <a:pt x="337999" y="2353"/>
                    <a:pt x="339002" y="1134"/>
                    <a:pt x="340950" y="343"/>
                  </a:cubicBezTo>
                  <a:cubicBezTo>
                    <a:pt x="346227" y="-983"/>
                    <a:pt x="348184" y="2880"/>
                    <a:pt x="349343" y="7376"/>
                  </a:cubicBezTo>
                  <a:cubicBezTo>
                    <a:pt x="349482" y="7426"/>
                    <a:pt x="349638" y="7426"/>
                    <a:pt x="349795" y="7483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2315;p27">
              <a:extLst>
                <a:ext uri="{FF2B5EF4-FFF2-40B4-BE49-F238E27FC236}">
                  <a16:creationId xmlns:a16="http://schemas.microsoft.com/office/drawing/2014/main" id="{F6334854-221A-C746-9C92-28855D45C0CE}"/>
                </a:ext>
              </a:extLst>
            </p:cNvPr>
            <p:cNvSpPr/>
            <p:nvPr/>
          </p:nvSpPr>
          <p:spPr>
            <a:xfrm>
              <a:off x="4848092" y="1535700"/>
              <a:ext cx="24" cy="49"/>
            </a:xfrm>
            <a:custGeom>
              <a:avLst/>
              <a:gdLst/>
              <a:ahLst/>
              <a:cxnLst/>
              <a:rect l="l" t="t" r="r" b="b"/>
              <a:pathLst>
                <a:path w="24" h="49" extrusionOk="0">
                  <a:moveTo>
                    <a:pt x="0" y="0"/>
                  </a:moveTo>
                  <a:cubicBezTo>
                    <a:pt x="25" y="0"/>
                    <a:pt x="25" y="8"/>
                    <a:pt x="25" y="49"/>
                  </a:cubicBezTo>
                  <a:cubicBezTo>
                    <a:pt x="16" y="33"/>
                    <a:pt x="8" y="16"/>
                    <a:pt x="0" y="0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2316;p27">
              <a:extLst>
                <a:ext uri="{FF2B5EF4-FFF2-40B4-BE49-F238E27FC236}">
                  <a16:creationId xmlns:a16="http://schemas.microsoft.com/office/drawing/2014/main" id="{1D055009-726D-019B-F6E0-BC9563E72167}"/>
                </a:ext>
              </a:extLst>
            </p:cNvPr>
            <p:cNvSpPr/>
            <p:nvPr/>
          </p:nvSpPr>
          <p:spPr>
            <a:xfrm>
              <a:off x="4505383" y="1620996"/>
              <a:ext cx="50" cy="584"/>
            </a:xfrm>
            <a:custGeom>
              <a:avLst/>
              <a:gdLst/>
              <a:ahLst/>
              <a:cxnLst/>
              <a:rect l="l" t="t" r="r" b="b"/>
              <a:pathLst>
                <a:path w="50" h="584" extrusionOk="0">
                  <a:moveTo>
                    <a:pt x="0" y="0"/>
                  </a:moveTo>
                  <a:cubicBezTo>
                    <a:pt x="49" y="214"/>
                    <a:pt x="49" y="420"/>
                    <a:pt x="49" y="585"/>
                  </a:cubicBezTo>
                  <a:cubicBezTo>
                    <a:pt x="58" y="420"/>
                    <a:pt x="0" y="214"/>
                    <a:pt x="0" y="0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2317;p27">
              <a:extLst>
                <a:ext uri="{FF2B5EF4-FFF2-40B4-BE49-F238E27FC236}">
                  <a16:creationId xmlns:a16="http://schemas.microsoft.com/office/drawing/2014/main" id="{0DD30DA4-B771-5124-6E10-6A5AE8ECDF0D}"/>
                </a:ext>
              </a:extLst>
            </p:cNvPr>
            <p:cNvSpPr/>
            <p:nvPr/>
          </p:nvSpPr>
          <p:spPr>
            <a:xfrm>
              <a:off x="5355527" y="5049366"/>
              <a:ext cx="323261" cy="363919"/>
            </a:xfrm>
            <a:custGeom>
              <a:avLst/>
              <a:gdLst/>
              <a:ahLst/>
              <a:cxnLst/>
              <a:rect l="l" t="t" r="r" b="b"/>
              <a:pathLst>
                <a:path w="323261" h="363919" extrusionOk="0">
                  <a:moveTo>
                    <a:pt x="323261" y="56471"/>
                  </a:moveTo>
                  <a:cubicBezTo>
                    <a:pt x="323261" y="57583"/>
                    <a:pt x="323212" y="58695"/>
                    <a:pt x="323212" y="59806"/>
                  </a:cubicBezTo>
                  <a:cubicBezTo>
                    <a:pt x="322209" y="67210"/>
                    <a:pt x="321420" y="74556"/>
                    <a:pt x="321050" y="81911"/>
                  </a:cubicBezTo>
                  <a:cubicBezTo>
                    <a:pt x="314293" y="164348"/>
                    <a:pt x="307537" y="246679"/>
                    <a:pt x="300624" y="329018"/>
                  </a:cubicBezTo>
                  <a:cubicBezTo>
                    <a:pt x="252381" y="335466"/>
                    <a:pt x="203515" y="343875"/>
                    <a:pt x="160180" y="363920"/>
                  </a:cubicBezTo>
                  <a:cubicBezTo>
                    <a:pt x="105921" y="271649"/>
                    <a:pt x="49401" y="180589"/>
                    <a:pt x="0" y="85930"/>
                  </a:cubicBezTo>
                  <a:cubicBezTo>
                    <a:pt x="14039" y="67054"/>
                    <a:pt x="27446" y="47964"/>
                    <a:pt x="42538" y="29351"/>
                  </a:cubicBezTo>
                  <a:cubicBezTo>
                    <a:pt x="86505" y="52090"/>
                    <a:pt x="101490" y="96776"/>
                    <a:pt x="123552" y="20787"/>
                  </a:cubicBezTo>
                  <a:cubicBezTo>
                    <a:pt x="150735" y="27606"/>
                    <a:pt x="174326" y="45534"/>
                    <a:pt x="201977" y="49183"/>
                  </a:cubicBezTo>
                  <a:cubicBezTo>
                    <a:pt x="219765" y="44110"/>
                    <a:pt x="221927" y="21577"/>
                    <a:pt x="227204" y="6506"/>
                  </a:cubicBezTo>
                  <a:cubicBezTo>
                    <a:pt x="261242" y="28923"/>
                    <a:pt x="284570" y="53515"/>
                    <a:pt x="305629" y="0"/>
                  </a:cubicBezTo>
                  <a:cubicBezTo>
                    <a:pt x="311597" y="3171"/>
                    <a:pt x="317450" y="6613"/>
                    <a:pt x="323097" y="10311"/>
                  </a:cubicBezTo>
                  <a:cubicBezTo>
                    <a:pt x="322842" y="25695"/>
                    <a:pt x="323162" y="41079"/>
                    <a:pt x="323261" y="564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2318;p27">
              <a:extLst>
                <a:ext uri="{FF2B5EF4-FFF2-40B4-BE49-F238E27FC236}">
                  <a16:creationId xmlns:a16="http://schemas.microsoft.com/office/drawing/2014/main" id="{6B29D208-E223-4E54-0273-FA16D7208356}"/>
                </a:ext>
              </a:extLst>
            </p:cNvPr>
            <p:cNvSpPr/>
            <p:nvPr/>
          </p:nvSpPr>
          <p:spPr>
            <a:xfrm>
              <a:off x="4643492" y="2141280"/>
              <a:ext cx="1035245" cy="2994007"/>
            </a:xfrm>
            <a:custGeom>
              <a:avLst/>
              <a:gdLst/>
              <a:ahLst/>
              <a:cxnLst/>
              <a:rect l="l" t="t" r="r" b="b"/>
              <a:pathLst>
                <a:path w="1035245" h="2994007" extrusionOk="0">
                  <a:moveTo>
                    <a:pt x="1035032" y="2911043"/>
                  </a:moveTo>
                  <a:cubicBezTo>
                    <a:pt x="1035081" y="2911463"/>
                    <a:pt x="1035188" y="2911892"/>
                    <a:pt x="1035246" y="2912312"/>
                  </a:cubicBezTo>
                  <a:cubicBezTo>
                    <a:pt x="1035197" y="2914321"/>
                    <a:pt x="1035139" y="2916380"/>
                    <a:pt x="1035139" y="2918389"/>
                  </a:cubicBezTo>
                  <a:cubicBezTo>
                    <a:pt x="1029492" y="2914692"/>
                    <a:pt x="1023631" y="2911249"/>
                    <a:pt x="1017672" y="2908078"/>
                  </a:cubicBezTo>
                  <a:cubicBezTo>
                    <a:pt x="996613" y="2961593"/>
                    <a:pt x="973285" y="2937002"/>
                    <a:pt x="939247" y="2914585"/>
                  </a:cubicBezTo>
                  <a:cubicBezTo>
                    <a:pt x="933969" y="2929656"/>
                    <a:pt x="931808" y="2952180"/>
                    <a:pt x="914020" y="2957261"/>
                  </a:cubicBezTo>
                  <a:cubicBezTo>
                    <a:pt x="886360" y="2953613"/>
                    <a:pt x="862769" y="2935684"/>
                    <a:pt x="835595" y="2928865"/>
                  </a:cubicBezTo>
                  <a:cubicBezTo>
                    <a:pt x="813533" y="3004854"/>
                    <a:pt x="798548" y="2960168"/>
                    <a:pt x="754580" y="2937430"/>
                  </a:cubicBezTo>
                  <a:cubicBezTo>
                    <a:pt x="739488" y="2956042"/>
                    <a:pt x="726082" y="2975132"/>
                    <a:pt x="712042" y="2994008"/>
                  </a:cubicBezTo>
                  <a:cubicBezTo>
                    <a:pt x="710620" y="2991315"/>
                    <a:pt x="709190" y="2988614"/>
                    <a:pt x="707817" y="2985921"/>
                  </a:cubicBezTo>
                  <a:cubicBezTo>
                    <a:pt x="705179" y="2980790"/>
                    <a:pt x="702540" y="2975717"/>
                    <a:pt x="699951" y="2970586"/>
                  </a:cubicBezTo>
                  <a:cubicBezTo>
                    <a:pt x="699902" y="2970372"/>
                    <a:pt x="699844" y="2970109"/>
                    <a:pt x="699795" y="2969903"/>
                  </a:cubicBezTo>
                  <a:cubicBezTo>
                    <a:pt x="699269" y="2967523"/>
                    <a:pt x="698685" y="2965250"/>
                    <a:pt x="698110" y="2962977"/>
                  </a:cubicBezTo>
                  <a:cubicBezTo>
                    <a:pt x="697584" y="2959007"/>
                    <a:pt x="696425" y="2955095"/>
                    <a:pt x="695471" y="2951241"/>
                  </a:cubicBezTo>
                  <a:cubicBezTo>
                    <a:pt x="694575" y="2947642"/>
                    <a:pt x="693729" y="2944051"/>
                    <a:pt x="692833" y="2940452"/>
                  </a:cubicBezTo>
                  <a:cubicBezTo>
                    <a:pt x="690827" y="2932571"/>
                    <a:pt x="689084" y="2924533"/>
                    <a:pt x="686602" y="2916816"/>
                  </a:cubicBezTo>
                  <a:cubicBezTo>
                    <a:pt x="686602" y="2916816"/>
                    <a:pt x="686553" y="2916816"/>
                    <a:pt x="686495" y="2916866"/>
                  </a:cubicBezTo>
                  <a:cubicBezTo>
                    <a:pt x="686388" y="2916602"/>
                    <a:pt x="686339" y="2916388"/>
                    <a:pt x="686232" y="2916182"/>
                  </a:cubicBezTo>
                  <a:cubicBezTo>
                    <a:pt x="683273" y="2904867"/>
                    <a:pt x="680322" y="2893551"/>
                    <a:pt x="677421" y="2882235"/>
                  </a:cubicBezTo>
                  <a:cubicBezTo>
                    <a:pt x="668025" y="2845167"/>
                    <a:pt x="658844" y="2808099"/>
                    <a:pt x="649761" y="2770973"/>
                  </a:cubicBezTo>
                  <a:cubicBezTo>
                    <a:pt x="632499" y="2700535"/>
                    <a:pt x="615616" y="2629997"/>
                    <a:pt x="598617" y="2559510"/>
                  </a:cubicBezTo>
                  <a:cubicBezTo>
                    <a:pt x="563469" y="2413724"/>
                    <a:pt x="528313" y="2267881"/>
                    <a:pt x="493165" y="2122096"/>
                  </a:cubicBezTo>
                  <a:cubicBezTo>
                    <a:pt x="457696" y="1975141"/>
                    <a:pt x="422285" y="1828136"/>
                    <a:pt x="386866" y="1681190"/>
                  </a:cubicBezTo>
                  <a:cubicBezTo>
                    <a:pt x="350822" y="1531855"/>
                    <a:pt x="314877" y="1382528"/>
                    <a:pt x="278825" y="1233144"/>
                  </a:cubicBezTo>
                  <a:cubicBezTo>
                    <a:pt x="244252" y="1089944"/>
                    <a:pt x="209795" y="946753"/>
                    <a:pt x="175271" y="803496"/>
                  </a:cubicBezTo>
                  <a:cubicBezTo>
                    <a:pt x="139121" y="653585"/>
                    <a:pt x="102912" y="503722"/>
                    <a:pt x="66868" y="353811"/>
                  </a:cubicBezTo>
                  <a:cubicBezTo>
                    <a:pt x="44593" y="261375"/>
                    <a:pt x="22325" y="168841"/>
                    <a:pt x="0" y="76405"/>
                  </a:cubicBezTo>
                  <a:cubicBezTo>
                    <a:pt x="102657" y="9673"/>
                    <a:pt x="229793" y="-7251"/>
                    <a:pt x="351554" y="2582"/>
                  </a:cubicBezTo>
                  <a:cubicBezTo>
                    <a:pt x="375515" y="104266"/>
                    <a:pt x="399475" y="205851"/>
                    <a:pt x="423494" y="307536"/>
                  </a:cubicBezTo>
                  <a:cubicBezTo>
                    <a:pt x="458173" y="454540"/>
                    <a:pt x="492688" y="601594"/>
                    <a:pt x="527466" y="748598"/>
                  </a:cubicBezTo>
                  <a:cubicBezTo>
                    <a:pt x="563568" y="901210"/>
                    <a:pt x="599349" y="1053873"/>
                    <a:pt x="635294" y="1206535"/>
                  </a:cubicBezTo>
                  <a:cubicBezTo>
                    <a:pt x="670335" y="1355548"/>
                    <a:pt x="705171" y="1504669"/>
                    <a:pt x="740327" y="1653683"/>
                  </a:cubicBezTo>
                  <a:cubicBezTo>
                    <a:pt x="775902" y="1804599"/>
                    <a:pt x="811576" y="1955408"/>
                    <a:pt x="846995" y="2106333"/>
                  </a:cubicBezTo>
                  <a:cubicBezTo>
                    <a:pt x="864676" y="2181844"/>
                    <a:pt x="882357" y="2257356"/>
                    <a:pt x="900087" y="2332818"/>
                  </a:cubicBezTo>
                  <a:cubicBezTo>
                    <a:pt x="917242" y="2406106"/>
                    <a:pt x="934709" y="2479345"/>
                    <a:pt x="952020" y="2552583"/>
                  </a:cubicBezTo>
                  <a:cubicBezTo>
                    <a:pt x="967375" y="2617257"/>
                    <a:pt x="982738" y="2681922"/>
                    <a:pt x="997936" y="2746654"/>
                  </a:cubicBezTo>
                  <a:cubicBezTo>
                    <a:pt x="1005638" y="2779546"/>
                    <a:pt x="1013398" y="2812439"/>
                    <a:pt x="1021050" y="2845381"/>
                  </a:cubicBezTo>
                  <a:cubicBezTo>
                    <a:pt x="1024009" y="2858072"/>
                    <a:pt x="1026911" y="2870714"/>
                    <a:pt x="1029755" y="2883405"/>
                  </a:cubicBezTo>
                  <a:cubicBezTo>
                    <a:pt x="1030018" y="2884673"/>
                    <a:pt x="1030281" y="2885941"/>
                    <a:pt x="1030495" y="2887210"/>
                  </a:cubicBezTo>
                  <a:cubicBezTo>
                    <a:pt x="1030914" y="2889219"/>
                    <a:pt x="1031284" y="2891179"/>
                    <a:pt x="1031654" y="2893131"/>
                  </a:cubicBezTo>
                  <a:cubicBezTo>
                    <a:pt x="1032764" y="2899094"/>
                    <a:pt x="1033923" y="2905064"/>
                    <a:pt x="1035032" y="29110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2319;p27">
              <a:extLst>
                <a:ext uri="{FF2B5EF4-FFF2-40B4-BE49-F238E27FC236}">
                  <a16:creationId xmlns:a16="http://schemas.microsoft.com/office/drawing/2014/main" id="{98EA95DB-0A52-EBA6-484B-0EE8DFA9FEC8}"/>
                </a:ext>
              </a:extLst>
            </p:cNvPr>
            <p:cNvSpPr/>
            <p:nvPr/>
          </p:nvSpPr>
          <p:spPr>
            <a:xfrm>
              <a:off x="4548488" y="1731518"/>
              <a:ext cx="436883" cy="469390"/>
            </a:xfrm>
            <a:custGeom>
              <a:avLst/>
              <a:gdLst/>
              <a:ahLst/>
              <a:cxnLst/>
              <a:rect l="l" t="t" r="r" b="b"/>
              <a:pathLst>
                <a:path w="436883" h="469390" extrusionOk="0">
                  <a:moveTo>
                    <a:pt x="436884" y="371058"/>
                  </a:moveTo>
                  <a:cubicBezTo>
                    <a:pt x="390935" y="359117"/>
                    <a:pt x="342849" y="357305"/>
                    <a:pt x="295914" y="368423"/>
                  </a:cubicBezTo>
                  <a:cubicBezTo>
                    <a:pt x="223333" y="380694"/>
                    <a:pt x="136449" y="408036"/>
                    <a:pt x="90911" y="469391"/>
                  </a:cubicBezTo>
                  <a:cubicBezTo>
                    <a:pt x="88528" y="459343"/>
                    <a:pt x="86062" y="449296"/>
                    <a:pt x="83678" y="439249"/>
                  </a:cubicBezTo>
                  <a:cubicBezTo>
                    <a:pt x="82445" y="433978"/>
                    <a:pt x="81130" y="428872"/>
                    <a:pt x="79897" y="423601"/>
                  </a:cubicBezTo>
                  <a:cubicBezTo>
                    <a:pt x="77924" y="415530"/>
                    <a:pt x="76033" y="407542"/>
                    <a:pt x="74061" y="399553"/>
                  </a:cubicBezTo>
                  <a:cubicBezTo>
                    <a:pt x="68307" y="375506"/>
                    <a:pt x="62471" y="351458"/>
                    <a:pt x="56717" y="327328"/>
                  </a:cubicBezTo>
                  <a:cubicBezTo>
                    <a:pt x="40031" y="258396"/>
                    <a:pt x="23427" y="189465"/>
                    <a:pt x="6822" y="120533"/>
                  </a:cubicBezTo>
                  <a:cubicBezTo>
                    <a:pt x="6740" y="120204"/>
                    <a:pt x="6658" y="119875"/>
                    <a:pt x="6576" y="119545"/>
                  </a:cubicBezTo>
                  <a:cubicBezTo>
                    <a:pt x="4685" y="111886"/>
                    <a:pt x="2877" y="104227"/>
                    <a:pt x="1069" y="96568"/>
                  </a:cubicBezTo>
                  <a:cubicBezTo>
                    <a:pt x="658" y="95086"/>
                    <a:pt x="329" y="93603"/>
                    <a:pt x="0" y="92121"/>
                  </a:cubicBezTo>
                  <a:cubicBezTo>
                    <a:pt x="2137" y="90309"/>
                    <a:pt x="4357" y="88497"/>
                    <a:pt x="6658" y="86850"/>
                  </a:cubicBezTo>
                  <a:cubicBezTo>
                    <a:pt x="98720" y="13142"/>
                    <a:pt x="219387" y="-9341"/>
                    <a:pt x="335287" y="3342"/>
                  </a:cubicBezTo>
                  <a:cubicBezTo>
                    <a:pt x="340383" y="3918"/>
                    <a:pt x="345397" y="4495"/>
                    <a:pt x="350493" y="5236"/>
                  </a:cubicBezTo>
                  <a:cubicBezTo>
                    <a:pt x="352220" y="12401"/>
                    <a:pt x="353946" y="19566"/>
                    <a:pt x="355590" y="26813"/>
                  </a:cubicBezTo>
                  <a:cubicBezTo>
                    <a:pt x="355918" y="28131"/>
                    <a:pt x="356247" y="29448"/>
                    <a:pt x="356576" y="30766"/>
                  </a:cubicBezTo>
                  <a:cubicBezTo>
                    <a:pt x="374249" y="105709"/>
                    <a:pt x="391839" y="180570"/>
                    <a:pt x="409594" y="255514"/>
                  </a:cubicBezTo>
                  <a:cubicBezTo>
                    <a:pt x="413704" y="273138"/>
                    <a:pt x="417896" y="290762"/>
                    <a:pt x="422006" y="308386"/>
                  </a:cubicBezTo>
                  <a:cubicBezTo>
                    <a:pt x="423896" y="316292"/>
                    <a:pt x="425787" y="324116"/>
                    <a:pt x="427595" y="332022"/>
                  </a:cubicBezTo>
                  <a:cubicBezTo>
                    <a:pt x="428582" y="336222"/>
                    <a:pt x="429650" y="340505"/>
                    <a:pt x="430637" y="344787"/>
                  </a:cubicBezTo>
                  <a:cubicBezTo>
                    <a:pt x="432692" y="353517"/>
                    <a:pt x="434747" y="362329"/>
                    <a:pt x="436884" y="3710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2320;p27">
              <a:extLst>
                <a:ext uri="{FF2B5EF4-FFF2-40B4-BE49-F238E27FC236}">
                  <a16:creationId xmlns:a16="http://schemas.microsoft.com/office/drawing/2014/main" id="{BA370088-CAEC-814D-11FA-04E2AF7AF989}"/>
                </a:ext>
              </a:extLst>
            </p:cNvPr>
            <p:cNvSpPr/>
            <p:nvPr/>
          </p:nvSpPr>
          <p:spPr>
            <a:xfrm>
              <a:off x="5515706" y="5378376"/>
              <a:ext cx="140443" cy="228173"/>
            </a:xfrm>
            <a:custGeom>
              <a:avLst/>
              <a:gdLst/>
              <a:ahLst/>
              <a:cxnLst/>
              <a:rect l="l" t="t" r="r" b="b"/>
              <a:pathLst>
                <a:path w="140443" h="228173" extrusionOk="0">
                  <a:moveTo>
                    <a:pt x="140444" y="0"/>
                  </a:moveTo>
                  <a:cubicBezTo>
                    <a:pt x="139967" y="5501"/>
                    <a:pt x="139490" y="11003"/>
                    <a:pt x="139022" y="16446"/>
                  </a:cubicBezTo>
                  <a:cubicBezTo>
                    <a:pt x="136539" y="46168"/>
                    <a:pt x="134008" y="75833"/>
                    <a:pt x="131476" y="105497"/>
                  </a:cubicBezTo>
                  <a:cubicBezTo>
                    <a:pt x="129314" y="134577"/>
                    <a:pt x="127514" y="163665"/>
                    <a:pt x="125196" y="192695"/>
                  </a:cubicBezTo>
                  <a:cubicBezTo>
                    <a:pt x="122928" y="204801"/>
                    <a:pt x="127572" y="228174"/>
                    <a:pt x="110105" y="228174"/>
                  </a:cubicBezTo>
                  <a:cubicBezTo>
                    <a:pt x="109841" y="228174"/>
                    <a:pt x="109521" y="228174"/>
                    <a:pt x="109258" y="228174"/>
                  </a:cubicBezTo>
                  <a:cubicBezTo>
                    <a:pt x="102024" y="226584"/>
                    <a:pt x="99337" y="221140"/>
                    <a:pt x="98753" y="214058"/>
                  </a:cubicBezTo>
                  <a:cubicBezTo>
                    <a:pt x="70781" y="157850"/>
                    <a:pt x="39957" y="103117"/>
                    <a:pt x="8236" y="48861"/>
                  </a:cubicBezTo>
                  <a:cubicBezTo>
                    <a:pt x="5491" y="44208"/>
                    <a:pt x="2745" y="39555"/>
                    <a:pt x="0" y="34902"/>
                  </a:cubicBezTo>
                  <a:cubicBezTo>
                    <a:pt x="43327" y="14857"/>
                    <a:pt x="92202" y="6448"/>
                    <a:pt x="140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2321;p27">
              <a:extLst>
                <a:ext uri="{FF2B5EF4-FFF2-40B4-BE49-F238E27FC236}">
                  <a16:creationId xmlns:a16="http://schemas.microsoft.com/office/drawing/2014/main" id="{EC886336-1DAB-37EF-46F9-9EF3D09AF74E}"/>
                </a:ext>
              </a:extLst>
            </p:cNvPr>
            <p:cNvSpPr/>
            <p:nvPr/>
          </p:nvSpPr>
          <p:spPr>
            <a:xfrm>
              <a:off x="4893719" y="2185970"/>
              <a:ext cx="696136" cy="2802947"/>
            </a:xfrm>
            <a:custGeom>
              <a:avLst/>
              <a:gdLst/>
              <a:ahLst/>
              <a:cxnLst/>
              <a:rect l="l" t="t" r="r" b="b"/>
              <a:pathLst>
                <a:path w="696136" h="2802947" extrusionOk="0">
                  <a:moveTo>
                    <a:pt x="695933" y="2793271"/>
                  </a:moveTo>
                  <a:cubicBezTo>
                    <a:pt x="696985" y="2797553"/>
                    <a:pt x="693820" y="2801943"/>
                    <a:pt x="689653" y="2802791"/>
                  </a:cubicBezTo>
                  <a:cubicBezTo>
                    <a:pt x="689127" y="2802898"/>
                    <a:pt x="688601" y="2802947"/>
                    <a:pt x="688066" y="2802947"/>
                  </a:cubicBezTo>
                  <a:cubicBezTo>
                    <a:pt x="684269" y="2802947"/>
                    <a:pt x="681047" y="2800197"/>
                    <a:pt x="680151" y="2796441"/>
                  </a:cubicBezTo>
                  <a:cubicBezTo>
                    <a:pt x="650806" y="2676409"/>
                    <a:pt x="621461" y="2556367"/>
                    <a:pt x="592116" y="2436334"/>
                  </a:cubicBezTo>
                  <a:cubicBezTo>
                    <a:pt x="561662" y="2311484"/>
                    <a:pt x="531158" y="2186691"/>
                    <a:pt x="500654" y="2061840"/>
                  </a:cubicBezTo>
                  <a:cubicBezTo>
                    <a:pt x="471359" y="1941857"/>
                    <a:pt x="442014" y="1821873"/>
                    <a:pt x="412727" y="1701840"/>
                  </a:cubicBezTo>
                  <a:cubicBezTo>
                    <a:pt x="385388" y="1589944"/>
                    <a:pt x="358049" y="1478056"/>
                    <a:pt x="330709" y="1366160"/>
                  </a:cubicBezTo>
                  <a:cubicBezTo>
                    <a:pt x="301948" y="1248507"/>
                    <a:pt x="273179" y="1130846"/>
                    <a:pt x="244467" y="1013135"/>
                  </a:cubicBezTo>
                  <a:cubicBezTo>
                    <a:pt x="214012" y="888392"/>
                    <a:pt x="183509" y="763599"/>
                    <a:pt x="153005" y="638855"/>
                  </a:cubicBezTo>
                  <a:cubicBezTo>
                    <a:pt x="122920" y="515487"/>
                    <a:pt x="92787" y="392069"/>
                    <a:pt x="62702" y="268643"/>
                  </a:cubicBezTo>
                  <a:cubicBezTo>
                    <a:pt x="52518" y="226922"/>
                    <a:pt x="42333" y="185200"/>
                    <a:pt x="32198" y="143422"/>
                  </a:cubicBezTo>
                  <a:cubicBezTo>
                    <a:pt x="26132" y="118460"/>
                    <a:pt x="20058" y="93448"/>
                    <a:pt x="14041" y="68437"/>
                  </a:cubicBezTo>
                  <a:cubicBezTo>
                    <a:pt x="11246" y="56858"/>
                    <a:pt x="8443" y="45279"/>
                    <a:pt x="5706" y="33691"/>
                  </a:cubicBezTo>
                  <a:cubicBezTo>
                    <a:pt x="4489" y="28454"/>
                    <a:pt x="3281" y="23224"/>
                    <a:pt x="2064" y="17986"/>
                  </a:cubicBezTo>
                  <a:cubicBezTo>
                    <a:pt x="1325" y="14708"/>
                    <a:pt x="379" y="11324"/>
                    <a:pt x="108" y="7988"/>
                  </a:cubicBezTo>
                  <a:cubicBezTo>
                    <a:pt x="-574" y="4389"/>
                    <a:pt x="2064" y="799"/>
                    <a:pt x="5541" y="165"/>
                  </a:cubicBezTo>
                  <a:cubicBezTo>
                    <a:pt x="8870" y="-577"/>
                    <a:pt x="11928" y="1276"/>
                    <a:pt x="13087" y="3920"/>
                  </a:cubicBezTo>
                  <a:cubicBezTo>
                    <a:pt x="14986" y="8202"/>
                    <a:pt x="15939" y="13012"/>
                    <a:pt x="17098" y="17509"/>
                  </a:cubicBezTo>
                  <a:cubicBezTo>
                    <a:pt x="19104" y="25332"/>
                    <a:pt x="21060" y="33214"/>
                    <a:pt x="23066" y="41037"/>
                  </a:cubicBezTo>
                  <a:cubicBezTo>
                    <a:pt x="26970" y="56743"/>
                    <a:pt x="30825" y="72497"/>
                    <a:pt x="34730" y="88202"/>
                  </a:cubicBezTo>
                  <a:cubicBezTo>
                    <a:pt x="41166" y="114218"/>
                    <a:pt x="47553" y="140292"/>
                    <a:pt x="53940" y="166358"/>
                  </a:cubicBezTo>
                  <a:cubicBezTo>
                    <a:pt x="69722" y="230710"/>
                    <a:pt x="85504" y="295063"/>
                    <a:pt x="101228" y="359473"/>
                  </a:cubicBezTo>
                  <a:cubicBezTo>
                    <a:pt x="128781" y="472052"/>
                    <a:pt x="156276" y="584682"/>
                    <a:pt x="183829" y="697270"/>
                  </a:cubicBezTo>
                  <a:cubicBezTo>
                    <a:pt x="212541" y="814560"/>
                    <a:pt x="241195" y="931842"/>
                    <a:pt x="269858" y="1049182"/>
                  </a:cubicBezTo>
                  <a:cubicBezTo>
                    <a:pt x="300732" y="1175672"/>
                    <a:pt x="331556" y="1302211"/>
                    <a:pt x="362537" y="1428643"/>
                  </a:cubicBezTo>
                  <a:cubicBezTo>
                    <a:pt x="393303" y="1554127"/>
                    <a:pt x="423914" y="1679662"/>
                    <a:pt x="454582" y="1805196"/>
                  </a:cubicBezTo>
                  <a:cubicBezTo>
                    <a:pt x="483401" y="1923384"/>
                    <a:pt x="512318" y="2041564"/>
                    <a:pt x="541194" y="2159752"/>
                  </a:cubicBezTo>
                  <a:cubicBezTo>
                    <a:pt x="569536" y="2275766"/>
                    <a:pt x="597878" y="2391789"/>
                    <a:pt x="626220" y="2507802"/>
                  </a:cubicBezTo>
                  <a:cubicBezTo>
                    <a:pt x="649482" y="2602956"/>
                    <a:pt x="672703" y="2698142"/>
                    <a:pt x="695933" y="2793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322;p27">
              <a:extLst>
                <a:ext uri="{FF2B5EF4-FFF2-40B4-BE49-F238E27FC236}">
                  <a16:creationId xmlns:a16="http://schemas.microsoft.com/office/drawing/2014/main" id="{D6D24CC3-90DB-2593-EC22-0B6431E16690}"/>
                </a:ext>
              </a:extLst>
            </p:cNvPr>
            <p:cNvSpPr/>
            <p:nvPr/>
          </p:nvSpPr>
          <p:spPr>
            <a:xfrm>
              <a:off x="4753747" y="2227313"/>
              <a:ext cx="690434" cy="2802609"/>
            </a:xfrm>
            <a:custGeom>
              <a:avLst/>
              <a:gdLst/>
              <a:ahLst/>
              <a:cxnLst/>
              <a:rect l="l" t="t" r="r" b="b"/>
              <a:pathLst>
                <a:path w="690434" h="2802609" extrusionOk="0">
                  <a:moveTo>
                    <a:pt x="674509" y="2796392"/>
                  </a:moveTo>
                  <a:cubicBezTo>
                    <a:pt x="658784" y="2731512"/>
                    <a:pt x="643051" y="2666575"/>
                    <a:pt x="627327" y="2601687"/>
                  </a:cubicBezTo>
                  <a:cubicBezTo>
                    <a:pt x="613074" y="2543100"/>
                    <a:pt x="598771" y="2484504"/>
                    <a:pt x="584682" y="2425867"/>
                  </a:cubicBezTo>
                  <a:cubicBezTo>
                    <a:pt x="570799" y="2368070"/>
                    <a:pt x="556604" y="2310322"/>
                    <a:pt x="542671" y="2252525"/>
                  </a:cubicBezTo>
                  <a:cubicBezTo>
                    <a:pt x="527629" y="2190388"/>
                    <a:pt x="512537" y="2128309"/>
                    <a:pt x="497495" y="2066180"/>
                  </a:cubicBezTo>
                  <a:cubicBezTo>
                    <a:pt x="467936" y="1944294"/>
                    <a:pt x="438386" y="1822408"/>
                    <a:pt x="408828" y="1700522"/>
                  </a:cubicBezTo>
                  <a:cubicBezTo>
                    <a:pt x="380855" y="1585250"/>
                    <a:pt x="352883" y="1469968"/>
                    <a:pt x="324961" y="1354745"/>
                  </a:cubicBezTo>
                  <a:cubicBezTo>
                    <a:pt x="295509" y="1233172"/>
                    <a:pt x="266008" y="1111607"/>
                    <a:pt x="236556" y="990035"/>
                  </a:cubicBezTo>
                  <a:cubicBezTo>
                    <a:pt x="206792" y="867144"/>
                    <a:pt x="176971" y="744303"/>
                    <a:pt x="147199" y="621470"/>
                  </a:cubicBezTo>
                  <a:cubicBezTo>
                    <a:pt x="118594" y="503545"/>
                    <a:pt x="90038" y="385629"/>
                    <a:pt x="61540" y="267655"/>
                  </a:cubicBezTo>
                  <a:cubicBezTo>
                    <a:pt x="50772" y="223232"/>
                    <a:pt x="40004" y="178768"/>
                    <a:pt x="29343" y="134297"/>
                  </a:cubicBezTo>
                  <a:cubicBezTo>
                    <a:pt x="23277" y="109022"/>
                    <a:pt x="17202" y="83689"/>
                    <a:pt x="11185" y="58414"/>
                  </a:cubicBezTo>
                  <a:cubicBezTo>
                    <a:pt x="8497" y="47255"/>
                    <a:pt x="5908" y="36096"/>
                    <a:pt x="3319" y="24945"/>
                  </a:cubicBezTo>
                  <a:cubicBezTo>
                    <a:pt x="2900" y="23092"/>
                    <a:pt x="2472" y="21190"/>
                    <a:pt x="2053" y="19337"/>
                  </a:cubicBezTo>
                  <a:cubicBezTo>
                    <a:pt x="1527" y="16800"/>
                    <a:pt x="836" y="14264"/>
                    <a:pt x="467" y="11669"/>
                  </a:cubicBezTo>
                  <a:cubicBezTo>
                    <a:pt x="47" y="8705"/>
                    <a:pt x="-586" y="5592"/>
                    <a:pt x="1149" y="2890"/>
                  </a:cubicBezTo>
                  <a:cubicBezTo>
                    <a:pt x="2891" y="140"/>
                    <a:pt x="6319" y="-865"/>
                    <a:pt x="9171" y="831"/>
                  </a:cubicBezTo>
                  <a:cubicBezTo>
                    <a:pt x="12394" y="2627"/>
                    <a:pt x="13446" y="6539"/>
                    <a:pt x="14399" y="9874"/>
                  </a:cubicBezTo>
                  <a:cubicBezTo>
                    <a:pt x="16356" y="17278"/>
                    <a:pt x="18304" y="24624"/>
                    <a:pt x="20153" y="32028"/>
                  </a:cubicBezTo>
                  <a:cubicBezTo>
                    <a:pt x="24164" y="47889"/>
                    <a:pt x="28069" y="63809"/>
                    <a:pt x="31973" y="79728"/>
                  </a:cubicBezTo>
                  <a:cubicBezTo>
                    <a:pt x="38360" y="105530"/>
                    <a:pt x="44640" y="131282"/>
                    <a:pt x="50920" y="157093"/>
                  </a:cubicBezTo>
                  <a:cubicBezTo>
                    <a:pt x="65116" y="215310"/>
                    <a:pt x="79262" y="273535"/>
                    <a:pt x="93408" y="331809"/>
                  </a:cubicBezTo>
                  <a:cubicBezTo>
                    <a:pt x="122753" y="452476"/>
                    <a:pt x="152048" y="573201"/>
                    <a:pt x="181286" y="693926"/>
                  </a:cubicBezTo>
                  <a:cubicBezTo>
                    <a:pt x="210524" y="814494"/>
                    <a:pt x="239762" y="935005"/>
                    <a:pt x="269000" y="1055565"/>
                  </a:cubicBezTo>
                  <a:cubicBezTo>
                    <a:pt x="298822" y="1178562"/>
                    <a:pt x="328692" y="1301560"/>
                    <a:pt x="358514" y="1424558"/>
                  </a:cubicBezTo>
                  <a:cubicBezTo>
                    <a:pt x="388598" y="1548873"/>
                    <a:pt x="418732" y="1673246"/>
                    <a:pt x="448924" y="1797570"/>
                  </a:cubicBezTo>
                  <a:cubicBezTo>
                    <a:pt x="463440" y="1857376"/>
                    <a:pt x="477948" y="1917232"/>
                    <a:pt x="492464" y="1977096"/>
                  </a:cubicBezTo>
                  <a:cubicBezTo>
                    <a:pt x="505452" y="2030825"/>
                    <a:pt x="518381" y="2084496"/>
                    <a:pt x="531517" y="2138167"/>
                  </a:cubicBezTo>
                  <a:cubicBezTo>
                    <a:pt x="546978" y="2201407"/>
                    <a:pt x="562185" y="2264706"/>
                    <a:pt x="577539" y="2328004"/>
                  </a:cubicBezTo>
                  <a:cubicBezTo>
                    <a:pt x="591891" y="2387283"/>
                    <a:pt x="606301" y="2446612"/>
                    <a:pt x="620661" y="2505892"/>
                  </a:cubicBezTo>
                  <a:cubicBezTo>
                    <a:pt x="643832" y="2601498"/>
                    <a:pt x="667053" y="2697047"/>
                    <a:pt x="690225" y="2792604"/>
                  </a:cubicBezTo>
                  <a:cubicBezTo>
                    <a:pt x="691228" y="2796886"/>
                    <a:pt x="688540" y="2801325"/>
                    <a:pt x="684257" y="2802387"/>
                  </a:cubicBezTo>
                  <a:cubicBezTo>
                    <a:pt x="683633" y="2802544"/>
                    <a:pt x="683016" y="2802610"/>
                    <a:pt x="682400" y="2802610"/>
                  </a:cubicBezTo>
                  <a:cubicBezTo>
                    <a:pt x="678783" y="2802593"/>
                    <a:pt x="675413" y="2800048"/>
                    <a:pt x="674509" y="27963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2323;p27">
              <a:extLst>
                <a:ext uri="{FF2B5EF4-FFF2-40B4-BE49-F238E27FC236}">
                  <a16:creationId xmlns:a16="http://schemas.microsoft.com/office/drawing/2014/main" id="{57A1A853-181D-A67E-E80A-371737924272}"/>
                </a:ext>
              </a:extLst>
            </p:cNvPr>
            <p:cNvSpPr/>
            <p:nvPr/>
          </p:nvSpPr>
          <p:spPr>
            <a:xfrm>
              <a:off x="4639432" y="2092540"/>
              <a:ext cx="355614" cy="125136"/>
            </a:xfrm>
            <a:custGeom>
              <a:avLst/>
              <a:gdLst/>
              <a:ahLst/>
              <a:cxnLst/>
              <a:rect l="l" t="t" r="r" b="b"/>
              <a:pathLst>
                <a:path w="355614" h="125136" extrusionOk="0">
                  <a:moveTo>
                    <a:pt x="351652" y="34447"/>
                  </a:moveTo>
                  <a:cubicBezTo>
                    <a:pt x="352976" y="40104"/>
                    <a:pt x="354291" y="45713"/>
                    <a:pt x="355614" y="51313"/>
                  </a:cubicBezTo>
                  <a:cubicBezTo>
                    <a:pt x="233854" y="41480"/>
                    <a:pt x="106710" y="58395"/>
                    <a:pt x="4061" y="125136"/>
                  </a:cubicBezTo>
                  <a:cubicBezTo>
                    <a:pt x="2688" y="119635"/>
                    <a:pt x="1373" y="114084"/>
                    <a:pt x="49" y="108583"/>
                  </a:cubicBezTo>
                  <a:cubicBezTo>
                    <a:pt x="49" y="108533"/>
                    <a:pt x="0" y="108426"/>
                    <a:pt x="0" y="108369"/>
                  </a:cubicBezTo>
                  <a:cubicBezTo>
                    <a:pt x="45546" y="46973"/>
                    <a:pt x="132421" y="19688"/>
                    <a:pt x="204937" y="7426"/>
                  </a:cubicBezTo>
                  <a:cubicBezTo>
                    <a:pt x="251913" y="-3733"/>
                    <a:pt x="299991" y="-1880"/>
                    <a:pt x="345907" y="10069"/>
                  </a:cubicBezTo>
                  <a:cubicBezTo>
                    <a:pt x="347805" y="18206"/>
                    <a:pt x="349754" y="26302"/>
                    <a:pt x="351652" y="344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2324;p27">
              <a:extLst>
                <a:ext uri="{FF2B5EF4-FFF2-40B4-BE49-F238E27FC236}">
                  <a16:creationId xmlns:a16="http://schemas.microsoft.com/office/drawing/2014/main" id="{0CDB3176-5A86-2113-BF7D-1CC62257B836}"/>
                </a:ext>
              </a:extLst>
            </p:cNvPr>
            <p:cNvSpPr/>
            <p:nvPr/>
          </p:nvSpPr>
          <p:spPr>
            <a:xfrm>
              <a:off x="4505147" y="1488784"/>
              <a:ext cx="397746" cy="354134"/>
            </a:xfrm>
            <a:custGeom>
              <a:avLst/>
              <a:gdLst/>
              <a:ahLst/>
              <a:cxnLst/>
              <a:rect l="l" t="t" r="r" b="b"/>
              <a:pathLst>
                <a:path w="397746" h="354134" extrusionOk="0">
                  <a:moveTo>
                    <a:pt x="393842" y="247954"/>
                  </a:moveTo>
                  <a:cubicBezTo>
                    <a:pt x="395166" y="253455"/>
                    <a:pt x="396481" y="259006"/>
                    <a:pt x="397747" y="264507"/>
                  </a:cubicBezTo>
                  <a:cubicBezTo>
                    <a:pt x="276570" y="237700"/>
                    <a:pt x="139767" y="269745"/>
                    <a:pt x="47985" y="354134"/>
                  </a:cubicBezTo>
                  <a:cubicBezTo>
                    <a:pt x="46719" y="349218"/>
                    <a:pt x="45560" y="344301"/>
                    <a:pt x="44393" y="339327"/>
                  </a:cubicBezTo>
                  <a:cubicBezTo>
                    <a:pt x="44023" y="337844"/>
                    <a:pt x="43653" y="336362"/>
                    <a:pt x="43341" y="334888"/>
                  </a:cubicBezTo>
                  <a:cubicBezTo>
                    <a:pt x="42815" y="332771"/>
                    <a:pt x="42289" y="330605"/>
                    <a:pt x="41812" y="328489"/>
                  </a:cubicBezTo>
                  <a:cubicBezTo>
                    <a:pt x="31151" y="284495"/>
                    <a:pt x="20539" y="240550"/>
                    <a:pt x="9985" y="196556"/>
                  </a:cubicBezTo>
                  <a:cubicBezTo>
                    <a:pt x="8505" y="187142"/>
                    <a:pt x="6762" y="177787"/>
                    <a:pt x="5291" y="168316"/>
                  </a:cubicBezTo>
                  <a:cubicBezTo>
                    <a:pt x="4338" y="162337"/>
                    <a:pt x="3606" y="156309"/>
                    <a:pt x="2653" y="150280"/>
                  </a:cubicBezTo>
                  <a:cubicBezTo>
                    <a:pt x="1757" y="144573"/>
                    <a:pt x="910" y="138857"/>
                    <a:pt x="326" y="133093"/>
                  </a:cubicBezTo>
                  <a:cubicBezTo>
                    <a:pt x="326" y="132985"/>
                    <a:pt x="277" y="132878"/>
                    <a:pt x="277" y="132771"/>
                  </a:cubicBezTo>
                  <a:cubicBezTo>
                    <a:pt x="63" y="129864"/>
                    <a:pt x="-93" y="127006"/>
                    <a:pt x="63" y="124099"/>
                  </a:cubicBezTo>
                  <a:cubicBezTo>
                    <a:pt x="170" y="122773"/>
                    <a:pt x="219" y="121456"/>
                    <a:pt x="326" y="120130"/>
                  </a:cubicBezTo>
                  <a:lnTo>
                    <a:pt x="326" y="120080"/>
                  </a:lnTo>
                  <a:cubicBezTo>
                    <a:pt x="433" y="118705"/>
                    <a:pt x="589" y="117387"/>
                    <a:pt x="746" y="116061"/>
                  </a:cubicBezTo>
                  <a:cubicBezTo>
                    <a:pt x="746" y="116012"/>
                    <a:pt x="746" y="115905"/>
                    <a:pt x="795" y="115847"/>
                  </a:cubicBezTo>
                  <a:cubicBezTo>
                    <a:pt x="1477" y="112043"/>
                    <a:pt x="2480" y="108493"/>
                    <a:pt x="3647" y="104845"/>
                  </a:cubicBezTo>
                  <a:cubicBezTo>
                    <a:pt x="3598" y="105166"/>
                    <a:pt x="3491" y="105479"/>
                    <a:pt x="3384" y="105849"/>
                  </a:cubicBezTo>
                  <a:cubicBezTo>
                    <a:pt x="4231" y="103099"/>
                    <a:pt x="5283" y="100455"/>
                    <a:pt x="6179" y="97762"/>
                  </a:cubicBezTo>
                  <a:cubicBezTo>
                    <a:pt x="61391" y="8407"/>
                    <a:pt x="239778" y="-29716"/>
                    <a:pt x="325125" y="26179"/>
                  </a:cubicBezTo>
                  <a:cubicBezTo>
                    <a:pt x="325338" y="26335"/>
                    <a:pt x="325494" y="26500"/>
                    <a:pt x="325651" y="26657"/>
                  </a:cubicBezTo>
                  <a:cubicBezTo>
                    <a:pt x="325914" y="26871"/>
                    <a:pt x="326234" y="27134"/>
                    <a:pt x="326497" y="27398"/>
                  </a:cubicBezTo>
                  <a:cubicBezTo>
                    <a:pt x="327286" y="28032"/>
                    <a:pt x="328084" y="28666"/>
                    <a:pt x="328823" y="29358"/>
                  </a:cubicBezTo>
                  <a:cubicBezTo>
                    <a:pt x="328873" y="29358"/>
                    <a:pt x="328873" y="29358"/>
                    <a:pt x="328873" y="29465"/>
                  </a:cubicBezTo>
                  <a:cubicBezTo>
                    <a:pt x="328922" y="29465"/>
                    <a:pt x="328980" y="29514"/>
                    <a:pt x="329029" y="29572"/>
                  </a:cubicBezTo>
                  <a:cubicBezTo>
                    <a:pt x="330139" y="30206"/>
                    <a:pt x="331191" y="31161"/>
                    <a:pt x="332087" y="32323"/>
                  </a:cubicBezTo>
                  <a:cubicBezTo>
                    <a:pt x="332136" y="32323"/>
                    <a:pt x="332136" y="32372"/>
                    <a:pt x="332194" y="32479"/>
                  </a:cubicBezTo>
                  <a:cubicBezTo>
                    <a:pt x="332243" y="32479"/>
                    <a:pt x="332243" y="32479"/>
                    <a:pt x="332243" y="32528"/>
                  </a:cubicBezTo>
                  <a:cubicBezTo>
                    <a:pt x="333196" y="33377"/>
                    <a:pt x="334092" y="34274"/>
                    <a:pt x="334931" y="35172"/>
                  </a:cubicBezTo>
                  <a:lnTo>
                    <a:pt x="334980" y="35172"/>
                  </a:lnTo>
                  <a:cubicBezTo>
                    <a:pt x="335136" y="35386"/>
                    <a:pt x="335350" y="35592"/>
                    <a:pt x="335506" y="35806"/>
                  </a:cubicBezTo>
                  <a:cubicBezTo>
                    <a:pt x="336139" y="36762"/>
                    <a:pt x="336772" y="37709"/>
                    <a:pt x="337356" y="38713"/>
                  </a:cubicBezTo>
                  <a:cubicBezTo>
                    <a:pt x="337356" y="38763"/>
                    <a:pt x="337405" y="38820"/>
                    <a:pt x="337512" y="38927"/>
                  </a:cubicBezTo>
                  <a:cubicBezTo>
                    <a:pt x="337512" y="38927"/>
                    <a:pt x="337512" y="38977"/>
                    <a:pt x="337561" y="38977"/>
                  </a:cubicBezTo>
                  <a:cubicBezTo>
                    <a:pt x="339567" y="41513"/>
                    <a:pt x="341309" y="44157"/>
                    <a:pt x="342945" y="46908"/>
                  </a:cubicBezTo>
                  <a:cubicBezTo>
                    <a:pt x="354346" y="66047"/>
                    <a:pt x="357987" y="89634"/>
                    <a:pt x="361843" y="112372"/>
                  </a:cubicBezTo>
                  <a:cubicBezTo>
                    <a:pt x="371764" y="154357"/>
                    <a:pt x="381685" y="196449"/>
                    <a:pt x="391606" y="238433"/>
                  </a:cubicBezTo>
                  <a:cubicBezTo>
                    <a:pt x="392083" y="240550"/>
                    <a:pt x="392609" y="242666"/>
                    <a:pt x="393086" y="244783"/>
                  </a:cubicBezTo>
                  <a:lnTo>
                    <a:pt x="393037" y="244783"/>
                  </a:lnTo>
                  <a:cubicBezTo>
                    <a:pt x="393193" y="245573"/>
                    <a:pt x="393357" y="246372"/>
                    <a:pt x="393456" y="247163"/>
                  </a:cubicBezTo>
                  <a:cubicBezTo>
                    <a:pt x="393505" y="247163"/>
                    <a:pt x="393505" y="247163"/>
                    <a:pt x="393456" y="247212"/>
                  </a:cubicBezTo>
                  <a:cubicBezTo>
                    <a:pt x="393563" y="247476"/>
                    <a:pt x="393670" y="247690"/>
                    <a:pt x="393719" y="247954"/>
                  </a:cubicBezTo>
                  <a:cubicBezTo>
                    <a:pt x="393793" y="247954"/>
                    <a:pt x="393793" y="247954"/>
                    <a:pt x="393842" y="2479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6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2">
            <a:extLst>
              <a:ext uri="{FF2B5EF4-FFF2-40B4-BE49-F238E27FC236}">
                <a16:creationId xmlns:a16="http://schemas.microsoft.com/office/drawing/2014/main" id="{71664087-631F-4409-073A-1B8D01A6A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650" y="3811921"/>
            <a:ext cx="4099560" cy="2514902"/>
          </a:xfrm>
          <a:prstGeom prst="rect">
            <a:avLst/>
          </a:prstGeom>
        </p:spPr>
      </p:pic>
      <p:sp>
        <p:nvSpPr>
          <p:cNvPr id="3" name="Hộp Văn bản 5">
            <a:extLst>
              <a:ext uri="{FF2B5EF4-FFF2-40B4-BE49-F238E27FC236}">
                <a16:creationId xmlns:a16="http://schemas.microsoft.com/office/drawing/2014/main" id="{0CE77B6C-5810-408A-DD93-CCB583D96DCD}"/>
              </a:ext>
            </a:extLst>
          </p:cNvPr>
          <p:cNvSpPr txBox="1"/>
          <p:nvPr/>
        </p:nvSpPr>
        <p:spPr>
          <a:xfrm>
            <a:off x="777388" y="1599479"/>
            <a:ext cx="10633961" cy="196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UTM Avo" panose="02040603050506020204" pitchFamily="18"/>
              </a:rPr>
              <a:t>	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chè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và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hạt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tiêu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Việt</a:t>
            </a:r>
            <a:r>
              <a:rPr lang="en-US" sz="2100" dirty="0">
                <a:latin typeface="UTM Avo" panose="02040603050506020204" pitchFamily="18"/>
              </a:rPr>
              <a:t> Nam qua </a:t>
            </a:r>
            <a:r>
              <a:rPr lang="en-US" sz="2100" dirty="0" err="1">
                <a:latin typeface="UTM Avo" panose="02040603050506020204" pitchFamily="18"/>
              </a:rPr>
              <a:t>một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số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năm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được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biểu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diễn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trong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biểu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đồ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cột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kép</a:t>
            </a:r>
            <a:r>
              <a:rPr lang="en-US" sz="2100" dirty="0">
                <a:latin typeface="UTM Avo" panose="02040603050506020204" pitchFamily="18"/>
              </a:rPr>
              <a:t> ở </a:t>
            </a:r>
            <a:r>
              <a:rPr lang="en-US" sz="2100" dirty="0" err="1">
                <a:latin typeface="UTM Avo" panose="02040603050506020204" pitchFamily="18"/>
              </a:rPr>
              <a:t>Hình</a:t>
            </a:r>
            <a:r>
              <a:rPr lang="en-US" sz="2100" dirty="0">
                <a:latin typeface="UTM Avo" panose="02040603050506020204" pitchFamily="18"/>
              </a:rPr>
              <a:t> 10.</a:t>
            </a:r>
          </a:p>
          <a:p>
            <a:pPr>
              <a:lnSpc>
                <a:spcPct val="150000"/>
              </a:lnSpc>
            </a:pPr>
            <a:r>
              <a:rPr lang="en-US" sz="2100" dirty="0">
                <a:latin typeface="UTM Avo" panose="02040603050506020204" pitchFamily="18"/>
              </a:rPr>
              <a:t>a) </a:t>
            </a:r>
            <a:r>
              <a:rPr lang="en-US" sz="2100" dirty="0" err="1">
                <a:latin typeface="UTM Avo" panose="02040603050506020204" pitchFamily="18"/>
              </a:rPr>
              <a:t>Những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năm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nào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Việt</a:t>
            </a:r>
            <a:r>
              <a:rPr lang="en-US" sz="2100" dirty="0">
                <a:latin typeface="UTM Avo" panose="02040603050506020204" pitchFamily="18"/>
              </a:rPr>
              <a:t> Nam </a:t>
            </a:r>
            <a:r>
              <a:rPr lang="en-US" sz="2100" dirty="0" err="1">
                <a:latin typeface="UTM Avo" panose="02040603050506020204" pitchFamily="18"/>
              </a:rPr>
              <a:t>có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chè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trên</a:t>
            </a:r>
            <a:r>
              <a:rPr lang="en-US" sz="2100" dirty="0">
                <a:latin typeface="UTM Avo" panose="02040603050506020204" pitchFamily="18"/>
              </a:rPr>
              <a:t> 1 </a:t>
            </a:r>
            <a:r>
              <a:rPr lang="en-US" sz="2100" dirty="0" err="1">
                <a:latin typeface="UTM Avo" panose="02040603050506020204" pitchFamily="18"/>
              </a:rPr>
              <a:t>triệu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tấn</a:t>
            </a:r>
            <a:r>
              <a:rPr lang="en-US" sz="2100" dirty="0">
                <a:latin typeface="UTM Avo" panose="02040603050506020204" pitchFamily="18"/>
              </a:rPr>
              <a:t>? 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hạt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tiêu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trên</a:t>
            </a:r>
            <a:r>
              <a:rPr lang="en-US" sz="2100" dirty="0">
                <a:latin typeface="UTM Avo" panose="02040603050506020204" pitchFamily="18"/>
              </a:rPr>
              <a:t> 0,2 </a:t>
            </a:r>
            <a:r>
              <a:rPr lang="en-US" sz="2100" dirty="0" err="1">
                <a:latin typeface="UTM Avo" panose="02040603050506020204" pitchFamily="18"/>
              </a:rPr>
              <a:t>triệu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tấn</a:t>
            </a:r>
            <a:r>
              <a:rPr lang="en-US" sz="2100" dirty="0">
                <a:latin typeface="UTM Avo" panose="02040603050506020204" pitchFamily="18"/>
              </a:rPr>
              <a:t>?</a:t>
            </a:r>
          </a:p>
        </p:txBody>
      </p:sp>
      <p:sp>
        <p:nvSpPr>
          <p:cNvPr id="4" name="Hộp Văn bản 7">
            <a:extLst>
              <a:ext uri="{FF2B5EF4-FFF2-40B4-BE49-F238E27FC236}">
                <a16:creationId xmlns:a16="http://schemas.microsoft.com/office/drawing/2014/main" id="{552C0328-1A0C-4632-E865-B06B92677299}"/>
              </a:ext>
            </a:extLst>
          </p:cNvPr>
          <p:cNvSpPr txBox="1"/>
          <p:nvPr/>
        </p:nvSpPr>
        <p:spPr>
          <a:xfrm>
            <a:off x="777388" y="3562196"/>
            <a:ext cx="6137910" cy="293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UTM Avo" panose="02040603050506020204" pitchFamily="18"/>
              </a:rPr>
              <a:t>b) </a:t>
            </a:r>
            <a:r>
              <a:rPr lang="en-US" sz="2100" dirty="0" err="1">
                <a:latin typeface="UTM Avo" panose="02040603050506020204" pitchFamily="18"/>
              </a:rPr>
              <a:t>Năm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nào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Việt</a:t>
            </a:r>
            <a:r>
              <a:rPr lang="en-US" sz="2100" dirty="0">
                <a:latin typeface="UTM Avo" panose="02040603050506020204" pitchFamily="18"/>
              </a:rPr>
              <a:t> Nam </a:t>
            </a:r>
            <a:r>
              <a:rPr lang="en-US" sz="2100" dirty="0" err="1">
                <a:latin typeface="UTM Avo" panose="02040603050506020204" pitchFamily="18"/>
              </a:rPr>
              <a:t>có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chè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lớn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nhất</a:t>
            </a:r>
            <a:r>
              <a:rPr lang="en-US" sz="2100" dirty="0">
                <a:latin typeface="UTM Avo" panose="02040603050506020204" pitchFamily="18"/>
              </a:rPr>
              <a:t>? 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hạt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tiêu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lớn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nhất</a:t>
            </a:r>
            <a:r>
              <a:rPr lang="en-US" sz="2100" dirty="0">
                <a:latin typeface="UTM Avo" panose="02040603050506020204" pitchFamily="18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100" dirty="0">
                <a:latin typeface="UTM Avo" panose="02040603050506020204" pitchFamily="18"/>
              </a:rPr>
              <a:t>c) </a:t>
            </a:r>
            <a:r>
              <a:rPr lang="en-US" sz="2100" dirty="0" err="1">
                <a:latin typeface="UTM Avo" panose="02040603050506020204" pitchFamily="18"/>
              </a:rPr>
              <a:t>Tính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tỉ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số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phần</a:t>
            </a:r>
            <a:r>
              <a:rPr lang="en-US" sz="2100" dirty="0">
                <a:latin typeface="UTM Avo" panose="02040603050506020204" pitchFamily="18"/>
              </a:rPr>
              <a:t> tram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chè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năm</a:t>
            </a:r>
            <a:r>
              <a:rPr lang="en-US" sz="2100" dirty="0">
                <a:latin typeface="UTM Avo" panose="02040603050506020204" pitchFamily="18"/>
              </a:rPr>
              <a:t> 2013 </a:t>
            </a:r>
            <a:r>
              <a:rPr lang="en-US" sz="2100" dirty="0" err="1">
                <a:latin typeface="UTM Avo" panose="02040603050506020204" pitchFamily="18"/>
              </a:rPr>
              <a:t>và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sản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lượng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chè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xuất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khẩu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năm</a:t>
            </a:r>
            <a:r>
              <a:rPr lang="en-US" sz="2100" dirty="0">
                <a:latin typeface="UTM Avo" panose="02040603050506020204" pitchFamily="18"/>
              </a:rPr>
              <a:t> 2018 ( </a:t>
            </a:r>
            <a:r>
              <a:rPr lang="en-US" sz="2100" dirty="0" err="1">
                <a:latin typeface="UTM Avo" panose="02040603050506020204" pitchFamily="18"/>
              </a:rPr>
              <a:t>làm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tròn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đến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hàng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đơn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vị</a:t>
            </a:r>
            <a:r>
              <a:rPr lang="en-US" sz="2100" dirty="0">
                <a:latin typeface="UTM Avo" panose="02040603050506020204" pitchFamily="18"/>
              </a:rPr>
              <a:t>).</a:t>
            </a:r>
          </a:p>
        </p:txBody>
      </p:sp>
      <p:sp>
        <p:nvSpPr>
          <p:cNvPr id="5" name="Hình chữ nhật: Góc Tròn 16">
            <a:extLst>
              <a:ext uri="{FF2B5EF4-FFF2-40B4-BE49-F238E27FC236}">
                <a16:creationId xmlns:a16="http://schemas.microsoft.com/office/drawing/2014/main" id="{54A99BCF-716E-B9D7-2BE0-C50145E9F3FC}"/>
              </a:ext>
            </a:extLst>
          </p:cNvPr>
          <p:cNvSpPr/>
          <p:nvPr/>
        </p:nvSpPr>
        <p:spPr>
          <a:xfrm>
            <a:off x="969518" y="1679184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1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1970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335;p27">
            <a:extLst>
              <a:ext uri="{FF2B5EF4-FFF2-40B4-BE49-F238E27FC236}">
                <a16:creationId xmlns:a16="http://schemas.microsoft.com/office/drawing/2014/main" id="{42119B69-CEA2-0847-1533-9E828D11D634}"/>
              </a:ext>
            </a:extLst>
          </p:cNvPr>
          <p:cNvGrpSpPr/>
          <p:nvPr/>
        </p:nvGrpSpPr>
        <p:grpSpPr>
          <a:xfrm rot="21211467">
            <a:off x="10948142" y="5507845"/>
            <a:ext cx="756059" cy="1082920"/>
            <a:chOff x="1553904" y="5531899"/>
            <a:chExt cx="3467118" cy="5034116"/>
          </a:xfrm>
        </p:grpSpPr>
        <p:sp>
          <p:nvSpPr>
            <p:cNvPr id="8" name="Google Shape;2336;p27">
              <a:extLst>
                <a:ext uri="{FF2B5EF4-FFF2-40B4-BE49-F238E27FC236}">
                  <a16:creationId xmlns:a16="http://schemas.microsoft.com/office/drawing/2014/main" id="{1A6E4243-C44D-C21B-EC5B-F35960701A55}"/>
                </a:ext>
              </a:extLst>
            </p:cNvPr>
            <p:cNvSpPr/>
            <p:nvPr/>
          </p:nvSpPr>
          <p:spPr>
            <a:xfrm>
              <a:off x="1615684" y="5669809"/>
              <a:ext cx="3405338" cy="4896206"/>
            </a:xfrm>
            <a:custGeom>
              <a:avLst/>
              <a:gdLst/>
              <a:ahLst/>
              <a:cxnLst/>
              <a:rect l="l" t="t" r="r" b="b"/>
              <a:pathLst>
                <a:path w="3405338" h="4896206" extrusionOk="0">
                  <a:moveTo>
                    <a:pt x="3258064" y="105645"/>
                  </a:moveTo>
                  <a:cubicBezTo>
                    <a:pt x="3239670" y="101559"/>
                    <a:pt x="3220480" y="101146"/>
                    <a:pt x="3201552" y="100773"/>
                  </a:cubicBezTo>
                  <a:cubicBezTo>
                    <a:pt x="3016164" y="97151"/>
                    <a:pt x="2831311" y="90442"/>
                    <a:pt x="2646044" y="84006"/>
                  </a:cubicBezTo>
                  <a:cubicBezTo>
                    <a:pt x="2460414" y="77559"/>
                    <a:pt x="2274784" y="70850"/>
                    <a:pt x="2089174" y="63809"/>
                  </a:cubicBezTo>
                  <a:cubicBezTo>
                    <a:pt x="1718792" y="49755"/>
                    <a:pt x="1348379" y="34159"/>
                    <a:pt x="977946" y="21750"/>
                  </a:cubicBezTo>
                  <a:cubicBezTo>
                    <a:pt x="977220" y="12529"/>
                    <a:pt x="689709" y="10955"/>
                    <a:pt x="667282" y="10350"/>
                  </a:cubicBezTo>
                  <a:cubicBezTo>
                    <a:pt x="546060" y="7092"/>
                    <a:pt x="424868" y="2683"/>
                    <a:pt x="303616" y="857"/>
                  </a:cubicBezTo>
                  <a:cubicBezTo>
                    <a:pt x="243867" y="-41"/>
                    <a:pt x="184057" y="-515"/>
                    <a:pt x="124339" y="877"/>
                  </a:cubicBezTo>
                  <a:cubicBezTo>
                    <a:pt x="88479" y="1704"/>
                    <a:pt x="44542" y="554"/>
                    <a:pt x="37867" y="45508"/>
                  </a:cubicBezTo>
                  <a:cubicBezTo>
                    <a:pt x="26411" y="122614"/>
                    <a:pt x="40257" y="211685"/>
                    <a:pt x="41588" y="289718"/>
                  </a:cubicBezTo>
                  <a:cubicBezTo>
                    <a:pt x="46610" y="585440"/>
                    <a:pt x="46378" y="881444"/>
                    <a:pt x="54415" y="1177014"/>
                  </a:cubicBezTo>
                  <a:cubicBezTo>
                    <a:pt x="54354" y="1182956"/>
                    <a:pt x="54284" y="1188888"/>
                    <a:pt x="54223" y="1194831"/>
                  </a:cubicBezTo>
                  <a:cubicBezTo>
                    <a:pt x="47699" y="1788564"/>
                    <a:pt x="41174" y="2382297"/>
                    <a:pt x="34650" y="2976030"/>
                  </a:cubicBezTo>
                  <a:lnTo>
                    <a:pt x="24868" y="3866625"/>
                  </a:lnTo>
                  <a:cubicBezTo>
                    <a:pt x="23144" y="4023742"/>
                    <a:pt x="28035" y="4183623"/>
                    <a:pt x="26976" y="4342516"/>
                  </a:cubicBezTo>
                  <a:cubicBezTo>
                    <a:pt x="23436" y="4385371"/>
                    <a:pt x="21056" y="4428338"/>
                    <a:pt x="18979" y="4471385"/>
                  </a:cubicBezTo>
                  <a:cubicBezTo>
                    <a:pt x="13856" y="4577586"/>
                    <a:pt x="-9226" y="4700352"/>
                    <a:pt x="4075" y="4805695"/>
                  </a:cubicBezTo>
                  <a:cubicBezTo>
                    <a:pt x="16952" y="4907648"/>
                    <a:pt x="124692" y="4888178"/>
                    <a:pt x="210952" y="4890185"/>
                  </a:cubicBezTo>
                  <a:cubicBezTo>
                    <a:pt x="1247507" y="4914256"/>
                    <a:pt x="2285130" y="4864843"/>
                    <a:pt x="3315786" y="4765422"/>
                  </a:cubicBezTo>
                  <a:cubicBezTo>
                    <a:pt x="3378045" y="4759419"/>
                    <a:pt x="3400574" y="4750703"/>
                    <a:pt x="3403841" y="4680891"/>
                  </a:cubicBezTo>
                  <a:cubicBezTo>
                    <a:pt x="3408157" y="4588370"/>
                    <a:pt x="3402056" y="4493933"/>
                    <a:pt x="3399192" y="4401402"/>
                  </a:cubicBezTo>
                  <a:cubicBezTo>
                    <a:pt x="3387444" y="4021724"/>
                    <a:pt x="3367346" y="3644468"/>
                    <a:pt x="3359501" y="3264438"/>
                  </a:cubicBezTo>
                  <a:cubicBezTo>
                    <a:pt x="3349013" y="2668082"/>
                    <a:pt x="3338536" y="2071735"/>
                    <a:pt x="3328048" y="1475379"/>
                  </a:cubicBezTo>
                  <a:cubicBezTo>
                    <a:pt x="3321100" y="1080337"/>
                    <a:pt x="3314707" y="687404"/>
                    <a:pt x="3325204" y="292452"/>
                  </a:cubicBezTo>
                  <a:cubicBezTo>
                    <a:pt x="3326949" y="226878"/>
                    <a:pt x="3352946" y="135900"/>
                    <a:pt x="3269933" y="108874"/>
                  </a:cubicBezTo>
                  <a:cubicBezTo>
                    <a:pt x="3266020" y="107592"/>
                    <a:pt x="3262057" y="106533"/>
                    <a:pt x="3258064" y="1056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2337;p27">
              <a:extLst>
                <a:ext uri="{FF2B5EF4-FFF2-40B4-BE49-F238E27FC236}">
                  <a16:creationId xmlns:a16="http://schemas.microsoft.com/office/drawing/2014/main" id="{0E404425-E725-00AB-9B15-8E95986D61B4}"/>
                </a:ext>
              </a:extLst>
            </p:cNvPr>
            <p:cNvSpPr/>
            <p:nvPr/>
          </p:nvSpPr>
          <p:spPr>
            <a:xfrm>
              <a:off x="1644337" y="5867781"/>
              <a:ext cx="3330755" cy="4615756"/>
            </a:xfrm>
            <a:custGeom>
              <a:avLst/>
              <a:gdLst/>
              <a:ahLst/>
              <a:cxnLst/>
              <a:rect l="l" t="t" r="r" b="b"/>
              <a:pathLst>
                <a:path w="3330755" h="4615756" extrusionOk="0">
                  <a:moveTo>
                    <a:pt x="3329738" y="4435039"/>
                  </a:moveTo>
                  <a:cubicBezTo>
                    <a:pt x="3335899" y="4331361"/>
                    <a:pt x="3312423" y="4220872"/>
                    <a:pt x="3303862" y="4117355"/>
                  </a:cubicBezTo>
                  <a:cubicBezTo>
                    <a:pt x="3294302" y="4001792"/>
                    <a:pt x="3286073" y="3886119"/>
                    <a:pt x="3279155" y="3770374"/>
                  </a:cubicBezTo>
                  <a:cubicBezTo>
                    <a:pt x="3243064" y="3166492"/>
                    <a:pt x="3236873" y="2559926"/>
                    <a:pt x="3229188" y="1955076"/>
                  </a:cubicBezTo>
                  <a:cubicBezTo>
                    <a:pt x="3222472" y="1426786"/>
                    <a:pt x="3203716" y="894299"/>
                    <a:pt x="3220708" y="366191"/>
                  </a:cubicBezTo>
                  <a:cubicBezTo>
                    <a:pt x="3220818" y="359372"/>
                    <a:pt x="3220929" y="352673"/>
                    <a:pt x="3220929" y="345863"/>
                  </a:cubicBezTo>
                  <a:cubicBezTo>
                    <a:pt x="3221595" y="242860"/>
                    <a:pt x="3218701" y="139868"/>
                    <a:pt x="3213780" y="36976"/>
                  </a:cubicBezTo>
                  <a:cubicBezTo>
                    <a:pt x="3212781" y="17092"/>
                    <a:pt x="3197474" y="-220"/>
                    <a:pt x="3176599" y="2"/>
                  </a:cubicBezTo>
                  <a:cubicBezTo>
                    <a:pt x="2676675" y="4693"/>
                    <a:pt x="2176741" y="9495"/>
                    <a:pt x="1676817" y="14297"/>
                  </a:cubicBezTo>
                  <a:cubicBezTo>
                    <a:pt x="1176893" y="18989"/>
                    <a:pt x="676969" y="23014"/>
                    <a:pt x="177034" y="28482"/>
                  </a:cubicBezTo>
                  <a:cubicBezTo>
                    <a:pt x="152580" y="28815"/>
                    <a:pt x="127229" y="29148"/>
                    <a:pt x="105457" y="41889"/>
                  </a:cubicBezTo>
                  <a:cubicBezTo>
                    <a:pt x="83453" y="54732"/>
                    <a:pt x="69940" y="77189"/>
                    <a:pt x="64586" y="101764"/>
                  </a:cubicBezTo>
                  <a:cubicBezTo>
                    <a:pt x="59332" y="126561"/>
                    <a:pt x="61238" y="152145"/>
                    <a:pt x="61903" y="177165"/>
                  </a:cubicBezTo>
                  <a:cubicBezTo>
                    <a:pt x="62801" y="210235"/>
                    <a:pt x="63688" y="243294"/>
                    <a:pt x="64586" y="276364"/>
                  </a:cubicBezTo>
                  <a:cubicBezTo>
                    <a:pt x="67823" y="401037"/>
                    <a:pt x="70616" y="525709"/>
                    <a:pt x="72955" y="650372"/>
                  </a:cubicBezTo>
                  <a:cubicBezTo>
                    <a:pt x="77645" y="898375"/>
                    <a:pt x="80660" y="1146257"/>
                    <a:pt x="81779" y="1394261"/>
                  </a:cubicBezTo>
                  <a:cubicBezTo>
                    <a:pt x="84129" y="1893163"/>
                    <a:pt x="79319" y="2392075"/>
                    <a:pt x="67268" y="2890866"/>
                  </a:cubicBezTo>
                  <a:cubicBezTo>
                    <a:pt x="55318" y="3389658"/>
                    <a:pt x="36229" y="3888227"/>
                    <a:pt x="9869" y="4386464"/>
                  </a:cubicBezTo>
                  <a:cubicBezTo>
                    <a:pt x="6743" y="4446449"/>
                    <a:pt x="3506" y="4506445"/>
                    <a:pt x="47" y="4566542"/>
                  </a:cubicBezTo>
                  <a:cubicBezTo>
                    <a:pt x="-1073" y="4587203"/>
                    <a:pt x="18138" y="4602739"/>
                    <a:pt x="37338" y="4603516"/>
                  </a:cubicBezTo>
                  <a:cubicBezTo>
                    <a:pt x="625408" y="4627465"/>
                    <a:pt x="1214255" y="4613201"/>
                    <a:pt x="1801992" y="4587132"/>
                  </a:cubicBezTo>
                  <a:cubicBezTo>
                    <a:pt x="2096027" y="4574088"/>
                    <a:pt x="2389921" y="4558037"/>
                    <a:pt x="2683825" y="4542320"/>
                  </a:cubicBezTo>
                  <a:cubicBezTo>
                    <a:pt x="2763722" y="4538052"/>
                    <a:pt x="2843720" y="4535944"/>
                    <a:pt x="2923657" y="4532483"/>
                  </a:cubicBezTo>
                  <a:cubicBezTo>
                    <a:pt x="2992008" y="4529517"/>
                    <a:pt x="3060187" y="4523525"/>
                    <a:pt x="3128266" y="4516917"/>
                  </a:cubicBezTo>
                  <a:cubicBezTo>
                    <a:pt x="3162330" y="4513608"/>
                    <a:pt x="3196374" y="4510147"/>
                    <a:pt x="3230439" y="4506828"/>
                  </a:cubicBezTo>
                  <a:cubicBezTo>
                    <a:pt x="3254580" y="4504478"/>
                    <a:pt x="3291489" y="4507756"/>
                    <a:pt x="3311637" y="4491958"/>
                  </a:cubicBezTo>
                  <a:cubicBezTo>
                    <a:pt x="3323012" y="4483110"/>
                    <a:pt x="3328155" y="4461703"/>
                    <a:pt x="3329738" y="44350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338;p27">
              <a:extLst>
                <a:ext uri="{FF2B5EF4-FFF2-40B4-BE49-F238E27FC236}">
                  <a16:creationId xmlns:a16="http://schemas.microsoft.com/office/drawing/2014/main" id="{F1B1A310-2BCE-6530-5EA1-9D49C950A5A0}"/>
                </a:ext>
              </a:extLst>
            </p:cNvPr>
            <p:cNvSpPr/>
            <p:nvPr/>
          </p:nvSpPr>
          <p:spPr>
            <a:xfrm>
              <a:off x="1553904" y="5752836"/>
              <a:ext cx="3261783" cy="4583155"/>
            </a:xfrm>
            <a:custGeom>
              <a:avLst/>
              <a:gdLst/>
              <a:ahLst/>
              <a:cxnLst/>
              <a:rect l="l" t="t" r="r" b="b"/>
              <a:pathLst>
                <a:path w="3261783" h="4583155" extrusionOk="0">
                  <a:moveTo>
                    <a:pt x="3209694" y="2291895"/>
                  </a:moveTo>
                  <a:cubicBezTo>
                    <a:pt x="3208927" y="3020501"/>
                    <a:pt x="3225465" y="3749913"/>
                    <a:pt x="3261758" y="4481676"/>
                  </a:cubicBezTo>
                  <a:cubicBezTo>
                    <a:pt x="3262464" y="4497222"/>
                    <a:pt x="3248518" y="4509026"/>
                    <a:pt x="3234289" y="4509600"/>
                  </a:cubicBezTo>
                  <a:cubicBezTo>
                    <a:pt x="3000557" y="4518670"/>
                    <a:pt x="2766836" y="4526872"/>
                    <a:pt x="2532973" y="4534358"/>
                  </a:cubicBezTo>
                  <a:cubicBezTo>
                    <a:pt x="2118916" y="4547604"/>
                    <a:pt x="1704718" y="4558257"/>
                    <a:pt x="1290519" y="4566459"/>
                  </a:cubicBezTo>
                  <a:cubicBezTo>
                    <a:pt x="874909" y="4574661"/>
                    <a:pt x="459168" y="4582146"/>
                    <a:pt x="43417" y="4583155"/>
                  </a:cubicBezTo>
                  <a:cubicBezTo>
                    <a:pt x="24116" y="4583155"/>
                    <a:pt x="15242" y="4565591"/>
                    <a:pt x="17490" y="4548320"/>
                  </a:cubicBezTo>
                  <a:cubicBezTo>
                    <a:pt x="92285" y="3975258"/>
                    <a:pt x="15040" y="3387487"/>
                    <a:pt x="2414" y="2812306"/>
                  </a:cubicBezTo>
                  <a:cubicBezTo>
                    <a:pt x="-15788" y="1982908"/>
                    <a:pt x="75989" y="1151007"/>
                    <a:pt x="42429" y="323757"/>
                  </a:cubicBezTo>
                  <a:cubicBezTo>
                    <a:pt x="38062" y="227161"/>
                    <a:pt x="30307" y="130716"/>
                    <a:pt x="17490" y="34835"/>
                  </a:cubicBezTo>
                  <a:cubicBezTo>
                    <a:pt x="15242" y="17564"/>
                    <a:pt x="24116" y="0"/>
                    <a:pt x="43417" y="0"/>
                  </a:cubicBezTo>
                  <a:cubicBezTo>
                    <a:pt x="459168" y="1009"/>
                    <a:pt x="874909" y="8494"/>
                    <a:pt x="1290519" y="16696"/>
                  </a:cubicBezTo>
                  <a:cubicBezTo>
                    <a:pt x="1704718" y="24898"/>
                    <a:pt x="2118916" y="35552"/>
                    <a:pt x="2532973" y="48798"/>
                  </a:cubicBezTo>
                  <a:cubicBezTo>
                    <a:pt x="2766836" y="56283"/>
                    <a:pt x="3000567" y="64485"/>
                    <a:pt x="3234289" y="73555"/>
                  </a:cubicBezTo>
                  <a:cubicBezTo>
                    <a:pt x="3248518" y="74130"/>
                    <a:pt x="3262464" y="85933"/>
                    <a:pt x="3261758" y="101479"/>
                  </a:cubicBezTo>
                  <a:cubicBezTo>
                    <a:pt x="3228632" y="831860"/>
                    <a:pt x="3210460" y="1561474"/>
                    <a:pt x="3209694" y="22918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2339;p27">
              <a:extLst>
                <a:ext uri="{FF2B5EF4-FFF2-40B4-BE49-F238E27FC236}">
                  <a16:creationId xmlns:a16="http://schemas.microsoft.com/office/drawing/2014/main" id="{CF80CA64-2A9F-2EE2-7302-E6BC3B210836}"/>
                </a:ext>
              </a:extLst>
            </p:cNvPr>
            <p:cNvSpPr/>
            <p:nvPr/>
          </p:nvSpPr>
          <p:spPr>
            <a:xfrm>
              <a:off x="1947226" y="6452365"/>
              <a:ext cx="629326" cy="722754"/>
            </a:xfrm>
            <a:custGeom>
              <a:avLst/>
              <a:gdLst/>
              <a:ahLst/>
              <a:cxnLst/>
              <a:rect l="l" t="t" r="r" b="b"/>
              <a:pathLst>
                <a:path w="629326" h="722754" extrusionOk="0">
                  <a:moveTo>
                    <a:pt x="615012" y="9142"/>
                  </a:moveTo>
                  <a:cubicBezTo>
                    <a:pt x="595902" y="-6596"/>
                    <a:pt x="569703" y="-1078"/>
                    <a:pt x="555807" y="18534"/>
                  </a:cubicBezTo>
                  <a:cubicBezTo>
                    <a:pt x="540520" y="40103"/>
                    <a:pt x="529871" y="65838"/>
                    <a:pt x="516378" y="88668"/>
                  </a:cubicBezTo>
                  <a:cubicBezTo>
                    <a:pt x="513171" y="94096"/>
                    <a:pt x="509793" y="99433"/>
                    <a:pt x="506506" y="104820"/>
                  </a:cubicBezTo>
                  <a:cubicBezTo>
                    <a:pt x="488838" y="92250"/>
                    <a:pt x="455580" y="97476"/>
                    <a:pt x="435906" y="97516"/>
                  </a:cubicBezTo>
                  <a:cubicBezTo>
                    <a:pt x="347488" y="97728"/>
                    <a:pt x="184911" y="97344"/>
                    <a:pt x="100627" y="124724"/>
                  </a:cubicBezTo>
                  <a:cubicBezTo>
                    <a:pt x="-53974" y="174934"/>
                    <a:pt x="21446" y="362993"/>
                    <a:pt x="12017" y="481864"/>
                  </a:cubicBezTo>
                  <a:cubicBezTo>
                    <a:pt x="8437" y="527020"/>
                    <a:pt x="-18689" y="672687"/>
                    <a:pt x="22767" y="709903"/>
                  </a:cubicBezTo>
                  <a:cubicBezTo>
                    <a:pt x="41957" y="727134"/>
                    <a:pt x="79984" y="718922"/>
                    <a:pt x="220336" y="720374"/>
                  </a:cubicBezTo>
                  <a:cubicBezTo>
                    <a:pt x="287840" y="721071"/>
                    <a:pt x="380151" y="728122"/>
                    <a:pt x="449298" y="714059"/>
                  </a:cubicBezTo>
                  <a:cubicBezTo>
                    <a:pt x="595741" y="684278"/>
                    <a:pt x="555404" y="527212"/>
                    <a:pt x="556886" y="416703"/>
                  </a:cubicBezTo>
                  <a:cubicBezTo>
                    <a:pt x="559367" y="232741"/>
                    <a:pt x="599220" y="186193"/>
                    <a:pt x="562675" y="171323"/>
                  </a:cubicBezTo>
                  <a:cubicBezTo>
                    <a:pt x="571236" y="157774"/>
                    <a:pt x="579646" y="144124"/>
                    <a:pt x="587724" y="130273"/>
                  </a:cubicBezTo>
                  <a:cubicBezTo>
                    <a:pt x="602164" y="105506"/>
                    <a:pt x="619388" y="79135"/>
                    <a:pt x="628040" y="51704"/>
                  </a:cubicBezTo>
                  <a:cubicBezTo>
                    <a:pt x="627809" y="51664"/>
                    <a:pt x="627577" y="51624"/>
                    <a:pt x="627345" y="51583"/>
                  </a:cubicBezTo>
                  <a:cubicBezTo>
                    <a:pt x="632044" y="36743"/>
                    <a:pt x="628565" y="20309"/>
                    <a:pt x="615012" y="9142"/>
                  </a:cubicBezTo>
                  <a:close/>
                  <a:moveTo>
                    <a:pt x="374907" y="659693"/>
                  </a:moveTo>
                  <a:cubicBezTo>
                    <a:pt x="276364" y="664525"/>
                    <a:pt x="165347" y="666079"/>
                    <a:pt x="65514" y="657554"/>
                  </a:cubicBezTo>
                  <a:cubicBezTo>
                    <a:pt x="50771" y="606567"/>
                    <a:pt x="74549" y="531217"/>
                    <a:pt x="75124" y="460144"/>
                  </a:cubicBezTo>
                  <a:cubicBezTo>
                    <a:pt x="76193" y="327158"/>
                    <a:pt x="28908" y="213412"/>
                    <a:pt x="119817" y="183943"/>
                  </a:cubicBezTo>
                  <a:cubicBezTo>
                    <a:pt x="210565" y="154536"/>
                    <a:pt x="317901" y="160417"/>
                    <a:pt x="411976" y="159872"/>
                  </a:cubicBezTo>
                  <a:cubicBezTo>
                    <a:pt x="425046" y="159792"/>
                    <a:pt x="448340" y="163262"/>
                    <a:pt x="469819" y="162364"/>
                  </a:cubicBezTo>
                  <a:cubicBezTo>
                    <a:pt x="440716" y="206108"/>
                    <a:pt x="409919" y="248691"/>
                    <a:pt x="379072" y="291214"/>
                  </a:cubicBezTo>
                  <a:cubicBezTo>
                    <a:pt x="327309" y="362559"/>
                    <a:pt x="274236" y="434267"/>
                    <a:pt x="231560" y="511665"/>
                  </a:cubicBezTo>
                  <a:cubicBezTo>
                    <a:pt x="230663" y="510455"/>
                    <a:pt x="229644" y="509355"/>
                    <a:pt x="228757" y="508135"/>
                  </a:cubicBezTo>
                  <a:cubicBezTo>
                    <a:pt x="215607" y="489885"/>
                    <a:pt x="206229" y="469456"/>
                    <a:pt x="187260" y="456351"/>
                  </a:cubicBezTo>
                  <a:cubicBezTo>
                    <a:pt x="175946" y="448532"/>
                    <a:pt x="154900" y="454474"/>
                    <a:pt x="152318" y="469314"/>
                  </a:cubicBezTo>
                  <a:cubicBezTo>
                    <a:pt x="147629" y="496200"/>
                    <a:pt x="158066" y="519413"/>
                    <a:pt x="169724" y="543282"/>
                  </a:cubicBezTo>
                  <a:cubicBezTo>
                    <a:pt x="180978" y="566314"/>
                    <a:pt x="195398" y="587762"/>
                    <a:pt x="210998" y="608040"/>
                  </a:cubicBezTo>
                  <a:cubicBezTo>
                    <a:pt x="226205" y="627813"/>
                    <a:pt x="261218" y="622477"/>
                    <a:pt x="272875" y="602027"/>
                  </a:cubicBezTo>
                  <a:cubicBezTo>
                    <a:pt x="326846" y="507348"/>
                    <a:pt x="387855" y="418671"/>
                    <a:pt x="452021" y="330649"/>
                  </a:cubicBezTo>
                  <a:cubicBezTo>
                    <a:pt x="470132" y="305801"/>
                    <a:pt x="488173" y="280903"/>
                    <a:pt x="505891" y="255773"/>
                  </a:cubicBezTo>
                  <a:cubicBezTo>
                    <a:pt x="505255" y="265165"/>
                    <a:pt x="504801" y="273468"/>
                    <a:pt x="504065" y="279319"/>
                  </a:cubicBezTo>
                  <a:cubicBezTo>
                    <a:pt x="464495" y="591616"/>
                    <a:pt x="571418" y="650048"/>
                    <a:pt x="374907" y="65969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2340;p27">
              <a:extLst>
                <a:ext uri="{FF2B5EF4-FFF2-40B4-BE49-F238E27FC236}">
                  <a16:creationId xmlns:a16="http://schemas.microsoft.com/office/drawing/2014/main" id="{5F6266D0-013A-D42E-D6B0-B4B44547DFE6}"/>
                </a:ext>
              </a:extLst>
            </p:cNvPr>
            <p:cNvSpPr/>
            <p:nvPr/>
          </p:nvSpPr>
          <p:spPr>
            <a:xfrm>
              <a:off x="1933749" y="7221213"/>
              <a:ext cx="565694" cy="795242"/>
            </a:xfrm>
            <a:custGeom>
              <a:avLst/>
              <a:gdLst/>
              <a:ahLst/>
              <a:cxnLst/>
              <a:rect l="l" t="t" r="r" b="b"/>
              <a:pathLst>
                <a:path w="565694" h="795242" extrusionOk="0">
                  <a:moveTo>
                    <a:pt x="538991" y="250092"/>
                  </a:moveTo>
                  <a:cubicBezTo>
                    <a:pt x="541703" y="223691"/>
                    <a:pt x="557596" y="178596"/>
                    <a:pt x="519105" y="170666"/>
                  </a:cubicBezTo>
                  <a:cubicBezTo>
                    <a:pt x="515727" y="170243"/>
                    <a:pt x="512611" y="170293"/>
                    <a:pt x="509696" y="170677"/>
                  </a:cubicBezTo>
                  <a:cubicBezTo>
                    <a:pt x="518863" y="151892"/>
                    <a:pt x="528049" y="133127"/>
                    <a:pt x="537115" y="114292"/>
                  </a:cubicBezTo>
                  <a:cubicBezTo>
                    <a:pt x="550809" y="85823"/>
                    <a:pt x="581980" y="42402"/>
                    <a:pt x="555126" y="12884"/>
                  </a:cubicBezTo>
                  <a:cubicBezTo>
                    <a:pt x="541804" y="-1765"/>
                    <a:pt x="517945" y="-5104"/>
                    <a:pt x="502869" y="9050"/>
                  </a:cubicBezTo>
                  <a:cubicBezTo>
                    <a:pt x="496405" y="16929"/>
                    <a:pt x="495679" y="17787"/>
                    <a:pt x="500711" y="11623"/>
                  </a:cubicBezTo>
                  <a:cubicBezTo>
                    <a:pt x="497303" y="14851"/>
                    <a:pt x="494923" y="18725"/>
                    <a:pt x="493249" y="23043"/>
                  </a:cubicBezTo>
                  <a:cubicBezTo>
                    <a:pt x="489730" y="28753"/>
                    <a:pt x="485817" y="34342"/>
                    <a:pt x="482751" y="40294"/>
                  </a:cubicBezTo>
                  <a:cubicBezTo>
                    <a:pt x="476176" y="53086"/>
                    <a:pt x="469954" y="66100"/>
                    <a:pt x="463632" y="79013"/>
                  </a:cubicBezTo>
                  <a:cubicBezTo>
                    <a:pt x="457490" y="91543"/>
                    <a:pt x="451410" y="104113"/>
                    <a:pt x="445319" y="116673"/>
                  </a:cubicBezTo>
                  <a:cubicBezTo>
                    <a:pt x="423749" y="112335"/>
                    <a:pt x="395261" y="117803"/>
                    <a:pt x="378481" y="117632"/>
                  </a:cubicBezTo>
                  <a:cubicBezTo>
                    <a:pt x="280412" y="116633"/>
                    <a:pt x="168205" y="100935"/>
                    <a:pt x="74008" y="135044"/>
                  </a:cubicBezTo>
                  <a:cubicBezTo>
                    <a:pt x="-27045" y="171635"/>
                    <a:pt x="3883" y="303198"/>
                    <a:pt x="6384" y="409580"/>
                  </a:cubicBezTo>
                  <a:cubicBezTo>
                    <a:pt x="10337" y="577482"/>
                    <a:pt x="-6252" y="718639"/>
                    <a:pt x="65074" y="767759"/>
                  </a:cubicBezTo>
                  <a:cubicBezTo>
                    <a:pt x="95911" y="788995"/>
                    <a:pt x="136006" y="789278"/>
                    <a:pt x="171986" y="789247"/>
                  </a:cubicBezTo>
                  <a:cubicBezTo>
                    <a:pt x="313750" y="789106"/>
                    <a:pt x="475107" y="818040"/>
                    <a:pt x="518197" y="750024"/>
                  </a:cubicBezTo>
                  <a:cubicBezTo>
                    <a:pt x="552473" y="695930"/>
                    <a:pt x="519246" y="442368"/>
                    <a:pt x="538991" y="250092"/>
                  </a:cubicBezTo>
                  <a:close/>
                  <a:moveTo>
                    <a:pt x="465457" y="716681"/>
                  </a:moveTo>
                  <a:cubicBezTo>
                    <a:pt x="439339" y="741388"/>
                    <a:pt x="334987" y="727970"/>
                    <a:pt x="286210" y="726750"/>
                  </a:cubicBezTo>
                  <a:cubicBezTo>
                    <a:pt x="168457" y="723794"/>
                    <a:pt x="122312" y="734286"/>
                    <a:pt x="98543" y="715148"/>
                  </a:cubicBezTo>
                  <a:cubicBezTo>
                    <a:pt x="55544" y="680545"/>
                    <a:pt x="75198" y="520926"/>
                    <a:pt x="68119" y="396778"/>
                  </a:cubicBezTo>
                  <a:cubicBezTo>
                    <a:pt x="64892" y="340202"/>
                    <a:pt x="53427" y="278673"/>
                    <a:pt x="67978" y="222884"/>
                  </a:cubicBezTo>
                  <a:cubicBezTo>
                    <a:pt x="76913" y="188644"/>
                    <a:pt x="116523" y="186243"/>
                    <a:pt x="146998" y="182510"/>
                  </a:cubicBezTo>
                  <a:cubicBezTo>
                    <a:pt x="259406" y="168760"/>
                    <a:pt x="355448" y="182863"/>
                    <a:pt x="413806" y="181471"/>
                  </a:cubicBezTo>
                  <a:lnTo>
                    <a:pt x="356971" y="298335"/>
                  </a:lnTo>
                  <a:cubicBezTo>
                    <a:pt x="333122" y="347385"/>
                    <a:pt x="309212" y="396415"/>
                    <a:pt x="285635" y="445596"/>
                  </a:cubicBezTo>
                  <a:cubicBezTo>
                    <a:pt x="271356" y="475377"/>
                    <a:pt x="256553" y="505057"/>
                    <a:pt x="242334" y="534989"/>
                  </a:cubicBezTo>
                  <a:cubicBezTo>
                    <a:pt x="230798" y="517708"/>
                    <a:pt x="219039" y="501112"/>
                    <a:pt x="201715" y="489107"/>
                  </a:cubicBezTo>
                  <a:cubicBezTo>
                    <a:pt x="188404" y="479886"/>
                    <a:pt x="164171" y="490408"/>
                    <a:pt x="165986" y="508154"/>
                  </a:cubicBezTo>
                  <a:cubicBezTo>
                    <a:pt x="168326" y="531045"/>
                    <a:pt x="177069" y="550354"/>
                    <a:pt x="187567" y="570672"/>
                  </a:cubicBezTo>
                  <a:cubicBezTo>
                    <a:pt x="197590" y="590072"/>
                    <a:pt x="206515" y="609906"/>
                    <a:pt x="216034" y="629558"/>
                  </a:cubicBezTo>
                  <a:cubicBezTo>
                    <a:pt x="228297" y="654839"/>
                    <a:pt x="267988" y="656000"/>
                    <a:pt x="281834" y="631626"/>
                  </a:cubicBezTo>
                  <a:cubicBezTo>
                    <a:pt x="313216" y="576372"/>
                    <a:pt x="339566" y="517859"/>
                    <a:pt x="367771" y="460920"/>
                  </a:cubicBezTo>
                  <a:cubicBezTo>
                    <a:pt x="396531" y="402851"/>
                    <a:pt x="424737" y="344490"/>
                    <a:pt x="453174" y="286259"/>
                  </a:cubicBezTo>
                  <a:cubicBezTo>
                    <a:pt x="459850" y="272590"/>
                    <a:pt x="466566" y="258930"/>
                    <a:pt x="473262" y="245260"/>
                  </a:cubicBezTo>
                  <a:cubicBezTo>
                    <a:pt x="471891" y="269321"/>
                    <a:pt x="473131" y="292756"/>
                    <a:pt x="472526" y="304449"/>
                  </a:cubicBezTo>
                  <a:cubicBezTo>
                    <a:pt x="461947" y="509809"/>
                    <a:pt x="485323" y="653518"/>
                    <a:pt x="465457" y="7166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2341;p27">
              <a:extLst>
                <a:ext uri="{FF2B5EF4-FFF2-40B4-BE49-F238E27FC236}">
                  <a16:creationId xmlns:a16="http://schemas.microsoft.com/office/drawing/2014/main" id="{AF7739B9-5FAF-8642-870C-4962834B809E}"/>
                </a:ext>
              </a:extLst>
            </p:cNvPr>
            <p:cNvSpPr/>
            <p:nvPr/>
          </p:nvSpPr>
          <p:spPr>
            <a:xfrm>
              <a:off x="1919261" y="8115601"/>
              <a:ext cx="557683" cy="685380"/>
            </a:xfrm>
            <a:custGeom>
              <a:avLst/>
              <a:gdLst/>
              <a:ahLst/>
              <a:cxnLst/>
              <a:rect l="l" t="t" r="r" b="b"/>
              <a:pathLst>
                <a:path w="557683" h="685380" extrusionOk="0">
                  <a:moveTo>
                    <a:pt x="519133" y="124250"/>
                  </a:moveTo>
                  <a:cubicBezTo>
                    <a:pt x="525455" y="110480"/>
                    <a:pt x="531455" y="96578"/>
                    <a:pt x="536639" y="82373"/>
                  </a:cubicBezTo>
                  <a:cubicBezTo>
                    <a:pt x="537032" y="81294"/>
                    <a:pt x="537698" y="79841"/>
                    <a:pt x="538272" y="78368"/>
                  </a:cubicBezTo>
                  <a:cubicBezTo>
                    <a:pt x="543546" y="74272"/>
                    <a:pt x="548528" y="68431"/>
                    <a:pt x="551120" y="63861"/>
                  </a:cubicBezTo>
                  <a:cubicBezTo>
                    <a:pt x="560538" y="47266"/>
                    <a:pt x="560407" y="26756"/>
                    <a:pt x="546884" y="12340"/>
                  </a:cubicBezTo>
                  <a:cubicBezTo>
                    <a:pt x="533281" y="-2157"/>
                    <a:pt x="508988" y="-4791"/>
                    <a:pt x="493952" y="9333"/>
                  </a:cubicBezTo>
                  <a:cubicBezTo>
                    <a:pt x="491230" y="11886"/>
                    <a:pt x="488941" y="14953"/>
                    <a:pt x="487085" y="18282"/>
                  </a:cubicBezTo>
                  <a:cubicBezTo>
                    <a:pt x="485219" y="19522"/>
                    <a:pt x="483434" y="20905"/>
                    <a:pt x="481750" y="22438"/>
                  </a:cubicBezTo>
                  <a:cubicBezTo>
                    <a:pt x="475781" y="27492"/>
                    <a:pt x="471898" y="32900"/>
                    <a:pt x="468419" y="39709"/>
                  </a:cubicBezTo>
                  <a:cubicBezTo>
                    <a:pt x="467663" y="41203"/>
                    <a:pt x="466937" y="42766"/>
                    <a:pt x="466191" y="44300"/>
                  </a:cubicBezTo>
                  <a:cubicBezTo>
                    <a:pt x="416717" y="43240"/>
                    <a:pt x="337032" y="54227"/>
                    <a:pt x="240516" y="44169"/>
                  </a:cubicBezTo>
                  <a:cubicBezTo>
                    <a:pt x="186636" y="38549"/>
                    <a:pt x="123913" y="24042"/>
                    <a:pt x="73250" y="49283"/>
                  </a:cubicBezTo>
                  <a:cubicBezTo>
                    <a:pt x="-21582" y="96537"/>
                    <a:pt x="2741" y="261039"/>
                    <a:pt x="2933" y="346155"/>
                  </a:cubicBezTo>
                  <a:cubicBezTo>
                    <a:pt x="3074" y="413475"/>
                    <a:pt x="4233" y="513411"/>
                    <a:pt x="8721" y="580761"/>
                  </a:cubicBezTo>
                  <a:cubicBezTo>
                    <a:pt x="15790" y="686851"/>
                    <a:pt x="23656" y="665151"/>
                    <a:pt x="281226" y="675088"/>
                  </a:cubicBezTo>
                  <a:cubicBezTo>
                    <a:pt x="345089" y="677549"/>
                    <a:pt x="483364" y="712001"/>
                    <a:pt x="517620" y="639284"/>
                  </a:cubicBezTo>
                  <a:cubicBezTo>
                    <a:pt x="544746" y="581689"/>
                    <a:pt x="539654" y="441339"/>
                    <a:pt x="536336" y="240953"/>
                  </a:cubicBezTo>
                  <a:cubicBezTo>
                    <a:pt x="535893" y="215419"/>
                    <a:pt x="549950" y="140493"/>
                    <a:pt x="519133" y="124250"/>
                  </a:cubicBezTo>
                  <a:close/>
                  <a:moveTo>
                    <a:pt x="403346" y="625382"/>
                  </a:moveTo>
                  <a:cubicBezTo>
                    <a:pt x="279522" y="615415"/>
                    <a:pt x="84554" y="617422"/>
                    <a:pt x="67169" y="610179"/>
                  </a:cubicBezTo>
                  <a:cubicBezTo>
                    <a:pt x="56712" y="551838"/>
                    <a:pt x="58083" y="292747"/>
                    <a:pt x="59424" y="233084"/>
                  </a:cubicBezTo>
                  <a:cubicBezTo>
                    <a:pt x="60332" y="192599"/>
                    <a:pt x="55048" y="120397"/>
                    <a:pt x="97986" y="99050"/>
                  </a:cubicBezTo>
                  <a:cubicBezTo>
                    <a:pt x="133503" y="81395"/>
                    <a:pt x="182209" y="93592"/>
                    <a:pt x="219753" y="97819"/>
                  </a:cubicBezTo>
                  <a:cubicBezTo>
                    <a:pt x="286954" y="105385"/>
                    <a:pt x="353651" y="102076"/>
                    <a:pt x="421084" y="101582"/>
                  </a:cubicBezTo>
                  <a:cubicBezTo>
                    <a:pt x="425854" y="101551"/>
                    <a:pt x="431955" y="101995"/>
                    <a:pt x="438711" y="102520"/>
                  </a:cubicBezTo>
                  <a:cubicBezTo>
                    <a:pt x="432782" y="114001"/>
                    <a:pt x="426640" y="125370"/>
                    <a:pt x="420307" y="136588"/>
                  </a:cubicBezTo>
                  <a:cubicBezTo>
                    <a:pt x="396095" y="179464"/>
                    <a:pt x="368777" y="220474"/>
                    <a:pt x="340834" y="260979"/>
                  </a:cubicBezTo>
                  <a:cubicBezTo>
                    <a:pt x="297048" y="324455"/>
                    <a:pt x="251629" y="387104"/>
                    <a:pt x="213420" y="454061"/>
                  </a:cubicBezTo>
                  <a:cubicBezTo>
                    <a:pt x="198818" y="432562"/>
                    <a:pt x="186324" y="414343"/>
                    <a:pt x="162777" y="402186"/>
                  </a:cubicBezTo>
                  <a:cubicBezTo>
                    <a:pt x="146945" y="394014"/>
                    <a:pt x="126363" y="402418"/>
                    <a:pt x="125809" y="421899"/>
                  </a:cubicBezTo>
                  <a:cubicBezTo>
                    <a:pt x="125415" y="435881"/>
                    <a:pt x="125687" y="447957"/>
                    <a:pt x="131274" y="461112"/>
                  </a:cubicBezTo>
                  <a:cubicBezTo>
                    <a:pt x="135741" y="471615"/>
                    <a:pt x="140784" y="481894"/>
                    <a:pt x="145957" y="492064"/>
                  </a:cubicBezTo>
                  <a:cubicBezTo>
                    <a:pt x="156737" y="513259"/>
                    <a:pt x="168797" y="534011"/>
                    <a:pt x="180798" y="554541"/>
                  </a:cubicBezTo>
                  <a:cubicBezTo>
                    <a:pt x="194754" y="578410"/>
                    <a:pt x="236755" y="585604"/>
                    <a:pt x="250782" y="556740"/>
                  </a:cubicBezTo>
                  <a:cubicBezTo>
                    <a:pt x="290978" y="474025"/>
                    <a:pt x="344474" y="399028"/>
                    <a:pt x="396821" y="323759"/>
                  </a:cubicBezTo>
                  <a:cubicBezTo>
                    <a:pt x="424099" y="284545"/>
                    <a:pt x="452032" y="244514"/>
                    <a:pt x="477122" y="202950"/>
                  </a:cubicBezTo>
                  <a:cubicBezTo>
                    <a:pt x="478554" y="218799"/>
                    <a:pt x="480591" y="233185"/>
                    <a:pt x="480732" y="241871"/>
                  </a:cubicBezTo>
                  <a:cubicBezTo>
                    <a:pt x="487972" y="677509"/>
                    <a:pt x="479209" y="631496"/>
                    <a:pt x="403346" y="6253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2342;p27">
              <a:extLst>
                <a:ext uri="{FF2B5EF4-FFF2-40B4-BE49-F238E27FC236}">
                  <a16:creationId xmlns:a16="http://schemas.microsoft.com/office/drawing/2014/main" id="{05643A57-E1C3-854C-5BD2-5799442D032E}"/>
                </a:ext>
              </a:extLst>
            </p:cNvPr>
            <p:cNvSpPr/>
            <p:nvPr/>
          </p:nvSpPr>
          <p:spPr>
            <a:xfrm>
              <a:off x="1892255" y="8880618"/>
              <a:ext cx="637680" cy="669692"/>
            </a:xfrm>
            <a:custGeom>
              <a:avLst/>
              <a:gdLst/>
              <a:ahLst/>
              <a:cxnLst/>
              <a:rect l="l" t="t" r="r" b="b"/>
              <a:pathLst>
                <a:path w="637680" h="669692" extrusionOk="0">
                  <a:moveTo>
                    <a:pt x="637643" y="35358"/>
                  </a:moveTo>
                  <a:cubicBezTo>
                    <a:pt x="636664" y="9905"/>
                    <a:pt x="611202" y="-8708"/>
                    <a:pt x="587141" y="4215"/>
                  </a:cubicBezTo>
                  <a:cubicBezTo>
                    <a:pt x="561880" y="17794"/>
                    <a:pt x="546996" y="49381"/>
                    <a:pt x="531133" y="72372"/>
                  </a:cubicBezTo>
                  <a:cubicBezTo>
                    <a:pt x="529762" y="74360"/>
                    <a:pt x="528310" y="76276"/>
                    <a:pt x="526928" y="78244"/>
                  </a:cubicBezTo>
                  <a:cubicBezTo>
                    <a:pt x="513930" y="77083"/>
                    <a:pt x="498521" y="81179"/>
                    <a:pt x="486249" y="82622"/>
                  </a:cubicBezTo>
                  <a:cubicBezTo>
                    <a:pt x="292975" y="105220"/>
                    <a:pt x="112367" y="47403"/>
                    <a:pt x="32903" y="119778"/>
                  </a:cubicBezTo>
                  <a:cubicBezTo>
                    <a:pt x="79" y="149680"/>
                    <a:pt x="-314" y="197943"/>
                    <a:pt x="59" y="239033"/>
                  </a:cubicBezTo>
                  <a:cubicBezTo>
                    <a:pt x="2984" y="559521"/>
                    <a:pt x="6059" y="617449"/>
                    <a:pt x="45781" y="657520"/>
                  </a:cubicBezTo>
                  <a:cubicBezTo>
                    <a:pt x="58507" y="670363"/>
                    <a:pt x="83768" y="667508"/>
                    <a:pt x="99994" y="668143"/>
                  </a:cubicBezTo>
                  <a:cubicBezTo>
                    <a:pt x="144485" y="669888"/>
                    <a:pt x="189057" y="669767"/>
                    <a:pt x="233569" y="669606"/>
                  </a:cubicBezTo>
                  <a:cubicBezTo>
                    <a:pt x="612271" y="668234"/>
                    <a:pt x="578166" y="676355"/>
                    <a:pt x="591729" y="246498"/>
                  </a:cubicBezTo>
                  <a:cubicBezTo>
                    <a:pt x="592476" y="222881"/>
                    <a:pt x="608146" y="159758"/>
                    <a:pt x="586939" y="135072"/>
                  </a:cubicBezTo>
                  <a:cubicBezTo>
                    <a:pt x="591518" y="128726"/>
                    <a:pt x="596176" y="122441"/>
                    <a:pt x="600593" y="115984"/>
                  </a:cubicBezTo>
                  <a:cubicBezTo>
                    <a:pt x="616012" y="93457"/>
                    <a:pt x="638732" y="63716"/>
                    <a:pt x="637643" y="35358"/>
                  </a:cubicBezTo>
                  <a:close/>
                  <a:moveTo>
                    <a:pt x="388311" y="610710"/>
                  </a:moveTo>
                  <a:cubicBezTo>
                    <a:pt x="287388" y="613343"/>
                    <a:pt x="181434" y="620264"/>
                    <a:pt x="80491" y="610085"/>
                  </a:cubicBezTo>
                  <a:cubicBezTo>
                    <a:pt x="52749" y="569398"/>
                    <a:pt x="62753" y="510078"/>
                    <a:pt x="60211" y="381663"/>
                  </a:cubicBezTo>
                  <a:cubicBezTo>
                    <a:pt x="54030" y="69477"/>
                    <a:pt x="10063" y="160252"/>
                    <a:pt x="446890" y="142648"/>
                  </a:cubicBezTo>
                  <a:cubicBezTo>
                    <a:pt x="454483" y="142345"/>
                    <a:pt x="466141" y="142477"/>
                    <a:pt x="478938" y="141962"/>
                  </a:cubicBezTo>
                  <a:cubicBezTo>
                    <a:pt x="449350" y="178755"/>
                    <a:pt x="417242" y="214932"/>
                    <a:pt x="385628" y="250947"/>
                  </a:cubicBezTo>
                  <a:cubicBezTo>
                    <a:pt x="331456" y="312678"/>
                    <a:pt x="276507" y="375640"/>
                    <a:pt x="232006" y="445099"/>
                  </a:cubicBezTo>
                  <a:cubicBezTo>
                    <a:pt x="229182" y="439852"/>
                    <a:pt x="226510" y="434536"/>
                    <a:pt x="223585" y="429351"/>
                  </a:cubicBezTo>
                  <a:cubicBezTo>
                    <a:pt x="216053" y="415963"/>
                    <a:pt x="208217" y="402929"/>
                    <a:pt x="199242" y="390470"/>
                  </a:cubicBezTo>
                  <a:cubicBezTo>
                    <a:pt x="189824" y="377405"/>
                    <a:pt x="181696" y="364089"/>
                    <a:pt x="166822" y="356654"/>
                  </a:cubicBezTo>
                  <a:cubicBezTo>
                    <a:pt x="155094" y="350782"/>
                    <a:pt x="136397" y="353546"/>
                    <a:pt x="133201" y="369123"/>
                  </a:cubicBezTo>
                  <a:cubicBezTo>
                    <a:pt x="126646" y="401063"/>
                    <a:pt x="142922" y="434173"/>
                    <a:pt x="154751" y="463258"/>
                  </a:cubicBezTo>
                  <a:cubicBezTo>
                    <a:pt x="166751" y="492746"/>
                    <a:pt x="180536" y="521488"/>
                    <a:pt x="193978" y="550341"/>
                  </a:cubicBezTo>
                  <a:cubicBezTo>
                    <a:pt x="206503" y="577217"/>
                    <a:pt x="250803" y="579274"/>
                    <a:pt x="264820" y="552561"/>
                  </a:cubicBezTo>
                  <a:cubicBezTo>
                    <a:pt x="313647" y="459475"/>
                    <a:pt x="379911" y="381320"/>
                    <a:pt x="448524" y="303155"/>
                  </a:cubicBezTo>
                  <a:cubicBezTo>
                    <a:pt x="476306" y="271507"/>
                    <a:pt x="504037" y="239799"/>
                    <a:pt x="530841" y="207315"/>
                  </a:cubicBezTo>
                  <a:cubicBezTo>
                    <a:pt x="531728" y="222639"/>
                    <a:pt x="533211" y="236551"/>
                    <a:pt x="533070" y="245086"/>
                  </a:cubicBezTo>
                  <a:cubicBezTo>
                    <a:pt x="526837" y="620364"/>
                    <a:pt x="533826" y="606907"/>
                    <a:pt x="388311" y="6107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2343;p27">
              <a:extLst>
                <a:ext uri="{FF2B5EF4-FFF2-40B4-BE49-F238E27FC236}">
                  <a16:creationId xmlns:a16="http://schemas.microsoft.com/office/drawing/2014/main" id="{E5379A91-0BDF-822F-53B6-BA14713BFAEB}"/>
                </a:ext>
              </a:extLst>
            </p:cNvPr>
            <p:cNvSpPr/>
            <p:nvPr/>
          </p:nvSpPr>
          <p:spPr>
            <a:xfrm>
              <a:off x="2630562" y="6722400"/>
              <a:ext cx="1805167" cy="322902"/>
            </a:xfrm>
            <a:custGeom>
              <a:avLst/>
              <a:gdLst/>
              <a:ahLst/>
              <a:cxnLst/>
              <a:rect l="l" t="t" r="r" b="b"/>
              <a:pathLst>
                <a:path w="1805167" h="322902" extrusionOk="0">
                  <a:moveTo>
                    <a:pt x="1801639" y="254240"/>
                  </a:moveTo>
                  <a:cubicBezTo>
                    <a:pt x="1788337" y="223067"/>
                    <a:pt x="1771315" y="195576"/>
                    <a:pt x="1751258" y="168307"/>
                  </a:cubicBezTo>
                  <a:cubicBezTo>
                    <a:pt x="1731049" y="140836"/>
                    <a:pt x="1705677" y="105820"/>
                    <a:pt x="1666359" y="117199"/>
                  </a:cubicBezTo>
                  <a:cubicBezTo>
                    <a:pt x="1636480" y="125845"/>
                    <a:pt x="1623471" y="161588"/>
                    <a:pt x="1611027" y="189140"/>
                  </a:cubicBezTo>
                  <a:cubicBezTo>
                    <a:pt x="1607649" y="182169"/>
                    <a:pt x="1604372" y="174270"/>
                    <a:pt x="1601548" y="168105"/>
                  </a:cubicBezTo>
                  <a:cubicBezTo>
                    <a:pt x="1587218" y="136791"/>
                    <a:pt x="1572889" y="105487"/>
                    <a:pt x="1558559" y="74172"/>
                  </a:cubicBezTo>
                  <a:cubicBezTo>
                    <a:pt x="1546186" y="47135"/>
                    <a:pt x="1532804" y="13803"/>
                    <a:pt x="1500938" y="5087"/>
                  </a:cubicBezTo>
                  <a:cubicBezTo>
                    <a:pt x="1464615" y="-4850"/>
                    <a:pt x="1439192" y="20058"/>
                    <a:pt x="1422795" y="48971"/>
                  </a:cubicBezTo>
                  <a:cubicBezTo>
                    <a:pt x="1405804" y="78914"/>
                    <a:pt x="1388943" y="108927"/>
                    <a:pt x="1372012" y="138910"/>
                  </a:cubicBezTo>
                  <a:cubicBezTo>
                    <a:pt x="1359295" y="161427"/>
                    <a:pt x="1347517" y="191581"/>
                    <a:pt x="1327903" y="207279"/>
                  </a:cubicBezTo>
                  <a:cubicBezTo>
                    <a:pt x="1325322" y="209347"/>
                    <a:pt x="1323164" y="209317"/>
                    <a:pt x="1317819" y="206008"/>
                  </a:cubicBezTo>
                  <a:cubicBezTo>
                    <a:pt x="1308814" y="200429"/>
                    <a:pt x="1301896" y="190593"/>
                    <a:pt x="1295815" y="181927"/>
                  </a:cubicBezTo>
                  <a:cubicBezTo>
                    <a:pt x="1277744" y="156131"/>
                    <a:pt x="1262064" y="128428"/>
                    <a:pt x="1248278" y="100130"/>
                  </a:cubicBezTo>
                  <a:cubicBezTo>
                    <a:pt x="1241371" y="85946"/>
                    <a:pt x="1234907" y="71529"/>
                    <a:pt x="1229088" y="56861"/>
                  </a:cubicBezTo>
                  <a:cubicBezTo>
                    <a:pt x="1223411" y="42565"/>
                    <a:pt x="1219135" y="27584"/>
                    <a:pt x="1208103" y="16204"/>
                  </a:cubicBezTo>
                  <a:cubicBezTo>
                    <a:pt x="1194197" y="1849"/>
                    <a:pt x="1174492" y="-3993"/>
                    <a:pt x="1155473" y="2867"/>
                  </a:cubicBezTo>
                  <a:cubicBezTo>
                    <a:pt x="1138451" y="9011"/>
                    <a:pt x="1128922" y="23791"/>
                    <a:pt x="1123103" y="40184"/>
                  </a:cubicBezTo>
                  <a:cubicBezTo>
                    <a:pt x="1113291" y="67867"/>
                    <a:pt x="1110085" y="97951"/>
                    <a:pt x="1105032" y="126733"/>
                  </a:cubicBezTo>
                  <a:cubicBezTo>
                    <a:pt x="1100575" y="152085"/>
                    <a:pt x="1095795" y="179243"/>
                    <a:pt x="1083815" y="202396"/>
                  </a:cubicBezTo>
                  <a:cubicBezTo>
                    <a:pt x="1075576" y="191440"/>
                    <a:pt x="1069334" y="178345"/>
                    <a:pt x="1062406" y="166552"/>
                  </a:cubicBezTo>
                  <a:cubicBezTo>
                    <a:pt x="1052201" y="149170"/>
                    <a:pt x="1041986" y="131777"/>
                    <a:pt x="1031781" y="114395"/>
                  </a:cubicBezTo>
                  <a:cubicBezTo>
                    <a:pt x="1022907" y="99282"/>
                    <a:pt x="1014658" y="82879"/>
                    <a:pt x="1002899" y="69723"/>
                  </a:cubicBezTo>
                  <a:cubicBezTo>
                    <a:pt x="975450" y="39014"/>
                    <a:pt x="933540" y="41667"/>
                    <a:pt x="904014" y="67605"/>
                  </a:cubicBezTo>
                  <a:cubicBezTo>
                    <a:pt x="877523" y="90869"/>
                    <a:pt x="859865" y="126682"/>
                    <a:pt x="840655" y="155777"/>
                  </a:cubicBezTo>
                  <a:cubicBezTo>
                    <a:pt x="830873" y="170597"/>
                    <a:pt x="821152" y="185448"/>
                    <a:pt x="811401" y="200288"/>
                  </a:cubicBezTo>
                  <a:cubicBezTo>
                    <a:pt x="799824" y="174270"/>
                    <a:pt x="788207" y="148262"/>
                    <a:pt x="776378" y="122365"/>
                  </a:cubicBezTo>
                  <a:cubicBezTo>
                    <a:pt x="757601" y="81234"/>
                    <a:pt x="723668" y="41002"/>
                    <a:pt x="673479" y="48124"/>
                  </a:cubicBezTo>
                  <a:cubicBezTo>
                    <a:pt x="625700" y="54914"/>
                    <a:pt x="609898" y="103479"/>
                    <a:pt x="595538" y="142723"/>
                  </a:cubicBezTo>
                  <a:cubicBezTo>
                    <a:pt x="587431" y="164877"/>
                    <a:pt x="580019" y="187253"/>
                    <a:pt x="573232" y="209821"/>
                  </a:cubicBezTo>
                  <a:cubicBezTo>
                    <a:pt x="567958" y="192005"/>
                    <a:pt x="564489" y="173230"/>
                    <a:pt x="559054" y="157755"/>
                  </a:cubicBezTo>
                  <a:cubicBezTo>
                    <a:pt x="544321" y="115837"/>
                    <a:pt x="517850" y="71005"/>
                    <a:pt x="470938" y="60825"/>
                  </a:cubicBezTo>
                  <a:cubicBezTo>
                    <a:pt x="418349" y="49415"/>
                    <a:pt x="375279" y="83383"/>
                    <a:pt x="342969" y="120942"/>
                  </a:cubicBezTo>
                  <a:cubicBezTo>
                    <a:pt x="319221" y="148544"/>
                    <a:pt x="295796" y="176428"/>
                    <a:pt x="272390" y="204343"/>
                  </a:cubicBezTo>
                  <a:cubicBezTo>
                    <a:pt x="265452" y="172211"/>
                    <a:pt x="258323" y="140090"/>
                    <a:pt x="249560" y="108554"/>
                  </a:cubicBezTo>
                  <a:cubicBezTo>
                    <a:pt x="237852" y="66404"/>
                    <a:pt x="210887" y="21107"/>
                    <a:pt x="161030" y="22933"/>
                  </a:cubicBezTo>
                  <a:cubicBezTo>
                    <a:pt x="103924" y="25022"/>
                    <a:pt x="78511" y="77058"/>
                    <a:pt x="62276" y="124049"/>
                  </a:cubicBezTo>
                  <a:cubicBezTo>
                    <a:pt x="44477" y="175601"/>
                    <a:pt x="21606" y="225024"/>
                    <a:pt x="1831" y="275769"/>
                  </a:cubicBezTo>
                  <a:cubicBezTo>
                    <a:pt x="-9080" y="303764"/>
                    <a:pt x="31670" y="319129"/>
                    <a:pt x="47553" y="296763"/>
                  </a:cubicBezTo>
                  <a:cubicBezTo>
                    <a:pt x="74064" y="259436"/>
                    <a:pt x="93496" y="218154"/>
                    <a:pt x="110851" y="175853"/>
                  </a:cubicBezTo>
                  <a:cubicBezTo>
                    <a:pt x="118586" y="156998"/>
                    <a:pt x="124586" y="137225"/>
                    <a:pt x="133087" y="118713"/>
                  </a:cubicBezTo>
                  <a:cubicBezTo>
                    <a:pt x="138361" y="107222"/>
                    <a:pt x="146802" y="90647"/>
                    <a:pt x="160980" y="88548"/>
                  </a:cubicBezTo>
                  <a:cubicBezTo>
                    <a:pt x="168251" y="87469"/>
                    <a:pt x="171982" y="92574"/>
                    <a:pt x="176550" y="101028"/>
                  </a:cubicBezTo>
                  <a:cubicBezTo>
                    <a:pt x="184123" y="115030"/>
                    <a:pt x="187209" y="131959"/>
                    <a:pt x="190799" y="148019"/>
                  </a:cubicBezTo>
                  <a:cubicBezTo>
                    <a:pt x="201044" y="193811"/>
                    <a:pt x="211431" y="239562"/>
                    <a:pt x="221808" y="285323"/>
                  </a:cubicBezTo>
                  <a:cubicBezTo>
                    <a:pt x="226910" y="307820"/>
                    <a:pt x="260481" y="321409"/>
                    <a:pt x="277069" y="301787"/>
                  </a:cubicBezTo>
                  <a:cubicBezTo>
                    <a:pt x="312001" y="260455"/>
                    <a:pt x="346892" y="219072"/>
                    <a:pt x="381844" y="177760"/>
                  </a:cubicBezTo>
                  <a:cubicBezTo>
                    <a:pt x="400258" y="155999"/>
                    <a:pt x="432406" y="113648"/>
                    <a:pt x="462548" y="128115"/>
                  </a:cubicBezTo>
                  <a:cubicBezTo>
                    <a:pt x="471049" y="132191"/>
                    <a:pt x="480992" y="146002"/>
                    <a:pt x="487083" y="157876"/>
                  </a:cubicBezTo>
                  <a:cubicBezTo>
                    <a:pt x="495029" y="173372"/>
                    <a:pt x="499093" y="190017"/>
                    <a:pt x="503661" y="206926"/>
                  </a:cubicBezTo>
                  <a:cubicBezTo>
                    <a:pt x="515268" y="249862"/>
                    <a:pt x="530526" y="291658"/>
                    <a:pt x="568714" y="317797"/>
                  </a:cubicBezTo>
                  <a:cubicBezTo>
                    <a:pt x="585968" y="329601"/>
                    <a:pt x="613670" y="319916"/>
                    <a:pt x="618792" y="299225"/>
                  </a:cubicBezTo>
                  <a:cubicBezTo>
                    <a:pt x="628080" y="261696"/>
                    <a:pt x="638961" y="224601"/>
                    <a:pt x="651566" y="188050"/>
                  </a:cubicBezTo>
                  <a:cubicBezTo>
                    <a:pt x="657707" y="170254"/>
                    <a:pt x="664161" y="152549"/>
                    <a:pt x="671190" y="135086"/>
                  </a:cubicBezTo>
                  <a:cubicBezTo>
                    <a:pt x="673993" y="128115"/>
                    <a:pt x="678551" y="114879"/>
                    <a:pt x="685086" y="115071"/>
                  </a:cubicBezTo>
                  <a:cubicBezTo>
                    <a:pt x="705668" y="115696"/>
                    <a:pt x="718807" y="162204"/>
                    <a:pt x="725221" y="176862"/>
                  </a:cubicBezTo>
                  <a:cubicBezTo>
                    <a:pt x="741709" y="214522"/>
                    <a:pt x="758206" y="252172"/>
                    <a:pt x="774704" y="289832"/>
                  </a:cubicBezTo>
                  <a:cubicBezTo>
                    <a:pt x="785757" y="315063"/>
                    <a:pt x="821707" y="312047"/>
                    <a:pt x="835270" y="291739"/>
                  </a:cubicBezTo>
                  <a:cubicBezTo>
                    <a:pt x="863838" y="248924"/>
                    <a:pt x="892346" y="206078"/>
                    <a:pt x="920784" y="163172"/>
                  </a:cubicBezTo>
                  <a:cubicBezTo>
                    <a:pt x="927732" y="152690"/>
                    <a:pt x="934398" y="141916"/>
                    <a:pt x="941719" y="131686"/>
                  </a:cubicBezTo>
                  <a:cubicBezTo>
                    <a:pt x="944028" y="128458"/>
                    <a:pt x="949796" y="123141"/>
                    <a:pt x="952408" y="120044"/>
                  </a:cubicBezTo>
                  <a:cubicBezTo>
                    <a:pt x="957672" y="130254"/>
                    <a:pt x="964711" y="140796"/>
                    <a:pt x="970681" y="151016"/>
                  </a:cubicBezTo>
                  <a:cubicBezTo>
                    <a:pt x="983407" y="172766"/>
                    <a:pt x="996123" y="194517"/>
                    <a:pt x="1008839" y="216278"/>
                  </a:cubicBezTo>
                  <a:cubicBezTo>
                    <a:pt x="1021071" y="237201"/>
                    <a:pt x="1033566" y="259234"/>
                    <a:pt x="1054944" y="272188"/>
                  </a:cubicBezTo>
                  <a:cubicBezTo>
                    <a:pt x="1078894" y="286685"/>
                    <a:pt x="1108935" y="283658"/>
                    <a:pt x="1128649" y="263532"/>
                  </a:cubicBezTo>
                  <a:cubicBezTo>
                    <a:pt x="1144804" y="247047"/>
                    <a:pt x="1154465" y="222260"/>
                    <a:pt x="1161373" y="200681"/>
                  </a:cubicBezTo>
                  <a:cubicBezTo>
                    <a:pt x="1169006" y="176842"/>
                    <a:pt x="1172899" y="152025"/>
                    <a:pt x="1177104" y="127409"/>
                  </a:cubicBezTo>
                  <a:cubicBezTo>
                    <a:pt x="1177507" y="125068"/>
                    <a:pt x="1177931" y="122738"/>
                    <a:pt x="1178334" y="120408"/>
                  </a:cubicBezTo>
                  <a:cubicBezTo>
                    <a:pt x="1183578" y="131898"/>
                    <a:pt x="1189024" y="143288"/>
                    <a:pt x="1194923" y="154466"/>
                  </a:cubicBezTo>
                  <a:cubicBezTo>
                    <a:pt x="1211824" y="186517"/>
                    <a:pt x="1230853" y="221110"/>
                    <a:pt x="1255700" y="247754"/>
                  </a:cubicBezTo>
                  <a:cubicBezTo>
                    <a:pt x="1282575" y="276566"/>
                    <a:pt x="1322740" y="291931"/>
                    <a:pt x="1359931" y="272904"/>
                  </a:cubicBezTo>
                  <a:cubicBezTo>
                    <a:pt x="1391666" y="256672"/>
                    <a:pt x="1408486" y="223511"/>
                    <a:pt x="1425286" y="193861"/>
                  </a:cubicBezTo>
                  <a:cubicBezTo>
                    <a:pt x="1444759" y="159510"/>
                    <a:pt x="1464231" y="125149"/>
                    <a:pt x="1483704" y="90798"/>
                  </a:cubicBezTo>
                  <a:cubicBezTo>
                    <a:pt x="1483815" y="90606"/>
                    <a:pt x="1484017" y="90324"/>
                    <a:pt x="1484158" y="90092"/>
                  </a:cubicBezTo>
                  <a:cubicBezTo>
                    <a:pt x="1488010" y="98475"/>
                    <a:pt x="1491640" y="106970"/>
                    <a:pt x="1495382" y="115404"/>
                  </a:cubicBezTo>
                  <a:cubicBezTo>
                    <a:pt x="1511798" y="152418"/>
                    <a:pt x="1527227" y="190078"/>
                    <a:pt x="1544703" y="226598"/>
                  </a:cubicBezTo>
                  <a:cubicBezTo>
                    <a:pt x="1560303" y="259174"/>
                    <a:pt x="1592402" y="289509"/>
                    <a:pt x="1631155" y="278634"/>
                  </a:cubicBezTo>
                  <a:cubicBezTo>
                    <a:pt x="1655599" y="271774"/>
                    <a:pt x="1666218" y="250144"/>
                    <a:pt x="1676524" y="229261"/>
                  </a:cubicBezTo>
                  <a:cubicBezTo>
                    <a:pt x="1679922" y="222371"/>
                    <a:pt x="1683331" y="215481"/>
                    <a:pt x="1686729" y="208580"/>
                  </a:cubicBezTo>
                  <a:cubicBezTo>
                    <a:pt x="1688615" y="211032"/>
                    <a:pt x="1690521" y="213463"/>
                    <a:pt x="1692387" y="215935"/>
                  </a:cubicBezTo>
                  <a:cubicBezTo>
                    <a:pt x="1697217" y="222361"/>
                    <a:pt x="1701815" y="228949"/>
                    <a:pt x="1706484" y="235506"/>
                  </a:cubicBezTo>
                  <a:cubicBezTo>
                    <a:pt x="1720209" y="254795"/>
                    <a:pt x="1734286" y="273751"/>
                    <a:pt x="1748203" y="292889"/>
                  </a:cubicBezTo>
                  <a:cubicBezTo>
                    <a:pt x="1757803" y="306095"/>
                    <a:pt x="1779877" y="305701"/>
                    <a:pt x="1791726" y="296854"/>
                  </a:cubicBezTo>
                  <a:cubicBezTo>
                    <a:pt x="1805773" y="286352"/>
                    <a:pt x="1808324" y="269918"/>
                    <a:pt x="1801639" y="2542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344;p27">
              <a:extLst>
                <a:ext uri="{FF2B5EF4-FFF2-40B4-BE49-F238E27FC236}">
                  <a16:creationId xmlns:a16="http://schemas.microsoft.com/office/drawing/2014/main" id="{9C158F0F-C4E6-2FC1-D182-E7BB2041F4B3}"/>
                </a:ext>
              </a:extLst>
            </p:cNvPr>
            <p:cNvSpPr/>
            <p:nvPr/>
          </p:nvSpPr>
          <p:spPr>
            <a:xfrm>
              <a:off x="2650481" y="7548861"/>
              <a:ext cx="1725421" cy="349025"/>
            </a:xfrm>
            <a:custGeom>
              <a:avLst/>
              <a:gdLst/>
              <a:ahLst/>
              <a:cxnLst/>
              <a:rect l="l" t="t" r="r" b="b"/>
              <a:pathLst>
                <a:path w="1725421" h="349025" extrusionOk="0">
                  <a:moveTo>
                    <a:pt x="1707742" y="152239"/>
                  </a:moveTo>
                  <a:cubicBezTo>
                    <a:pt x="1696599" y="129490"/>
                    <a:pt x="1687130" y="104359"/>
                    <a:pt x="1672135" y="83850"/>
                  </a:cubicBezTo>
                  <a:cubicBezTo>
                    <a:pt x="1652733" y="57307"/>
                    <a:pt x="1618053" y="47844"/>
                    <a:pt x="1589838" y="66840"/>
                  </a:cubicBezTo>
                  <a:cubicBezTo>
                    <a:pt x="1566785" y="82367"/>
                    <a:pt x="1556519" y="109999"/>
                    <a:pt x="1547797" y="135270"/>
                  </a:cubicBezTo>
                  <a:cubicBezTo>
                    <a:pt x="1544358" y="145217"/>
                    <a:pt x="1541454" y="155961"/>
                    <a:pt x="1536986" y="165303"/>
                  </a:cubicBezTo>
                  <a:cubicBezTo>
                    <a:pt x="1535292" y="168854"/>
                    <a:pt x="1532943" y="172829"/>
                    <a:pt x="1530431" y="176189"/>
                  </a:cubicBezTo>
                  <a:cubicBezTo>
                    <a:pt x="1530593" y="175513"/>
                    <a:pt x="1523615" y="182706"/>
                    <a:pt x="1525319" y="181374"/>
                  </a:cubicBezTo>
                  <a:cubicBezTo>
                    <a:pt x="1526761" y="180244"/>
                    <a:pt x="1521356" y="184512"/>
                    <a:pt x="1519974" y="185470"/>
                  </a:cubicBezTo>
                  <a:cubicBezTo>
                    <a:pt x="1519944" y="185440"/>
                    <a:pt x="1519944" y="185420"/>
                    <a:pt x="1519914" y="185379"/>
                  </a:cubicBezTo>
                  <a:cubicBezTo>
                    <a:pt x="1520115" y="185188"/>
                    <a:pt x="1520378" y="184956"/>
                    <a:pt x="1520902" y="184502"/>
                  </a:cubicBezTo>
                  <a:cubicBezTo>
                    <a:pt x="1520983" y="184431"/>
                    <a:pt x="1520357" y="184693"/>
                    <a:pt x="1519601" y="185016"/>
                  </a:cubicBezTo>
                  <a:cubicBezTo>
                    <a:pt x="1517877" y="182928"/>
                    <a:pt x="1514841" y="179881"/>
                    <a:pt x="1513611" y="177884"/>
                  </a:cubicBezTo>
                  <a:cubicBezTo>
                    <a:pt x="1499483" y="155003"/>
                    <a:pt x="1486454" y="131356"/>
                    <a:pt x="1472911" y="108122"/>
                  </a:cubicBezTo>
                  <a:cubicBezTo>
                    <a:pt x="1466276" y="96753"/>
                    <a:pt x="1459651" y="85373"/>
                    <a:pt x="1453015" y="73993"/>
                  </a:cubicBezTo>
                  <a:cubicBezTo>
                    <a:pt x="1445381" y="60898"/>
                    <a:pt x="1438524" y="45302"/>
                    <a:pt x="1428460" y="33932"/>
                  </a:cubicBezTo>
                  <a:cubicBezTo>
                    <a:pt x="1407586" y="10355"/>
                    <a:pt x="1370597" y="9306"/>
                    <a:pt x="1347050" y="29735"/>
                  </a:cubicBezTo>
                  <a:cubicBezTo>
                    <a:pt x="1326811" y="47289"/>
                    <a:pt x="1319742" y="76172"/>
                    <a:pt x="1310445" y="100294"/>
                  </a:cubicBezTo>
                  <a:cubicBezTo>
                    <a:pt x="1302317" y="121409"/>
                    <a:pt x="1293332" y="148405"/>
                    <a:pt x="1284962" y="166232"/>
                  </a:cubicBezTo>
                  <a:cubicBezTo>
                    <a:pt x="1282915" y="170580"/>
                    <a:pt x="1280535" y="174958"/>
                    <a:pt x="1277812" y="178913"/>
                  </a:cubicBezTo>
                  <a:cubicBezTo>
                    <a:pt x="1276471" y="180860"/>
                    <a:pt x="1273980" y="183624"/>
                    <a:pt x="1273274" y="184391"/>
                  </a:cubicBezTo>
                  <a:cubicBezTo>
                    <a:pt x="1273274" y="184391"/>
                    <a:pt x="1273274" y="184391"/>
                    <a:pt x="1273274" y="184391"/>
                  </a:cubicBezTo>
                  <a:cubicBezTo>
                    <a:pt x="1273496" y="184149"/>
                    <a:pt x="1273496" y="184078"/>
                    <a:pt x="1273194" y="184249"/>
                  </a:cubicBezTo>
                  <a:cubicBezTo>
                    <a:pt x="1271742" y="181616"/>
                    <a:pt x="1270279" y="178993"/>
                    <a:pt x="1268817" y="176370"/>
                  </a:cubicBezTo>
                  <a:cubicBezTo>
                    <a:pt x="1261950" y="164052"/>
                    <a:pt x="1255072" y="151734"/>
                    <a:pt x="1248195" y="139416"/>
                  </a:cubicBezTo>
                  <a:cubicBezTo>
                    <a:pt x="1235428" y="116536"/>
                    <a:pt x="1222672" y="93656"/>
                    <a:pt x="1209905" y="70775"/>
                  </a:cubicBezTo>
                  <a:cubicBezTo>
                    <a:pt x="1197512" y="48550"/>
                    <a:pt x="1185683" y="24883"/>
                    <a:pt x="1163568" y="10719"/>
                  </a:cubicBezTo>
                  <a:cubicBezTo>
                    <a:pt x="1140012" y="-4364"/>
                    <a:pt x="1106290" y="-3930"/>
                    <a:pt x="1084690" y="14572"/>
                  </a:cubicBezTo>
                  <a:cubicBezTo>
                    <a:pt x="1064753" y="31652"/>
                    <a:pt x="1056626" y="63965"/>
                    <a:pt x="1046420" y="87572"/>
                  </a:cubicBezTo>
                  <a:cubicBezTo>
                    <a:pt x="1035509" y="112813"/>
                    <a:pt x="1024608" y="138055"/>
                    <a:pt x="1013687" y="163286"/>
                  </a:cubicBezTo>
                  <a:cubicBezTo>
                    <a:pt x="1009764" y="172365"/>
                    <a:pt x="1007606" y="177964"/>
                    <a:pt x="1001989" y="187266"/>
                  </a:cubicBezTo>
                  <a:cubicBezTo>
                    <a:pt x="999761" y="190948"/>
                    <a:pt x="998863" y="192643"/>
                    <a:pt x="997361" y="194368"/>
                  </a:cubicBezTo>
                  <a:cubicBezTo>
                    <a:pt x="995818" y="196133"/>
                    <a:pt x="994053" y="197667"/>
                    <a:pt x="992339" y="199251"/>
                  </a:cubicBezTo>
                  <a:cubicBezTo>
                    <a:pt x="995031" y="196749"/>
                    <a:pt x="990977" y="198888"/>
                    <a:pt x="990514" y="199644"/>
                  </a:cubicBezTo>
                  <a:cubicBezTo>
                    <a:pt x="990382" y="199664"/>
                    <a:pt x="990231" y="199695"/>
                    <a:pt x="990090" y="199715"/>
                  </a:cubicBezTo>
                  <a:cubicBezTo>
                    <a:pt x="988880" y="198141"/>
                    <a:pt x="987216" y="196416"/>
                    <a:pt x="986530" y="195488"/>
                  </a:cubicBezTo>
                  <a:cubicBezTo>
                    <a:pt x="981609" y="188819"/>
                    <a:pt x="976789" y="182070"/>
                    <a:pt x="971918" y="175362"/>
                  </a:cubicBezTo>
                  <a:cubicBezTo>
                    <a:pt x="956096" y="153560"/>
                    <a:pt x="940264" y="131759"/>
                    <a:pt x="924442" y="109958"/>
                  </a:cubicBezTo>
                  <a:cubicBezTo>
                    <a:pt x="909356" y="89156"/>
                    <a:pt x="894986" y="64500"/>
                    <a:pt x="868959" y="56227"/>
                  </a:cubicBezTo>
                  <a:cubicBezTo>
                    <a:pt x="840209" y="47097"/>
                    <a:pt x="811912" y="62714"/>
                    <a:pt x="799136" y="88813"/>
                  </a:cubicBezTo>
                  <a:cubicBezTo>
                    <a:pt x="787186" y="113207"/>
                    <a:pt x="780399" y="140758"/>
                    <a:pt x="771848" y="166494"/>
                  </a:cubicBezTo>
                  <a:cubicBezTo>
                    <a:pt x="763226" y="192421"/>
                    <a:pt x="754453" y="218298"/>
                    <a:pt x="745992" y="244286"/>
                  </a:cubicBezTo>
                  <a:cubicBezTo>
                    <a:pt x="744872" y="244124"/>
                    <a:pt x="743219" y="243680"/>
                    <a:pt x="743289" y="243811"/>
                  </a:cubicBezTo>
                  <a:cubicBezTo>
                    <a:pt x="742604" y="243529"/>
                    <a:pt x="742019" y="243297"/>
                    <a:pt x="742069" y="243337"/>
                  </a:cubicBezTo>
                  <a:cubicBezTo>
                    <a:pt x="744630" y="245668"/>
                    <a:pt x="739709" y="241521"/>
                    <a:pt x="739306" y="241199"/>
                  </a:cubicBezTo>
                  <a:cubicBezTo>
                    <a:pt x="724482" y="229133"/>
                    <a:pt x="714983" y="208189"/>
                    <a:pt x="704858" y="191796"/>
                  </a:cubicBezTo>
                  <a:cubicBezTo>
                    <a:pt x="690882" y="169147"/>
                    <a:pt x="676915" y="146489"/>
                    <a:pt x="662928" y="123840"/>
                  </a:cubicBezTo>
                  <a:cubicBezTo>
                    <a:pt x="649294" y="101787"/>
                    <a:pt x="633815" y="77948"/>
                    <a:pt x="607264" y="70422"/>
                  </a:cubicBezTo>
                  <a:cubicBezTo>
                    <a:pt x="582265" y="63340"/>
                    <a:pt x="552527" y="70825"/>
                    <a:pt x="537945" y="93575"/>
                  </a:cubicBezTo>
                  <a:cubicBezTo>
                    <a:pt x="530886" y="104581"/>
                    <a:pt x="526620" y="118483"/>
                    <a:pt x="521477" y="130478"/>
                  </a:cubicBezTo>
                  <a:cubicBezTo>
                    <a:pt x="515881" y="143522"/>
                    <a:pt x="510284" y="156577"/>
                    <a:pt x="504697" y="169621"/>
                  </a:cubicBezTo>
                  <a:cubicBezTo>
                    <a:pt x="496398" y="188971"/>
                    <a:pt x="487967" y="212557"/>
                    <a:pt x="478922" y="229213"/>
                  </a:cubicBezTo>
                  <a:cubicBezTo>
                    <a:pt x="475604" y="224199"/>
                    <a:pt x="472135" y="218661"/>
                    <a:pt x="470986" y="216926"/>
                  </a:cubicBezTo>
                  <a:cubicBezTo>
                    <a:pt x="440915" y="171558"/>
                    <a:pt x="410844" y="126191"/>
                    <a:pt x="380783" y="80823"/>
                  </a:cubicBezTo>
                  <a:cubicBezTo>
                    <a:pt x="365495" y="57751"/>
                    <a:pt x="349763" y="36505"/>
                    <a:pt x="319148" y="36686"/>
                  </a:cubicBezTo>
                  <a:cubicBezTo>
                    <a:pt x="292304" y="36848"/>
                    <a:pt x="268909" y="50860"/>
                    <a:pt x="254700" y="73469"/>
                  </a:cubicBezTo>
                  <a:cubicBezTo>
                    <a:pt x="241530" y="94432"/>
                    <a:pt x="236447" y="120148"/>
                    <a:pt x="229701" y="143633"/>
                  </a:cubicBezTo>
                  <a:cubicBezTo>
                    <a:pt x="223288" y="165989"/>
                    <a:pt x="216884" y="188345"/>
                    <a:pt x="210471" y="210701"/>
                  </a:cubicBezTo>
                  <a:cubicBezTo>
                    <a:pt x="200578" y="189435"/>
                    <a:pt x="190716" y="168158"/>
                    <a:pt x="180762" y="146932"/>
                  </a:cubicBezTo>
                  <a:cubicBezTo>
                    <a:pt x="161129" y="105065"/>
                    <a:pt x="141424" y="46653"/>
                    <a:pt x="85467" y="47703"/>
                  </a:cubicBezTo>
                  <a:cubicBezTo>
                    <a:pt x="28168" y="48782"/>
                    <a:pt x="17167" y="118715"/>
                    <a:pt x="8595" y="163114"/>
                  </a:cubicBezTo>
                  <a:cubicBezTo>
                    <a:pt x="-1489" y="215362"/>
                    <a:pt x="-2810" y="268710"/>
                    <a:pt x="5217" y="321311"/>
                  </a:cubicBezTo>
                  <a:cubicBezTo>
                    <a:pt x="9150" y="347097"/>
                    <a:pt x="49375" y="341820"/>
                    <a:pt x="50112" y="316660"/>
                  </a:cubicBezTo>
                  <a:cubicBezTo>
                    <a:pt x="51312" y="275731"/>
                    <a:pt x="55638" y="235549"/>
                    <a:pt x="65298" y="195750"/>
                  </a:cubicBezTo>
                  <a:cubicBezTo>
                    <a:pt x="70088" y="176037"/>
                    <a:pt x="75736" y="156799"/>
                    <a:pt x="82542" y="137681"/>
                  </a:cubicBezTo>
                  <a:cubicBezTo>
                    <a:pt x="83057" y="136239"/>
                    <a:pt x="86435" y="126463"/>
                    <a:pt x="89208" y="118998"/>
                  </a:cubicBezTo>
                  <a:cubicBezTo>
                    <a:pt x="93736" y="126332"/>
                    <a:pt x="101077" y="140900"/>
                    <a:pt x="105171" y="149888"/>
                  </a:cubicBezTo>
                  <a:cubicBezTo>
                    <a:pt x="114035" y="169329"/>
                    <a:pt x="122899" y="188759"/>
                    <a:pt x="131763" y="208199"/>
                  </a:cubicBezTo>
                  <a:cubicBezTo>
                    <a:pt x="150328" y="248916"/>
                    <a:pt x="169347" y="289471"/>
                    <a:pt x="187317" y="330461"/>
                  </a:cubicBezTo>
                  <a:cubicBezTo>
                    <a:pt x="200175" y="359798"/>
                    <a:pt x="244948" y="351919"/>
                    <a:pt x="253611" y="323903"/>
                  </a:cubicBezTo>
                  <a:cubicBezTo>
                    <a:pt x="268666" y="275227"/>
                    <a:pt x="282230" y="226046"/>
                    <a:pt x="296348" y="177087"/>
                  </a:cubicBezTo>
                  <a:cubicBezTo>
                    <a:pt x="301904" y="157798"/>
                    <a:pt x="305222" y="134624"/>
                    <a:pt x="314449" y="116718"/>
                  </a:cubicBezTo>
                  <a:cubicBezTo>
                    <a:pt x="314751" y="116122"/>
                    <a:pt x="314953" y="115719"/>
                    <a:pt x="315195" y="115235"/>
                  </a:cubicBezTo>
                  <a:cubicBezTo>
                    <a:pt x="317161" y="117868"/>
                    <a:pt x="318987" y="120208"/>
                    <a:pt x="319491" y="120975"/>
                  </a:cubicBezTo>
                  <a:cubicBezTo>
                    <a:pt x="347263" y="163023"/>
                    <a:pt x="375045" y="205062"/>
                    <a:pt x="402816" y="247110"/>
                  </a:cubicBezTo>
                  <a:cubicBezTo>
                    <a:pt x="415331" y="266056"/>
                    <a:pt x="427029" y="288443"/>
                    <a:pt x="446743" y="300952"/>
                  </a:cubicBezTo>
                  <a:cubicBezTo>
                    <a:pt x="470371" y="315944"/>
                    <a:pt x="500774" y="313068"/>
                    <a:pt x="521558" y="294475"/>
                  </a:cubicBezTo>
                  <a:cubicBezTo>
                    <a:pt x="538227" y="279565"/>
                    <a:pt x="546305" y="259085"/>
                    <a:pt x="554866" y="239019"/>
                  </a:cubicBezTo>
                  <a:cubicBezTo>
                    <a:pt x="565212" y="214777"/>
                    <a:pt x="575559" y="190534"/>
                    <a:pt x="585915" y="166292"/>
                  </a:cubicBezTo>
                  <a:cubicBezTo>
                    <a:pt x="586641" y="164587"/>
                    <a:pt x="589989" y="158070"/>
                    <a:pt x="593287" y="151220"/>
                  </a:cubicBezTo>
                  <a:cubicBezTo>
                    <a:pt x="602766" y="165061"/>
                    <a:pt x="610874" y="180275"/>
                    <a:pt x="619516" y="194499"/>
                  </a:cubicBezTo>
                  <a:cubicBezTo>
                    <a:pt x="642679" y="232593"/>
                    <a:pt x="664179" y="283096"/>
                    <a:pt x="703386" y="307409"/>
                  </a:cubicBezTo>
                  <a:cubicBezTo>
                    <a:pt x="743824" y="332489"/>
                    <a:pt x="799065" y="318274"/>
                    <a:pt x="816622" y="272896"/>
                  </a:cubicBezTo>
                  <a:cubicBezTo>
                    <a:pt x="832282" y="232421"/>
                    <a:pt x="843355" y="190171"/>
                    <a:pt x="857594" y="149152"/>
                  </a:cubicBezTo>
                  <a:cubicBezTo>
                    <a:pt x="857937" y="149606"/>
                    <a:pt x="858259" y="150030"/>
                    <a:pt x="858330" y="150120"/>
                  </a:cubicBezTo>
                  <a:cubicBezTo>
                    <a:pt x="873759" y="172214"/>
                    <a:pt x="889198" y="194287"/>
                    <a:pt x="904626" y="216381"/>
                  </a:cubicBezTo>
                  <a:cubicBezTo>
                    <a:pt x="917191" y="234369"/>
                    <a:pt x="928899" y="257431"/>
                    <a:pt x="947898" y="269406"/>
                  </a:cubicBezTo>
                  <a:cubicBezTo>
                    <a:pt x="967743" y="281925"/>
                    <a:pt x="993539" y="283772"/>
                    <a:pt x="1015502" y="276367"/>
                  </a:cubicBezTo>
                  <a:cubicBezTo>
                    <a:pt x="1064885" y="259711"/>
                    <a:pt x="1081594" y="208199"/>
                    <a:pt x="1100411" y="164749"/>
                  </a:cubicBezTo>
                  <a:cubicBezTo>
                    <a:pt x="1110122" y="142322"/>
                    <a:pt x="1119833" y="119885"/>
                    <a:pt x="1129554" y="97459"/>
                  </a:cubicBezTo>
                  <a:cubicBezTo>
                    <a:pt x="1129887" y="96692"/>
                    <a:pt x="1130220" y="95925"/>
                    <a:pt x="1130553" y="95169"/>
                  </a:cubicBezTo>
                  <a:cubicBezTo>
                    <a:pt x="1132217" y="98225"/>
                    <a:pt x="1133891" y="101272"/>
                    <a:pt x="1135565" y="104319"/>
                  </a:cubicBezTo>
                  <a:cubicBezTo>
                    <a:pt x="1141353" y="114932"/>
                    <a:pt x="1147151" y="125545"/>
                    <a:pt x="1152940" y="136158"/>
                  </a:cubicBezTo>
                  <a:cubicBezTo>
                    <a:pt x="1165494" y="159149"/>
                    <a:pt x="1178039" y="182151"/>
                    <a:pt x="1190594" y="205142"/>
                  </a:cubicBezTo>
                  <a:cubicBezTo>
                    <a:pt x="1201697" y="225481"/>
                    <a:pt x="1211095" y="246979"/>
                    <a:pt x="1232333" y="258631"/>
                  </a:cubicBezTo>
                  <a:cubicBezTo>
                    <a:pt x="1255234" y="271191"/>
                    <a:pt x="1282965" y="270546"/>
                    <a:pt x="1306482" y="260033"/>
                  </a:cubicBezTo>
                  <a:cubicBezTo>
                    <a:pt x="1351467" y="239917"/>
                    <a:pt x="1365615" y="186328"/>
                    <a:pt x="1381811" y="144319"/>
                  </a:cubicBezTo>
                  <a:cubicBezTo>
                    <a:pt x="1384009" y="138609"/>
                    <a:pt x="1386207" y="132909"/>
                    <a:pt x="1388416" y="127199"/>
                  </a:cubicBezTo>
                  <a:cubicBezTo>
                    <a:pt x="1394930" y="138377"/>
                    <a:pt x="1401434" y="149555"/>
                    <a:pt x="1407949" y="160733"/>
                  </a:cubicBezTo>
                  <a:cubicBezTo>
                    <a:pt x="1433805" y="205112"/>
                    <a:pt x="1459560" y="271787"/>
                    <a:pt x="1521416" y="267882"/>
                  </a:cubicBezTo>
                  <a:cubicBezTo>
                    <a:pt x="1548150" y="266198"/>
                    <a:pt x="1572815" y="252740"/>
                    <a:pt x="1590453" y="232754"/>
                  </a:cubicBezTo>
                  <a:cubicBezTo>
                    <a:pt x="1606870" y="214151"/>
                    <a:pt x="1615653" y="191775"/>
                    <a:pt x="1623731" y="168804"/>
                  </a:cubicBezTo>
                  <a:cubicBezTo>
                    <a:pt x="1626615" y="174706"/>
                    <a:pt x="1629509" y="180607"/>
                    <a:pt x="1632393" y="186509"/>
                  </a:cubicBezTo>
                  <a:cubicBezTo>
                    <a:pt x="1634702" y="191241"/>
                    <a:pt x="1636981" y="195992"/>
                    <a:pt x="1639341" y="200704"/>
                  </a:cubicBezTo>
                  <a:cubicBezTo>
                    <a:pt x="1639270" y="201450"/>
                    <a:pt x="1639099" y="202176"/>
                    <a:pt x="1639069" y="202933"/>
                  </a:cubicBezTo>
                  <a:cubicBezTo>
                    <a:pt x="1637707" y="238222"/>
                    <a:pt x="1679204" y="262394"/>
                    <a:pt x="1708105" y="240200"/>
                  </a:cubicBezTo>
                  <a:cubicBezTo>
                    <a:pt x="1739316" y="216209"/>
                    <a:pt x="1721477" y="180275"/>
                    <a:pt x="1707742" y="1522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" name="Google Shape;2345;p27">
              <a:extLst>
                <a:ext uri="{FF2B5EF4-FFF2-40B4-BE49-F238E27FC236}">
                  <a16:creationId xmlns:a16="http://schemas.microsoft.com/office/drawing/2014/main" id="{CAFC2E5E-E2D0-8BE4-168A-712D2C3EC052}"/>
                </a:ext>
              </a:extLst>
            </p:cNvPr>
            <p:cNvGrpSpPr/>
            <p:nvPr/>
          </p:nvGrpSpPr>
          <p:grpSpPr>
            <a:xfrm>
              <a:off x="2627718" y="8362834"/>
              <a:ext cx="1843892" cy="401072"/>
              <a:chOff x="2627718" y="8362834"/>
              <a:chExt cx="1843892" cy="401072"/>
            </a:xfrm>
          </p:grpSpPr>
          <p:sp>
            <p:nvSpPr>
              <p:cNvPr id="50" name="Google Shape;2346;p27">
                <a:extLst>
                  <a:ext uri="{FF2B5EF4-FFF2-40B4-BE49-F238E27FC236}">
                    <a16:creationId xmlns:a16="http://schemas.microsoft.com/office/drawing/2014/main" id="{67BD0B51-D3ED-C051-F309-4B6C296C64F1}"/>
                  </a:ext>
                </a:extLst>
              </p:cNvPr>
              <p:cNvSpPr/>
              <p:nvPr/>
            </p:nvSpPr>
            <p:spPr>
              <a:xfrm>
                <a:off x="4231757" y="8600501"/>
                <a:ext cx="201" cy="6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60" extrusionOk="0">
                    <a:moveTo>
                      <a:pt x="202" y="61"/>
                    </a:moveTo>
                    <a:cubicBezTo>
                      <a:pt x="111" y="30"/>
                      <a:pt x="91" y="3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0" y="20"/>
                      <a:pt x="131" y="40"/>
                      <a:pt x="202" y="61"/>
                    </a:cubicBezTo>
                    <a:cubicBezTo>
                      <a:pt x="202" y="61"/>
                      <a:pt x="202" y="61"/>
                      <a:pt x="202" y="61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2347;p27">
                <a:extLst>
                  <a:ext uri="{FF2B5EF4-FFF2-40B4-BE49-F238E27FC236}">
                    <a16:creationId xmlns:a16="http://schemas.microsoft.com/office/drawing/2014/main" id="{E2C2C40D-D7C7-44FC-5121-AAD0B0331DFC}"/>
                  </a:ext>
                </a:extLst>
              </p:cNvPr>
              <p:cNvSpPr/>
              <p:nvPr/>
            </p:nvSpPr>
            <p:spPr>
              <a:xfrm>
                <a:off x="3026363" y="8497176"/>
                <a:ext cx="1058" cy="32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322" extrusionOk="0">
                    <a:moveTo>
                      <a:pt x="0" y="323"/>
                    </a:moveTo>
                    <a:cubicBezTo>
                      <a:pt x="212" y="262"/>
                      <a:pt x="565" y="151"/>
                      <a:pt x="1059" y="0"/>
                    </a:cubicBezTo>
                    <a:cubicBezTo>
                      <a:pt x="696" y="91"/>
                      <a:pt x="373" y="182"/>
                      <a:pt x="131" y="252"/>
                    </a:cubicBezTo>
                    <a:cubicBezTo>
                      <a:pt x="81" y="272"/>
                      <a:pt x="40" y="293"/>
                      <a:pt x="0" y="323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2348;p27">
                <a:extLst>
                  <a:ext uri="{FF2B5EF4-FFF2-40B4-BE49-F238E27FC236}">
                    <a16:creationId xmlns:a16="http://schemas.microsoft.com/office/drawing/2014/main" id="{82031848-840D-5CB4-E531-827FBD19B468}"/>
                  </a:ext>
                </a:extLst>
              </p:cNvPr>
              <p:cNvSpPr/>
              <p:nvPr/>
            </p:nvSpPr>
            <p:spPr>
              <a:xfrm>
                <a:off x="2627718" y="8362834"/>
                <a:ext cx="1843892" cy="401072"/>
              </a:xfrm>
              <a:custGeom>
                <a:avLst/>
                <a:gdLst/>
                <a:ahLst/>
                <a:cxnLst/>
                <a:rect l="l" t="t" r="r" b="b"/>
                <a:pathLst>
                  <a:path w="1843892" h="401072" extrusionOk="0">
                    <a:moveTo>
                      <a:pt x="1843549" y="159129"/>
                    </a:moveTo>
                    <a:cubicBezTo>
                      <a:pt x="1842652" y="150978"/>
                      <a:pt x="1841744" y="142826"/>
                      <a:pt x="1840847" y="134675"/>
                    </a:cubicBezTo>
                    <a:cubicBezTo>
                      <a:pt x="1839012" y="118069"/>
                      <a:pt x="1820467" y="107063"/>
                      <a:pt x="1804957" y="107123"/>
                    </a:cubicBezTo>
                    <a:cubicBezTo>
                      <a:pt x="1794944" y="96127"/>
                      <a:pt x="1784698" y="85322"/>
                      <a:pt x="1774644" y="74366"/>
                    </a:cubicBezTo>
                    <a:cubicBezTo>
                      <a:pt x="1750744" y="48318"/>
                      <a:pt x="1721026" y="17084"/>
                      <a:pt x="1682313" y="36303"/>
                    </a:cubicBezTo>
                    <a:cubicBezTo>
                      <a:pt x="1655419" y="49650"/>
                      <a:pt x="1645254" y="82689"/>
                      <a:pt x="1637580" y="109605"/>
                    </a:cubicBezTo>
                    <a:cubicBezTo>
                      <a:pt x="1629855" y="136683"/>
                      <a:pt x="1625459" y="164587"/>
                      <a:pt x="1617532" y="191604"/>
                    </a:cubicBezTo>
                    <a:cubicBezTo>
                      <a:pt x="1614104" y="203296"/>
                      <a:pt x="1609989" y="215443"/>
                      <a:pt x="1604574" y="225259"/>
                    </a:cubicBezTo>
                    <a:cubicBezTo>
                      <a:pt x="1603848" y="226580"/>
                      <a:pt x="1601650" y="230071"/>
                      <a:pt x="1599825" y="232896"/>
                    </a:cubicBezTo>
                    <a:cubicBezTo>
                      <a:pt x="1598453" y="231231"/>
                      <a:pt x="1597172" y="229698"/>
                      <a:pt x="1597132" y="229778"/>
                    </a:cubicBezTo>
                    <a:cubicBezTo>
                      <a:pt x="1589377" y="218611"/>
                      <a:pt x="1583861" y="205586"/>
                      <a:pt x="1577690" y="193541"/>
                    </a:cubicBezTo>
                    <a:cubicBezTo>
                      <a:pt x="1548234" y="136006"/>
                      <a:pt x="1518778" y="78472"/>
                      <a:pt x="1489322" y="20938"/>
                    </a:cubicBezTo>
                    <a:cubicBezTo>
                      <a:pt x="1473691" y="-9579"/>
                      <a:pt x="1421818" y="-6452"/>
                      <a:pt x="1413378" y="28454"/>
                    </a:cubicBezTo>
                    <a:cubicBezTo>
                      <a:pt x="1399199" y="87108"/>
                      <a:pt x="1385031" y="145772"/>
                      <a:pt x="1370853" y="204426"/>
                    </a:cubicBezTo>
                    <a:cubicBezTo>
                      <a:pt x="1369622" y="209521"/>
                      <a:pt x="1368422" y="214625"/>
                      <a:pt x="1367031" y="219670"/>
                    </a:cubicBezTo>
                    <a:cubicBezTo>
                      <a:pt x="1364994" y="217198"/>
                      <a:pt x="1361958" y="213496"/>
                      <a:pt x="1361727" y="213314"/>
                    </a:cubicBezTo>
                    <a:cubicBezTo>
                      <a:pt x="1354446" y="203438"/>
                      <a:pt x="1348365" y="192481"/>
                      <a:pt x="1342677" y="181636"/>
                    </a:cubicBezTo>
                    <a:cubicBezTo>
                      <a:pt x="1320976" y="140294"/>
                      <a:pt x="1306647" y="95219"/>
                      <a:pt x="1281285" y="55783"/>
                    </a:cubicBezTo>
                    <a:cubicBezTo>
                      <a:pt x="1262932" y="27243"/>
                      <a:pt x="1237146" y="-641"/>
                      <a:pt x="1199936" y="13594"/>
                    </a:cubicBezTo>
                    <a:cubicBezTo>
                      <a:pt x="1170661" y="24792"/>
                      <a:pt x="1159024" y="55935"/>
                      <a:pt x="1148597" y="82962"/>
                    </a:cubicBezTo>
                    <a:cubicBezTo>
                      <a:pt x="1131071" y="128390"/>
                      <a:pt x="1121965" y="178560"/>
                      <a:pt x="1096653" y="219246"/>
                    </a:cubicBezTo>
                    <a:cubicBezTo>
                      <a:pt x="1095171" y="217400"/>
                      <a:pt x="1094142" y="215987"/>
                      <a:pt x="1092620" y="213415"/>
                    </a:cubicBezTo>
                    <a:cubicBezTo>
                      <a:pt x="1077443" y="187952"/>
                      <a:pt x="1063950" y="161328"/>
                      <a:pt x="1049691" y="135341"/>
                    </a:cubicBezTo>
                    <a:cubicBezTo>
                      <a:pt x="1035926" y="110261"/>
                      <a:pt x="1023281" y="84001"/>
                      <a:pt x="1007872" y="59890"/>
                    </a:cubicBezTo>
                    <a:cubicBezTo>
                      <a:pt x="991293" y="33952"/>
                      <a:pt x="968342" y="11475"/>
                      <a:pt x="935982" y="9276"/>
                    </a:cubicBezTo>
                    <a:cubicBezTo>
                      <a:pt x="882505" y="5634"/>
                      <a:pt x="853180" y="55995"/>
                      <a:pt x="841039" y="100858"/>
                    </a:cubicBezTo>
                    <a:cubicBezTo>
                      <a:pt x="833052" y="130367"/>
                      <a:pt x="825459" y="159391"/>
                      <a:pt x="813640" y="187699"/>
                    </a:cubicBezTo>
                    <a:cubicBezTo>
                      <a:pt x="810887" y="194297"/>
                      <a:pt x="807993" y="200905"/>
                      <a:pt x="804686" y="207281"/>
                    </a:cubicBezTo>
                    <a:cubicBezTo>
                      <a:pt x="799210" y="199432"/>
                      <a:pt x="791969" y="189142"/>
                      <a:pt x="786524" y="181192"/>
                    </a:cubicBezTo>
                    <a:cubicBezTo>
                      <a:pt x="776672" y="166817"/>
                      <a:pt x="766809" y="152430"/>
                      <a:pt x="756957" y="138054"/>
                    </a:cubicBezTo>
                    <a:cubicBezTo>
                      <a:pt x="737242" y="109293"/>
                      <a:pt x="717528" y="80540"/>
                      <a:pt x="697823" y="51778"/>
                    </a:cubicBezTo>
                    <a:cubicBezTo>
                      <a:pt x="680186" y="26043"/>
                      <a:pt x="645577" y="22461"/>
                      <a:pt x="626740" y="49549"/>
                    </a:cubicBezTo>
                    <a:cubicBezTo>
                      <a:pt x="600813" y="86825"/>
                      <a:pt x="593079" y="131658"/>
                      <a:pt x="589448" y="176017"/>
                    </a:cubicBezTo>
                    <a:cubicBezTo>
                      <a:pt x="587784" y="196285"/>
                      <a:pt x="586897" y="216623"/>
                      <a:pt x="584638" y="236840"/>
                    </a:cubicBezTo>
                    <a:cubicBezTo>
                      <a:pt x="579344" y="228699"/>
                      <a:pt x="574050" y="220558"/>
                      <a:pt x="568745" y="212406"/>
                    </a:cubicBezTo>
                    <a:cubicBezTo>
                      <a:pt x="552268" y="187074"/>
                      <a:pt x="536002" y="161591"/>
                      <a:pt x="519313" y="136400"/>
                    </a:cubicBezTo>
                    <a:cubicBezTo>
                      <a:pt x="489201" y="90962"/>
                      <a:pt x="443873" y="40731"/>
                      <a:pt x="383126" y="53453"/>
                    </a:cubicBezTo>
                    <a:cubicBezTo>
                      <a:pt x="326473" y="65327"/>
                      <a:pt x="298862" y="127240"/>
                      <a:pt x="280519" y="175947"/>
                    </a:cubicBezTo>
                    <a:cubicBezTo>
                      <a:pt x="274297" y="192471"/>
                      <a:pt x="268751" y="209259"/>
                      <a:pt x="262579" y="225814"/>
                    </a:cubicBezTo>
                    <a:cubicBezTo>
                      <a:pt x="251537" y="193662"/>
                      <a:pt x="240515" y="161510"/>
                      <a:pt x="229422" y="129368"/>
                    </a:cubicBezTo>
                    <a:cubicBezTo>
                      <a:pt x="219762" y="101373"/>
                      <a:pt x="211432" y="72167"/>
                      <a:pt x="192514" y="48772"/>
                    </a:cubicBezTo>
                    <a:cubicBezTo>
                      <a:pt x="172557" y="24086"/>
                      <a:pt x="139239" y="11314"/>
                      <a:pt x="108009" y="19203"/>
                    </a:cubicBezTo>
                    <a:cubicBezTo>
                      <a:pt x="74973" y="27546"/>
                      <a:pt x="50690" y="51990"/>
                      <a:pt x="37318" y="82538"/>
                    </a:cubicBezTo>
                    <a:cubicBezTo>
                      <a:pt x="24784" y="111179"/>
                      <a:pt x="22626" y="143331"/>
                      <a:pt x="18400" y="173999"/>
                    </a:cubicBezTo>
                    <a:cubicBezTo>
                      <a:pt x="13913" y="206646"/>
                      <a:pt x="9143" y="239413"/>
                      <a:pt x="6148" y="272230"/>
                    </a:cubicBezTo>
                    <a:cubicBezTo>
                      <a:pt x="3163" y="304967"/>
                      <a:pt x="2447" y="337835"/>
                      <a:pt x="77" y="370653"/>
                    </a:cubicBezTo>
                    <a:cubicBezTo>
                      <a:pt x="-2313" y="403793"/>
                      <a:pt x="51436" y="413892"/>
                      <a:pt x="58687" y="380469"/>
                    </a:cubicBezTo>
                    <a:cubicBezTo>
                      <a:pt x="64757" y="352504"/>
                      <a:pt x="72774" y="324841"/>
                      <a:pt x="78179" y="296786"/>
                    </a:cubicBezTo>
                    <a:cubicBezTo>
                      <a:pt x="83524" y="269042"/>
                      <a:pt x="88012" y="241219"/>
                      <a:pt x="92449" y="213314"/>
                    </a:cubicBezTo>
                    <a:cubicBezTo>
                      <a:pt x="96240" y="189525"/>
                      <a:pt x="99165" y="164839"/>
                      <a:pt x="103662" y="141636"/>
                    </a:cubicBezTo>
                    <a:cubicBezTo>
                      <a:pt x="105709" y="131093"/>
                      <a:pt x="108482" y="120854"/>
                      <a:pt x="112819" y="111471"/>
                    </a:cubicBezTo>
                    <a:cubicBezTo>
                      <a:pt x="115602" y="105459"/>
                      <a:pt x="113605" y="108606"/>
                      <a:pt x="117851" y="104369"/>
                    </a:cubicBezTo>
                    <a:cubicBezTo>
                      <a:pt x="120099" y="102130"/>
                      <a:pt x="122701" y="100405"/>
                      <a:pt x="123669" y="99809"/>
                    </a:cubicBezTo>
                    <a:cubicBezTo>
                      <a:pt x="121542" y="100273"/>
                      <a:pt x="122661" y="99961"/>
                      <a:pt x="126866" y="98901"/>
                    </a:cubicBezTo>
                    <a:cubicBezTo>
                      <a:pt x="127128" y="98911"/>
                      <a:pt x="127542" y="98911"/>
                      <a:pt x="127864" y="98921"/>
                    </a:cubicBezTo>
                    <a:cubicBezTo>
                      <a:pt x="128227" y="99376"/>
                      <a:pt x="128782" y="100051"/>
                      <a:pt x="129236" y="100596"/>
                    </a:cubicBezTo>
                    <a:cubicBezTo>
                      <a:pt x="132543" y="105025"/>
                      <a:pt x="134772" y="110392"/>
                      <a:pt x="137192" y="115305"/>
                    </a:cubicBezTo>
                    <a:cubicBezTo>
                      <a:pt x="139441" y="119845"/>
                      <a:pt x="141972" y="128067"/>
                      <a:pt x="145128" y="137328"/>
                    </a:cubicBezTo>
                    <a:cubicBezTo>
                      <a:pt x="149707" y="150756"/>
                      <a:pt x="154335" y="164173"/>
                      <a:pt x="158954" y="177591"/>
                    </a:cubicBezTo>
                    <a:cubicBezTo>
                      <a:pt x="176763" y="229354"/>
                      <a:pt x="194571" y="281108"/>
                      <a:pt x="212380" y="332872"/>
                    </a:cubicBezTo>
                    <a:cubicBezTo>
                      <a:pt x="221930" y="360625"/>
                      <a:pt x="257144" y="377119"/>
                      <a:pt x="280801" y="353260"/>
                    </a:cubicBezTo>
                    <a:cubicBezTo>
                      <a:pt x="321693" y="312019"/>
                      <a:pt x="338130" y="257884"/>
                      <a:pt x="357734" y="204789"/>
                    </a:cubicBezTo>
                    <a:cubicBezTo>
                      <a:pt x="365942" y="182544"/>
                      <a:pt x="373979" y="161127"/>
                      <a:pt x="387734" y="144471"/>
                    </a:cubicBezTo>
                    <a:cubicBezTo>
                      <a:pt x="389711" y="142080"/>
                      <a:pt x="392151" y="139588"/>
                      <a:pt x="394460" y="137590"/>
                    </a:cubicBezTo>
                    <a:cubicBezTo>
                      <a:pt x="405603" y="127976"/>
                      <a:pt x="397859" y="135099"/>
                      <a:pt x="397385" y="135371"/>
                    </a:cubicBezTo>
                    <a:cubicBezTo>
                      <a:pt x="397899" y="135068"/>
                      <a:pt x="398191" y="134907"/>
                      <a:pt x="398625" y="134655"/>
                    </a:cubicBezTo>
                    <a:cubicBezTo>
                      <a:pt x="398151" y="134786"/>
                      <a:pt x="398262" y="134725"/>
                      <a:pt x="398756" y="134584"/>
                    </a:cubicBezTo>
                    <a:cubicBezTo>
                      <a:pt x="406914" y="129903"/>
                      <a:pt x="401297" y="133817"/>
                      <a:pt x="400380" y="134110"/>
                    </a:cubicBezTo>
                    <a:cubicBezTo>
                      <a:pt x="400077" y="134211"/>
                      <a:pt x="399916" y="134261"/>
                      <a:pt x="399684" y="134332"/>
                    </a:cubicBezTo>
                    <a:cubicBezTo>
                      <a:pt x="400460" y="134140"/>
                      <a:pt x="401388" y="133949"/>
                      <a:pt x="402114" y="133938"/>
                    </a:cubicBezTo>
                    <a:cubicBezTo>
                      <a:pt x="410313" y="133837"/>
                      <a:pt x="405603" y="134301"/>
                      <a:pt x="403566" y="134080"/>
                    </a:cubicBezTo>
                    <a:cubicBezTo>
                      <a:pt x="404595" y="134191"/>
                      <a:pt x="405382" y="134342"/>
                      <a:pt x="406017" y="134483"/>
                    </a:cubicBezTo>
                    <a:cubicBezTo>
                      <a:pt x="412471" y="137379"/>
                      <a:pt x="416333" y="140546"/>
                      <a:pt x="419782" y="143593"/>
                    </a:cubicBezTo>
                    <a:cubicBezTo>
                      <a:pt x="441735" y="162993"/>
                      <a:pt x="453574" y="186186"/>
                      <a:pt x="469880" y="211246"/>
                    </a:cubicBezTo>
                    <a:cubicBezTo>
                      <a:pt x="488566" y="239947"/>
                      <a:pt x="507262" y="268659"/>
                      <a:pt x="525948" y="297361"/>
                    </a:cubicBezTo>
                    <a:cubicBezTo>
                      <a:pt x="545370" y="327182"/>
                      <a:pt x="569946" y="361815"/>
                      <a:pt x="611089" y="351142"/>
                    </a:cubicBezTo>
                    <a:cubicBezTo>
                      <a:pt x="648925" y="341326"/>
                      <a:pt x="657749" y="298057"/>
                      <a:pt x="663285" y="264896"/>
                    </a:cubicBezTo>
                    <a:cubicBezTo>
                      <a:pt x="668599" y="233057"/>
                      <a:pt x="669466" y="200915"/>
                      <a:pt x="672572" y="168854"/>
                    </a:cubicBezTo>
                    <a:cubicBezTo>
                      <a:pt x="672814" y="166383"/>
                      <a:pt x="673107" y="163952"/>
                      <a:pt x="673399" y="161510"/>
                    </a:cubicBezTo>
                    <a:cubicBezTo>
                      <a:pt x="694354" y="192280"/>
                      <a:pt x="715360" y="223019"/>
                      <a:pt x="736678" y="253536"/>
                    </a:cubicBezTo>
                    <a:cubicBezTo>
                      <a:pt x="755031" y="279817"/>
                      <a:pt x="778214" y="303262"/>
                      <a:pt x="813146" y="299227"/>
                    </a:cubicBezTo>
                    <a:cubicBezTo>
                      <a:pt x="844084" y="295656"/>
                      <a:pt x="864757" y="271484"/>
                      <a:pt x="877584" y="244921"/>
                    </a:cubicBezTo>
                    <a:cubicBezTo>
                      <a:pt x="891379" y="216351"/>
                      <a:pt x="903238" y="186913"/>
                      <a:pt x="911860" y="156355"/>
                    </a:cubicBezTo>
                    <a:cubicBezTo>
                      <a:pt x="915128" y="144793"/>
                      <a:pt x="917548" y="133010"/>
                      <a:pt x="920886" y="121469"/>
                    </a:cubicBezTo>
                    <a:cubicBezTo>
                      <a:pt x="922378" y="116314"/>
                      <a:pt x="924082" y="111260"/>
                      <a:pt x="925908" y="106215"/>
                    </a:cubicBezTo>
                    <a:cubicBezTo>
                      <a:pt x="926079" y="105751"/>
                      <a:pt x="926997" y="103582"/>
                      <a:pt x="927612" y="102079"/>
                    </a:cubicBezTo>
                    <a:cubicBezTo>
                      <a:pt x="928550" y="100445"/>
                      <a:pt x="930738" y="96278"/>
                      <a:pt x="930677" y="96379"/>
                    </a:cubicBezTo>
                    <a:cubicBezTo>
                      <a:pt x="931030" y="95804"/>
                      <a:pt x="931444" y="95259"/>
                      <a:pt x="931797" y="94684"/>
                    </a:cubicBezTo>
                    <a:cubicBezTo>
                      <a:pt x="932694" y="95612"/>
                      <a:pt x="933390" y="96319"/>
                      <a:pt x="933138" y="95996"/>
                    </a:cubicBezTo>
                    <a:cubicBezTo>
                      <a:pt x="948819" y="116062"/>
                      <a:pt x="962332" y="147770"/>
                      <a:pt x="975673" y="172093"/>
                    </a:cubicBezTo>
                    <a:cubicBezTo>
                      <a:pt x="990406" y="198958"/>
                      <a:pt x="1004282" y="226550"/>
                      <a:pt x="1020033" y="252830"/>
                    </a:cubicBezTo>
                    <a:cubicBezTo>
                      <a:pt x="1036087" y="279615"/>
                      <a:pt x="1060451" y="306047"/>
                      <a:pt x="1093457" y="308831"/>
                    </a:cubicBezTo>
                    <a:cubicBezTo>
                      <a:pt x="1158116" y="314279"/>
                      <a:pt x="1186544" y="230182"/>
                      <a:pt x="1202830" y="181334"/>
                    </a:cubicBezTo>
                    <a:cubicBezTo>
                      <a:pt x="1209616" y="160985"/>
                      <a:pt x="1215687" y="140395"/>
                      <a:pt x="1222857" y="120178"/>
                    </a:cubicBezTo>
                    <a:cubicBezTo>
                      <a:pt x="1245042" y="162761"/>
                      <a:pt x="1259644" y="209309"/>
                      <a:pt x="1286619" y="249330"/>
                    </a:cubicBezTo>
                    <a:cubicBezTo>
                      <a:pt x="1305053" y="276689"/>
                      <a:pt x="1328650" y="308367"/>
                      <a:pt x="1363713" y="312987"/>
                    </a:cubicBezTo>
                    <a:cubicBezTo>
                      <a:pt x="1402235" y="318062"/>
                      <a:pt x="1429170" y="289764"/>
                      <a:pt x="1442138" y="256381"/>
                    </a:cubicBezTo>
                    <a:cubicBezTo>
                      <a:pt x="1454098" y="225592"/>
                      <a:pt x="1459130" y="190898"/>
                      <a:pt x="1466874" y="158817"/>
                    </a:cubicBezTo>
                    <a:cubicBezTo>
                      <a:pt x="1479550" y="183573"/>
                      <a:pt x="1492216" y="208330"/>
                      <a:pt x="1504892" y="233087"/>
                    </a:cubicBezTo>
                    <a:cubicBezTo>
                      <a:pt x="1518516" y="259701"/>
                      <a:pt x="1531817" y="287565"/>
                      <a:pt x="1556805" y="305502"/>
                    </a:cubicBezTo>
                    <a:cubicBezTo>
                      <a:pt x="1585132" y="325830"/>
                      <a:pt x="1621596" y="323469"/>
                      <a:pt x="1648420" y="301840"/>
                    </a:cubicBezTo>
                    <a:cubicBezTo>
                      <a:pt x="1693900" y="265158"/>
                      <a:pt x="1700374" y="196991"/>
                      <a:pt x="1713947" y="144309"/>
                    </a:cubicBezTo>
                    <a:cubicBezTo>
                      <a:pt x="1714804" y="140970"/>
                      <a:pt x="1715873" y="137631"/>
                      <a:pt x="1717033" y="134301"/>
                    </a:cubicBezTo>
                    <a:cubicBezTo>
                      <a:pt x="1735870" y="155376"/>
                      <a:pt x="1754335" y="177651"/>
                      <a:pt x="1775783" y="195780"/>
                    </a:cubicBezTo>
                    <a:cubicBezTo>
                      <a:pt x="1807378" y="222474"/>
                      <a:pt x="1848047" y="199695"/>
                      <a:pt x="1843549" y="15912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" name="Google Shape;2349;p27">
              <a:extLst>
                <a:ext uri="{FF2B5EF4-FFF2-40B4-BE49-F238E27FC236}">
                  <a16:creationId xmlns:a16="http://schemas.microsoft.com/office/drawing/2014/main" id="{447D3CC7-14D7-1A34-320E-4C955C73610B}"/>
                </a:ext>
              </a:extLst>
            </p:cNvPr>
            <p:cNvGrpSpPr/>
            <p:nvPr/>
          </p:nvGrpSpPr>
          <p:grpSpPr>
            <a:xfrm>
              <a:off x="2667387" y="9092656"/>
              <a:ext cx="1711871" cy="379614"/>
              <a:chOff x="2667387" y="9092656"/>
              <a:chExt cx="1711871" cy="379614"/>
            </a:xfrm>
          </p:grpSpPr>
          <p:sp>
            <p:nvSpPr>
              <p:cNvPr id="47" name="Google Shape;2350;p27">
                <a:extLst>
                  <a:ext uri="{FF2B5EF4-FFF2-40B4-BE49-F238E27FC236}">
                    <a16:creationId xmlns:a16="http://schemas.microsoft.com/office/drawing/2014/main" id="{DE522436-1018-5446-E158-B7EA947A7139}"/>
                  </a:ext>
                </a:extLst>
              </p:cNvPr>
              <p:cNvSpPr/>
              <p:nvPr/>
            </p:nvSpPr>
            <p:spPr>
              <a:xfrm>
                <a:off x="2667387" y="9092656"/>
                <a:ext cx="1711871" cy="379614"/>
              </a:xfrm>
              <a:custGeom>
                <a:avLst/>
                <a:gdLst/>
                <a:ahLst/>
                <a:cxnLst/>
                <a:rect l="l" t="t" r="r" b="b"/>
                <a:pathLst>
                  <a:path w="1711871" h="379614" extrusionOk="0">
                    <a:moveTo>
                      <a:pt x="1697320" y="121080"/>
                    </a:moveTo>
                    <a:cubicBezTo>
                      <a:pt x="1685935" y="113927"/>
                      <a:pt x="1667874" y="114492"/>
                      <a:pt x="1658395" y="124863"/>
                    </a:cubicBezTo>
                    <a:cubicBezTo>
                      <a:pt x="1645286" y="139198"/>
                      <a:pt x="1632418" y="152293"/>
                      <a:pt x="1621104" y="168183"/>
                    </a:cubicBezTo>
                    <a:cubicBezTo>
                      <a:pt x="1611715" y="181368"/>
                      <a:pt x="1601994" y="194453"/>
                      <a:pt x="1591184" y="206498"/>
                    </a:cubicBezTo>
                    <a:cubicBezTo>
                      <a:pt x="1589924" y="207900"/>
                      <a:pt x="1584871" y="212914"/>
                      <a:pt x="1581291" y="216496"/>
                    </a:cubicBezTo>
                    <a:cubicBezTo>
                      <a:pt x="1578710" y="214246"/>
                      <a:pt x="1575715" y="211795"/>
                      <a:pt x="1572216" y="207941"/>
                    </a:cubicBezTo>
                    <a:cubicBezTo>
                      <a:pt x="1566780" y="201969"/>
                      <a:pt x="1564713" y="199356"/>
                      <a:pt x="1561910" y="195219"/>
                    </a:cubicBezTo>
                    <a:cubicBezTo>
                      <a:pt x="1544696" y="169807"/>
                      <a:pt x="1533462" y="140793"/>
                      <a:pt x="1520867" y="112969"/>
                    </a:cubicBezTo>
                    <a:cubicBezTo>
                      <a:pt x="1507838" y="84186"/>
                      <a:pt x="1492430" y="46829"/>
                      <a:pt x="1464688" y="29436"/>
                    </a:cubicBezTo>
                    <a:cubicBezTo>
                      <a:pt x="1444106" y="16533"/>
                      <a:pt x="1416203" y="17623"/>
                      <a:pt x="1397880" y="34208"/>
                    </a:cubicBezTo>
                    <a:cubicBezTo>
                      <a:pt x="1384347" y="46456"/>
                      <a:pt x="1378125" y="62960"/>
                      <a:pt x="1374404" y="80363"/>
                    </a:cubicBezTo>
                    <a:cubicBezTo>
                      <a:pt x="1366327" y="118043"/>
                      <a:pt x="1357160" y="155461"/>
                      <a:pt x="1346572" y="192516"/>
                    </a:cubicBezTo>
                    <a:cubicBezTo>
                      <a:pt x="1341419" y="210564"/>
                      <a:pt x="1335953" y="228521"/>
                      <a:pt x="1330185" y="246388"/>
                    </a:cubicBezTo>
                    <a:cubicBezTo>
                      <a:pt x="1329792" y="247629"/>
                      <a:pt x="1329408" y="248910"/>
                      <a:pt x="1329025" y="250171"/>
                    </a:cubicBezTo>
                    <a:cubicBezTo>
                      <a:pt x="1327987" y="248516"/>
                      <a:pt x="1326908" y="246882"/>
                      <a:pt x="1325899" y="245207"/>
                    </a:cubicBezTo>
                    <a:cubicBezTo>
                      <a:pt x="1317691" y="231447"/>
                      <a:pt x="1310874" y="216899"/>
                      <a:pt x="1304864" y="202049"/>
                    </a:cubicBezTo>
                    <a:cubicBezTo>
                      <a:pt x="1300911" y="192284"/>
                      <a:pt x="1294709" y="173882"/>
                      <a:pt x="1289939" y="159628"/>
                    </a:cubicBezTo>
                    <a:cubicBezTo>
                      <a:pt x="1284776" y="144202"/>
                      <a:pt x="1279633" y="128767"/>
                      <a:pt x="1273895" y="113544"/>
                    </a:cubicBezTo>
                    <a:cubicBezTo>
                      <a:pt x="1260160" y="77084"/>
                      <a:pt x="1243864" y="43490"/>
                      <a:pt x="1218916" y="13245"/>
                    </a:cubicBezTo>
                    <a:cubicBezTo>
                      <a:pt x="1198203" y="-11855"/>
                      <a:pt x="1158794" y="1643"/>
                      <a:pt x="1149163" y="29346"/>
                    </a:cubicBezTo>
                    <a:cubicBezTo>
                      <a:pt x="1134430" y="71767"/>
                      <a:pt x="1119697" y="114189"/>
                      <a:pt x="1104964" y="156611"/>
                    </a:cubicBezTo>
                    <a:cubicBezTo>
                      <a:pt x="1097825" y="177151"/>
                      <a:pt x="1091028" y="197852"/>
                      <a:pt x="1083525" y="218261"/>
                    </a:cubicBezTo>
                    <a:cubicBezTo>
                      <a:pt x="1082336" y="221500"/>
                      <a:pt x="1081105" y="224718"/>
                      <a:pt x="1079784" y="227906"/>
                    </a:cubicBezTo>
                    <a:cubicBezTo>
                      <a:pt x="1079381" y="228874"/>
                      <a:pt x="1079209" y="229369"/>
                      <a:pt x="1079139" y="229631"/>
                    </a:cubicBezTo>
                    <a:cubicBezTo>
                      <a:pt x="1078806" y="230206"/>
                      <a:pt x="1078554" y="230640"/>
                      <a:pt x="1078080" y="231477"/>
                    </a:cubicBezTo>
                    <a:cubicBezTo>
                      <a:pt x="1076043" y="235099"/>
                      <a:pt x="1073865" y="238590"/>
                      <a:pt x="1071757" y="242151"/>
                    </a:cubicBezTo>
                    <a:cubicBezTo>
                      <a:pt x="1071162" y="243160"/>
                      <a:pt x="1070779" y="243856"/>
                      <a:pt x="1070517" y="244370"/>
                    </a:cubicBezTo>
                    <a:cubicBezTo>
                      <a:pt x="1070083" y="244673"/>
                      <a:pt x="1069468" y="245147"/>
                      <a:pt x="1068389" y="246136"/>
                    </a:cubicBezTo>
                    <a:cubicBezTo>
                      <a:pt x="1068036" y="246459"/>
                      <a:pt x="1067673" y="246771"/>
                      <a:pt x="1067320" y="247094"/>
                    </a:cubicBezTo>
                    <a:cubicBezTo>
                      <a:pt x="1067169" y="247175"/>
                      <a:pt x="1067068" y="247215"/>
                      <a:pt x="1066856" y="247336"/>
                    </a:cubicBezTo>
                    <a:cubicBezTo>
                      <a:pt x="1066897" y="247356"/>
                      <a:pt x="1066937" y="247386"/>
                      <a:pt x="1066977" y="247407"/>
                    </a:cubicBezTo>
                    <a:cubicBezTo>
                      <a:pt x="1066957" y="247427"/>
                      <a:pt x="1066927" y="247447"/>
                      <a:pt x="1066907" y="247467"/>
                    </a:cubicBezTo>
                    <a:cubicBezTo>
                      <a:pt x="1066745" y="247508"/>
                      <a:pt x="1066604" y="247538"/>
                      <a:pt x="1066443" y="247568"/>
                    </a:cubicBezTo>
                    <a:cubicBezTo>
                      <a:pt x="1066423" y="247578"/>
                      <a:pt x="1066392" y="247598"/>
                      <a:pt x="1066372" y="247608"/>
                    </a:cubicBezTo>
                    <a:cubicBezTo>
                      <a:pt x="1066362" y="247598"/>
                      <a:pt x="1066352" y="247598"/>
                      <a:pt x="1066342" y="247588"/>
                    </a:cubicBezTo>
                    <a:cubicBezTo>
                      <a:pt x="1063559" y="248214"/>
                      <a:pt x="1063095" y="248285"/>
                      <a:pt x="1065253" y="247709"/>
                    </a:cubicBezTo>
                    <a:cubicBezTo>
                      <a:pt x="1065132" y="247255"/>
                      <a:pt x="1065223" y="247043"/>
                      <a:pt x="1065404" y="246943"/>
                    </a:cubicBezTo>
                    <a:cubicBezTo>
                      <a:pt x="1064991" y="246650"/>
                      <a:pt x="1064779" y="246519"/>
                      <a:pt x="1064295" y="246166"/>
                    </a:cubicBezTo>
                    <a:cubicBezTo>
                      <a:pt x="1064910" y="246610"/>
                      <a:pt x="1065243" y="246832"/>
                      <a:pt x="1065404" y="246933"/>
                    </a:cubicBezTo>
                    <a:cubicBezTo>
                      <a:pt x="1065424" y="246922"/>
                      <a:pt x="1065434" y="246902"/>
                      <a:pt x="1065455" y="246892"/>
                    </a:cubicBezTo>
                    <a:cubicBezTo>
                      <a:pt x="1064890" y="246327"/>
                      <a:pt x="1061764" y="243846"/>
                      <a:pt x="1061905" y="244128"/>
                    </a:cubicBezTo>
                    <a:cubicBezTo>
                      <a:pt x="1049592" y="232718"/>
                      <a:pt x="1040466" y="220198"/>
                      <a:pt x="1031763" y="206044"/>
                    </a:cubicBezTo>
                    <a:cubicBezTo>
                      <a:pt x="1011736" y="173489"/>
                      <a:pt x="997084" y="138059"/>
                      <a:pt x="980374" y="103778"/>
                    </a:cubicBezTo>
                    <a:cubicBezTo>
                      <a:pt x="962334" y="66753"/>
                      <a:pt x="937345" y="10006"/>
                      <a:pt x="886016" y="24140"/>
                    </a:cubicBezTo>
                    <a:cubicBezTo>
                      <a:pt x="840466" y="36690"/>
                      <a:pt x="830049" y="93871"/>
                      <a:pt x="816738" y="132258"/>
                    </a:cubicBezTo>
                    <a:cubicBezTo>
                      <a:pt x="809689" y="152566"/>
                      <a:pt x="802650" y="172874"/>
                      <a:pt x="795601" y="193192"/>
                    </a:cubicBezTo>
                    <a:cubicBezTo>
                      <a:pt x="789258" y="211482"/>
                      <a:pt x="784317" y="232072"/>
                      <a:pt x="774536" y="248184"/>
                    </a:cubicBezTo>
                    <a:cubicBezTo>
                      <a:pt x="770582" y="254690"/>
                      <a:pt x="773467" y="250847"/>
                      <a:pt x="770532" y="254257"/>
                    </a:cubicBezTo>
                    <a:cubicBezTo>
                      <a:pt x="769796" y="255114"/>
                      <a:pt x="763130" y="261541"/>
                      <a:pt x="766922" y="257939"/>
                    </a:cubicBezTo>
                    <a:cubicBezTo>
                      <a:pt x="763917" y="260794"/>
                      <a:pt x="764643" y="260582"/>
                      <a:pt x="762394" y="260683"/>
                    </a:cubicBezTo>
                    <a:cubicBezTo>
                      <a:pt x="762374" y="260673"/>
                      <a:pt x="762354" y="260653"/>
                      <a:pt x="762334" y="260643"/>
                    </a:cubicBezTo>
                    <a:cubicBezTo>
                      <a:pt x="762203" y="260653"/>
                      <a:pt x="762061" y="260663"/>
                      <a:pt x="761900" y="260673"/>
                    </a:cubicBezTo>
                    <a:cubicBezTo>
                      <a:pt x="762021" y="260663"/>
                      <a:pt x="762223" y="260643"/>
                      <a:pt x="762313" y="260633"/>
                    </a:cubicBezTo>
                    <a:cubicBezTo>
                      <a:pt x="761739" y="260239"/>
                      <a:pt x="760882" y="259684"/>
                      <a:pt x="759450" y="258847"/>
                    </a:cubicBezTo>
                    <a:cubicBezTo>
                      <a:pt x="758623" y="257717"/>
                      <a:pt x="757423" y="256093"/>
                      <a:pt x="756475" y="254802"/>
                    </a:cubicBezTo>
                    <a:cubicBezTo>
                      <a:pt x="756334" y="254580"/>
                      <a:pt x="755597" y="253490"/>
                      <a:pt x="753581" y="250494"/>
                    </a:cubicBezTo>
                    <a:cubicBezTo>
                      <a:pt x="749506" y="244431"/>
                      <a:pt x="745836" y="238045"/>
                      <a:pt x="742216" y="231699"/>
                    </a:cubicBezTo>
                    <a:cubicBezTo>
                      <a:pt x="722229" y="196612"/>
                      <a:pt x="707113" y="159073"/>
                      <a:pt x="689475" y="122805"/>
                    </a:cubicBezTo>
                    <a:cubicBezTo>
                      <a:pt x="672695" y="88292"/>
                      <a:pt x="652123" y="39323"/>
                      <a:pt x="611413" y="28297"/>
                    </a:cubicBezTo>
                    <a:cubicBezTo>
                      <a:pt x="559450" y="14223"/>
                      <a:pt x="532000" y="63202"/>
                      <a:pt x="515019" y="102739"/>
                    </a:cubicBezTo>
                    <a:cubicBezTo>
                      <a:pt x="501072" y="135183"/>
                      <a:pt x="491492" y="169302"/>
                      <a:pt x="477848" y="201868"/>
                    </a:cubicBezTo>
                    <a:cubicBezTo>
                      <a:pt x="473008" y="213429"/>
                      <a:pt x="465193" y="228340"/>
                      <a:pt x="456389" y="241041"/>
                    </a:cubicBezTo>
                    <a:cubicBezTo>
                      <a:pt x="452023" y="247356"/>
                      <a:pt x="450379" y="249798"/>
                      <a:pt x="444944" y="255104"/>
                    </a:cubicBezTo>
                    <a:cubicBezTo>
                      <a:pt x="444631" y="255407"/>
                      <a:pt x="443804" y="256426"/>
                      <a:pt x="442886" y="257455"/>
                    </a:cubicBezTo>
                    <a:cubicBezTo>
                      <a:pt x="442251" y="257233"/>
                      <a:pt x="441585" y="257112"/>
                      <a:pt x="440950" y="256850"/>
                    </a:cubicBezTo>
                    <a:cubicBezTo>
                      <a:pt x="440214" y="256577"/>
                      <a:pt x="439831" y="256456"/>
                      <a:pt x="439458" y="256345"/>
                    </a:cubicBezTo>
                    <a:cubicBezTo>
                      <a:pt x="438812" y="255951"/>
                      <a:pt x="437905" y="255417"/>
                      <a:pt x="436604" y="254690"/>
                    </a:cubicBezTo>
                    <a:cubicBezTo>
                      <a:pt x="433085" y="252713"/>
                      <a:pt x="429666" y="250574"/>
                      <a:pt x="426338" y="248294"/>
                    </a:cubicBezTo>
                    <a:cubicBezTo>
                      <a:pt x="424846" y="247265"/>
                      <a:pt x="423394" y="246166"/>
                      <a:pt x="421931" y="245076"/>
                    </a:cubicBezTo>
                    <a:cubicBezTo>
                      <a:pt x="421760" y="244774"/>
                      <a:pt x="416093" y="240052"/>
                      <a:pt x="415881" y="239860"/>
                    </a:cubicBezTo>
                    <a:cubicBezTo>
                      <a:pt x="404980" y="229570"/>
                      <a:pt x="395541" y="217939"/>
                      <a:pt x="386526" y="206004"/>
                    </a:cubicBezTo>
                    <a:cubicBezTo>
                      <a:pt x="385749" y="204985"/>
                      <a:pt x="385316" y="204410"/>
                      <a:pt x="384872" y="203845"/>
                    </a:cubicBezTo>
                    <a:cubicBezTo>
                      <a:pt x="384459" y="203219"/>
                      <a:pt x="383884" y="202372"/>
                      <a:pt x="382986" y="201071"/>
                    </a:cubicBezTo>
                    <a:cubicBezTo>
                      <a:pt x="380606" y="197620"/>
                      <a:pt x="378196" y="194190"/>
                      <a:pt x="375826" y="190730"/>
                    </a:cubicBezTo>
                    <a:cubicBezTo>
                      <a:pt x="371853" y="184959"/>
                      <a:pt x="367920" y="179159"/>
                      <a:pt x="363927" y="173398"/>
                    </a:cubicBezTo>
                    <a:cubicBezTo>
                      <a:pt x="353994" y="159073"/>
                      <a:pt x="343940" y="144747"/>
                      <a:pt x="332797" y="131329"/>
                    </a:cubicBezTo>
                    <a:cubicBezTo>
                      <a:pt x="309291" y="103021"/>
                      <a:pt x="271879" y="66622"/>
                      <a:pt x="231794" y="74673"/>
                    </a:cubicBezTo>
                    <a:cubicBezTo>
                      <a:pt x="205383" y="79979"/>
                      <a:pt x="190146" y="101468"/>
                      <a:pt x="178448" y="123753"/>
                    </a:cubicBezTo>
                    <a:cubicBezTo>
                      <a:pt x="167648" y="144333"/>
                      <a:pt x="158270" y="165680"/>
                      <a:pt x="149073" y="187018"/>
                    </a:cubicBezTo>
                    <a:cubicBezTo>
                      <a:pt x="134996" y="219643"/>
                      <a:pt x="121957" y="251301"/>
                      <a:pt x="102182" y="280971"/>
                    </a:cubicBezTo>
                    <a:cubicBezTo>
                      <a:pt x="95919" y="263326"/>
                      <a:pt x="91210" y="244804"/>
                      <a:pt x="86924" y="226806"/>
                    </a:cubicBezTo>
                    <a:cubicBezTo>
                      <a:pt x="75872" y="180410"/>
                      <a:pt x="67996" y="133317"/>
                      <a:pt x="58799" y="86557"/>
                    </a:cubicBezTo>
                    <a:cubicBezTo>
                      <a:pt x="53919" y="61750"/>
                      <a:pt x="13047" y="59036"/>
                      <a:pt x="7562" y="84953"/>
                    </a:cubicBezTo>
                    <a:cubicBezTo>
                      <a:pt x="-2291" y="131481"/>
                      <a:pt x="-1918" y="175849"/>
                      <a:pt x="5232" y="222831"/>
                    </a:cubicBezTo>
                    <a:cubicBezTo>
                      <a:pt x="8560" y="244723"/>
                      <a:pt x="13905" y="266353"/>
                      <a:pt x="20096" y="287599"/>
                    </a:cubicBezTo>
                    <a:cubicBezTo>
                      <a:pt x="25844" y="307312"/>
                      <a:pt x="31360" y="328830"/>
                      <a:pt x="42695" y="346152"/>
                    </a:cubicBezTo>
                    <a:cubicBezTo>
                      <a:pt x="56672" y="367499"/>
                      <a:pt x="78564" y="382208"/>
                      <a:pt x="104874" y="379232"/>
                    </a:cubicBezTo>
                    <a:cubicBezTo>
                      <a:pt x="130922" y="376286"/>
                      <a:pt x="147087" y="358178"/>
                      <a:pt x="162142" y="338485"/>
                    </a:cubicBezTo>
                    <a:cubicBezTo>
                      <a:pt x="187050" y="305919"/>
                      <a:pt x="203548" y="267725"/>
                      <a:pt x="219743" y="230347"/>
                    </a:cubicBezTo>
                    <a:cubicBezTo>
                      <a:pt x="227044" y="213490"/>
                      <a:pt x="233871" y="197025"/>
                      <a:pt x="241495" y="181408"/>
                    </a:cubicBezTo>
                    <a:cubicBezTo>
                      <a:pt x="244238" y="175789"/>
                      <a:pt x="247092" y="170200"/>
                      <a:pt x="250056" y="164672"/>
                    </a:cubicBezTo>
                    <a:cubicBezTo>
                      <a:pt x="251983" y="166407"/>
                      <a:pt x="253939" y="168102"/>
                      <a:pt x="255774" y="169888"/>
                    </a:cubicBezTo>
                    <a:cubicBezTo>
                      <a:pt x="261169" y="175144"/>
                      <a:pt x="266231" y="180712"/>
                      <a:pt x="271082" y="186463"/>
                    </a:cubicBezTo>
                    <a:cubicBezTo>
                      <a:pt x="275690" y="191921"/>
                      <a:pt x="280057" y="197590"/>
                      <a:pt x="284302" y="203330"/>
                    </a:cubicBezTo>
                    <a:cubicBezTo>
                      <a:pt x="285502" y="205035"/>
                      <a:pt x="288759" y="209555"/>
                      <a:pt x="288719" y="209495"/>
                    </a:cubicBezTo>
                    <a:cubicBezTo>
                      <a:pt x="291129" y="212945"/>
                      <a:pt x="293509" y="216405"/>
                      <a:pt x="295889" y="219875"/>
                    </a:cubicBezTo>
                    <a:cubicBezTo>
                      <a:pt x="314827" y="247477"/>
                      <a:pt x="333392" y="276724"/>
                      <a:pt x="358431" y="299301"/>
                    </a:cubicBezTo>
                    <a:cubicBezTo>
                      <a:pt x="389854" y="327650"/>
                      <a:pt x="436170" y="355383"/>
                      <a:pt x="478544" y="332704"/>
                    </a:cubicBezTo>
                    <a:cubicBezTo>
                      <a:pt x="515583" y="312891"/>
                      <a:pt x="537900" y="270035"/>
                      <a:pt x="554055" y="233101"/>
                    </a:cubicBezTo>
                    <a:cubicBezTo>
                      <a:pt x="569191" y="198508"/>
                      <a:pt x="579003" y="161867"/>
                      <a:pt x="594099" y="127264"/>
                    </a:cubicBezTo>
                    <a:cubicBezTo>
                      <a:pt x="594603" y="126094"/>
                      <a:pt x="595329" y="124681"/>
                      <a:pt x="595914" y="123410"/>
                    </a:cubicBezTo>
                    <a:cubicBezTo>
                      <a:pt x="600563" y="131370"/>
                      <a:pt x="605081" y="139410"/>
                      <a:pt x="609296" y="147602"/>
                    </a:cubicBezTo>
                    <a:cubicBezTo>
                      <a:pt x="628577" y="185121"/>
                      <a:pt x="644016" y="224516"/>
                      <a:pt x="664073" y="261651"/>
                    </a:cubicBezTo>
                    <a:cubicBezTo>
                      <a:pt x="684958" y="300310"/>
                      <a:pt x="711257" y="342308"/>
                      <a:pt x="760307" y="343529"/>
                    </a:cubicBezTo>
                    <a:cubicBezTo>
                      <a:pt x="811444" y="344800"/>
                      <a:pt x="843743" y="301541"/>
                      <a:pt x="860271" y="258736"/>
                    </a:cubicBezTo>
                    <a:cubicBezTo>
                      <a:pt x="875861" y="218362"/>
                      <a:pt x="889052" y="176879"/>
                      <a:pt x="903109" y="135920"/>
                    </a:cubicBezTo>
                    <a:cubicBezTo>
                      <a:pt x="906275" y="141509"/>
                      <a:pt x="909371" y="147108"/>
                      <a:pt x="912064" y="152757"/>
                    </a:cubicBezTo>
                    <a:cubicBezTo>
                      <a:pt x="932303" y="195240"/>
                      <a:pt x="951261" y="237691"/>
                      <a:pt x="979507" y="275634"/>
                    </a:cubicBezTo>
                    <a:cubicBezTo>
                      <a:pt x="1009296" y="315655"/>
                      <a:pt x="1058164" y="347010"/>
                      <a:pt x="1107475" y="319620"/>
                    </a:cubicBezTo>
                    <a:cubicBezTo>
                      <a:pt x="1148669" y="296739"/>
                      <a:pt x="1161698" y="245429"/>
                      <a:pt x="1175997" y="204259"/>
                    </a:cubicBezTo>
                    <a:cubicBezTo>
                      <a:pt x="1183046" y="183971"/>
                      <a:pt x="1190095" y="163683"/>
                      <a:pt x="1197134" y="143385"/>
                    </a:cubicBezTo>
                    <a:cubicBezTo>
                      <a:pt x="1197195" y="143546"/>
                      <a:pt x="1197265" y="143728"/>
                      <a:pt x="1197326" y="143889"/>
                    </a:cubicBezTo>
                    <a:cubicBezTo>
                      <a:pt x="1209033" y="176435"/>
                      <a:pt x="1219017" y="209504"/>
                      <a:pt x="1232015" y="241586"/>
                    </a:cubicBezTo>
                    <a:cubicBezTo>
                      <a:pt x="1244489" y="272376"/>
                      <a:pt x="1261320" y="305889"/>
                      <a:pt x="1286399" y="328306"/>
                    </a:cubicBezTo>
                    <a:cubicBezTo>
                      <a:pt x="1304390" y="344387"/>
                      <a:pt x="1327573" y="352901"/>
                      <a:pt x="1351614" y="346556"/>
                    </a:cubicBezTo>
                    <a:cubicBezTo>
                      <a:pt x="1375201" y="340331"/>
                      <a:pt x="1390105" y="320427"/>
                      <a:pt x="1399272" y="299110"/>
                    </a:cubicBezTo>
                    <a:cubicBezTo>
                      <a:pt x="1414751" y="263135"/>
                      <a:pt x="1424271" y="223396"/>
                      <a:pt x="1434264" y="185595"/>
                    </a:cubicBezTo>
                    <a:cubicBezTo>
                      <a:pt x="1437854" y="172016"/>
                      <a:pt x="1441061" y="158336"/>
                      <a:pt x="1444298" y="144666"/>
                    </a:cubicBezTo>
                    <a:cubicBezTo>
                      <a:pt x="1450086" y="157146"/>
                      <a:pt x="1455592" y="169746"/>
                      <a:pt x="1461259" y="182276"/>
                    </a:cubicBezTo>
                    <a:cubicBezTo>
                      <a:pt x="1475125" y="212935"/>
                      <a:pt x="1491240" y="243553"/>
                      <a:pt x="1514857" y="267947"/>
                    </a:cubicBezTo>
                    <a:cubicBezTo>
                      <a:pt x="1530982" y="284603"/>
                      <a:pt x="1550383" y="299523"/>
                      <a:pt x="1574142" y="301965"/>
                    </a:cubicBezTo>
                    <a:cubicBezTo>
                      <a:pt x="1600028" y="304628"/>
                      <a:pt x="1623000" y="292371"/>
                      <a:pt x="1640899" y="274373"/>
                    </a:cubicBezTo>
                    <a:cubicBezTo>
                      <a:pt x="1656973" y="258211"/>
                      <a:pt x="1671848" y="239679"/>
                      <a:pt x="1684503" y="220733"/>
                    </a:cubicBezTo>
                    <a:cubicBezTo>
                      <a:pt x="1697936" y="200617"/>
                      <a:pt x="1705519" y="181186"/>
                      <a:pt x="1710813" y="157690"/>
                    </a:cubicBezTo>
                    <a:cubicBezTo>
                      <a:pt x="1714040" y="143678"/>
                      <a:pt x="1709986" y="129039"/>
                      <a:pt x="1697320" y="12108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2351;p27">
                <a:extLst>
                  <a:ext uri="{FF2B5EF4-FFF2-40B4-BE49-F238E27FC236}">
                    <a16:creationId xmlns:a16="http://schemas.microsoft.com/office/drawing/2014/main" id="{64CDC30D-580E-B940-C571-0301391FBF3C}"/>
                  </a:ext>
                </a:extLst>
              </p:cNvPr>
              <p:cNvSpPr/>
              <p:nvPr/>
            </p:nvSpPr>
            <p:spPr>
              <a:xfrm>
                <a:off x="3429711" y="9353209"/>
                <a:ext cx="809" cy="79"/>
              </a:xfrm>
              <a:custGeom>
                <a:avLst/>
                <a:gdLst/>
                <a:ahLst/>
                <a:cxnLst/>
                <a:rect l="l" t="t" r="r" b="b"/>
                <a:pathLst>
                  <a:path w="809" h="79" extrusionOk="0">
                    <a:moveTo>
                      <a:pt x="0" y="69"/>
                    </a:moveTo>
                    <a:cubicBezTo>
                      <a:pt x="10" y="69"/>
                      <a:pt x="10" y="79"/>
                      <a:pt x="20" y="79"/>
                    </a:cubicBezTo>
                    <a:cubicBezTo>
                      <a:pt x="887" y="9"/>
                      <a:pt x="1250" y="-52"/>
                      <a:pt x="0" y="69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2352;p27">
                <a:extLst>
                  <a:ext uri="{FF2B5EF4-FFF2-40B4-BE49-F238E27FC236}">
                    <a16:creationId xmlns:a16="http://schemas.microsoft.com/office/drawing/2014/main" id="{A866C5EA-8285-DCA0-CB06-87224001260A}"/>
                  </a:ext>
                </a:extLst>
              </p:cNvPr>
              <p:cNvSpPr/>
              <p:nvPr/>
            </p:nvSpPr>
            <p:spPr>
              <a:xfrm>
                <a:off x="3732791" y="9339521"/>
                <a:ext cx="1452" cy="713"/>
              </a:xfrm>
              <a:custGeom>
                <a:avLst/>
                <a:gdLst/>
                <a:ahLst/>
                <a:cxnLst/>
                <a:rect l="l" t="t" r="r" b="b"/>
                <a:pathLst>
                  <a:path w="1452" h="713" extrusionOk="0">
                    <a:moveTo>
                      <a:pt x="0" y="58"/>
                    </a:moveTo>
                    <a:cubicBezTo>
                      <a:pt x="0" y="68"/>
                      <a:pt x="0" y="68"/>
                      <a:pt x="0" y="58"/>
                    </a:cubicBezTo>
                    <a:cubicBezTo>
                      <a:pt x="343" y="310"/>
                      <a:pt x="635" y="512"/>
                      <a:pt x="938" y="713"/>
                    </a:cubicBezTo>
                    <a:cubicBezTo>
                      <a:pt x="968" y="703"/>
                      <a:pt x="1008" y="693"/>
                      <a:pt x="1039" y="693"/>
                    </a:cubicBezTo>
                    <a:cubicBezTo>
                      <a:pt x="1160" y="623"/>
                      <a:pt x="1351" y="512"/>
                      <a:pt x="1452" y="461"/>
                    </a:cubicBezTo>
                    <a:cubicBezTo>
                      <a:pt x="877" y="148"/>
                      <a:pt x="353" y="-63"/>
                      <a:pt x="60" y="17"/>
                    </a:cubicBezTo>
                    <a:cubicBezTo>
                      <a:pt x="161" y="138"/>
                      <a:pt x="151" y="148"/>
                      <a:pt x="0" y="5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2353;p27">
              <a:extLst>
                <a:ext uri="{FF2B5EF4-FFF2-40B4-BE49-F238E27FC236}">
                  <a16:creationId xmlns:a16="http://schemas.microsoft.com/office/drawing/2014/main" id="{A0A8D8B1-97F0-9691-9320-13B83F57D0A2}"/>
                </a:ext>
              </a:extLst>
            </p:cNvPr>
            <p:cNvGrpSpPr/>
            <p:nvPr/>
          </p:nvGrpSpPr>
          <p:grpSpPr>
            <a:xfrm>
              <a:off x="1767008" y="5855990"/>
              <a:ext cx="2907001" cy="192486"/>
              <a:chOff x="1767008" y="5855990"/>
              <a:chExt cx="2907001" cy="192486"/>
            </a:xfrm>
          </p:grpSpPr>
          <p:sp>
            <p:nvSpPr>
              <p:cNvPr id="34" name="Google Shape;2354;p27">
                <a:extLst>
                  <a:ext uri="{FF2B5EF4-FFF2-40B4-BE49-F238E27FC236}">
                    <a16:creationId xmlns:a16="http://schemas.microsoft.com/office/drawing/2014/main" id="{E7ED7855-F3AF-A6FC-F016-856DA46FDF44}"/>
                  </a:ext>
                </a:extLst>
              </p:cNvPr>
              <p:cNvSpPr/>
              <p:nvPr/>
            </p:nvSpPr>
            <p:spPr>
              <a:xfrm>
                <a:off x="4564858" y="5939280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5" y="109197"/>
                      <a:pt x="0" y="84752"/>
                      <a:pt x="0" y="54598"/>
                    </a:cubicBezTo>
                    <a:cubicBezTo>
                      <a:pt x="0" y="24445"/>
                      <a:pt x="24435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2355;p27">
                <a:extLst>
                  <a:ext uri="{FF2B5EF4-FFF2-40B4-BE49-F238E27FC236}">
                    <a16:creationId xmlns:a16="http://schemas.microsoft.com/office/drawing/2014/main" id="{AEFD207A-1E8E-254F-7875-1336395841C5}"/>
                  </a:ext>
                </a:extLst>
              </p:cNvPr>
              <p:cNvSpPr/>
              <p:nvPr/>
            </p:nvSpPr>
            <p:spPr>
              <a:xfrm>
                <a:off x="4331712" y="5932339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5" y="109197"/>
                      <a:pt x="0" y="84752"/>
                      <a:pt x="0" y="54598"/>
                    </a:cubicBezTo>
                    <a:cubicBezTo>
                      <a:pt x="0" y="24445"/>
                      <a:pt x="24435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2356;p27">
                <a:extLst>
                  <a:ext uri="{FF2B5EF4-FFF2-40B4-BE49-F238E27FC236}">
                    <a16:creationId xmlns:a16="http://schemas.microsoft.com/office/drawing/2014/main" id="{5765837A-AF12-9B10-0816-F982494DFB25}"/>
                  </a:ext>
                </a:extLst>
              </p:cNvPr>
              <p:cNvSpPr/>
              <p:nvPr/>
            </p:nvSpPr>
            <p:spPr>
              <a:xfrm>
                <a:off x="4098555" y="5925398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2357;p27">
                <a:extLst>
                  <a:ext uri="{FF2B5EF4-FFF2-40B4-BE49-F238E27FC236}">
                    <a16:creationId xmlns:a16="http://schemas.microsoft.com/office/drawing/2014/main" id="{BAD89277-C7CE-454B-7899-769803A9331A}"/>
                  </a:ext>
                </a:extLst>
              </p:cNvPr>
              <p:cNvSpPr/>
              <p:nvPr/>
            </p:nvSpPr>
            <p:spPr>
              <a:xfrm>
                <a:off x="3865398" y="5918457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2358;p27">
                <a:extLst>
                  <a:ext uri="{FF2B5EF4-FFF2-40B4-BE49-F238E27FC236}">
                    <a16:creationId xmlns:a16="http://schemas.microsoft.com/office/drawing/2014/main" id="{3E5C7576-A166-FFA8-464B-C8CD5204151C}"/>
                  </a:ext>
                </a:extLst>
              </p:cNvPr>
              <p:cNvSpPr/>
              <p:nvPr/>
            </p:nvSpPr>
            <p:spPr>
              <a:xfrm>
                <a:off x="3632241" y="5911516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2359;p27">
                <a:extLst>
                  <a:ext uri="{FF2B5EF4-FFF2-40B4-BE49-F238E27FC236}">
                    <a16:creationId xmlns:a16="http://schemas.microsoft.com/office/drawing/2014/main" id="{575D2AFE-03B3-8AC2-1EF3-C65014EF84FF}"/>
                  </a:ext>
                </a:extLst>
              </p:cNvPr>
              <p:cNvSpPr/>
              <p:nvPr/>
            </p:nvSpPr>
            <p:spPr>
              <a:xfrm>
                <a:off x="3399095" y="5904575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2360;p27">
                <a:extLst>
                  <a:ext uri="{FF2B5EF4-FFF2-40B4-BE49-F238E27FC236}">
                    <a16:creationId xmlns:a16="http://schemas.microsoft.com/office/drawing/2014/main" id="{E1DD762B-9572-E563-9736-BBFB22E7A903}"/>
                  </a:ext>
                </a:extLst>
              </p:cNvPr>
              <p:cNvSpPr/>
              <p:nvPr/>
            </p:nvSpPr>
            <p:spPr>
              <a:xfrm>
                <a:off x="3165938" y="5897635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2361;p27">
                <a:extLst>
                  <a:ext uri="{FF2B5EF4-FFF2-40B4-BE49-F238E27FC236}">
                    <a16:creationId xmlns:a16="http://schemas.microsoft.com/office/drawing/2014/main" id="{53C6AB80-B188-FDE3-10B2-B7335027F978}"/>
                  </a:ext>
                </a:extLst>
              </p:cNvPr>
              <p:cNvSpPr/>
              <p:nvPr/>
            </p:nvSpPr>
            <p:spPr>
              <a:xfrm>
                <a:off x="2932781" y="5890694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2362;p27">
                <a:extLst>
                  <a:ext uri="{FF2B5EF4-FFF2-40B4-BE49-F238E27FC236}">
                    <a16:creationId xmlns:a16="http://schemas.microsoft.com/office/drawing/2014/main" id="{5DA72D9D-9889-3F5A-13DF-EE0883DFF13F}"/>
                  </a:ext>
                </a:extLst>
              </p:cNvPr>
              <p:cNvSpPr/>
              <p:nvPr/>
            </p:nvSpPr>
            <p:spPr>
              <a:xfrm>
                <a:off x="2699625" y="5883753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2363;p27">
                <a:extLst>
                  <a:ext uri="{FF2B5EF4-FFF2-40B4-BE49-F238E27FC236}">
                    <a16:creationId xmlns:a16="http://schemas.microsoft.com/office/drawing/2014/main" id="{5C5CE4FA-3DFF-53EF-8A1B-61BA7261A695}"/>
                  </a:ext>
                </a:extLst>
              </p:cNvPr>
              <p:cNvSpPr/>
              <p:nvPr/>
            </p:nvSpPr>
            <p:spPr>
              <a:xfrm>
                <a:off x="2466468" y="5876812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2364;p27">
                <a:extLst>
                  <a:ext uri="{FF2B5EF4-FFF2-40B4-BE49-F238E27FC236}">
                    <a16:creationId xmlns:a16="http://schemas.microsoft.com/office/drawing/2014/main" id="{F9015F04-2AEC-652B-2F69-4251D4E1E78E}"/>
                  </a:ext>
                </a:extLst>
              </p:cNvPr>
              <p:cNvSpPr/>
              <p:nvPr/>
            </p:nvSpPr>
            <p:spPr>
              <a:xfrm>
                <a:off x="2233321" y="5869871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2365;p27">
                <a:extLst>
                  <a:ext uri="{FF2B5EF4-FFF2-40B4-BE49-F238E27FC236}">
                    <a16:creationId xmlns:a16="http://schemas.microsoft.com/office/drawing/2014/main" id="{A4F7178D-90BA-9B26-C54E-15C7D0378A23}"/>
                  </a:ext>
                </a:extLst>
              </p:cNvPr>
              <p:cNvSpPr/>
              <p:nvPr/>
            </p:nvSpPr>
            <p:spPr>
              <a:xfrm>
                <a:off x="2000164" y="5862931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2366;p27">
                <a:extLst>
                  <a:ext uri="{FF2B5EF4-FFF2-40B4-BE49-F238E27FC236}">
                    <a16:creationId xmlns:a16="http://schemas.microsoft.com/office/drawing/2014/main" id="{FB347795-4C4B-9672-CF72-5D912FA13223}"/>
                  </a:ext>
                </a:extLst>
              </p:cNvPr>
              <p:cNvSpPr/>
              <p:nvPr/>
            </p:nvSpPr>
            <p:spPr>
              <a:xfrm>
                <a:off x="1767008" y="5855990"/>
                <a:ext cx="109151" cy="109196"/>
              </a:xfrm>
              <a:custGeom>
                <a:avLst/>
                <a:gdLst/>
                <a:ahLst/>
                <a:cxnLst/>
                <a:rect l="l" t="t" r="r" b="b"/>
                <a:pathLst>
                  <a:path w="109151" h="109196" extrusionOk="0">
                    <a:moveTo>
                      <a:pt x="109151" y="54598"/>
                    </a:moveTo>
                    <a:cubicBezTo>
                      <a:pt x="109151" y="84752"/>
                      <a:pt x="84717" y="109197"/>
                      <a:pt x="54576" y="109197"/>
                    </a:cubicBezTo>
                    <a:cubicBezTo>
                      <a:pt x="24434" y="109197"/>
                      <a:pt x="0" y="84752"/>
                      <a:pt x="0" y="54598"/>
                    </a:cubicBezTo>
                    <a:cubicBezTo>
                      <a:pt x="0" y="24445"/>
                      <a:pt x="24434" y="0"/>
                      <a:pt x="54576" y="0"/>
                    </a:cubicBezTo>
                    <a:cubicBezTo>
                      <a:pt x="84717" y="0"/>
                      <a:pt x="109151" y="24445"/>
                      <a:pt x="109151" y="545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2367;p27">
              <a:extLst>
                <a:ext uri="{FF2B5EF4-FFF2-40B4-BE49-F238E27FC236}">
                  <a16:creationId xmlns:a16="http://schemas.microsoft.com/office/drawing/2014/main" id="{1A37C45F-D962-8C65-C722-ED993BA0CD6F}"/>
                </a:ext>
              </a:extLst>
            </p:cNvPr>
            <p:cNvGrpSpPr/>
            <p:nvPr/>
          </p:nvGrpSpPr>
          <p:grpSpPr>
            <a:xfrm>
              <a:off x="1634602" y="5531899"/>
              <a:ext cx="3117933" cy="476559"/>
              <a:chOff x="1634602" y="5531899"/>
              <a:chExt cx="3117933" cy="476559"/>
            </a:xfrm>
          </p:grpSpPr>
          <p:sp>
            <p:nvSpPr>
              <p:cNvPr id="21" name="Google Shape;2368;p27">
                <a:extLst>
                  <a:ext uri="{FF2B5EF4-FFF2-40B4-BE49-F238E27FC236}">
                    <a16:creationId xmlns:a16="http://schemas.microsoft.com/office/drawing/2014/main" id="{530E9F85-3A03-4B2D-7B90-D7E2225BA323}"/>
                  </a:ext>
                </a:extLst>
              </p:cNvPr>
              <p:cNvSpPr/>
              <p:nvPr/>
            </p:nvSpPr>
            <p:spPr>
              <a:xfrm>
                <a:off x="4433425" y="5611904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2"/>
                    </a:cubicBezTo>
                    <a:cubicBezTo>
                      <a:pt x="200721" y="397510"/>
                      <a:pt x="212580" y="383941"/>
                      <a:pt x="212580" y="370746"/>
                    </a:cubicBezTo>
                    <a:cubicBezTo>
                      <a:pt x="212580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1" y="102566"/>
                      <a:pt x="130062" y="31926"/>
                      <a:pt x="208285" y="62847"/>
                    </a:cubicBezTo>
                    <a:cubicBezTo>
                      <a:pt x="249831" y="79271"/>
                      <a:pt x="273781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73"/>
                      <a:pt x="302723" y="5833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369;p27">
                <a:extLst>
                  <a:ext uri="{FF2B5EF4-FFF2-40B4-BE49-F238E27FC236}">
                    <a16:creationId xmlns:a16="http://schemas.microsoft.com/office/drawing/2014/main" id="{5B7D7147-985E-F3C6-C641-31924228460F}"/>
                  </a:ext>
                </a:extLst>
              </p:cNvPr>
              <p:cNvSpPr/>
              <p:nvPr/>
            </p:nvSpPr>
            <p:spPr>
              <a:xfrm>
                <a:off x="4200188" y="5605235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1" y="397510"/>
                      <a:pt x="212580" y="383941"/>
                      <a:pt x="212580" y="370746"/>
                    </a:cubicBezTo>
                    <a:cubicBezTo>
                      <a:pt x="212580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1" y="102566"/>
                      <a:pt x="130062" y="31926"/>
                      <a:pt x="208285" y="62847"/>
                    </a:cubicBezTo>
                    <a:cubicBezTo>
                      <a:pt x="249831" y="79271"/>
                      <a:pt x="273781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7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70;p27">
                <a:extLst>
                  <a:ext uri="{FF2B5EF4-FFF2-40B4-BE49-F238E27FC236}">
                    <a16:creationId xmlns:a16="http://schemas.microsoft.com/office/drawing/2014/main" id="{1F391BFE-5BF2-9CC4-1066-D4C60F3CC0BF}"/>
                  </a:ext>
                </a:extLst>
              </p:cNvPr>
              <p:cNvSpPr/>
              <p:nvPr/>
            </p:nvSpPr>
            <p:spPr>
              <a:xfrm>
                <a:off x="3966950" y="5598567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5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5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3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371;p27">
                <a:extLst>
                  <a:ext uri="{FF2B5EF4-FFF2-40B4-BE49-F238E27FC236}">
                    <a16:creationId xmlns:a16="http://schemas.microsoft.com/office/drawing/2014/main" id="{B9953E86-C02E-A9EE-A953-AE89A4E2D292}"/>
                  </a:ext>
                </a:extLst>
              </p:cNvPr>
              <p:cNvSpPr/>
              <p:nvPr/>
            </p:nvSpPr>
            <p:spPr>
              <a:xfrm>
                <a:off x="3733713" y="5591899"/>
                <a:ext cx="319114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4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81" y="114783"/>
                      <a:pt x="30273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372;p27">
                <a:extLst>
                  <a:ext uri="{FF2B5EF4-FFF2-40B4-BE49-F238E27FC236}">
                    <a16:creationId xmlns:a16="http://schemas.microsoft.com/office/drawing/2014/main" id="{E7DC156F-8ADE-6847-3E9D-CFE3CCD48735}"/>
                  </a:ext>
                </a:extLst>
              </p:cNvPr>
              <p:cNvSpPr/>
              <p:nvPr/>
            </p:nvSpPr>
            <p:spPr>
              <a:xfrm>
                <a:off x="3500486" y="5585230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373;p27">
                <a:extLst>
                  <a:ext uri="{FF2B5EF4-FFF2-40B4-BE49-F238E27FC236}">
                    <a16:creationId xmlns:a16="http://schemas.microsoft.com/office/drawing/2014/main" id="{8EB15D7E-D4B6-8311-6ADD-D2AADF807773}"/>
                  </a:ext>
                </a:extLst>
              </p:cNvPr>
              <p:cNvSpPr/>
              <p:nvPr/>
            </p:nvSpPr>
            <p:spPr>
              <a:xfrm>
                <a:off x="3267248" y="5578562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374;p27">
                <a:extLst>
                  <a:ext uri="{FF2B5EF4-FFF2-40B4-BE49-F238E27FC236}">
                    <a16:creationId xmlns:a16="http://schemas.microsoft.com/office/drawing/2014/main" id="{EC3275B6-6FE6-A4C9-6788-025AA1DD98E6}"/>
                  </a:ext>
                </a:extLst>
              </p:cNvPr>
              <p:cNvSpPr/>
              <p:nvPr/>
            </p:nvSpPr>
            <p:spPr>
              <a:xfrm>
                <a:off x="3034011" y="5571903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2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73"/>
                      <a:pt x="302723" y="5833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375;p27">
                <a:extLst>
                  <a:ext uri="{FF2B5EF4-FFF2-40B4-BE49-F238E27FC236}">
                    <a16:creationId xmlns:a16="http://schemas.microsoft.com/office/drawing/2014/main" id="{75776F45-22A2-0FAB-1181-F228A080BCB1}"/>
                  </a:ext>
                </a:extLst>
              </p:cNvPr>
              <p:cNvSpPr/>
              <p:nvPr/>
            </p:nvSpPr>
            <p:spPr>
              <a:xfrm>
                <a:off x="2800774" y="5565235"/>
                <a:ext cx="319114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4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2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81" y="114773"/>
                      <a:pt x="30273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376;p27">
                <a:extLst>
                  <a:ext uri="{FF2B5EF4-FFF2-40B4-BE49-F238E27FC236}">
                    <a16:creationId xmlns:a16="http://schemas.microsoft.com/office/drawing/2014/main" id="{8B163854-907B-8258-2856-E29089A24D1A}"/>
                  </a:ext>
                </a:extLst>
              </p:cNvPr>
              <p:cNvSpPr/>
              <p:nvPr/>
            </p:nvSpPr>
            <p:spPr>
              <a:xfrm>
                <a:off x="2567543" y="5558567"/>
                <a:ext cx="319107" cy="396564"/>
              </a:xfrm>
              <a:custGeom>
                <a:avLst/>
                <a:gdLst/>
                <a:ahLst/>
                <a:cxnLst/>
                <a:rect l="l" t="t" r="r" b="b"/>
                <a:pathLst>
                  <a:path w="319107" h="396564" extrusionOk="0">
                    <a:moveTo>
                      <a:pt x="254030" y="25480"/>
                    </a:moveTo>
                    <a:cubicBezTo>
                      <a:pt x="207320" y="-6046"/>
                      <a:pt x="144848" y="-8145"/>
                      <a:pt x="95536" y="18226"/>
                    </a:cubicBezTo>
                    <a:cubicBezTo>
                      <a:pt x="-5417" y="72230"/>
                      <a:pt x="-27219" y="215354"/>
                      <a:pt x="34214" y="306816"/>
                    </a:cubicBezTo>
                    <a:cubicBezTo>
                      <a:pt x="68440" y="357772"/>
                      <a:pt x="125396" y="392042"/>
                      <a:pt x="186829" y="396512"/>
                    </a:cubicBezTo>
                    <a:cubicBezTo>
                      <a:pt x="200714" y="397520"/>
                      <a:pt x="212573" y="383952"/>
                      <a:pt x="212573" y="370756"/>
                    </a:cubicBezTo>
                    <a:cubicBezTo>
                      <a:pt x="212573" y="355754"/>
                      <a:pt x="200735" y="346291"/>
                      <a:pt x="186829" y="345000"/>
                    </a:cubicBezTo>
                    <a:cubicBezTo>
                      <a:pt x="103604" y="337262"/>
                      <a:pt x="40678" y="259551"/>
                      <a:pt x="52557" y="175918"/>
                    </a:cubicBezTo>
                    <a:cubicBezTo>
                      <a:pt x="62974" y="102576"/>
                      <a:pt x="130054" y="31937"/>
                      <a:pt x="208278" y="62858"/>
                    </a:cubicBezTo>
                    <a:cubicBezTo>
                      <a:pt x="249825" y="79281"/>
                      <a:pt x="273774" y="123781"/>
                      <a:pt x="275166" y="167051"/>
                    </a:cubicBezTo>
                    <a:cubicBezTo>
                      <a:pt x="275892" y="189740"/>
                      <a:pt x="311852" y="196912"/>
                      <a:pt x="316501" y="172650"/>
                    </a:cubicBezTo>
                    <a:cubicBezTo>
                      <a:pt x="327574" y="114783"/>
                      <a:pt x="302726" y="58348"/>
                      <a:pt x="254030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2377;p27">
                <a:extLst>
                  <a:ext uri="{FF2B5EF4-FFF2-40B4-BE49-F238E27FC236}">
                    <a16:creationId xmlns:a16="http://schemas.microsoft.com/office/drawing/2014/main" id="{04F340E0-A19F-33B7-726A-C10F7925C0C5}"/>
                  </a:ext>
                </a:extLst>
              </p:cNvPr>
              <p:cNvSpPr/>
              <p:nvPr/>
            </p:nvSpPr>
            <p:spPr>
              <a:xfrm>
                <a:off x="2334309" y="5551900"/>
                <a:ext cx="319110" cy="396562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62" extrusionOk="0">
                    <a:moveTo>
                      <a:pt x="254037" y="25478"/>
                    </a:moveTo>
                    <a:cubicBezTo>
                      <a:pt x="207327" y="-6048"/>
                      <a:pt x="144855" y="-8146"/>
                      <a:pt x="95543" y="18235"/>
                    </a:cubicBezTo>
                    <a:cubicBezTo>
                      <a:pt x="-5420" y="72238"/>
                      <a:pt x="-27222" y="215362"/>
                      <a:pt x="34221" y="306814"/>
                    </a:cubicBezTo>
                    <a:cubicBezTo>
                      <a:pt x="68447" y="357770"/>
                      <a:pt x="125403" y="392041"/>
                      <a:pt x="186836" y="396510"/>
                    </a:cubicBezTo>
                    <a:cubicBezTo>
                      <a:pt x="200722" y="397519"/>
                      <a:pt x="212581" y="383950"/>
                      <a:pt x="212581" y="370754"/>
                    </a:cubicBezTo>
                    <a:cubicBezTo>
                      <a:pt x="212581" y="355753"/>
                      <a:pt x="200742" y="346290"/>
                      <a:pt x="186836" y="344999"/>
                    </a:cubicBezTo>
                    <a:cubicBezTo>
                      <a:pt x="103611" y="337261"/>
                      <a:pt x="40685" y="259550"/>
                      <a:pt x="52564" y="175917"/>
                    </a:cubicBezTo>
                    <a:cubicBezTo>
                      <a:pt x="62982" y="102574"/>
                      <a:pt x="130062" y="31935"/>
                      <a:pt x="208285" y="62856"/>
                    </a:cubicBezTo>
                    <a:cubicBezTo>
                      <a:pt x="249832" y="79280"/>
                      <a:pt x="273782" y="123780"/>
                      <a:pt x="275173" y="167049"/>
                    </a:cubicBezTo>
                    <a:cubicBezTo>
                      <a:pt x="275899" y="189738"/>
                      <a:pt x="311860" y="196911"/>
                      <a:pt x="316508" y="172648"/>
                    </a:cubicBezTo>
                    <a:cubicBezTo>
                      <a:pt x="327571" y="114781"/>
                      <a:pt x="302723" y="58346"/>
                      <a:pt x="254037" y="2547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2378;p27">
                <a:extLst>
                  <a:ext uri="{FF2B5EF4-FFF2-40B4-BE49-F238E27FC236}">
                    <a16:creationId xmlns:a16="http://schemas.microsoft.com/office/drawing/2014/main" id="{7E5D39EF-06C6-90CA-954E-AAD8090B075F}"/>
                  </a:ext>
                </a:extLst>
              </p:cNvPr>
              <p:cNvSpPr/>
              <p:nvPr/>
            </p:nvSpPr>
            <p:spPr>
              <a:xfrm>
                <a:off x="2101071" y="5545230"/>
                <a:ext cx="319110" cy="396554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4" extrusionOk="0">
                    <a:moveTo>
                      <a:pt x="254037" y="25480"/>
                    </a:moveTo>
                    <a:cubicBezTo>
                      <a:pt x="207327" y="-6046"/>
                      <a:pt x="144855" y="-8145"/>
                      <a:pt x="95543" y="18226"/>
                    </a:cubicBezTo>
                    <a:cubicBezTo>
                      <a:pt x="-5420" y="72230"/>
                      <a:pt x="-27222" y="215354"/>
                      <a:pt x="34221" y="306805"/>
                    </a:cubicBezTo>
                    <a:cubicBezTo>
                      <a:pt x="68447" y="357762"/>
                      <a:pt x="125403" y="392032"/>
                      <a:pt x="186836" y="396501"/>
                    </a:cubicBezTo>
                    <a:cubicBezTo>
                      <a:pt x="200722" y="397510"/>
                      <a:pt x="212581" y="383941"/>
                      <a:pt x="212581" y="370746"/>
                    </a:cubicBezTo>
                    <a:cubicBezTo>
                      <a:pt x="212581" y="355744"/>
                      <a:pt x="200742" y="346281"/>
                      <a:pt x="186836" y="344990"/>
                    </a:cubicBezTo>
                    <a:cubicBezTo>
                      <a:pt x="103611" y="337252"/>
                      <a:pt x="40685" y="259541"/>
                      <a:pt x="52565" y="175908"/>
                    </a:cubicBezTo>
                    <a:cubicBezTo>
                      <a:pt x="62981" y="102566"/>
                      <a:pt x="130062" y="31926"/>
                      <a:pt x="208285" y="62847"/>
                    </a:cubicBezTo>
                    <a:cubicBezTo>
                      <a:pt x="249832" y="79271"/>
                      <a:pt x="273782" y="123771"/>
                      <a:pt x="275173" y="167041"/>
                    </a:cubicBezTo>
                    <a:cubicBezTo>
                      <a:pt x="275899" y="189729"/>
                      <a:pt x="311859" y="196902"/>
                      <a:pt x="316508" y="172640"/>
                    </a:cubicBezTo>
                    <a:cubicBezTo>
                      <a:pt x="327571" y="114783"/>
                      <a:pt x="302723" y="58348"/>
                      <a:pt x="254037" y="2548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2379;p27">
                <a:extLst>
                  <a:ext uri="{FF2B5EF4-FFF2-40B4-BE49-F238E27FC236}">
                    <a16:creationId xmlns:a16="http://schemas.microsoft.com/office/drawing/2014/main" id="{D39D55EF-9A8B-7710-1744-6AB3703EC871}"/>
                  </a:ext>
                </a:extLst>
              </p:cNvPr>
              <p:cNvSpPr/>
              <p:nvPr/>
            </p:nvSpPr>
            <p:spPr>
              <a:xfrm>
                <a:off x="1867844" y="5538567"/>
                <a:ext cx="319110" cy="396558"/>
              </a:xfrm>
              <a:custGeom>
                <a:avLst/>
                <a:gdLst/>
                <a:ahLst/>
                <a:cxnLst/>
                <a:rect l="l" t="t" r="r" b="b"/>
                <a:pathLst>
                  <a:path w="319110" h="396558" extrusionOk="0">
                    <a:moveTo>
                      <a:pt x="254027" y="25474"/>
                    </a:moveTo>
                    <a:cubicBezTo>
                      <a:pt x="207317" y="-6052"/>
                      <a:pt x="144855" y="-8140"/>
                      <a:pt x="95543" y="18231"/>
                    </a:cubicBezTo>
                    <a:cubicBezTo>
                      <a:pt x="-5420" y="72234"/>
                      <a:pt x="-27222" y="215358"/>
                      <a:pt x="34221" y="306810"/>
                    </a:cubicBezTo>
                    <a:cubicBezTo>
                      <a:pt x="68447" y="357766"/>
                      <a:pt x="125403" y="392037"/>
                      <a:pt x="186836" y="396506"/>
                    </a:cubicBezTo>
                    <a:cubicBezTo>
                      <a:pt x="200722" y="397515"/>
                      <a:pt x="212581" y="383946"/>
                      <a:pt x="212581" y="370750"/>
                    </a:cubicBezTo>
                    <a:cubicBezTo>
                      <a:pt x="212581" y="355749"/>
                      <a:pt x="200742" y="346286"/>
                      <a:pt x="186836" y="344995"/>
                    </a:cubicBezTo>
                    <a:cubicBezTo>
                      <a:pt x="103611" y="337257"/>
                      <a:pt x="40685" y="259546"/>
                      <a:pt x="52565" y="175913"/>
                    </a:cubicBezTo>
                    <a:cubicBezTo>
                      <a:pt x="62981" y="102570"/>
                      <a:pt x="130062" y="31931"/>
                      <a:pt x="208285" y="62852"/>
                    </a:cubicBezTo>
                    <a:cubicBezTo>
                      <a:pt x="249832" y="79276"/>
                      <a:pt x="273782" y="123776"/>
                      <a:pt x="275173" y="167045"/>
                    </a:cubicBezTo>
                    <a:cubicBezTo>
                      <a:pt x="275899" y="189734"/>
                      <a:pt x="311859" y="196907"/>
                      <a:pt x="316508" y="172644"/>
                    </a:cubicBezTo>
                    <a:cubicBezTo>
                      <a:pt x="327571" y="114777"/>
                      <a:pt x="302723" y="58342"/>
                      <a:pt x="254027" y="2547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2380;p27">
                <a:extLst>
                  <a:ext uri="{FF2B5EF4-FFF2-40B4-BE49-F238E27FC236}">
                    <a16:creationId xmlns:a16="http://schemas.microsoft.com/office/drawing/2014/main" id="{8590174B-F5D4-E708-E9B1-E653BB97B8C0}"/>
                  </a:ext>
                </a:extLst>
              </p:cNvPr>
              <p:cNvSpPr/>
              <p:nvPr/>
            </p:nvSpPr>
            <p:spPr>
              <a:xfrm>
                <a:off x="1634602" y="5531899"/>
                <a:ext cx="319109" cy="396557"/>
              </a:xfrm>
              <a:custGeom>
                <a:avLst/>
                <a:gdLst/>
                <a:ahLst/>
                <a:cxnLst/>
                <a:rect l="l" t="t" r="r" b="b"/>
                <a:pathLst>
                  <a:path w="319109" h="396557" extrusionOk="0">
                    <a:moveTo>
                      <a:pt x="254032" y="25483"/>
                    </a:moveTo>
                    <a:cubicBezTo>
                      <a:pt x="207322" y="-6053"/>
                      <a:pt x="144860" y="-8141"/>
                      <a:pt x="95548" y="18230"/>
                    </a:cubicBezTo>
                    <a:cubicBezTo>
                      <a:pt x="-5425" y="72233"/>
                      <a:pt x="-27217" y="215357"/>
                      <a:pt x="34216" y="306809"/>
                    </a:cubicBezTo>
                    <a:cubicBezTo>
                      <a:pt x="68442" y="357765"/>
                      <a:pt x="125398" y="392036"/>
                      <a:pt x="186831" y="396505"/>
                    </a:cubicBezTo>
                    <a:cubicBezTo>
                      <a:pt x="200717" y="397514"/>
                      <a:pt x="212576" y="383945"/>
                      <a:pt x="212576" y="370749"/>
                    </a:cubicBezTo>
                    <a:cubicBezTo>
                      <a:pt x="212576" y="355748"/>
                      <a:pt x="200737" y="346285"/>
                      <a:pt x="186831" y="344994"/>
                    </a:cubicBezTo>
                    <a:cubicBezTo>
                      <a:pt x="103606" y="337256"/>
                      <a:pt x="40680" y="259545"/>
                      <a:pt x="52560" y="175912"/>
                    </a:cubicBezTo>
                    <a:cubicBezTo>
                      <a:pt x="62977" y="102569"/>
                      <a:pt x="130057" y="31930"/>
                      <a:pt x="208280" y="62851"/>
                    </a:cubicBezTo>
                    <a:cubicBezTo>
                      <a:pt x="249827" y="79275"/>
                      <a:pt x="273777" y="123775"/>
                      <a:pt x="275168" y="167044"/>
                    </a:cubicBezTo>
                    <a:cubicBezTo>
                      <a:pt x="275894" y="189733"/>
                      <a:pt x="311855" y="196906"/>
                      <a:pt x="316503" y="172643"/>
                    </a:cubicBezTo>
                    <a:cubicBezTo>
                      <a:pt x="327576" y="114776"/>
                      <a:pt x="302728" y="58341"/>
                      <a:pt x="254032" y="254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8EE725D-2FC3-AA79-625B-B5A63822E0E6}"/>
              </a:ext>
            </a:extLst>
          </p:cNvPr>
          <p:cNvSpPr txBox="1"/>
          <p:nvPr/>
        </p:nvSpPr>
        <p:spPr>
          <a:xfrm>
            <a:off x="5595332" y="1694349"/>
            <a:ext cx="1001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5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55" name="Google Shape;2313;p27">
            <a:extLst>
              <a:ext uri="{FF2B5EF4-FFF2-40B4-BE49-F238E27FC236}">
                <a16:creationId xmlns:a16="http://schemas.microsoft.com/office/drawing/2014/main" id="{C2EFD923-381D-25E6-E1DA-A811E57FEB61}"/>
              </a:ext>
            </a:extLst>
          </p:cNvPr>
          <p:cNvGrpSpPr/>
          <p:nvPr/>
        </p:nvGrpSpPr>
        <p:grpSpPr>
          <a:xfrm rot="2362660">
            <a:off x="11357035" y="5412544"/>
            <a:ext cx="498251" cy="1010574"/>
            <a:chOff x="4505147" y="1488784"/>
            <a:chExt cx="1173641" cy="4117765"/>
          </a:xfrm>
        </p:grpSpPr>
        <p:sp>
          <p:nvSpPr>
            <p:cNvPr id="56" name="Google Shape;2314;p27">
              <a:extLst>
                <a:ext uri="{FF2B5EF4-FFF2-40B4-BE49-F238E27FC236}">
                  <a16:creationId xmlns:a16="http://schemas.microsoft.com/office/drawing/2014/main" id="{064A2362-CDEA-6947-003E-5B44EE9B8CBD}"/>
                </a:ext>
              </a:extLst>
            </p:cNvPr>
            <p:cNvSpPr/>
            <p:nvPr/>
          </p:nvSpPr>
          <p:spPr>
            <a:xfrm>
              <a:off x="4546975" y="1719734"/>
              <a:ext cx="351274" cy="103937"/>
            </a:xfrm>
            <a:custGeom>
              <a:avLst/>
              <a:gdLst/>
              <a:ahLst/>
              <a:cxnLst/>
              <a:rect l="l" t="t" r="r" b="b"/>
              <a:pathLst>
                <a:path w="351274" h="103937" extrusionOk="0">
                  <a:moveTo>
                    <a:pt x="349795" y="7483"/>
                  </a:moveTo>
                  <a:cubicBezTo>
                    <a:pt x="350271" y="9600"/>
                    <a:pt x="350797" y="11716"/>
                    <a:pt x="351274" y="13833"/>
                  </a:cubicBezTo>
                  <a:lnTo>
                    <a:pt x="351225" y="13833"/>
                  </a:lnTo>
                  <a:cubicBezTo>
                    <a:pt x="351118" y="13833"/>
                    <a:pt x="350962" y="13833"/>
                    <a:pt x="350855" y="13882"/>
                  </a:cubicBezTo>
                  <a:cubicBezTo>
                    <a:pt x="350806" y="13882"/>
                    <a:pt x="350748" y="13882"/>
                    <a:pt x="350699" y="13882"/>
                  </a:cubicBezTo>
                  <a:cubicBezTo>
                    <a:pt x="350485" y="13882"/>
                    <a:pt x="350280" y="13882"/>
                    <a:pt x="350066" y="13932"/>
                  </a:cubicBezTo>
                  <a:cubicBezTo>
                    <a:pt x="346581" y="14195"/>
                    <a:pt x="343046" y="14516"/>
                    <a:pt x="339512" y="14887"/>
                  </a:cubicBezTo>
                  <a:cubicBezTo>
                    <a:pt x="339405" y="14887"/>
                    <a:pt x="339298" y="14887"/>
                    <a:pt x="339191" y="14887"/>
                  </a:cubicBezTo>
                  <a:cubicBezTo>
                    <a:pt x="338928" y="14936"/>
                    <a:pt x="338607" y="14936"/>
                    <a:pt x="338344" y="14994"/>
                  </a:cubicBezTo>
                  <a:cubicBezTo>
                    <a:pt x="337818" y="15044"/>
                    <a:pt x="337342" y="15101"/>
                    <a:pt x="336816" y="15151"/>
                  </a:cubicBezTo>
                  <a:cubicBezTo>
                    <a:pt x="333700" y="14780"/>
                    <a:pt x="330536" y="14467"/>
                    <a:pt x="327420" y="14195"/>
                  </a:cubicBezTo>
                  <a:cubicBezTo>
                    <a:pt x="323146" y="13825"/>
                    <a:pt x="318872" y="13454"/>
                    <a:pt x="314647" y="13141"/>
                  </a:cubicBezTo>
                  <a:cubicBezTo>
                    <a:pt x="314433" y="13141"/>
                    <a:pt x="314277" y="13141"/>
                    <a:pt x="314121" y="13092"/>
                  </a:cubicBezTo>
                  <a:cubicBezTo>
                    <a:pt x="310003" y="12828"/>
                    <a:pt x="305884" y="12614"/>
                    <a:pt x="301824" y="12408"/>
                  </a:cubicBezTo>
                  <a:cubicBezTo>
                    <a:pt x="293218" y="11988"/>
                    <a:pt x="284669" y="11774"/>
                    <a:pt x="276071" y="11774"/>
                  </a:cubicBezTo>
                  <a:cubicBezTo>
                    <a:pt x="268895" y="11774"/>
                    <a:pt x="261769" y="11930"/>
                    <a:pt x="254593" y="12194"/>
                  </a:cubicBezTo>
                  <a:cubicBezTo>
                    <a:pt x="247524" y="12515"/>
                    <a:pt x="240446" y="12935"/>
                    <a:pt x="233377" y="13520"/>
                  </a:cubicBezTo>
                  <a:cubicBezTo>
                    <a:pt x="226251" y="14154"/>
                    <a:pt x="219124" y="14895"/>
                    <a:pt x="212055" y="15744"/>
                  </a:cubicBezTo>
                  <a:cubicBezTo>
                    <a:pt x="201501" y="17119"/>
                    <a:pt x="190996" y="18758"/>
                    <a:pt x="180598" y="20817"/>
                  </a:cubicBezTo>
                  <a:cubicBezTo>
                    <a:pt x="173627" y="22192"/>
                    <a:pt x="166665" y="23724"/>
                    <a:pt x="159802" y="25363"/>
                  </a:cubicBezTo>
                  <a:cubicBezTo>
                    <a:pt x="152938" y="27051"/>
                    <a:pt x="146132" y="28904"/>
                    <a:pt x="139375" y="30913"/>
                  </a:cubicBezTo>
                  <a:lnTo>
                    <a:pt x="139326" y="30913"/>
                  </a:lnTo>
                  <a:cubicBezTo>
                    <a:pt x="132569" y="32972"/>
                    <a:pt x="125870" y="35146"/>
                    <a:pt x="119220" y="37469"/>
                  </a:cubicBezTo>
                  <a:cubicBezTo>
                    <a:pt x="115891" y="38630"/>
                    <a:pt x="112571" y="39849"/>
                    <a:pt x="109299" y="41117"/>
                  </a:cubicBezTo>
                  <a:cubicBezTo>
                    <a:pt x="73198" y="54920"/>
                    <a:pt x="39052" y="73903"/>
                    <a:pt x="8179" y="98593"/>
                  </a:cubicBezTo>
                  <a:cubicBezTo>
                    <a:pt x="5910" y="100281"/>
                    <a:pt x="3691" y="102085"/>
                    <a:pt x="1529" y="103938"/>
                  </a:cubicBezTo>
                  <a:cubicBezTo>
                    <a:pt x="1003" y="101821"/>
                    <a:pt x="477" y="99655"/>
                    <a:pt x="0" y="97539"/>
                  </a:cubicBezTo>
                  <a:cubicBezTo>
                    <a:pt x="8655" y="88974"/>
                    <a:pt x="18051" y="81249"/>
                    <a:pt x="27709" y="73903"/>
                  </a:cubicBezTo>
                  <a:cubicBezTo>
                    <a:pt x="116426" y="13882"/>
                    <a:pt x="230163" y="-11813"/>
                    <a:pt x="336199" y="5103"/>
                  </a:cubicBezTo>
                  <a:cubicBezTo>
                    <a:pt x="336676" y="4576"/>
                    <a:pt x="337095" y="4148"/>
                    <a:pt x="337522" y="3777"/>
                  </a:cubicBezTo>
                  <a:cubicBezTo>
                    <a:pt x="337999" y="2353"/>
                    <a:pt x="339002" y="1134"/>
                    <a:pt x="340950" y="343"/>
                  </a:cubicBezTo>
                  <a:cubicBezTo>
                    <a:pt x="346227" y="-983"/>
                    <a:pt x="348184" y="2880"/>
                    <a:pt x="349343" y="7376"/>
                  </a:cubicBezTo>
                  <a:cubicBezTo>
                    <a:pt x="349482" y="7426"/>
                    <a:pt x="349638" y="7426"/>
                    <a:pt x="349795" y="7483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2315;p27">
              <a:extLst>
                <a:ext uri="{FF2B5EF4-FFF2-40B4-BE49-F238E27FC236}">
                  <a16:creationId xmlns:a16="http://schemas.microsoft.com/office/drawing/2014/main" id="{F6334854-221A-C746-9C92-28855D45C0CE}"/>
                </a:ext>
              </a:extLst>
            </p:cNvPr>
            <p:cNvSpPr/>
            <p:nvPr/>
          </p:nvSpPr>
          <p:spPr>
            <a:xfrm>
              <a:off x="4848092" y="1535700"/>
              <a:ext cx="24" cy="49"/>
            </a:xfrm>
            <a:custGeom>
              <a:avLst/>
              <a:gdLst/>
              <a:ahLst/>
              <a:cxnLst/>
              <a:rect l="l" t="t" r="r" b="b"/>
              <a:pathLst>
                <a:path w="24" h="49" extrusionOk="0">
                  <a:moveTo>
                    <a:pt x="0" y="0"/>
                  </a:moveTo>
                  <a:cubicBezTo>
                    <a:pt x="25" y="0"/>
                    <a:pt x="25" y="8"/>
                    <a:pt x="25" y="49"/>
                  </a:cubicBezTo>
                  <a:cubicBezTo>
                    <a:pt x="16" y="33"/>
                    <a:pt x="8" y="16"/>
                    <a:pt x="0" y="0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2316;p27">
              <a:extLst>
                <a:ext uri="{FF2B5EF4-FFF2-40B4-BE49-F238E27FC236}">
                  <a16:creationId xmlns:a16="http://schemas.microsoft.com/office/drawing/2014/main" id="{1D055009-726D-019B-F6E0-BC9563E72167}"/>
                </a:ext>
              </a:extLst>
            </p:cNvPr>
            <p:cNvSpPr/>
            <p:nvPr/>
          </p:nvSpPr>
          <p:spPr>
            <a:xfrm>
              <a:off x="4505383" y="1620996"/>
              <a:ext cx="50" cy="584"/>
            </a:xfrm>
            <a:custGeom>
              <a:avLst/>
              <a:gdLst/>
              <a:ahLst/>
              <a:cxnLst/>
              <a:rect l="l" t="t" r="r" b="b"/>
              <a:pathLst>
                <a:path w="50" h="584" extrusionOk="0">
                  <a:moveTo>
                    <a:pt x="0" y="0"/>
                  </a:moveTo>
                  <a:cubicBezTo>
                    <a:pt x="49" y="214"/>
                    <a:pt x="49" y="420"/>
                    <a:pt x="49" y="585"/>
                  </a:cubicBezTo>
                  <a:cubicBezTo>
                    <a:pt x="58" y="420"/>
                    <a:pt x="0" y="214"/>
                    <a:pt x="0" y="0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2317;p27">
              <a:extLst>
                <a:ext uri="{FF2B5EF4-FFF2-40B4-BE49-F238E27FC236}">
                  <a16:creationId xmlns:a16="http://schemas.microsoft.com/office/drawing/2014/main" id="{0DD30DA4-B771-5124-6E10-6A5AE8ECDF0D}"/>
                </a:ext>
              </a:extLst>
            </p:cNvPr>
            <p:cNvSpPr/>
            <p:nvPr/>
          </p:nvSpPr>
          <p:spPr>
            <a:xfrm>
              <a:off x="5355527" y="5049366"/>
              <a:ext cx="323261" cy="363919"/>
            </a:xfrm>
            <a:custGeom>
              <a:avLst/>
              <a:gdLst/>
              <a:ahLst/>
              <a:cxnLst/>
              <a:rect l="l" t="t" r="r" b="b"/>
              <a:pathLst>
                <a:path w="323261" h="363919" extrusionOk="0">
                  <a:moveTo>
                    <a:pt x="323261" y="56471"/>
                  </a:moveTo>
                  <a:cubicBezTo>
                    <a:pt x="323261" y="57583"/>
                    <a:pt x="323212" y="58695"/>
                    <a:pt x="323212" y="59806"/>
                  </a:cubicBezTo>
                  <a:cubicBezTo>
                    <a:pt x="322209" y="67210"/>
                    <a:pt x="321420" y="74556"/>
                    <a:pt x="321050" y="81911"/>
                  </a:cubicBezTo>
                  <a:cubicBezTo>
                    <a:pt x="314293" y="164348"/>
                    <a:pt x="307537" y="246679"/>
                    <a:pt x="300624" y="329018"/>
                  </a:cubicBezTo>
                  <a:cubicBezTo>
                    <a:pt x="252381" y="335466"/>
                    <a:pt x="203515" y="343875"/>
                    <a:pt x="160180" y="363920"/>
                  </a:cubicBezTo>
                  <a:cubicBezTo>
                    <a:pt x="105921" y="271649"/>
                    <a:pt x="49401" y="180589"/>
                    <a:pt x="0" y="85930"/>
                  </a:cubicBezTo>
                  <a:cubicBezTo>
                    <a:pt x="14039" y="67054"/>
                    <a:pt x="27446" y="47964"/>
                    <a:pt x="42538" y="29351"/>
                  </a:cubicBezTo>
                  <a:cubicBezTo>
                    <a:pt x="86505" y="52090"/>
                    <a:pt x="101490" y="96776"/>
                    <a:pt x="123552" y="20787"/>
                  </a:cubicBezTo>
                  <a:cubicBezTo>
                    <a:pt x="150735" y="27606"/>
                    <a:pt x="174326" y="45534"/>
                    <a:pt x="201977" y="49183"/>
                  </a:cubicBezTo>
                  <a:cubicBezTo>
                    <a:pt x="219765" y="44110"/>
                    <a:pt x="221927" y="21577"/>
                    <a:pt x="227204" y="6506"/>
                  </a:cubicBezTo>
                  <a:cubicBezTo>
                    <a:pt x="261242" y="28923"/>
                    <a:pt x="284570" y="53515"/>
                    <a:pt x="305629" y="0"/>
                  </a:cubicBezTo>
                  <a:cubicBezTo>
                    <a:pt x="311597" y="3171"/>
                    <a:pt x="317450" y="6613"/>
                    <a:pt x="323097" y="10311"/>
                  </a:cubicBezTo>
                  <a:cubicBezTo>
                    <a:pt x="322842" y="25695"/>
                    <a:pt x="323162" y="41079"/>
                    <a:pt x="323261" y="564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2318;p27">
              <a:extLst>
                <a:ext uri="{FF2B5EF4-FFF2-40B4-BE49-F238E27FC236}">
                  <a16:creationId xmlns:a16="http://schemas.microsoft.com/office/drawing/2014/main" id="{6B29D208-E223-4E54-0273-FA16D7208356}"/>
                </a:ext>
              </a:extLst>
            </p:cNvPr>
            <p:cNvSpPr/>
            <p:nvPr/>
          </p:nvSpPr>
          <p:spPr>
            <a:xfrm>
              <a:off x="4643492" y="2141280"/>
              <a:ext cx="1035245" cy="2994007"/>
            </a:xfrm>
            <a:custGeom>
              <a:avLst/>
              <a:gdLst/>
              <a:ahLst/>
              <a:cxnLst/>
              <a:rect l="l" t="t" r="r" b="b"/>
              <a:pathLst>
                <a:path w="1035245" h="2994007" extrusionOk="0">
                  <a:moveTo>
                    <a:pt x="1035032" y="2911043"/>
                  </a:moveTo>
                  <a:cubicBezTo>
                    <a:pt x="1035081" y="2911463"/>
                    <a:pt x="1035188" y="2911892"/>
                    <a:pt x="1035246" y="2912312"/>
                  </a:cubicBezTo>
                  <a:cubicBezTo>
                    <a:pt x="1035197" y="2914321"/>
                    <a:pt x="1035139" y="2916380"/>
                    <a:pt x="1035139" y="2918389"/>
                  </a:cubicBezTo>
                  <a:cubicBezTo>
                    <a:pt x="1029492" y="2914692"/>
                    <a:pt x="1023631" y="2911249"/>
                    <a:pt x="1017672" y="2908078"/>
                  </a:cubicBezTo>
                  <a:cubicBezTo>
                    <a:pt x="996613" y="2961593"/>
                    <a:pt x="973285" y="2937002"/>
                    <a:pt x="939247" y="2914585"/>
                  </a:cubicBezTo>
                  <a:cubicBezTo>
                    <a:pt x="933969" y="2929656"/>
                    <a:pt x="931808" y="2952180"/>
                    <a:pt x="914020" y="2957261"/>
                  </a:cubicBezTo>
                  <a:cubicBezTo>
                    <a:pt x="886360" y="2953613"/>
                    <a:pt x="862769" y="2935684"/>
                    <a:pt x="835595" y="2928865"/>
                  </a:cubicBezTo>
                  <a:cubicBezTo>
                    <a:pt x="813533" y="3004854"/>
                    <a:pt x="798548" y="2960168"/>
                    <a:pt x="754580" y="2937430"/>
                  </a:cubicBezTo>
                  <a:cubicBezTo>
                    <a:pt x="739488" y="2956042"/>
                    <a:pt x="726082" y="2975132"/>
                    <a:pt x="712042" y="2994008"/>
                  </a:cubicBezTo>
                  <a:cubicBezTo>
                    <a:pt x="710620" y="2991315"/>
                    <a:pt x="709190" y="2988614"/>
                    <a:pt x="707817" y="2985921"/>
                  </a:cubicBezTo>
                  <a:cubicBezTo>
                    <a:pt x="705179" y="2980790"/>
                    <a:pt x="702540" y="2975717"/>
                    <a:pt x="699951" y="2970586"/>
                  </a:cubicBezTo>
                  <a:cubicBezTo>
                    <a:pt x="699902" y="2970372"/>
                    <a:pt x="699844" y="2970109"/>
                    <a:pt x="699795" y="2969903"/>
                  </a:cubicBezTo>
                  <a:cubicBezTo>
                    <a:pt x="699269" y="2967523"/>
                    <a:pt x="698685" y="2965250"/>
                    <a:pt x="698110" y="2962977"/>
                  </a:cubicBezTo>
                  <a:cubicBezTo>
                    <a:pt x="697584" y="2959007"/>
                    <a:pt x="696425" y="2955095"/>
                    <a:pt x="695471" y="2951241"/>
                  </a:cubicBezTo>
                  <a:cubicBezTo>
                    <a:pt x="694575" y="2947642"/>
                    <a:pt x="693729" y="2944051"/>
                    <a:pt x="692833" y="2940452"/>
                  </a:cubicBezTo>
                  <a:cubicBezTo>
                    <a:pt x="690827" y="2932571"/>
                    <a:pt x="689084" y="2924533"/>
                    <a:pt x="686602" y="2916816"/>
                  </a:cubicBezTo>
                  <a:cubicBezTo>
                    <a:pt x="686602" y="2916816"/>
                    <a:pt x="686553" y="2916816"/>
                    <a:pt x="686495" y="2916866"/>
                  </a:cubicBezTo>
                  <a:cubicBezTo>
                    <a:pt x="686388" y="2916602"/>
                    <a:pt x="686339" y="2916388"/>
                    <a:pt x="686232" y="2916182"/>
                  </a:cubicBezTo>
                  <a:cubicBezTo>
                    <a:pt x="683273" y="2904867"/>
                    <a:pt x="680322" y="2893551"/>
                    <a:pt x="677421" y="2882235"/>
                  </a:cubicBezTo>
                  <a:cubicBezTo>
                    <a:pt x="668025" y="2845167"/>
                    <a:pt x="658844" y="2808099"/>
                    <a:pt x="649761" y="2770973"/>
                  </a:cubicBezTo>
                  <a:cubicBezTo>
                    <a:pt x="632499" y="2700535"/>
                    <a:pt x="615616" y="2629997"/>
                    <a:pt x="598617" y="2559510"/>
                  </a:cubicBezTo>
                  <a:cubicBezTo>
                    <a:pt x="563469" y="2413724"/>
                    <a:pt x="528313" y="2267881"/>
                    <a:pt x="493165" y="2122096"/>
                  </a:cubicBezTo>
                  <a:cubicBezTo>
                    <a:pt x="457696" y="1975141"/>
                    <a:pt x="422285" y="1828136"/>
                    <a:pt x="386866" y="1681190"/>
                  </a:cubicBezTo>
                  <a:cubicBezTo>
                    <a:pt x="350822" y="1531855"/>
                    <a:pt x="314877" y="1382528"/>
                    <a:pt x="278825" y="1233144"/>
                  </a:cubicBezTo>
                  <a:cubicBezTo>
                    <a:pt x="244252" y="1089944"/>
                    <a:pt x="209795" y="946753"/>
                    <a:pt x="175271" y="803496"/>
                  </a:cubicBezTo>
                  <a:cubicBezTo>
                    <a:pt x="139121" y="653585"/>
                    <a:pt x="102912" y="503722"/>
                    <a:pt x="66868" y="353811"/>
                  </a:cubicBezTo>
                  <a:cubicBezTo>
                    <a:pt x="44593" y="261375"/>
                    <a:pt x="22325" y="168841"/>
                    <a:pt x="0" y="76405"/>
                  </a:cubicBezTo>
                  <a:cubicBezTo>
                    <a:pt x="102657" y="9673"/>
                    <a:pt x="229793" y="-7251"/>
                    <a:pt x="351554" y="2582"/>
                  </a:cubicBezTo>
                  <a:cubicBezTo>
                    <a:pt x="375515" y="104266"/>
                    <a:pt x="399475" y="205851"/>
                    <a:pt x="423494" y="307536"/>
                  </a:cubicBezTo>
                  <a:cubicBezTo>
                    <a:pt x="458173" y="454540"/>
                    <a:pt x="492688" y="601594"/>
                    <a:pt x="527466" y="748598"/>
                  </a:cubicBezTo>
                  <a:cubicBezTo>
                    <a:pt x="563568" y="901210"/>
                    <a:pt x="599349" y="1053873"/>
                    <a:pt x="635294" y="1206535"/>
                  </a:cubicBezTo>
                  <a:cubicBezTo>
                    <a:pt x="670335" y="1355548"/>
                    <a:pt x="705171" y="1504669"/>
                    <a:pt x="740327" y="1653683"/>
                  </a:cubicBezTo>
                  <a:cubicBezTo>
                    <a:pt x="775902" y="1804599"/>
                    <a:pt x="811576" y="1955408"/>
                    <a:pt x="846995" y="2106333"/>
                  </a:cubicBezTo>
                  <a:cubicBezTo>
                    <a:pt x="864676" y="2181844"/>
                    <a:pt x="882357" y="2257356"/>
                    <a:pt x="900087" y="2332818"/>
                  </a:cubicBezTo>
                  <a:cubicBezTo>
                    <a:pt x="917242" y="2406106"/>
                    <a:pt x="934709" y="2479345"/>
                    <a:pt x="952020" y="2552583"/>
                  </a:cubicBezTo>
                  <a:cubicBezTo>
                    <a:pt x="967375" y="2617257"/>
                    <a:pt x="982738" y="2681922"/>
                    <a:pt x="997936" y="2746654"/>
                  </a:cubicBezTo>
                  <a:cubicBezTo>
                    <a:pt x="1005638" y="2779546"/>
                    <a:pt x="1013398" y="2812439"/>
                    <a:pt x="1021050" y="2845381"/>
                  </a:cubicBezTo>
                  <a:cubicBezTo>
                    <a:pt x="1024009" y="2858072"/>
                    <a:pt x="1026911" y="2870714"/>
                    <a:pt x="1029755" y="2883405"/>
                  </a:cubicBezTo>
                  <a:cubicBezTo>
                    <a:pt x="1030018" y="2884673"/>
                    <a:pt x="1030281" y="2885941"/>
                    <a:pt x="1030495" y="2887210"/>
                  </a:cubicBezTo>
                  <a:cubicBezTo>
                    <a:pt x="1030914" y="2889219"/>
                    <a:pt x="1031284" y="2891179"/>
                    <a:pt x="1031654" y="2893131"/>
                  </a:cubicBezTo>
                  <a:cubicBezTo>
                    <a:pt x="1032764" y="2899094"/>
                    <a:pt x="1033923" y="2905064"/>
                    <a:pt x="1035032" y="29110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2319;p27">
              <a:extLst>
                <a:ext uri="{FF2B5EF4-FFF2-40B4-BE49-F238E27FC236}">
                  <a16:creationId xmlns:a16="http://schemas.microsoft.com/office/drawing/2014/main" id="{98EA95DB-0A52-EBA6-484B-0EE8DFA9FEC8}"/>
                </a:ext>
              </a:extLst>
            </p:cNvPr>
            <p:cNvSpPr/>
            <p:nvPr/>
          </p:nvSpPr>
          <p:spPr>
            <a:xfrm>
              <a:off x="4548488" y="1731518"/>
              <a:ext cx="436883" cy="469390"/>
            </a:xfrm>
            <a:custGeom>
              <a:avLst/>
              <a:gdLst/>
              <a:ahLst/>
              <a:cxnLst/>
              <a:rect l="l" t="t" r="r" b="b"/>
              <a:pathLst>
                <a:path w="436883" h="469390" extrusionOk="0">
                  <a:moveTo>
                    <a:pt x="436884" y="371058"/>
                  </a:moveTo>
                  <a:cubicBezTo>
                    <a:pt x="390935" y="359117"/>
                    <a:pt x="342849" y="357305"/>
                    <a:pt x="295914" y="368423"/>
                  </a:cubicBezTo>
                  <a:cubicBezTo>
                    <a:pt x="223333" y="380694"/>
                    <a:pt x="136449" y="408036"/>
                    <a:pt x="90911" y="469391"/>
                  </a:cubicBezTo>
                  <a:cubicBezTo>
                    <a:pt x="88528" y="459343"/>
                    <a:pt x="86062" y="449296"/>
                    <a:pt x="83678" y="439249"/>
                  </a:cubicBezTo>
                  <a:cubicBezTo>
                    <a:pt x="82445" y="433978"/>
                    <a:pt x="81130" y="428872"/>
                    <a:pt x="79897" y="423601"/>
                  </a:cubicBezTo>
                  <a:cubicBezTo>
                    <a:pt x="77924" y="415530"/>
                    <a:pt x="76033" y="407542"/>
                    <a:pt x="74061" y="399553"/>
                  </a:cubicBezTo>
                  <a:cubicBezTo>
                    <a:pt x="68307" y="375506"/>
                    <a:pt x="62471" y="351458"/>
                    <a:pt x="56717" y="327328"/>
                  </a:cubicBezTo>
                  <a:cubicBezTo>
                    <a:pt x="40031" y="258396"/>
                    <a:pt x="23427" y="189465"/>
                    <a:pt x="6822" y="120533"/>
                  </a:cubicBezTo>
                  <a:cubicBezTo>
                    <a:pt x="6740" y="120204"/>
                    <a:pt x="6658" y="119875"/>
                    <a:pt x="6576" y="119545"/>
                  </a:cubicBezTo>
                  <a:cubicBezTo>
                    <a:pt x="4685" y="111886"/>
                    <a:pt x="2877" y="104227"/>
                    <a:pt x="1069" y="96568"/>
                  </a:cubicBezTo>
                  <a:cubicBezTo>
                    <a:pt x="658" y="95086"/>
                    <a:pt x="329" y="93603"/>
                    <a:pt x="0" y="92121"/>
                  </a:cubicBezTo>
                  <a:cubicBezTo>
                    <a:pt x="2137" y="90309"/>
                    <a:pt x="4357" y="88497"/>
                    <a:pt x="6658" y="86850"/>
                  </a:cubicBezTo>
                  <a:cubicBezTo>
                    <a:pt x="98720" y="13142"/>
                    <a:pt x="219387" y="-9341"/>
                    <a:pt x="335287" y="3342"/>
                  </a:cubicBezTo>
                  <a:cubicBezTo>
                    <a:pt x="340383" y="3918"/>
                    <a:pt x="345397" y="4495"/>
                    <a:pt x="350493" y="5236"/>
                  </a:cubicBezTo>
                  <a:cubicBezTo>
                    <a:pt x="352220" y="12401"/>
                    <a:pt x="353946" y="19566"/>
                    <a:pt x="355590" y="26813"/>
                  </a:cubicBezTo>
                  <a:cubicBezTo>
                    <a:pt x="355918" y="28131"/>
                    <a:pt x="356247" y="29448"/>
                    <a:pt x="356576" y="30766"/>
                  </a:cubicBezTo>
                  <a:cubicBezTo>
                    <a:pt x="374249" y="105709"/>
                    <a:pt x="391839" y="180570"/>
                    <a:pt x="409594" y="255514"/>
                  </a:cubicBezTo>
                  <a:cubicBezTo>
                    <a:pt x="413704" y="273138"/>
                    <a:pt x="417896" y="290762"/>
                    <a:pt x="422006" y="308386"/>
                  </a:cubicBezTo>
                  <a:cubicBezTo>
                    <a:pt x="423896" y="316292"/>
                    <a:pt x="425787" y="324116"/>
                    <a:pt x="427595" y="332022"/>
                  </a:cubicBezTo>
                  <a:cubicBezTo>
                    <a:pt x="428582" y="336222"/>
                    <a:pt x="429650" y="340505"/>
                    <a:pt x="430637" y="344787"/>
                  </a:cubicBezTo>
                  <a:cubicBezTo>
                    <a:pt x="432692" y="353517"/>
                    <a:pt x="434747" y="362329"/>
                    <a:pt x="436884" y="3710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2320;p27">
              <a:extLst>
                <a:ext uri="{FF2B5EF4-FFF2-40B4-BE49-F238E27FC236}">
                  <a16:creationId xmlns:a16="http://schemas.microsoft.com/office/drawing/2014/main" id="{BA370088-CAEC-814D-11FA-04E2AF7AF989}"/>
                </a:ext>
              </a:extLst>
            </p:cNvPr>
            <p:cNvSpPr/>
            <p:nvPr/>
          </p:nvSpPr>
          <p:spPr>
            <a:xfrm>
              <a:off x="5515706" y="5378376"/>
              <a:ext cx="140443" cy="228173"/>
            </a:xfrm>
            <a:custGeom>
              <a:avLst/>
              <a:gdLst/>
              <a:ahLst/>
              <a:cxnLst/>
              <a:rect l="l" t="t" r="r" b="b"/>
              <a:pathLst>
                <a:path w="140443" h="228173" extrusionOk="0">
                  <a:moveTo>
                    <a:pt x="140444" y="0"/>
                  </a:moveTo>
                  <a:cubicBezTo>
                    <a:pt x="139967" y="5501"/>
                    <a:pt x="139490" y="11003"/>
                    <a:pt x="139022" y="16446"/>
                  </a:cubicBezTo>
                  <a:cubicBezTo>
                    <a:pt x="136539" y="46168"/>
                    <a:pt x="134008" y="75833"/>
                    <a:pt x="131476" y="105497"/>
                  </a:cubicBezTo>
                  <a:cubicBezTo>
                    <a:pt x="129314" y="134577"/>
                    <a:pt x="127514" y="163665"/>
                    <a:pt x="125196" y="192695"/>
                  </a:cubicBezTo>
                  <a:cubicBezTo>
                    <a:pt x="122928" y="204801"/>
                    <a:pt x="127572" y="228174"/>
                    <a:pt x="110105" y="228174"/>
                  </a:cubicBezTo>
                  <a:cubicBezTo>
                    <a:pt x="109841" y="228174"/>
                    <a:pt x="109521" y="228174"/>
                    <a:pt x="109258" y="228174"/>
                  </a:cubicBezTo>
                  <a:cubicBezTo>
                    <a:pt x="102024" y="226584"/>
                    <a:pt x="99337" y="221140"/>
                    <a:pt x="98753" y="214058"/>
                  </a:cubicBezTo>
                  <a:cubicBezTo>
                    <a:pt x="70781" y="157850"/>
                    <a:pt x="39957" y="103117"/>
                    <a:pt x="8236" y="48861"/>
                  </a:cubicBezTo>
                  <a:cubicBezTo>
                    <a:pt x="5491" y="44208"/>
                    <a:pt x="2745" y="39555"/>
                    <a:pt x="0" y="34902"/>
                  </a:cubicBezTo>
                  <a:cubicBezTo>
                    <a:pt x="43327" y="14857"/>
                    <a:pt x="92202" y="6448"/>
                    <a:pt x="140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2321;p27">
              <a:extLst>
                <a:ext uri="{FF2B5EF4-FFF2-40B4-BE49-F238E27FC236}">
                  <a16:creationId xmlns:a16="http://schemas.microsoft.com/office/drawing/2014/main" id="{EC886336-1DAB-37EF-46F9-9EF3D09AF74E}"/>
                </a:ext>
              </a:extLst>
            </p:cNvPr>
            <p:cNvSpPr/>
            <p:nvPr/>
          </p:nvSpPr>
          <p:spPr>
            <a:xfrm>
              <a:off x="4893719" y="2185970"/>
              <a:ext cx="696136" cy="2802947"/>
            </a:xfrm>
            <a:custGeom>
              <a:avLst/>
              <a:gdLst/>
              <a:ahLst/>
              <a:cxnLst/>
              <a:rect l="l" t="t" r="r" b="b"/>
              <a:pathLst>
                <a:path w="696136" h="2802947" extrusionOk="0">
                  <a:moveTo>
                    <a:pt x="695933" y="2793271"/>
                  </a:moveTo>
                  <a:cubicBezTo>
                    <a:pt x="696985" y="2797553"/>
                    <a:pt x="693820" y="2801943"/>
                    <a:pt x="689653" y="2802791"/>
                  </a:cubicBezTo>
                  <a:cubicBezTo>
                    <a:pt x="689127" y="2802898"/>
                    <a:pt x="688601" y="2802947"/>
                    <a:pt x="688066" y="2802947"/>
                  </a:cubicBezTo>
                  <a:cubicBezTo>
                    <a:pt x="684269" y="2802947"/>
                    <a:pt x="681047" y="2800197"/>
                    <a:pt x="680151" y="2796441"/>
                  </a:cubicBezTo>
                  <a:cubicBezTo>
                    <a:pt x="650806" y="2676409"/>
                    <a:pt x="621461" y="2556367"/>
                    <a:pt x="592116" y="2436334"/>
                  </a:cubicBezTo>
                  <a:cubicBezTo>
                    <a:pt x="561662" y="2311484"/>
                    <a:pt x="531158" y="2186691"/>
                    <a:pt x="500654" y="2061840"/>
                  </a:cubicBezTo>
                  <a:cubicBezTo>
                    <a:pt x="471359" y="1941857"/>
                    <a:pt x="442014" y="1821873"/>
                    <a:pt x="412727" y="1701840"/>
                  </a:cubicBezTo>
                  <a:cubicBezTo>
                    <a:pt x="385388" y="1589944"/>
                    <a:pt x="358049" y="1478056"/>
                    <a:pt x="330709" y="1366160"/>
                  </a:cubicBezTo>
                  <a:cubicBezTo>
                    <a:pt x="301948" y="1248507"/>
                    <a:pt x="273179" y="1130846"/>
                    <a:pt x="244467" y="1013135"/>
                  </a:cubicBezTo>
                  <a:cubicBezTo>
                    <a:pt x="214012" y="888392"/>
                    <a:pt x="183509" y="763599"/>
                    <a:pt x="153005" y="638855"/>
                  </a:cubicBezTo>
                  <a:cubicBezTo>
                    <a:pt x="122920" y="515487"/>
                    <a:pt x="92787" y="392069"/>
                    <a:pt x="62702" y="268643"/>
                  </a:cubicBezTo>
                  <a:cubicBezTo>
                    <a:pt x="52518" y="226922"/>
                    <a:pt x="42333" y="185200"/>
                    <a:pt x="32198" y="143422"/>
                  </a:cubicBezTo>
                  <a:cubicBezTo>
                    <a:pt x="26132" y="118460"/>
                    <a:pt x="20058" y="93448"/>
                    <a:pt x="14041" y="68437"/>
                  </a:cubicBezTo>
                  <a:cubicBezTo>
                    <a:pt x="11246" y="56858"/>
                    <a:pt x="8443" y="45279"/>
                    <a:pt x="5706" y="33691"/>
                  </a:cubicBezTo>
                  <a:cubicBezTo>
                    <a:pt x="4489" y="28454"/>
                    <a:pt x="3281" y="23224"/>
                    <a:pt x="2064" y="17986"/>
                  </a:cubicBezTo>
                  <a:cubicBezTo>
                    <a:pt x="1325" y="14708"/>
                    <a:pt x="379" y="11324"/>
                    <a:pt x="108" y="7988"/>
                  </a:cubicBezTo>
                  <a:cubicBezTo>
                    <a:pt x="-574" y="4389"/>
                    <a:pt x="2064" y="799"/>
                    <a:pt x="5541" y="165"/>
                  </a:cubicBezTo>
                  <a:cubicBezTo>
                    <a:pt x="8870" y="-577"/>
                    <a:pt x="11928" y="1276"/>
                    <a:pt x="13087" y="3920"/>
                  </a:cubicBezTo>
                  <a:cubicBezTo>
                    <a:pt x="14986" y="8202"/>
                    <a:pt x="15939" y="13012"/>
                    <a:pt x="17098" y="17509"/>
                  </a:cubicBezTo>
                  <a:cubicBezTo>
                    <a:pt x="19104" y="25332"/>
                    <a:pt x="21060" y="33214"/>
                    <a:pt x="23066" y="41037"/>
                  </a:cubicBezTo>
                  <a:cubicBezTo>
                    <a:pt x="26970" y="56743"/>
                    <a:pt x="30825" y="72497"/>
                    <a:pt x="34730" y="88202"/>
                  </a:cubicBezTo>
                  <a:cubicBezTo>
                    <a:pt x="41166" y="114218"/>
                    <a:pt x="47553" y="140292"/>
                    <a:pt x="53940" y="166358"/>
                  </a:cubicBezTo>
                  <a:cubicBezTo>
                    <a:pt x="69722" y="230710"/>
                    <a:pt x="85504" y="295063"/>
                    <a:pt x="101228" y="359473"/>
                  </a:cubicBezTo>
                  <a:cubicBezTo>
                    <a:pt x="128781" y="472052"/>
                    <a:pt x="156276" y="584682"/>
                    <a:pt x="183829" y="697270"/>
                  </a:cubicBezTo>
                  <a:cubicBezTo>
                    <a:pt x="212541" y="814560"/>
                    <a:pt x="241195" y="931842"/>
                    <a:pt x="269858" y="1049182"/>
                  </a:cubicBezTo>
                  <a:cubicBezTo>
                    <a:pt x="300732" y="1175672"/>
                    <a:pt x="331556" y="1302211"/>
                    <a:pt x="362537" y="1428643"/>
                  </a:cubicBezTo>
                  <a:cubicBezTo>
                    <a:pt x="393303" y="1554127"/>
                    <a:pt x="423914" y="1679662"/>
                    <a:pt x="454582" y="1805196"/>
                  </a:cubicBezTo>
                  <a:cubicBezTo>
                    <a:pt x="483401" y="1923384"/>
                    <a:pt x="512318" y="2041564"/>
                    <a:pt x="541194" y="2159752"/>
                  </a:cubicBezTo>
                  <a:cubicBezTo>
                    <a:pt x="569536" y="2275766"/>
                    <a:pt x="597878" y="2391789"/>
                    <a:pt x="626220" y="2507802"/>
                  </a:cubicBezTo>
                  <a:cubicBezTo>
                    <a:pt x="649482" y="2602956"/>
                    <a:pt x="672703" y="2698142"/>
                    <a:pt x="695933" y="2793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322;p27">
              <a:extLst>
                <a:ext uri="{FF2B5EF4-FFF2-40B4-BE49-F238E27FC236}">
                  <a16:creationId xmlns:a16="http://schemas.microsoft.com/office/drawing/2014/main" id="{D6D24CC3-90DB-2593-EC22-0B6431E16690}"/>
                </a:ext>
              </a:extLst>
            </p:cNvPr>
            <p:cNvSpPr/>
            <p:nvPr/>
          </p:nvSpPr>
          <p:spPr>
            <a:xfrm>
              <a:off x="4753747" y="2227313"/>
              <a:ext cx="690434" cy="2802609"/>
            </a:xfrm>
            <a:custGeom>
              <a:avLst/>
              <a:gdLst/>
              <a:ahLst/>
              <a:cxnLst/>
              <a:rect l="l" t="t" r="r" b="b"/>
              <a:pathLst>
                <a:path w="690434" h="2802609" extrusionOk="0">
                  <a:moveTo>
                    <a:pt x="674509" y="2796392"/>
                  </a:moveTo>
                  <a:cubicBezTo>
                    <a:pt x="658784" y="2731512"/>
                    <a:pt x="643051" y="2666575"/>
                    <a:pt x="627327" y="2601687"/>
                  </a:cubicBezTo>
                  <a:cubicBezTo>
                    <a:pt x="613074" y="2543100"/>
                    <a:pt x="598771" y="2484504"/>
                    <a:pt x="584682" y="2425867"/>
                  </a:cubicBezTo>
                  <a:cubicBezTo>
                    <a:pt x="570799" y="2368070"/>
                    <a:pt x="556604" y="2310322"/>
                    <a:pt x="542671" y="2252525"/>
                  </a:cubicBezTo>
                  <a:cubicBezTo>
                    <a:pt x="527629" y="2190388"/>
                    <a:pt x="512537" y="2128309"/>
                    <a:pt x="497495" y="2066180"/>
                  </a:cubicBezTo>
                  <a:cubicBezTo>
                    <a:pt x="467936" y="1944294"/>
                    <a:pt x="438386" y="1822408"/>
                    <a:pt x="408828" y="1700522"/>
                  </a:cubicBezTo>
                  <a:cubicBezTo>
                    <a:pt x="380855" y="1585250"/>
                    <a:pt x="352883" y="1469968"/>
                    <a:pt x="324961" y="1354745"/>
                  </a:cubicBezTo>
                  <a:cubicBezTo>
                    <a:pt x="295509" y="1233172"/>
                    <a:pt x="266008" y="1111607"/>
                    <a:pt x="236556" y="990035"/>
                  </a:cubicBezTo>
                  <a:cubicBezTo>
                    <a:pt x="206792" y="867144"/>
                    <a:pt x="176971" y="744303"/>
                    <a:pt x="147199" y="621470"/>
                  </a:cubicBezTo>
                  <a:cubicBezTo>
                    <a:pt x="118594" y="503545"/>
                    <a:pt x="90038" y="385629"/>
                    <a:pt x="61540" y="267655"/>
                  </a:cubicBezTo>
                  <a:cubicBezTo>
                    <a:pt x="50772" y="223232"/>
                    <a:pt x="40004" y="178768"/>
                    <a:pt x="29343" y="134297"/>
                  </a:cubicBezTo>
                  <a:cubicBezTo>
                    <a:pt x="23277" y="109022"/>
                    <a:pt x="17202" y="83689"/>
                    <a:pt x="11185" y="58414"/>
                  </a:cubicBezTo>
                  <a:cubicBezTo>
                    <a:pt x="8497" y="47255"/>
                    <a:pt x="5908" y="36096"/>
                    <a:pt x="3319" y="24945"/>
                  </a:cubicBezTo>
                  <a:cubicBezTo>
                    <a:pt x="2900" y="23092"/>
                    <a:pt x="2472" y="21190"/>
                    <a:pt x="2053" y="19337"/>
                  </a:cubicBezTo>
                  <a:cubicBezTo>
                    <a:pt x="1527" y="16800"/>
                    <a:pt x="836" y="14264"/>
                    <a:pt x="467" y="11669"/>
                  </a:cubicBezTo>
                  <a:cubicBezTo>
                    <a:pt x="47" y="8705"/>
                    <a:pt x="-586" y="5592"/>
                    <a:pt x="1149" y="2890"/>
                  </a:cubicBezTo>
                  <a:cubicBezTo>
                    <a:pt x="2891" y="140"/>
                    <a:pt x="6319" y="-865"/>
                    <a:pt x="9171" y="831"/>
                  </a:cubicBezTo>
                  <a:cubicBezTo>
                    <a:pt x="12394" y="2627"/>
                    <a:pt x="13446" y="6539"/>
                    <a:pt x="14399" y="9874"/>
                  </a:cubicBezTo>
                  <a:cubicBezTo>
                    <a:pt x="16356" y="17278"/>
                    <a:pt x="18304" y="24624"/>
                    <a:pt x="20153" y="32028"/>
                  </a:cubicBezTo>
                  <a:cubicBezTo>
                    <a:pt x="24164" y="47889"/>
                    <a:pt x="28069" y="63809"/>
                    <a:pt x="31973" y="79728"/>
                  </a:cubicBezTo>
                  <a:cubicBezTo>
                    <a:pt x="38360" y="105530"/>
                    <a:pt x="44640" y="131282"/>
                    <a:pt x="50920" y="157093"/>
                  </a:cubicBezTo>
                  <a:cubicBezTo>
                    <a:pt x="65116" y="215310"/>
                    <a:pt x="79262" y="273535"/>
                    <a:pt x="93408" y="331809"/>
                  </a:cubicBezTo>
                  <a:cubicBezTo>
                    <a:pt x="122753" y="452476"/>
                    <a:pt x="152048" y="573201"/>
                    <a:pt x="181286" y="693926"/>
                  </a:cubicBezTo>
                  <a:cubicBezTo>
                    <a:pt x="210524" y="814494"/>
                    <a:pt x="239762" y="935005"/>
                    <a:pt x="269000" y="1055565"/>
                  </a:cubicBezTo>
                  <a:cubicBezTo>
                    <a:pt x="298822" y="1178562"/>
                    <a:pt x="328692" y="1301560"/>
                    <a:pt x="358514" y="1424558"/>
                  </a:cubicBezTo>
                  <a:cubicBezTo>
                    <a:pt x="388598" y="1548873"/>
                    <a:pt x="418732" y="1673246"/>
                    <a:pt x="448924" y="1797570"/>
                  </a:cubicBezTo>
                  <a:cubicBezTo>
                    <a:pt x="463440" y="1857376"/>
                    <a:pt x="477948" y="1917232"/>
                    <a:pt x="492464" y="1977096"/>
                  </a:cubicBezTo>
                  <a:cubicBezTo>
                    <a:pt x="505452" y="2030825"/>
                    <a:pt x="518381" y="2084496"/>
                    <a:pt x="531517" y="2138167"/>
                  </a:cubicBezTo>
                  <a:cubicBezTo>
                    <a:pt x="546978" y="2201407"/>
                    <a:pt x="562185" y="2264706"/>
                    <a:pt x="577539" y="2328004"/>
                  </a:cubicBezTo>
                  <a:cubicBezTo>
                    <a:pt x="591891" y="2387283"/>
                    <a:pt x="606301" y="2446612"/>
                    <a:pt x="620661" y="2505892"/>
                  </a:cubicBezTo>
                  <a:cubicBezTo>
                    <a:pt x="643832" y="2601498"/>
                    <a:pt x="667053" y="2697047"/>
                    <a:pt x="690225" y="2792604"/>
                  </a:cubicBezTo>
                  <a:cubicBezTo>
                    <a:pt x="691228" y="2796886"/>
                    <a:pt x="688540" y="2801325"/>
                    <a:pt x="684257" y="2802387"/>
                  </a:cubicBezTo>
                  <a:cubicBezTo>
                    <a:pt x="683633" y="2802544"/>
                    <a:pt x="683016" y="2802610"/>
                    <a:pt x="682400" y="2802610"/>
                  </a:cubicBezTo>
                  <a:cubicBezTo>
                    <a:pt x="678783" y="2802593"/>
                    <a:pt x="675413" y="2800048"/>
                    <a:pt x="674509" y="27963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2323;p27">
              <a:extLst>
                <a:ext uri="{FF2B5EF4-FFF2-40B4-BE49-F238E27FC236}">
                  <a16:creationId xmlns:a16="http://schemas.microsoft.com/office/drawing/2014/main" id="{57A1A853-181D-A67E-E80A-371737924272}"/>
                </a:ext>
              </a:extLst>
            </p:cNvPr>
            <p:cNvSpPr/>
            <p:nvPr/>
          </p:nvSpPr>
          <p:spPr>
            <a:xfrm>
              <a:off x="4639432" y="2092540"/>
              <a:ext cx="355614" cy="125136"/>
            </a:xfrm>
            <a:custGeom>
              <a:avLst/>
              <a:gdLst/>
              <a:ahLst/>
              <a:cxnLst/>
              <a:rect l="l" t="t" r="r" b="b"/>
              <a:pathLst>
                <a:path w="355614" h="125136" extrusionOk="0">
                  <a:moveTo>
                    <a:pt x="351652" y="34447"/>
                  </a:moveTo>
                  <a:cubicBezTo>
                    <a:pt x="352976" y="40104"/>
                    <a:pt x="354291" y="45713"/>
                    <a:pt x="355614" y="51313"/>
                  </a:cubicBezTo>
                  <a:cubicBezTo>
                    <a:pt x="233854" y="41480"/>
                    <a:pt x="106710" y="58395"/>
                    <a:pt x="4061" y="125136"/>
                  </a:cubicBezTo>
                  <a:cubicBezTo>
                    <a:pt x="2688" y="119635"/>
                    <a:pt x="1373" y="114084"/>
                    <a:pt x="49" y="108583"/>
                  </a:cubicBezTo>
                  <a:cubicBezTo>
                    <a:pt x="49" y="108533"/>
                    <a:pt x="0" y="108426"/>
                    <a:pt x="0" y="108369"/>
                  </a:cubicBezTo>
                  <a:cubicBezTo>
                    <a:pt x="45546" y="46973"/>
                    <a:pt x="132421" y="19688"/>
                    <a:pt x="204937" y="7426"/>
                  </a:cubicBezTo>
                  <a:cubicBezTo>
                    <a:pt x="251913" y="-3733"/>
                    <a:pt x="299991" y="-1880"/>
                    <a:pt x="345907" y="10069"/>
                  </a:cubicBezTo>
                  <a:cubicBezTo>
                    <a:pt x="347805" y="18206"/>
                    <a:pt x="349754" y="26302"/>
                    <a:pt x="351652" y="344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2324;p27">
              <a:extLst>
                <a:ext uri="{FF2B5EF4-FFF2-40B4-BE49-F238E27FC236}">
                  <a16:creationId xmlns:a16="http://schemas.microsoft.com/office/drawing/2014/main" id="{0CDB3176-5A86-2113-BF7D-1CC62257B836}"/>
                </a:ext>
              </a:extLst>
            </p:cNvPr>
            <p:cNvSpPr/>
            <p:nvPr/>
          </p:nvSpPr>
          <p:spPr>
            <a:xfrm>
              <a:off x="4505147" y="1488784"/>
              <a:ext cx="397746" cy="354134"/>
            </a:xfrm>
            <a:custGeom>
              <a:avLst/>
              <a:gdLst/>
              <a:ahLst/>
              <a:cxnLst/>
              <a:rect l="l" t="t" r="r" b="b"/>
              <a:pathLst>
                <a:path w="397746" h="354134" extrusionOk="0">
                  <a:moveTo>
                    <a:pt x="393842" y="247954"/>
                  </a:moveTo>
                  <a:cubicBezTo>
                    <a:pt x="395166" y="253455"/>
                    <a:pt x="396481" y="259006"/>
                    <a:pt x="397747" y="264507"/>
                  </a:cubicBezTo>
                  <a:cubicBezTo>
                    <a:pt x="276570" y="237700"/>
                    <a:pt x="139767" y="269745"/>
                    <a:pt x="47985" y="354134"/>
                  </a:cubicBezTo>
                  <a:cubicBezTo>
                    <a:pt x="46719" y="349218"/>
                    <a:pt x="45560" y="344301"/>
                    <a:pt x="44393" y="339327"/>
                  </a:cubicBezTo>
                  <a:cubicBezTo>
                    <a:pt x="44023" y="337844"/>
                    <a:pt x="43653" y="336362"/>
                    <a:pt x="43341" y="334888"/>
                  </a:cubicBezTo>
                  <a:cubicBezTo>
                    <a:pt x="42815" y="332771"/>
                    <a:pt x="42289" y="330605"/>
                    <a:pt x="41812" y="328489"/>
                  </a:cubicBezTo>
                  <a:cubicBezTo>
                    <a:pt x="31151" y="284495"/>
                    <a:pt x="20539" y="240550"/>
                    <a:pt x="9985" y="196556"/>
                  </a:cubicBezTo>
                  <a:cubicBezTo>
                    <a:pt x="8505" y="187142"/>
                    <a:pt x="6762" y="177787"/>
                    <a:pt x="5291" y="168316"/>
                  </a:cubicBezTo>
                  <a:cubicBezTo>
                    <a:pt x="4338" y="162337"/>
                    <a:pt x="3606" y="156309"/>
                    <a:pt x="2653" y="150280"/>
                  </a:cubicBezTo>
                  <a:cubicBezTo>
                    <a:pt x="1757" y="144573"/>
                    <a:pt x="910" y="138857"/>
                    <a:pt x="326" y="133093"/>
                  </a:cubicBezTo>
                  <a:cubicBezTo>
                    <a:pt x="326" y="132985"/>
                    <a:pt x="277" y="132878"/>
                    <a:pt x="277" y="132771"/>
                  </a:cubicBezTo>
                  <a:cubicBezTo>
                    <a:pt x="63" y="129864"/>
                    <a:pt x="-93" y="127006"/>
                    <a:pt x="63" y="124099"/>
                  </a:cubicBezTo>
                  <a:cubicBezTo>
                    <a:pt x="170" y="122773"/>
                    <a:pt x="219" y="121456"/>
                    <a:pt x="326" y="120130"/>
                  </a:cubicBezTo>
                  <a:lnTo>
                    <a:pt x="326" y="120080"/>
                  </a:lnTo>
                  <a:cubicBezTo>
                    <a:pt x="433" y="118705"/>
                    <a:pt x="589" y="117387"/>
                    <a:pt x="746" y="116061"/>
                  </a:cubicBezTo>
                  <a:cubicBezTo>
                    <a:pt x="746" y="116012"/>
                    <a:pt x="746" y="115905"/>
                    <a:pt x="795" y="115847"/>
                  </a:cubicBezTo>
                  <a:cubicBezTo>
                    <a:pt x="1477" y="112043"/>
                    <a:pt x="2480" y="108493"/>
                    <a:pt x="3647" y="104845"/>
                  </a:cubicBezTo>
                  <a:cubicBezTo>
                    <a:pt x="3598" y="105166"/>
                    <a:pt x="3491" y="105479"/>
                    <a:pt x="3384" y="105849"/>
                  </a:cubicBezTo>
                  <a:cubicBezTo>
                    <a:pt x="4231" y="103099"/>
                    <a:pt x="5283" y="100455"/>
                    <a:pt x="6179" y="97762"/>
                  </a:cubicBezTo>
                  <a:cubicBezTo>
                    <a:pt x="61391" y="8407"/>
                    <a:pt x="239778" y="-29716"/>
                    <a:pt x="325125" y="26179"/>
                  </a:cubicBezTo>
                  <a:cubicBezTo>
                    <a:pt x="325338" y="26335"/>
                    <a:pt x="325494" y="26500"/>
                    <a:pt x="325651" y="26657"/>
                  </a:cubicBezTo>
                  <a:cubicBezTo>
                    <a:pt x="325914" y="26871"/>
                    <a:pt x="326234" y="27134"/>
                    <a:pt x="326497" y="27398"/>
                  </a:cubicBezTo>
                  <a:cubicBezTo>
                    <a:pt x="327286" y="28032"/>
                    <a:pt x="328084" y="28666"/>
                    <a:pt x="328823" y="29358"/>
                  </a:cubicBezTo>
                  <a:cubicBezTo>
                    <a:pt x="328873" y="29358"/>
                    <a:pt x="328873" y="29358"/>
                    <a:pt x="328873" y="29465"/>
                  </a:cubicBezTo>
                  <a:cubicBezTo>
                    <a:pt x="328922" y="29465"/>
                    <a:pt x="328980" y="29514"/>
                    <a:pt x="329029" y="29572"/>
                  </a:cubicBezTo>
                  <a:cubicBezTo>
                    <a:pt x="330139" y="30206"/>
                    <a:pt x="331191" y="31161"/>
                    <a:pt x="332087" y="32323"/>
                  </a:cubicBezTo>
                  <a:cubicBezTo>
                    <a:pt x="332136" y="32323"/>
                    <a:pt x="332136" y="32372"/>
                    <a:pt x="332194" y="32479"/>
                  </a:cubicBezTo>
                  <a:cubicBezTo>
                    <a:pt x="332243" y="32479"/>
                    <a:pt x="332243" y="32479"/>
                    <a:pt x="332243" y="32528"/>
                  </a:cubicBezTo>
                  <a:cubicBezTo>
                    <a:pt x="333196" y="33377"/>
                    <a:pt x="334092" y="34274"/>
                    <a:pt x="334931" y="35172"/>
                  </a:cubicBezTo>
                  <a:lnTo>
                    <a:pt x="334980" y="35172"/>
                  </a:lnTo>
                  <a:cubicBezTo>
                    <a:pt x="335136" y="35386"/>
                    <a:pt x="335350" y="35592"/>
                    <a:pt x="335506" y="35806"/>
                  </a:cubicBezTo>
                  <a:cubicBezTo>
                    <a:pt x="336139" y="36762"/>
                    <a:pt x="336772" y="37709"/>
                    <a:pt x="337356" y="38713"/>
                  </a:cubicBezTo>
                  <a:cubicBezTo>
                    <a:pt x="337356" y="38763"/>
                    <a:pt x="337405" y="38820"/>
                    <a:pt x="337512" y="38927"/>
                  </a:cubicBezTo>
                  <a:cubicBezTo>
                    <a:pt x="337512" y="38927"/>
                    <a:pt x="337512" y="38977"/>
                    <a:pt x="337561" y="38977"/>
                  </a:cubicBezTo>
                  <a:cubicBezTo>
                    <a:pt x="339567" y="41513"/>
                    <a:pt x="341309" y="44157"/>
                    <a:pt x="342945" y="46908"/>
                  </a:cubicBezTo>
                  <a:cubicBezTo>
                    <a:pt x="354346" y="66047"/>
                    <a:pt x="357987" y="89634"/>
                    <a:pt x="361843" y="112372"/>
                  </a:cubicBezTo>
                  <a:cubicBezTo>
                    <a:pt x="371764" y="154357"/>
                    <a:pt x="381685" y="196449"/>
                    <a:pt x="391606" y="238433"/>
                  </a:cubicBezTo>
                  <a:cubicBezTo>
                    <a:pt x="392083" y="240550"/>
                    <a:pt x="392609" y="242666"/>
                    <a:pt x="393086" y="244783"/>
                  </a:cubicBezTo>
                  <a:lnTo>
                    <a:pt x="393037" y="244783"/>
                  </a:lnTo>
                  <a:cubicBezTo>
                    <a:pt x="393193" y="245573"/>
                    <a:pt x="393357" y="246372"/>
                    <a:pt x="393456" y="247163"/>
                  </a:cubicBezTo>
                  <a:cubicBezTo>
                    <a:pt x="393505" y="247163"/>
                    <a:pt x="393505" y="247163"/>
                    <a:pt x="393456" y="247212"/>
                  </a:cubicBezTo>
                  <a:cubicBezTo>
                    <a:pt x="393563" y="247476"/>
                    <a:pt x="393670" y="247690"/>
                    <a:pt x="393719" y="247954"/>
                  </a:cubicBezTo>
                  <a:cubicBezTo>
                    <a:pt x="393793" y="247954"/>
                    <a:pt x="393793" y="247954"/>
                    <a:pt x="393842" y="2479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4">
                <a:extLst>
                  <a:ext uri="{FF2B5EF4-FFF2-40B4-BE49-F238E27FC236}">
                    <a16:creationId xmlns:a16="http://schemas.microsoft.com/office/drawing/2014/main" id="{C309F5A0-7D7B-CEAC-14E9-D3B082970A27}"/>
                  </a:ext>
                </a:extLst>
              </p:cNvPr>
              <p:cNvSpPr txBox="1"/>
              <p:nvPr/>
            </p:nvSpPr>
            <p:spPr>
              <a:xfrm>
                <a:off x="725254" y="2208432"/>
                <a:ext cx="10725778" cy="39901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a)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Sản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chè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xuất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khẩu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trên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1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triệu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tấn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2015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latin typeface="UTM Avo" panose="02040603050506020204" pitchFamily="18"/>
                    <a:ea typeface="Times New Roman" panose="02020603050405020304" pitchFamily="18" charset="0"/>
                  </a:rPr>
                  <a:t> 2016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 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Sản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chè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xuất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khẩu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trên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0,2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triệu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tấn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2016, 2017, 2018.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b)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Việt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Nam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có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sản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chè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xuất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khẩu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nhất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vào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2016.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 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Việt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Nam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có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sản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hạt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tiêu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xuất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khẩu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lớn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nhất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vào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latin typeface="UTM Avo" panose="02040603050506020204" pitchFamily="18"/>
                    <a:ea typeface="Times New Roman" panose="02020603050405020304" pitchFamily="18" charset="0"/>
                  </a:rPr>
                  <a:t> 2018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c)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Tỉ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phần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trăm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của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sản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lượng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chè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xuất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khẩu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2013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năm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2018 </a:t>
                </a:r>
                <a:r>
                  <a:rPr lang="en-US" sz="2300" dirty="0" err="1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300" dirty="0"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    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3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 i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936,3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300" i="0"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994,2</m:t>
                        </m:r>
                      </m:den>
                    </m:f>
                    <m:r>
                      <m:rPr>
                        <m:nor/>
                      </m:rPr>
                      <a:rPr lang="vi-VN" sz="2300" b="0" i="0" smtClean="0">
                        <a:effectLst/>
                        <a:latin typeface="UTM Avo" panose="02040603050506020204" pitchFamily="18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vi-VN" sz="2300" b="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100%</m:t>
                    </m:r>
                    <m:r>
                      <m:rPr>
                        <m:nor/>
                      </m:rPr>
                      <a:rPr lang="vi-VN" sz="2300" b="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300" b="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 i="0" dirty="0" smtClean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94,18%</m:t>
                    </m:r>
                  </m:oMath>
                </a14:m>
                <a:endParaRPr lang="en-US" sz="23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Hộp Văn bản 4">
                <a:extLst>
                  <a:ext uri="{FF2B5EF4-FFF2-40B4-BE49-F238E27FC236}">
                    <a16:creationId xmlns:a16="http://schemas.microsoft.com/office/drawing/2014/main" id="{C309F5A0-7D7B-CEAC-14E9-D3B082970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54" y="2208432"/>
                <a:ext cx="10725778" cy="3990195"/>
              </a:xfrm>
              <a:prstGeom prst="rect">
                <a:avLst/>
              </a:prstGeom>
              <a:blipFill>
                <a:blip r:embed="rId3"/>
                <a:stretch>
                  <a:fillRect l="-853" r="-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Hình chữ nhật: Góc Tròn 16">
            <a:extLst>
              <a:ext uri="{FF2B5EF4-FFF2-40B4-BE49-F238E27FC236}">
                <a16:creationId xmlns:a16="http://schemas.microsoft.com/office/drawing/2014/main" id="{00CBA06F-D58B-FC7F-8AE1-CB0E4D8E7D9C}"/>
              </a:ext>
            </a:extLst>
          </p:cNvPr>
          <p:cNvSpPr/>
          <p:nvPr/>
        </p:nvSpPr>
        <p:spPr>
          <a:xfrm>
            <a:off x="969518" y="1679184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1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2143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20DA40E-C143-CD1A-4BA7-F7DAE1FDFC02}"/>
              </a:ext>
            </a:extLst>
          </p:cNvPr>
          <p:cNvGrpSpPr/>
          <p:nvPr/>
        </p:nvGrpSpPr>
        <p:grpSpPr>
          <a:xfrm>
            <a:off x="4727728" y="2992430"/>
            <a:ext cx="2736543" cy="1808826"/>
            <a:chOff x="309542" y="967667"/>
            <a:chExt cx="2878585" cy="180882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D3E4C90-55A1-F816-1511-3C31885BA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47147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1ADA68-0D84-96B5-A36E-A471D7AAAE4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A11B899E-0301-C148-7A20-65B5ADD1EC91}"/>
              </a:ext>
            </a:extLst>
          </p:cNvPr>
          <p:cNvSpPr txBox="1"/>
          <p:nvPr/>
        </p:nvSpPr>
        <p:spPr>
          <a:xfrm>
            <a:off x="972497" y="3721642"/>
            <a:ext cx="28932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Ghi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bài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E7CC1B84-F922-5EE7-2CC4-DBDE640C3EE8}"/>
              </a:ext>
            </a:extLst>
          </p:cNvPr>
          <p:cNvSpPr txBox="1"/>
          <p:nvPr/>
        </p:nvSpPr>
        <p:spPr>
          <a:xfrm>
            <a:off x="4248209" y="3721641"/>
            <a:ext cx="29948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tập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ách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E2E7BB97-8BAC-7368-0EA4-C57FF61167BB}"/>
              </a:ext>
            </a:extLst>
          </p:cNvPr>
          <p:cNvSpPr txBox="1"/>
          <p:nvPr/>
        </p:nvSpPr>
        <p:spPr>
          <a:xfrm>
            <a:off x="7943792" y="3721641"/>
            <a:ext cx="3072454" cy="1859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46">
              <a:lnSpc>
                <a:spcPct val="150000"/>
              </a:lnSpc>
              <a:defRPr/>
            </a:pPr>
            <a:r>
              <a:rPr lang="vi-VN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  <a:r>
              <a:rPr lang="vi-VN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1. Số vô tỉ. Căn bậc hai số học</a:t>
            </a: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0F2F2210-42FF-4D33-0CE5-CC8927544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4429" y="2165891"/>
            <a:ext cx="1574800" cy="15748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1F8D5403-6B70-7662-7F1A-5ED20806B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5800" y="2208425"/>
            <a:ext cx="1574800" cy="15748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08654BE8-6ED6-2254-0314-04C8ECFD5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525" y="2208425"/>
            <a:ext cx="1574800" cy="1574800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F497C0-3E10-4FC5-D836-718421E3E6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61531">
            <a:off x="10586532" y="1315417"/>
            <a:ext cx="1016437" cy="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A12D8E-95D4-FEAA-4466-B0A0969F2F2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B8277-022A-FA83-1F27-8AB4EC66CB9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F1492-905C-F2F2-AE28-5D1AE2B9DF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384142EF-7412-E984-432B-75EE1BBB930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47845-F3B8-7C7E-CBFD-02611304648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51CD2EB-38CB-6657-D095-B85CFDE4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D06E2-E04F-02F2-3DE7-15A84D57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21360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209</TotalTime>
  <Words>1132</Words>
  <Application>Microsoft Office PowerPoint</Application>
  <PresentationFormat>Widescreen</PresentationFormat>
  <Paragraphs>93</Paragraphs>
  <Slides>19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 Light</vt:lpstr>
      <vt:lpstr>Cambria Math</vt:lpstr>
      <vt:lpstr>UTM Avo</vt:lpstr>
      <vt:lpstr>Calibri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Huy Nguyễn</cp:lastModifiedBy>
  <cp:revision>13</cp:revision>
  <dcterms:created xsi:type="dcterms:W3CDTF">2023-11-28T09:31:40Z</dcterms:created>
  <dcterms:modified xsi:type="dcterms:W3CDTF">2024-02-19T02:57:57Z</dcterms:modified>
</cp:coreProperties>
</file>