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0" r:id="rId3"/>
    <p:sldMasterId id="2147483763" r:id="rId4"/>
  </p:sldMasterIdLst>
  <p:notesMasterIdLst>
    <p:notesMasterId r:id="rId24"/>
  </p:notesMasterIdLst>
  <p:sldIdLst>
    <p:sldId id="266" r:id="rId5"/>
    <p:sldId id="256" r:id="rId6"/>
    <p:sldId id="273" r:id="rId7"/>
    <p:sldId id="274" r:id="rId8"/>
    <p:sldId id="501" r:id="rId9"/>
    <p:sldId id="276" r:id="rId10"/>
    <p:sldId id="258" r:id="rId11"/>
    <p:sldId id="371" r:id="rId12"/>
    <p:sldId id="496" r:id="rId13"/>
    <p:sldId id="261" r:id="rId14"/>
    <p:sldId id="498" r:id="rId15"/>
    <p:sldId id="262" r:id="rId16"/>
    <p:sldId id="260" r:id="rId17"/>
    <p:sldId id="290" r:id="rId18"/>
    <p:sldId id="502" r:id="rId19"/>
    <p:sldId id="263" r:id="rId20"/>
    <p:sldId id="379" r:id="rId21"/>
    <p:sldId id="267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428782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05" autoAdjust="0"/>
    <p:restoredTop sz="93842" autoAdjust="0"/>
  </p:normalViewPr>
  <p:slideViewPr>
    <p:cSldViewPr snapToGrid="0">
      <p:cViewPr varScale="1">
        <p:scale>
          <a:sx n="100" d="100"/>
          <a:sy n="100" d="100"/>
        </p:scale>
        <p:origin x="24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33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46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166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37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790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860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249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90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718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23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965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76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5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2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1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3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2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3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9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5288A55-0BA2-4492-B687-12C53FCEA02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DE325504-3570-42EB-BFDC-4B9CDABB7A1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84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3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10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106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107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106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png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BFB5B576-9716-62F1-23FE-99A3989A242A}"/>
              </a:ext>
            </a:extLst>
          </p:cNvPr>
          <p:cNvSpPr txBox="1">
            <a:spLocks/>
          </p:cNvSpPr>
          <p:nvPr/>
        </p:nvSpPr>
        <p:spPr>
          <a:xfrm>
            <a:off x="727107" y="1732188"/>
            <a:ext cx="10737785" cy="100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Chương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IV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DE50D5-5396-250D-84B4-A93CB0CF458E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</a:t>
            </a:r>
            <a:r>
              <a:rPr kumimoji="0" lang="vi-V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7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F56DA1-71EC-5A9A-AF05-EE42B0F2D38C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468144-B8E1-BAEF-5478-C79E6EC61D0D}"/>
              </a:ext>
            </a:extLst>
          </p:cNvPr>
          <p:cNvSpPr txBox="1"/>
          <p:nvPr/>
        </p:nvSpPr>
        <p:spPr>
          <a:xfrm>
            <a:off x="1432379" y="2857439"/>
            <a:ext cx="93272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4: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Định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lí</a:t>
            </a:r>
            <a:endParaRPr lang="en-US" sz="6000" b="1" dirty="0">
              <a:solidFill>
                <a:srgbClr val="FF0000"/>
              </a:solidFill>
              <a:latin typeface="UTM Avo" panose="02040603050506020204" pitchFamily="18"/>
              <a:sym typeface="Arial"/>
            </a:endParaRPr>
          </a:p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2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511F470-B617-5D64-3124-AD8E6D402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ộp Văn bản 28">
            <a:extLst>
              <a:ext uri="{FF2B5EF4-FFF2-40B4-BE49-F238E27FC236}">
                <a16:creationId xmlns:a16="http://schemas.microsoft.com/office/drawing/2014/main" id="{702D01D0-C722-02DC-3A4B-A3F43A9CFCF5}"/>
              </a:ext>
            </a:extLst>
          </p:cNvPr>
          <p:cNvSpPr txBox="1"/>
          <p:nvPr/>
        </p:nvSpPr>
        <p:spPr>
          <a:xfrm>
            <a:off x="376163" y="1603375"/>
            <a:ext cx="11415787" cy="2435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 1. 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 định lí: "Một đường thẳng cắt hai đường thẳng song song thì tạo thành cặp góc so le trong bằng nhau".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Hãy chỉ ra giả thiết và kết luận của định lí.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Vẽ hình minh hoạ và ghi giả thiết, kết luận bằng kí hiệu.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99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ộp Văn bản 42">
            <a:extLst>
              <a:ext uri="{FF2B5EF4-FFF2-40B4-BE49-F238E27FC236}">
                <a16:creationId xmlns:a16="http://schemas.microsoft.com/office/drawing/2014/main" id="{809CB226-1E57-32C6-57CF-DBE5A7EBC418}"/>
              </a:ext>
            </a:extLst>
          </p:cNvPr>
          <p:cNvSpPr txBox="1"/>
          <p:nvPr/>
        </p:nvSpPr>
        <p:spPr>
          <a:xfrm>
            <a:off x="333811" y="2127228"/>
            <a:ext cx="10496114" cy="1232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kumimoji="0" lang="fr-FR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thẳng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cắt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thẳng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song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song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góc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so le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Nhóm 57">
            <a:extLst>
              <a:ext uri="{FF2B5EF4-FFF2-40B4-BE49-F238E27FC236}">
                <a16:creationId xmlns:a16="http://schemas.microsoft.com/office/drawing/2014/main" id="{2E7A06FF-AFDB-96E6-9D9A-66C0B48A5052}"/>
              </a:ext>
            </a:extLst>
          </p:cNvPr>
          <p:cNvGrpSpPr/>
          <p:nvPr/>
        </p:nvGrpSpPr>
        <p:grpSpPr>
          <a:xfrm>
            <a:off x="486077" y="3601379"/>
            <a:ext cx="5952823" cy="2030008"/>
            <a:chOff x="1543503" y="4944868"/>
            <a:chExt cx="8929235" cy="3045012"/>
          </a:xfrm>
        </p:grpSpPr>
        <p:cxnSp>
          <p:nvCxnSpPr>
            <p:cNvPr id="12" name="Đường nối Thẳng 44">
              <a:extLst>
                <a:ext uri="{FF2B5EF4-FFF2-40B4-BE49-F238E27FC236}">
                  <a16:creationId xmlns:a16="http://schemas.microsoft.com/office/drawing/2014/main" id="{8E6F6D1B-6E75-80DA-D34B-5D3D34754239}"/>
                </a:ext>
              </a:extLst>
            </p:cNvPr>
            <p:cNvCxnSpPr>
              <a:cxnSpLocks/>
            </p:cNvCxnSpPr>
            <p:nvPr/>
          </p:nvCxnSpPr>
          <p:spPr>
            <a:xfrm>
              <a:off x="1543503" y="6910274"/>
              <a:ext cx="8929235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Đường nối Thẳng 45">
              <a:extLst>
                <a:ext uri="{FF2B5EF4-FFF2-40B4-BE49-F238E27FC236}">
                  <a16:creationId xmlns:a16="http://schemas.microsoft.com/office/drawing/2014/main" id="{9FE4EDB3-1C5B-9F9B-1306-ABD4644A5DCC}"/>
                </a:ext>
              </a:extLst>
            </p:cNvPr>
            <p:cNvCxnSpPr>
              <a:cxnSpLocks/>
            </p:cNvCxnSpPr>
            <p:nvPr/>
          </p:nvCxnSpPr>
          <p:spPr>
            <a:xfrm>
              <a:off x="3263216" y="4944868"/>
              <a:ext cx="16468" cy="304501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Hộp Văn bản 46">
              <a:extLst>
                <a:ext uri="{FF2B5EF4-FFF2-40B4-BE49-F238E27FC236}">
                  <a16:creationId xmlns:a16="http://schemas.microsoft.com/office/drawing/2014/main" id="{05562C24-0542-BF5C-F653-D31439849959}"/>
                </a:ext>
              </a:extLst>
            </p:cNvPr>
            <p:cNvSpPr txBox="1"/>
            <p:nvPr/>
          </p:nvSpPr>
          <p:spPr>
            <a:xfrm>
              <a:off x="1887305" y="5382665"/>
              <a:ext cx="1032527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GT</a:t>
              </a:r>
            </a:p>
          </p:txBody>
        </p:sp>
        <p:sp>
          <p:nvSpPr>
            <p:cNvPr id="15" name="Hộp Văn bản 47">
              <a:extLst>
                <a:ext uri="{FF2B5EF4-FFF2-40B4-BE49-F238E27FC236}">
                  <a16:creationId xmlns:a16="http://schemas.microsoft.com/office/drawing/2014/main" id="{523B21FB-CF08-4B45-990F-F0FEECCBE086}"/>
                </a:ext>
              </a:extLst>
            </p:cNvPr>
            <p:cNvSpPr txBox="1"/>
            <p:nvPr/>
          </p:nvSpPr>
          <p:spPr>
            <a:xfrm>
              <a:off x="2055510" y="7089922"/>
              <a:ext cx="1032527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KL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Hộp Văn bản 48">
                <a:extLst>
                  <a:ext uri="{FF2B5EF4-FFF2-40B4-BE49-F238E27FC236}">
                    <a16:creationId xmlns:a16="http://schemas.microsoft.com/office/drawing/2014/main" id="{3BEE1FCF-D9AD-809F-CB58-51B3C31307ED}"/>
                  </a:ext>
                </a:extLst>
              </p:cNvPr>
              <p:cNvSpPr txBox="1"/>
              <p:nvPr/>
            </p:nvSpPr>
            <p:spPr>
              <a:xfrm>
                <a:off x="1742325" y="3558022"/>
                <a:ext cx="5791950" cy="1218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609539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//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cắt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tại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cắt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tại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just" defTabSz="609539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à </m:t>
                      </m:r>
                      <m:acc>
                        <m:accPr>
                          <m:chr m:val="̂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𝐵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hai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g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ó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so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le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m:t>trong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Hộp Văn bản 48">
                <a:extLst>
                  <a:ext uri="{FF2B5EF4-FFF2-40B4-BE49-F238E27FC236}">
                    <a16:creationId xmlns:a16="http://schemas.microsoft.com/office/drawing/2014/main" id="{3BEE1FCF-D9AD-809F-CB58-51B3C3130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2325" y="3558022"/>
                <a:ext cx="5791950" cy="12184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Hộp Văn bản 49">
                <a:extLst>
                  <a:ext uri="{FF2B5EF4-FFF2-40B4-BE49-F238E27FC236}">
                    <a16:creationId xmlns:a16="http://schemas.microsoft.com/office/drawing/2014/main" id="{D413BCCC-CECD-C85D-21F9-B4AFE1F5F607}"/>
                  </a:ext>
                </a:extLst>
              </p:cNvPr>
              <p:cNvSpPr txBox="1"/>
              <p:nvPr/>
            </p:nvSpPr>
            <p:spPr>
              <a:xfrm>
                <a:off x="1742325" y="5073522"/>
                <a:ext cx="5277600" cy="6644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609539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𝐵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Hộp Văn bản 49">
                <a:extLst>
                  <a:ext uri="{FF2B5EF4-FFF2-40B4-BE49-F238E27FC236}">
                    <a16:creationId xmlns:a16="http://schemas.microsoft.com/office/drawing/2014/main" id="{D413BCCC-CECD-C85D-21F9-B4AFE1F5F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2325" y="5073522"/>
                <a:ext cx="5277600" cy="664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Hình ảnh 55">
            <a:extLst>
              <a:ext uri="{FF2B5EF4-FFF2-40B4-BE49-F238E27FC236}">
                <a16:creationId xmlns:a16="http://schemas.microsoft.com/office/drawing/2014/main" id="{FC037403-1ABA-514D-B9A5-EA8ED41E2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286" y="3371488"/>
            <a:ext cx="3066888" cy="2638787"/>
          </a:xfrm>
          <a:prstGeom prst="rect">
            <a:avLst/>
          </a:prstGeom>
        </p:spPr>
      </p:pic>
      <p:sp>
        <p:nvSpPr>
          <p:cNvPr id="52" name="Hộp Văn bản 56">
            <a:extLst>
              <a:ext uri="{FF2B5EF4-FFF2-40B4-BE49-F238E27FC236}">
                <a16:creationId xmlns:a16="http://schemas.microsoft.com/office/drawing/2014/main" id="{BC115D4A-DADF-1434-7E74-1824C56B42BD}"/>
              </a:ext>
            </a:extLst>
          </p:cNvPr>
          <p:cNvSpPr txBox="1"/>
          <p:nvPr/>
        </p:nvSpPr>
        <p:spPr>
          <a:xfrm>
            <a:off x="0" y="1754401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44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ộp Văn bản 30">
            <a:extLst>
              <a:ext uri="{FF2B5EF4-FFF2-40B4-BE49-F238E27FC236}">
                <a16:creationId xmlns:a16="http://schemas.microsoft.com/office/drawing/2014/main" id="{067A9AC2-5EE2-0DC9-5428-64CD530A276A}"/>
              </a:ext>
            </a:extLst>
          </p:cNvPr>
          <p:cNvSpPr txBox="1"/>
          <p:nvPr/>
        </p:nvSpPr>
        <p:spPr>
          <a:xfrm>
            <a:off x="305251" y="1639282"/>
            <a:ext cx="11420024" cy="2435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 2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Cho định lí: “Một đường thẳng cắt hai đường thẳng tạo thành một cặp góc so le trong bằng nhau thì hai đường thẳng đó song song”.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Hãy chỉ ra giả thiết và kết luận của định lí.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Vẽ hình minh hoạ và ghi giả thiết, kết luận bằng kí hiệu.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73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Hộp Văn bản 27">
            <a:extLst>
              <a:ext uri="{FF2B5EF4-FFF2-40B4-BE49-F238E27FC236}">
                <a16:creationId xmlns:a16="http://schemas.microsoft.com/office/drawing/2014/main" id="{FBA8BBBE-E2CA-B1FF-C431-C50C96095AFF}"/>
              </a:ext>
            </a:extLst>
          </p:cNvPr>
          <p:cNvSpPr txBox="1"/>
          <p:nvPr/>
        </p:nvSpPr>
        <p:spPr>
          <a:xfrm>
            <a:off x="-134627" y="1730143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Hộp Văn bản 28">
            <a:extLst>
              <a:ext uri="{FF2B5EF4-FFF2-40B4-BE49-F238E27FC236}">
                <a16:creationId xmlns:a16="http://schemas.microsoft.com/office/drawing/2014/main" id="{C1558244-DD5E-FBDF-BD9B-180040C85DF7}"/>
              </a:ext>
            </a:extLst>
          </p:cNvPr>
          <p:cNvSpPr txBox="1"/>
          <p:nvPr/>
        </p:nvSpPr>
        <p:spPr>
          <a:xfrm>
            <a:off x="215881" y="2018352"/>
            <a:ext cx="11642744" cy="1786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kumimoji="0" lang="fr-FR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 đường thẳng cắt hai đường thẳng tạo thành một cặp góc So le trong bằng nhau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 đường thẳng đó song song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Đường nối Thẳng 31">
            <a:extLst>
              <a:ext uri="{FF2B5EF4-FFF2-40B4-BE49-F238E27FC236}">
                <a16:creationId xmlns:a16="http://schemas.microsoft.com/office/drawing/2014/main" id="{FF0F212C-C459-C715-32B3-E8B6D23E33C9}"/>
              </a:ext>
            </a:extLst>
          </p:cNvPr>
          <p:cNvCxnSpPr>
            <a:cxnSpLocks/>
          </p:cNvCxnSpPr>
          <p:nvPr/>
        </p:nvCxnSpPr>
        <p:spPr>
          <a:xfrm>
            <a:off x="742807" y="5702500"/>
            <a:ext cx="5068366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Đường nối Thẳng 32">
            <a:extLst>
              <a:ext uri="{FF2B5EF4-FFF2-40B4-BE49-F238E27FC236}">
                <a16:creationId xmlns:a16="http://schemas.microsoft.com/office/drawing/2014/main" id="{D50CCC54-20DD-008A-DB52-72A99169E260}"/>
              </a:ext>
            </a:extLst>
          </p:cNvPr>
          <p:cNvCxnSpPr>
            <a:cxnSpLocks/>
          </p:cNvCxnSpPr>
          <p:nvPr/>
        </p:nvCxnSpPr>
        <p:spPr>
          <a:xfrm>
            <a:off x="1900260" y="4063927"/>
            <a:ext cx="0" cy="235831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Hộp Văn bản 33">
            <a:extLst>
              <a:ext uri="{FF2B5EF4-FFF2-40B4-BE49-F238E27FC236}">
                <a16:creationId xmlns:a16="http://schemas.microsoft.com/office/drawing/2014/main" id="{5977EB9E-6E4C-5D1C-7E72-5F935E108812}"/>
              </a:ext>
            </a:extLst>
          </p:cNvPr>
          <p:cNvSpPr txBox="1"/>
          <p:nvPr/>
        </p:nvSpPr>
        <p:spPr>
          <a:xfrm>
            <a:off x="972008" y="4684094"/>
            <a:ext cx="68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GT</a:t>
            </a:r>
          </a:p>
        </p:txBody>
      </p:sp>
      <p:sp>
        <p:nvSpPr>
          <p:cNvPr id="59" name="Hộp Văn bản 34">
            <a:extLst>
              <a:ext uri="{FF2B5EF4-FFF2-40B4-BE49-F238E27FC236}">
                <a16:creationId xmlns:a16="http://schemas.microsoft.com/office/drawing/2014/main" id="{E7F774F9-43D6-9F6D-A94C-4B9088D1F31C}"/>
              </a:ext>
            </a:extLst>
          </p:cNvPr>
          <p:cNvSpPr txBox="1"/>
          <p:nvPr/>
        </p:nvSpPr>
        <p:spPr>
          <a:xfrm>
            <a:off x="1084144" y="5822265"/>
            <a:ext cx="68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Hộp Văn bản 35">
                <a:extLst>
                  <a:ext uri="{FF2B5EF4-FFF2-40B4-BE49-F238E27FC236}">
                    <a16:creationId xmlns:a16="http://schemas.microsoft.com/office/drawing/2014/main" id="{C5DA5019-9059-1016-B9FB-0EC5209B4B76}"/>
                  </a:ext>
                </a:extLst>
              </p:cNvPr>
              <p:cNvSpPr txBox="1"/>
              <p:nvPr/>
            </p:nvSpPr>
            <p:spPr>
              <a:xfrm>
                <a:off x="1975910" y="3985733"/>
                <a:ext cx="4206817" cy="17158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609539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cắt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tại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cắt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tại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, </a:t>
                </a:r>
              </a:p>
              <a:p>
                <a:pPr marL="0" marR="0" lvl="0" indent="0" algn="just" defTabSz="609539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𝐴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; </m:t>
                    </m:r>
                    <m:acc>
                      <m:accPr>
                        <m:chr m:val="̂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𝐵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là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hai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góc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so le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trong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tạo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thành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và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𝐴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=</m:t>
                    </m:r>
                    <m:acc>
                      <m:accPr>
                        <m:chr m:val="̂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𝐵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0" name="Hộp Văn bản 35">
                <a:extLst>
                  <a:ext uri="{FF2B5EF4-FFF2-40B4-BE49-F238E27FC236}">
                    <a16:creationId xmlns:a16="http://schemas.microsoft.com/office/drawing/2014/main" id="{C5DA5019-9059-1016-B9FB-0EC5209B4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910" y="3985733"/>
                <a:ext cx="4206817" cy="1715854"/>
              </a:xfrm>
              <a:prstGeom prst="rect">
                <a:avLst/>
              </a:prstGeom>
              <a:blipFill>
                <a:blip r:embed="rId3"/>
                <a:stretch>
                  <a:fillRect l="-2174" r="-2319" b="-71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Hộp Văn bản 36">
                <a:extLst>
                  <a:ext uri="{FF2B5EF4-FFF2-40B4-BE49-F238E27FC236}">
                    <a16:creationId xmlns:a16="http://schemas.microsoft.com/office/drawing/2014/main" id="{8B38DB71-075E-1913-4F1F-0C7DDA7E6A42}"/>
                  </a:ext>
                </a:extLst>
              </p:cNvPr>
              <p:cNvSpPr txBox="1"/>
              <p:nvPr/>
            </p:nvSpPr>
            <p:spPr>
              <a:xfrm>
                <a:off x="1999054" y="5719994"/>
                <a:ext cx="386027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609539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//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" name="Hộp Văn bản 36">
                <a:extLst>
                  <a:ext uri="{FF2B5EF4-FFF2-40B4-BE49-F238E27FC236}">
                    <a16:creationId xmlns:a16="http://schemas.microsoft.com/office/drawing/2014/main" id="{8B38DB71-075E-1913-4F1F-0C7DDA7E6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9054" y="5719994"/>
                <a:ext cx="3860270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Hộp Văn bản 37">
            <a:extLst>
              <a:ext uri="{FF2B5EF4-FFF2-40B4-BE49-F238E27FC236}">
                <a16:creationId xmlns:a16="http://schemas.microsoft.com/office/drawing/2014/main" id="{245E8CCD-39B4-CC20-9F3C-867459DE1910}"/>
              </a:ext>
            </a:extLst>
          </p:cNvPr>
          <p:cNvSpPr txBox="1"/>
          <p:nvPr/>
        </p:nvSpPr>
        <p:spPr>
          <a:xfrm>
            <a:off x="275478" y="3949636"/>
            <a:ext cx="636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b)</a:t>
            </a:r>
          </a:p>
        </p:txBody>
      </p:sp>
      <p:pic>
        <p:nvPicPr>
          <p:cNvPr id="63" name="Hình ảnh 38">
            <a:extLst>
              <a:ext uri="{FF2B5EF4-FFF2-40B4-BE49-F238E27FC236}">
                <a16:creationId xmlns:a16="http://schemas.microsoft.com/office/drawing/2014/main" id="{D3EBB863-E0D5-AC43-1A29-CC56682B1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6137" y="3734879"/>
            <a:ext cx="3403117" cy="292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9191CCC9-3709-2DA1-14D5-D54C10B90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4844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1857;p47">
            <a:extLst>
              <a:ext uri="{FF2B5EF4-FFF2-40B4-BE49-F238E27FC236}">
                <a16:creationId xmlns:a16="http://schemas.microsoft.com/office/drawing/2014/main" id="{22280B01-1741-B465-2D3F-7578CB7F88D2}"/>
              </a:ext>
            </a:extLst>
          </p:cNvPr>
          <p:cNvSpPr txBox="1">
            <a:spLocks/>
          </p:cNvSpPr>
          <p:nvPr/>
        </p:nvSpPr>
        <p:spPr>
          <a:xfrm>
            <a:off x="1292058" y="2706905"/>
            <a:ext cx="9180227" cy="81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5000" b="1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veat Brush"/>
              <a:buNone/>
              <a:defRPr sz="3600" b="0" i="0" u="none" strike="noStrike" cap="none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>
            <a:pPr algn="ctr"/>
            <a:r>
              <a:rPr lang="en-US" sz="4800" kern="0" dirty="0">
                <a:solidFill>
                  <a:schemeClr val="tx1"/>
                </a:solidFill>
                <a:latin typeface="UTM Avo" panose="02040603050506020204" pitchFamily="18" charset="0"/>
              </a:rPr>
              <a:t>II. </a:t>
            </a:r>
          </a:p>
          <a:p>
            <a:pPr algn="ctr"/>
            <a:r>
              <a:rPr lang="en-US" sz="4800" kern="0" dirty="0">
                <a:solidFill>
                  <a:schemeClr val="tx1"/>
                </a:solidFill>
                <a:latin typeface="UTM Avo" panose="02040603050506020204" pitchFamily="18" charset="0"/>
              </a:rPr>
              <a:t>CHỨNG MINH ĐỊNH LÍ</a:t>
            </a:r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83240D58-B228-838C-3DB2-FD02D759A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894">
            <a:off x="332477" y="5011874"/>
            <a:ext cx="1652324" cy="1678803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60F0A78-B99A-35ED-F8F2-D6570E2B6E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2342" y="4423209"/>
            <a:ext cx="1372596" cy="1877053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9ACAEDB-107F-6946-F9CE-6AAFC91DE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45513" y="4803722"/>
            <a:ext cx="1717148" cy="180234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0601B828-4028-FDAD-1C28-B9F7AA4B7B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404086" y="5114013"/>
            <a:ext cx="1717149" cy="136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7202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F79FFF56-DBBE-F33E-A33F-8C17BF0987E8}"/>
              </a:ext>
            </a:extLst>
          </p:cNvPr>
          <p:cNvSpPr txBox="1"/>
          <p:nvPr/>
        </p:nvSpPr>
        <p:spPr>
          <a:xfrm>
            <a:off x="1381125" y="1609725"/>
            <a:ext cx="9880600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Cho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đỉnh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”.</a:t>
            </a:r>
          </a:p>
        </p:txBody>
      </p:sp>
      <p:sp>
        <p:nvSpPr>
          <p:cNvPr id="5" name="Hình chữ nhật: Góc Tròn 16">
            <a:extLst>
              <a:ext uri="{FF2B5EF4-FFF2-40B4-BE49-F238E27FC236}">
                <a16:creationId xmlns:a16="http://schemas.microsoft.com/office/drawing/2014/main" id="{1EE6860D-FD31-24D2-EC60-42FC40351B25}"/>
              </a:ext>
            </a:extLst>
          </p:cNvPr>
          <p:cNvSpPr/>
          <p:nvPr/>
        </p:nvSpPr>
        <p:spPr>
          <a:xfrm>
            <a:off x="353692" y="1707952"/>
            <a:ext cx="960757" cy="46797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82C711-5E8F-1E20-1F5A-88EAA46958C8}"/>
              </a:ext>
            </a:extLst>
          </p:cNvPr>
          <p:cNvSpPr txBox="1"/>
          <p:nvPr/>
        </p:nvSpPr>
        <p:spPr>
          <a:xfrm>
            <a:off x="218574" y="2188873"/>
            <a:ext cx="1083945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just" defTabSz="609539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a) </a:t>
            </a:r>
            <a:r>
              <a:rPr lang="en-US" dirty="0" err="1"/>
              <a:t>Vẽ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minh</a:t>
            </a:r>
            <a:r>
              <a:rPr lang="en-US" dirty="0"/>
              <a:t> </a:t>
            </a:r>
            <a:r>
              <a:rPr lang="en-US" dirty="0" err="1"/>
              <a:t>hoạ</a:t>
            </a:r>
            <a:r>
              <a:rPr lang="en-US" dirty="0"/>
              <a:t>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lí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.</a:t>
            </a:r>
          </a:p>
          <a:p>
            <a:r>
              <a:rPr lang="en-US" dirty="0"/>
              <a:t>b) </a:t>
            </a:r>
            <a:r>
              <a:rPr lang="en-US" dirty="0" err="1"/>
              <a:t>Viết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luận</a:t>
            </a:r>
            <a:r>
              <a:rPr lang="en-US" dirty="0"/>
              <a:t> của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lí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.</a:t>
            </a:r>
          </a:p>
          <a:p>
            <a:r>
              <a:rPr lang="en-US" dirty="0"/>
              <a:t>c) </a:t>
            </a:r>
            <a:r>
              <a:rPr lang="en-US" dirty="0" err="1"/>
              <a:t>Chứng</a:t>
            </a:r>
            <a:r>
              <a:rPr lang="en-US" dirty="0"/>
              <a:t> </a:t>
            </a:r>
            <a:r>
              <a:rPr lang="en-US" dirty="0" err="1"/>
              <a:t>tỏ</a:t>
            </a:r>
            <a:r>
              <a:rPr lang="en-US" dirty="0"/>
              <a:t>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lí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15">
            <a:extLst>
              <a:ext uri="{FF2B5EF4-FFF2-40B4-BE49-F238E27FC236}">
                <a16:creationId xmlns:a16="http://schemas.microsoft.com/office/drawing/2014/main" id="{148036D6-40A3-3D85-E579-0C441A1248FE}"/>
              </a:ext>
            </a:extLst>
          </p:cNvPr>
          <p:cNvSpPr txBox="1"/>
          <p:nvPr/>
        </p:nvSpPr>
        <p:spPr>
          <a:xfrm>
            <a:off x="-288760" y="1727624"/>
            <a:ext cx="1835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Hình ảnh 17">
            <a:extLst>
              <a:ext uri="{FF2B5EF4-FFF2-40B4-BE49-F238E27FC236}">
                <a16:creationId xmlns:a16="http://schemas.microsoft.com/office/drawing/2014/main" id="{07033BAB-0227-0A57-1C34-02978BF13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b="6149"/>
          <a:stretch/>
        </p:blipFill>
        <p:spPr>
          <a:xfrm>
            <a:off x="1147216" y="2234297"/>
            <a:ext cx="3416557" cy="2068578"/>
          </a:xfrm>
          <a:prstGeom prst="rect">
            <a:avLst/>
          </a:prstGeom>
        </p:spPr>
      </p:pic>
      <p:sp>
        <p:nvSpPr>
          <p:cNvPr id="6" name="Hộp Văn bản 18">
            <a:extLst>
              <a:ext uri="{FF2B5EF4-FFF2-40B4-BE49-F238E27FC236}">
                <a16:creationId xmlns:a16="http://schemas.microsoft.com/office/drawing/2014/main" id="{4AEF44EF-B505-EE7A-8E61-33CED7D10D2B}"/>
              </a:ext>
            </a:extLst>
          </p:cNvPr>
          <p:cNvSpPr txBox="1"/>
          <p:nvPr/>
        </p:nvSpPr>
        <p:spPr>
          <a:xfrm>
            <a:off x="386185" y="2212147"/>
            <a:ext cx="636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7" name="Hộp Văn bản 19">
            <a:extLst>
              <a:ext uri="{FF2B5EF4-FFF2-40B4-BE49-F238E27FC236}">
                <a16:creationId xmlns:a16="http://schemas.microsoft.com/office/drawing/2014/main" id="{6DA2512B-E1F4-2BE3-73C4-29ED84234806}"/>
              </a:ext>
            </a:extLst>
          </p:cNvPr>
          <p:cNvSpPr txBox="1"/>
          <p:nvPr/>
        </p:nvSpPr>
        <p:spPr>
          <a:xfrm>
            <a:off x="366293" y="4471881"/>
            <a:ext cx="636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b)</a:t>
            </a:r>
          </a:p>
        </p:txBody>
      </p:sp>
      <p:grpSp>
        <p:nvGrpSpPr>
          <p:cNvPr id="8" name="Nhóm 29">
            <a:extLst>
              <a:ext uri="{FF2B5EF4-FFF2-40B4-BE49-F238E27FC236}">
                <a16:creationId xmlns:a16="http://schemas.microsoft.com/office/drawing/2014/main" id="{1B76BFA5-E866-A4A0-826B-77B64A5ED31A}"/>
              </a:ext>
            </a:extLst>
          </p:cNvPr>
          <p:cNvGrpSpPr/>
          <p:nvPr/>
        </p:nvGrpSpPr>
        <p:grpSpPr>
          <a:xfrm>
            <a:off x="818681" y="4610753"/>
            <a:ext cx="4708443" cy="1854214"/>
            <a:chOff x="8537841" y="4141867"/>
            <a:chExt cx="7062664" cy="2781321"/>
          </a:xfrm>
        </p:grpSpPr>
        <p:cxnSp>
          <p:nvCxnSpPr>
            <p:cNvPr id="9" name="Đường nối Thẳng 21">
              <a:extLst>
                <a:ext uri="{FF2B5EF4-FFF2-40B4-BE49-F238E27FC236}">
                  <a16:creationId xmlns:a16="http://schemas.microsoft.com/office/drawing/2014/main" id="{4AC2CF8B-CD68-85EB-AAF1-56E49D155638}"/>
                </a:ext>
              </a:extLst>
            </p:cNvPr>
            <p:cNvCxnSpPr>
              <a:cxnSpLocks/>
            </p:cNvCxnSpPr>
            <p:nvPr/>
          </p:nvCxnSpPr>
          <p:spPr>
            <a:xfrm>
              <a:off x="8537841" y="5843582"/>
              <a:ext cx="706266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Đường nối Thẳng 22">
              <a:extLst>
                <a:ext uri="{FF2B5EF4-FFF2-40B4-BE49-F238E27FC236}">
                  <a16:creationId xmlns:a16="http://schemas.microsoft.com/office/drawing/2014/main" id="{AC8CD3CD-3AD6-39F0-CCB4-3967E3E4DE6A}"/>
                </a:ext>
              </a:extLst>
            </p:cNvPr>
            <p:cNvCxnSpPr>
              <a:cxnSpLocks/>
            </p:cNvCxnSpPr>
            <p:nvPr/>
          </p:nvCxnSpPr>
          <p:spPr>
            <a:xfrm>
              <a:off x="10258218" y="4141867"/>
              <a:ext cx="0" cy="278132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Hộp Văn bản 23">
              <a:extLst>
                <a:ext uri="{FF2B5EF4-FFF2-40B4-BE49-F238E27FC236}">
                  <a16:creationId xmlns:a16="http://schemas.microsoft.com/office/drawing/2014/main" id="{FF941536-5C6F-8377-B287-086FEE6CFFAB}"/>
                </a:ext>
              </a:extLst>
            </p:cNvPr>
            <p:cNvSpPr txBox="1"/>
            <p:nvPr/>
          </p:nvSpPr>
          <p:spPr>
            <a:xfrm>
              <a:off x="8878296" y="4716996"/>
              <a:ext cx="1023127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dirty="0">
                  <a:latin typeface="UTM Avo" panose="02040603050506020204" pitchFamily="18" charset="0"/>
                  <a:cs typeface="Arial" panose="020B0604020202020204" pitchFamily="34" charset="0"/>
                </a:rPr>
                <a:t>GT</a:t>
              </a:r>
            </a:p>
          </p:txBody>
        </p:sp>
        <p:sp>
          <p:nvSpPr>
            <p:cNvPr id="12" name="Hộp Văn bản 24">
              <a:extLst>
                <a:ext uri="{FF2B5EF4-FFF2-40B4-BE49-F238E27FC236}">
                  <a16:creationId xmlns:a16="http://schemas.microsoft.com/office/drawing/2014/main" id="{E9C001BD-EE19-90CD-1676-F3ABB280F647}"/>
                </a:ext>
              </a:extLst>
            </p:cNvPr>
            <p:cNvSpPr txBox="1"/>
            <p:nvPr/>
          </p:nvSpPr>
          <p:spPr>
            <a:xfrm>
              <a:off x="9045187" y="6023230"/>
              <a:ext cx="1023127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dirty="0">
                  <a:latin typeface="UTM Avo" panose="02040603050506020204" pitchFamily="18" charset="0"/>
                  <a:cs typeface="Arial" panose="020B0604020202020204" pitchFamily="34" charset="0"/>
                </a:rPr>
                <a:t>KL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25">
                <a:extLst>
                  <a:ext uri="{FF2B5EF4-FFF2-40B4-BE49-F238E27FC236}">
                    <a16:creationId xmlns:a16="http://schemas.microsoft.com/office/drawing/2014/main" id="{8BF7C15B-CB55-E759-949D-F9506A63FE31}"/>
                  </a:ext>
                </a:extLst>
              </p:cNvPr>
              <p:cNvSpPr txBox="1"/>
              <p:nvPr/>
            </p:nvSpPr>
            <p:spPr>
              <a:xfrm>
                <a:off x="2063494" y="4512254"/>
                <a:ext cx="3463631" cy="1182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𝑥𝑂𝑦</m:t>
                        </m:r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𝑂𝑦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đối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đỉnh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Hộp Văn bản 25">
                <a:extLst>
                  <a:ext uri="{FF2B5EF4-FFF2-40B4-BE49-F238E27FC236}">
                    <a16:creationId xmlns:a16="http://schemas.microsoft.com/office/drawing/2014/main" id="{8BF7C15B-CB55-E759-949D-F9506A63F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494" y="4512254"/>
                <a:ext cx="3463631" cy="1182440"/>
              </a:xfrm>
              <a:prstGeom prst="rect">
                <a:avLst/>
              </a:prstGeom>
              <a:blipFill>
                <a:blip r:embed="rId4"/>
                <a:stretch>
                  <a:fillRect l="-2636" r="-2636" b="-10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26">
                <a:extLst>
                  <a:ext uri="{FF2B5EF4-FFF2-40B4-BE49-F238E27FC236}">
                    <a16:creationId xmlns:a16="http://schemas.microsoft.com/office/drawing/2014/main" id="{93D644EF-DB38-51E4-B5E1-5C7815AC75E7}"/>
                  </a:ext>
                </a:extLst>
              </p:cNvPr>
              <p:cNvSpPr txBox="1"/>
              <p:nvPr/>
            </p:nvSpPr>
            <p:spPr>
              <a:xfrm>
                <a:off x="2063493" y="5907103"/>
                <a:ext cx="1924182" cy="5020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𝑥𝑂𝑦</m:t>
                          </m:r>
                        </m:e>
                      </m:acc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𝑂𝑦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Hộp Văn bản 26">
                <a:extLst>
                  <a:ext uri="{FF2B5EF4-FFF2-40B4-BE49-F238E27FC236}">
                    <a16:creationId xmlns:a16="http://schemas.microsoft.com/office/drawing/2014/main" id="{93D644EF-DB38-51E4-B5E1-5C7815AC7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493" y="5907103"/>
                <a:ext cx="1924182" cy="5020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Hộp Văn bản 22">
                <a:extLst>
                  <a:ext uri="{FF2B5EF4-FFF2-40B4-BE49-F238E27FC236}">
                    <a16:creationId xmlns:a16="http://schemas.microsoft.com/office/drawing/2014/main" id="{EBD78E06-7E44-F201-E097-8BEAC79F139D}"/>
                  </a:ext>
                </a:extLst>
              </p:cNvPr>
              <p:cNvSpPr txBox="1"/>
              <p:nvPr/>
            </p:nvSpPr>
            <p:spPr>
              <a:xfrm>
                <a:off x="6423334" y="2052725"/>
                <a:ext cx="5175107" cy="44282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c)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Chứng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minh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lí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Ta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giả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thiết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đối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đỉnh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⇒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cùng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en-US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Mà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18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18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kề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bù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⇒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Hộp Văn bản 22">
                <a:extLst>
                  <a:ext uri="{FF2B5EF4-FFF2-40B4-BE49-F238E27FC236}">
                    <a16:creationId xmlns:a16="http://schemas.microsoft.com/office/drawing/2014/main" id="{EBD78E06-7E44-F201-E097-8BEAC79F1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334" y="2052725"/>
                <a:ext cx="5175107" cy="4428264"/>
              </a:xfrm>
              <a:prstGeom prst="rect">
                <a:avLst/>
              </a:prstGeom>
              <a:blipFill>
                <a:blip r:embed="rId6"/>
                <a:stretch>
                  <a:fillRect l="-1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96CEA978-A5B9-41BC-D1F4-84534888C22A}"/>
              </a:ext>
            </a:extLst>
          </p:cNvPr>
          <p:cNvSpPr txBox="1"/>
          <p:nvPr/>
        </p:nvSpPr>
        <p:spPr>
          <a:xfrm>
            <a:off x="288758" y="1635361"/>
            <a:ext cx="1133856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sz="2400"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	       </a:t>
            </a:r>
            <a:r>
              <a:rPr lang="en-US" dirty="0" err="1"/>
              <a:t>Chứng</a:t>
            </a:r>
            <a:r>
              <a:rPr lang="en-US" dirty="0"/>
              <a:t> </a:t>
            </a:r>
            <a:r>
              <a:rPr lang="en-US" dirty="0" err="1"/>
              <a:t>minh</a:t>
            </a:r>
            <a:r>
              <a:rPr lang="en-US" dirty="0"/>
              <a:t> </a:t>
            </a:r>
            <a:r>
              <a:rPr lang="en-US" dirty="0" err="1"/>
              <a:t>định</a:t>
            </a:r>
            <a:r>
              <a:rPr lang="en-US" dirty="0"/>
              <a:t> </a:t>
            </a:r>
            <a:r>
              <a:rPr lang="en-US" dirty="0" err="1"/>
              <a:t>lí</a:t>
            </a:r>
            <a:r>
              <a:rPr lang="en-US" dirty="0"/>
              <a:t>: “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đường</a:t>
            </a:r>
            <a:r>
              <a:rPr lang="en-US" dirty="0"/>
              <a:t> </a:t>
            </a:r>
            <a:r>
              <a:rPr lang="en-US" dirty="0" err="1"/>
              <a:t>thẳng</a:t>
            </a:r>
            <a:r>
              <a:rPr lang="en-US" dirty="0"/>
              <a:t> </a:t>
            </a:r>
            <a:r>
              <a:rPr lang="en-US" dirty="0" err="1"/>
              <a:t>cắt</a:t>
            </a:r>
            <a:r>
              <a:rPr lang="en-US" dirty="0"/>
              <a:t>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đường</a:t>
            </a:r>
            <a:r>
              <a:rPr lang="en-US" dirty="0"/>
              <a:t> </a:t>
            </a:r>
            <a:r>
              <a:rPr lang="en-US" dirty="0" err="1"/>
              <a:t>thẳng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biệt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một</a:t>
            </a:r>
            <a:r>
              <a:rPr lang="en-US" dirty="0"/>
              <a:t> </a:t>
            </a:r>
            <a:r>
              <a:rPr lang="en-US" dirty="0" err="1"/>
              <a:t>cặp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so le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bằng</a:t>
            </a:r>
            <a:r>
              <a:rPr lang="en-US" dirty="0"/>
              <a:t> </a:t>
            </a:r>
            <a:r>
              <a:rPr lang="en-US" dirty="0" err="1"/>
              <a:t>nhau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cặp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bằng</a:t>
            </a:r>
            <a:r>
              <a:rPr lang="en-US" dirty="0"/>
              <a:t> </a:t>
            </a:r>
            <a:r>
              <a:rPr lang="en-US" dirty="0" err="1"/>
              <a:t>nhau</a:t>
            </a:r>
            <a:r>
              <a:rPr lang="en-US" dirty="0"/>
              <a:t>”.</a:t>
            </a:r>
          </a:p>
        </p:txBody>
      </p:sp>
      <p:sp>
        <p:nvSpPr>
          <p:cNvPr id="4" name="Hình chữ nhật: Góc Tròn 16">
            <a:extLst>
              <a:ext uri="{FF2B5EF4-FFF2-40B4-BE49-F238E27FC236}">
                <a16:creationId xmlns:a16="http://schemas.microsoft.com/office/drawing/2014/main" id="{F197ED2D-FAC8-B49C-A4AE-6F34EA8C4C31}"/>
              </a:ext>
            </a:extLst>
          </p:cNvPr>
          <p:cNvSpPr/>
          <p:nvPr/>
        </p:nvSpPr>
        <p:spPr>
          <a:xfrm>
            <a:off x="354503" y="1749661"/>
            <a:ext cx="1392943" cy="46797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6" name="Hộp Văn bản 16">
            <a:extLst>
              <a:ext uri="{FF2B5EF4-FFF2-40B4-BE49-F238E27FC236}">
                <a16:creationId xmlns:a16="http://schemas.microsoft.com/office/drawing/2014/main" id="{467455AB-F252-3EA2-FF1D-CD19A5C35A1D}"/>
              </a:ext>
            </a:extLst>
          </p:cNvPr>
          <p:cNvSpPr txBox="1"/>
          <p:nvPr/>
        </p:nvSpPr>
        <p:spPr>
          <a:xfrm>
            <a:off x="0" y="337221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7" name="Nhóm 35">
            <a:extLst>
              <a:ext uri="{FF2B5EF4-FFF2-40B4-BE49-F238E27FC236}">
                <a16:creationId xmlns:a16="http://schemas.microsoft.com/office/drawing/2014/main" id="{5C207C97-2A4A-5336-2730-F53FFD0BA48D}"/>
              </a:ext>
            </a:extLst>
          </p:cNvPr>
          <p:cNvGrpSpPr/>
          <p:nvPr/>
        </p:nvGrpSpPr>
        <p:grpSpPr>
          <a:xfrm>
            <a:off x="1554863" y="3675301"/>
            <a:ext cx="5068366" cy="2506128"/>
            <a:chOff x="3216362" y="4889508"/>
            <a:chExt cx="7602549" cy="3759192"/>
          </a:xfrm>
        </p:grpSpPr>
        <p:cxnSp>
          <p:nvCxnSpPr>
            <p:cNvPr id="13" name="Đường nối Thẳng 25">
              <a:extLst>
                <a:ext uri="{FF2B5EF4-FFF2-40B4-BE49-F238E27FC236}">
                  <a16:creationId xmlns:a16="http://schemas.microsoft.com/office/drawing/2014/main" id="{239EE207-F749-5832-062D-AF37438C4A42}"/>
                </a:ext>
              </a:extLst>
            </p:cNvPr>
            <p:cNvCxnSpPr>
              <a:cxnSpLocks/>
            </p:cNvCxnSpPr>
            <p:nvPr/>
          </p:nvCxnSpPr>
          <p:spPr>
            <a:xfrm>
              <a:off x="3216362" y="6854914"/>
              <a:ext cx="760254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Đường nối Thẳng 26">
              <a:extLst>
                <a:ext uri="{FF2B5EF4-FFF2-40B4-BE49-F238E27FC236}">
                  <a16:creationId xmlns:a16="http://schemas.microsoft.com/office/drawing/2014/main" id="{361C0FC3-17C3-49A7-7E54-5B1F24F0805E}"/>
                </a:ext>
              </a:extLst>
            </p:cNvPr>
            <p:cNvCxnSpPr>
              <a:cxnSpLocks/>
            </p:cNvCxnSpPr>
            <p:nvPr/>
          </p:nvCxnSpPr>
          <p:spPr>
            <a:xfrm>
              <a:off x="4936075" y="4889508"/>
              <a:ext cx="0" cy="375919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Hộp Văn bản 27">
              <a:extLst>
                <a:ext uri="{FF2B5EF4-FFF2-40B4-BE49-F238E27FC236}">
                  <a16:creationId xmlns:a16="http://schemas.microsoft.com/office/drawing/2014/main" id="{477D77FE-B745-8613-76DF-20104CEEC34E}"/>
                </a:ext>
              </a:extLst>
            </p:cNvPr>
            <p:cNvSpPr txBox="1"/>
            <p:nvPr/>
          </p:nvSpPr>
          <p:spPr>
            <a:xfrm>
              <a:off x="3560163" y="5327306"/>
              <a:ext cx="1032527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GT</a:t>
              </a:r>
            </a:p>
          </p:txBody>
        </p:sp>
        <p:sp>
          <p:nvSpPr>
            <p:cNvPr id="17" name="Hộp Văn bản 28">
              <a:extLst>
                <a:ext uri="{FF2B5EF4-FFF2-40B4-BE49-F238E27FC236}">
                  <a16:creationId xmlns:a16="http://schemas.microsoft.com/office/drawing/2014/main" id="{A9C4C85A-22AB-FC3C-3D49-77C237BE0FBA}"/>
                </a:ext>
              </a:extLst>
            </p:cNvPr>
            <p:cNvSpPr txBox="1"/>
            <p:nvPr/>
          </p:nvSpPr>
          <p:spPr>
            <a:xfrm>
              <a:off x="3728369" y="7034562"/>
              <a:ext cx="1032527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KL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Hộp Văn bản 29">
                <a:extLst>
                  <a:ext uri="{FF2B5EF4-FFF2-40B4-BE49-F238E27FC236}">
                    <a16:creationId xmlns:a16="http://schemas.microsoft.com/office/drawing/2014/main" id="{AD7FAF37-5F39-20E7-8A1C-A3C14D5E687F}"/>
                  </a:ext>
                </a:extLst>
              </p:cNvPr>
              <p:cNvSpPr txBox="1"/>
              <p:nvPr/>
            </p:nvSpPr>
            <p:spPr>
              <a:xfrm>
                <a:off x="2811109" y="3631945"/>
                <a:ext cx="4013201" cy="1248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cắt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cắt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tại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acc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 charset="0"/>
                                </a:rPr>
                                <m:t>B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8" name="Hộp Văn bản 29">
                <a:extLst>
                  <a:ext uri="{FF2B5EF4-FFF2-40B4-BE49-F238E27FC236}">
                    <a16:creationId xmlns:a16="http://schemas.microsoft.com/office/drawing/2014/main" id="{AD7FAF37-5F39-20E7-8A1C-A3C14D5E6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109" y="3631945"/>
                <a:ext cx="4013201" cy="12488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Hộp Văn bản 30">
                <a:extLst>
                  <a:ext uri="{FF2B5EF4-FFF2-40B4-BE49-F238E27FC236}">
                    <a16:creationId xmlns:a16="http://schemas.microsoft.com/office/drawing/2014/main" id="{56CCB977-77D4-BBD2-B612-B800099114D9}"/>
                  </a:ext>
                </a:extLst>
              </p:cNvPr>
              <p:cNvSpPr txBox="1"/>
              <p:nvPr/>
            </p:nvSpPr>
            <p:spPr>
              <a:xfrm>
                <a:off x="2811110" y="5147445"/>
                <a:ext cx="3860270" cy="12254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9" name="Hộp Văn bản 30">
                <a:extLst>
                  <a:ext uri="{FF2B5EF4-FFF2-40B4-BE49-F238E27FC236}">
                    <a16:creationId xmlns:a16="http://schemas.microsoft.com/office/drawing/2014/main" id="{56CCB977-77D4-BBD2-B612-B800099114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1110" y="5147445"/>
                <a:ext cx="3860270" cy="1225400"/>
              </a:xfrm>
              <a:prstGeom prst="rect">
                <a:avLst/>
              </a:prstGeom>
              <a:blipFill>
                <a:blip r:embed="rId4"/>
                <a:stretch>
                  <a:fillRect r="-2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Hình ảnh 33">
            <a:extLst>
              <a:ext uri="{FF2B5EF4-FFF2-40B4-BE49-F238E27FC236}">
                <a16:creationId xmlns:a16="http://schemas.microsoft.com/office/drawing/2014/main" id="{671B7703-3C13-6608-10AA-1A0934B01B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r="2166"/>
          <a:stretch/>
        </p:blipFill>
        <p:spPr>
          <a:xfrm>
            <a:off x="7292633" y="3501189"/>
            <a:ext cx="3025649" cy="295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8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" name="Hộp Văn bản 12">
                <a:extLst>
                  <a:ext uri="{FF2B5EF4-FFF2-40B4-BE49-F238E27FC236}">
                    <a16:creationId xmlns:a16="http://schemas.microsoft.com/office/drawing/2014/main" id="{695D48AE-168D-4EFB-B3AC-868C74937CBB}"/>
                  </a:ext>
                </a:extLst>
              </p:cNvPr>
              <p:cNvSpPr txBox="1"/>
              <p:nvPr/>
            </p:nvSpPr>
            <p:spPr>
              <a:xfrm>
                <a:off x="317500" y="2069540"/>
                <a:ext cx="7873599" cy="3307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Ta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(GT);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đối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đỉnh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)</a:t>
                </a: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Suy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 (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cùng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).</a:t>
                </a: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Hơn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nữa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cặp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cặp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kề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bù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nên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Tương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tự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ta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chứng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minh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13" name="Hộp Văn bản 12">
                <a:extLst>
                  <a:ext uri="{FF2B5EF4-FFF2-40B4-BE49-F238E27FC236}">
                    <a16:creationId xmlns:a16="http://schemas.microsoft.com/office/drawing/2014/main" id="{695D48AE-168D-4EFB-B3AC-868C74937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00" y="2069540"/>
                <a:ext cx="7873599" cy="3307444"/>
              </a:xfrm>
              <a:prstGeom prst="rect">
                <a:avLst/>
              </a:prstGeom>
              <a:blipFill>
                <a:blip r:embed="rId3"/>
                <a:stretch>
                  <a:fillRect l="-1161" r="-1161" b="-36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516FBAC4-6472-153F-52E8-4670FA8FFB98}"/>
              </a:ext>
            </a:extLst>
          </p:cNvPr>
          <p:cNvSpPr txBox="1"/>
          <p:nvPr/>
        </p:nvSpPr>
        <p:spPr>
          <a:xfrm>
            <a:off x="-2405211" y="1728476"/>
            <a:ext cx="61531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Hình ảnh 33">
            <a:extLst>
              <a:ext uri="{FF2B5EF4-FFF2-40B4-BE49-F238E27FC236}">
                <a16:creationId xmlns:a16="http://schemas.microsoft.com/office/drawing/2014/main" id="{E43FC7C9-6299-67AB-BAF4-4FB7040A6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r="2166"/>
          <a:stretch/>
        </p:blipFill>
        <p:spPr>
          <a:xfrm>
            <a:off x="8422933" y="1951789"/>
            <a:ext cx="3025649" cy="2956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DF2ADC9-CE36-967D-9C8A-ACBD7322C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110" y="26886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DD9F112A-730A-0151-1F9D-9CD69E4F3642}"/>
              </a:ext>
            </a:extLst>
          </p:cNvPr>
          <p:cNvSpPr txBox="1"/>
          <p:nvPr/>
        </p:nvSpPr>
        <p:spPr>
          <a:xfrm>
            <a:off x="1066233" y="1574039"/>
            <a:ext cx="1086296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Cho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biệt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song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”.</a:t>
            </a:r>
          </a:p>
        </p:txBody>
      </p:sp>
      <p:sp>
        <p:nvSpPr>
          <p:cNvPr id="6" name="Hình chữ nhật: Góc Tròn 16">
            <a:extLst>
              <a:ext uri="{FF2B5EF4-FFF2-40B4-BE49-F238E27FC236}">
                <a16:creationId xmlns:a16="http://schemas.microsoft.com/office/drawing/2014/main" id="{B7FF4B66-4500-657D-0D36-028BD5D1796D}"/>
              </a:ext>
            </a:extLst>
          </p:cNvPr>
          <p:cNvSpPr/>
          <p:nvPr/>
        </p:nvSpPr>
        <p:spPr>
          <a:xfrm>
            <a:off x="412972" y="1726387"/>
            <a:ext cx="653261" cy="47632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FE194A43-445C-ECB3-E173-2D25D75CC738}"/>
              </a:ext>
            </a:extLst>
          </p:cNvPr>
          <p:cNvSpPr txBox="1"/>
          <p:nvPr/>
        </p:nvSpPr>
        <p:spPr>
          <a:xfrm>
            <a:off x="284653" y="2570682"/>
            <a:ext cx="11269365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minh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hoạ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Chứng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minh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Hình ảnh 31">
            <a:extLst>
              <a:ext uri="{FF2B5EF4-FFF2-40B4-BE49-F238E27FC236}">
                <a16:creationId xmlns:a16="http://schemas.microsoft.com/office/drawing/2014/main" id="{D6786A70-CFB7-E0A0-D43B-8E4FC01CD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407" y="4428865"/>
            <a:ext cx="3302000" cy="2429135"/>
          </a:xfrm>
          <a:prstGeom prst="rect">
            <a:avLst/>
          </a:prstGeom>
        </p:spPr>
      </p:pic>
      <p:sp>
        <p:nvSpPr>
          <p:cNvPr id="15" name="Hộp Văn bản 47">
            <a:extLst>
              <a:ext uri="{FF2B5EF4-FFF2-40B4-BE49-F238E27FC236}">
                <a16:creationId xmlns:a16="http://schemas.microsoft.com/office/drawing/2014/main" id="{78C98D75-238C-968D-6F3B-B02AB9109F42}"/>
              </a:ext>
            </a:extLst>
          </p:cNvPr>
          <p:cNvSpPr txBox="1"/>
          <p:nvPr/>
        </p:nvSpPr>
        <p:spPr>
          <a:xfrm>
            <a:off x="284653" y="4625737"/>
            <a:ext cx="636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16" name="Hộp Văn bản 16">
            <a:extLst>
              <a:ext uri="{FF2B5EF4-FFF2-40B4-BE49-F238E27FC236}">
                <a16:creationId xmlns:a16="http://schemas.microsoft.com/office/drawing/2014/main" id="{2D4BF4BA-3D68-BE99-CDAF-ED30CC79CE1B}"/>
              </a:ext>
            </a:extLst>
          </p:cNvPr>
          <p:cNvSpPr txBox="1"/>
          <p:nvPr/>
        </p:nvSpPr>
        <p:spPr>
          <a:xfrm>
            <a:off x="-22398" y="425137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7" name="Nhóm 49">
            <a:extLst>
              <a:ext uri="{FF2B5EF4-FFF2-40B4-BE49-F238E27FC236}">
                <a16:creationId xmlns:a16="http://schemas.microsoft.com/office/drawing/2014/main" id="{9CD11AD5-13F8-4013-F4B2-1474D076F891}"/>
              </a:ext>
            </a:extLst>
          </p:cNvPr>
          <p:cNvGrpSpPr/>
          <p:nvPr/>
        </p:nvGrpSpPr>
        <p:grpSpPr>
          <a:xfrm>
            <a:off x="7048063" y="4621624"/>
            <a:ext cx="2767036" cy="1823685"/>
            <a:chOff x="11826194" y="6427493"/>
            <a:chExt cx="4150554" cy="2735528"/>
          </a:xfrm>
        </p:grpSpPr>
        <p:cxnSp>
          <p:nvCxnSpPr>
            <p:cNvPr id="18" name="Đường nối Thẳng 33">
              <a:extLst>
                <a:ext uri="{FF2B5EF4-FFF2-40B4-BE49-F238E27FC236}">
                  <a16:creationId xmlns:a16="http://schemas.microsoft.com/office/drawing/2014/main" id="{D4E8A6E8-3E49-7E56-8C2A-ED73FF00C232}"/>
                </a:ext>
              </a:extLst>
            </p:cNvPr>
            <p:cNvCxnSpPr>
              <a:cxnSpLocks/>
            </p:cNvCxnSpPr>
            <p:nvPr/>
          </p:nvCxnSpPr>
          <p:spPr>
            <a:xfrm>
              <a:off x="11826194" y="7815961"/>
              <a:ext cx="41505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Đường nối Thẳng 41">
              <a:extLst>
                <a:ext uri="{FF2B5EF4-FFF2-40B4-BE49-F238E27FC236}">
                  <a16:creationId xmlns:a16="http://schemas.microsoft.com/office/drawing/2014/main" id="{5AC14D49-94F7-761A-3307-9952E21C0F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31067" y="6427493"/>
              <a:ext cx="7793" cy="273552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Hộp Văn bản 42">
              <a:extLst>
                <a:ext uri="{FF2B5EF4-FFF2-40B4-BE49-F238E27FC236}">
                  <a16:creationId xmlns:a16="http://schemas.microsoft.com/office/drawing/2014/main" id="{584CE0C8-C16B-C625-74B9-B07DA7CFA97D}"/>
                </a:ext>
              </a:extLst>
            </p:cNvPr>
            <p:cNvSpPr txBox="1"/>
            <p:nvPr/>
          </p:nvSpPr>
          <p:spPr>
            <a:xfrm>
              <a:off x="12202022" y="6698828"/>
              <a:ext cx="1032527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dirty="0">
                  <a:latin typeface="UTM Avo" panose="02040603050506020204" pitchFamily="18" charset="0"/>
                  <a:cs typeface="Arial" panose="020B0604020202020204" pitchFamily="34" charset="0"/>
                </a:rPr>
                <a:t>GT</a:t>
              </a:r>
            </a:p>
          </p:txBody>
        </p:sp>
        <p:sp>
          <p:nvSpPr>
            <p:cNvPr id="21" name="Hộp Văn bản 43">
              <a:extLst>
                <a:ext uri="{FF2B5EF4-FFF2-40B4-BE49-F238E27FC236}">
                  <a16:creationId xmlns:a16="http://schemas.microsoft.com/office/drawing/2014/main" id="{6F9B2AE8-CE75-BC00-5BC6-7386D744EF20}"/>
                </a:ext>
              </a:extLst>
            </p:cNvPr>
            <p:cNvSpPr txBox="1"/>
            <p:nvPr/>
          </p:nvSpPr>
          <p:spPr>
            <a:xfrm>
              <a:off x="12306893" y="8263063"/>
              <a:ext cx="1032527" cy="75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dirty="0">
                  <a:latin typeface="UTM Avo" panose="02040603050506020204" pitchFamily="18" charset="0"/>
                  <a:cs typeface="Arial" panose="020B0604020202020204" pitchFamily="34" charset="0"/>
                </a:rPr>
                <a:t>KL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Hộp Văn bản 44">
                <a:extLst>
                  <a:ext uri="{FF2B5EF4-FFF2-40B4-BE49-F238E27FC236}">
                    <a16:creationId xmlns:a16="http://schemas.microsoft.com/office/drawing/2014/main" id="{E86F8D5E-E429-FA4C-2F8A-B22DB03F2BC1}"/>
                  </a:ext>
                </a:extLst>
              </p:cNvPr>
              <p:cNvSpPr txBox="1"/>
              <p:nvPr/>
            </p:nvSpPr>
            <p:spPr>
              <a:xfrm>
                <a:off x="8251050" y="4699314"/>
                <a:ext cx="2065355" cy="584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US" sz="2400" dirty="0">
                    <a:cs typeface="Arial" panose="020B0604020202020204" pitchFamily="34" charset="0"/>
                  </a:rPr>
                  <a:t> </a:t>
                </a:r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2" name="Hộp Văn bản 44">
                <a:extLst>
                  <a:ext uri="{FF2B5EF4-FFF2-40B4-BE49-F238E27FC236}">
                    <a16:creationId xmlns:a16="http://schemas.microsoft.com/office/drawing/2014/main" id="{E86F8D5E-E429-FA4C-2F8A-B22DB03F2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1050" y="4699314"/>
                <a:ext cx="2065355" cy="584647"/>
              </a:xfrm>
              <a:prstGeom prst="rect">
                <a:avLst/>
              </a:prstGeom>
              <a:blipFill>
                <a:blip r:embed="rId4"/>
                <a:stretch>
                  <a:fillRect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Hộp Văn bản 45">
                <a:extLst>
                  <a:ext uri="{FF2B5EF4-FFF2-40B4-BE49-F238E27FC236}">
                    <a16:creationId xmlns:a16="http://schemas.microsoft.com/office/drawing/2014/main" id="{F2D1AC5C-5FCD-EC93-6452-60F343AC92AE}"/>
                  </a:ext>
                </a:extLst>
              </p:cNvPr>
              <p:cNvSpPr txBox="1"/>
              <p:nvPr/>
            </p:nvSpPr>
            <p:spPr>
              <a:xfrm>
                <a:off x="8333781" y="5720936"/>
                <a:ext cx="101123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//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3" name="Hộp Văn bản 45">
                <a:extLst>
                  <a:ext uri="{FF2B5EF4-FFF2-40B4-BE49-F238E27FC236}">
                    <a16:creationId xmlns:a16="http://schemas.microsoft.com/office/drawing/2014/main" id="{F2D1AC5C-5FCD-EC93-6452-60F343AC9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781" y="5720936"/>
                <a:ext cx="101123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Hộp Văn bản 47">
            <a:extLst>
              <a:ext uri="{FF2B5EF4-FFF2-40B4-BE49-F238E27FC236}">
                <a16:creationId xmlns:a16="http://schemas.microsoft.com/office/drawing/2014/main" id="{C7AC9165-E9FF-EC18-6F59-62867CBB51D8}"/>
              </a:ext>
            </a:extLst>
          </p:cNvPr>
          <p:cNvSpPr txBox="1"/>
          <p:nvPr/>
        </p:nvSpPr>
        <p:spPr>
          <a:xfrm>
            <a:off x="6399660" y="4663431"/>
            <a:ext cx="636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217877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" grpId="0"/>
      <p:bldP spid="15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DD9F112A-730A-0151-1F9D-9CD69E4F3642}"/>
              </a:ext>
            </a:extLst>
          </p:cNvPr>
          <p:cNvSpPr txBox="1"/>
          <p:nvPr/>
        </p:nvSpPr>
        <p:spPr>
          <a:xfrm>
            <a:off x="1066233" y="1557393"/>
            <a:ext cx="1086296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Cho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biệt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song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”.</a:t>
            </a:r>
          </a:p>
        </p:txBody>
      </p:sp>
      <p:sp>
        <p:nvSpPr>
          <p:cNvPr id="6" name="Hình chữ nhật: Góc Tròn 16">
            <a:extLst>
              <a:ext uri="{FF2B5EF4-FFF2-40B4-BE49-F238E27FC236}">
                <a16:creationId xmlns:a16="http://schemas.microsoft.com/office/drawing/2014/main" id="{B7FF4B66-4500-657D-0D36-028BD5D1796D}"/>
              </a:ext>
            </a:extLst>
          </p:cNvPr>
          <p:cNvSpPr/>
          <p:nvPr/>
        </p:nvSpPr>
        <p:spPr>
          <a:xfrm>
            <a:off x="412972" y="1726387"/>
            <a:ext cx="653261" cy="47632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FE194A43-445C-ECB3-E173-2D25D75CC738}"/>
              </a:ext>
            </a:extLst>
          </p:cNvPr>
          <p:cNvSpPr txBox="1"/>
          <p:nvPr/>
        </p:nvSpPr>
        <p:spPr>
          <a:xfrm>
            <a:off x="367889" y="2559148"/>
            <a:ext cx="11269365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minh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hoạ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c)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Chứng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minh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Hộp Văn bản 16">
            <a:extLst>
              <a:ext uri="{FF2B5EF4-FFF2-40B4-BE49-F238E27FC236}">
                <a16:creationId xmlns:a16="http://schemas.microsoft.com/office/drawing/2014/main" id="{2D4BF4BA-3D68-BE99-CDAF-ED30CC79CE1B}"/>
              </a:ext>
            </a:extLst>
          </p:cNvPr>
          <p:cNvSpPr txBox="1"/>
          <p:nvPr/>
        </p:nvSpPr>
        <p:spPr>
          <a:xfrm>
            <a:off x="-207254" y="4129767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Hình ảnh 12">
            <a:extLst>
              <a:ext uri="{FF2B5EF4-FFF2-40B4-BE49-F238E27FC236}">
                <a16:creationId xmlns:a16="http://schemas.microsoft.com/office/drawing/2014/main" id="{08D7A1C5-FDE3-F2D5-7271-1F1E85347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72" y="4526463"/>
            <a:ext cx="2844800" cy="20927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1E722DCD-E26A-5DEC-41FB-4D7318E6D105}"/>
                  </a:ext>
                </a:extLst>
              </p:cNvPr>
              <p:cNvSpPr txBox="1"/>
              <p:nvPr/>
            </p:nvSpPr>
            <p:spPr>
              <a:xfrm>
                <a:off x="3762984" y="4550741"/>
                <a:ext cx="7886700" cy="2068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just">
                  <a:lnSpc>
                    <a:spcPct val="125000"/>
                  </a:lnSpc>
                  <a:defRPr sz="2400">
                    <a:latin typeface="UTM Avo" panose="02040603050506020204" pitchFamily="18" charset="0"/>
                    <a:cs typeface="Arial" panose="020B0604020202020204" pitchFamily="34" charset="0"/>
                  </a:defRPr>
                </a:lvl1pPr>
              </a:lstStyle>
              <a:p>
                <a:pPr>
                  <a:lnSpc>
                    <a:spcPct val="150000"/>
                  </a:lnSpc>
                </a:pPr>
                <a:r>
                  <a:rPr lang="en-US" sz="2200" dirty="0"/>
                  <a:t>c) Ta </a:t>
                </a:r>
                <a:r>
                  <a:rPr lang="en-US" sz="2200" dirty="0" err="1"/>
                  <a:t>có</a:t>
                </a:r>
                <a:r>
                  <a:rPr lang="en-US" sz="2200" dirty="0"/>
                  <a:t>: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2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220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2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sz="22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/>
                      <m:t>90</m:t>
                    </m:r>
                    <m:r>
                      <a:rPr lang="en-US" sz="220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200" dirty="0"/>
                  <a:t>, </a:t>
                </a:r>
                <a:r>
                  <a:rPr lang="en-US" sz="2200" dirty="0" err="1"/>
                  <a:t>mà</a:t>
                </a:r>
                <a:r>
                  <a:rPr lang="en-US" sz="2200" dirty="0"/>
                  <a:t> </a:t>
                </a:r>
                <a:r>
                  <a:rPr lang="en-US" sz="2200" dirty="0" err="1"/>
                  <a:t>hai</a:t>
                </a:r>
                <a:r>
                  <a:rPr lang="en-US" sz="2200" dirty="0"/>
                  <a:t> </a:t>
                </a:r>
                <a:r>
                  <a:rPr lang="en-US" sz="2200" dirty="0" err="1"/>
                  <a:t>góc</a:t>
                </a:r>
                <a:r>
                  <a:rPr lang="en-US" sz="2200" dirty="0"/>
                  <a:t> </a:t>
                </a:r>
                <a:r>
                  <a:rPr lang="en-US" sz="2200" dirty="0" err="1"/>
                  <a:t>này</a:t>
                </a:r>
                <a:r>
                  <a:rPr lang="en-US" sz="2200" dirty="0"/>
                  <a:t> ở </a:t>
                </a:r>
                <a:r>
                  <a:rPr lang="en-US" sz="2200" dirty="0" err="1"/>
                  <a:t>vị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trí</a:t>
                </a:r>
                <a:r>
                  <a:rPr lang="en-US" sz="2200" dirty="0"/>
                  <a:t> </a:t>
                </a:r>
                <a:r>
                  <a:rPr lang="en-US" sz="2200" dirty="0" err="1"/>
                  <a:t>đồng</a:t>
                </a:r>
                <a:r>
                  <a:rPr lang="en-US" sz="2200" dirty="0"/>
                  <a:t> </a:t>
                </a:r>
                <a:r>
                  <a:rPr lang="en-US" sz="2200" dirty="0" err="1"/>
                  <a:t>vị</a:t>
                </a:r>
                <a:r>
                  <a:rPr lang="en-US" sz="2200" dirty="0"/>
                  <a:t> </a:t>
                </a:r>
                <a:r>
                  <a:rPr lang="en-US" sz="2200" dirty="0" err="1"/>
                  <a:t>nên</a:t>
                </a: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dirty="0">
                        <a:latin typeface="Cambria Math" panose="02040503050406030204" pitchFamily="18" charset="0"/>
                      </a:rPr>
                      <m:t>//</m:t>
                    </m:r>
                    <m:r>
                      <a:rPr lang="en-US" sz="2200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2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(</a:t>
                </a:r>
                <a:r>
                  <a:rPr lang="en-US" sz="2200" dirty="0" err="1"/>
                  <a:t>Dấu</a:t>
                </a:r>
                <a:r>
                  <a:rPr lang="en-US" sz="2200" dirty="0"/>
                  <a:t> </a:t>
                </a:r>
                <a:r>
                  <a:rPr lang="en-US" sz="2200" dirty="0" err="1"/>
                  <a:t>hiệu</a:t>
                </a:r>
                <a:r>
                  <a:rPr lang="en-US" sz="2200" dirty="0"/>
                  <a:t> </a:t>
                </a:r>
                <a:r>
                  <a:rPr lang="en-US" sz="2200" dirty="0" err="1"/>
                  <a:t>nhận</a:t>
                </a:r>
                <a:r>
                  <a:rPr lang="en-US" sz="2200" dirty="0"/>
                  <a:t> </a:t>
                </a:r>
                <a:r>
                  <a:rPr lang="en-US" sz="2200" dirty="0" err="1"/>
                  <a:t>biết</a:t>
                </a:r>
                <a:r>
                  <a:rPr lang="en-US" sz="2200" dirty="0"/>
                  <a:t> 2 </a:t>
                </a:r>
                <a:r>
                  <a:rPr lang="en-US" sz="2200" dirty="0" err="1"/>
                  <a:t>đường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thẳng</a:t>
                </a:r>
                <a:r>
                  <a:rPr lang="en-US" sz="2200" dirty="0"/>
                  <a:t> song song).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200" dirty="0" err="1"/>
                  <a:t>Như</a:t>
                </a:r>
                <a:r>
                  <a:rPr lang="en-US" sz="2200" dirty="0"/>
                  <a:t> </a:t>
                </a:r>
                <a:r>
                  <a:rPr lang="en-US" sz="2200" dirty="0" err="1"/>
                  <a:t>vậy</a:t>
                </a:r>
                <a:r>
                  <a:rPr lang="en-US" sz="2200" dirty="0"/>
                  <a:t>, </a:t>
                </a:r>
                <a:r>
                  <a:rPr lang="en-US" sz="2200" dirty="0" err="1"/>
                  <a:t>định</a:t>
                </a:r>
                <a:r>
                  <a:rPr lang="en-US" sz="2200" dirty="0"/>
                  <a:t> </a:t>
                </a:r>
                <a:r>
                  <a:rPr lang="en-US" sz="2200" dirty="0" err="1"/>
                  <a:t>lí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trên</a:t>
                </a:r>
                <a:r>
                  <a:rPr lang="en-US" sz="2200" dirty="0"/>
                  <a:t> </a:t>
                </a:r>
                <a:r>
                  <a:rPr lang="en-US" sz="2200" dirty="0" err="1"/>
                  <a:t>có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thể</a:t>
                </a:r>
                <a:r>
                  <a:rPr lang="en-US" sz="2200" dirty="0"/>
                  <a:t> </a:t>
                </a:r>
                <a:r>
                  <a:rPr lang="en-US" sz="2200" dirty="0" err="1"/>
                  <a:t>được</a:t>
                </a:r>
                <a:r>
                  <a:rPr lang="en-US" sz="2200" dirty="0"/>
                  <a:t> </a:t>
                </a:r>
                <a:r>
                  <a:rPr lang="en-US" sz="2200" dirty="0" err="1"/>
                  <a:t>suy</a:t>
                </a:r>
                <a:r>
                  <a:rPr lang="en-US" sz="2200" dirty="0"/>
                  <a:t> </a:t>
                </a:r>
                <a:r>
                  <a:rPr lang="en-US" sz="2200" dirty="0" err="1"/>
                  <a:t>ra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trực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tiếp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từ</a:t>
                </a:r>
                <a:r>
                  <a:rPr lang="en-US" sz="2200" dirty="0"/>
                  <a:t> </a:t>
                </a:r>
                <a:r>
                  <a:rPr lang="en-US" sz="2200" dirty="0" err="1"/>
                  <a:t>định</a:t>
                </a:r>
                <a:r>
                  <a:rPr lang="en-US" sz="2200" dirty="0"/>
                  <a:t> </a:t>
                </a:r>
                <a:r>
                  <a:rPr lang="en-US" sz="2200" dirty="0" err="1"/>
                  <a:t>lí</a:t>
                </a:r>
                <a:r>
                  <a:rPr lang="en-US" sz="2200" dirty="0"/>
                  <a:t> </a:t>
                </a:r>
                <a:r>
                  <a:rPr lang="en-US" sz="2200" dirty="0" err="1"/>
                  <a:t>về</a:t>
                </a:r>
                <a:r>
                  <a:rPr lang="en-US" sz="2200" dirty="0"/>
                  <a:t> </a:t>
                </a:r>
                <a:r>
                  <a:rPr lang="en-US" sz="2200" dirty="0" err="1"/>
                  <a:t>dấu</a:t>
                </a:r>
                <a:r>
                  <a:rPr lang="en-US" sz="2200" dirty="0"/>
                  <a:t> </a:t>
                </a:r>
                <a:r>
                  <a:rPr lang="en-US" sz="2200" dirty="0" err="1"/>
                  <a:t>hiệu</a:t>
                </a:r>
                <a:r>
                  <a:rPr lang="en-US" sz="2200" dirty="0"/>
                  <a:t> </a:t>
                </a:r>
                <a:r>
                  <a:rPr lang="en-US" sz="2200" dirty="0" err="1"/>
                  <a:t>nhận</a:t>
                </a:r>
                <a:r>
                  <a:rPr lang="en-US" sz="2200" dirty="0"/>
                  <a:t> </a:t>
                </a:r>
                <a:r>
                  <a:rPr lang="en-US" sz="2200" dirty="0" err="1"/>
                  <a:t>biết</a:t>
                </a:r>
                <a:r>
                  <a:rPr lang="en-US" sz="2200" dirty="0"/>
                  <a:t> </a:t>
                </a:r>
                <a:r>
                  <a:rPr lang="en-US" sz="2200" dirty="0" err="1"/>
                  <a:t>hai</a:t>
                </a:r>
                <a:r>
                  <a:rPr lang="en-US" sz="2200" dirty="0"/>
                  <a:t> </a:t>
                </a:r>
                <a:r>
                  <a:rPr lang="en-US" sz="2200" dirty="0" err="1"/>
                  <a:t>đường</a:t>
                </a:r>
                <a:r>
                  <a:rPr lang="en-US" sz="2200" dirty="0"/>
                  <a:t> </a:t>
                </a:r>
                <a:r>
                  <a:rPr lang="en-US" sz="2200" dirty="0" err="1"/>
                  <a:t>thẳng</a:t>
                </a:r>
                <a:r>
                  <a:rPr lang="en-US" sz="2200" dirty="0"/>
                  <a:t> song </a:t>
                </a:r>
                <a:r>
                  <a:rPr lang="en-US" sz="2200" dirty="0" err="1"/>
                  <a:t>song</a:t>
                </a:r>
                <a:r>
                  <a:rPr lang="en-US" sz="2200" dirty="0"/>
                  <a:t>.</a:t>
                </a:r>
              </a:p>
            </p:txBody>
          </p:sp>
        </mc:Choice>
        <mc:Fallback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1E722DCD-E26A-5DEC-41FB-4D7318E6D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984" y="4550741"/>
                <a:ext cx="7886700" cy="2068515"/>
              </a:xfrm>
              <a:prstGeom prst="rect">
                <a:avLst/>
              </a:prstGeom>
              <a:blipFill>
                <a:blip r:embed="rId4"/>
                <a:stretch>
                  <a:fillRect l="-1005" r="-1005" b="-5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255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49806ED6-D999-2032-9EF4-C0D05D95E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8824690F-D5E3-4C55-9D9A-7CCEC3DAC7C5}"/>
              </a:ext>
            </a:extLst>
          </p:cNvPr>
          <p:cNvSpPr txBox="1"/>
          <p:nvPr/>
        </p:nvSpPr>
        <p:spPr>
          <a:xfrm>
            <a:off x="972497" y="3721642"/>
            <a:ext cx="28932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Ghi nhớ kiến thức trong bài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Hộp Văn bản 12">
            <a:extLst>
              <a:ext uri="{FF2B5EF4-FFF2-40B4-BE49-F238E27FC236}">
                <a16:creationId xmlns:a16="http://schemas.microsoft.com/office/drawing/2014/main" id="{7D91DFB1-338A-4D56-9FD3-CD0C38C7B7C9}"/>
              </a:ext>
            </a:extLst>
          </p:cNvPr>
          <p:cNvSpPr txBox="1"/>
          <p:nvPr/>
        </p:nvSpPr>
        <p:spPr>
          <a:xfrm>
            <a:off x="4439763" y="3721641"/>
            <a:ext cx="29948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bài tập trong SBT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Hộp Văn bản 17">
            <a:extLst>
              <a:ext uri="{FF2B5EF4-FFF2-40B4-BE49-F238E27FC236}">
                <a16:creationId xmlns:a16="http://schemas.microsoft.com/office/drawing/2014/main" id="{50810A03-B501-42AF-B1BE-4D522AB34BF9}"/>
              </a:ext>
            </a:extLst>
          </p:cNvPr>
          <p:cNvSpPr txBox="1"/>
          <p:nvPr/>
        </p:nvSpPr>
        <p:spPr>
          <a:xfrm>
            <a:off x="7672117" y="3726539"/>
            <a:ext cx="3567383" cy="124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>
              <a:lnSpc>
                <a:spcPct val="150000"/>
              </a:lnSpc>
              <a:defRPr/>
            </a:pPr>
            <a:r>
              <a:rPr lang="pt-BR" sz="2667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Chuẩn bị </a:t>
            </a:r>
            <a:r>
              <a:rPr lang="vi-VN" sz="2667" b="1" kern="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Bài tập cuối chương IV</a:t>
            </a:r>
            <a:endParaRPr lang="pt-BR" sz="2667" b="1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Đồ họa 19" descr="Backpack outline">
            <a:extLst>
              <a:ext uri="{FF2B5EF4-FFF2-40B4-BE49-F238E27FC236}">
                <a16:creationId xmlns:a16="http://schemas.microsoft.com/office/drawing/2014/main" id="{502A3A19-F558-47DE-8C0A-997FCF411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4429" y="2165891"/>
            <a:ext cx="1574800" cy="1574800"/>
          </a:xfrm>
          <a:prstGeom prst="rect">
            <a:avLst/>
          </a:prstGeom>
        </p:spPr>
      </p:pic>
      <p:pic>
        <p:nvPicPr>
          <p:cNvPr id="6" name="Đồ họa 20" descr="Backpack outline">
            <a:extLst>
              <a:ext uri="{FF2B5EF4-FFF2-40B4-BE49-F238E27FC236}">
                <a16:creationId xmlns:a16="http://schemas.microsoft.com/office/drawing/2014/main" id="{438A96F8-3E21-4CFB-A70A-3355B8DFD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7354" y="2208425"/>
            <a:ext cx="1574800" cy="1574800"/>
          </a:xfrm>
          <a:prstGeom prst="rect">
            <a:avLst/>
          </a:prstGeom>
        </p:spPr>
      </p:pic>
      <p:pic>
        <p:nvPicPr>
          <p:cNvPr id="7" name="Đồ họa 21" descr="Backpack outline">
            <a:extLst>
              <a:ext uri="{FF2B5EF4-FFF2-40B4-BE49-F238E27FC236}">
                <a16:creationId xmlns:a16="http://schemas.microsoft.com/office/drawing/2014/main" id="{D5E17234-BECE-4242-80AF-9C8021AC9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0525" y="2208425"/>
            <a:ext cx="15748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76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A12D8E-95D4-FEAA-4466-B0A0969F2F22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B8277-022A-FA83-1F27-8AB4EC66CB9E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Hoc10 -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DF1492-905C-F2F2-AE28-5D1AE2B9DF2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384142EF-7412-E984-432B-75EE1BBB9309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47845-F3B8-7C7E-CBFD-026113046482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C51CD2EB-38CB-6657-D095-B85CFDE4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D06E2-E04F-02F2-3DE7-15A84D572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21360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1066</TotalTime>
  <Words>799</Words>
  <Application>Microsoft Office PowerPoint</Application>
  <PresentationFormat>Widescreen</PresentationFormat>
  <Paragraphs>88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UTM Avo</vt:lpstr>
      <vt:lpstr>Office Theme</vt:lpstr>
      <vt:lpstr>1_Office Theme</vt:lpstr>
      <vt:lpstr>4_Office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Huy Nguyễn</cp:lastModifiedBy>
  <cp:revision>68</cp:revision>
  <dcterms:created xsi:type="dcterms:W3CDTF">2023-11-28T09:31:40Z</dcterms:created>
  <dcterms:modified xsi:type="dcterms:W3CDTF">2024-02-06T07:26:03Z</dcterms:modified>
  <cp:category>9Slide.vn</cp:category>
</cp:coreProperties>
</file>