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0" r:id="rId3"/>
    <p:sldMasterId id="2147483763" r:id="rId4"/>
    <p:sldMasterId id="2147483775" r:id="rId5"/>
    <p:sldMasterId id="2147483787" r:id="rId6"/>
  </p:sldMasterIdLst>
  <p:notesMasterIdLst>
    <p:notesMasterId r:id="rId46"/>
  </p:notesMasterIdLst>
  <p:sldIdLst>
    <p:sldId id="266" r:id="rId7"/>
    <p:sldId id="256" r:id="rId8"/>
    <p:sldId id="273" r:id="rId9"/>
    <p:sldId id="260" r:id="rId10"/>
    <p:sldId id="259" r:id="rId11"/>
    <p:sldId id="503" r:id="rId12"/>
    <p:sldId id="507" r:id="rId13"/>
    <p:sldId id="508" r:id="rId14"/>
    <p:sldId id="509" r:id="rId15"/>
    <p:sldId id="510" r:id="rId16"/>
    <p:sldId id="504" r:id="rId17"/>
    <p:sldId id="511" r:id="rId18"/>
    <p:sldId id="268" r:id="rId19"/>
    <p:sldId id="270" r:id="rId20"/>
    <p:sldId id="512" r:id="rId21"/>
    <p:sldId id="272" r:id="rId22"/>
    <p:sldId id="505" r:id="rId23"/>
    <p:sldId id="513" r:id="rId24"/>
    <p:sldId id="506" r:id="rId25"/>
    <p:sldId id="295" r:id="rId26"/>
    <p:sldId id="514" r:id="rId27"/>
    <p:sldId id="515" r:id="rId28"/>
    <p:sldId id="312" r:id="rId29"/>
    <p:sldId id="314" r:id="rId30"/>
    <p:sldId id="316" r:id="rId31"/>
    <p:sldId id="516" r:id="rId32"/>
    <p:sldId id="318" r:id="rId33"/>
    <p:sldId id="319" r:id="rId34"/>
    <p:sldId id="517" r:id="rId35"/>
    <p:sldId id="518" r:id="rId36"/>
    <p:sldId id="519" r:id="rId37"/>
    <p:sldId id="520" r:id="rId38"/>
    <p:sldId id="521" r:id="rId39"/>
    <p:sldId id="317" r:id="rId40"/>
    <p:sldId id="321" r:id="rId41"/>
    <p:sldId id="263" r:id="rId42"/>
    <p:sldId id="379" r:id="rId43"/>
    <p:sldId id="267" r:id="rId44"/>
    <p:sldId id="275"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 initials="a" lastIdx="1" clrIdx="0">
    <p:extLst>
      <p:ext uri="{19B8F6BF-5375-455C-9EA6-DF929625EA0E}">
        <p15:presenceInfo xmlns:p15="http://schemas.microsoft.com/office/powerpoint/2012/main" userId="admi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428782"/>
    <a:srgbClr val="00206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105" autoAdjust="0"/>
    <p:restoredTop sz="93842" autoAdjust="0"/>
  </p:normalViewPr>
  <p:slideViewPr>
    <p:cSldViewPr snapToGrid="0">
      <p:cViewPr varScale="1">
        <p:scale>
          <a:sx n="102" d="100"/>
          <a:sy n="102" d="100"/>
        </p:scale>
        <p:origin x="150" y="1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presProps" Target="presProps.xml"/><Relationship Id="rId8" Type="http://schemas.openxmlformats.org/officeDocument/2006/relationships/slide" Target="slides/slide2.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25</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10988778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08B5C-6AC0-1EFA-1D76-66C3BD981E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D14B75-C190-4B56-98BC-451041838A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104054-F1C3-B079-F6A8-3641B1FF67F6}"/>
              </a:ext>
            </a:extLst>
          </p:cNvPr>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a:extLst>
              <a:ext uri="{FF2B5EF4-FFF2-40B4-BE49-F238E27FC236}">
                <a16:creationId xmlns:a16="http://schemas.microsoft.com/office/drawing/2014/main" id="{7E8BC2F0-FA8E-F489-A04D-356839D72B01}"/>
              </a:ext>
            </a:extLst>
          </p:cNvPr>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1425110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4124661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167914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7ED7B-7F45-3D68-E3D8-C1EE0D8C96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030507-7155-0B55-0A39-7DA55F2F94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C0D0BC-FE99-1472-4854-CA5F2D8F0202}"/>
              </a:ext>
            </a:extLst>
          </p:cNvPr>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a:extLst>
              <a:ext uri="{FF2B5EF4-FFF2-40B4-BE49-F238E27FC236}">
                <a16:creationId xmlns:a16="http://schemas.microsoft.com/office/drawing/2014/main" id="{93490FBD-4530-081D-D7CB-D60062A0D244}"/>
              </a:ext>
            </a:extLst>
          </p:cNvPr>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3690102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000170-1E2B-B184-0D9C-25EB65EFCB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DFD7A-355B-F56F-DA24-E3560B9004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000163-1F5B-3227-1553-6F303730D6BF}"/>
              </a:ext>
            </a:extLst>
          </p:cNvPr>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a:extLst>
              <a:ext uri="{FF2B5EF4-FFF2-40B4-BE49-F238E27FC236}">
                <a16:creationId xmlns:a16="http://schemas.microsoft.com/office/drawing/2014/main" id="{991DCE1E-B0BF-D345-1176-D156016621A8}"/>
              </a:ext>
            </a:extLst>
          </p:cNvPr>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2196530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41E2CF-4F0D-343D-D606-3CCD4E43F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A202F2-2973-3EA3-A043-F4AF782084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7A279B-319D-682F-82D2-5B054FDE4E03}"/>
              </a:ext>
            </a:extLst>
          </p:cNvPr>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a:extLst>
              <a:ext uri="{FF2B5EF4-FFF2-40B4-BE49-F238E27FC236}">
                <a16:creationId xmlns:a16="http://schemas.microsoft.com/office/drawing/2014/main" id="{9A9CC7E2-32A8-5C4C-A2BA-3853CE664DB7}"/>
              </a:ext>
            </a:extLst>
          </p:cNvPr>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28894641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C16B3F-866F-3C59-6B60-B2D79FFFB9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C94101-9DD9-4258-479D-1E7624A9DB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D11743-4EEF-6680-9679-8717B01302AB}"/>
              </a:ext>
            </a:extLst>
          </p:cNvPr>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a:extLst>
              <a:ext uri="{FF2B5EF4-FFF2-40B4-BE49-F238E27FC236}">
                <a16:creationId xmlns:a16="http://schemas.microsoft.com/office/drawing/2014/main" id="{1F56F791-1874-672F-3EF1-04672FE42B4E}"/>
              </a:ext>
            </a:extLst>
          </p:cNvPr>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287606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C0B67-F67B-1277-B2FD-8F0F4B79EE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9CBA9A-8E38-CA6D-4429-5516B5D4C5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117BD6-1613-3F02-DC64-468F9117557C}"/>
              </a:ext>
            </a:extLst>
          </p:cNvPr>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a:extLst>
              <a:ext uri="{FF2B5EF4-FFF2-40B4-BE49-F238E27FC236}">
                <a16:creationId xmlns:a16="http://schemas.microsoft.com/office/drawing/2014/main" id="{BE31F73B-F9FB-17F8-7ED3-BE54C10AEE2D}"/>
              </a:ext>
            </a:extLst>
          </p:cNvPr>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21015097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noProof="1">
                <a:solidFill>
                  <a:schemeClr val="tx1"/>
                </a:solidFill>
                <a:cs typeface="Arial" panose="020B0604020202020204" pitchFamily="34" charset="0"/>
              </a:rPr>
              <a:t>- Nhấn vào Mặt Trời để chuyển slide</a:t>
            </a:r>
            <a:endParaRPr lang="en-US" dirty="0"/>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BD13384-C49F-472E-9AB5-7E31DBFCFCB0}" type="slidenum">
              <a:rPr kumimoji="0" lang="en-US" sz="2900" b="0" i="0" u="none" strike="noStrike" kern="0" cap="none" spc="0" normalizeH="0" baseline="0" noProof="0" smtClean="0">
                <a:ln>
                  <a:noFill/>
                </a:ln>
                <a:solidFill>
                  <a:prstClr val="black"/>
                </a:solidFill>
                <a:effectLst/>
                <a:uLnTx/>
                <a:uFillTx/>
                <a:latin typeface="Calibri"/>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n-US" sz="2900" b="0" i="0" u="none" strike="noStrike" kern="0" cap="none" spc="0" normalizeH="0" baseline="0" noProof="0" dirty="0">
              <a:ln>
                <a:noFill/>
              </a:ln>
              <a:solidFill>
                <a:prstClr val="black"/>
              </a:solidFill>
              <a:effectLst/>
              <a:uLnTx/>
              <a:uFillTx/>
              <a:latin typeface="Calibri"/>
              <a:cs typeface="Arial"/>
              <a:sym typeface="Arial"/>
            </a:endParaRPr>
          </a:p>
        </p:txBody>
      </p:sp>
    </p:spTree>
    <p:extLst>
      <p:ext uri="{BB962C8B-B14F-4D97-AF65-F5344CB8AC3E}">
        <p14:creationId xmlns:p14="http://schemas.microsoft.com/office/powerpoint/2010/main" val="1394906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3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179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221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58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79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177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539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27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1126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19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9020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6899337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6824463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2985166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2053778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664790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782860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538424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4929900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8526718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58235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97819653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76762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6295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67729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551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7513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4343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91070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14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42420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75534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99694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771" indent="0" algn="ctr">
              <a:buNone/>
              <a:defRPr>
                <a:solidFill>
                  <a:schemeClr val="tx1">
                    <a:tint val="75000"/>
                  </a:schemeClr>
                </a:solidFill>
              </a:defRPr>
            </a:lvl2pPr>
            <a:lvl3pPr marL="609538" indent="0" algn="ctr">
              <a:buNone/>
              <a:defRPr>
                <a:solidFill>
                  <a:schemeClr val="tx1">
                    <a:tint val="75000"/>
                  </a:schemeClr>
                </a:solidFill>
              </a:defRPr>
            </a:lvl3pPr>
            <a:lvl4pPr marL="914310" indent="0" algn="ctr">
              <a:buNone/>
              <a:defRPr>
                <a:solidFill>
                  <a:schemeClr val="tx1">
                    <a:tint val="75000"/>
                  </a:schemeClr>
                </a:solidFill>
              </a:defRPr>
            </a:lvl4pPr>
            <a:lvl5pPr marL="1219078" indent="0" algn="ctr">
              <a:buNone/>
              <a:defRPr>
                <a:solidFill>
                  <a:schemeClr val="tx1">
                    <a:tint val="75000"/>
                  </a:schemeClr>
                </a:solidFill>
              </a:defRPr>
            </a:lvl5pPr>
            <a:lvl6pPr marL="1523848" indent="0" algn="ctr">
              <a:buNone/>
              <a:defRPr>
                <a:solidFill>
                  <a:schemeClr val="tx1">
                    <a:tint val="75000"/>
                  </a:schemeClr>
                </a:solidFill>
              </a:defRPr>
            </a:lvl6pPr>
            <a:lvl7pPr marL="1828617" indent="0" algn="ctr">
              <a:buNone/>
              <a:defRPr>
                <a:solidFill>
                  <a:schemeClr val="tx1">
                    <a:tint val="75000"/>
                  </a:schemeClr>
                </a:solidFill>
              </a:defRPr>
            </a:lvl7pPr>
            <a:lvl8pPr marL="2133388" indent="0" algn="ctr">
              <a:buNone/>
              <a:defRPr>
                <a:solidFill>
                  <a:schemeClr val="tx1">
                    <a:tint val="75000"/>
                  </a:schemeClr>
                </a:solidFill>
              </a:defRPr>
            </a:lvl8pPr>
            <a:lvl9pPr marL="2438156"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0226322"/>
      </p:ext>
    </p:extLst>
  </p:cSld>
  <p:clrMapOvr>
    <a:masterClrMapping/>
  </p:clrMapOvr>
  <p:transition>
    <p:split orient="vert"/>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277055614"/>
      </p:ext>
    </p:extLst>
  </p:cSld>
  <p:clrMapOvr>
    <a:masterClrMapping/>
  </p:clrMapOvr>
  <p:transition>
    <p:split orient="vert"/>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733" b="1" cap="all"/>
            </a:lvl1pPr>
          </a:lstStyle>
          <a:p>
            <a:r>
              <a:rPr lang="en-US"/>
              <a:t>Click to edit Master title style</a:t>
            </a:r>
          </a:p>
        </p:txBody>
      </p:sp>
      <p:sp>
        <p:nvSpPr>
          <p:cNvPr id="3" name="Text Placeholder 2"/>
          <p:cNvSpPr>
            <a:spLocks noGrp="1"/>
          </p:cNvSpPr>
          <p:nvPr>
            <p:ph type="body" idx="1"/>
          </p:nvPr>
        </p:nvSpPr>
        <p:spPr>
          <a:xfrm>
            <a:off x="481542" y="1937812"/>
            <a:ext cx="5181600" cy="1000125"/>
          </a:xfrm>
        </p:spPr>
        <p:txBody>
          <a:bodyPr anchor="b"/>
          <a:lstStyle>
            <a:lvl1pPr marL="0" indent="0">
              <a:buNone/>
              <a:defRPr sz="1333">
                <a:solidFill>
                  <a:schemeClr val="tx1">
                    <a:tint val="75000"/>
                  </a:schemeClr>
                </a:solidFill>
              </a:defRPr>
            </a:lvl1pPr>
            <a:lvl2pPr marL="304771" indent="0">
              <a:buNone/>
              <a:defRPr sz="1200">
                <a:solidFill>
                  <a:schemeClr val="tx1">
                    <a:tint val="75000"/>
                  </a:schemeClr>
                </a:solidFill>
              </a:defRPr>
            </a:lvl2pPr>
            <a:lvl3pPr marL="609538" indent="0">
              <a:buNone/>
              <a:defRPr sz="1133">
                <a:solidFill>
                  <a:schemeClr val="tx1">
                    <a:tint val="75000"/>
                  </a:schemeClr>
                </a:solidFill>
              </a:defRPr>
            </a:lvl3pPr>
            <a:lvl4pPr marL="914310" indent="0">
              <a:buNone/>
              <a:defRPr sz="933">
                <a:solidFill>
                  <a:schemeClr val="tx1">
                    <a:tint val="75000"/>
                  </a:schemeClr>
                </a:solidFill>
              </a:defRPr>
            </a:lvl4pPr>
            <a:lvl5pPr marL="1219078" indent="0">
              <a:buNone/>
              <a:defRPr sz="933">
                <a:solidFill>
                  <a:schemeClr val="tx1">
                    <a:tint val="75000"/>
                  </a:schemeClr>
                </a:solidFill>
              </a:defRPr>
            </a:lvl5pPr>
            <a:lvl6pPr marL="1523848" indent="0">
              <a:buNone/>
              <a:defRPr sz="933">
                <a:solidFill>
                  <a:schemeClr val="tx1">
                    <a:tint val="75000"/>
                  </a:schemeClr>
                </a:solidFill>
              </a:defRPr>
            </a:lvl6pPr>
            <a:lvl7pPr marL="1828617" indent="0">
              <a:buNone/>
              <a:defRPr sz="933">
                <a:solidFill>
                  <a:schemeClr val="tx1">
                    <a:tint val="75000"/>
                  </a:schemeClr>
                </a:solidFill>
              </a:defRPr>
            </a:lvl7pPr>
            <a:lvl8pPr marL="2133388" indent="0">
              <a:buNone/>
              <a:defRPr sz="933">
                <a:solidFill>
                  <a:schemeClr val="tx1">
                    <a:tint val="75000"/>
                  </a:schemeClr>
                </a:solidFill>
              </a:defRPr>
            </a:lvl8pPr>
            <a:lvl9pPr marL="2438156"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65484034"/>
      </p:ext>
    </p:extLst>
  </p:cSld>
  <p:clrMapOvr>
    <a:masterClrMapping/>
  </p:clrMapOvr>
  <p:transition>
    <p:split orient="vert"/>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2"/>
            <a:ext cx="2692400" cy="3017309"/>
          </a:xfrm>
        </p:spPr>
        <p:txBody>
          <a:bodyPr/>
          <a:lstStyle>
            <a:lvl1pPr>
              <a:defRPr sz="1933"/>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2"/>
            <a:ext cx="2692400" cy="3017309"/>
          </a:xfrm>
        </p:spPr>
        <p:txBody>
          <a:bodyPr/>
          <a:lstStyle>
            <a:lvl1pPr>
              <a:defRPr sz="1933"/>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47736006"/>
      </p:ext>
    </p:extLst>
  </p:cSld>
  <p:clrMapOvr>
    <a:masterClrMapping/>
  </p:clrMapOvr>
  <p:transition>
    <p:split orient="vert"/>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3" y="1023409"/>
            <a:ext cx="2693459" cy="426508"/>
          </a:xfrm>
        </p:spPr>
        <p:txBody>
          <a:bodyPr anchor="b"/>
          <a:lstStyle>
            <a:lvl1pPr marL="0" indent="0">
              <a:buNone/>
              <a:defRPr sz="1600" b="1"/>
            </a:lvl1pPr>
            <a:lvl2pPr marL="304771" indent="0">
              <a:buNone/>
              <a:defRPr sz="1333" b="1"/>
            </a:lvl2pPr>
            <a:lvl3pPr marL="609538" indent="0">
              <a:buNone/>
              <a:defRPr sz="1200" b="1"/>
            </a:lvl3pPr>
            <a:lvl4pPr marL="914310" indent="0">
              <a:buNone/>
              <a:defRPr sz="1133" b="1"/>
            </a:lvl4pPr>
            <a:lvl5pPr marL="1219078" indent="0">
              <a:buNone/>
              <a:defRPr sz="1133" b="1"/>
            </a:lvl5pPr>
            <a:lvl6pPr marL="1523848" indent="0">
              <a:buNone/>
              <a:defRPr sz="1133" b="1"/>
            </a:lvl6pPr>
            <a:lvl7pPr marL="1828617" indent="0">
              <a:buNone/>
              <a:defRPr sz="1133" b="1"/>
            </a:lvl7pPr>
            <a:lvl8pPr marL="2133388" indent="0">
              <a:buNone/>
              <a:defRPr sz="1133" b="1"/>
            </a:lvl8pPr>
            <a:lvl9pPr marL="2438156" indent="0">
              <a:buNone/>
              <a:defRPr sz="1133" b="1"/>
            </a:lvl9pPr>
          </a:lstStyle>
          <a:p>
            <a:pPr lvl="0"/>
            <a:r>
              <a:rPr lang="en-US"/>
              <a:t>Click to edit Master text styles</a:t>
            </a:r>
          </a:p>
        </p:txBody>
      </p:sp>
      <p:sp>
        <p:nvSpPr>
          <p:cNvPr id="4" name="Content Placeholder 3"/>
          <p:cNvSpPr>
            <a:spLocks noGrp="1"/>
          </p:cNvSpPr>
          <p:nvPr>
            <p:ph sz="half" idx="2"/>
          </p:nvPr>
        </p:nvSpPr>
        <p:spPr>
          <a:xfrm>
            <a:off x="304803" y="1449917"/>
            <a:ext cx="2693459" cy="2634192"/>
          </a:xfrm>
        </p:spPr>
        <p:txBody>
          <a:bodyPr/>
          <a:lstStyle>
            <a:lvl1pPr>
              <a:defRPr sz="1600"/>
            </a:lvl1pPr>
            <a:lvl2pPr>
              <a:defRPr sz="1333"/>
            </a:lvl2pPr>
            <a:lvl3pPr>
              <a:defRPr sz="1200"/>
            </a:lvl3pPr>
            <a:lvl4pPr>
              <a:defRPr sz="1133"/>
            </a:lvl4pPr>
            <a:lvl5pPr>
              <a:defRPr sz="1133"/>
            </a:lvl5pPr>
            <a:lvl6pPr>
              <a:defRPr sz="1133"/>
            </a:lvl6pPr>
            <a:lvl7pPr>
              <a:defRPr sz="1133"/>
            </a:lvl7pPr>
            <a:lvl8pPr>
              <a:defRPr sz="1133"/>
            </a:lvl8pPr>
            <a:lvl9pPr>
              <a:defRPr sz="1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6" y="1023409"/>
            <a:ext cx="2694517" cy="426508"/>
          </a:xfrm>
        </p:spPr>
        <p:txBody>
          <a:bodyPr anchor="b"/>
          <a:lstStyle>
            <a:lvl1pPr marL="0" indent="0">
              <a:buNone/>
              <a:defRPr sz="1600" b="1"/>
            </a:lvl1pPr>
            <a:lvl2pPr marL="304771" indent="0">
              <a:buNone/>
              <a:defRPr sz="1333" b="1"/>
            </a:lvl2pPr>
            <a:lvl3pPr marL="609538" indent="0">
              <a:buNone/>
              <a:defRPr sz="1200" b="1"/>
            </a:lvl3pPr>
            <a:lvl4pPr marL="914310" indent="0">
              <a:buNone/>
              <a:defRPr sz="1133" b="1"/>
            </a:lvl4pPr>
            <a:lvl5pPr marL="1219078" indent="0">
              <a:buNone/>
              <a:defRPr sz="1133" b="1"/>
            </a:lvl5pPr>
            <a:lvl6pPr marL="1523848" indent="0">
              <a:buNone/>
              <a:defRPr sz="1133" b="1"/>
            </a:lvl6pPr>
            <a:lvl7pPr marL="1828617" indent="0">
              <a:buNone/>
              <a:defRPr sz="1133" b="1"/>
            </a:lvl7pPr>
            <a:lvl8pPr marL="2133388" indent="0">
              <a:buNone/>
              <a:defRPr sz="1133" b="1"/>
            </a:lvl8pPr>
            <a:lvl9pPr marL="2438156" indent="0">
              <a:buNone/>
              <a:defRPr sz="1133" b="1"/>
            </a:lvl9pPr>
          </a:lstStyle>
          <a:p>
            <a:pPr lvl="0"/>
            <a:r>
              <a:rPr lang="en-US"/>
              <a:t>Click to edit Master text styles</a:t>
            </a:r>
          </a:p>
        </p:txBody>
      </p:sp>
      <p:sp>
        <p:nvSpPr>
          <p:cNvPr id="6" name="Content Placeholder 5"/>
          <p:cNvSpPr>
            <a:spLocks noGrp="1"/>
          </p:cNvSpPr>
          <p:nvPr>
            <p:ph sz="quarter" idx="4"/>
          </p:nvPr>
        </p:nvSpPr>
        <p:spPr>
          <a:xfrm>
            <a:off x="3096686" y="1449917"/>
            <a:ext cx="2694517" cy="2634192"/>
          </a:xfrm>
        </p:spPr>
        <p:txBody>
          <a:bodyPr/>
          <a:lstStyle>
            <a:lvl1pPr>
              <a:defRPr sz="1600"/>
            </a:lvl1pPr>
            <a:lvl2pPr>
              <a:defRPr sz="1333"/>
            </a:lvl2pPr>
            <a:lvl3pPr>
              <a:defRPr sz="1200"/>
            </a:lvl3pPr>
            <a:lvl4pPr>
              <a:defRPr sz="1133"/>
            </a:lvl4pPr>
            <a:lvl5pPr>
              <a:defRPr sz="1133"/>
            </a:lvl5pPr>
            <a:lvl6pPr>
              <a:defRPr sz="1133"/>
            </a:lvl6pPr>
            <a:lvl7pPr>
              <a:defRPr sz="1133"/>
            </a:lvl7pPr>
            <a:lvl8pPr>
              <a:defRPr sz="1133"/>
            </a:lvl8pPr>
            <a:lvl9pPr>
              <a:defRPr sz="1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25791025"/>
      </p:ext>
    </p:extLst>
  </p:cSld>
  <p:clrMapOvr>
    <a:masterClrMapping/>
  </p:clrMapOvr>
  <p:transition>
    <p:split orient="vert"/>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88372875"/>
      </p:ext>
    </p:extLst>
  </p:cSld>
  <p:clrMapOvr>
    <a:masterClrMapping/>
  </p:clrMapOvr>
  <p:transition>
    <p:split orient="vert"/>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31799055"/>
      </p:ext>
    </p:extLst>
  </p:cSld>
  <p:clrMapOvr>
    <a:masterClrMapping/>
  </p:clrMapOvr>
  <p:transition>
    <p:split orient="vert"/>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70" y="182037"/>
            <a:ext cx="3407833" cy="3902075"/>
          </a:xfrm>
        </p:spPr>
        <p:txBody>
          <a:bodyPr/>
          <a:lstStyle>
            <a:lvl1pPr>
              <a:defRPr sz="2133"/>
            </a:lvl1pPr>
            <a:lvl2pPr>
              <a:defRPr sz="1933"/>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7"/>
            <a:ext cx="2005542" cy="3127375"/>
          </a:xfrm>
        </p:spPr>
        <p:txBody>
          <a:bodyPr/>
          <a:lstStyle>
            <a:lvl1pPr marL="0" indent="0">
              <a:buNone/>
              <a:defRPr sz="933"/>
            </a:lvl1pPr>
            <a:lvl2pPr marL="304771" indent="0">
              <a:buNone/>
              <a:defRPr sz="800"/>
            </a:lvl2pPr>
            <a:lvl3pPr marL="609538" indent="0">
              <a:buNone/>
              <a:defRPr sz="733"/>
            </a:lvl3pPr>
            <a:lvl4pPr marL="914310" indent="0">
              <a:buNone/>
              <a:defRPr sz="600"/>
            </a:lvl4pPr>
            <a:lvl5pPr marL="1219078" indent="0">
              <a:buNone/>
              <a:defRPr sz="600"/>
            </a:lvl5pPr>
            <a:lvl6pPr marL="1523848" indent="0">
              <a:buNone/>
              <a:defRPr sz="600"/>
            </a:lvl6pPr>
            <a:lvl7pPr marL="1828617" indent="0">
              <a:buNone/>
              <a:defRPr sz="600"/>
            </a:lvl7pPr>
            <a:lvl8pPr marL="2133388" indent="0">
              <a:buNone/>
              <a:defRPr sz="600"/>
            </a:lvl8pPr>
            <a:lvl9pPr marL="2438156"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58665204"/>
      </p:ext>
    </p:extLst>
  </p:cSld>
  <p:clrMapOvr>
    <a:masterClrMapping/>
  </p:clrMapOvr>
  <p:transition>
    <p:split orient="vert"/>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3"/>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771" indent="0">
              <a:buNone/>
              <a:defRPr sz="1933"/>
            </a:lvl2pPr>
            <a:lvl3pPr marL="609538" indent="0">
              <a:buNone/>
              <a:defRPr sz="1600"/>
            </a:lvl3pPr>
            <a:lvl4pPr marL="914310" indent="0">
              <a:buNone/>
              <a:defRPr sz="1333"/>
            </a:lvl4pPr>
            <a:lvl5pPr marL="1219078" indent="0">
              <a:buNone/>
              <a:defRPr sz="1333"/>
            </a:lvl5pPr>
            <a:lvl6pPr marL="1523848" indent="0">
              <a:buNone/>
              <a:defRPr sz="1333"/>
            </a:lvl6pPr>
            <a:lvl7pPr marL="1828617" indent="0">
              <a:buNone/>
              <a:defRPr sz="1333"/>
            </a:lvl7pPr>
            <a:lvl8pPr marL="2133388" indent="0">
              <a:buNone/>
              <a:defRPr sz="1333"/>
            </a:lvl8pPr>
            <a:lvl9pPr marL="2438156" indent="0">
              <a:buNone/>
              <a:defRPr sz="1333"/>
            </a:lvl9pPr>
          </a:lstStyle>
          <a:p>
            <a:endParaRPr lang="en-US"/>
          </a:p>
        </p:txBody>
      </p:sp>
      <p:sp>
        <p:nvSpPr>
          <p:cNvPr id="4" name="Text Placeholder 3"/>
          <p:cNvSpPr>
            <a:spLocks noGrp="1"/>
          </p:cNvSpPr>
          <p:nvPr>
            <p:ph type="body" sz="half" idx="2"/>
          </p:nvPr>
        </p:nvSpPr>
        <p:spPr>
          <a:xfrm>
            <a:off x="1194859" y="3578228"/>
            <a:ext cx="3657600" cy="536575"/>
          </a:xfrm>
        </p:spPr>
        <p:txBody>
          <a:bodyPr/>
          <a:lstStyle>
            <a:lvl1pPr marL="0" indent="0">
              <a:buNone/>
              <a:defRPr sz="933"/>
            </a:lvl1pPr>
            <a:lvl2pPr marL="304771" indent="0">
              <a:buNone/>
              <a:defRPr sz="800"/>
            </a:lvl2pPr>
            <a:lvl3pPr marL="609538" indent="0">
              <a:buNone/>
              <a:defRPr sz="733"/>
            </a:lvl3pPr>
            <a:lvl4pPr marL="914310" indent="0">
              <a:buNone/>
              <a:defRPr sz="600"/>
            </a:lvl4pPr>
            <a:lvl5pPr marL="1219078" indent="0">
              <a:buNone/>
              <a:defRPr sz="600"/>
            </a:lvl5pPr>
            <a:lvl6pPr marL="1523848" indent="0">
              <a:buNone/>
              <a:defRPr sz="600"/>
            </a:lvl6pPr>
            <a:lvl7pPr marL="1828617" indent="0">
              <a:buNone/>
              <a:defRPr sz="600"/>
            </a:lvl7pPr>
            <a:lvl8pPr marL="2133388" indent="0">
              <a:buNone/>
              <a:defRPr sz="600"/>
            </a:lvl8pPr>
            <a:lvl9pPr marL="2438156"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97802243"/>
      </p:ext>
    </p:extLst>
  </p:cSld>
  <p:clrMapOvr>
    <a:masterClrMapping/>
  </p:clrMapOvr>
  <p:transition>
    <p:split orient="vert"/>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84748963"/>
      </p:ext>
    </p:extLst>
  </p:cSld>
  <p:clrMapOvr>
    <a:masterClrMapping/>
  </p:clrMapOvr>
  <p:transition>
    <p:split orient="vert"/>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5"/>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5"/>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19740987"/>
      </p:ext>
    </p:extLst>
  </p:cSld>
  <p:clrMapOvr>
    <a:masterClrMapping/>
  </p:clrMapOvr>
  <p:transition>
    <p:split orient="vert"/>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31" indent="0" algn="ctr">
              <a:buNone/>
              <a:defRPr>
                <a:solidFill>
                  <a:schemeClr val="tx1">
                    <a:tint val="75000"/>
                  </a:schemeClr>
                </a:solidFill>
              </a:defRPr>
            </a:lvl2pPr>
            <a:lvl3pPr marL="609660" indent="0" algn="ctr">
              <a:buNone/>
              <a:defRPr>
                <a:solidFill>
                  <a:schemeClr val="tx1">
                    <a:tint val="75000"/>
                  </a:schemeClr>
                </a:solidFill>
              </a:defRPr>
            </a:lvl3pPr>
            <a:lvl4pPr marL="914492" indent="0" algn="ctr">
              <a:buNone/>
              <a:defRPr>
                <a:solidFill>
                  <a:schemeClr val="tx1">
                    <a:tint val="75000"/>
                  </a:schemeClr>
                </a:solidFill>
              </a:defRPr>
            </a:lvl4pPr>
            <a:lvl5pPr marL="1219322" indent="0" algn="ctr">
              <a:buNone/>
              <a:defRPr>
                <a:solidFill>
                  <a:schemeClr val="tx1">
                    <a:tint val="75000"/>
                  </a:schemeClr>
                </a:solidFill>
              </a:defRPr>
            </a:lvl5pPr>
            <a:lvl6pPr marL="1524152" indent="0" algn="ctr">
              <a:buNone/>
              <a:defRPr>
                <a:solidFill>
                  <a:schemeClr val="tx1">
                    <a:tint val="75000"/>
                  </a:schemeClr>
                </a:solidFill>
              </a:defRPr>
            </a:lvl6pPr>
            <a:lvl7pPr marL="1828983" indent="0" algn="ctr">
              <a:buNone/>
              <a:defRPr>
                <a:solidFill>
                  <a:schemeClr val="tx1">
                    <a:tint val="75000"/>
                  </a:schemeClr>
                </a:solidFill>
              </a:defRPr>
            </a:lvl7pPr>
            <a:lvl8pPr marL="2133814" indent="0" algn="ctr">
              <a:buNone/>
              <a:defRPr>
                <a:solidFill>
                  <a:schemeClr val="tx1">
                    <a:tint val="75000"/>
                  </a:schemeClr>
                </a:solidFill>
              </a:defRPr>
            </a:lvl8pPr>
            <a:lvl9pPr marL="2438644"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94457784"/>
      </p:ext>
    </p:extLst>
  </p:cSld>
  <p:clrMapOvr>
    <a:masterClrMapping/>
  </p:clrMapOvr>
  <p:transition>
    <p:split orient="vert"/>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0976893"/>
      </p:ext>
    </p:extLst>
  </p:cSld>
  <p:clrMapOvr>
    <a:masterClrMapping/>
  </p:clrMapOvr>
  <p:transition>
    <p:split orient="vert"/>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10"/>
            <a:ext cx="5181600" cy="1000125"/>
          </a:xfrm>
        </p:spPr>
        <p:txBody>
          <a:bodyPr anchor="b"/>
          <a:lstStyle>
            <a:lvl1pPr marL="0" indent="0">
              <a:buNone/>
              <a:defRPr sz="1333">
                <a:solidFill>
                  <a:schemeClr val="tx1">
                    <a:tint val="75000"/>
                  </a:schemeClr>
                </a:solidFill>
              </a:defRPr>
            </a:lvl1pPr>
            <a:lvl2pPr marL="304831" indent="0">
              <a:buNone/>
              <a:defRPr sz="1200">
                <a:solidFill>
                  <a:schemeClr val="tx1">
                    <a:tint val="75000"/>
                  </a:schemeClr>
                </a:solidFill>
              </a:defRPr>
            </a:lvl2pPr>
            <a:lvl3pPr marL="609660" indent="0">
              <a:buNone/>
              <a:defRPr sz="1067">
                <a:solidFill>
                  <a:schemeClr val="tx1">
                    <a:tint val="75000"/>
                  </a:schemeClr>
                </a:solidFill>
              </a:defRPr>
            </a:lvl3pPr>
            <a:lvl4pPr marL="914492" indent="0">
              <a:buNone/>
              <a:defRPr sz="933">
                <a:solidFill>
                  <a:schemeClr val="tx1">
                    <a:tint val="75000"/>
                  </a:schemeClr>
                </a:solidFill>
              </a:defRPr>
            </a:lvl4pPr>
            <a:lvl5pPr marL="1219322" indent="0">
              <a:buNone/>
              <a:defRPr sz="933">
                <a:solidFill>
                  <a:schemeClr val="tx1">
                    <a:tint val="75000"/>
                  </a:schemeClr>
                </a:solidFill>
              </a:defRPr>
            </a:lvl5pPr>
            <a:lvl6pPr marL="1524152" indent="0">
              <a:buNone/>
              <a:defRPr sz="933">
                <a:solidFill>
                  <a:schemeClr val="tx1">
                    <a:tint val="75000"/>
                  </a:schemeClr>
                </a:solidFill>
              </a:defRPr>
            </a:lvl6pPr>
            <a:lvl7pPr marL="1828983" indent="0">
              <a:buNone/>
              <a:defRPr sz="933">
                <a:solidFill>
                  <a:schemeClr val="tx1">
                    <a:tint val="75000"/>
                  </a:schemeClr>
                </a:solidFill>
              </a:defRPr>
            </a:lvl7pPr>
            <a:lvl8pPr marL="2133814" indent="0">
              <a:buNone/>
              <a:defRPr sz="933">
                <a:solidFill>
                  <a:schemeClr val="tx1">
                    <a:tint val="75000"/>
                  </a:schemeClr>
                </a:solidFill>
              </a:defRPr>
            </a:lvl8pPr>
            <a:lvl9pPr marL="2438644"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30970803"/>
      </p:ext>
    </p:extLst>
  </p:cSld>
  <p:clrMapOvr>
    <a:masterClrMapping/>
  </p:clrMapOvr>
  <p:transition>
    <p:split orient="vert"/>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1"/>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1"/>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10540972"/>
      </p:ext>
    </p:extLst>
  </p:cSld>
  <p:clrMapOvr>
    <a:masterClrMapping/>
  </p:clrMapOvr>
  <p:transition>
    <p:split orient="vert"/>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09"/>
            <a:ext cx="2693459" cy="426508"/>
          </a:xfrm>
        </p:spPr>
        <p:txBody>
          <a:bodyPr anchor="b"/>
          <a:lstStyle>
            <a:lvl1pPr marL="0" indent="0">
              <a:buNone/>
              <a:defRPr sz="1600" b="1"/>
            </a:lvl1pPr>
            <a:lvl2pPr marL="304831" indent="0">
              <a:buNone/>
              <a:defRPr sz="1333" b="1"/>
            </a:lvl2pPr>
            <a:lvl3pPr marL="609660" indent="0">
              <a:buNone/>
              <a:defRPr sz="1200" b="1"/>
            </a:lvl3pPr>
            <a:lvl4pPr marL="914492" indent="0">
              <a:buNone/>
              <a:defRPr sz="1067" b="1"/>
            </a:lvl4pPr>
            <a:lvl5pPr marL="1219322" indent="0">
              <a:buNone/>
              <a:defRPr sz="1067" b="1"/>
            </a:lvl5pPr>
            <a:lvl6pPr marL="1524152" indent="0">
              <a:buNone/>
              <a:defRPr sz="1067" b="1"/>
            </a:lvl6pPr>
            <a:lvl7pPr marL="1828983" indent="0">
              <a:buNone/>
              <a:defRPr sz="1067" b="1"/>
            </a:lvl7pPr>
            <a:lvl8pPr marL="2133814" indent="0">
              <a:buNone/>
              <a:defRPr sz="1067" b="1"/>
            </a:lvl8pPr>
            <a:lvl9pPr marL="2438644"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1"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5" y="1023409"/>
            <a:ext cx="2694517" cy="426508"/>
          </a:xfrm>
        </p:spPr>
        <p:txBody>
          <a:bodyPr anchor="b"/>
          <a:lstStyle>
            <a:lvl1pPr marL="0" indent="0">
              <a:buNone/>
              <a:defRPr sz="1600" b="1"/>
            </a:lvl1pPr>
            <a:lvl2pPr marL="304831" indent="0">
              <a:buNone/>
              <a:defRPr sz="1333" b="1"/>
            </a:lvl2pPr>
            <a:lvl3pPr marL="609660" indent="0">
              <a:buNone/>
              <a:defRPr sz="1200" b="1"/>
            </a:lvl3pPr>
            <a:lvl4pPr marL="914492" indent="0">
              <a:buNone/>
              <a:defRPr sz="1067" b="1"/>
            </a:lvl4pPr>
            <a:lvl5pPr marL="1219322" indent="0">
              <a:buNone/>
              <a:defRPr sz="1067" b="1"/>
            </a:lvl5pPr>
            <a:lvl6pPr marL="1524152" indent="0">
              <a:buNone/>
              <a:defRPr sz="1067" b="1"/>
            </a:lvl6pPr>
            <a:lvl7pPr marL="1828983" indent="0">
              <a:buNone/>
              <a:defRPr sz="1067" b="1"/>
            </a:lvl7pPr>
            <a:lvl8pPr marL="2133814" indent="0">
              <a:buNone/>
              <a:defRPr sz="1067" b="1"/>
            </a:lvl8pPr>
            <a:lvl9pPr marL="2438644"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5"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2941049"/>
      </p:ext>
    </p:extLst>
  </p:cSld>
  <p:clrMapOvr>
    <a:masterClrMapping/>
  </p:clrMapOvr>
  <p:transition>
    <p:split orient="vert"/>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00797389"/>
      </p:ext>
    </p:extLst>
  </p:cSld>
  <p:clrMapOvr>
    <a:masterClrMapping/>
  </p:clrMapOvr>
  <p:transition>
    <p:split orient="vert"/>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0412777"/>
      </p:ext>
    </p:extLst>
  </p:cSld>
  <p:clrMapOvr>
    <a:masterClrMapping/>
  </p:clrMapOvr>
  <p:transition>
    <p:split orient="vert"/>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8" y="182035"/>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5"/>
            <a:ext cx="2005542" cy="3127375"/>
          </a:xfrm>
        </p:spPr>
        <p:txBody>
          <a:bodyPr/>
          <a:lstStyle>
            <a:lvl1pPr marL="0" indent="0">
              <a:buNone/>
              <a:defRPr sz="933"/>
            </a:lvl1pPr>
            <a:lvl2pPr marL="304831" indent="0">
              <a:buNone/>
              <a:defRPr sz="800"/>
            </a:lvl2pPr>
            <a:lvl3pPr marL="609660" indent="0">
              <a:buNone/>
              <a:defRPr sz="667"/>
            </a:lvl3pPr>
            <a:lvl4pPr marL="914492" indent="0">
              <a:buNone/>
              <a:defRPr sz="600"/>
            </a:lvl4pPr>
            <a:lvl5pPr marL="1219322" indent="0">
              <a:buNone/>
              <a:defRPr sz="600"/>
            </a:lvl5pPr>
            <a:lvl6pPr marL="1524152" indent="0">
              <a:buNone/>
              <a:defRPr sz="600"/>
            </a:lvl6pPr>
            <a:lvl7pPr marL="1828983" indent="0">
              <a:buNone/>
              <a:defRPr sz="600"/>
            </a:lvl7pPr>
            <a:lvl8pPr marL="2133814" indent="0">
              <a:buNone/>
              <a:defRPr sz="600"/>
            </a:lvl8pPr>
            <a:lvl9pPr marL="2438644"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213606736"/>
      </p:ext>
    </p:extLst>
  </p:cSld>
  <p:clrMapOvr>
    <a:masterClrMapping/>
  </p:clrMapOvr>
  <p:transition>
    <p:split orient="vert"/>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1"/>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31" indent="0">
              <a:buNone/>
              <a:defRPr sz="1867"/>
            </a:lvl2pPr>
            <a:lvl3pPr marL="609660" indent="0">
              <a:buNone/>
              <a:defRPr sz="1600"/>
            </a:lvl3pPr>
            <a:lvl4pPr marL="914492" indent="0">
              <a:buNone/>
              <a:defRPr sz="1333"/>
            </a:lvl4pPr>
            <a:lvl5pPr marL="1219322" indent="0">
              <a:buNone/>
              <a:defRPr sz="1333"/>
            </a:lvl5pPr>
            <a:lvl6pPr marL="1524152" indent="0">
              <a:buNone/>
              <a:defRPr sz="1333"/>
            </a:lvl6pPr>
            <a:lvl7pPr marL="1828983" indent="0">
              <a:buNone/>
              <a:defRPr sz="1333"/>
            </a:lvl7pPr>
            <a:lvl8pPr marL="2133814" indent="0">
              <a:buNone/>
              <a:defRPr sz="1333"/>
            </a:lvl8pPr>
            <a:lvl9pPr marL="2438644" indent="0">
              <a:buNone/>
              <a:defRPr sz="1333"/>
            </a:lvl9pPr>
          </a:lstStyle>
          <a:p>
            <a:endParaRPr lang="en-US"/>
          </a:p>
        </p:txBody>
      </p:sp>
      <p:sp>
        <p:nvSpPr>
          <p:cNvPr id="4" name="Text Placeholder 3"/>
          <p:cNvSpPr>
            <a:spLocks noGrp="1"/>
          </p:cNvSpPr>
          <p:nvPr>
            <p:ph type="body" sz="half" idx="2"/>
          </p:nvPr>
        </p:nvSpPr>
        <p:spPr>
          <a:xfrm>
            <a:off x="1194859" y="3578226"/>
            <a:ext cx="3657600" cy="536575"/>
          </a:xfrm>
        </p:spPr>
        <p:txBody>
          <a:bodyPr/>
          <a:lstStyle>
            <a:lvl1pPr marL="0" indent="0">
              <a:buNone/>
              <a:defRPr sz="933"/>
            </a:lvl1pPr>
            <a:lvl2pPr marL="304831" indent="0">
              <a:buNone/>
              <a:defRPr sz="800"/>
            </a:lvl2pPr>
            <a:lvl3pPr marL="609660" indent="0">
              <a:buNone/>
              <a:defRPr sz="667"/>
            </a:lvl3pPr>
            <a:lvl4pPr marL="914492" indent="0">
              <a:buNone/>
              <a:defRPr sz="600"/>
            </a:lvl4pPr>
            <a:lvl5pPr marL="1219322" indent="0">
              <a:buNone/>
              <a:defRPr sz="600"/>
            </a:lvl5pPr>
            <a:lvl6pPr marL="1524152" indent="0">
              <a:buNone/>
              <a:defRPr sz="600"/>
            </a:lvl6pPr>
            <a:lvl7pPr marL="1828983" indent="0">
              <a:buNone/>
              <a:defRPr sz="600"/>
            </a:lvl7pPr>
            <a:lvl8pPr marL="2133814" indent="0">
              <a:buNone/>
              <a:defRPr sz="600"/>
            </a:lvl8pPr>
            <a:lvl9pPr marL="2438644"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80837824"/>
      </p:ext>
    </p:extLst>
  </p:cSld>
  <p:clrMapOvr>
    <a:masterClrMapping/>
  </p:clrMapOvr>
  <p:transition>
    <p:split orient="vert"/>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11006581"/>
      </p:ext>
    </p:extLst>
  </p:cSld>
  <p:clrMapOvr>
    <a:masterClrMapping/>
  </p:clrMapOvr>
  <p:transition>
    <p:split orient="vert"/>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3"/>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3"/>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atin typeface="UTM Avo" panose="02040603050506020204" pitchFamily="18" charset="0"/>
              </a:defRPr>
            </a:lvl1pPr>
          </a:lstStyle>
          <a:p>
            <a:fld id="{1D8BD707-D9CF-40AE-B4C6-C98DA3205C09}" type="datetimeFigureOut">
              <a:rPr lang="en-US" smtClean="0">
                <a:solidFill>
                  <a:prstClr val="black">
                    <a:tint val="75000"/>
                  </a:prstClr>
                </a:solidFill>
              </a:rPr>
              <a:pPr/>
              <a:t>2/19/2024</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UTM Avo" panose="02040603050506020204" pitchFamily="18" charset="0"/>
              </a:defRPr>
            </a:lvl1p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atin typeface="UTM Avo" panose="02040603050506020204" pitchFamily="18" charset="0"/>
              </a:defRPr>
            </a:lvl1pPr>
          </a:lstStyle>
          <a:p>
            <a:fld id="{B6F15528-21DE-4FAA-801E-634DDDAF4B2B}"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80911119"/>
      </p:ext>
    </p:extLst>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9Slide.vn - 2019">
            <a:extLst>
              <a:ext uri="{FF2B5EF4-FFF2-40B4-BE49-F238E27FC236}">
                <a16:creationId xmlns:a16="http://schemas.microsoft.com/office/drawing/2014/main" id="{95288A55-0BA2-4492-B687-12C53FCEA02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3" name="9Slide.vn - 2019">
            <a:extLst>
              <a:ext uri="{FF2B5EF4-FFF2-40B4-BE49-F238E27FC236}">
                <a16:creationId xmlns:a16="http://schemas.microsoft.com/office/drawing/2014/main" id="{DE325504-3570-42EB-BFDC-4B9CDABB7A1F}"/>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82849322"/>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2/19/2024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392837711"/>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137133" tIns="68567" rIns="137133" bIns="68567" rtlCol="0" anchor="ctr">
            <a:normAutofit/>
          </a:bodyPr>
          <a:lstStyle/>
          <a:p>
            <a:r>
              <a:rPr lang="en-US"/>
              <a:t>Click to edit Master title style</a:t>
            </a:r>
          </a:p>
        </p:txBody>
      </p:sp>
      <p:sp>
        <p:nvSpPr>
          <p:cNvPr id="3" name="Text Placeholder 2"/>
          <p:cNvSpPr>
            <a:spLocks noGrp="1"/>
          </p:cNvSpPr>
          <p:nvPr>
            <p:ph type="body" idx="1"/>
          </p:nvPr>
        </p:nvSpPr>
        <p:spPr>
          <a:xfrm>
            <a:off x="304800" y="1066802"/>
            <a:ext cx="5486400" cy="3017309"/>
          </a:xfrm>
          <a:prstGeom prst="rect">
            <a:avLst/>
          </a:prstGeom>
        </p:spPr>
        <p:txBody>
          <a:bodyPr vert="horz" lIns="137133" tIns="68567" rIns="137133" bIns="68567"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70"/>
            <a:ext cx="1422400" cy="243417"/>
          </a:xfrm>
          <a:prstGeom prst="rect">
            <a:avLst/>
          </a:prstGeom>
        </p:spPr>
        <p:txBody>
          <a:bodyPr vert="horz" lIns="137133" tIns="68567" rIns="137133" bIns="68567" rtlCol="0" anchor="ctr"/>
          <a:lstStyle>
            <a:lvl1pPr algn="l">
              <a:defRPr sz="800">
                <a:solidFill>
                  <a:schemeClr val="tx1">
                    <a:tint val="75000"/>
                  </a:schemeClr>
                </a:solidFill>
              </a:defRPr>
            </a:lvl1pPr>
          </a:lstStyle>
          <a:p>
            <a:pPr defTabSz="914264">
              <a:buClrTx/>
            </a:pPr>
            <a:fld id="{1D8BD707-D9CF-40AE-B4C6-C98DA3205C09}" type="datetimeFigureOut">
              <a:rPr lang="en-US" kern="1200" smtClean="0">
                <a:solidFill>
                  <a:prstClr val="black">
                    <a:tint val="75000"/>
                  </a:prstClr>
                </a:solidFill>
                <a:latin typeface="Calibri"/>
                <a:ea typeface="+mn-ea"/>
                <a:cs typeface="+mn-cs"/>
              </a:rPr>
              <a:pPr defTabSz="914264">
                <a:buClrTx/>
              </a:pPr>
              <a:t>2/19/2024</a:t>
            </a:fld>
            <a:endParaRPr lang="en-US" kern="1200" dirty="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2082800" y="4237570"/>
            <a:ext cx="1930400" cy="243417"/>
          </a:xfrm>
          <a:prstGeom prst="rect">
            <a:avLst/>
          </a:prstGeom>
        </p:spPr>
        <p:txBody>
          <a:bodyPr vert="horz" lIns="137133" tIns="68567" rIns="137133" bIns="68567" rtlCol="0" anchor="ctr"/>
          <a:lstStyle>
            <a:lvl1pPr algn="ctr">
              <a:defRPr sz="800">
                <a:solidFill>
                  <a:schemeClr val="tx1">
                    <a:tint val="75000"/>
                  </a:schemeClr>
                </a:solidFill>
              </a:defRPr>
            </a:lvl1pPr>
          </a:lstStyle>
          <a:p>
            <a:pPr defTabSz="914264">
              <a:buClrTx/>
            </a:pPr>
            <a:endParaRPr lang="en-US"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4368800" y="4237570"/>
            <a:ext cx="1422400" cy="243417"/>
          </a:xfrm>
          <a:prstGeom prst="rect">
            <a:avLst/>
          </a:prstGeom>
        </p:spPr>
        <p:txBody>
          <a:bodyPr vert="horz" lIns="137133" tIns="68567" rIns="137133" bIns="68567" rtlCol="0" anchor="ctr"/>
          <a:lstStyle>
            <a:lvl1pPr algn="r">
              <a:defRPr sz="800">
                <a:solidFill>
                  <a:schemeClr val="tx1">
                    <a:tint val="75000"/>
                  </a:schemeClr>
                </a:solidFill>
              </a:defRPr>
            </a:lvl1pPr>
          </a:lstStyle>
          <a:p>
            <a:pPr defTabSz="914264">
              <a:buClrTx/>
            </a:pPr>
            <a:fld id="{B6F15528-21DE-4FAA-801E-634DDDAF4B2B}" type="slidenum">
              <a:rPr lang="en-US" kern="1200" smtClean="0">
                <a:solidFill>
                  <a:prstClr val="black">
                    <a:tint val="75000"/>
                  </a:prstClr>
                </a:solidFill>
                <a:latin typeface="Calibri"/>
                <a:ea typeface="+mn-ea"/>
                <a:cs typeface="+mn-cs"/>
              </a:rPr>
              <a:pPr defTabSz="914264">
                <a:buClrTx/>
              </a:pPr>
              <a:t>‹#›</a:t>
            </a:fld>
            <a:endParaRPr lang="en-US" kern="1200" dirty="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79987643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ransition>
    <p:split orient="vert"/>
  </p:transition>
  <p:txStyles>
    <p:titleStyle>
      <a:lvl1pPr algn="ctr" defTabSz="609538" rtl="0" eaLnBrk="1" latinLnBrk="0" hangingPunct="1">
        <a:spcBef>
          <a:spcPct val="0"/>
        </a:spcBef>
        <a:buNone/>
        <a:defRPr sz="2933" kern="1200">
          <a:solidFill>
            <a:schemeClr val="tx1"/>
          </a:solidFill>
          <a:latin typeface="+mj-lt"/>
          <a:ea typeface="+mj-ea"/>
          <a:cs typeface="+mj-cs"/>
        </a:defRPr>
      </a:lvl1pPr>
    </p:titleStyle>
    <p:bodyStyle>
      <a:lvl1pPr marL="228577" indent="-228577" algn="l" defTabSz="609538"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251" indent="-190482" algn="l" defTabSz="609538" rtl="0" eaLnBrk="1" latinLnBrk="0" hangingPunct="1">
        <a:spcBef>
          <a:spcPct val="20000"/>
        </a:spcBef>
        <a:buFont typeface="Arial" pitchFamily="34" charset="0"/>
        <a:buChar char="–"/>
        <a:defRPr sz="1933" kern="1200">
          <a:solidFill>
            <a:schemeClr val="tx1"/>
          </a:solidFill>
          <a:latin typeface="+mn-lt"/>
          <a:ea typeface="+mn-ea"/>
          <a:cs typeface="+mn-cs"/>
        </a:defRPr>
      </a:lvl2pPr>
      <a:lvl3pPr marL="761924" indent="-152386" algn="l" defTabSz="609538"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695" indent="-152386" algn="l" defTabSz="609538"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464" indent="-152386" algn="l" defTabSz="609538"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232" indent="-152386" algn="l" defTabSz="609538"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002" indent="-152386" algn="l" defTabSz="609538"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5772" indent="-152386" algn="l" defTabSz="609538"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542" indent="-152386" algn="l" defTabSz="609538"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538" rtl="0" eaLnBrk="1" latinLnBrk="0" hangingPunct="1">
        <a:defRPr sz="1200" kern="1200">
          <a:solidFill>
            <a:schemeClr val="tx1"/>
          </a:solidFill>
          <a:latin typeface="+mn-lt"/>
          <a:ea typeface="+mn-ea"/>
          <a:cs typeface="+mn-cs"/>
        </a:defRPr>
      </a:lvl1pPr>
      <a:lvl2pPr marL="304771" algn="l" defTabSz="609538" rtl="0" eaLnBrk="1" latinLnBrk="0" hangingPunct="1">
        <a:defRPr sz="1200" kern="1200">
          <a:solidFill>
            <a:schemeClr val="tx1"/>
          </a:solidFill>
          <a:latin typeface="+mn-lt"/>
          <a:ea typeface="+mn-ea"/>
          <a:cs typeface="+mn-cs"/>
        </a:defRPr>
      </a:lvl2pPr>
      <a:lvl3pPr marL="609538" algn="l" defTabSz="609538" rtl="0" eaLnBrk="1" latinLnBrk="0" hangingPunct="1">
        <a:defRPr sz="1200" kern="1200">
          <a:solidFill>
            <a:schemeClr val="tx1"/>
          </a:solidFill>
          <a:latin typeface="+mn-lt"/>
          <a:ea typeface="+mn-ea"/>
          <a:cs typeface="+mn-cs"/>
        </a:defRPr>
      </a:lvl3pPr>
      <a:lvl4pPr marL="914310" algn="l" defTabSz="609538" rtl="0" eaLnBrk="1" latinLnBrk="0" hangingPunct="1">
        <a:defRPr sz="1200" kern="1200">
          <a:solidFill>
            <a:schemeClr val="tx1"/>
          </a:solidFill>
          <a:latin typeface="+mn-lt"/>
          <a:ea typeface="+mn-ea"/>
          <a:cs typeface="+mn-cs"/>
        </a:defRPr>
      </a:lvl4pPr>
      <a:lvl5pPr marL="1219078" algn="l" defTabSz="609538" rtl="0" eaLnBrk="1" latinLnBrk="0" hangingPunct="1">
        <a:defRPr sz="1200" kern="1200">
          <a:solidFill>
            <a:schemeClr val="tx1"/>
          </a:solidFill>
          <a:latin typeface="+mn-lt"/>
          <a:ea typeface="+mn-ea"/>
          <a:cs typeface="+mn-cs"/>
        </a:defRPr>
      </a:lvl5pPr>
      <a:lvl6pPr marL="1523848" algn="l" defTabSz="609538" rtl="0" eaLnBrk="1" latinLnBrk="0" hangingPunct="1">
        <a:defRPr sz="1200" kern="1200">
          <a:solidFill>
            <a:schemeClr val="tx1"/>
          </a:solidFill>
          <a:latin typeface="+mn-lt"/>
          <a:ea typeface="+mn-ea"/>
          <a:cs typeface="+mn-cs"/>
        </a:defRPr>
      </a:lvl6pPr>
      <a:lvl7pPr marL="1828617" algn="l" defTabSz="609538" rtl="0" eaLnBrk="1" latinLnBrk="0" hangingPunct="1">
        <a:defRPr sz="1200" kern="1200">
          <a:solidFill>
            <a:schemeClr val="tx1"/>
          </a:solidFill>
          <a:latin typeface="+mn-lt"/>
          <a:ea typeface="+mn-ea"/>
          <a:cs typeface="+mn-cs"/>
        </a:defRPr>
      </a:lvl7pPr>
      <a:lvl8pPr marL="2133388" algn="l" defTabSz="609538" rtl="0" eaLnBrk="1" latinLnBrk="0" hangingPunct="1">
        <a:defRPr sz="1200" kern="1200">
          <a:solidFill>
            <a:schemeClr val="tx1"/>
          </a:solidFill>
          <a:latin typeface="+mn-lt"/>
          <a:ea typeface="+mn-ea"/>
          <a:cs typeface="+mn-cs"/>
        </a:defRPr>
      </a:lvl8pPr>
      <a:lvl9pPr marL="2438156" algn="l" defTabSz="609538"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137160" tIns="68580" rIns="137160" bIns="68580" rtlCol="0" anchor="ctr">
            <a:normAutofit/>
          </a:bodyPr>
          <a:lstStyle/>
          <a:p>
            <a:r>
              <a:rPr lang="en-US"/>
              <a:t>Click to edit Master title style</a:t>
            </a:r>
          </a:p>
        </p:txBody>
      </p:sp>
      <p:sp>
        <p:nvSpPr>
          <p:cNvPr id="3" name="Text Placeholder 2"/>
          <p:cNvSpPr>
            <a:spLocks noGrp="1"/>
          </p:cNvSpPr>
          <p:nvPr>
            <p:ph type="body" idx="1"/>
          </p:nvPr>
        </p:nvSpPr>
        <p:spPr>
          <a:xfrm>
            <a:off x="304800" y="1066801"/>
            <a:ext cx="5486400" cy="3017309"/>
          </a:xfrm>
          <a:prstGeom prst="rect">
            <a:avLst/>
          </a:prstGeom>
        </p:spPr>
        <p:txBody>
          <a:bodyPr vert="horz" lIns="137160" tIns="68580" rIns="137160" bIns="6858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8"/>
            <a:ext cx="1422400" cy="243417"/>
          </a:xfrm>
          <a:prstGeom prst="rect">
            <a:avLst/>
          </a:prstGeom>
        </p:spPr>
        <p:txBody>
          <a:bodyPr vert="horz" lIns="137160" tIns="68580" rIns="137160" bIns="68580" rtlCol="0" anchor="ctr"/>
          <a:lstStyle>
            <a:lvl1pPr algn="l">
              <a:defRPr sz="800">
                <a:solidFill>
                  <a:schemeClr val="tx1">
                    <a:tint val="75000"/>
                  </a:schemeClr>
                </a:solidFill>
              </a:defRPr>
            </a:lvl1pPr>
          </a:lstStyle>
          <a:p>
            <a:pPr defTabSz="914446">
              <a:buClrTx/>
            </a:pPr>
            <a:fld id="{1D8BD707-D9CF-40AE-B4C6-C98DA3205C09}" type="datetimeFigureOut">
              <a:rPr lang="en-US" kern="1200" smtClean="0">
                <a:solidFill>
                  <a:prstClr val="black">
                    <a:tint val="75000"/>
                  </a:prstClr>
                </a:solidFill>
                <a:latin typeface="Calibri"/>
                <a:ea typeface="+mn-ea"/>
                <a:cs typeface="+mn-cs"/>
              </a:rPr>
              <a:pPr defTabSz="914446">
                <a:buClrTx/>
              </a:pPr>
              <a:t>2/19/2024</a:t>
            </a:fld>
            <a:endParaRPr lang="en-US" kern="1200" dirty="0">
              <a:solidFill>
                <a:prstClr val="black">
                  <a:tint val="75000"/>
                </a:prstClr>
              </a:solidFill>
              <a:latin typeface="Calibri"/>
              <a:ea typeface="+mn-ea"/>
              <a:cs typeface="+mn-cs"/>
            </a:endParaRPr>
          </a:p>
        </p:txBody>
      </p:sp>
      <p:sp>
        <p:nvSpPr>
          <p:cNvPr id="5" name="Footer Placeholder 4"/>
          <p:cNvSpPr>
            <a:spLocks noGrp="1"/>
          </p:cNvSpPr>
          <p:nvPr>
            <p:ph type="ftr" sz="quarter" idx="3"/>
          </p:nvPr>
        </p:nvSpPr>
        <p:spPr>
          <a:xfrm>
            <a:off x="2082800" y="4237568"/>
            <a:ext cx="1930400" cy="243417"/>
          </a:xfrm>
          <a:prstGeom prst="rect">
            <a:avLst/>
          </a:prstGeom>
        </p:spPr>
        <p:txBody>
          <a:bodyPr vert="horz" lIns="137160" tIns="68580" rIns="137160" bIns="68580" rtlCol="0" anchor="ctr"/>
          <a:lstStyle>
            <a:lvl1pPr algn="ctr">
              <a:defRPr sz="800">
                <a:solidFill>
                  <a:schemeClr val="tx1">
                    <a:tint val="75000"/>
                  </a:schemeClr>
                </a:solidFill>
              </a:defRPr>
            </a:lvl1pPr>
          </a:lstStyle>
          <a:p>
            <a:pPr defTabSz="914446">
              <a:buClrTx/>
            </a:pPr>
            <a:endParaRPr lang="en-US" kern="1200" dirty="0">
              <a:solidFill>
                <a:prstClr val="black">
                  <a:tint val="75000"/>
                </a:prstClr>
              </a:solidFill>
              <a:latin typeface="Calibri"/>
              <a:ea typeface="+mn-ea"/>
              <a:cs typeface="+mn-cs"/>
            </a:endParaRPr>
          </a:p>
        </p:txBody>
      </p:sp>
      <p:sp>
        <p:nvSpPr>
          <p:cNvPr id="6" name="Slide Number Placeholder 5"/>
          <p:cNvSpPr>
            <a:spLocks noGrp="1"/>
          </p:cNvSpPr>
          <p:nvPr>
            <p:ph type="sldNum" sz="quarter" idx="4"/>
          </p:nvPr>
        </p:nvSpPr>
        <p:spPr>
          <a:xfrm>
            <a:off x="4368800" y="4237568"/>
            <a:ext cx="1422400" cy="243417"/>
          </a:xfrm>
          <a:prstGeom prst="rect">
            <a:avLst/>
          </a:prstGeom>
        </p:spPr>
        <p:txBody>
          <a:bodyPr vert="horz" lIns="137160" tIns="68580" rIns="137160" bIns="68580" rtlCol="0" anchor="ctr"/>
          <a:lstStyle>
            <a:lvl1pPr algn="r">
              <a:defRPr sz="800">
                <a:solidFill>
                  <a:schemeClr val="tx1">
                    <a:tint val="75000"/>
                  </a:schemeClr>
                </a:solidFill>
              </a:defRPr>
            </a:lvl1pPr>
          </a:lstStyle>
          <a:p>
            <a:pPr defTabSz="914446">
              <a:buClrTx/>
            </a:pPr>
            <a:fld id="{B6F15528-21DE-4FAA-801E-634DDDAF4B2B}" type="slidenum">
              <a:rPr lang="en-US" kern="1200" smtClean="0">
                <a:solidFill>
                  <a:prstClr val="black">
                    <a:tint val="75000"/>
                  </a:prstClr>
                </a:solidFill>
                <a:latin typeface="Calibri"/>
                <a:ea typeface="+mn-ea"/>
                <a:cs typeface="+mn-cs"/>
              </a:rPr>
              <a:pPr defTabSz="914446">
                <a:buClrTx/>
              </a:pPr>
              <a:t>‹#›</a:t>
            </a:fld>
            <a:endParaRPr lang="en-US" kern="1200" dirty="0">
              <a:solidFill>
                <a:prstClr val="black">
                  <a:tint val="75000"/>
                </a:prstClr>
              </a:solidFill>
              <a:latin typeface="Calibri"/>
              <a:ea typeface="+mn-ea"/>
              <a:cs typeface="+mn-cs"/>
            </a:endParaRPr>
          </a:p>
        </p:txBody>
      </p:sp>
    </p:spTree>
    <p:extLst>
      <p:ext uri="{BB962C8B-B14F-4D97-AF65-F5344CB8AC3E}">
        <p14:creationId xmlns:p14="http://schemas.microsoft.com/office/powerpoint/2010/main" val="2517874359"/>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ransition>
    <p:split orient="vert"/>
  </p:transition>
  <p:txStyles>
    <p:titleStyle>
      <a:lvl1pPr algn="ctr" defTabSz="609660" rtl="0" eaLnBrk="1" latinLnBrk="0" hangingPunct="1">
        <a:spcBef>
          <a:spcPct val="0"/>
        </a:spcBef>
        <a:buNone/>
        <a:defRPr sz="2933" kern="1200">
          <a:solidFill>
            <a:schemeClr val="tx1"/>
          </a:solidFill>
          <a:latin typeface="+mj-lt"/>
          <a:ea typeface="+mj-ea"/>
          <a:cs typeface="+mj-cs"/>
        </a:defRPr>
      </a:lvl1pPr>
    </p:titleStyle>
    <p:bodyStyle>
      <a:lvl1pPr marL="228623" indent="-228623" algn="l" defTabSz="60966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50" indent="-190520" algn="l" defTabSz="60966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76" indent="-152416" algn="l" defTabSz="60966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907"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738"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568"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398"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228"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1060" indent="-152416" algn="l" defTabSz="60966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60" rtl="0" eaLnBrk="1" latinLnBrk="0" hangingPunct="1">
        <a:defRPr sz="1200" kern="1200">
          <a:solidFill>
            <a:schemeClr val="tx1"/>
          </a:solidFill>
          <a:latin typeface="+mn-lt"/>
          <a:ea typeface="+mn-ea"/>
          <a:cs typeface="+mn-cs"/>
        </a:defRPr>
      </a:lvl1pPr>
      <a:lvl2pPr marL="304831" algn="l" defTabSz="609660" rtl="0" eaLnBrk="1" latinLnBrk="0" hangingPunct="1">
        <a:defRPr sz="1200" kern="1200">
          <a:solidFill>
            <a:schemeClr val="tx1"/>
          </a:solidFill>
          <a:latin typeface="+mn-lt"/>
          <a:ea typeface="+mn-ea"/>
          <a:cs typeface="+mn-cs"/>
        </a:defRPr>
      </a:lvl2pPr>
      <a:lvl3pPr marL="609660" algn="l" defTabSz="609660" rtl="0" eaLnBrk="1" latinLnBrk="0" hangingPunct="1">
        <a:defRPr sz="1200" kern="1200">
          <a:solidFill>
            <a:schemeClr val="tx1"/>
          </a:solidFill>
          <a:latin typeface="+mn-lt"/>
          <a:ea typeface="+mn-ea"/>
          <a:cs typeface="+mn-cs"/>
        </a:defRPr>
      </a:lvl3pPr>
      <a:lvl4pPr marL="914492" algn="l" defTabSz="609660" rtl="0" eaLnBrk="1" latinLnBrk="0" hangingPunct="1">
        <a:defRPr sz="1200" kern="1200">
          <a:solidFill>
            <a:schemeClr val="tx1"/>
          </a:solidFill>
          <a:latin typeface="+mn-lt"/>
          <a:ea typeface="+mn-ea"/>
          <a:cs typeface="+mn-cs"/>
        </a:defRPr>
      </a:lvl4pPr>
      <a:lvl5pPr marL="1219322" algn="l" defTabSz="609660" rtl="0" eaLnBrk="1" latinLnBrk="0" hangingPunct="1">
        <a:defRPr sz="1200" kern="1200">
          <a:solidFill>
            <a:schemeClr val="tx1"/>
          </a:solidFill>
          <a:latin typeface="+mn-lt"/>
          <a:ea typeface="+mn-ea"/>
          <a:cs typeface="+mn-cs"/>
        </a:defRPr>
      </a:lvl5pPr>
      <a:lvl6pPr marL="1524152" algn="l" defTabSz="609660" rtl="0" eaLnBrk="1" latinLnBrk="0" hangingPunct="1">
        <a:defRPr sz="1200" kern="1200">
          <a:solidFill>
            <a:schemeClr val="tx1"/>
          </a:solidFill>
          <a:latin typeface="+mn-lt"/>
          <a:ea typeface="+mn-ea"/>
          <a:cs typeface="+mn-cs"/>
        </a:defRPr>
      </a:lvl6pPr>
      <a:lvl7pPr marL="1828983" algn="l" defTabSz="609660" rtl="0" eaLnBrk="1" latinLnBrk="0" hangingPunct="1">
        <a:defRPr sz="1200" kern="1200">
          <a:solidFill>
            <a:schemeClr val="tx1"/>
          </a:solidFill>
          <a:latin typeface="+mn-lt"/>
          <a:ea typeface="+mn-ea"/>
          <a:cs typeface="+mn-cs"/>
        </a:defRPr>
      </a:lvl7pPr>
      <a:lvl8pPr marL="2133814" algn="l" defTabSz="609660" rtl="0" eaLnBrk="1" latinLnBrk="0" hangingPunct="1">
        <a:defRPr sz="1200" kern="1200">
          <a:solidFill>
            <a:schemeClr val="tx1"/>
          </a:solidFill>
          <a:latin typeface="+mn-lt"/>
          <a:ea typeface="+mn-ea"/>
          <a:cs typeface="+mn-cs"/>
        </a:defRPr>
      </a:lvl8pPr>
      <a:lvl9pPr marL="2438644" algn="l" defTabSz="60966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7-tap-1/1/141/108/"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0.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oan-7-tap-1/1/141/108/" TargetMode="Externa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Layout" Target="../slideLayouts/slideLayout40.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0.xml"/></Relationships>
</file>

<file path=ppt/slides/_rels/slide11.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8.png"/><Relationship Id="rId1" Type="http://schemas.openxmlformats.org/officeDocument/2006/relationships/slideLayout" Target="../slideLayouts/slideLayout4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23.pn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8.png"/><Relationship Id="rId1" Type="http://schemas.openxmlformats.org/officeDocument/2006/relationships/slideLayout" Target="../slideLayouts/slideLayout40.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27.png"/><Relationship Id="rId4" Type="http://schemas.openxmlformats.org/officeDocument/2006/relationships/image" Target="../media/image26.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26.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png"/><Relationship Id="rId1" Type="http://schemas.openxmlformats.org/officeDocument/2006/relationships/slideLayout" Target="../slideLayouts/slideLayout40.xml"/><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png"/><Relationship Id="rId1" Type="http://schemas.openxmlformats.org/officeDocument/2006/relationships/slideLayout" Target="../slideLayouts/slideLayout40.xml"/><Relationship Id="rId5" Type="http://schemas.openxmlformats.org/officeDocument/2006/relationships/image" Target="../media/image36.png"/><Relationship Id="rId4" Type="http://schemas.openxmlformats.org/officeDocument/2006/relationships/image" Target="../media/image35.png"/></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8.png"/><Relationship Id="rId1" Type="http://schemas.openxmlformats.org/officeDocument/2006/relationships/slideLayout" Target="../slideLayouts/slideLayout40.xm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8" Type="http://schemas.openxmlformats.org/officeDocument/2006/relationships/image" Target="../media/image45.svg"/><Relationship Id="rId13" Type="http://schemas.openxmlformats.org/officeDocument/2006/relationships/image" Target="../media/image50.png"/><Relationship Id="rId3" Type="http://schemas.openxmlformats.org/officeDocument/2006/relationships/image" Target="../media/image40.png"/><Relationship Id="rId7" Type="http://schemas.openxmlformats.org/officeDocument/2006/relationships/image" Target="../media/image44.png"/><Relationship Id="rId12" Type="http://schemas.openxmlformats.org/officeDocument/2006/relationships/image" Target="../media/image49.svg"/><Relationship Id="rId2" Type="http://schemas.openxmlformats.org/officeDocument/2006/relationships/image" Target="../media/image36.jpeg"/><Relationship Id="rId1" Type="http://schemas.openxmlformats.org/officeDocument/2006/relationships/slideLayout" Target="../slideLayouts/slideLayout51.xml"/><Relationship Id="rId6" Type="http://schemas.openxmlformats.org/officeDocument/2006/relationships/image" Target="../media/image43.svg"/><Relationship Id="rId11" Type="http://schemas.openxmlformats.org/officeDocument/2006/relationships/image" Target="../media/image48.png"/><Relationship Id="rId5" Type="http://schemas.openxmlformats.org/officeDocument/2006/relationships/image" Target="../media/image42.png"/><Relationship Id="rId10" Type="http://schemas.openxmlformats.org/officeDocument/2006/relationships/image" Target="../media/image47.svg"/><Relationship Id="rId4" Type="http://schemas.openxmlformats.org/officeDocument/2006/relationships/image" Target="../media/image41.svg"/><Relationship Id="rId9"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51.xml"/><Relationship Id="rId7" Type="http://schemas.openxmlformats.org/officeDocument/2006/relationships/image" Target="../media/image51.png"/><Relationship Id="rId2" Type="http://schemas.microsoft.com/office/2007/relationships/media" Target="../media/media1.mp3"/><Relationship Id="rId1" Type="http://schemas.openxmlformats.org/officeDocument/2006/relationships/audio" Target="NULL" TargetMode="Externa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6.jpeg"/><Relationship Id="rId9" Type="http://schemas.openxmlformats.org/officeDocument/2006/relationships/image" Target="../media/image50.png"/></Relationships>
</file>

<file path=ppt/slides/_rels/slide25.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1.svg"/><Relationship Id="rId12"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51.xml"/><Relationship Id="rId6" Type="http://schemas.openxmlformats.org/officeDocument/2006/relationships/image" Target="../media/image40.png"/><Relationship Id="rId11" Type="http://schemas.openxmlformats.org/officeDocument/2006/relationships/image" Target="../media/image57.png"/><Relationship Id="rId5" Type="http://schemas.openxmlformats.org/officeDocument/2006/relationships/image" Target="../media/image36.jpeg"/><Relationship Id="rId10" Type="http://schemas.openxmlformats.org/officeDocument/2006/relationships/image" Target="../media/image56.png"/><Relationship Id="rId4" Type="http://schemas.openxmlformats.org/officeDocument/2006/relationships/audio" Target="../media/audio2.wav"/><Relationship Id="rId9" Type="http://schemas.openxmlformats.org/officeDocument/2006/relationships/image" Target="../media/image55.png"/><Relationship Id="rId14" Type="http://schemas.openxmlformats.org/officeDocument/2006/relationships/image" Target="../media/image58.png"/></Relationships>
</file>

<file path=ppt/slides/_rels/slide2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1.svg"/><Relationship Id="rId2" Type="http://schemas.openxmlformats.org/officeDocument/2006/relationships/notesSlide" Target="../notesSlides/notesSlide3.xml"/><Relationship Id="rId1" Type="http://schemas.openxmlformats.org/officeDocument/2006/relationships/slideLayout" Target="../slideLayouts/slideLayout51.xml"/><Relationship Id="rId6" Type="http://schemas.openxmlformats.org/officeDocument/2006/relationships/image" Target="../media/image40.png"/><Relationship Id="rId5" Type="http://schemas.openxmlformats.org/officeDocument/2006/relationships/image" Target="../media/image36.jpeg"/><Relationship Id="rId10" Type="http://schemas.openxmlformats.org/officeDocument/2006/relationships/image" Target="../media/image59.png"/><Relationship Id="rId4" Type="http://schemas.openxmlformats.org/officeDocument/2006/relationships/audio" Target="../media/audio2.wav"/><Relationship Id="rId9" Type="http://schemas.openxmlformats.org/officeDocument/2006/relationships/image" Target="../media/image58.png"/></Relationships>
</file>

<file path=ppt/slides/_rels/slide27.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50.png"/><Relationship Id="rId3" Type="http://schemas.openxmlformats.org/officeDocument/2006/relationships/audio" Target="../media/audio2.wav"/><Relationship Id="rId7" Type="http://schemas.openxmlformats.org/officeDocument/2006/relationships/image" Target="../media/image41.svg"/><Relationship Id="rId12" Type="http://schemas.openxmlformats.org/officeDocument/2006/relationships/image" Target="../media/image65.png"/><Relationship Id="rId2" Type="http://schemas.openxmlformats.org/officeDocument/2006/relationships/notesSlide" Target="../notesSlides/notesSlide4.xml"/><Relationship Id="rId1" Type="http://schemas.openxmlformats.org/officeDocument/2006/relationships/slideLayout" Target="../slideLayouts/slideLayout51.xml"/><Relationship Id="rId6" Type="http://schemas.openxmlformats.org/officeDocument/2006/relationships/image" Target="../media/image40.png"/><Relationship Id="rId11" Type="http://schemas.openxmlformats.org/officeDocument/2006/relationships/image" Target="../media/image64.png"/><Relationship Id="rId5" Type="http://schemas.openxmlformats.org/officeDocument/2006/relationships/image" Target="../media/image36.jpeg"/><Relationship Id="rId10" Type="http://schemas.openxmlformats.org/officeDocument/2006/relationships/image" Target="../media/image63.png"/><Relationship Id="rId4" Type="http://schemas.openxmlformats.org/officeDocument/2006/relationships/audio" Target="../media/audio1.wav"/><Relationship Id="rId9" Type="http://schemas.openxmlformats.org/officeDocument/2006/relationships/image" Target="../media/image62.png"/><Relationship Id="rId14" Type="http://schemas.openxmlformats.org/officeDocument/2006/relationships/image" Target="../media/image58.png"/></Relationships>
</file>

<file path=ppt/slides/_rels/slide28.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50.png"/><Relationship Id="rId3" Type="http://schemas.openxmlformats.org/officeDocument/2006/relationships/audio" Target="../media/audio2.wav"/><Relationship Id="rId7" Type="http://schemas.openxmlformats.org/officeDocument/2006/relationships/image" Target="../media/image41.svg"/><Relationship Id="rId12"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51.xml"/><Relationship Id="rId6" Type="http://schemas.openxmlformats.org/officeDocument/2006/relationships/image" Target="../media/image40.png"/><Relationship Id="rId11" Type="http://schemas.openxmlformats.org/officeDocument/2006/relationships/image" Target="../media/image69.png"/><Relationship Id="rId5" Type="http://schemas.openxmlformats.org/officeDocument/2006/relationships/image" Target="../media/image36.jpeg"/><Relationship Id="rId10" Type="http://schemas.openxmlformats.org/officeDocument/2006/relationships/image" Target="../media/image68.png"/><Relationship Id="rId4" Type="http://schemas.openxmlformats.org/officeDocument/2006/relationships/audio" Target="../media/audio1.wav"/><Relationship Id="rId9" Type="http://schemas.openxmlformats.org/officeDocument/2006/relationships/image" Target="../media/image67.png"/><Relationship Id="rId14" Type="http://schemas.openxmlformats.org/officeDocument/2006/relationships/image" Target="../media/image58.png"/></Relationships>
</file>

<file path=ppt/slides/_rels/slide29.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50.png"/><Relationship Id="rId3" Type="http://schemas.openxmlformats.org/officeDocument/2006/relationships/audio" Target="../media/audio1.wav"/><Relationship Id="rId7" Type="http://schemas.openxmlformats.org/officeDocument/2006/relationships/image" Target="../media/image41.svg"/><Relationship Id="rId12"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51.xml"/><Relationship Id="rId6" Type="http://schemas.openxmlformats.org/officeDocument/2006/relationships/image" Target="../media/image40.png"/><Relationship Id="rId11" Type="http://schemas.openxmlformats.org/officeDocument/2006/relationships/image" Target="../media/image74.png"/><Relationship Id="rId5" Type="http://schemas.openxmlformats.org/officeDocument/2006/relationships/image" Target="../media/image36.jpeg"/><Relationship Id="rId10" Type="http://schemas.openxmlformats.org/officeDocument/2006/relationships/image" Target="../media/image73.png"/><Relationship Id="rId4" Type="http://schemas.openxmlformats.org/officeDocument/2006/relationships/audio" Target="../media/audio2.wav"/><Relationship Id="rId9" Type="http://schemas.openxmlformats.org/officeDocument/2006/relationships/image" Target="../media/image72.png"/><Relationship Id="rId14" Type="http://schemas.openxmlformats.org/officeDocument/2006/relationships/image" Target="../media/image58.png"/></Relationships>
</file>

<file path=ppt/slides/_rels/slide30.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66.png"/><Relationship Id="rId3" Type="http://schemas.openxmlformats.org/officeDocument/2006/relationships/audio" Target="../media/audio1.wav"/><Relationship Id="rId7" Type="http://schemas.openxmlformats.org/officeDocument/2006/relationships/image" Target="../media/image41.svg"/><Relationship Id="rId12"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51.xml"/><Relationship Id="rId6" Type="http://schemas.openxmlformats.org/officeDocument/2006/relationships/image" Target="../media/image40.png"/><Relationship Id="rId11" Type="http://schemas.openxmlformats.org/officeDocument/2006/relationships/image" Target="../media/image78.png"/><Relationship Id="rId5" Type="http://schemas.openxmlformats.org/officeDocument/2006/relationships/image" Target="../media/image36.jpeg"/><Relationship Id="rId15" Type="http://schemas.openxmlformats.org/officeDocument/2006/relationships/image" Target="../media/image59.png"/><Relationship Id="rId10" Type="http://schemas.openxmlformats.org/officeDocument/2006/relationships/image" Target="../media/image77.png"/><Relationship Id="rId4" Type="http://schemas.openxmlformats.org/officeDocument/2006/relationships/audio" Target="../media/audio2.wav"/><Relationship Id="rId9" Type="http://schemas.openxmlformats.org/officeDocument/2006/relationships/image" Target="../media/image76.png"/><Relationship Id="rId14" Type="http://schemas.openxmlformats.org/officeDocument/2006/relationships/image" Target="../media/image58.png"/></Relationships>
</file>

<file path=ppt/slides/_rels/slide31.xml.rels><?xml version="1.0" encoding="UTF-8" standalone="yes"?>
<Relationships xmlns="http://schemas.openxmlformats.org/package/2006/relationships"><Relationship Id="rId8" Type="http://schemas.openxmlformats.org/officeDocument/2006/relationships/image" Target="../media/image75.png"/><Relationship Id="rId13" Type="http://schemas.openxmlformats.org/officeDocument/2006/relationships/image" Target="../media/image50.png"/><Relationship Id="rId3" Type="http://schemas.openxmlformats.org/officeDocument/2006/relationships/audio" Target="../media/audio2.wav"/><Relationship Id="rId7" Type="http://schemas.openxmlformats.org/officeDocument/2006/relationships/image" Target="../media/image41.svg"/><Relationship Id="rId12"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51.xml"/><Relationship Id="rId6" Type="http://schemas.openxmlformats.org/officeDocument/2006/relationships/image" Target="../media/image40.png"/><Relationship Id="rId11" Type="http://schemas.openxmlformats.org/officeDocument/2006/relationships/image" Target="../media/image78.png"/><Relationship Id="rId5" Type="http://schemas.openxmlformats.org/officeDocument/2006/relationships/image" Target="../media/image36.jpeg"/><Relationship Id="rId15" Type="http://schemas.openxmlformats.org/officeDocument/2006/relationships/image" Target="../media/image58.png"/><Relationship Id="rId10" Type="http://schemas.openxmlformats.org/officeDocument/2006/relationships/image" Target="../media/image81.png"/><Relationship Id="rId4" Type="http://schemas.openxmlformats.org/officeDocument/2006/relationships/audio" Target="../media/audio1.wav"/><Relationship Id="rId9" Type="http://schemas.openxmlformats.org/officeDocument/2006/relationships/image" Target="../media/image80.png"/><Relationship Id="rId14" Type="http://schemas.openxmlformats.org/officeDocument/2006/relationships/image" Target="../media/image66.png"/></Relationships>
</file>

<file path=ppt/slides/_rels/slide32.xml.rels><?xml version="1.0" encoding="UTF-8" standalone="yes"?>
<Relationships xmlns="http://schemas.openxmlformats.org/package/2006/relationships"><Relationship Id="rId8" Type="http://schemas.openxmlformats.org/officeDocument/2006/relationships/image" Target="../media/image800.png"/><Relationship Id="rId3" Type="http://schemas.openxmlformats.org/officeDocument/2006/relationships/audio" Target="../media/audio2.wav"/><Relationship Id="rId7" Type="http://schemas.openxmlformats.org/officeDocument/2006/relationships/image" Target="../media/image41.svg"/><Relationship Id="rId12"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51.xml"/><Relationship Id="rId6" Type="http://schemas.openxmlformats.org/officeDocument/2006/relationships/image" Target="../media/image40.png"/><Relationship Id="rId11" Type="http://schemas.openxmlformats.org/officeDocument/2006/relationships/image" Target="../media/image58.png"/><Relationship Id="rId5" Type="http://schemas.openxmlformats.org/officeDocument/2006/relationships/image" Target="../media/image36.jpeg"/><Relationship Id="rId10" Type="http://schemas.openxmlformats.org/officeDocument/2006/relationships/image" Target="../media/image79.png"/><Relationship Id="rId4" Type="http://schemas.openxmlformats.org/officeDocument/2006/relationships/audio" Target="../media/audio1.wav"/><Relationship Id="rId9" Type="http://schemas.openxmlformats.org/officeDocument/2006/relationships/image" Target="../media/image50.png"/></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13" Type="http://schemas.openxmlformats.org/officeDocument/2006/relationships/image" Target="../media/image50.png"/><Relationship Id="rId3" Type="http://schemas.openxmlformats.org/officeDocument/2006/relationships/audio" Target="../media/audio2.wav"/><Relationship Id="rId7" Type="http://schemas.openxmlformats.org/officeDocument/2006/relationships/image" Target="../media/image41.svg"/><Relationship Id="rId12" Type="http://schemas.openxmlformats.org/officeDocument/2006/relationships/image" Target="../media/image85.png"/><Relationship Id="rId2" Type="http://schemas.openxmlformats.org/officeDocument/2006/relationships/notesSlide" Target="../notesSlides/notesSlide10.xml"/><Relationship Id="rId1" Type="http://schemas.openxmlformats.org/officeDocument/2006/relationships/slideLayout" Target="../slideLayouts/slideLayout51.xml"/><Relationship Id="rId6" Type="http://schemas.openxmlformats.org/officeDocument/2006/relationships/image" Target="../media/image40.png"/><Relationship Id="rId11" Type="http://schemas.openxmlformats.org/officeDocument/2006/relationships/image" Target="../media/image84.png"/><Relationship Id="rId5" Type="http://schemas.openxmlformats.org/officeDocument/2006/relationships/image" Target="../media/image36.jpeg"/><Relationship Id="rId15" Type="http://schemas.openxmlformats.org/officeDocument/2006/relationships/image" Target="../media/image58.png"/><Relationship Id="rId10" Type="http://schemas.openxmlformats.org/officeDocument/2006/relationships/image" Target="../media/image83.png"/><Relationship Id="rId4" Type="http://schemas.openxmlformats.org/officeDocument/2006/relationships/audio" Target="../media/audio1.wav"/><Relationship Id="rId9" Type="http://schemas.openxmlformats.org/officeDocument/2006/relationships/image" Target="../media/image820.png"/><Relationship Id="rId14" Type="http://schemas.openxmlformats.org/officeDocument/2006/relationships/image" Target="../media/image82.png"/></Relationships>
</file>

<file path=ppt/slides/_rels/slide34.xml.rels><?xml version="1.0" encoding="UTF-8" standalone="yes"?>
<Relationships xmlns="http://schemas.openxmlformats.org/package/2006/relationships"><Relationship Id="rId8" Type="http://schemas.openxmlformats.org/officeDocument/2006/relationships/image" Target="../media/image59.png"/><Relationship Id="rId13" Type="http://schemas.openxmlformats.org/officeDocument/2006/relationships/image" Target="../media/image90.png"/><Relationship Id="rId3" Type="http://schemas.openxmlformats.org/officeDocument/2006/relationships/audio" Target="../media/audio2.wav"/><Relationship Id="rId7" Type="http://schemas.openxmlformats.org/officeDocument/2006/relationships/image" Target="../media/image41.svg"/><Relationship Id="rId12" Type="http://schemas.openxmlformats.org/officeDocument/2006/relationships/image" Target="../media/image89.png"/><Relationship Id="rId2" Type="http://schemas.openxmlformats.org/officeDocument/2006/relationships/notesSlide" Target="../notesSlides/notesSlide11.xml"/><Relationship Id="rId1" Type="http://schemas.openxmlformats.org/officeDocument/2006/relationships/slideLayout" Target="../slideLayouts/slideLayout51.xml"/><Relationship Id="rId6" Type="http://schemas.openxmlformats.org/officeDocument/2006/relationships/image" Target="../media/image40.png"/><Relationship Id="rId11" Type="http://schemas.openxmlformats.org/officeDocument/2006/relationships/image" Target="../media/image88.png"/><Relationship Id="rId5" Type="http://schemas.openxmlformats.org/officeDocument/2006/relationships/image" Target="../media/image36.jpeg"/><Relationship Id="rId15" Type="http://schemas.openxmlformats.org/officeDocument/2006/relationships/image" Target="../media/image86.png"/><Relationship Id="rId10" Type="http://schemas.openxmlformats.org/officeDocument/2006/relationships/image" Target="../media/image87.png"/><Relationship Id="rId4" Type="http://schemas.openxmlformats.org/officeDocument/2006/relationships/audio" Target="../media/audio1.wav"/><Relationship Id="rId9" Type="http://schemas.openxmlformats.org/officeDocument/2006/relationships/image" Target="../media/image58.png"/><Relationship Id="rId1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50.png"/><Relationship Id="rId2" Type="http://schemas.openxmlformats.org/officeDocument/2006/relationships/image" Target="../media/image36.jpeg"/><Relationship Id="rId1" Type="http://schemas.openxmlformats.org/officeDocument/2006/relationships/slideLayout" Target="../slideLayouts/slideLayout62.xml"/><Relationship Id="rId6" Type="http://schemas.openxmlformats.org/officeDocument/2006/relationships/image" Target="../media/image92.png"/><Relationship Id="rId5" Type="http://schemas.openxmlformats.org/officeDocument/2006/relationships/image" Target="../media/image91.png"/><Relationship Id="rId4" Type="http://schemas.openxmlformats.org/officeDocument/2006/relationships/image" Target="../media/image41.svg"/></Relationships>
</file>

<file path=ppt/slides/_rels/slide36.xml.rels><?xml version="1.0" encoding="UTF-8" standalone="yes"?>
<Relationships xmlns="http://schemas.openxmlformats.org/package/2006/relationships"><Relationship Id="rId3" Type="http://schemas.openxmlformats.org/officeDocument/2006/relationships/hyperlink" Target="https://hoc10.vn/doc-sach/toan-7-tap-1/1/141/108/" TargetMode="External"/><Relationship Id="rId2" Type="http://schemas.openxmlformats.org/officeDocument/2006/relationships/image" Target="../media/image93.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1.xml"/><Relationship Id="rId4" Type="http://schemas.openxmlformats.org/officeDocument/2006/relationships/image" Target="../media/image96.svg"/></Relationships>
</file>

<file path=ppt/slides/_rels/slide38.xml.rels><?xml version="1.0" encoding="UTF-8" standalone="yes"?>
<Relationships xmlns="http://schemas.openxmlformats.org/package/2006/relationships"><Relationship Id="rId3" Type="http://schemas.openxmlformats.org/officeDocument/2006/relationships/image" Target="../media/image97.jp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98.jpg"/><Relationship Id="rId1" Type="http://schemas.openxmlformats.org/officeDocument/2006/relationships/slideLayout" Target="../slideLayouts/slideLayout24.xml"/><Relationship Id="rId6" Type="http://schemas.openxmlformats.org/officeDocument/2006/relationships/image" Target="../media/image100.png"/><Relationship Id="rId5" Type="http://schemas.microsoft.com/office/2007/relationships/hdphoto" Target="../media/hdphoto1.wdp"/><Relationship Id="rId4" Type="http://schemas.openxmlformats.org/officeDocument/2006/relationships/image" Target="../media/image99.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3" name="Google Shape;54;p1">
            <a:extLst>
              <a:ext uri="{FF2B5EF4-FFF2-40B4-BE49-F238E27FC236}">
                <a16:creationId xmlns:a16="http://schemas.microsoft.com/office/drawing/2014/main" id="{6C81C901-B362-89B8-39D1-25555AB041FC}"/>
              </a:ext>
            </a:extLst>
          </p:cNvPr>
          <p:cNvSpPr txBox="1">
            <a:spLocks/>
          </p:cNvSpPr>
          <p:nvPr/>
        </p:nvSpPr>
        <p:spPr>
          <a:xfrm>
            <a:off x="727107" y="1732188"/>
            <a:ext cx="10737785" cy="100889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Pts val="990"/>
              <a:buFont typeface="Arial"/>
              <a:buNone/>
              <a:tabLst/>
              <a:defRPr/>
            </a:pPr>
            <a:r>
              <a:rPr kumimoji="0" lang="en-US" sz="54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Chương</a:t>
            </a:r>
            <a:r>
              <a:rPr kumimoji="0" lang="en-US" sz="54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IV</a:t>
            </a:r>
          </a:p>
        </p:txBody>
      </p:sp>
      <p:sp>
        <p:nvSpPr>
          <p:cNvPr id="4" name="TextBox 3">
            <a:extLst>
              <a:ext uri="{FF2B5EF4-FFF2-40B4-BE49-F238E27FC236}">
                <a16:creationId xmlns:a16="http://schemas.microsoft.com/office/drawing/2014/main" id="{CA4F7804-8AAC-0CF7-14AC-BFA7CFEACC95}"/>
              </a:ext>
            </a:extLst>
          </p:cNvPr>
          <p:cNvSpPr txBox="1"/>
          <p:nvPr/>
        </p:nvSpPr>
        <p:spPr>
          <a:xfrm>
            <a:off x="9510944" y="0"/>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TOÁN </a:t>
            </a:r>
            <a:r>
              <a:rPr kumimoji="0" lang="vi-VN"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7</a:t>
            </a:r>
            <a:endPar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endParaRPr>
          </a:p>
        </p:txBody>
      </p:sp>
      <p:sp>
        <p:nvSpPr>
          <p:cNvPr id="5" name="Rectangle 4">
            <a:extLst>
              <a:ext uri="{FF2B5EF4-FFF2-40B4-BE49-F238E27FC236}">
                <a16:creationId xmlns:a16="http://schemas.microsoft.com/office/drawing/2014/main" id="{CF322D36-D564-290A-F004-9382DA2D8252}"/>
              </a:ext>
            </a:extLst>
          </p:cNvPr>
          <p:cNvSpPr/>
          <p:nvPr/>
        </p:nvSpPr>
        <p:spPr>
          <a:xfrm>
            <a:off x="10603076" y="589132"/>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7" name="TextBox 6">
            <a:extLst>
              <a:ext uri="{FF2B5EF4-FFF2-40B4-BE49-F238E27FC236}">
                <a16:creationId xmlns:a16="http://schemas.microsoft.com/office/drawing/2014/main" id="{F2E9BC7F-8897-9903-A59B-E31625F58F5C}"/>
              </a:ext>
            </a:extLst>
          </p:cNvPr>
          <p:cNvSpPr txBox="1"/>
          <p:nvPr/>
        </p:nvSpPr>
        <p:spPr>
          <a:xfrm>
            <a:off x="1432379" y="2857439"/>
            <a:ext cx="9327240" cy="1015663"/>
          </a:xfrm>
          <a:prstGeom prst="rect">
            <a:avLst/>
          </a:prstGeom>
          <a:noFill/>
        </p:spPr>
        <p:txBody>
          <a:bodyPr wrap="square">
            <a:spAutoFit/>
          </a:bodyPr>
          <a:lstStyle/>
          <a:p>
            <a:pPr lvl="0" algn="ctr" defTabSz="914377">
              <a:lnSpc>
                <a:spcPct val="100000"/>
              </a:lnSpc>
              <a:buClr>
                <a:srgbClr val="000000"/>
              </a:buClr>
              <a:defRPr/>
            </a:pPr>
            <a:r>
              <a:rPr kumimoji="0" lang="en-US" sz="60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lang="en-US" sz="6000" b="1" i="0" u="none" strike="noStrike" cap="none" dirty="0" err="1">
                <a:solidFill>
                  <a:srgbClr val="FF0000"/>
                </a:solidFill>
                <a:latin typeface="UTM Avo" panose="02040603050506020204" pitchFamily="18"/>
                <a:sym typeface="Arial"/>
              </a:rPr>
              <a:t>tập</a:t>
            </a:r>
            <a:r>
              <a:rPr lang="en-US" sz="6000" b="1" i="0" u="none" strike="noStrike" cap="none" dirty="0">
                <a:solidFill>
                  <a:srgbClr val="FF0000"/>
                </a:solidFill>
                <a:latin typeface="UTM Avo" panose="02040603050506020204" pitchFamily="18"/>
                <a:sym typeface="Arial"/>
              </a:rPr>
              <a:t> </a:t>
            </a:r>
            <a:r>
              <a:rPr lang="en-US" sz="6000" b="1" i="0" u="none" strike="noStrike" cap="none" dirty="0" err="1">
                <a:solidFill>
                  <a:srgbClr val="FF0000"/>
                </a:solidFill>
                <a:latin typeface="UTM Avo" panose="02040603050506020204" pitchFamily="18"/>
                <a:sym typeface="Arial"/>
              </a:rPr>
              <a:t>cuối</a:t>
            </a:r>
            <a:r>
              <a:rPr lang="en-US" sz="6000" b="1" i="0" u="none" strike="noStrike" cap="none" dirty="0">
                <a:solidFill>
                  <a:srgbClr val="FF0000"/>
                </a:solidFill>
                <a:latin typeface="UTM Avo" panose="02040603050506020204" pitchFamily="18"/>
                <a:sym typeface="Arial"/>
              </a:rPr>
              <a:t> </a:t>
            </a:r>
            <a:r>
              <a:rPr lang="en-US" sz="6000" b="1" i="0" u="none" strike="noStrike" cap="none" dirty="0" err="1">
                <a:solidFill>
                  <a:srgbClr val="FF0000"/>
                </a:solidFill>
                <a:latin typeface="UTM Avo" panose="02040603050506020204" pitchFamily="18"/>
                <a:sym typeface="Arial"/>
              </a:rPr>
              <a:t>chương</a:t>
            </a:r>
            <a:r>
              <a:rPr lang="en-US" sz="6000" b="1" i="0" u="none" strike="noStrike" cap="none" dirty="0">
                <a:solidFill>
                  <a:srgbClr val="FF0000"/>
                </a:solidFill>
                <a:latin typeface="UTM Avo" panose="02040603050506020204" pitchFamily="18"/>
                <a:sym typeface="Arial"/>
              </a:rPr>
              <a:t> IV</a:t>
            </a:r>
            <a:endParaRPr kumimoji="0" lang="en-US" sz="60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511F470-B617-5D64-3124-AD8E6D40278C}"/>
              </a:ext>
            </a:extLst>
          </p:cNvPr>
          <p:cNvPicPr>
            <a:picLocks noChangeAspect="1"/>
          </p:cNvPicPr>
          <p:nvPr/>
        </p:nvPicPr>
        <p:blipFill>
          <a:blip r:embed="rId4"/>
          <a:stretch>
            <a:fillRect/>
          </a:stretch>
        </p:blipFill>
        <p:spPr>
          <a:xfrm>
            <a:off x="4818910" y="2726765"/>
            <a:ext cx="2866614" cy="1683310"/>
          </a:xfrm>
          <a:prstGeom prst="rect">
            <a:avLst/>
          </a:prstGeom>
        </p:spPr>
      </p:pic>
    </p:spTree>
    <p:extLst>
      <p:ext uri="{BB962C8B-B14F-4D97-AF65-F5344CB8AC3E}">
        <p14:creationId xmlns:p14="http://schemas.microsoft.com/office/powerpoint/2010/main" val="84277263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0C9A5E29-5F86-92D1-6791-0AC206D898CA}"/>
              </a:ext>
            </a:extLst>
          </p:cNvPr>
          <p:cNvGrpSpPr/>
          <p:nvPr/>
        </p:nvGrpSpPr>
        <p:grpSpPr>
          <a:xfrm>
            <a:off x="4552950" y="961550"/>
            <a:ext cx="3171818" cy="1456523"/>
            <a:chOff x="8420100" y="818675"/>
            <a:chExt cx="3171818" cy="1456523"/>
          </a:xfrm>
        </p:grpSpPr>
        <p:sp>
          <p:nvSpPr>
            <p:cNvPr id="4" name="Hình Bầu dục 16">
              <a:extLst>
                <a:ext uri="{FF2B5EF4-FFF2-40B4-BE49-F238E27FC236}">
                  <a16:creationId xmlns:a16="http://schemas.microsoft.com/office/drawing/2014/main" id="{6E5728DC-93F5-D357-FED9-76C57C5E3680}"/>
                </a:ext>
              </a:extLst>
            </p:cNvPr>
            <p:cNvSpPr/>
            <p:nvPr/>
          </p:nvSpPr>
          <p:spPr>
            <a:xfrm>
              <a:off x="8420100" y="977027"/>
              <a:ext cx="3171818" cy="1298171"/>
            </a:xfrm>
            <a:prstGeom prst="ellipse">
              <a:avLst/>
            </a:prstGeom>
            <a:solidFill>
              <a:srgbClr val="FFCE6D"/>
            </a:solidFill>
          </p:spPr>
          <p:style>
            <a:lnRef idx="1">
              <a:schemeClr val="accent6"/>
            </a:lnRef>
            <a:fillRef idx="3">
              <a:schemeClr val="accent6"/>
            </a:fillRef>
            <a:effectRef idx="2">
              <a:schemeClr val="accent6"/>
            </a:effectRef>
            <a:fontRef idx="minor">
              <a:schemeClr val="lt1"/>
            </a:fontRef>
          </p:style>
          <p:txBody>
            <a:bodyPr rtlCol="0" anchor="ctr"/>
            <a:lstStyle/>
            <a:p>
              <a:pPr algn="ctr"/>
              <a:r>
                <a:rPr lang="en-US" sz="2400" b="1" dirty="0">
                  <a:solidFill>
                    <a:sysClr val="windowText" lastClr="000000"/>
                  </a:solidFill>
                  <a:latin typeface="UTM Avo" panose="02040603050506020204" pitchFamily="18" charset="0"/>
                  <a:cs typeface="Arial" panose="020B0604020202020204" pitchFamily="34" charset="0"/>
                </a:rPr>
                <a:t>HOẠT ĐỘNG NHÓM</a:t>
              </a:r>
            </a:p>
          </p:txBody>
        </p:sp>
        <p:pic>
          <p:nvPicPr>
            <p:cNvPr id="5" name="Picture 7">
              <a:extLst>
                <a:ext uri="{FF2B5EF4-FFF2-40B4-BE49-F238E27FC236}">
                  <a16:creationId xmlns:a16="http://schemas.microsoft.com/office/drawing/2014/main" id="{163C9506-9F94-6157-1A66-AA4D09CD046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91288">
              <a:off x="9346666" y="818675"/>
              <a:ext cx="1250336" cy="363734"/>
            </a:xfrm>
            <a:prstGeom prst="rect">
              <a:avLst/>
            </a:prstGeom>
          </p:spPr>
        </p:pic>
      </p:grpSp>
      <p:sp>
        <p:nvSpPr>
          <p:cNvPr id="6" name="Hộp Văn bản 19">
            <a:extLst>
              <a:ext uri="{FF2B5EF4-FFF2-40B4-BE49-F238E27FC236}">
                <a16:creationId xmlns:a16="http://schemas.microsoft.com/office/drawing/2014/main" id="{91515CAC-7557-6B69-2804-0727D4F76B18}"/>
              </a:ext>
            </a:extLst>
          </p:cNvPr>
          <p:cNvSpPr txBox="1"/>
          <p:nvPr/>
        </p:nvSpPr>
        <p:spPr>
          <a:xfrm>
            <a:off x="362696" y="2525560"/>
            <a:ext cx="11391153" cy="3530197"/>
          </a:xfrm>
          <a:prstGeom prst="rect">
            <a:avLst/>
          </a:prstGeom>
          <a:noFill/>
        </p:spPr>
        <p:txBody>
          <a:bodyPr wrap="square">
            <a:spAutoFit/>
          </a:bodyPr>
          <a:lstStyle/>
          <a:p>
            <a:pPr algn="just">
              <a:lnSpc>
                <a:spcPct val="150000"/>
              </a:lnSpc>
            </a:pP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nhóm</a:t>
            </a:r>
            <a:r>
              <a:rPr lang="en-US"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hệ</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thống</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lại</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kiến</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thức</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đã</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học</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của</a:t>
            </a:r>
            <a:r>
              <a:rPr lang="vi-VN" sz="2400" dirty="0">
                <a:latin typeface="UTM Avo" panose="02040603050506020204" pitchFamily="18" charset="0"/>
                <a:ea typeface="Calibri" panose="020F0502020204030204" pitchFamily="34" charset="0"/>
                <a:cs typeface="Arial" panose="020B0604020202020204" pitchFamily="34" charset="0"/>
              </a:rPr>
              <a:t> chương </a:t>
            </a:r>
            <a:r>
              <a:rPr lang="vi-VN" sz="2400" dirty="0" err="1">
                <a:latin typeface="UTM Avo" panose="02040603050506020204" pitchFamily="18" charset="0"/>
                <a:ea typeface="Calibri" panose="020F0502020204030204" pitchFamily="34" charset="0"/>
                <a:cs typeface="Arial" panose="020B0604020202020204" pitchFamily="34" charset="0"/>
              </a:rPr>
              <a:t>và</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tổng</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hợp</a:t>
            </a:r>
            <a:r>
              <a:rPr lang="vi-VN" sz="2400" dirty="0">
                <a:latin typeface="UTM Avo" panose="02040603050506020204" pitchFamily="18" charset="0"/>
                <a:ea typeface="Calibri" panose="020F0502020204030204" pitchFamily="34" charset="0"/>
                <a:cs typeface="Arial" panose="020B0604020202020204" pitchFamily="34" charset="0"/>
              </a:rPr>
              <a:t> ý </a:t>
            </a:r>
            <a:r>
              <a:rPr lang="vi-VN" sz="2400" dirty="0" err="1">
                <a:latin typeface="UTM Avo" panose="02040603050506020204" pitchFamily="18" charset="0"/>
                <a:ea typeface="Calibri" panose="020F0502020204030204" pitchFamily="34" charset="0"/>
                <a:cs typeface="Arial" panose="020B0604020202020204" pitchFamily="34" charset="0"/>
              </a:rPr>
              <a:t>kiến</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vào</a:t>
            </a:r>
            <a:r>
              <a:rPr lang="vi-VN" sz="2400" dirty="0">
                <a:latin typeface="UTM Avo" panose="02040603050506020204" pitchFamily="18" charset="0"/>
                <a:ea typeface="Calibri" panose="020F0502020204030204" pitchFamily="34" charset="0"/>
                <a:cs typeface="Arial" panose="020B0604020202020204" pitchFamily="34" charset="0"/>
              </a:rPr>
              <a:t> </a:t>
            </a:r>
            <a:r>
              <a:rPr lang="vi-VN" sz="2400" dirty="0" err="1">
                <a:latin typeface="UTM Avo" panose="02040603050506020204" pitchFamily="18" charset="0"/>
                <a:ea typeface="Calibri" panose="020F0502020204030204" pitchFamily="34" charset="0"/>
                <a:cs typeface="Arial" panose="020B0604020202020204" pitchFamily="34" charset="0"/>
              </a:rPr>
              <a:t>giấy</a:t>
            </a:r>
            <a:r>
              <a:rPr lang="vi-VN" sz="2400" dirty="0">
                <a:latin typeface="UTM Avo" panose="02040603050506020204" pitchFamily="18" charset="0"/>
                <a:ea typeface="Calibri" panose="020F0502020204030204" pitchFamily="34" charset="0"/>
                <a:cs typeface="Arial" panose="020B0604020202020204" pitchFamily="34" charset="0"/>
              </a:rPr>
              <a:t> A1 </a:t>
            </a:r>
            <a:r>
              <a:rPr lang="vi-VN" sz="2400" dirty="0" err="1">
                <a:latin typeface="UTM Avo" panose="02040603050506020204" pitchFamily="18" charset="0"/>
                <a:ea typeface="Calibri" panose="020F0502020204030204" pitchFamily="34" charset="0"/>
                <a:cs typeface="Arial" panose="020B0604020202020204" pitchFamily="34" charset="0"/>
              </a:rPr>
              <a:t>thành</a:t>
            </a:r>
            <a:r>
              <a:rPr lang="vi-VN" sz="2400" dirty="0">
                <a:latin typeface="UTM Avo" panose="02040603050506020204" pitchFamily="18" charset="0"/>
                <a:ea typeface="Calibri" panose="020F0502020204030204" pitchFamily="34" charset="0"/>
                <a:cs typeface="Arial" panose="020B0604020202020204" pitchFamily="34" charset="0"/>
              </a:rPr>
              <a:t> sơ </a:t>
            </a:r>
            <a:r>
              <a:rPr lang="vi-VN" sz="2400" dirty="0" err="1">
                <a:latin typeface="UTM Avo" panose="02040603050506020204" pitchFamily="18" charset="0"/>
                <a:ea typeface="Calibri" panose="020F0502020204030204" pitchFamily="34" charset="0"/>
                <a:cs typeface="Arial" panose="020B0604020202020204" pitchFamily="34" charset="0"/>
              </a:rPr>
              <a:t>đồ</a:t>
            </a:r>
            <a:r>
              <a:rPr lang="vi-VN" sz="2400" dirty="0">
                <a:latin typeface="UTM Avo" panose="02040603050506020204" pitchFamily="18" charset="0"/>
                <a:ea typeface="Calibri" panose="020F0502020204030204" pitchFamily="34" charset="0"/>
                <a:cs typeface="Arial" panose="020B0604020202020204" pitchFamily="34" charset="0"/>
              </a:rPr>
              <a:t> tư duy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bày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nội</a:t>
            </a:r>
            <a:r>
              <a:rPr lang="en-US" sz="2400" dirty="0">
                <a:latin typeface="UTM Avo" panose="02040603050506020204" pitchFamily="18" charset="0"/>
                <a:ea typeface="Calibri" panose="020F0502020204030204" pitchFamily="34" charset="0"/>
                <a:cs typeface="Arial" panose="020B0604020202020204" pitchFamily="34" charset="0"/>
              </a:rPr>
              <a:t> dung </a:t>
            </a:r>
            <a:r>
              <a:rPr lang="en-US" sz="2400" dirty="0" err="1">
                <a:latin typeface="UTM Avo" panose="02040603050506020204" pitchFamily="18" charset="0"/>
                <a:ea typeface="Calibri" panose="020F0502020204030204" pitchFamily="34" charset="0"/>
                <a:cs typeface="Arial" panose="020B0604020202020204" pitchFamily="34" charset="0"/>
              </a:rPr>
              <a:t>sau</a:t>
            </a:r>
            <a:r>
              <a:rPr lang="en-US" sz="2400" dirty="0">
                <a:latin typeface="UTM Avo" panose="02040603050506020204" pitchFamily="18" charset="0"/>
                <a:ea typeface="Calibri" panose="020F0502020204030204" pitchFamily="34" charset="0"/>
                <a:cs typeface="Arial" panose="020B0604020202020204" pitchFamily="34" charset="0"/>
              </a:rPr>
              <a:t>:</a:t>
            </a:r>
          </a:p>
          <a:p>
            <a:pPr marL="381019" indent="-381019" algn="just">
              <a:lnSpc>
                <a:spcPct val="150000"/>
              </a:lnSpc>
              <a:spcAft>
                <a:spcPts val="533"/>
              </a:spcAft>
              <a:buFontTx/>
              <a:buChar char="+"/>
            </a:pPr>
            <a:r>
              <a:rPr lang="vi-VN" sz="2400" dirty="0">
                <a:latin typeface="UTM Avo" panose="02040603050506020204" pitchFamily="18" charset="0"/>
                <a:ea typeface="Calibri" panose="020F0502020204030204" pitchFamily="34" charset="0"/>
                <a:cs typeface="Arial" panose="020B0604020202020204" pitchFamily="34" charset="0"/>
              </a:rPr>
              <a:t>Các góc ở vị trí đặc biệt</a:t>
            </a:r>
            <a:r>
              <a:rPr lang="en-US" sz="2400" dirty="0">
                <a:latin typeface="UTM Avo" panose="02040603050506020204" pitchFamily="18" charset="0"/>
                <a:ea typeface="Calibri" panose="020F0502020204030204" pitchFamily="34" charset="0"/>
                <a:cs typeface="Arial" panose="020B0604020202020204" pitchFamily="34" charset="0"/>
              </a:rPr>
              <a:t>.</a:t>
            </a:r>
          </a:p>
          <a:p>
            <a:pPr marL="381019" indent="-381019" algn="just">
              <a:lnSpc>
                <a:spcPct val="150000"/>
              </a:lnSpc>
              <a:spcAft>
                <a:spcPts val="533"/>
              </a:spcAft>
              <a:buFontTx/>
              <a:buChar char="+"/>
            </a:pPr>
            <a:r>
              <a:rPr lang="vi-VN" sz="2400" dirty="0">
                <a:latin typeface="UTM Avo" panose="02040603050506020204" pitchFamily="18" charset="0"/>
                <a:ea typeface="Calibri" panose="020F0502020204030204" pitchFamily="34" charset="0"/>
                <a:cs typeface="Arial" panose="020B0604020202020204" pitchFamily="34" charset="0"/>
              </a:rPr>
              <a:t>Tia phân giác của một góc</a:t>
            </a:r>
            <a:r>
              <a:rPr lang="en-US" sz="2400" dirty="0">
                <a:latin typeface="UTM Avo" panose="02040603050506020204" pitchFamily="18" charset="0"/>
                <a:ea typeface="Calibri" panose="020F0502020204030204" pitchFamily="34" charset="0"/>
                <a:cs typeface="Arial" panose="020B0604020202020204" pitchFamily="34" charset="0"/>
              </a:rPr>
              <a:t>.</a:t>
            </a:r>
            <a:r>
              <a:rPr lang="vi-VN" sz="2400" dirty="0">
                <a:latin typeface="UTM Avo" panose="02040603050506020204" pitchFamily="18" charset="0"/>
                <a:ea typeface="Calibri" panose="020F0502020204030204" pitchFamily="34" charset="0"/>
                <a:cs typeface="Arial" panose="020B0604020202020204" pitchFamily="34" charset="0"/>
              </a:rPr>
              <a:t> </a:t>
            </a:r>
            <a:endParaRPr lang="en-US" sz="2400" dirty="0">
              <a:latin typeface="UTM Avo" panose="02040603050506020204" pitchFamily="18" charset="0"/>
              <a:ea typeface="Calibri" panose="020F0502020204030204" pitchFamily="34" charset="0"/>
              <a:cs typeface="Arial" panose="020B0604020202020204" pitchFamily="34" charset="0"/>
            </a:endParaRPr>
          </a:p>
          <a:p>
            <a:pPr marL="381019" indent="-381019" algn="just">
              <a:lnSpc>
                <a:spcPct val="150000"/>
              </a:lnSpc>
              <a:spcAft>
                <a:spcPts val="533"/>
              </a:spcAft>
              <a:buFontTx/>
              <a:buChar char="+"/>
            </a:pPr>
            <a:r>
              <a:rPr lang="en-US" sz="2400" dirty="0">
                <a:latin typeface="UTM Avo" panose="02040603050506020204" pitchFamily="18" charset="0"/>
                <a:ea typeface="Calibri" panose="020F0502020204030204" pitchFamily="34" charset="0"/>
                <a:cs typeface="Arial" panose="020B0604020202020204" pitchFamily="34" charset="0"/>
              </a:rPr>
              <a:t>Hai </a:t>
            </a:r>
            <a:r>
              <a:rPr lang="en-US" sz="2400" dirty="0" err="1">
                <a:latin typeface="UTM Avo" panose="02040603050506020204" pitchFamily="18" charset="0"/>
                <a:ea typeface="Calibri" panose="020F0502020204030204" pitchFamily="34" charset="0"/>
                <a:cs typeface="Arial" panose="020B0604020202020204" pitchFamily="34" charset="0"/>
              </a:rPr>
              <a:t>đường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thẳng</a:t>
            </a:r>
            <a:r>
              <a:rPr lang="en-US" sz="2400" dirty="0">
                <a:latin typeface="UTM Avo" panose="02040603050506020204" pitchFamily="18" charset="0"/>
                <a:ea typeface="Calibri" panose="020F0502020204030204" pitchFamily="34" charset="0"/>
                <a:cs typeface="Arial" panose="020B0604020202020204" pitchFamily="34" charset="0"/>
              </a:rPr>
              <a:t> song </a:t>
            </a:r>
            <a:r>
              <a:rPr lang="en-US" sz="2400" dirty="0" err="1">
                <a:latin typeface="UTM Avo" panose="02040603050506020204" pitchFamily="18" charset="0"/>
                <a:ea typeface="Calibri" panose="020F0502020204030204" pitchFamily="34" charset="0"/>
                <a:cs typeface="Arial" panose="020B0604020202020204" pitchFamily="34" charset="0"/>
              </a:rPr>
              <a:t>song</a:t>
            </a:r>
            <a:r>
              <a:rPr lang="en-US" sz="2400" dirty="0">
                <a:latin typeface="UTM Avo" panose="02040603050506020204" pitchFamily="18" charset="0"/>
                <a:ea typeface="Calibri" panose="020F0502020204030204" pitchFamily="34" charset="0"/>
                <a:cs typeface="Arial" panose="020B0604020202020204" pitchFamily="34" charset="0"/>
              </a:rPr>
              <a:t>.</a:t>
            </a:r>
          </a:p>
          <a:p>
            <a:pPr marL="381019" indent="-381019" algn="just">
              <a:lnSpc>
                <a:spcPct val="150000"/>
              </a:lnSpc>
              <a:spcAft>
                <a:spcPts val="533"/>
              </a:spcAft>
              <a:buFontTx/>
              <a:buChar char="+"/>
            </a:pPr>
            <a:r>
              <a:rPr lang="en-US" sz="2400" dirty="0" err="1">
                <a:latin typeface="UTM Avo" panose="02040603050506020204" pitchFamily="18" charset="0"/>
                <a:ea typeface="Calibri" panose="020F0502020204030204" pitchFamily="34" charset="0"/>
                <a:cs typeface="Arial" panose="020B0604020202020204" pitchFamily="34" charset="0"/>
              </a:rPr>
              <a:t>Định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lí</a:t>
            </a:r>
            <a:r>
              <a:rPr lang="en-US" sz="2400" dirty="0">
                <a:latin typeface="UTM Avo" panose="02040603050506020204" pitchFamily="18" charset="0"/>
                <a:ea typeface="Calibri" panose="020F0502020204030204" pitchFamily="34" charset="0"/>
                <a:cs typeface="Arial" panose="020B0604020202020204" pitchFamily="34" charset="0"/>
              </a:rPr>
              <a:t>.</a:t>
            </a:r>
          </a:p>
        </p:txBody>
      </p:sp>
    </p:spTree>
    <p:extLst>
      <p:ext uri="{BB962C8B-B14F-4D97-AF65-F5344CB8AC3E}">
        <p14:creationId xmlns:p14="http://schemas.microsoft.com/office/powerpoint/2010/main" val="1010998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dissolv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dissolv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dissolve">
                                      <p:cBhvr>
                                        <p:cTn id="27" dur="500"/>
                                        <p:tgtEl>
                                          <p:spTgt spid="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8E55554C-9AF5-36AA-1378-6E2B2FB2B4E0}"/>
              </a:ext>
            </a:extLst>
          </p:cNvPr>
          <p:cNvPicPr>
            <a:picLocks noChangeAspect="1"/>
          </p:cNvPicPr>
          <p:nvPr/>
        </p:nvPicPr>
        <p:blipFill>
          <a:blip r:embed="rId4"/>
          <a:stretch>
            <a:fillRect/>
          </a:stretch>
        </p:blipFill>
        <p:spPr>
          <a:xfrm>
            <a:off x="4818910" y="2726765"/>
            <a:ext cx="2866614" cy="1683310"/>
          </a:xfrm>
          <a:prstGeom prst="rect">
            <a:avLst/>
          </a:prstGeom>
        </p:spPr>
      </p:pic>
    </p:spTree>
    <p:extLst>
      <p:ext uri="{BB962C8B-B14F-4D97-AF65-F5344CB8AC3E}">
        <p14:creationId xmlns:p14="http://schemas.microsoft.com/office/powerpoint/2010/main" val="3946045581"/>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Hộp Văn bản 15">
            <a:extLst>
              <a:ext uri="{FF2B5EF4-FFF2-40B4-BE49-F238E27FC236}">
                <a16:creationId xmlns:a16="http://schemas.microsoft.com/office/drawing/2014/main" id="{F74FCA0D-39B4-31BA-E816-806C01F9EC4D}"/>
              </a:ext>
            </a:extLst>
          </p:cNvPr>
          <p:cNvSpPr txBox="1"/>
          <p:nvPr/>
        </p:nvSpPr>
        <p:spPr>
          <a:xfrm>
            <a:off x="485775" y="2238375"/>
            <a:ext cx="10534650" cy="3891835"/>
          </a:xfrm>
          <a:prstGeom prst="rect">
            <a:avLst/>
          </a:prstGeom>
          <a:noFill/>
        </p:spPr>
        <p:txBody>
          <a:bodyPr wrap="square" rtlCol="0">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Cho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ví</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bù</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đối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đỉnh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Thế</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nào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Cho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ví</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so le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d)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Nếu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cắt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bằng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hay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Hai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so le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có</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bằng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hay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e)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Phát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biểu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Euclid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7" name="Hình chữ nhật: Góc Tròn 16">
            <a:extLst>
              <a:ext uri="{FF2B5EF4-FFF2-40B4-BE49-F238E27FC236}">
                <a16:creationId xmlns:a16="http://schemas.microsoft.com/office/drawing/2014/main" id="{C91A97B3-1D41-6A5E-749E-8CC1CEC0C8AB}"/>
              </a:ext>
            </a:extLst>
          </p:cNvPr>
          <p:cNvSpPr/>
          <p:nvPr/>
        </p:nvSpPr>
        <p:spPr>
          <a:xfrm>
            <a:off x="545591" y="1857375"/>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01</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Hộp Văn bản 15">
            <a:extLst>
              <a:ext uri="{FF2B5EF4-FFF2-40B4-BE49-F238E27FC236}">
                <a16:creationId xmlns:a16="http://schemas.microsoft.com/office/drawing/2014/main" id="{F74FCA0D-39B4-31BA-E816-806C01F9EC4D}"/>
              </a:ext>
            </a:extLst>
          </p:cNvPr>
          <p:cNvSpPr txBox="1"/>
          <p:nvPr/>
        </p:nvSpPr>
        <p:spPr>
          <a:xfrm>
            <a:off x="1066800" y="1621309"/>
            <a:ext cx="10668000" cy="567848"/>
          </a:xfrm>
          <a:prstGeom prst="rect">
            <a:avLst/>
          </a:prstGeom>
          <a:noFill/>
        </p:spPr>
        <p:txBody>
          <a:bodyPr wrap="square" rtlCol="0">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Cho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ví</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dụ</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bù</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đối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đỉnh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7" name="Hình chữ nhật: Góc Tròn 16">
            <a:extLst>
              <a:ext uri="{FF2B5EF4-FFF2-40B4-BE49-F238E27FC236}">
                <a16:creationId xmlns:a16="http://schemas.microsoft.com/office/drawing/2014/main" id="{C91A97B3-1D41-6A5E-749E-8CC1CEC0C8AB}"/>
              </a:ext>
            </a:extLst>
          </p:cNvPr>
          <p:cNvSpPr/>
          <p:nvPr/>
        </p:nvSpPr>
        <p:spPr>
          <a:xfrm>
            <a:off x="412241" y="1752600"/>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01</a:t>
            </a:r>
          </a:p>
        </p:txBody>
      </p:sp>
      <mc:AlternateContent xmlns:mc="http://schemas.openxmlformats.org/markup-compatibility/2006" xmlns:a14="http://schemas.microsoft.com/office/drawing/2010/main">
        <mc:Choice Requires="a14">
          <p:sp>
            <p:nvSpPr>
              <p:cNvPr id="2" name="Hộp Văn bản 19">
                <a:extLst>
                  <a:ext uri="{FF2B5EF4-FFF2-40B4-BE49-F238E27FC236}">
                    <a16:creationId xmlns:a16="http://schemas.microsoft.com/office/drawing/2014/main" id="{56D6A4E0-A6E9-EF18-9270-820814461762}"/>
                  </a:ext>
                </a:extLst>
              </p:cNvPr>
              <p:cNvSpPr txBox="1"/>
              <p:nvPr/>
            </p:nvSpPr>
            <p:spPr>
              <a:xfrm>
                <a:off x="309606" y="2540792"/>
                <a:ext cx="4338594" cy="1128642"/>
              </a:xfrm>
              <a:prstGeom prst="rect">
                <a:avLst/>
              </a:prstGeom>
              <a:noFill/>
            </p:spPr>
            <p:txBody>
              <a:bodyPr wrap="square">
                <a:spAutoFit/>
              </a:bodyPr>
              <a:lstStyle/>
              <a:p>
                <a:pPr marL="0" marR="0" lvl="0" indent="0" algn="just" defTabSz="609539" rtl="0" eaLnBrk="1" fontAlgn="auto" latinLnBrk="0" hangingPunct="1">
                  <a:lnSpc>
                    <a:spcPct val="150000"/>
                  </a:lnSpc>
                  <a:spcBef>
                    <a:spcPts val="0"/>
                  </a:spcBef>
                  <a:spcAft>
                    <a:spcPts val="533"/>
                  </a:spcAft>
                  <a:buClrTx/>
                  <a:buSzTx/>
                  <a:buFontTx/>
                  <a:buNone/>
                  <a:tabLst/>
                  <a:defRPr/>
                </a:pPr>
                <a:r>
                  <a:rPr kumimoji="0" lang="nl-NL"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 Ví dụ về 2 góc kề nhau: Góc </a:t>
                </a:r>
                <a14:m>
                  <m:oMath xmlns:m="http://schemas.openxmlformats.org/officeDocument/2006/math">
                    <m:r>
                      <a:rPr kumimoji="0" lang="nl-NL"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𝑥𝑂𝑦</m:t>
                    </m:r>
                  </m:oMath>
                </a14:m>
                <a:r>
                  <a:rPr kumimoji="0" lang="nl-NL"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và góc </a:t>
                </a:r>
                <a14:m>
                  <m:oMath xmlns:m="http://schemas.openxmlformats.org/officeDocument/2006/math">
                    <m:r>
                      <a:rPr kumimoji="0" lang="nl-NL"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𝑦𝑂𝑧</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2" name="Hộp Văn bản 19">
                <a:extLst>
                  <a:ext uri="{FF2B5EF4-FFF2-40B4-BE49-F238E27FC236}">
                    <a16:creationId xmlns:a16="http://schemas.microsoft.com/office/drawing/2014/main" id="{56D6A4E0-A6E9-EF18-9270-820814461762}"/>
                  </a:ext>
                </a:extLst>
              </p:cNvPr>
              <p:cNvSpPr txBox="1">
                <a:spLocks noRot="1" noChangeAspect="1" noMove="1" noResize="1" noEditPoints="1" noAdjustHandles="1" noChangeArrowheads="1" noChangeShapeType="1" noTextEdit="1"/>
              </p:cNvSpPr>
              <p:nvPr/>
            </p:nvSpPr>
            <p:spPr>
              <a:xfrm>
                <a:off x="309606" y="2540792"/>
                <a:ext cx="4338594" cy="1128642"/>
              </a:xfrm>
              <a:prstGeom prst="rect">
                <a:avLst/>
              </a:prstGeom>
              <a:blipFill>
                <a:blip r:embed="rId3"/>
                <a:stretch>
                  <a:fillRect l="-2247" r="-2107" b="-11351"/>
                </a:stretch>
              </a:blipFill>
            </p:spPr>
            <p:txBody>
              <a:bodyPr/>
              <a:lstStyle/>
              <a:p>
                <a:r>
                  <a:rPr lang="en-US">
                    <a:noFill/>
                  </a:rPr>
                  <a:t> </a:t>
                </a:r>
              </a:p>
            </p:txBody>
          </p:sp>
        </mc:Fallback>
      </mc:AlternateContent>
      <p:sp>
        <p:nvSpPr>
          <p:cNvPr id="3" name="Hộp Văn bản 23">
            <a:extLst>
              <a:ext uri="{FF2B5EF4-FFF2-40B4-BE49-F238E27FC236}">
                <a16:creationId xmlns:a16="http://schemas.microsoft.com/office/drawing/2014/main" id="{75723EF5-1672-C52A-66BF-41A66E71FF11}"/>
              </a:ext>
            </a:extLst>
          </p:cNvPr>
          <p:cNvSpPr txBox="1"/>
          <p:nvPr/>
        </p:nvSpPr>
        <p:spPr>
          <a:xfrm>
            <a:off x="307555" y="2251594"/>
            <a:ext cx="1747090" cy="461665"/>
          </a:xfrm>
          <a:prstGeom prst="rect">
            <a:avLst/>
          </a:prstGeom>
          <a:noFill/>
        </p:spPr>
        <p:txBody>
          <a:bodyPr wrap="square" rtlCol="0">
            <a:spAutoFit/>
          </a:bodyPr>
          <a:lstStyle/>
          <a:p>
            <a:pPr marL="0" marR="0" lvl="0" indent="0"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4" name="Hộp Văn bản 26">
                <a:extLst>
                  <a:ext uri="{FF2B5EF4-FFF2-40B4-BE49-F238E27FC236}">
                    <a16:creationId xmlns:a16="http://schemas.microsoft.com/office/drawing/2014/main" id="{4135779D-DA35-CCA6-5DA0-4CA62278350D}"/>
                  </a:ext>
                </a:extLst>
              </p:cNvPr>
              <p:cNvSpPr txBox="1"/>
              <p:nvPr/>
            </p:nvSpPr>
            <p:spPr>
              <a:xfrm>
                <a:off x="5062452" y="2565060"/>
                <a:ext cx="2719473" cy="1682640"/>
              </a:xfrm>
              <a:prstGeom prst="rect">
                <a:avLst/>
              </a:prstGeom>
              <a:noFill/>
            </p:spPr>
            <p:txBody>
              <a:bodyPr wrap="square">
                <a:spAutoFit/>
              </a:bodyPr>
              <a:lstStyle/>
              <a:p>
                <a:pPr marL="0" marR="0" lvl="0" indent="0" algn="just" defTabSz="609539" rtl="0" eaLnBrk="1" fontAlgn="auto" latinLnBrk="0" hangingPunct="1">
                  <a:lnSpc>
                    <a:spcPct val="150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Ví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dụ</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2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bù</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𝑚𝐴𝑝</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𝑝𝐴𝑛</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4" name="Hộp Văn bản 26">
                <a:extLst>
                  <a:ext uri="{FF2B5EF4-FFF2-40B4-BE49-F238E27FC236}">
                    <a16:creationId xmlns:a16="http://schemas.microsoft.com/office/drawing/2014/main" id="{4135779D-DA35-CCA6-5DA0-4CA62278350D}"/>
                  </a:ext>
                </a:extLst>
              </p:cNvPr>
              <p:cNvSpPr txBox="1">
                <a:spLocks noRot="1" noChangeAspect="1" noMove="1" noResize="1" noEditPoints="1" noAdjustHandles="1" noChangeArrowheads="1" noChangeShapeType="1" noTextEdit="1"/>
              </p:cNvSpPr>
              <p:nvPr/>
            </p:nvSpPr>
            <p:spPr>
              <a:xfrm>
                <a:off x="5062452" y="2565060"/>
                <a:ext cx="2719473" cy="1682640"/>
              </a:xfrm>
              <a:prstGeom prst="rect">
                <a:avLst/>
              </a:prstGeom>
              <a:blipFill>
                <a:blip r:embed="rId4"/>
                <a:stretch>
                  <a:fillRect l="-3356" r="-3356" b="-7246"/>
                </a:stretch>
              </a:blipFill>
            </p:spPr>
            <p:txBody>
              <a:bodyPr/>
              <a:lstStyle/>
              <a:p>
                <a:r>
                  <a:rPr lang="en-US">
                    <a:noFill/>
                  </a:rPr>
                  <a:t> </a:t>
                </a:r>
              </a:p>
            </p:txBody>
          </p:sp>
        </mc:Fallback>
      </mc:AlternateContent>
      <p:pic>
        <p:nvPicPr>
          <p:cNvPr id="6" name="Hình ảnh 27">
            <a:extLst>
              <a:ext uri="{FF2B5EF4-FFF2-40B4-BE49-F238E27FC236}">
                <a16:creationId xmlns:a16="http://schemas.microsoft.com/office/drawing/2014/main" id="{94C99391-3041-7C8A-C92C-4A68C350A9B6}"/>
              </a:ext>
            </a:extLst>
          </p:cNvPr>
          <p:cNvPicPr>
            <a:picLocks noChangeAspect="1"/>
          </p:cNvPicPr>
          <p:nvPr/>
        </p:nvPicPr>
        <p:blipFill>
          <a:blip r:embed="rId5"/>
          <a:stretch>
            <a:fillRect/>
          </a:stretch>
        </p:blipFill>
        <p:spPr>
          <a:xfrm>
            <a:off x="400050" y="3752749"/>
            <a:ext cx="3868644" cy="2363113"/>
          </a:xfrm>
          <a:prstGeom prst="rect">
            <a:avLst/>
          </a:prstGeom>
        </p:spPr>
      </p:pic>
      <p:pic>
        <p:nvPicPr>
          <p:cNvPr id="8" name="Hình ảnh 28">
            <a:extLst>
              <a:ext uri="{FF2B5EF4-FFF2-40B4-BE49-F238E27FC236}">
                <a16:creationId xmlns:a16="http://schemas.microsoft.com/office/drawing/2014/main" id="{3187186A-D04F-AB51-7E39-0FA12E3B633F}"/>
              </a:ext>
            </a:extLst>
          </p:cNvPr>
          <p:cNvPicPr>
            <a:picLocks noChangeAspect="1"/>
          </p:cNvPicPr>
          <p:nvPr/>
        </p:nvPicPr>
        <p:blipFill>
          <a:blip r:embed="rId6"/>
          <a:stretch>
            <a:fillRect/>
          </a:stretch>
        </p:blipFill>
        <p:spPr>
          <a:xfrm>
            <a:off x="7988300" y="2590674"/>
            <a:ext cx="3508375" cy="1883026"/>
          </a:xfrm>
          <a:prstGeom prst="rect">
            <a:avLst/>
          </a:prstGeom>
        </p:spPr>
      </p:pic>
      <mc:AlternateContent xmlns:mc="http://schemas.openxmlformats.org/markup-compatibility/2006" xmlns:a14="http://schemas.microsoft.com/office/drawing/2010/main">
        <mc:Choice Requires="a14">
          <p:sp>
            <p:nvSpPr>
              <p:cNvPr id="9" name="Hộp Văn bản 31">
                <a:extLst>
                  <a:ext uri="{FF2B5EF4-FFF2-40B4-BE49-F238E27FC236}">
                    <a16:creationId xmlns:a16="http://schemas.microsoft.com/office/drawing/2014/main" id="{0B820D08-B68F-82BC-1D69-F57955A73C6D}"/>
                  </a:ext>
                </a:extLst>
              </p:cNvPr>
              <p:cNvSpPr txBox="1"/>
              <p:nvPr/>
            </p:nvSpPr>
            <p:spPr>
              <a:xfrm>
                <a:off x="5071129" y="4504517"/>
                <a:ext cx="2815571" cy="1682640"/>
              </a:xfrm>
              <a:prstGeom prst="rect">
                <a:avLst/>
              </a:prstGeom>
              <a:noFill/>
            </p:spPr>
            <p:txBody>
              <a:bodyPr wrap="square">
                <a:spAutoFit/>
              </a:bodyPr>
              <a:lstStyle/>
              <a:p>
                <a:pPr marL="0" marR="0" lvl="0" indent="0" algn="just" defTabSz="609539" rtl="0" eaLnBrk="1" fontAlgn="auto" latinLnBrk="0" hangingPunct="1">
                  <a:lnSpc>
                    <a:spcPct val="150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Ví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dụ</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đối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đỉnh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𝑢𝐵𝑡</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𝑣𝐵𝑘</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9" name="Hộp Văn bản 31">
                <a:extLst>
                  <a:ext uri="{FF2B5EF4-FFF2-40B4-BE49-F238E27FC236}">
                    <a16:creationId xmlns:a16="http://schemas.microsoft.com/office/drawing/2014/main" id="{0B820D08-B68F-82BC-1D69-F57955A73C6D}"/>
                  </a:ext>
                </a:extLst>
              </p:cNvPr>
              <p:cNvSpPr txBox="1">
                <a:spLocks noRot="1" noChangeAspect="1" noMove="1" noResize="1" noEditPoints="1" noAdjustHandles="1" noChangeArrowheads="1" noChangeShapeType="1" noTextEdit="1"/>
              </p:cNvSpPr>
              <p:nvPr/>
            </p:nvSpPr>
            <p:spPr>
              <a:xfrm>
                <a:off x="5071129" y="4504517"/>
                <a:ext cx="2815571" cy="1682640"/>
              </a:xfrm>
              <a:prstGeom prst="rect">
                <a:avLst/>
              </a:prstGeom>
              <a:blipFill>
                <a:blip r:embed="rId7"/>
                <a:stretch>
                  <a:fillRect l="-3463" r="-3247" b="-7246"/>
                </a:stretch>
              </a:blipFill>
            </p:spPr>
            <p:txBody>
              <a:bodyPr/>
              <a:lstStyle/>
              <a:p>
                <a:r>
                  <a:rPr lang="en-US">
                    <a:noFill/>
                  </a:rPr>
                  <a:t> </a:t>
                </a:r>
              </a:p>
            </p:txBody>
          </p:sp>
        </mc:Fallback>
      </mc:AlternateContent>
      <p:pic>
        <p:nvPicPr>
          <p:cNvPr id="10" name="Hình ảnh 32">
            <a:extLst>
              <a:ext uri="{FF2B5EF4-FFF2-40B4-BE49-F238E27FC236}">
                <a16:creationId xmlns:a16="http://schemas.microsoft.com/office/drawing/2014/main" id="{A68BBD99-A807-03F2-0C3C-F3E942935779}"/>
              </a:ext>
            </a:extLst>
          </p:cNvPr>
          <p:cNvPicPr>
            <a:picLocks noChangeAspect="1"/>
          </p:cNvPicPr>
          <p:nvPr/>
        </p:nvPicPr>
        <p:blipFill rotWithShape="1">
          <a:blip r:embed="rId8"/>
          <a:srcRect t="5421"/>
          <a:stretch/>
        </p:blipFill>
        <p:spPr>
          <a:xfrm>
            <a:off x="7997826" y="4593212"/>
            <a:ext cx="3346450" cy="1972429"/>
          </a:xfrm>
          <a:prstGeom prst="rect">
            <a:avLst/>
          </a:prstGeom>
        </p:spPr>
      </p:pic>
    </p:spTree>
    <p:extLst>
      <p:ext uri="{BB962C8B-B14F-4D97-AF65-F5344CB8AC3E}">
        <p14:creationId xmlns:p14="http://schemas.microsoft.com/office/powerpoint/2010/main" val="290493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7" presetClass="entr" presetSubtype="1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4">
                                            <p:txEl>
                                              <p:pRg st="0" end="0"/>
                                            </p:txEl>
                                          </p:spTgt>
                                        </p:tgtEl>
                                        <p:attrNameLst>
                                          <p:attrName>style.visibility</p:attrName>
                                        </p:attrNameLst>
                                      </p:cBhvr>
                                      <p:to>
                                        <p:strVal val="visible"/>
                                      </p:to>
                                    </p:set>
                                    <p:animEffect transition="in" filter="fade">
                                      <p:cBhvr>
                                        <p:cTn id="28" dur="500"/>
                                        <p:tgtEl>
                                          <p:spTgt spid="4">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21" presetClass="entr" presetSubtype="4"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heel(4)">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9">
                                            <p:txEl>
                                              <p:pRg st="0" end="0"/>
                                            </p:txEl>
                                          </p:spTgt>
                                        </p:tgtEl>
                                        <p:attrNameLst>
                                          <p:attrName>style.visibility</p:attrName>
                                        </p:attrNameLst>
                                      </p:cBhvr>
                                      <p:to>
                                        <p:strVal val="visible"/>
                                      </p:to>
                                    </p:set>
                                    <p:animEffect transition="in" filter="randombar(horizontal)">
                                      <p:cBhvr>
                                        <p:cTn id="38" dur="500"/>
                                        <p:tgtEl>
                                          <p:spTgt spid="9">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inVertical)">
                                      <p:cBhvr>
                                        <p:cTn id="4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2B78C09-10B5-18C5-5A14-15DD3E74E449}"/>
            </a:ext>
          </a:extLst>
        </p:cNvPr>
        <p:cNvGrpSpPr/>
        <p:nvPr/>
      </p:nvGrpSpPr>
      <p:grpSpPr>
        <a:xfrm>
          <a:off x="0" y="0"/>
          <a:ext cx="0" cy="0"/>
          <a:chOff x="0" y="0"/>
          <a:chExt cx="0" cy="0"/>
        </a:xfrm>
      </p:grpSpPr>
      <p:sp>
        <p:nvSpPr>
          <p:cNvPr id="5" name="Hộp Văn bản 15">
            <a:extLst>
              <a:ext uri="{FF2B5EF4-FFF2-40B4-BE49-F238E27FC236}">
                <a16:creationId xmlns:a16="http://schemas.microsoft.com/office/drawing/2014/main" id="{ED09B4C1-E43E-0C62-4D3B-0490ACB06B06}"/>
              </a:ext>
            </a:extLst>
          </p:cNvPr>
          <p:cNvSpPr txBox="1"/>
          <p:nvPr/>
        </p:nvSpPr>
        <p:spPr>
          <a:xfrm>
            <a:off x="1066800" y="1621309"/>
            <a:ext cx="10668000" cy="567848"/>
          </a:xfrm>
          <a:prstGeom prst="rect">
            <a:avLst/>
          </a:prstGeom>
          <a:noFill/>
        </p:spPr>
        <p:txBody>
          <a:bodyPr wrap="square" rtlCol="0">
            <a:spAutoFit/>
          </a:bodyPr>
          <a:lstStyle/>
          <a:p>
            <a:pPr lvl="0" algn="just" defTabSz="609539">
              <a:lnSpc>
                <a:spcPct val="150000"/>
              </a:lnSpc>
              <a:defRPr/>
            </a:pPr>
            <a:r>
              <a:rPr lang="en-US" sz="2400" dirty="0">
                <a:solidFill>
                  <a:prstClr val="black"/>
                </a:solidFill>
                <a:latin typeface="UTM Avo" panose="02040603050506020204" pitchFamily="18" charset="0"/>
                <a:cs typeface="Arial" panose="020B0604020202020204" pitchFamily="34" charset="0"/>
              </a:rPr>
              <a:t>b) Thế </a:t>
            </a:r>
            <a:r>
              <a:rPr lang="en-US" sz="2400" dirty="0" err="1">
                <a:solidFill>
                  <a:prstClr val="black"/>
                </a:solidFill>
                <a:latin typeface="UTM Avo" panose="02040603050506020204" pitchFamily="18" charset="0"/>
                <a:cs typeface="Arial" panose="020B0604020202020204" pitchFamily="34" charset="0"/>
              </a:rPr>
              <a:t>nào</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là</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tia</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phân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giác</a:t>
            </a:r>
            <a:r>
              <a:rPr lang="en-US" sz="2400" dirty="0">
                <a:solidFill>
                  <a:prstClr val="black"/>
                </a:solidFill>
                <a:latin typeface="UTM Avo" panose="02040603050506020204" pitchFamily="18" charset="0"/>
                <a:cs typeface="Arial" panose="020B0604020202020204" pitchFamily="34" charset="0"/>
              </a:rPr>
              <a:t> của </a:t>
            </a:r>
            <a:r>
              <a:rPr lang="en-US" sz="2400" dirty="0" err="1">
                <a:solidFill>
                  <a:prstClr val="black"/>
                </a:solidFill>
                <a:latin typeface="UTM Avo" panose="02040603050506020204" pitchFamily="18" charset="0"/>
                <a:cs typeface="Arial" panose="020B0604020202020204" pitchFamily="34" charset="0"/>
              </a:rPr>
              <a:t>một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góc</a:t>
            </a:r>
            <a:r>
              <a:rPr lang="en-US" sz="2400" dirty="0">
                <a:solidFill>
                  <a:prstClr val="black"/>
                </a:solidFill>
                <a:latin typeface="UTM Avo" panose="02040603050506020204" pitchFamily="18" charset="0"/>
                <a:cs typeface="Arial" panose="020B0604020202020204" pitchFamily="34" charset="0"/>
              </a:rPr>
              <a:t>?</a:t>
            </a:r>
          </a:p>
        </p:txBody>
      </p:sp>
      <p:sp>
        <p:nvSpPr>
          <p:cNvPr id="7" name="Hình chữ nhật: Góc Tròn 16">
            <a:extLst>
              <a:ext uri="{FF2B5EF4-FFF2-40B4-BE49-F238E27FC236}">
                <a16:creationId xmlns:a16="http://schemas.microsoft.com/office/drawing/2014/main" id="{6C056A7F-E1AB-7671-B00E-7F025158F8CE}"/>
              </a:ext>
            </a:extLst>
          </p:cNvPr>
          <p:cNvSpPr/>
          <p:nvPr/>
        </p:nvSpPr>
        <p:spPr>
          <a:xfrm>
            <a:off x="412241" y="1752600"/>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01</a:t>
            </a:r>
          </a:p>
        </p:txBody>
      </p:sp>
      <p:sp>
        <p:nvSpPr>
          <p:cNvPr id="2" name="Hộp Văn bản 19">
            <a:extLst>
              <a:ext uri="{FF2B5EF4-FFF2-40B4-BE49-F238E27FC236}">
                <a16:creationId xmlns:a16="http://schemas.microsoft.com/office/drawing/2014/main" id="{2AA4C8C0-DC32-6712-4BC6-5CE5C8683C71}"/>
              </a:ext>
            </a:extLst>
          </p:cNvPr>
          <p:cNvSpPr txBox="1"/>
          <p:nvPr/>
        </p:nvSpPr>
        <p:spPr>
          <a:xfrm>
            <a:off x="587297" y="2775696"/>
            <a:ext cx="7062744" cy="1675843"/>
          </a:xfrm>
          <a:prstGeom prst="rect">
            <a:avLst/>
          </a:prstGeom>
          <a:noFill/>
        </p:spPr>
        <p:txBody>
          <a:bodyPr wrap="square">
            <a:spAutoFit/>
          </a:bodyPr>
          <a:lstStyle/>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b) Tia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phân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giác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của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một</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là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tia</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nằm</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tạo</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với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cạnh</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của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đó</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bằng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nhau</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p:sp>
        <p:nvSpPr>
          <p:cNvPr id="3" name="Hộp Văn bản 23">
            <a:extLst>
              <a:ext uri="{FF2B5EF4-FFF2-40B4-BE49-F238E27FC236}">
                <a16:creationId xmlns:a16="http://schemas.microsoft.com/office/drawing/2014/main" id="{00D9CC30-D341-3BBB-1083-6E2A5B509F65}"/>
              </a:ext>
            </a:extLst>
          </p:cNvPr>
          <p:cNvSpPr txBox="1"/>
          <p:nvPr/>
        </p:nvSpPr>
        <p:spPr>
          <a:xfrm>
            <a:off x="307555" y="2251594"/>
            <a:ext cx="1747090" cy="461665"/>
          </a:xfrm>
          <a:prstGeom prst="rect">
            <a:avLst/>
          </a:prstGeom>
          <a:noFill/>
        </p:spPr>
        <p:txBody>
          <a:bodyPr wrap="square" rtlCol="0">
            <a:spAutoFit/>
          </a:bodyPr>
          <a:lstStyle/>
          <a:p>
            <a:pPr marL="0" marR="0" lvl="0" indent="0"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11" name="Hình ảnh 12">
            <a:extLst>
              <a:ext uri="{FF2B5EF4-FFF2-40B4-BE49-F238E27FC236}">
                <a16:creationId xmlns:a16="http://schemas.microsoft.com/office/drawing/2014/main" id="{8D49E29F-C3EA-A881-DE77-81D2B498BBD4}"/>
              </a:ext>
            </a:extLst>
          </p:cNvPr>
          <p:cNvPicPr>
            <a:picLocks noChangeAspect="1"/>
          </p:cNvPicPr>
          <p:nvPr/>
        </p:nvPicPr>
        <p:blipFill>
          <a:blip r:embed="rId3"/>
          <a:stretch>
            <a:fillRect/>
          </a:stretch>
        </p:blipFill>
        <p:spPr>
          <a:xfrm>
            <a:off x="8248016" y="2495549"/>
            <a:ext cx="3636429" cy="2885024"/>
          </a:xfrm>
          <a:prstGeom prst="rect">
            <a:avLst/>
          </a:prstGeom>
        </p:spPr>
      </p:pic>
    </p:spTree>
    <p:extLst>
      <p:ext uri="{BB962C8B-B14F-4D97-AF65-F5344CB8AC3E}">
        <p14:creationId xmlns:p14="http://schemas.microsoft.com/office/powerpoint/2010/main" val="105103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F4C420D-1F42-F7BF-3475-E26588D6658E}"/>
            </a:ext>
          </a:extLst>
        </p:cNvPr>
        <p:cNvGrpSpPr/>
        <p:nvPr/>
      </p:nvGrpSpPr>
      <p:grpSpPr>
        <a:xfrm>
          <a:off x="0" y="0"/>
          <a:ext cx="0" cy="0"/>
          <a:chOff x="0" y="0"/>
          <a:chExt cx="0" cy="0"/>
        </a:xfrm>
      </p:grpSpPr>
      <p:sp>
        <p:nvSpPr>
          <p:cNvPr id="5" name="Hộp Văn bản 15">
            <a:extLst>
              <a:ext uri="{FF2B5EF4-FFF2-40B4-BE49-F238E27FC236}">
                <a16:creationId xmlns:a16="http://schemas.microsoft.com/office/drawing/2014/main" id="{3D77C375-44C1-62E6-1622-77B419F6DB1E}"/>
              </a:ext>
            </a:extLst>
          </p:cNvPr>
          <p:cNvSpPr txBox="1"/>
          <p:nvPr/>
        </p:nvSpPr>
        <p:spPr>
          <a:xfrm>
            <a:off x="1066800" y="1621309"/>
            <a:ext cx="10668000" cy="567848"/>
          </a:xfrm>
          <a:prstGeom prst="rect">
            <a:avLst/>
          </a:prstGeom>
          <a:noFill/>
        </p:spPr>
        <p:txBody>
          <a:bodyPr wrap="square" rtlCol="0">
            <a:spAutoFit/>
          </a:bodyPr>
          <a:lstStyle/>
          <a:p>
            <a:pPr lvl="0" algn="just" defTabSz="609539">
              <a:lnSpc>
                <a:spcPct val="150000"/>
              </a:lnSpc>
              <a:defRPr/>
            </a:pPr>
            <a:r>
              <a:rPr lang="en-US" sz="2400" dirty="0">
                <a:solidFill>
                  <a:prstClr val="black"/>
                </a:solidFill>
                <a:latin typeface="UTM Avo" panose="02040603050506020204" pitchFamily="18" charset="0"/>
                <a:cs typeface="Arial" panose="020B0604020202020204" pitchFamily="34" charset="0"/>
              </a:rPr>
              <a:t>c) Cho </a:t>
            </a:r>
            <a:r>
              <a:rPr lang="en-US" sz="2400" dirty="0" err="1">
                <a:solidFill>
                  <a:prstClr val="black"/>
                </a:solidFill>
                <a:latin typeface="UTM Avo" panose="02040603050506020204" pitchFamily="18" charset="0"/>
                <a:cs typeface="Arial" panose="020B0604020202020204" pitchFamily="34" charset="0"/>
              </a:rPr>
              <a:t>một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ví</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dụ</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về</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hai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góc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đồng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vị</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hai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góc</a:t>
            </a:r>
            <a:r>
              <a:rPr lang="en-US" sz="2400" dirty="0">
                <a:solidFill>
                  <a:prstClr val="black"/>
                </a:solidFill>
                <a:latin typeface="UTM Avo" panose="02040603050506020204" pitchFamily="18" charset="0"/>
                <a:cs typeface="Arial" panose="020B0604020202020204" pitchFamily="34" charset="0"/>
              </a:rPr>
              <a:t> so le </a:t>
            </a:r>
            <a:r>
              <a:rPr lang="en-US" sz="2400" dirty="0" err="1">
                <a:solidFill>
                  <a:prstClr val="black"/>
                </a:solidFill>
                <a:latin typeface="UTM Avo" panose="02040603050506020204" pitchFamily="18" charset="0"/>
                <a:cs typeface="Arial" panose="020B0604020202020204" pitchFamily="34" charset="0"/>
              </a:rPr>
              <a:t>trong</a:t>
            </a:r>
            <a:r>
              <a:rPr lang="en-US" sz="2400" dirty="0">
                <a:solidFill>
                  <a:prstClr val="black"/>
                </a:solidFill>
                <a:latin typeface="UTM Avo" panose="02040603050506020204" pitchFamily="18" charset="0"/>
                <a:cs typeface="Arial" panose="020B0604020202020204" pitchFamily="34" charset="0"/>
              </a:rPr>
              <a:t>.</a:t>
            </a:r>
          </a:p>
        </p:txBody>
      </p:sp>
      <p:sp>
        <p:nvSpPr>
          <p:cNvPr id="7" name="Hình chữ nhật: Góc Tròn 16">
            <a:extLst>
              <a:ext uri="{FF2B5EF4-FFF2-40B4-BE49-F238E27FC236}">
                <a16:creationId xmlns:a16="http://schemas.microsoft.com/office/drawing/2014/main" id="{84D28259-5946-34C2-0C27-6C319FBD808C}"/>
              </a:ext>
            </a:extLst>
          </p:cNvPr>
          <p:cNvSpPr/>
          <p:nvPr/>
        </p:nvSpPr>
        <p:spPr>
          <a:xfrm>
            <a:off x="412241" y="1752600"/>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01</a:t>
            </a:r>
          </a:p>
        </p:txBody>
      </p:sp>
      <mc:AlternateContent xmlns:mc="http://schemas.openxmlformats.org/markup-compatibility/2006" xmlns:a14="http://schemas.microsoft.com/office/drawing/2010/main">
        <mc:Choice Requires="a14">
          <p:sp>
            <p:nvSpPr>
              <p:cNvPr id="2" name="Hộp Văn bản 19">
                <a:extLst>
                  <a:ext uri="{FF2B5EF4-FFF2-40B4-BE49-F238E27FC236}">
                    <a16:creationId xmlns:a16="http://schemas.microsoft.com/office/drawing/2014/main" id="{A8F07095-5EC4-4BBB-D8EB-A145A069A5FC}"/>
                  </a:ext>
                </a:extLst>
              </p:cNvPr>
              <p:cNvSpPr txBox="1"/>
              <p:nvPr/>
            </p:nvSpPr>
            <p:spPr>
              <a:xfrm>
                <a:off x="412241" y="2775696"/>
                <a:ext cx="7062744" cy="1675843"/>
              </a:xfrm>
              <a:prstGeom prst="rect">
                <a:avLst/>
              </a:prstGeom>
              <a:noFill/>
            </p:spPr>
            <p:txBody>
              <a:bodyPr wrap="square">
                <a:spAutoFit/>
              </a:bodyPr>
              <a:lstStyle/>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Đường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thẳng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𝑐</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cắt</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đường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thẳng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𝑎</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𝑏</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tạo</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ra</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sSub>
                      <m:sSubPr>
                        <m:ctrlPr>
                          <a:rPr lang="en-US" sz="2400" i="1">
                            <a:solidFill>
                              <a:prstClr val="black"/>
                            </a:solidFill>
                            <a:latin typeface="Cambria Math" panose="02040503050406030204" pitchFamily="18" charset="0"/>
                            <a:cs typeface="Arial" panose="020B0604020202020204" pitchFamily="34" charset="0"/>
                          </a:rPr>
                        </m:ctrlPr>
                      </m:sSubPr>
                      <m:e>
                        <m:r>
                          <m:rPr>
                            <m:nor/>
                          </m:rPr>
                          <a:rPr lang="en-US" sz="2400" i="0">
                            <a:solidFill>
                              <a:prstClr val="black"/>
                            </a:solidFill>
                            <a:latin typeface="UTM Avo" panose="02040603050506020204" pitchFamily="18" charset="0"/>
                            <a:cs typeface="Arial" panose="020B0604020202020204" pitchFamily="34" charset="0"/>
                          </a:rPr>
                          <m:t>A</m:t>
                        </m:r>
                      </m:e>
                      <m:sub>
                        <m:r>
                          <a:rPr lang="en-US" sz="2400" i="1">
                            <a:solidFill>
                              <a:prstClr val="black"/>
                            </a:solidFill>
                            <a:latin typeface="Cambria Math" panose="02040503050406030204" pitchFamily="18" charset="0"/>
                            <a:cs typeface="Arial" panose="020B0604020202020204" pitchFamily="34" charset="0"/>
                          </a:rPr>
                          <m:t>1</m:t>
                        </m:r>
                      </m:sub>
                    </m:sSub>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sSub>
                      <m:sSubPr>
                        <m:ctrlPr>
                          <a:rPr lang="en-US" sz="2400" i="1">
                            <a:solidFill>
                              <a:prstClr val="black"/>
                            </a:solidFill>
                            <a:latin typeface="Cambria Math" panose="02040503050406030204" pitchFamily="18" charset="0"/>
                            <a:cs typeface="Arial" panose="020B0604020202020204" pitchFamily="34" charset="0"/>
                          </a:rPr>
                        </m:ctrlPr>
                      </m:sSubPr>
                      <m:e>
                        <m:r>
                          <m:rPr>
                            <m:nor/>
                          </m:rPr>
                          <a:rPr lang="en-US" sz="2400" i="0">
                            <a:solidFill>
                              <a:prstClr val="black"/>
                            </a:solidFill>
                            <a:latin typeface="UTM Avo" panose="02040603050506020204" pitchFamily="18" charset="0"/>
                            <a:cs typeface="Arial" panose="020B0604020202020204" pitchFamily="34" charset="0"/>
                          </a:rPr>
                          <m:t>B</m:t>
                        </m:r>
                      </m:e>
                      <m:sub>
                        <m:r>
                          <a:rPr lang="en-US" sz="2400" i="1">
                            <a:solidFill>
                              <a:prstClr val="black"/>
                            </a:solidFill>
                            <a:latin typeface="Cambria Math" panose="02040503050406030204" pitchFamily="18" charset="0"/>
                            <a:cs typeface="Arial" panose="020B0604020202020204" pitchFamily="34" charset="0"/>
                          </a:rPr>
                          <m:t>1</m:t>
                        </m:r>
                      </m:sub>
                    </m:sSub>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là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cặp</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 le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sSub>
                      <m:sSubPr>
                        <m:ctrlPr>
                          <a:rPr lang="en-US" sz="2400" i="1">
                            <a:solidFill>
                              <a:prstClr val="black"/>
                            </a:solidFill>
                            <a:latin typeface="Cambria Math" panose="02040503050406030204" pitchFamily="18" charset="0"/>
                            <a:cs typeface="Arial" panose="020B0604020202020204" pitchFamily="34" charset="0"/>
                          </a:rPr>
                        </m:ctrlPr>
                      </m:sSubPr>
                      <m:e>
                        <m:r>
                          <m:rPr>
                            <m:nor/>
                          </m:rPr>
                          <a:rPr lang="en-US" sz="2400" i="0">
                            <a:solidFill>
                              <a:prstClr val="black"/>
                            </a:solidFill>
                            <a:latin typeface="UTM Avo" panose="02040603050506020204" pitchFamily="18" charset="0"/>
                            <a:cs typeface="Arial" panose="020B0604020202020204" pitchFamily="34" charset="0"/>
                          </a:rPr>
                          <m:t>A</m:t>
                        </m:r>
                      </m:e>
                      <m:sub>
                        <m:r>
                          <a:rPr lang="en-US" sz="2400" i="1">
                            <a:solidFill>
                              <a:prstClr val="black"/>
                            </a:solidFill>
                            <a:latin typeface="Cambria Math" panose="02040503050406030204" pitchFamily="18" charset="0"/>
                            <a:cs typeface="Arial" panose="020B0604020202020204" pitchFamily="34" charset="0"/>
                          </a:rPr>
                          <m:t>2</m:t>
                        </m:r>
                      </m:sub>
                    </m:sSub>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sSub>
                      <m:sSubPr>
                        <m:ctrlPr>
                          <a:rPr lang="en-US" sz="2400" i="1">
                            <a:solidFill>
                              <a:prstClr val="black"/>
                            </a:solidFill>
                            <a:latin typeface="Cambria Math" panose="02040503050406030204" pitchFamily="18" charset="0"/>
                            <a:cs typeface="Arial" panose="020B0604020202020204" pitchFamily="34" charset="0"/>
                          </a:rPr>
                        </m:ctrlPr>
                      </m:sSubPr>
                      <m:e>
                        <m:r>
                          <m:rPr>
                            <m:nor/>
                          </m:rPr>
                          <a:rPr lang="en-US" sz="2400" i="0">
                            <a:solidFill>
                              <a:prstClr val="black"/>
                            </a:solidFill>
                            <a:latin typeface="UTM Avo" panose="02040603050506020204" pitchFamily="18" charset="0"/>
                            <a:cs typeface="Arial" panose="020B0604020202020204" pitchFamily="34" charset="0"/>
                          </a:rPr>
                          <m:t>B</m:t>
                        </m:r>
                      </m:e>
                      <m:sub>
                        <m:r>
                          <a:rPr lang="en-US" sz="2400" i="1">
                            <a:solidFill>
                              <a:prstClr val="black"/>
                            </a:solidFill>
                            <a:latin typeface="Cambria Math" panose="02040503050406030204" pitchFamily="18" charset="0"/>
                            <a:cs typeface="Arial" panose="020B0604020202020204" pitchFamily="34" charset="0"/>
                          </a:rPr>
                          <m:t>1</m:t>
                        </m:r>
                      </m:sub>
                    </m:sSub>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là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cặp</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đồng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vị</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2" name="Hộp Văn bản 19">
                <a:extLst>
                  <a:ext uri="{FF2B5EF4-FFF2-40B4-BE49-F238E27FC236}">
                    <a16:creationId xmlns:a16="http://schemas.microsoft.com/office/drawing/2014/main" id="{A8F07095-5EC4-4BBB-D8EB-A145A069A5FC}"/>
                  </a:ext>
                </a:extLst>
              </p:cNvPr>
              <p:cNvSpPr txBox="1">
                <a:spLocks noRot="1" noChangeAspect="1" noMove="1" noResize="1" noEditPoints="1" noAdjustHandles="1" noChangeArrowheads="1" noChangeShapeType="1" noTextEdit="1"/>
              </p:cNvSpPr>
              <p:nvPr/>
            </p:nvSpPr>
            <p:spPr>
              <a:xfrm>
                <a:off x="412241" y="2775696"/>
                <a:ext cx="7062744" cy="1675843"/>
              </a:xfrm>
              <a:prstGeom prst="rect">
                <a:avLst/>
              </a:prstGeom>
              <a:blipFill>
                <a:blip r:embed="rId3"/>
                <a:stretch>
                  <a:fillRect l="-1382" r="-1295" b="-7636"/>
                </a:stretch>
              </a:blipFill>
            </p:spPr>
            <p:txBody>
              <a:bodyPr/>
              <a:lstStyle/>
              <a:p>
                <a:r>
                  <a:rPr lang="en-US">
                    <a:noFill/>
                  </a:rPr>
                  <a:t> </a:t>
                </a:r>
              </a:p>
            </p:txBody>
          </p:sp>
        </mc:Fallback>
      </mc:AlternateContent>
      <p:sp>
        <p:nvSpPr>
          <p:cNvPr id="3" name="Hộp Văn bản 23">
            <a:extLst>
              <a:ext uri="{FF2B5EF4-FFF2-40B4-BE49-F238E27FC236}">
                <a16:creationId xmlns:a16="http://schemas.microsoft.com/office/drawing/2014/main" id="{013F4C5E-C81B-84D4-1C6C-4ADE9ABEA6D3}"/>
              </a:ext>
            </a:extLst>
          </p:cNvPr>
          <p:cNvSpPr txBox="1"/>
          <p:nvPr/>
        </p:nvSpPr>
        <p:spPr>
          <a:xfrm>
            <a:off x="307555" y="2251594"/>
            <a:ext cx="1747090" cy="461665"/>
          </a:xfrm>
          <a:prstGeom prst="rect">
            <a:avLst/>
          </a:prstGeom>
          <a:noFill/>
        </p:spPr>
        <p:txBody>
          <a:bodyPr wrap="square" rtlCol="0">
            <a:spAutoFit/>
          </a:bodyPr>
          <a:lstStyle/>
          <a:p>
            <a:pPr marL="0" marR="0" lvl="0" indent="0"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4" name="Hình ảnh 15">
            <a:extLst>
              <a:ext uri="{FF2B5EF4-FFF2-40B4-BE49-F238E27FC236}">
                <a16:creationId xmlns:a16="http://schemas.microsoft.com/office/drawing/2014/main" id="{8E5FCCFE-A205-97C5-E8AB-2A4A9DE96683}"/>
              </a:ext>
            </a:extLst>
          </p:cNvPr>
          <p:cNvPicPr>
            <a:picLocks noChangeAspect="1"/>
          </p:cNvPicPr>
          <p:nvPr/>
        </p:nvPicPr>
        <p:blipFill>
          <a:blip r:embed="rId4"/>
          <a:stretch>
            <a:fillRect/>
          </a:stretch>
        </p:blipFill>
        <p:spPr>
          <a:xfrm>
            <a:off x="7543800" y="2527302"/>
            <a:ext cx="3957516" cy="3094884"/>
          </a:xfrm>
          <a:prstGeom prst="rect">
            <a:avLst/>
          </a:prstGeom>
        </p:spPr>
      </p:pic>
    </p:spTree>
    <p:extLst>
      <p:ext uri="{BB962C8B-B14F-4D97-AF65-F5344CB8AC3E}">
        <p14:creationId xmlns:p14="http://schemas.microsoft.com/office/powerpoint/2010/main" val="3917172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76E6D98-A2A3-20DD-D02F-9F1017099F58}"/>
            </a:ext>
          </a:extLst>
        </p:cNvPr>
        <p:cNvGrpSpPr/>
        <p:nvPr/>
      </p:nvGrpSpPr>
      <p:grpSpPr>
        <a:xfrm>
          <a:off x="0" y="0"/>
          <a:ext cx="0" cy="0"/>
          <a:chOff x="0" y="0"/>
          <a:chExt cx="0" cy="0"/>
        </a:xfrm>
      </p:grpSpPr>
      <p:sp>
        <p:nvSpPr>
          <p:cNvPr id="5" name="Hộp Văn bản 15">
            <a:extLst>
              <a:ext uri="{FF2B5EF4-FFF2-40B4-BE49-F238E27FC236}">
                <a16:creationId xmlns:a16="http://schemas.microsoft.com/office/drawing/2014/main" id="{8D339A5A-1833-A98A-14BB-22D4ECDCB119}"/>
              </a:ext>
            </a:extLst>
          </p:cNvPr>
          <p:cNvSpPr txBox="1"/>
          <p:nvPr/>
        </p:nvSpPr>
        <p:spPr>
          <a:xfrm>
            <a:off x="1066800" y="1583209"/>
            <a:ext cx="10668000" cy="1675843"/>
          </a:xfrm>
          <a:prstGeom prst="rect">
            <a:avLst/>
          </a:prstGeom>
          <a:noFill/>
        </p:spPr>
        <p:txBody>
          <a:bodyPr wrap="square" rtlCol="0">
            <a:spAutoFit/>
          </a:bodyPr>
          <a:lstStyle/>
          <a:p>
            <a:pPr lvl="0" algn="just" defTabSz="609539">
              <a:lnSpc>
                <a:spcPct val="150000"/>
              </a:lnSpc>
              <a:defRPr/>
            </a:pPr>
            <a:r>
              <a:rPr lang="en-US" sz="2400" dirty="0">
                <a:solidFill>
                  <a:prstClr val="black"/>
                </a:solidFill>
                <a:latin typeface="UTM Avo" panose="02040603050506020204" pitchFamily="18" charset="0"/>
                <a:cs typeface="Arial" panose="020B0604020202020204" pitchFamily="34" charset="0"/>
              </a:rPr>
              <a:t>d) </a:t>
            </a:r>
            <a:r>
              <a:rPr lang="en-US" sz="2400" dirty="0" err="1">
                <a:solidFill>
                  <a:prstClr val="black"/>
                </a:solidFill>
                <a:latin typeface="UTM Avo" panose="02040603050506020204" pitchFamily="18" charset="0"/>
                <a:cs typeface="Arial" panose="020B0604020202020204" pitchFamily="34" charset="0"/>
              </a:rPr>
              <a:t>Nếu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một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đường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thẳng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cắt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hai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đường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thẳng</a:t>
            </a:r>
            <a:r>
              <a:rPr lang="en-US" sz="2400" dirty="0">
                <a:solidFill>
                  <a:prstClr val="black"/>
                </a:solidFill>
                <a:latin typeface="UTM Avo" panose="02040603050506020204" pitchFamily="18" charset="0"/>
                <a:cs typeface="Arial" panose="020B0604020202020204" pitchFamily="34" charset="0"/>
              </a:rPr>
              <a:t> song </a:t>
            </a:r>
            <a:r>
              <a:rPr lang="en-US" sz="2400" dirty="0" err="1">
                <a:solidFill>
                  <a:prstClr val="black"/>
                </a:solidFill>
                <a:latin typeface="UTM Avo" panose="02040603050506020204" pitchFamily="18" charset="0"/>
                <a:cs typeface="Arial" panose="020B0604020202020204" pitchFamily="34" charset="0"/>
              </a:rPr>
              <a:t>song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thì</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hai</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góc</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đồng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vị</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bằng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nhau</a:t>
            </a:r>
            <a:r>
              <a:rPr lang="en-US" sz="2400" dirty="0">
                <a:solidFill>
                  <a:prstClr val="black"/>
                </a:solidFill>
                <a:latin typeface="UTM Avo" panose="02040603050506020204" pitchFamily="18" charset="0"/>
                <a:cs typeface="Arial" panose="020B0604020202020204" pitchFamily="34" charset="0"/>
              </a:rPr>
              <a:t> hay </a:t>
            </a:r>
            <a:r>
              <a:rPr lang="en-US" sz="2400" dirty="0" err="1">
                <a:solidFill>
                  <a:prstClr val="black"/>
                </a:solidFill>
                <a:latin typeface="UTM Avo" panose="02040603050506020204" pitchFamily="18" charset="0"/>
                <a:cs typeface="Arial" panose="020B0604020202020204" pitchFamily="34" charset="0"/>
              </a:rPr>
              <a:t>không</a:t>
            </a:r>
            <a:r>
              <a:rPr lang="en-US" sz="2400" dirty="0">
                <a:solidFill>
                  <a:prstClr val="black"/>
                </a:solidFill>
                <a:latin typeface="UTM Avo" panose="02040603050506020204" pitchFamily="18" charset="0"/>
                <a:cs typeface="Arial" panose="020B0604020202020204" pitchFamily="34" charset="0"/>
              </a:rPr>
              <a:t>? Hai </a:t>
            </a:r>
            <a:r>
              <a:rPr lang="en-US" sz="2400" dirty="0" err="1">
                <a:solidFill>
                  <a:prstClr val="black"/>
                </a:solidFill>
                <a:latin typeface="UTM Avo" panose="02040603050506020204" pitchFamily="18" charset="0"/>
                <a:cs typeface="Arial" panose="020B0604020202020204" pitchFamily="34" charset="0"/>
              </a:rPr>
              <a:t>góc</a:t>
            </a:r>
            <a:r>
              <a:rPr lang="en-US" sz="2400" dirty="0">
                <a:solidFill>
                  <a:prstClr val="black"/>
                </a:solidFill>
                <a:latin typeface="UTM Avo" panose="02040603050506020204" pitchFamily="18" charset="0"/>
                <a:cs typeface="Arial" panose="020B0604020202020204" pitchFamily="34" charset="0"/>
              </a:rPr>
              <a:t> so le </a:t>
            </a:r>
            <a:r>
              <a:rPr lang="en-US" sz="2400" dirty="0" err="1">
                <a:solidFill>
                  <a:prstClr val="black"/>
                </a:solidFill>
                <a:latin typeface="UTM Avo" panose="02040603050506020204" pitchFamily="18" charset="0"/>
                <a:cs typeface="Arial" panose="020B0604020202020204" pitchFamily="34" charset="0"/>
              </a:rPr>
              <a:t>trong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có</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bằng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nhau</a:t>
            </a:r>
            <a:r>
              <a:rPr lang="en-US" sz="2400" dirty="0">
                <a:solidFill>
                  <a:prstClr val="black"/>
                </a:solidFill>
                <a:latin typeface="UTM Avo" panose="02040603050506020204" pitchFamily="18" charset="0"/>
                <a:cs typeface="Arial" panose="020B0604020202020204" pitchFamily="34" charset="0"/>
              </a:rPr>
              <a:t> hay </a:t>
            </a:r>
            <a:r>
              <a:rPr lang="en-US" sz="2400" dirty="0" err="1">
                <a:solidFill>
                  <a:prstClr val="black"/>
                </a:solidFill>
                <a:latin typeface="UTM Avo" panose="02040603050506020204" pitchFamily="18" charset="0"/>
                <a:cs typeface="Arial" panose="020B0604020202020204" pitchFamily="34" charset="0"/>
              </a:rPr>
              <a:t>không</a:t>
            </a:r>
            <a:r>
              <a:rPr lang="en-US" sz="2400" dirty="0">
                <a:solidFill>
                  <a:prstClr val="black"/>
                </a:solidFill>
                <a:latin typeface="UTM Avo" panose="02040603050506020204" pitchFamily="18" charset="0"/>
                <a:cs typeface="Arial" panose="020B0604020202020204" pitchFamily="34" charset="0"/>
              </a:rPr>
              <a:t>?</a:t>
            </a:r>
          </a:p>
        </p:txBody>
      </p:sp>
      <p:sp>
        <p:nvSpPr>
          <p:cNvPr id="7" name="Hình chữ nhật: Góc Tròn 16">
            <a:extLst>
              <a:ext uri="{FF2B5EF4-FFF2-40B4-BE49-F238E27FC236}">
                <a16:creationId xmlns:a16="http://schemas.microsoft.com/office/drawing/2014/main" id="{6102E354-836D-A659-1789-79EF6CA9B72F}"/>
              </a:ext>
            </a:extLst>
          </p:cNvPr>
          <p:cNvSpPr/>
          <p:nvPr/>
        </p:nvSpPr>
        <p:spPr>
          <a:xfrm>
            <a:off x="412241" y="1752600"/>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01</a:t>
            </a:r>
          </a:p>
        </p:txBody>
      </p:sp>
      <p:sp>
        <p:nvSpPr>
          <p:cNvPr id="2" name="Hộp Văn bản 19">
            <a:extLst>
              <a:ext uri="{FF2B5EF4-FFF2-40B4-BE49-F238E27FC236}">
                <a16:creationId xmlns:a16="http://schemas.microsoft.com/office/drawing/2014/main" id="{CF960D36-A1D1-949E-6116-194AB0014B8F}"/>
              </a:ext>
            </a:extLst>
          </p:cNvPr>
          <p:cNvSpPr txBox="1"/>
          <p:nvPr/>
        </p:nvSpPr>
        <p:spPr>
          <a:xfrm>
            <a:off x="1066800" y="3840857"/>
            <a:ext cx="10364227" cy="1675843"/>
          </a:xfrm>
          <a:prstGeom prst="rect">
            <a:avLst/>
          </a:prstGeom>
          <a:noFill/>
        </p:spPr>
        <p:txBody>
          <a:bodyPr wrap="square">
            <a:spAutoFit/>
          </a:bodyPr>
          <a:lstStyle/>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d)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Nếu</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một</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đường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thẳng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cắt</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đường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thẳng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song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song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đồng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vị</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bằng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nhau</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 le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bằng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nhau</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(Tính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chất</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2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đường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thẳng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song song).</a:t>
            </a:r>
          </a:p>
        </p:txBody>
      </p:sp>
      <p:sp>
        <p:nvSpPr>
          <p:cNvPr id="3" name="Hộp Văn bản 23">
            <a:extLst>
              <a:ext uri="{FF2B5EF4-FFF2-40B4-BE49-F238E27FC236}">
                <a16:creationId xmlns:a16="http://schemas.microsoft.com/office/drawing/2014/main" id="{10EB368B-1760-7D4D-8EAA-38ED16C55452}"/>
              </a:ext>
            </a:extLst>
          </p:cNvPr>
          <p:cNvSpPr txBox="1"/>
          <p:nvPr/>
        </p:nvSpPr>
        <p:spPr>
          <a:xfrm>
            <a:off x="307555" y="3280294"/>
            <a:ext cx="1747090" cy="461665"/>
          </a:xfrm>
          <a:prstGeom prst="rect">
            <a:avLst/>
          </a:prstGeom>
          <a:noFill/>
        </p:spPr>
        <p:txBody>
          <a:bodyPr wrap="square" rtlCol="0">
            <a:spAutoFit/>
          </a:bodyPr>
          <a:lstStyle/>
          <a:p>
            <a:pPr marL="0" marR="0" lvl="0" indent="0"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1652725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455CDF2-9EE4-ABFB-6AB4-EC9A1E5BFF78}"/>
            </a:ext>
          </a:extLst>
        </p:cNvPr>
        <p:cNvGrpSpPr/>
        <p:nvPr/>
      </p:nvGrpSpPr>
      <p:grpSpPr>
        <a:xfrm>
          <a:off x="0" y="0"/>
          <a:ext cx="0" cy="0"/>
          <a:chOff x="0" y="0"/>
          <a:chExt cx="0" cy="0"/>
        </a:xfrm>
      </p:grpSpPr>
      <p:sp>
        <p:nvSpPr>
          <p:cNvPr id="5" name="Hộp Văn bản 15">
            <a:extLst>
              <a:ext uri="{FF2B5EF4-FFF2-40B4-BE49-F238E27FC236}">
                <a16:creationId xmlns:a16="http://schemas.microsoft.com/office/drawing/2014/main" id="{AE0C6783-36F8-272D-831B-F1942E06AD39}"/>
              </a:ext>
            </a:extLst>
          </p:cNvPr>
          <p:cNvSpPr txBox="1"/>
          <p:nvPr/>
        </p:nvSpPr>
        <p:spPr>
          <a:xfrm>
            <a:off x="1057275" y="1640359"/>
            <a:ext cx="10668000" cy="567848"/>
          </a:xfrm>
          <a:prstGeom prst="rect">
            <a:avLst/>
          </a:prstGeom>
          <a:noFill/>
        </p:spPr>
        <p:txBody>
          <a:bodyPr wrap="square" rtlCol="0">
            <a:spAutoFit/>
          </a:bodyPr>
          <a:lstStyle/>
          <a:p>
            <a:pPr lvl="0" algn="just" defTabSz="609539">
              <a:lnSpc>
                <a:spcPct val="150000"/>
              </a:lnSpc>
              <a:defRPr/>
            </a:pPr>
            <a:r>
              <a:rPr lang="en-US" sz="2400" dirty="0">
                <a:solidFill>
                  <a:prstClr val="black"/>
                </a:solidFill>
                <a:latin typeface="UTM Avo" panose="02040603050506020204" pitchFamily="18" charset="0"/>
                <a:cs typeface="Arial" panose="020B0604020202020204" pitchFamily="34" charset="0"/>
              </a:rPr>
              <a:t>e) </a:t>
            </a:r>
            <a:r>
              <a:rPr lang="en-US" sz="2400" dirty="0" err="1">
                <a:solidFill>
                  <a:prstClr val="black"/>
                </a:solidFill>
                <a:latin typeface="UTM Avo" panose="02040603050506020204" pitchFamily="18" charset="0"/>
                <a:cs typeface="Arial" panose="020B0604020202020204" pitchFamily="34" charset="0"/>
              </a:rPr>
              <a:t>Phát</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biểu</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tiên</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đề</a:t>
            </a:r>
            <a:r>
              <a:rPr lang="en-US" sz="2400" dirty="0">
                <a:solidFill>
                  <a:prstClr val="black"/>
                </a:solidFill>
                <a:latin typeface="UTM Avo" panose="02040603050506020204" pitchFamily="18" charset="0"/>
                <a:cs typeface="Arial" panose="020B0604020202020204" pitchFamily="34" charset="0"/>
              </a:rPr>
              <a:t> Euclid </a:t>
            </a:r>
            <a:r>
              <a:rPr lang="en-US" sz="2400" dirty="0" err="1">
                <a:solidFill>
                  <a:prstClr val="black"/>
                </a:solidFill>
                <a:latin typeface="UTM Avo" panose="02040603050506020204" pitchFamily="18" charset="0"/>
                <a:cs typeface="Arial" panose="020B0604020202020204" pitchFamily="34" charset="0"/>
              </a:rPr>
              <a:t>về</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đường</a:t>
            </a:r>
            <a:r>
              <a:rPr lang="en-US" sz="2400" dirty="0">
                <a:solidFill>
                  <a:prstClr val="black"/>
                </a:solidFill>
                <a:latin typeface="UTM Avo" panose="02040603050506020204" pitchFamily="18" charset="0"/>
                <a:cs typeface="Arial" panose="020B0604020202020204" pitchFamily="34" charset="0"/>
              </a:rPr>
              <a:t> </a:t>
            </a:r>
            <a:r>
              <a:rPr lang="en-US" sz="2400" dirty="0" err="1">
                <a:solidFill>
                  <a:prstClr val="black"/>
                </a:solidFill>
                <a:latin typeface="UTM Avo" panose="02040603050506020204" pitchFamily="18" charset="0"/>
                <a:cs typeface="Arial" panose="020B0604020202020204" pitchFamily="34" charset="0"/>
              </a:rPr>
              <a:t>thẳng</a:t>
            </a:r>
            <a:r>
              <a:rPr lang="en-US" sz="2400" dirty="0">
                <a:solidFill>
                  <a:prstClr val="black"/>
                </a:solidFill>
                <a:latin typeface="UTM Avo" panose="02040603050506020204" pitchFamily="18" charset="0"/>
                <a:cs typeface="Arial" panose="020B0604020202020204" pitchFamily="34" charset="0"/>
              </a:rPr>
              <a:t> song </a:t>
            </a:r>
            <a:r>
              <a:rPr lang="en-US" sz="2400" dirty="0" err="1">
                <a:solidFill>
                  <a:prstClr val="black"/>
                </a:solidFill>
                <a:latin typeface="UTM Avo" panose="02040603050506020204" pitchFamily="18" charset="0"/>
                <a:cs typeface="Arial" panose="020B0604020202020204" pitchFamily="34" charset="0"/>
              </a:rPr>
              <a:t>song</a:t>
            </a:r>
            <a:r>
              <a:rPr lang="en-US" sz="2400" dirty="0">
                <a:solidFill>
                  <a:prstClr val="black"/>
                </a:solidFill>
                <a:latin typeface="UTM Avo" panose="02040603050506020204" pitchFamily="18" charset="0"/>
                <a:cs typeface="Arial" panose="020B0604020202020204" pitchFamily="34" charset="0"/>
              </a:rPr>
              <a:t>.</a:t>
            </a:r>
          </a:p>
        </p:txBody>
      </p:sp>
      <p:sp>
        <p:nvSpPr>
          <p:cNvPr id="7" name="Hình chữ nhật: Góc Tròn 16">
            <a:extLst>
              <a:ext uri="{FF2B5EF4-FFF2-40B4-BE49-F238E27FC236}">
                <a16:creationId xmlns:a16="http://schemas.microsoft.com/office/drawing/2014/main" id="{2F35CC3D-6309-7D24-E24B-538C28F30705}"/>
              </a:ext>
            </a:extLst>
          </p:cNvPr>
          <p:cNvSpPr/>
          <p:nvPr/>
        </p:nvSpPr>
        <p:spPr>
          <a:xfrm>
            <a:off x="412241" y="1752600"/>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01</a:t>
            </a:r>
          </a:p>
        </p:txBody>
      </p:sp>
      <p:sp>
        <p:nvSpPr>
          <p:cNvPr id="2" name="Hộp Văn bản 19">
            <a:extLst>
              <a:ext uri="{FF2B5EF4-FFF2-40B4-BE49-F238E27FC236}">
                <a16:creationId xmlns:a16="http://schemas.microsoft.com/office/drawing/2014/main" id="{B6426C85-52F6-37C0-4F8D-0F5E3E283C3F}"/>
              </a:ext>
            </a:extLst>
          </p:cNvPr>
          <p:cNvSpPr txBox="1"/>
          <p:nvPr/>
        </p:nvSpPr>
        <p:spPr>
          <a:xfrm>
            <a:off x="991016" y="2870946"/>
            <a:ext cx="9963010" cy="1675843"/>
          </a:xfrm>
          <a:prstGeom prst="rect">
            <a:avLst/>
          </a:prstGeom>
          <a:noFill/>
        </p:spPr>
        <p:txBody>
          <a:bodyPr wrap="square">
            <a:spAutoFit/>
          </a:bodyPr>
          <a:lstStyle/>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e) Tiên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đề</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Euclide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về</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đường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thẳng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song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song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Qua 1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điểm</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nằm</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ngoài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đường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thẳng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có</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một</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chỉ</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một</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đường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thẳng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song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song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với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đường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thẳng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đã</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cho</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p>
        </p:txBody>
      </p:sp>
      <p:sp>
        <p:nvSpPr>
          <p:cNvPr id="3" name="Hộp Văn bản 23">
            <a:extLst>
              <a:ext uri="{FF2B5EF4-FFF2-40B4-BE49-F238E27FC236}">
                <a16:creationId xmlns:a16="http://schemas.microsoft.com/office/drawing/2014/main" id="{CE4CDF74-F2F6-0432-A344-C6D7253C2FB2}"/>
              </a:ext>
            </a:extLst>
          </p:cNvPr>
          <p:cNvSpPr txBox="1"/>
          <p:nvPr/>
        </p:nvSpPr>
        <p:spPr>
          <a:xfrm>
            <a:off x="307555" y="2308744"/>
            <a:ext cx="1747090" cy="461665"/>
          </a:xfrm>
          <a:prstGeom prst="rect">
            <a:avLst/>
          </a:prstGeom>
          <a:noFill/>
        </p:spPr>
        <p:txBody>
          <a:bodyPr wrap="square" rtlCol="0">
            <a:spAutoFit/>
          </a:bodyPr>
          <a:lstStyle/>
          <a:p>
            <a:pPr marL="0" marR="0" lvl="0" indent="0"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380887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arn(inVertical)">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0" end="0"/>
                                            </p:txEl>
                                          </p:spTgt>
                                        </p:tgtEl>
                                        <p:attrNameLst>
                                          <p:attrName>style.visibility</p:attrName>
                                        </p:attrNameLst>
                                      </p:cBhvr>
                                      <p:to>
                                        <p:strVal val="visible"/>
                                      </p:to>
                                    </p:set>
                                    <p:animEffect transition="in" filter="fade">
                                      <p:cBhvr>
                                        <p:cTn id="17"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Hộp Văn bản 12">
                <a:extLst>
                  <a:ext uri="{FF2B5EF4-FFF2-40B4-BE49-F238E27FC236}">
                    <a16:creationId xmlns:a16="http://schemas.microsoft.com/office/drawing/2014/main" id="{ECACD48B-821C-1F7C-CF1E-A7518C6FF9FB}"/>
                  </a:ext>
                </a:extLst>
              </p:cNvPr>
              <p:cNvSpPr txBox="1"/>
              <p:nvPr/>
            </p:nvSpPr>
            <p:spPr>
              <a:xfrm>
                <a:off x="1152525" y="1562100"/>
                <a:ext cx="10191750" cy="1543949"/>
              </a:xfrm>
              <a:prstGeom prst="rect">
                <a:avLst/>
              </a:prstGeom>
              <a:noFill/>
            </p:spPr>
            <p:txBody>
              <a:bodyPr wrap="square" rtlCol="0">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 Hai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tổng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số</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đo</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bằng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14:m>
                  <m:oMath xmlns:m="http://schemas.openxmlformats.org/officeDocument/2006/math">
                    <m:r>
                      <m:rPr>
                        <m:nor/>
                      </m:rPr>
                      <a:rPr kumimoji="0" lang="en-US" sz="2200" b="0" i="0" u="none" strike="noStrike" kern="1200" cap="none" spc="0" normalizeH="0" baseline="0" noProof="0" dirty="0">
                        <a:ln>
                          <a:noFill/>
                        </a:ln>
                        <a:solidFill>
                          <a:srgbClr val="333333"/>
                        </a:solidFill>
                        <a:effectLst/>
                        <a:uLnTx/>
                        <a:uFillTx/>
                        <a:latin typeface="UTM Avo" panose="02040603050506020204" pitchFamily="18" charset="0"/>
                        <a:ea typeface="Times New Roman" panose="02020603050405020304" pitchFamily="18" charset="0"/>
                        <a:cs typeface="Arial" panose="020B0604020202020204" pitchFamily="34" charset="0"/>
                      </a:rPr>
                      <m:t>180</m:t>
                    </m:r>
                    <m:r>
                      <a:rPr kumimoji="0" lang="en-US" sz="2200" b="0" i="1" u="none" strike="noStrike" kern="1200" cap="none" spc="0" normalizeH="0" baseline="0" noProof="0" dirty="0">
                        <a:ln>
                          <a:noFill/>
                        </a:ln>
                        <a:solidFill>
                          <a:srgbClr val="333333"/>
                        </a:solidFill>
                        <a:effectLst/>
                        <a:uLnTx/>
                        <a:uFillTx/>
                        <a:latin typeface="Cambria Math" panose="02040503050406030204" pitchFamily="18" charset="0"/>
                        <a:ea typeface="Cambria Math" panose="02040503050406030204" pitchFamily="18" charset="0"/>
                        <a:cs typeface="Arial" panose="020B0604020202020204" pitchFamily="34" charset="0"/>
                      </a:rPr>
                      <m:t>°</m:t>
                    </m:r>
                  </m:oMath>
                </a14:m>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phải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hai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kề</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bù</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hay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không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b) Hai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bằng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nhau</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chung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đỉnh</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phải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hai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đối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đỉnh</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hay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không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p:txBody>
          </p:sp>
        </mc:Choice>
        <mc:Fallback xmlns="">
          <p:sp>
            <p:nvSpPr>
              <p:cNvPr id="2" name="Hộp Văn bản 12">
                <a:extLst>
                  <a:ext uri="{FF2B5EF4-FFF2-40B4-BE49-F238E27FC236}">
                    <a16:creationId xmlns:a16="http://schemas.microsoft.com/office/drawing/2014/main" id="{ECACD48B-821C-1F7C-CF1E-A7518C6FF9FB}"/>
                  </a:ext>
                </a:extLst>
              </p:cNvPr>
              <p:cNvSpPr txBox="1">
                <a:spLocks noRot="1" noChangeAspect="1" noMove="1" noResize="1" noEditPoints="1" noAdjustHandles="1" noChangeArrowheads="1" noChangeShapeType="1" noTextEdit="1"/>
              </p:cNvSpPr>
              <p:nvPr/>
            </p:nvSpPr>
            <p:spPr>
              <a:xfrm>
                <a:off x="1152525" y="1562100"/>
                <a:ext cx="10191750" cy="1543949"/>
              </a:xfrm>
              <a:prstGeom prst="rect">
                <a:avLst/>
              </a:prstGeom>
              <a:blipFill>
                <a:blip r:embed="rId3"/>
                <a:stretch>
                  <a:fillRect l="-778" r="-778" b="-7087"/>
                </a:stretch>
              </a:blipFill>
            </p:spPr>
            <p:txBody>
              <a:bodyPr/>
              <a:lstStyle/>
              <a:p>
                <a:r>
                  <a:rPr lang="en-US">
                    <a:noFill/>
                  </a:rPr>
                  <a:t> </a:t>
                </a:r>
              </a:p>
            </p:txBody>
          </p:sp>
        </mc:Fallback>
      </mc:AlternateContent>
      <p:sp>
        <p:nvSpPr>
          <p:cNvPr id="3" name="Hình chữ nhật: Góc Tròn 16">
            <a:extLst>
              <a:ext uri="{FF2B5EF4-FFF2-40B4-BE49-F238E27FC236}">
                <a16:creationId xmlns:a16="http://schemas.microsoft.com/office/drawing/2014/main" id="{DBD4AB1A-7282-8978-581F-6A480A4F17C8}"/>
              </a:ext>
            </a:extLst>
          </p:cNvPr>
          <p:cNvSpPr/>
          <p:nvPr/>
        </p:nvSpPr>
        <p:spPr>
          <a:xfrm>
            <a:off x="412241" y="1743075"/>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02</a:t>
            </a:r>
          </a:p>
        </p:txBody>
      </p:sp>
      <p:sp>
        <p:nvSpPr>
          <p:cNvPr id="7" name="Hộp Văn bản 23">
            <a:extLst>
              <a:ext uri="{FF2B5EF4-FFF2-40B4-BE49-F238E27FC236}">
                <a16:creationId xmlns:a16="http://schemas.microsoft.com/office/drawing/2014/main" id="{0889FFFE-A879-DCD9-3019-68347A7CE3FC}"/>
              </a:ext>
            </a:extLst>
          </p:cNvPr>
          <p:cNvSpPr txBox="1"/>
          <p:nvPr/>
        </p:nvSpPr>
        <p:spPr>
          <a:xfrm>
            <a:off x="-140120" y="3022224"/>
            <a:ext cx="1747090" cy="430887"/>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2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pic>
        <p:nvPicPr>
          <p:cNvPr id="8" name="Picture 40" descr="Chart&#10;&#10;Description automatically generated">
            <a:extLst>
              <a:ext uri="{FF2B5EF4-FFF2-40B4-BE49-F238E27FC236}">
                <a16:creationId xmlns:a16="http://schemas.microsoft.com/office/drawing/2014/main" id="{62E9D193-8531-018C-963A-A16CA5B839A4}"/>
              </a:ext>
            </a:extLst>
          </p:cNvPr>
          <p:cNvPicPr>
            <a:picLocks noChangeAspect="1"/>
          </p:cNvPicPr>
          <p:nvPr/>
        </p:nvPicPr>
        <p:blipFill>
          <a:blip r:embed="rId4"/>
          <a:stretch>
            <a:fillRect/>
          </a:stretch>
        </p:blipFill>
        <p:spPr>
          <a:xfrm>
            <a:off x="7503972" y="3303712"/>
            <a:ext cx="4478478" cy="1735014"/>
          </a:xfrm>
          <a:prstGeom prst="rect">
            <a:avLst/>
          </a:prstGeom>
        </p:spPr>
      </p:pic>
      <mc:AlternateContent xmlns:mc="http://schemas.openxmlformats.org/markup-compatibility/2006" xmlns:a14="http://schemas.microsoft.com/office/drawing/2010/main">
        <mc:Choice Requires="a14">
          <p:sp>
            <p:nvSpPr>
              <p:cNvPr id="9" name="Hộp Văn bản 22">
                <a:extLst>
                  <a:ext uri="{FF2B5EF4-FFF2-40B4-BE49-F238E27FC236}">
                    <a16:creationId xmlns:a16="http://schemas.microsoft.com/office/drawing/2014/main" id="{1C7EC147-E2FF-F31D-70B3-66BD6D067B5A}"/>
                  </a:ext>
                </a:extLst>
              </p:cNvPr>
              <p:cNvSpPr txBox="1"/>
              <p:nvPr/>
            </p:nvSpPr>
            <p:spPr>
              <a:xfrm>
                <a:off x="373667" y="3310695"/>
                <a:ext cx="6989158" cy="1550168"/>
              </a:xfrm>
              <a:prstGeom prst="rect">
                <a:avLst/>
              </a:prstGeom>
              <a:noFill/>
            </p:spPr>
            <p:txBody>
              <a:bodyPr wrap="square">
                <a:spAutoFit/>
              </a:bodyPr>
              <a:lstStyle/>
              <a:p>
                <a:pPr lvl="0" algn="just" defTabSz="609539">
                  <a:lnSpc>
                    <a:spcPct val="150000"/>
                  </a:lnSpc>
                  <a:spcAft>
                    <a:spcPts val="533"/>
                  </a:spcAft>
                  <a:defRPr/>
                </a:pP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 Hai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tổng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số</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đo</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bằng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nor/>
                      </m:rP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180</m:t>
                    </m:r>
                    <m:r>
                      <a:rPr kumimoji="0" lang="en-US" sz="2200" b="0" i="1"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m:t>
                    </m:r>
                  </m:oMath>
                </a14:m>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không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phải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là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hai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kề</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bù</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vì</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2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kề</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bù</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phải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là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2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kề</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nhau</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tổng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số</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đo</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bằng</a:t>
                </a:r>
                <a14:m>
                  <m:oMath xmlns:m="http://schemas.openxmlformats.org/officeDocument/2006/math">
                    <m:r>
                      <a:rPr lang="en-US" sz="2200" b="0" i="0"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r>
                      <m:rPr>
                        <m:nor/>
                      </m:rP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m:t>180</m:t>
                    </m:r>
                    <m:r>
                      <a:rPr lang="en-US"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chẳng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hạn</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9" name="Hộp Văn bản 22">
                <a:extLst>
                  <a:ext uri="{FF2B5EF4-FFF2-40B4-BE49-F238E27FC236}">
                    <a16:creationId xmlns:a16="http://schemas.microsoft.com/office/drawing/2014/main" id="{1C7EC147-E2FF-F31D-70B3-66BD6D067B5A}"/>
                  </a:ext>
                </a:extLst>
              </p:cNvPr>
              <p:cNvSpPr txBox="1">
                <a:spLocks noRot="1" noChangeAspect="1" noMove="1" noResize="1" noEditPoints="1" noAdjustHandles="1" noChangeArrowheads="1" noChangeShapeType="1" noTextEdit="1"/>
              </p:cNvSpPr>
              <p:nvPr/>
            </p:nvSpPr>
            <p:spPr>
              <a:xfrm>
                <a:off x="373667" y="3310695"/>
                <a:ext cx="6989158" cy="1550168"/>
              </a:xfrm>
              <a:prstGeom prst="rect">
                <a:avLst/>
              </a:prstGeom>
              <a:blipFill>
                <a:blip r:embed="rId5"/>
                <a:stretch>
                  <a:fillRect l="-1133" r="-1046" b="-708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Hộp Văn bản 31">
                <a:extLst>
                  <a:ext uri="{FF2B5EF4-FFF2-40B4-BE49-F238E27FC236}">
                    <a16:creationId xmlns:a16="http://schemas.microsoft.com/office/drawing/2014/main" id="{14A7C926-0670-9AA7-CA2A-0B67C434BB3C}"/>
                  </a:ext>
                </a:extLst>
              </p:cNvPr>
              <p:cNvSpPr txBox="1"/>
              <p:nvPr/>
            </p:nvSpPr>
            <p:spPr>
              <a:xfrm>
                <a:off x="409518" y="5000625"/>
                <a:ext cx="7537979" cy="1036117"/>
              </a:xfrm>
              <a:prstGeom prst="rect">
                <a:avLst/>
              </a:prstGeom>
              <a:noFill/>
            </p:spPr>
            <p:txBody>
              <a:bodyPr wrap="square">
                <a:spAutoFit/>
              </a:bodyPr>
              <a:lstStyle/>
              <a:p>
                <a:pPr lvl="0" algn="just" defTabSz="609539">
                  <a:lnSpc>
                    <a:spcPct val="150000"/>
                  </a:lnSpc>
                  <a:spcAft>
                    <a:spcPts val="533"/>
                  </a:spcAft>
                  <a:defRPr/>
                </a:pP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 </a:t>
                </a:r>
                <a14:m>
                  <m:oMath xmlns:m="http://schemas.openxmlformats.org/officeDocument/2006/math">
                    <m:r>
                      <a:rPr kumimoji="0" lang="en-US" sz="22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𝑥𝑂</m:t>
                    </m:r>
                    <m:r>
                      <a:rPr kumimoji="0" lang="en-US" sz="2200" b="0" i="1" u="none" strike="noStrike" kern="1200" cap="none" spc="0" normalizeH="0" baseline="0" noProof="0" dirty="0" smtClean="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𝑦</m:t>
                    </m:r>
                  </m:oMath>
                </a14:m>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và</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 </a:t>
                </a:r>
                <a14:m>
                  <m:oMath xmlns:m="http://schemas.openxmlformats.org/officeDocument/2006/math">
                    <m:r>
                      <a:rPr kumimoji="0" lang="en-US" sz="22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𝑥𝑂</m:t>
                    </m:r>
                    <m:r>
                      <a:rPr kumimoji="0" lang="en-US" sz="2200" b="0" i="1" u="none" strike="noStrike" kern="1200" cap="none" spc="0" normalizeH="0" baseline="0" noProof="0" dirty="0" smtClean="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𝑧</m:t>
                    </m:r>
                    <m:r>
                      <a:rPr kumimoji="0" lang="en-US" sz="2200" b="0" i="1" u="none" strike="noStrike" kern="1200" cap="none" spc="0" normalizeH="0" baseline="0" noProof="0" dirty="0" smtClean="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 </m:t>
                    </m:r>
                  </m:oMath>
                </a14:m>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tổng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số</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đo</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bằng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lang="en-US" sz="2200" dirty="0">
                    <a:solidFill>
                      <a:prstClr val="black"/>
                    </a:solidFill>
                    <a:ea typeface="Times New Roman" panose="02020603050405020304" pitchFamily="18" charset="0"/>
                    <a:cs typeface="Arial" panose="020B0604020202020204" pitchFamily="34" charset="0"/>
                  </a:rPr>
                  <a:t> </a:t>
                </a:r>
                <a14:m>
                  <m:oMath xmlns:m="http://schemas.openxmlformats.org/officeDocument/2006/math">
                    <m:r>
                      <m:rPr>
                        <m:nor/>
                      </m:rP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m:t>180</m:t>
                    </m:r>
                    <m:r>
                      <a:rPr lang="en-US" sz="2200" i="1" dirty="0">
                        <a:solidFill>
                          <a:prstClr val="black"/>
                        </a:solidFill>
                        <a:latin typeface="Cambria Math" panose="02040503050406030204" pitchFamily="18" charset="0"/>
                        <a:ea typeface="Cambria Math" panose="02040503050406030204" pitchFamily="18" charset="0"/>
                        <a:cs typeface="Arial" panose="020B0604020202020204" pitchFamily="34" charset="0"/>
                      </a:rPr>
                      <m:t>°</m:t>
                    </m:r>
                    <m:r>
                      <a:rPr kumimoji="0" lang="en-US" sz="2200" b="0" i="1"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 </m:t>
                    </m:r>
                  </m:oMath>
                </a14:m>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nhưng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không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phải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là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hai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kề</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bù</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vì</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không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kề</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nhau</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t>
                </a:r>
                <a:endParaRPr kumimoji="0" lang="en-US" sz="22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14" name="Hộp Văn bản 31">
                <a:extLst>
                  <a:ext uri="{FF2B5EF4-FFF2-40B4-BE49-F238E27FC236}">
                    <a16:creationId xmlns:a16="http://schemas.microsoft.com/office/drawing/2014/main" id="{14A7C926-0670-9AA7-CA2A-0B67C434BB3C}"/>
                  </a:ext>
                </a:extLst>
              </p:cNvPr>
              <p:cNvSpPr txBox="1">
                <a:spLocks noRot="1" noChangeAspect="1" noMove="1" noResize="1" noEditPoints="1" noAdjustHandles="1" noChangeArrowheads="1" noChangeShapeType="1" noTextEdit="1"/>
              </p:cNvSpPr>
              <p:nvPr/>
            </p:nvSpPr>
            <p:spPr>
              <a:xfrm>
                <a:off x="409518" y="5000625"/>
                <a:ext cx="7537979" cy="1036117"/>
              </a:xfrm>
              <a:prstGeom prst="rect">
                <a:avLst/>
              </a:prstGeom>
              <a:blipFill>
                <a:blip r:embed="rId6"/>
                <a:stretch>
                  <a:fillRect l="-1051" r="-1051" b="-11176"/>
                </a:stretch>
              </a:blipFill>
            </p:spPr>
            <p:txBody>
              <a:bodyPr/>
              <a:lstStyle/>
              <a:p>
                <a:r>
                  <a:rPr lang="en-US">
                    <a:noFill/>
                  </a:rPr>
                  <a:t> </a:t>
                </a:r>
              </a:p>
            </p:txBody>
          </p:sp>
        </mc:Fallback>
      </mc:AlternateContent>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 calcmode="lin" valueType="num">
                                      <p:cBhvr additive="base">
                                        <p:cTn id="15"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nodeType="clickEffect">
                                  <p:stCondLst>
                                    <p:cond delay="0"/>
                                  </p:stCondLst>
                                  <p:childTnLst>
                                    <p:set>
                                      <p:cBhvr>
                                        <p:cTn id="20" dur="1" fill="hold">
                                          <p:stCondLst>
                                            <p:cond delay="0"/>
                                          </p:stCondLst>
                                        </p:cTn>
                                        <p:tgtEl>
                                          <p:spTgt spid="9">
                                            <p:txEl>
                                              <p:pRg st="0" end="0"/>
                                            </p:txEl>
                                          </p:spTgt>
                                        </p:tgtEl>
                                        <p:attrNameLst>
                                          <p:attrName>style.visibility</p:attrName>
                                        </p:attrNameLst>
                                      </p:cBhvr>
                                      <p:to>
                                        <p:strVal val="visible"/>
                                      </p:to>
                                    </p:set>
                                    <p:animEffect transition="in" filter="randombar(horizontal)">
                                      <p:cBhvr>
                                        <p:cTn id="21" dur="500"/>
                                        <p:tgtEl>
                                          <p:spTgt spid="9">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circle(in)">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4">
                                            <p:txEl>
                                              <p:pRg st="0" end="0"/>
                                            </p:txEl>
                                          </p:spTgt>
                                        </p:tgtEl>
                                        <p:attrNameLst>
                                          <p:attrName>style.visibility</p:attrName>
                                        </p:attrNameLst>
                                      </p:cBhvr>
                                      <p:to>
                                        <p:strVal val="visible"/>
                                      </p:to>
                                    </p:set>
                                    <p:animEffect transition="in" filter="wipe(up)">
                                      <p:cBhvr>
                                        <p:cTn id="31"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305A223-ADCE-330E-D336-083E0EA20F0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Hộp Văn bản 12">
                <a:extLst>
                  <a:ext uri="{FF2B5EF4-FFF2-40B4-BE49-F238E27FC236}">
                    <a16:creationId xmlns:a16="http://schemas.microsoft.com/office/drawing/2014/main" id="{8BD4B5B1-DEE7-DADE-1ED7-82813EBEDADA}"/>
                  </a:ext>
                </a:extLst>
              </p:cNvPr>
              <p:cNvSpPr txBox="1"/>
              <p:nvPr/>
            </p:nvSpPr>
            <p:spPr>
              <a:xfrm>
                <a:off x="1152525" y="1562100"/>
                <a:ext cx="10191750" cy="1543949"/>
              </a:xfrm>
              <a:prstGeom prst="rect">
                <a:avLst/>
              </a:prstGeom>
              <a:noFill/>
            </p:spPr>
            <p:txBody>
              <a:bodyPr wrap="square" rtlCol="0">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 Hai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tổng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số</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đo</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bằng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14:m>
                  <m:oMath xmlns:m="http://schemas.openxmlformats.org/officeDocument/2006/math">
                    <m:r>
                      <m:rPr>
                        <m:nor/>
                      </m:rPr>
                      <a:rPr kumimoji="0" lang="en-US" sz="2200" b="0" i="0" u="none" strike="noStrike" kern="1200" cap="none" spc="0" normalizeH="0" baseline="0" noProof="0" dirty="0">
                        <a:ln>
                          <a:noFill/>
                        </a:ln>
                        <a:solidFill>
                          <a:srgbClr val="333333"/>
                        </a:solidFill>
                        <a:effectLst/>
                        <a:uLnTx/>
                        <a:uFillTx/>
                        <a:latin typeface="UTM Avo" panose="02040603050506020204" pitchFamily="18" charset="0"/>
                        <a:ea typeface="Times New Roman" panose="02020603050405020304" pitchFamily="18" charset="0"/>
                        <a:cs typeface="Arial" panose="020B0604020202020204" pitchFamily="34" charset="0"/>
                      </a:rPr>
                      <m:t>180</m:t>
                    </m:r>
                    <m:r>
                      <a:rPr kumimoji="0" lang="en-US" sz="2200" b="0" i="1" u="none" strike="noStrike" kern="1200" cap="none" spc="0" normalizeH="0" baseline="0" noProof="0" dirty="0">
                        <a:ln>
                          <a:noFill/>
                        </a:ln>
                        <a:solidFill>
                          <a:srgbClr val="333333"/>
                        </a:solidFill>
                        <a:effectLst/>
                        <a:uLnTx/>
                        <a:uFillTx/>
                        <a:latin typeface="Cambria Math" panose="02040503050406030204" pitchFamily="18" charset="0"/>
                        <a:ea typeface="Cambria Math" panose="02040503050406030204" pitchFamily="18" charset="0"/>
                        <a:cs typeface="Arial" panose="020B0604020202020204" pitchFamily="34" charset="0"/>
                      </a:rPr>
                      <m:t>°</m:t>
                    </m:r>
                  </m:oMath>
                </a14:m>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phải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hai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kề</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bù</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hay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không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b) Hai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bằng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nhau</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và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chung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đỉnh</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có</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phải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là</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hai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góc</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đối</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đỉnh</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hay </a:t>
                </a:r>
                <a:r>
                  <a:rPr kumimoji="0" lang="en-US" sz="2200" b="0" i="0" u="none" strike="noStrike" kern="1200" cap="none" spc="0" normalizeH="0" baseline="0" noProof="0" dirty="0" err="1">
                    <a:ln>
                      <a:noFill/>
                    </a:ln>
                    <a:solidFill>
                      <a:prstClr val="black"/>
                    </a:solidFill>
                    <a:effectLst/>
                    <a:uLnTx/>
                    <a:uFillTx/>
                    <a:latin typeface="UTM Avo" panose="02040603050506020204" pitchFamily="18" charset="0"/>
                    <a:cs typeface="Arial" panose="020B0604020202020204" pitchFamily="34" charset="0"/>
                  </a:rPr>
                  <a:t>không</a:t>
                </a:r>
                <a:r>
                  <a:rPr kumimoji="0" lang="en-US" sz="22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a:t>
                </a:r>
              </a:p>
            </p:txBody>
          </p:sp>
        </mc:Choice>
        <mc:Fallback xmlns="">
          <p:sp>
            <p:nvSpPr>
              <p:cNvPr id="2" name="Hộp Văn bản 12">
                <a:extLst>
                  <a:ext uri="{FF2B5EF4-FFF2-40B4-BE49-F238E27FC236}">
                    <a16:creationId xmlns:a16="http://schemas.microsoft.com/office/drawing/2014/main" id="{8BD4B5B1-DEE7-DADE-1ED7-82813EBEDADA}"/>
                  </a:ext>
                </a:extLst>
              </p:cNvPr>
              <p:cNvSpPr txBox="1">
                <a:spLocks noRot="1" noChangeAspect="1" noMove="1" noResize="1" noEditPoints="1" noAdjustHandles="1" noChangeArrowheads="1" noChangeShapeType="1" noTextEdit="1"/>
              </p:cNvSpPr>
              <p:nvPr/>
            </p:nvSpPr>
            <p:spPr>
              <a:xfrm>
                <a:off x="1152525" y="1562100"/>
                <a:ext cx="10191750" cy="1543949"/>
              </a:xfrm>
              <a:prstGeom prst="rect">
                <a:avLst/>
              </a:prstGeom>
              <a:blipFill>
                <a:blip r:embed="rId3"/>
                <a:stretch>
                  <a:fillRect l="-778" r="-778" b="-7087"/>
                </a:stretch>
              </a:blipFill>
            </p:spPr>
            <p:txBody>
              <a:bodyPr/>
              <a:lstStyle/>
              <a:p>
                <a:r>
                  <a:rPr lang="en-US">
                    <a:noFill/>
                  </a:rPr>
                  <a:t> </a:t>
                </a:r>
              </a:p>
            </p:txBody>
          </p:sp>
        </mc:Fallback>
      </mc:AlternateContent>
      <p:sp>
        <p:nvSpPr>
          <p:cNvPr id="3" name="Hình chữ nhật: Góc Tròn 16">
            <a:extLst>
              <a:ext uri="{FF2B5EF4-FFF2-40B4-BE49-F238E27FC236}">
                <a16:creationId xmlns:a16="http://schemas.microsoft.com/office/drawing/2014/main" id="{06BE9C1F-AE39-C6B9-E85E-F353D511435C}"/>
              </a:ext>
            </a:extLst>
          </p:cNvPr>
          <p:cNvSpPr/>
          <p:nvPr/>
        </p:nvSpPr>
        <p:spPr>
          <a:xfrm>
            <a:off x="412241" y="1743075"/>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02</a:t>
            </a:r>
          </a:p>
        </p:txBody>
      </p:sp>
      <p:sp>
        <p:nvSpPr>
          <p:cNvPr id="7" name="Hộp Văn bản 23">
            <a:extLst>
              <a:ext uri="{FF2B5EF4-FFF2-40B4-BE49-F238E27FC236}">
                <a16:creationId xmlns:a16="http://schemas.microsoft.com/office/drawing/2014/main" id="{1D308D77-937A-1FCF-AEC5-14C105CD5EB1}"/>
              </a:ext>
            </a:extLst>
          </p:cNvPr>
          <p:cNvSpPr txBox="1"/>
          <p:nvPr/>
        </p:nvSpPr>
        <p:spPr>
          <a:xfrm>
            <a:off x="-140120" y="3022224"/>
            <a:ext cx="1747090" cy="430887"/>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2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9" name="Hộp Văn bản 22">
            <a:extLst>
              <a:ext uri="{FF2B5EF4-FFF2-40B4-BE49-F238E27FC236}">
                <a16:creationId xmlns:a16="http://schemas.microsoft.com/office/drawing/2014/main" id="{C4CAF2C1-6B63-198D-EFA2-11AB2BB94BBC}"/>
              </a:ext>
            </a:extLst>
          </p:cNvPr>
          <p:cNvSpPr txBox="1"/>
          <p:nvPr/>
        </p:nvSpPr>
        <p:spPr>
          <a:xfrm>
            <a:off x="412241" y="3420168"/>
            <a:ext cx="6389083" cy="1036117"/>
          </a:xfrm>
          <a:prstGeom prst="rect">
            <a:avLst/>
          </a:prstGeom>
          <a:noFill/>
        </p:spPr>
        <p:txBody>
          <a:bodyPr wrap="square">
            <a:spAutoFit/>
          </a:bodyPr>
          <a:lstStyle/>
          <a:p>
            <a:pPr lvl="0" algn="just" defTabSz="609539">
              <a:lnSpc>
                <a:spcPct val="150000"/>
              </a:lnSpc>
              <a:spcAft>
                <a:spcPts val="533"/>
              </a:spcAft>
              <a:defRPr/>
            </a:pP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b) Hai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bằng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nhau</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và</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có</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chung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đỉnh</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không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phải</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là</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đối</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đỉnh</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chẳng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hạn</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4" name="Hộp Văn bản 31">
                <a:extLst>
                  <a:ext uri="{FF2B5EF4-FFF2-40B4-BE49-F238E27FC236}">
                    <a16:creationId xmlns:a16="http://schemas.microsoft.com/office/drawing/2014/main" id="{A6E49740-5777-FD16-AC94-E7BA9F6CCED3}"/>
                  </a:ext>
                </a:extLst>
              </p:cNvPr>
              <p:cNvSpPr txBox="1"/>
              <p:nvPr/>
            </p:nvSpPr>
            <p:spPr>
              <a:xfrm>
                <a:off x="412241" y="4610153"/>
                <a:ext cx="6591356" cy="1036117"/>
              </a:xfrm>
              <a:prstGeom prst="rect">
                <a:avLst/>
              </a:prstGeom>
              <a:noFill/>
            </p:spPr>
            <p:txBody>
              <a:bodyPr wrap="square">
                <a:spAutoFit/>
              </a:bodyPr>
              <a:lstStyle/>
              <a:p>
                <a:pPr lvl="0" algn="just" defTabSz="609539">
                  <a:lnSpc>
                    <a:spcPct val="150000"/>
                  </a:lnSpc>
                  <a:spcAft>
                    <a:spcPts val="533"/>
                  </a:spcAft>
                  <a:defRPr/>
                </a:pP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Góc </a:t>
                </a:r>
                <a14:m>
                  <m:oMath xmlns:m="http://schemas.openxmlformats.org/officeDocument/2006/math">
                    <m:r>
                      <a:rPr lang="en-US" sz="22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𝑚𝐴𝑞</m:t>
                    </m:r>
                  </m:oMath>
                </a14:m>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và</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lang="en-US" sz="22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𝑛𝐴𝑝</m:t>
                    </m:r>
                  </m:oMath>
                </a14:m>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bằng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nhau</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và</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có</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chung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đỉnh</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nhưng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không</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phải</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là</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đối</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2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đỉnh</a:t>
                </a:r>
                <a:r>
                  <a:rPr lang="en-US" sz="22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2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14" name="Hộp Văn bản 31">
                <a:extLst>
                  <a:ext uri="{FF2B5EF4-FFF2-40B4-BE49-F238E27FC236}">
                    <a16:creationId xmlns:a16="http://schemas.microsoft.com/office/drawing/2014/main" id="{A6E49740-5777-FD16-AC94-E7BA9F6CCED3}"/>
                  </a:ext>
                </a:extLst>
              </p:cNvPr>
              <p:cNvSpPr txBox="1">
                <a:spLocks noRot="1" noChangeAspect="1" noMove="1" noResize="1" noEditPoints="1" noAdjustHandles="1" noChangeArrowheads="1" noChangeShapeType="1" noTextEdit="1"/>
              </p:cNvSpPr>
              <p:nvPr/>
            </p:nvSpPr>
            <p:spPr>
              <a:xfrm>
                <a:off x="412241" y="4610153"/>
                <a:ext cx="6591356" cy="1036117"/>
              </a:xfrm>
              <a:prstGeom prst="rect">
                <a:avLst/>
              </a:prstGeom>
              <a:blipFill>
                <a:blip r:embed="rId4"/>
                <a:stretch>
                  <a:fillRect l="-1203" r="-1203" b="-11176"/>
                </a:stretch>
              </a:blipFill>
            </p:spPr>
            <p:txBody>
              <a:bodyPr/>
              <a:lstStyle/>
              <a:p>
                <a:r>
                  <a:rPr lang="en-US">
                    <a:noFill/>
                  </a:rPr>
                  <a:t> </a:t>
                </a:r>
              </a:p>
            </p:txBody>
          </p:sp>
        </mc:Fallback>
      </mc:AlternateContent>
      <p:pic>
        <p:nvPicPr>
          <p:cNvPr id="4" name="Hình ảnh 21">
            <a:extLst>
              <a:ext uri="{FF2B5EF4-FFF2-40B4-BE49-F238E27FC236}">
                <a16:creationId xmlns:a16="http://schemas.microsoft.com/office/drawing/2014/main" id="{C4575C86-EC86-A143-3751-A63FCC4BB473}"/>
              </a:ext>
            </a:extLst>
          </p:cNvPr>
          <p:cNvPicPr>
            <a:picLocks noChangeAspect="1"/>
          </p:cNvPicPr>
          <p:nvPr/>
        </p:nvPicPr>
        <p:blipFill>
          <a:blip r:embed="rId5"/>
          <a:stretch>
            <a:fillRect/>
          </a:stretch>
        </p:blipFill>
        <p:spPr>
          <a:xfrm>
            <a:off x="7154545" y="3311698"/>
            <a:ext cx="4159088" cy="2289175"/>
          </a:xfrm>
          <a:prstGeom prst="rect">
            <a:avLst/>
          </a:prstGeom>
        </p:spPr>
      </p:pic>
    </p:spTree>
    <p:extLst>
      <p:ext uri="{BB962C8B-B14F-4D97-AF65-F5344CB8AC3E}">
        <p14:creationId xmlns:p14="http://schemas.microsoft.com/office/powerpoint/2010/main" val="2113418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randombar(horizontal)">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4)">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animEffect transition="in" filter="wipe(up)">
                                      <p:cBhvr>
                                        <p:cTn id="17"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14">
            <a:extLst>
              <a:ext uri="{FF2B5EF4-FFF2-40B4-BE49-F238E27FC236}">
                <a16:creationId xmlns:a16="http://schemas.microsoft.com/office/drawing/2014/main" id="{CF49E422-275A-5F33-4688-D89D659D0E3A}"/>
              </a:ext>
            </a:extLst>
          </p:cNvPr>
          <p:cNvSpPr txBox="1"/>
          <p:nvPr/>
        </p:nvSpPr>
        <p:spPr>
          <a:xfrm>
            <a:off x="1040064" y="1697243"/>
            <a:ext cx="10770935" cy="1121846"/>
          </a:xfrm>
          <a:prstGeom prst="rect">
            <a:avLst/>
          </a:prstGeom>
          <a:noFill/>
        </p:spPr>
        <p:txBody>
          <a:bodyPr wrap="square" rtlCol="0">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cặp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mỗi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53a, 53b, 53c, 53d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thích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sao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3" name="Hình ảnh 16">
            <a:extLst>
              <a:ext uri="{FF2B5EF4-FFF2-40B4-BE49-F238E27FC236}">
                <a16:creationId xmlns:a16="http://schemas.microsoft.com/office/drawing/2014/main" id="{407EC957-5BC6-3DAD-CBBA-F62912B6252C}"/>
              </a:ext>
            </a:extLst>
          </p:cNvPr>
          <p:cNvPicPr>
            <a:picLocks noChangeAspect="1"/>
          </p:cNvPicPr>
          <p:nvPr/>
        </p:nvPicPr>
        <p:blipFill>
          <a:blip r:embed="rId3">
            <a:extLst>
              <a:ext uri="{28A0092B-C50C-407E-A947-70E740481C1C}">
                <a14:useLocalDpi xmlns:a14="http://schemas.microsoft.com/office/drawing/2010/main" val="0"/>
              </a:ext>
            </a:extLst>
          </a:blip>
          <a:srcRect t="417" b="417"/>
          <a:stretch/>
        </p:blipFill>
        <p:spPr>
          <a:xfrm>
            <a:off x="942112" y="3270013"/>
            <a:ext cx="10307776" cy="2652345"/>
          </a:xfrm>
          <a:prstGeom prst="rect">
            <a:avLst/>
          </a:prstGeom>
        </p:spPr>
      </p:pic>
      <p:sp>
        <p:nvSpPr>
          <p:cNvPr id="8" name="Hình chữ nhật: Góc Tròn 16">
            <a:extLst>
              <a:ext uri="{FF2B5EF4-FFF2-40B4-BE49-F238E27FC236}">
                <a16:creationId xmlns:a16="http://schemas.microsoft.com/office/drawing/2014/main" id="{16819CB5-4918-3CA3-0647-8F42559B0069}"/>
              </a:ext>
            </a:extLst>
          </p:cNvPr>
          <p:cNvSpPr/>
          <p:nvPr/>
        </p:nvSpPr>
        <p:spPr>
          <a:xfrm>
            <a:off x="368300" y="1826940"/>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03</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Hộp Văn bản 8">
                <a:extLst>
                  <a:ext uri="{FF2B5EF4-FFF2-40B4-BE49-F238E27FC236}">
                    <a16:creationId xmlns:a16="http://schemas.microsoft.com/office/drawing/2014/main" id="{CC7FF326-0FDF-8A26-E329-6BEBA92CD641}"/>
                  </a:ext>
                </a:extLst>
              </p:cNvPr>
              <p:cNvSpPr txBox="1"/>
              <p:nvPr/>
            </p:nvSpPr>
            <p:spPr>
              <a:xfrm>
                <a:off x="649606" y="4902533"/>
                <a:ext cx="5232400" cy="1190775"/>
              </a:xfrm>
              <a:prstGeom prst="rect">
                <a:avLst/>
              </a:prstGeom>
              <a:noFill/>
            </p:spPr>
            <p:txBody>
              <a:bodyPr wrap="square">
                <a:spAutoFit/>
              </a:bodyPr>
              <a:lstStyle/>
              <a:p>
                <a:pPr marL="0" marR="0" lvl="0" indent="0" algn="ctr" defTabSz="609539" rtl="0" eaLnBrk="1" fontAlgn="auto" latinLnBrk="0" hangingPunct="1">
                  <a:lnSpc>
                    <a:spcPct val="150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sSub>
                          <m:sSub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Pr>
                          <m:e>
                            <m:r>
                              <m:rPr>
                                <m:nor/>
                              </m:rP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A</m:t>
                            </m:r>
                          </m:e>
                          <m:sub>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1</m:t>
                            </m:r>
                          </m:sub>
                        </m:sSub>
                      </m:e>
                    </m:acc>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m:t>
                    </m:r>
                    <m:acc>
                      <m:accPr>
                        <m:chr m:val="̂"/>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accPr>
                      <m:e>
                        <m:sSub>
                          <m:sSubPr>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ctrlPr>
                          </m:sSubPr>
                          <m:e>
                            <m:r>
                              <m:rPr>
                                <m:nor/>
                              </m:rP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B</m:t>
                            </m:r>
                          </m:e>
                          <m:sub>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1</m:t>
                            </m:r>
                          </m:sub>
                        </m:sSub>
                      </m:e>
                    </m:acc>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m:t>
                    </m:r>
                    <m:r>
                      <m:rPr>
                        <m:nor/>
                      </m:rP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m:t>124</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Times New Roman" panose="02020603050405020304" pitchFamily="18" charset="0"/>
                      </a:rPr>
                      <m:t>°</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libri" panose="020F0502020204030204" pitchFamily="34" charset="0"/>
                        <a:cs typeface="Times New Roman" panose="02020603050405020304" pitchFamily="18" charset="0"/>
                      </a:rPr>
                      <m:t>)</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Mà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2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này</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ở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trí</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so le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𝑧</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 </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𝑡</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a:t>
                </a:r>
              </a:p>
            </p:txBody>
          </p:sp>
        </mc:Choice>
        <mc:Fallback xmlns="">
          <p:sp>
            <p:nvSpPr>
              <p:cNvPr id="3" name="Hộp Văn bản 8">
                <a:extLst>
                  <a:ext uri="{FF2B5EF4-FFF2-40B4-BE49-F238E27FC236}">
                    <a16:creationId xmlns:a16="http://schemas.microsoft.com/office/drawing/2014/main" id="{CC7FF326-0FDF-8A26-E329-6BEBA92CD641}"/>
                  </a:ext>
                </a:extLst>
              </p:cNvPr>
              <p:cNvSpPr txBox="1">
                <a:spLocks noRot="1" noChangeAspect="1" noMove="1" noResize="1" noEditPoints="1" noAdjustHandles="1" noChangeArrowheads="1" noChangeShapeType="1" noTextEdit="1"/>
              </p:cNvSpPr>
              <p:nvPr/>
            </p:nvSpPr>
            <p:spPr>
              <a:xfrm>
                <a:off x="649606" y="4902533"/>
                <a:ext cx="5232400" cy="1190775"/>
              </a:xfrm>
              <a:prstGeom prst="rect">
                <a:avLst/>
              </a:prstGeom>
              <a:blipFill>
                <a:blip r:embed="rId3"/>
                <a:stretch>
                  <a:fillRect b="-6122"/>
                </a:stretch>
              </a:blipFill>
            </p:spPr>
            <p:txBody>
              <a:bodyPr/>
              <a:lstStyle/>
              <a:p>
                <a:r>
                  <a:rPr lang="en-US">
                    <a:noFill/>
                  </a:rPr>
                  <a:t> </a:t>
                </a:r>
              </a:p>
            </p:txBody>
          </p:sp>
        </mc:Fallback>
      </mc:AlternateContent>
      <p:pic>
        <p:nvPicPr>
          <p:cNvPr id="4" name="Hình ảnh 26">
            <a:extLst>
              <a:ext uri="{FF2B5EF4-FFF2-40B4-BE49-F238E27FC236}">
                <a16:creationId xmlns:a16="http://schemas.microsoft.com/office/drawing/2014/main" id="{F8B5F5DD-DD04-52B5-1082-BD51D36C424F}"/>
              </a:ext>
            </a:extLst>
          </p:cNvPr>
          <p:cNvPicPr>
            <a:picLocks noChangeAspect="1"/>
          </p:cNvPicPr>
          <p:nvPr/>
        </p:nvPicPr>
        <p:blipFill rotWithShape="1">
          <a:blip r:embed="rId4">
            <a:extLst>
              <a:ext uri="{28A0092B-C50C-407E-A947-70E740481C1C}">
                <a14:useLocalDpi xmlns:a14="http://schemas.microsoft.com/office/drawing/2010/main" val="0"/>
              </a:ext>
            </a:extLst>
          </a:blip>
          <a:srcRect l="31336" t="21834" r="43438" b="15397"/>
          <a:stretch/>
        </p:blipFill>
        <p:spPr>
          <a:xfrm>
            <a:off x="7200786" y="2244211"/>
            <a:ext cx="3048113" cy="2682487"/>
          </a:xfrm>
          <a:prstGeom prst="rect">
            <a:avLst/>
          </a:prstGeom>
        </p:spPr>
      </p:pic>
      <mc:AlternateContent xmlns:mc="http://schemas.openxmlformats.org/markup-compatibility/2006" xmlns:a14="http://schemas.microsoft.com/office/drawing/2010/main">
        <mc:Choice Requires="a14">
          <p:sp>
            <p:nvSpPr>
              <p:cNvPr id="5" name="Hộp Văn bản 29">
                <a:extLst>
                  <a:ext uri="{FF2B5EF4-FFF2-40B4-BE49-F238E27FC236}">
                    <a16:creationId xmlns:a16="http://schemas.microsoft.com/office/drawing/2014/main" id="{11DD0937-B6EC-E4B8-191C-A586C6C01681}"/>
                  </a:ext>
                </a:extLst>
              </p:cNvPr>
              <p:cNvSpPr txBox="1"/>
              <p:nvPr/>
            </p:nvSpPr>
            <p:spPr>
              <a:xfrm>
                <a:off x="6333886" y="4947328"/>
                <a:ext cx="5158344" cy="575927"/>
              </a:xfrm>
              <a:prstGeom prst="rect">
                <a:avLst/>
              </a:prstGeom>
              <a:noFill/>
            </p:spPr>
            <p:txBody>
              <a:bodyPr wrap="square">
                <a:spAutoFit/>
              </a:bodyPr>
              <a:lstStyle/>
              <a:p>
                <a:pPr marL="0" marR="0" lvl="0" indent="0" algn="just" defTabSz="609539" rtl="0" eaLnBrk="1" fontAlgn="auto" latinLnBrk="0" hangingPunct="1">
                  <a:lnSpc>
                    <a:spcPct val="150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𝑛</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m:t>
                    </m:r>
                    <m:r>
                      <m:rPr>
                        <m:nor/>
                      </m:rP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Cambria Math" panose="02040503050406030204" pitchFamily="18" charset="0"/>
                        <a:cs typeface="Arial" panose="020B0604020202020204" pitchFamily="34" charset="0"/>
                      </a:rPr>
                      <m:t>DC</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𝑚</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m:t>
                    </m:r>
                    <m:r>
                      <m:rPr>
                        <m:nor/>
                      </m:rPr>
                      <a:rPr kumimoji="0" lang="en-US" sz="2400" b="0" i="0" u="none" strike="noStrike" kern="1200" cap="none" spc="0" normalizeH="0" baseline="0" noProof="0">
                        <a:ln>
                          <a:noFill/>
                        </a:ln>
                        <a:solidFill>
                          <a:prstClr val="black"/>
                        </a:solidFill>
                        <a:effectLst/>
                        <a:uLnTx/>
                        <a:uFillTx/>
                        <a:latin typeface="UTM Avo" panose="02040603050506020204" pitchFamily="18" charset="0"/>
                        <a:ea typeface="Cambria Math" panose="02040503050406030204" pitchFamily="18" charset="0"/>
                        <a:cs typeface="Arial" panose="020B0604020202020204" pitchFamily="34" charset="0"/>
                      </a:rPr>
                      <m:t>DC</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nên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𝑚</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𝑛</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a:t>
                </a:r>
              </a:p>
            </p:txBody>
          </p:sp>
        </mc:Choice>
        <mc:Fallback xmlns="">
          <p:sp>
            <p:nvSpPr>
              <p:cNvPr id="5" name="Hộp Văn bản 29">
                <a:extLst>
                  <a:ext uri="{FF2B5EF4-FFF2-40B4-BE49-F238E27FC236}">
                    <a16:creationId xmlns:a16="http://schemas.microsoft.com/office/drawing/2014/main" id="{11DD0937-B6EC-E4B8-191C-A586C6C01681}"/>
                  </a:ext>
                </a:extLst>
              </p:cNvPr>
              <p:cNvSpPr txBox="1">
                <a:spLocks noRot="1" noChangeAspect="1" noMove="1" noResize="1" noEditPoints="1" noAdjustHandles="1" noChangeArrowheads="1" noChangeShapeType="1" noTextEdit="1"/>
              </p:cNvSpPr>
              <p:nvPr/>
            </p:nvSpPr>
            <p:spPr>
              <a:xfrm>
                <a:off x="6333886" y="4947328"/>
                <a:ext cx="5158344" cy="575927"/>
              </a:xfrm>
              <a:prstGeom prst="rect">
                <a:avLst/>
              </a:prstGeom>
              <a:blipFill>
                <a:blip r:embed="rId5"/>
                <a:stretch>
                  <a:fillRect l="-1773" b="-23404"/>
                </a:stretch>
              </a:blipFill>
            </p:spPr>
            <p:txBody>
              <a:bodyPr/>
              <a:lstStyle/>
              <a:p>
                <a:r>
                  <a:rPr lang="en-US">
                    <a:noFill/>
                  </a:rPr>
                  <a:t> </a:t>
                </a:r>
              </a:p>
            </p:txBody>
          </p:sp>
        </mc:Fallback>
      </mc:AlternateContent>
      <p:grpSp>
        <p:nvGrpSpPr>
          <p:cNvPr id="6" name="Nhóm 34">
            <a:extLst>
              <a:ext uri="{FF2B5EF4-FFF2-40B4-BE49-F238E27FC236}">
                <a16:creationId xmlns:a16="http://schemas.microsoft.com/office/drawing/2014/main" id="{8DA4D58A-4D9B-31B2-C2E0-4792466A60D5}"/>
              </a:ext>
            </a:extLst>
          </p:cNvPr>
          <p:cNvGrpSpPr/>
          <p:nvPr/>
        </p:nvGrpSpPr>
        <p:grpSpPr>
          <a:xfrm>
            <a:off x="1785393" y="2472055"/>
            <a:ext cx="3172688" cy="2414149"/>
            <a:chOff x="11664996" y="1284964"/>
            <a:chExt cx="4759032" cy="3621223"/>
          </a:xfrm>
        </p:grpSpPr>
        <p:pic>
          <p:nvPicPr>
            <p:cNvPr id="7" name="Hình ảnh 9">
              <a:extLst>
                <a:ext uri="{FF2B5EF4-FFF2-40B4-BE49-F238E27FC236}">
                  <a16:creationId xmlns:a16="http://schemas.microsoft.com/office/drawing/2014/main" id="{FD48AD8C-022F-7B99-B25A-50497D59AA58}"/>
                </a:ext>
              </a:extLst>
            </p:cNvPr>
            <p:cNvPicPr>
              <a:picLocks noChangeAspect="1"/>
            </p:cNvPicPr>
            <p:nvPr/>
          </p:nvPicPr>
          <p:blipFill rotWithShape="1">
            <a:blip r:embed="rId4">
              <a:extLst>
                <a:ext uri="{28A0092B-C50C-407E-A947-70E740481C1C}">
                  <a14:useLocalDpi xmlns:a14="http://schemas.microsoft.com/office/drawing/2010/main" val="0"/>
                </a:ext>
              </a:extLst>
            </a:blip>
            <a:srcRect l="2606" t="24358" r="68218" b="12873"/>
            <a:stretch/>
          </p:blipFill>
          <p:spPr>
            <a:xfrm>
              <a:off x="11664996" y="1284964"/>
              <a:ext cx="4759032" cy="3621223"/>
            </a:xfrm>
            <a:prstGeom prst="rect">
              <a:avLst/>
            </a:prstGeom>
          </p:spPr>
        </p:pic>
        <p:sp>
          <p:nvSpPr>
            <p:cNvPr id="8" name="Hộp Văn bản 32">
              <a:extLst>
                <a:ext uri="{FF2B5EF4-FFF2-40B4-BE49-F238E27FC236}">
                  <a16:creationId xmlns:a16="http://schemas.microsoft.com/office/drawing/2014/main" id="{1AE4F105-AC4D-6CD3-9A14-B708EC1C0546}"/>
                </a:ext>
              </a:extLst>
            </p:cNvPr>
            <p:cNvSpPr txBox="1"/>
            <p:nvPr/>
          </p:nvSpPr>
          <p:spPr>
            <a:xfrm>
              <a:off x="13563600" y="3339019"/>
              <a:ext cx="403769" cy="446181"/>
            </a:xfrm>
            <a:prstGeom prst="rect">
              <a:avLst/>
            </a:prstGeom>
            <a:noFill/>
          </p:spPr>
          <p:txBody>
            <a:bodyPr wrap="square" rtlCol="0">
              <a:spAutoFit/>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a:t>
              </a:r>
            </a:p>
          </p:txBody>
        </p:sp>
        <p:sp>
          <p:nvSpPr>
            <p:cNvPr id="16" name="Hộp Văn bản 33">
              <a:extLst>
                <a:ext uri="{FF2B5EF4-FFF2-40B4-BE49-F238E27FC236}">
                  <a16:creationId xmlns:a16="http://schemas.microsoft.com/office/drawing/2014/main" id="{2E35C964-2C5F-5745-0AC9-36AE37D9F57B}"/>
                </a:ext>
              </a:extLst>
            </p:cNvPr>
            <p:cNvSpPr txBox="1"/>
            <p:nvPr/>
          </p:nvSpPr>
          <p:spPr>
            <a:xfrm>
              <a:off x="14782800" y="1936865"/>
              <a:ext cx="403769" cy="446181"/>
            </a:xfrm>
            <a:prstGeom prst="rect">
              <a:avLst/>
            </a:prstGeom>
            <a:noFill/>
          </p:spPr>
          <p:txBody>
            <a:bodyPr wrap="square" rtlCol="0">
              <a:spAutoFit/>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a:t>
              </a:r>
            </a:p>
          </p:txBody>
        </p:sp>
      </p:grpSp>
      <p:sp>
        <p:nvSpPr>
          <p:cNvPr id="17" name="Hộp Văn bản 23">
            <a:extLst>
              <a:ext uri="{FF2B5EF4-FFF2-40B4-BE49-F238E27FC236}">
                <a16:creationId xmlns:a16="http://schemas.microsoft.com/office/drawing/2014/main" id="{1829F821-769E-D476-41E5-ABE3233667E6}"/>
              </a:ext>
            </a:extLst>
          </p:cNvPr>
          <p:cNvSpPr txBox="1"/>
          <p:nvPr/>
        </p:nvSpPr>
        <p:spPr>
          <a:xfrm>
            <a:off x="517105" y="1828000"/>
            <a:ext cx="1747090" cy="477054"/>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 name="Hình chữ nhật: Góc Tròn 16">
            <a:extLst>
              <a:ext uri="{FF2B5EF4-FFF2-40B4-BE49-F238E27FC236}">
                <a16:creationId xmlns:a16="http://schemas.microsoft.com/office/drawing/2014/main" id="{CC199CCC-7F14-B534-AEBE-5BBE99A816D4}"/>
              </a:ext>
            </a:extLst>
          </p:cNvPr>
          <p:cNvSpPr/>
          <p:nvPr/>
        </p:nvSpPr>
        <p:spPr>
          <a:xfrm>
            <a:off x="368300" y="1826940"/>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03</a:t>
            </a:r>
          </a:p>
        </p:txBody>
      </p:sp>
    </p:spTree>
    <p:extLst>
      <p:ext uri="{BB962C8B-B14F-4D97-AF65-F5344CB8AC3E}">
        <p14:creationId xmlns:p14="http://schemas.microsoft.com/office/powerpoint/2010/main" val="1460316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checkerboard(across)">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barn(inVertical)">
                                      <p:cBhvr>
                                        <p:cTn id="18" dur="5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Effect transition="in" filter="barn(inVertical)">
                                      <p:cBhvr>
                                        <p:cTn id="31"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828AE31-382A-4425-C76A-BEACF577CFE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Hộp Văn bản 8">
                <a:extLst>
                  <a:ext uri="{FF2B5EF4-FFF2-40B4-BE49-F238E27FC236}">
                    <a16:creationId xmlns:a16="http://schemas.microsoft.com/office/drawing/2014/main" id="{763604D3-0556-6198-E6EE-73227115126E}"/>
                  </a:ext>
                </a:extLst>
              </p:cNvPr>
              <p:cNvSpPr txBox="1"/>
              <p:nvPr/>
            </p:nvSpPr>
            <p:spPr>
              <a:xfrm>
                <a:off x="263525" y="2271093"/>
                <a:ext cx="9404350" cy="1947071"/>
              </a:xfrm>
              <a:prstGeom prst="rect">
                <a:avLst/>
              </a:prstGeom>
              <a:noFill/>
            </p:spPr>
            <p:txBody>
              <a:bodyPr wrap="square">
                <a:spAutoFit/>
              </a:bodyPr>
              <a:lstStyle/>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E</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E</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2</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180</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(2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kề</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bù</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a:p>
                <a:pPr lvl="0" algn="just" defTabSz="609539">
                  <a:lnSpc>
                    <a:spcPct val="150000"/>
                  </a:lnSpc>
                  <a:spcAft>
                    <a:spcPts val="533"/>
                  </a:spcAft>
                  <a:defRPr/>
                </a:pPr>
                <a14:m>
                  <m:oMath xmlns:m="http://schemas.openxmlformats.org/officeDocument/2006/math">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110</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E</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2</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180</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E</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2</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180</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110</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70</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 </a:t>
                </a:r>
              </a:p>
              <a:p>
                <a:pPr lvl="0" algn="just" defTabSz="609539">
                  <a:lnSpc>
                    <a:spcPct val="150000"/>
                  </a:lnSpc>
                  <a:spcAft>
                    <a:spcPts val="533"/>
                  </a:spcAft>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E</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2</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G</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(=70</m:t>
                    </m:r>
                    <m:r>
                      <m:rPr>
                        <m:nor/>
                      </m:rPr>
                      <a:rPr lang="en-US" sz="2400">
                        <a:solidFill>
                          <a:prstClr val="black"/>
                        </a:solidFill>
                        <a:latin typeface="UTM Avo" panose="02040603050506020204" pitchFamily="18" charset="0"/>
                        <a:ea typeface="Cambria Math" panose="02040503050406030204" pitchFamily="18"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2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này</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ở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vị</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trí</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 le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sty m:val="p"/>
                      </m:rPr>
                      <a:rPr lang="en-US" sz="2400" i="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x</m:t>
                    </m:r>
                    <m:r>
                      <a:rPr lang="en-US" sz="2400" i="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m:rPr>
                        <m:sty m:val="p"/>
                      </m:rPr>
                      <a:rPr lang="en-US" sz="2400" i="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y</m:t>
                    </m:r>
                  </m:oMath>
                </a14:m>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a:t>
                </a:r>
              </a:p>
            </p:txBody>
          </p:sp>
        </mc:Choice>
        <mc:Fallback xmlns="">
          <p:sp>
            <p:nvSpPr>
              <p:cNvPr id="3" name="Hộp Văn bản 8">
                <a:extLst>
                  <a:ext uri="{FF2B5EF4-FFF2-40B4-BE49-F238E27FC236}">
                    <a16:creationId xmlns:a16="http://schemas.microsoft.com/office/drawing/2014/main" id="{763604D3-0556-6198-E6EE-73227115126E}"/>
                  </a:ext>
                </a:extLst>
              </p:cNvPr>
              <p:cNvSpPr txBox="1">
                <a:spLocks noRot="1" noChangeAspect="1" noMove="1" noResize="1" noEditPoints="1" noAdjustHandles="1" noChangeArrowheads="1" noChangeShapeType="1" noTextEdit="1"/>
              </p:cNvSpPr>
              <p:nvPr/>
            </p:nvSpPr>
            <p:spPr>
              <a:xfrm>
                <a:off x="263525" y="2271093"/>
                <a:ext cx="9404350" cy="1947071"/>
              </a:xfrm>
              <a:prstGeom prst="rect">
                <a:avLst/>
              </a:prstGeom>
              <a:blipFill>
                <a:blip r:embed="rId3"/>
                <a:stretch>
                  <a:fillRect l="-972" b="-62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Hộp Văn bản 29">
                <a:extLst>
                  <a:ext uri="{FF2B5EF4-FFF2-40B4-BE49-F238E27FC236}">
                    <a16:creationId xmlns:a16="http://schemas.microsoft.com/office/drawing/2014/main" id="{980CF6DC-AACC-F2B1-D019-48882D155E73}"/>
                  </a:ext>
                </a:extLst>
              </p:cNvPr>
              <p:cNvSpPr txBox="1"/>
              <p:nvPr/>
            </p:nvSpPr>
            <p:spPr>
              <a:xfrm>
                <a:off x="289956" y="4427898"/>
                <a:ext cx="9025494" cy="1947071"/>
              </a:xfrm>
              <a:prstGeom prst="rect">
                <a:avLst/>
              </a:prstGeom>
              <a:noFill/>
            </p:spPr>
            <p:txBody>
              <a:bodyPr wrap="square">
                <a:spAutoFit/>
              </a:bodyPr>
              <a:lstStyle/>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d)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K</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K</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2</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180</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(2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kề</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bù</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endPar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endParaRPr>
              </a:p>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K</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56</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180</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K</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180</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56</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124</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Aft>
                    <a:spcPts val="533"/>
                  </a:spcAft>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H</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K</m:t>
                            </m:r>
                          </m:e>
                          <m:sub>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a:solidFill>
                          <a:prstClr val="black"/>
                        </a:solidFill>
                        <a:latin typeface="UTM Avo" panose="02040603050506020204" pitchFamily="18" charset="0"/>
                        <a:ea typeface="Calibri" panose="020F0502020204030204" pitchFamily="34" charset="0"/>
                        <a:cs typeface="Times New Roman" panose="02020603050405020304" pitchFamily="18" charset="0"/>
                      </a:rPr>
                      <m:t>124</m:t>
                    </m:r>
                    <m:r>
                      <a:rPr lang="en-US" sz="2400" i="0">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0">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2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này</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ở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vị</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trí</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 le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sty m:val="p"/>
                      </m:rPr>
                      <a:rPr lang="en-US" sz="2400" i="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x</m:t>
                    </m:r>
                    <m:r>
                      <a:rPr lang="en-US" sz="2400" i="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m:rPr>
                        <m:sty m:val="p"/>
                      </m:rPr>
                      <a:rPr lang="en-US" sz="2400" i="0" dirty="0">
                        <a:solidFill>
                          <a:prstClr val="black"/>
                        </a:solidFill>
                        <a:latin typeface="Cambria Math" panose="02040503050406030204" pitchFamily="18" charset="0"/>
                        <a:ea typeface="Times New Roman" panose="02020603050405020304" pitchFamily="18" charset="0"/>
                        <a:cs typeface="Arial" panose="020B0604020202020204" pitchFamily="34" charset="0"/>
                      </a:rPr>
                      <m:t>y</m:t>
                    </m:r>
                  </m:oMath>
                </a14:m>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a:t>
                </a:r>
              </a:p>
            </p:txBody>
          </p:sp>
        </mc:Choice>
        <mc:Fallback xmlns="">
          <p:sp>
            <p:nvSpPr>
              <p:cNvPr id="5" name="Hộp Văn bản 29">
                <a:extLst>
                  <a:ext uri="{FF2B5EF4-FFF2-40B4-BE49-F238E27FC236}">
                    <a16:creationId xmlns:a16="http://schemas.microsoft.com/office/drawing/2014/main" id="{980CF6DC-AACC-F2B1-D019-48882D155E73}"/>
                  </a:ext>
                </a:extLst>
              </p:cNvPr>
              <p:cNvSpPr txBox="1">
                <a:spLocks noRot="1" noChangeAspect="1" noMove="1" noResize="1" noEditPoints="1" noAdjustHandles="1" noChangeArrowheads="1" noChangeShapeType="1" noTextEdit="1"/>
              </p:cNvSpPr>
              <p:nvPr/>
            </p:nvSpPr>
            <p:spPr>
              <a:xfrm>
                <a:off x="289956" y="4427898"/>
                <a:ext cx="9025494" cy="1947071"/>
              </a:xfrm>
              <a:prstGeom prst="rect">
                <a:avLst/>
              </a:prstGeom>
              <a:blipFill>
                <a:blip r:embed="rId4"/>
                <a:stretch>
                  <a:fillRect l="-1081" r="-405" b="-5625"/>
                </a:stretch>
              </a:blipFill>
            </p:spPr>
            <p:txBody>
              <a:bodyPr/>
              <a:lstStyle/>
              <a:p>
                <a:r>
                  <a:rPr lang="en-US">
                    <a:noFill/>
                  </a:rPr>
                  <a:t> </a:t>
                </a:r>
              </a:p>
            </p:txBody>
          </p:sp>
        </mc:Fallback>
      </mc:AlternateContent>
      <p:sp>
        <p:nvSpPr>
          <p:cNvPr id="17" name="Hộp Văn bản 23">
            <a:extLst>
              <a:ext uri="{FF2B5EF4-FFF2-40B4-BE49-F238E27FC236}">
                <a16:creationId xmlns:a16="http://schemas.microsoft.com/office/drawing/2014/main" id="{3F656720-B6C9-9A99-064F-8BCB40E53A00}"/>
              </a:ext>
            </a:extLst>
          </p:cNvPr>
          <p:cNvSpPr txBox="1"/>
          <p:nvPr/>
        </p:nvSpPr>
        <p:spPr>
          <a:xfrm>
            <a:off x="517105" y="1828000"/>
            <a:ext cx="1747090" cy="477054"/>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2" name="Hình chữ nhật: Góc Tròn 16">
            <a:extLst>
              <a:ext uri="{FF2B5EF4-FFF2-40B4-BE49-F238E27FC236}">
                <a16:creationId xmlns:a16="http://schemas.microsoft.com/office/drawing/2014/main" id="{9A3C664C-EB5F-5547-EC52-835647E1D7EB}"/>
              </a:ext>
            </a:extLst>
          </p:cNvPr>
          <p:cNvSpPr/>
          <p:nvPr/>
        </p:nvSpPr>
        <p:spPr>
          <a:xfrm>
            <a:off x="368300" y="1826940"/>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03</a:t>
            </a:r>
          </a:p>
        </p:txBody>
      </p:sp>
      <p:grpSp>
        <p:nvGrpSpPr>
          <p:cNvPr id="9" name="Nhóm 22">
            <a:extLst>
              <a:ext uri="{FF2B5EF4-FFF2-40B4-BE49-F238E27FC236}">
                <a16:creationId xmlns:a16="http://schemas.microsoft.com/office/drawing/2014/main" id="{492810A7-FB8E-E76B-C36B-B2CB3774B442}"/>
              </a:ext>
            </a:extLst>
          </p:cNvPr>
          <p:cNvGrpSpPr/>
          <p:nvPr/>
        </p:nvGrpSpPr>
        <p:grpSpPr>
          <a:xfrm>
            <a:off x="9353651" y="3508397"/>
            <a:ext cx="2530739" cy="2819337"/>
            <a:chOff x="1674383" y="5199876"/>
            <a:chExt cx="3796109" cy="4229005"/>
          </a:xfrm>
        </p:grpSpPr>
        <p:pic>
          <p:nvPicPr>
            <p:cNvPr id="10" name="Hình ảnh 8">
              <a:extLst>
                <a:ext uri="{FF2B5EF4-FFF2-40B4-BE49-F238E27FC236}">
                  <a16:creationId xmlns:a16="http://schemas.microsoft.com/office/drawing/2014/main" id="{49FECB7B-1D0B-CC78-5C3F-30D879A89666}"/>
                </a:ext>
              </a:extLst>
            </p:cNvPr>
            <p:cNvPicPr>
              <a:picLocks noChangeAspect="1"/>
            </p:cNvPicPr>
            <p:nvPr/>
          </p:nvPicPr>
          <p:blipFill rotWithShape="1">
            <a:blip r:embed="rId5">
              <a:extLst>
                <a:ext uri="{28A0092B-C50C-407E-A947-70E740481C1C}">
                  <a14:useLocalDpi xmlns:a14="http://schemas.microsoft.com/office/drawing/2010/main" val="0"/>
                </a:ext>
              </a:extLst>
            </a:blip>
            <a:srcRect l="76342" t="19615" r="2637" b="14170"/>
            <a:stretch/>
          </p:blipFill>
          <p:spPr>
            <a:xfrm>
              <a:off x="1674383" y="5199876"/>
              <a:ext cx="3796109" cy="4229005"/>
            </a:xfrm>
            <a:prstGeom prst="rect">
              <a:avLst/>
            </a:prstGeom>
          </p:spPr>
        </p:pic>
        <p:sp>
          <p:nvSpPr>
            <p:cNvPr id="11" name="Hộp Văn bản 17">
              <a:extLst>
                <a:ext uri="{FF2B5EF4-FFF2-40B4-BE49-F238E27FC236}">
                  <a16:creationId xmlns:a16="http://schemas.microsoft.com/office/drawing/2014/main" id="{6197A1E1-A40D-24DF-000A-12C8815320A8}"/>
                </a:ext>
              </a:extLst>
            </p:cNvPr>
            <p:cNvSpPr txBox="1"/>
            <p:nvPr/>
          </p:nvSpPr>
          <p:spPr>
            <a:xfrm>
              <a:off x="3250384" y="8115300"/>
              <a:ext cx="685800" cy="630846"/>
            </a:xfrm>
            <a:prstGeom prst="rect">
              <a:avLst/>
            </a:prstGeom>
            <a:noFill/>
          </p:spPr>
          <p:txBody>
            <a:bodyPr wrap="square" rtlCol="0">
              <a:spAutoFit/>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21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K</a:t>
              </a:r>
            </a:p>
          </p:txBody>
        </p:sp>
        <p:sp>
          <p:nvSpPr>
            <p:cNvPr id="12" name="Hộp Văn bản 18">
              <a:extLst>
                <a:ext uri="{FF2B5EF4-FFF2-40B4-BE49-F238E27FC236}">
                  <a16:creationId xmlns:a16="http://schemas.microsoft.com/office/drawing/2014/main" id="{DEA97801-D421-085C-6FFF-2CCE1953C7FC}"/>
                </a:ext>
              </a:extLst>
            </p:cNvPr>
            <p:cNvSpPr txBox="1"/>
            <p:nvPr/>
          </p:nvSpPr>
          <p:spPr>
            <a:xfrm>
              <a:off x="2846615" y="8053437"/>
              <a:ext cx="403769" cy="446181"/>
            </a:xfrm>
            <a:prstGeom prst="rect">
              <a:avLst/>
            </a:prstGeom>
            <a:noFill/>
          </p:spPr>
          <p:txBody>
            <a:bodyPr wrap="square" rtlCol="0">
              <a:spAutoFit/>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a:t>
              </a:r>
            </a:p>
          </p:txBody>
        </p:sp>
        <p:sp>
          <p:nvSpPr>
            <p:cNvPr id="13" name="Hộp Văn bản 20">
              <a:extLst>
                <a:ext uri="{FF2B5EF4-FFF2-40B4-BE49-F238E27FC236}">
                  <a16:creationId xmlns:a16="http://schemas.microsoft.com/office/drawing/2014/main" id="{DBA63355-29C8-3C99-114A-535E36413DC6}"/>
                </a:ext>
              </a:extLst>
            </p:cNvPr>
            <p:cNvSpPr txBox="1"/>
            <p:nvPr/>
          </p:nvSpPr>
          <p:spPr>
            <a:xfrm>
              <a:off x="4343399" y="6366967"/>
              <a:ext cx="403769" cy="446181"/>
            </a:xfrm>
            <a:prstGeom prst="rect">
              <a:avLst/>
            </a:prstGeom>
            <a:noFill/>
          </p:spPr>
          <p:txBody>
            <a:bodyPr wrap="square" rtlCol="0">
              <a:spAutoFit/>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a:t>
              </a:r>
            </a:p>
          </p:txBody>
        </p:sp>
        <p:sp>
          <p:nvSpPr>
            <p:cNvPr id="14" name="Hộp Văn bản 21">
              <a:extLst>
                <a:ext uri="{FF2B5EF4-FFF2-40B4-BE49-F238E27FC236}">
                  <a16:creationId xmlns:a16="http://schemas.microsoft.com/office/drawing/2014/main" id="{439243DA-4D1D-33D9-DC6C-DF5F125B6308}"/>
                </a:ext>
              </a:extLst>
            </p:cNvPr>
            <p:cNvSpPr txBox="1"/>
            <p:nvPr/>
          </p:nvSpPr>
          <p:spPr>
            <a:xfrm>
              <a:off x="2972300" y="7653327"/>
              <a:ext cx="403769" cy="446181"/>
            </a:xfrm>
            <a:prstGeom prst="rect">
              <a:avLst/>
            </a:prstGeom>
            <a:noFill/>
          </p:spPr>
          <p:txBody>
            <a:bodyPr wrap="square" rtlCol="0">
              <a:spAutoFit/>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2</a:t>
              </a:r>
            </a:p>
          </p:txBody>
        </p:sp>
      </p:grpSp>
      <p:grpSp>
        <p:nvGrpSpPr>
          <p:cNvPr id="15" name="Nhóm 26">
            <a:extLst>
              <a:ext uri="{FF2B5EF4-FFF2-40B4-BE49-F238E27FC236}">
                <a16:creationId xmlns:a16="http://schemas.microsoft.com/office/drawing/2014/main" id="{6D0C973A-E3DE-B2D8-A1F5-590A4E1660C2}"/>
              </a:ext>
            </a:extLst>
          </p:cNvPr>
          <p:cNvGrpSpPr/>
          <p:nvPr/>
        </p:nvGrpSpPr>
        <p:grpSpPr>
          <a:xfrm>
            <a:off x="6744281" y="1241857"/>
            <a:ext cx="2336801" cy="2414149"/>
            <a:chOff x="11920287" y="1057908"/>
            <a:chExt cx="3505201" cy="3621223"/>
          </a:xfrm>
        </p:grpSpPr>
        <p:pic>
          <p:nvPicPr>
            <p:cNvPr id="18" name="Hình ảnh 7">
              <a:extLst>
                <a:ext uri="{FF2B5EF4-FFF2-40B4-BE49-F238E27FC236}">
                  <a16:creationId xmlns:a16="http://schemas.microsoft.com/office/drawing/2014/main" id="{5B42CBED-8A9F-AE5B-E117-B61ED58C6B14}"/>
                </a:ext>
              </a:extLst>
            </p:cNvPr>
            <p:cNvPicPr>
              <a:picLocks noChangeAspect="1"/>
            </p:cNvPicPr>
            <p:nvPr/>
          </p:nvPicPr>
          <p:blipFill rotWithShape="1">
            <a:blip r:embed="rId5">
              <a:extLst>
                <a:ext uri="{28A0092B-C50C-407E-A947-70E740481C1C}">
                  <a14:useLocalDpi xmlns:a14="http://schemas.microsoft.com/office/drawing/2010/main" val="0"/>
                </a:ext>
              </a:extLst>
            </a:blip>
            <a:srcRect l="55356" t="23370" r="23156" b="13861"/>
            <a:stretch/>
          </p:blipFill>
          <p:spPr>
            <a:xfrm>
              <a:off x="11920287" y="1057908"/>
              <a:ext cx="3505201" cy="3621223"/>
            </a:xfrm>
            <a:prstGeom prst="rect">
              <a:avLst/>
            </a:prstGeom>
          </p:spPr>
        </p:pic>
        <p:sp>
          <p:nvSpPr>
            <p:cNvPr id="19" name="Hộp Văn bản 23">
              <a:extLst>
                <a:ext uri="{FF2B5EF4-FFF2-40B4-BE49-F238E27FC236}">
                  <a16:creationId xmlns:a16="http://schemas.microsoft.com/office/drawing/2014/main" id="{1C8C7C28-BD6D-B454-0BD1-CEA7FB3F6606}"/>
                </a:ext>
              </a:extLst>
            </p:cNvPr>
            <p:cNvSpPr txBox="1"/>
            <p:nvPr/>
          </p:nvSpPr>
          <p:spPr>
            <a:xfrm>
              <a:off x="13672887" y="1790700"/>
              <a:ext cx="403768" cy="446181"/>
            </a:xfrm>
            <a:prstGeom prst="rect">
              <a:avLst/>
            </a:prstGeom>
            <a:noFill/>
          </p:spPr>
          <p:txBody>
            <a:bodyPr wrap="square" rtlCol="0">
              <a:spAutoFit/>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a:t>
              </a:r>
            </a:p>
          </p:txBody>
        </p:sp>
        <p:sp>
          <p:nvSpPr>
            <p:cNvPr id="20" name="Hộp Văn bản 24">
              <a:extLst>
                <a:ext uri="{FF2B5EF4-FFF2-40B4-BE49-F238E27FC236}">
                  <a16:creationId xmlns:a16="http://schemas.microsoft.com/office/drawing/2014/main" id="{6D4F5417-7448-5BF4-E6E1-6E61F301B5FC}"/>
                </a:ext>
              </a:extLst>
            </p:cNvPr>
            <p:cNvSpPr txBox="1"/>
            <p:nvPr/>
          </p:nvSpPr>
          <p:spPr>
            <a:xfrm>
              <a:off x="14173200" y="3118341"/>
              <a:ext cx="403768" cy="446181"/>
            </a:xfrm>
            <a:prstGeom prst="rect">
              <a:avLst/>
            </a:prstGeom>
            <a:noFill/>
          </p:spPr>
          <p:txBody>
            <a:bodyPr wrap="square" rtlCol="0">
              <a:spAutoFit/>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1</a:t>
              </a:r>
            </a:p>
          </p:txBody>
        </p:sp>
        <p:sp>
          <p:nvSpPr>
            <p:cNvPr id="21" name="Hộp Văn bản 25">
              <a:extLst>
                <a:ext uri="{FF2B5EF4-FFF2-40B4-BE49-F238E27FC236}">
                  <a16:creationId xmlns:a16="http://schemas.microsoft.com/office/drawing/2014/main" id="{5AE7E745-3349-1FA3-66F2-28181AFB006A}"/>
                </a:ext>
              </a:extLst>
            </p:cNvPr>
            <p:cNvSpPr txBox="1"/>
            <p:nvPr/>
          </p:nvSpPr>
          <p:spPr>
            <a:xfrm>
              <a:off x="14076657" y="1773811"/>
              <a:ext cx="403768" cy="446181"/>
            </a:xfrm>
            <a:prstGeom prst="rect">
              <a:avLst/>
            </a:prstGeom>
            <a:noFill/>
          </p:spPr>
          <p:txBody>
            <a:bodyPr wrap="square" rtlCol="0">
              <a:spAutoFit/>
            </a:bodyPr>
            <a:lstStyle/>
            <a:p>
              <a:pPr marL="0" marR="0" lvl="0" indent="0" algn="l" defTabSz="609539" rtl="0" eaLnBrk="1" fontAlgn="auto" latinLnBrk="0" hangingPunct="1">
                <a:lnSpc>
                  <a:spcPct val="100000"/>
                </a:lnSpc>
                <a:spcBef>
                  <a:spcPts val="0"/>
                </a:spcBef>
                <a:spcAft>
                  <a:spcPts val="0"/>
                </a:spcAft>
                <a:buClrTx/>
                <a:buSzTx/>
                <a:buFontTx/>
                <a:buNone/>
                <a:tabLst/>
                <a:defRPr/>
              </a:pPr>
              <a:r>
                <a:rPr kumimoji="0" lang="en-US" sz="13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2</a:t>
              </a:r>
            </a:p>
          </p:txBody>
        </p:sp>
      </p:grpSp>
    </p:spTree>
    <p:extLst>
      <p:ext uri="{BB962C8B-B14F-4D97-AF65-F5344CB8AC3E}">
        <p14:creationId xmlns:p14="http://schemas.microsoft.com/office/powerpoint/2010/main" val="1496498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barn(inVertical)">
                                      <p:cBhvr>
                                        <p:cTn id="13" dur="500"/>
                                        <p:tgtEl>
                                          <p:spTgt spid="3">
                                            <p:txEl>
                                              <p:pRg st="0" end="0"/>
                                            </p:txEl>
                                          </p:spTgt>
                                        </p:tgtEl>
                                      </p:cBhvr>
                                    </p:animEffect>
                                  </p:childTnLst>
                                </p:cTn>
                              </p:par>
                              <p:par>
                                <p:cTn id="14" presetID="16" presetClass="entr" presetSubtype="21"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barn(inVertical)">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barn(inVertical)">
                                      <p:cBhvr>
                                        <p:cTn id="21" dur="500"/>
                                        <p:tgtEl>
                                          <p:spTgt spid="3">
                                            <p:txEl>
                                              <p:pRg st="1" end="1"/>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barn(inVertical)">
                                      <p:cBhvr>
                                        <p:cTn id="26" dur="500"/>
                                        <p:tgtEl>
                                          <p:spTgt spid="3">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5">
                                            <p:txEl>
                                              <p:pRg st="0" end="0"/>
                                            </p:txEl>
                                          </p:spTgt>
                                        </p:tgtEl>
                                        <p:attrNameLst>
                                          <p:attrName>style.visibility</p:attrName>
                                        </p:attrNameLst>
                                      </p:cBhvr>
                                      <p:to>
                                        <p:strVal val="visible"/>
                                      </p:to>
                                    </p:set>
                                    <p:animEffect transition="in" filter="barn(inVertical)">
                                      <p:cBhvr>
                                        <p:cTn id="31" dur="500"/>
                                        <p:tgtEl>
                                          <p:spTgt spid="5">
                                            <p:txEl>
                                              <p:pRg st="0" end="0"/>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randombar(horizontal)">
                                      <p:cBhvr>
                                        <p:cTn id="34" dur="500"/>
                                        <p:tgtEl>
                                          <p:spTgt spid="9"/>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5">
                                            <p:txEl>
                                              <p:pRg st="1" end="1"/>
                                            </p:txEl>
                                          </p:spTgt>
                                        </p:tgtEl>
                                        <p:attrNameLst>
                                          <p:attrName>style.visibility</p:attrName>
                                        </p:attrNameLst>
                                      </p:cBhvr>
                                      <p:to>
                                        <p:strVal val="visible"/>
                                      </p:to>
                                    </p:set>
                                    <p:animEffect transition="in" filter="barn(inVertical)">
                                      <p:cBhvr>
                                        <p:cTn id="39" dur="500"/>
                                        <p:tgtEl>
                                          <p:spTgt spid="5">
                                            <p:txEl>
                                              <p:pRg st="1" end="1"/>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nodeType="clickEffect">
                                  <p:stCondLst>
                                    <p:cond delay="0"/>
                                  </p:stCondLst>
                                  <p:childTnLst>
                                    <p:set>
                                      <p:cBhvr>
                                        <p:cTn id="43" dur="1" fill="hold">
                                          <p:stCondLst>
                                            <p:cond delay="0"/>
                                          </p:stCondLst>
                                        </p:cTn>
                                        <p:tgtEl>
                                          <p:spTgt spid="5">
                                            <p:txEl>
                                              <p:pRg st="2" end="2"/>
                                            </p:txEl>
                                          </p:spTgt>
                                        </p:tgtEl>
                                        <p:attrNameLst>
                                          <p:attrName>style.visibility</p:attrName>
                                        </p:attrNameLst>
                                      </p:cBhvr>
                                      <p:to>
                                        <p:strVal val="visible"/>
                                      </p:to>
                                    </p:set>
                                    <p:animEffect transition="in" filter="barn(inVertical)">
                                      <p:cBhvr>
                                        <p:cTn id="44"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Hộp Văn bản 4">
                <a:extLst>
                  <a:ext uri="{FF2B5EF4-FFF2-40B4-BE49-F238E27FC236}">
                    <a16:creationId xmlns:a16="http://schemas.microsoft.com/office/drawing/2014/main" id="{03AE5F97-9E17-3CA3-8075-73B8CA11D9A4}"/>
                  </a:ext>
                </a:extLst>
              </p:cNvPr>
              <p:cNvSpPr txBox="1"/>
              <p:nvPr/>
            </p:nvSpPr>
            <p:spPr>
              <a:xfrm>
                <a:off x="1009650" y="1600200"/>
                <a:ext cx="10506076" cy="2790636"/>
              </a:xfrm>
              <a:prstGeom prst="rect">
                <a:avLst/>
              </a:prstGeom>
              <a:noFill/>
            </p:spPr>
            <p:txBody>
              <a:bodyPr wrap="square" rtlCol="0">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Quan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sát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en-US" sz="2400" b="0"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54</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đó</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C</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Arial" panose="020B0604020202020204" pitchFamily="34" charset="0"/>
                      </a:rPr>
                      <m:t>𝑥</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AB</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BC</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cắt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DE</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tại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F</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Tính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số</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BC</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cs typeface="Arial" panose="020B0604020202020204" pitchFamily="34" charset="0"/>
                      </a:rPr>
                      <m:t>𝑥</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Chứng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minh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rằng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C</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Arial" panose="020B0604020202020204" pitchFamily="34" charset="0"/>
                      </a:rPr>
                      <m:t>𝑥</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DE</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Tính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số</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BCD</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mc:Choice>
        <mc:Fallback xmlns="">
          <p:sp>
            <p:nvSpPr>
              <p:cNvPr id="4" name="Hộp Văn bản 4">
                <a:extLst>
                  <a:ext uri="{FF2B5EF4-FFF2-40B4-BE49-F238E27FC236}">
                    <a16:creationId xmlns:a16="http://schemas.microsoft.com/office/drawing/2014/main" id="{03AE5F97-9E17-3CA3-8075-73B8CA11D9A4}"/>
                  </a:ext>
                </a:extLst>
              </p:cNvPr>
              <p:cNvSpPr txBox="1">
                <a:spLocks noRot="1" noChangeAspect="1" noMove="1" noResize="1" noEditPoints="1" noAdjustHandles="1" noChangeArrowheads="1" noChangeShapeType="1" noTextEdit="1"/>
              </p:cNvSpPr>
              <p:nvPr/>
            </p:nvSpPr>
            <p:spPr>
              <a:xfrm>
                <a:off x="1009650" y="1600200"/>
                <a:ext cx="10506076" cy="2790636"/>
              </a:xfrm>
              <a:prstGeom prst="rect">
                <a:avLst/>
              </a:prstGeom>
              <a:blipFill>
                <a:blip r:embed="rId3"/>
                <a:stretch>
                  <a:fillRect l="-929" r="-871" b="-3939"/>
                </a:stretch>
              </a:blipFill>
            </p:spPr>
            <p:txBody>
              <a:bodyPr/>
              <a:lstStyle/>
              <a:p>
                <a:r>
                  <a:rPr lang="en-US">
                    <a:noFill/>
                  </a:rPr>
                  <a:t> </a:t>
                </a:r>
              </a:p>
            </p:txBody>
          </p:sp>
        </mc:Fallback>
      </mc:AlternateContent>
      <p:pic>
        <p:nvPicPr>
          <p:cNvPr id="7" name="Hình ảnh 7" descr="Ảnh có chứa văn bản&#10;&#10;Mô tả được tạo tự động">
            <a:extLst>
              <a:ext uri="{FF2B5EF4-FFF2-40B4-BE49-F238E27FC236}">
                <a16:creationId xmlns:a16="http://schemas.microsoft.com/office/drawing/2014/main" id="{67E2AD42-4269-212B-70C4-38031D4BAF33}"/>
              </a:ext>
            </a:extLst>
          </p:cNvPr>
          <p:cNvPicPr>
            <a:picLocks noChangeAspect="1"/>
          </p:cNvPicPr>
          <p:nvPr/>
        </p:nvPicPr>
        <p:blipFill rotWithShape="1">
          <a:blip r:embed="rId4">
            <a:extLst>
              <a:ext uri="{28A0092B-C50C-407E-A947-70E740481C1C}">
                <a14:useLocalDpi xmlns:a14="http://schemas.microsoft.com/office/drawing/2010/main" val="0"/>
              </a:ext>
            </a:extLst>
          </a:blip>
          <a:srcRect l="65079" r="2695" b="4548"/>
          <a:stretch/>
        </p:blipFill>
        <p:spPr>
          <a:xfrm>
            <a:off x="7896225" y="2339976"/>
            <a:ext cx="3276600" cy="2718150"/>
          </a:xfrm>
          <a:prstGeom prst="rect">
            <a:avLst/>
          </a:prstGeom>
        </p:spPr>
      </p:pic>
      <p:sp>
        <p:nvSpPr>
          <p:cNvPr id="11" name="Hình chữ nhật: Góc Tròn 16">
            <a:extLst>
              <a:ext uri="{FF2B5EF4-FFF2-40B4-BE49-F238E27FC236}">
                <a16:creationId xmlns:a16="http://schemas.microsoft.com/office/drawing/2014/main" id="{398FF844-4CCE-CF6A-7B6D-C0210E5B45AF}"/>
              </a:ext>
            </a:extLst>
          </p:cNvPr>
          <p:cNvSpPr/>
          <p:nvPr/>
        </p:nvSpPr>
        <p:spPr>
          <a:xfrm>
            <a:off x="377363" y="1803829"/>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04</a:t>
            </a:r>
          </a:p>
        </p:txBody>
      </p:sp>
    </p:spTree>
    <p:extLst>
      <p:ext uri="{BB962C8B-B14F-4D97-AF65-F5344CB8AC3E}">
        <p14:creationId xmlns:p14="http://schemas.microsoft.com/office/powerpoint/2010/main" val="3193000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7" name="Hình ảnh 3" descr="Ảnh có chứa văn bản&#10;&#10;Mô tả được tạo tự động">
            <a:extLst>
              <a:ext uri="{FF2B5EF4-FFF2-40B4-BE49-F238E27FC236}">
                <a16:creationId xmlns:a16="http://schemas.microsoft.com/office/drawing/2014/main" id="{44335D20-CCCA-661B-1990-A3AC2501209F}"/>
              </a:ext>
            </a:extLst>
          </p:cNvPr>
          <p:cNvPicPr>
            <a:picLocks noChangeAspect="1"/>
          </p:cNvPicPr>
          <p:nvPr/>
        </p:nvPicPr>
        <p:blipFill rotWithShape="1">
          <a:blip r:embed="rId3">
            <a:extLst>
              <a:ext uri="{28A0092B-C50C-407E-A947-70E740481C1C}">
                <a14:useLocalDpi xmlns:a14="http://schemas.microsoft.com/office/drawing/2010/main" val="0"/>
              </a:ext>
            </a:extLst>
          </a:blip>
          <a:srcRect l="65079" r="2695" b="4548"/>
          <a:stretch/>
        </p:blipFill>
        <p:spPr>
          <a:xfrm>
            <a:off x="7921625" y="2224575"/>
            <a:ext cx="3962400" cy="3287065"/>
          </a:xfrm>
          <a:prstGeom prst="rect">
            <a:avLst/>
          </a:prstGeom>
        </p:spPr>
      </p:pic>
      <p:sp>
        <p:nvSpPr>
          <p:cNvPr id="8" name="Hộp Văn bản 4">
            <a:extLst>
              <a:ext uri="{FF2B5EF4-FFF2-40B4-BE49-F238E27FC236}">
                <a16:creationId xmlns:a16="http://schemas.microsoft.com/office/drawing/2014/main" id="{E473E937-344C-A92B-78AE-1B0BE421011C}"/>
              </a:ext>
            </a:extLst>
          </p:cNvPr>
          <p:cNvSpPr txBox="1"/>
          <p:nvPr/>
        </p:nvSpPr>
        <p:spPr>
          <a:xfrm>
            <a:off x="-206795" y="1680112"/>
            <a:ext cx="1747090" cy="461665"/>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2" name="Hộp Văn bản 8">
                <a:extLst>
                  <a:ext uri="{FF2B5EF4-FFF2-40B4-BE49-F238E27FC236}">
                    <a16:creationId xmlns:a16="http://schemas.microsoft.com/office/drawing/2014/main" id="{EDA14115-5DCE-0916-92FE-56F546CA59B7}"/>
                  </a:ext>
                </a:extLst>
              </p:cNvPr>
              <p:cNvSpPr txBox="1"/>
              <p:nvPr/>
            </p:nvSpPr>
            <p:spPr>
              <a:xfrm>
                <a:off x="260350" y="2073194"/>
                <a:ext cx="7378699" cy="3466077"/>
              </a:xfrm>
              <a:prstGeom prst="rect">
                <a:avLst/>
              </a:prstGeom>
              <a:noFill/>
            </p:spPr>
            <p:txBody>
              <a:bodyPr wrap="square">
                <a:spAutoFit/>
              </a:bodyPr>
              <a:lstStyle/>
              <a:p>
                <a:pPr marL="0" marR="0" lvl="0" indent="0" algn="just" defTabSz="609539" rtl="0" eaLnBrk="1" fontAlgn="auto" latinLnBrk="0" hangingPunct="1">
                  <a:lnSpc>
                    <a:spcPct val="150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AE</m:t>
                    </m:r>
                    <m:r>
                      <m:rPr>
                        <m:nor/>
                      </m:rPr>
                      <a:rPr kumimoji="0" lang="en-US" sz="2400" b="0" i="0" u="none" strike="noStrike" kern="1200" cap="none" spc="0" normalizeH="0" baseline="0" noProof="0" dirty="0" smtClean="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 </m:t>
                    </m:r>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m:t>
                    </m:r>
                    <m:r>
                      <m:rPr>
                        <m:nor/>
                      </m:rPr>
                      <a:rPr kumimoji="0" lang="en-US" sz="2400" b="0" i="0" u="none" strike="noStrike" kern="1200" cap="none" spc="0" normalizeH="0" baseline="0" noProof="0" dirty="0" smtClean="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 </m:t>
                    </m:r>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AB</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AE</m:t>
                    </m:r>
                    <m:r>
                      <m:rPr>
                        <m:nor/>
                      </m:rPr>
                      <a:rPr kumimoji="0" lang="en-US" sz="2400" b="0" i="0" u="none" strike="noStrike" kern="1200" cap="none" spc="0" normalizeH="0" baseline="0" noProof="0" dirty="0" smtClean="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 </m:t>
                    </m:r>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m:t>
                    </m:r>
                    <m:r>
                      <m:rPr>
                        <m:nor/>
                      </m:rPr>
                      <a:rPr kumimoji="0" lang="en-US" sz="2400" b="0" i="0" u="none" strike="noStrike" kern="1200" cap="none" spc="0" normalizeH="0" baseline="0" noProof="0" dirty="0" smtClean="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 </m:t>
                    </m:r>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ED</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AB</m:t>
                    </m:r>
                    <m:r>
                      <m:rPr>
                        <m:nor/>
                      </m:rPr>
                      <a:rPr kumimoji="0" lang="en-US" sz="2400" b="0" i="0" u="none" strike="noStrike" kern="1200" cap="none" spc="0" normalizeH="0" baseline="0" noProof="0" dirty="0" smtClean="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 </m:t>
                    </m:r>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m:t>
                    </m:r>
                    <m:r>
                      <m:rPr>
                        <m:nor/>
                      </m:rPr>
                      <a:rPr kumimoji="0" lang="en-US" sz="2400" b="0" i="0" u="none" strike="noStrike" kern="1200" cap="none" spc="0" normalizeH="0" baseline="0" noProof="0" dirty="0" smtClean="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 </m:t>
                    </m:r>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ED</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(2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cùng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vuông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thứ</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song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song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a:p>
                <a:pPr marL="0" marR="0" lvl="0" indent="0" algn="just" defTabSz="609539" rtl="0" eaLnBrk="1" fontAlgn="auto" latinLnBrk="0" hangingPunct="1">
                  <a:lnSpc>
                    <a:spcPct val="150000"/>
                  </a:lnSpc>
                  <a:spcBef>
                    <a:spcPts val="0"/>
                  </a:spcBef>
                  <a:spcAft>
                    <a:spcPts val="533"/>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Mà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C</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2400" b="0" i="1" u="none" strike="noStrike" kern="1200" cap="none" spc="0" normalizeH="0" baseline="0" noProof="0" dirty="0" smtClean="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 </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AB</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 </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a:p>
                <a:pPr marL="0" marR="0" lvl="0" indent="0" algn="just" defTabSz="609539" rtl="0" eaLnBrk="1" fontAlgn="auto" latinLnBrk="0" hangingPunct="1">
                  <a:lnSpc>
                    <a:spcPct val="150000"/>
                  </a:lnSpc>
                  <a:spcBef>
                    <a:spcPts val="0"/>
                  </a:spcBef>
                  <a:spcAft>
                    <a:spcPts val="533"/>
                  </a:spcAft>
                  <a:buClrTx/>
                  <a:buSzTx/>
                  <a:buFontTx/>
                  <a:buNone/>
                  <a:tabLst/>
                  <a:defRPr/>
                </a:pP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m:rPr>
                        <m:nor/>
                      </m:rP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C</m:t>
                    </m:r>
                    <m:r>
                      <a:rPr kumimoji="0" lang="en-US" sz="2400" b="0" i="1" u="none" strike="noStrike" kern="1200" cap="none" spc="0" normalizeH="0" baseline="0" noProof="0" dirty="0" err="1">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m:t>
                    </m:r>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m:t>ED</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 </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(2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cùng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song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song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thứ</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thì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song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song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12" name="Hộp Văn bản 8">
                <a:extLst>
                  <a:ext uri="{FF2B5EF4-FFF2-40B4-BE49-F238E27FC236}">
                    <a16:creationId xmlns:a16="http://schemas.microsoft.com/office/drawing/2014/main" id="{EDA14115-5DCE-0916-92FE-56F546CA59B7}"/>
                  </a:ext>
                </a:extLst>
              </p:cNvPr>
              <p:cNvSpPr txBox="1">
                <a:spLocks noRot="1" noChangeAspect="1" noMove="1" noResize="1" noEditPoints="1" noAdjustHandles="1" noChangeArrowheads="1" noChangeShapeType="1" noTextEdit="1"/>
              </p:cNvSpPr>
              <p:nvPr/>
            </p:nvSpPr>
            <p:spPr>
              <a:xfrm>
                <a:off x="260350" y="2073194"/>
                <a:ext cx="7378699" cy="3466077"/>
              </a:xfrm>
              <a:prstGeom prst="rect">
                <a:avLst/>
              </a:prstGeom>
              <a:blipFill>
                <a:blip r:embed="rId4"/>
                <a:stretch>
                  <a:fillRect l="-1322" r="-1240" b="-2988"/>
                </a:stretch>
              </a:blipFill>
            </p:spPr>
            <p:txBody>
              <a:bodyPr/>
              <a:lstStyle/>
              <a:p>
                <a:r>
                  <a:rPr lang="en-US">
                    <a:noFill/>
                  </a:rPr>
                  <a:t> </a:t>
                </a:r>
              </a:p>
            </p:txBody>
          </p:sp>
        </mc:Fallback>
      </mc:AlternateContent>
    </p:spTree>
    <p:extLst>
      <p:ext uri="{BB962C8B-B14F-4D97-AF65-F5344CB8AC3E}">
        <p14:creationId xmlns:p14="http://schemas.microsoft.com/office/powerpoint/2010/main" val="493246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additive="base">
                                        <p:cTn id="7"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7"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900" decel="100000" fill="hold"/>
                                        <p:tgtEl>
                                          <p:spTgt spid="7"/>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
                                            <p:txEl>
                                              <p:pRg st="0" end="0"/>
                                            </p:txEl>
                                          </p:spTgt>
                                        </p:tgtEl>
                                        <p:attrNameLst>
                                          <p:attrName>style.visibility</p:attrName>
                                        </p:attrNameLst>
                                      </p:cBhvr>
                                      <p:to>
                                        <p:strVal val="visible"/>
                                      </p:to>
                                    </p:set>
                                    <p:animEffect transition="in" filter="wipe(left)">
                                      <p:cBhvr>
                                        <p:cTn id="21" dur="500"/>
                                        <p:tgtEl>
                                          <p:spTgt spid="12">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12">
                                            <p:txEl>
                                              <p:pRg st="1" end="1"/>
                                            </p:txEl>
                                          </p:spTgt>
                                        </p:tgtEl>
                                        <p:attrNameLst>
                                          <p:attrName>style.visibility</p:attrName>
                                        </p:attrNameLst>
                                      </p:cBhvr>
                                      <p:to>
                                        <p:strVal val="visible"/>
                                      </p:to>
                                    </p:set>
                                    <p:animEffect transition="in" filter="wipe(left)">
                                      <p:cBhvr>
                                        <p:cTn id="26" dur="500"/>
                                        <p:tgtEl>
                                          <p:spTgt spid="12">
                                            <p:txEl>
                                              <p:pRg st="1" end="1"/>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2">
                                            <p:txEl>
                                              <p:pRg st="2" end="2"/>
                                            </p:txEl>
                                          </p:spTgt>
                                        </p:tgtEl>
                                        <p:attrNameLst>
                                          <p:attrName>style.visibility</p:attrName>
                                        </p:attrNameLst>
                                      </p:cBhvr>
                                      <p:to>
                                        <p:strVal val="visible"/>
                                      </p:to>
                                    </p:set>
                                    <p:animEffect transition="in" filter="wipe(left)">
                                      <p:cBhvr>
                                        <p:cTn id="31" dur="50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A93D90B-4E2F-02D1-1D0E-ECFD36603318}"/>
            </a:ext>
          </a:extLst>
        </p:cNvPr>
        <p:cNvGrpSpPr/>
        <p:nvPr/>
      </p:nvGrpSpPr>
      <p:grpSpPr>
        <a:xfrm>
          <a:off x="0" y="0"/>
          <a:ext cx="0" cy="0"/>
          <a:chOff x="0" y="0"/>
          <a:chExt cx="0" cy="0"/>
        </a:xfrm>
      </p:grpSpPr>
      <p:pic>
        <p:nvPicPr>
          <p:cNvPr id="7" name="Hình ảnh 3" descr="Ảnh có chứa văn bản&#10;&#10;Mô tả được tạo tự động">
            <a:extLst>
              <a:ext uri="{FF2B5EF4-FFF2-40B4-BE49-F238E27FC236}">
                <a16:creationId xmlns:a16="http://schemas.microsoft.com/office/drawing/2014/main" id="{9F5E7FF3-A042-F27B-530C-45B1B9A1CE22}"/>
              </a:ext>
            </a:extLst>
          </p:cNvPr>
          <p:cNvPicPr>
            <a:picLocks noChangeAspect="1"/>
          </p:cNvPicPr>
          <p:nvPr/>
        </p:nvPicPr>
        <p:blipFill rotWithShape="1">
          <a:blip r:embed="rId3">
            <a:extLst>
              <a:ext uri="{28A0092B-C50C-407E-A947-70E740481C1C}">
                <a14:useLocalDpi xmlns:a14="http://schemas.microsoft.com/office/drawing/2010/main" val="0"/>
              </a:ext>
            </a:extLst>
          </a:blip>
          <a:srcRect l="65079" r="2695" b="4548"/>
          <a:stretch/>
        </p:blipFill>
        <p:spPr>
          <a:xfrm>
            <a:off x="7921625" y="2224575"/>
            <a:ext cx="3962400" cy="3287065"/>
          </a:xfrm>
          <a:prstGeom prst="rect">
            <a:avLst/>
          </a:prstGeom>
        </p:spPr>
      </p:pic>
      <p:sp>
        <p:nvSpPr>
          <p:cNvPr id="8" name="Hộp Văn bản 4">
            <a:extLst>
              <a:ext uri="{FF2B5EF4-FFF2-40B4-BE49-F238E27FC236}">
                <a16:creationId xmlns:a16="http://schemas.microsoft.com/office/drawing/2014/main" id="{4FDD78DB-D584-7C8D-BEA5-7B63987B1FC0}"/>
              </a:ext>
            </a:extLst>
          </p:cNvPr>
          <p:cNvSpPr txBox="1"/>
          <p:nvPr/>
        </p:nvSpPr>
        <p:spPr>
          <a:xfrm>
            <a:off x="-206795" y="1680112"/>
            <a:ext cx="1747090" cy="461665"/>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2" name="Hộp Văn bản 8">
                <a:extLst>
                  <a:ext uri="{FF2B5EF4-FFF2-40B4-BE49-F238E27FC236}">
                    <a16:creationId xmlns:a16="http://schemas.microsoft.com/office/drawing/2014/main" id="{87BC7344-E0B8-DEC0-8DDD-ED163BF36184}"/>
                  </a:ext>
                </a:extLst>
              </p:cNvPr>
              <p:cNvSpPr txBox="1"/>
              <p:nvPr/>
            </p:nvSpPr>
            <p:spPr>
              <a:xfrm>
                <a:off x="260350" y="2073194"/>
                <a:ext cx="7661275" cy="4116833"/>
              </a:xfrm>
              <a:prstGeom prst="rect">
                <a:avLst/>
              </a:prstGeom>
              <a:noFill/>
            </p:spPr>
            <p:txBody>
              <a:bodyPr wrap="square">
                <a:spAutoFit/>
              </a:bodyPr>
              <a:lstStyle/>
              <a:p>
                <a:pPr lvl="0" algn="just" defTabSz="609539">
                  <a:lnSpc>
                    <a:spcPct val="150000"/>
                  </a:lnSpc>
                  <a:spcBef>
                    <a:spcPts val="400"/>
                  </a:spcBef>
                  <a:spcAft>
                    <a:spcPts val="400"/>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b)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nor/>
                      </m:rPr>
                      <a:rPr lang="en-US" sz="2400" i="0" dirty="0">
                        <a:solidFill>
                          <a:prstClr val="black"/>
                        </a:solidFill>
                        <a:latin typeface="UTM Avo" panose="02040603050506020204" pitchFamily="18" charset="0"/>
                        <a:ea typeface="Times New Roman" panose="02020603050405020304" pitchFamily="18" charset="0"/>
                        <a:cs typeface="Arial" panose="020B0604020202020204" pitchFamily="34" charset="0"/>
                      </a:rPr>
                      <m:t>C</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m:rPr>
                        <m:nor/>
                      </m:rPr>
                      <a:rPr lang="en-US" sz="2400" i="0" dirty="0">
                        <a:solidFill>
                          <a:prstClr val="black"/>
                        </a:solidFill>
                        <a:latin typeface="UTM Avo" panose="02040603050506020204" pitchFamily="18" charset="0"/>
                        <a:ea typeface="Times New Roman" panose="02020603050405020304" pitchFamily="18" charset="0"/>
                        <a:cs typeface="Arial" panose="020B0604020202020204" pitchFamily="34" charset="0"/>
                      </a:rPr>
                      <m:t>AB</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oMath>
                </a14:m>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ABC</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BC</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𝑥</m:t>
                        </m:r>
                      </m:e>
                    </m:acc>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 le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Bef>
                    <a:spcPts val="400"/>
                  </a:spcBef>
                  <a:spcAft>
                    <a:spcPts val="400"/>
                  </a:spcAft>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ABC</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45</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BC</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𝑥</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45</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Bef>
                    <a:spcPts val="400"/>
                  </a:spcBef>
                  <a:spcAft>
                    <a:spcPts val="400"/>
                  </a:spcAft>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nor/>
                      </m:rPr>
                      <a:rPr lang="en-US" sz="2400" i="0" dirty="0">
                        <a:solidFill>
                          <a:prstClr val="black"/>
                        </a:solidFill>
                        <a:latin typeface="UTM Avo" panose="02040603050506020204" pitchFamily="18" charset="0"/>
                        <a:ea typeface="Times New Roman" panose="02020603050405020304" pitchFamily="18" charset="0"/>
                        <a:cs typeface="Arial" panose="020B0604020202020204" pitchFamily="34" charset="0"/>
                      </a:rPr>
                      <m:t>C</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𝑥</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m:rPr>
                        <m:nor/>
                      </m:rPr>
                      <a:rPr lang="en-US" sz="2400" i="0" dirty="0">
                        <a:solidFill>
                          <a:prstClr val="black"/>
                        </a:solidFill>
                        <a:latin typeface="UTM Avo" panose="02040603050506020204" pitchFamily="18" charset="0"/>
                        <a:ea typeface="Times New Roman" panose="02020603050405020304" pitchFamily="18" charset="0"/>
                        <a:cs typeface="Arial" panose="020B0604020202020204" pitchFamily="34" charset="0"/>
                      </a:rPr>
                      <m:t>ED</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oMath>
                </a14:m>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EDC</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DC</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𝑥</m:t>
                        </m:r>
                      </m:e>
                    </m:acc>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 le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Bef>
                    <a:spcPts val="400"/>
                  </a:spcBef>
                  <a:spcAft>
                    <a:spcPts val="400"/>
                  </a:spcAft>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EDC</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60</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DC</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𝑥</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60</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Bef>
                    <a:spcPts val="400"/>
                  </a:spcBef>
                  <a:spcAft>
                    <a:spcPts val="400"/>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c)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tia</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𝑂𝑥</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nằm</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m:rPr>
                        <m:nor/>
                      </m:rPr>
                      <a:rPr lang="en-US" sz="2400" i="0" dirty="0">
                        <a:solidFill>
                          <a:prstClr val="black"/>
                        </a:solidFill>
                        <a:latin typeface="UTM Avo" panose="02040603050506020204" pitchFamily="18" charset="0"/>
                        <a:ea typeface="Times New Roman" panose="02020603050405020304" pitchFamily="18" charset="0"/>
                        <a:cs typeface="Arial" panose="020B0604020202020204" pitchFamily="34" charset="0"/>
                      </a:rPr>
                      <m:t>BCD</m:t>
                    </m:r>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p>
              <a:p>
                <a:pPr lvl="0" algn="just" defTabSz="609539">
                  <a:lnSpc>
                    <a:spcPct val="150000"/>
                  </a:lnSpc>
                  <a:spcBef>
                    <a:spcPts val="400"/>
                  </a:spcBef>
                  <a:spcAft>
                    <a:spcPts val="400"/>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BCD</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BC</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𝑥</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DC</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𝑥</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45</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60</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105</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12" name="Hộp Văn bản 8">
                <a:extLst>
                  <a:ext uri="{FF2B5EF4-FFF2-40B4-BE49-F238E27FC236}">
                    <a16:creationId xmlns:a16="http://schemas.microsoft.com/office/drawing/2014/main" id="{87BC7344-E0B8-DEC0-8DDD-ED163BF36184}"/>
                  </a:ext>
                </a:extLst>
              </p:cNvPr>
              <p:cNvSpPr txBox="1">
                <a:spLocks noRot="1" noChangeAspect="1" noMove="1" noResize="1" noEditPoints="1" noAdjustHandles="1" noChangeArrowheads="1" noChangeShapeType="1" noTextEdit="1"/>
              </p:cNvSpPr>
              <p:nvPr/>
            </p:nvSpPr>
            <p:spPr>
              <a:xfrm>
                <a:off x="260350" y="2073194"/>
                <a:ext cx="7661275" cy="4116833"/>
              </a:xfrm>
              <a:prstGeom prst="rect">
                <a:avLst/>
              </a:prstGeom>
              <a:blipFill>
                <a:blip r:embed="rId4"/>
                <a:stretch>
                  <a:fillRect l="-1274"/>
                </a:stretch>
              </a:blipFill>
            </p:spPr>
            <p:txBody>
              <a:bodyPr/>
              <a:lstStyle/>
              <a:p>
                <a:r>
                  <a:rPr lang="en-US">
                    <a:noFill/>
                  </a:rPr>
                  <a:t> </a:t>
                </a:r>
              </a:p>
            </p:txBody>
          </p:sp>
        </mc:Fallback>
      </mc:AlternateContent>
    </p:spTree>
    <p:extLst>
      <p:ext uri="{BB962C8B-B14F-4D97-AF65-F5344CB8AC3E}">
        <p14:creationId xmlns:p14="http://schemas.microsoft.com/office/powerpoint/2010/main" val="883392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500"/>
                                        <p:tgtEl>
                                          <p:spTgt spid="1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2">
                                            <p:txEl>
                                              <p:pRg st="1" end="1"/>
                                            </p:txEl>
                                          </p:spTgt>
                                        </p:tgtEl>
                                        <p:attrNameLst>
                                          <p:attrName>style.visibility</p:attrName>
                                        </p:attrNameLst>
                                      </p:cBhvr>
                                      <p:to>
                                        <p:strVal val="visible"/>
                                      </p:to>
                                    </p:set>
                                    <p:animEffect transition="in" filter="wipe(left)">
                                      <p:cBhvr>
                                        <p:cTn id="12" dur="500"/>
                                        <p:tgtEl>
                                          <p:spTgt spid="1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xEl>
                                              <p:pRg st="2" end="2"/>
                                            </p:txEl>
                                          </p:spTgt>
                                        </p:tgtEl>
                                        <p:attrNameLst>
                                          <p:attrName>style.visibility</p:attrName>
                                        </p:attrNameLst>
                                      </p:cBhvr>
                                      <p:to>
                                        <p:strVal val="visible"/>
                                      </p:to>
                                    </p:set>
                                    <p:animEffect transition="in" filter="wipe(left)">
                                      <p:cBhvr>
                                        <p:cTn id="17" dur="500"/>
                                        <p:tgtEl>
                                          <p:spTgt spid="1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xEl>
                                              <p:pRg st="3" end="3"/>
                                            </p:txEl>
                                          </p:spTgt>
                                        </p:tgtEl>
                                        <p:attrNameLst>
                                          <p:attrName>style.visibility</p:attrName>
                                        </p:attrNameLst>
                                      </p:cBhvr>
                                      <p:to>
                                        <p:strVal val="visible"/>
                                      </p:to>
                                    </p:set>
                                    <p:animEffect transition="in" filter="wipe(left)">
                                      <p:cBhvr>
                                        <p:cTn id="22" dur="500"/>
                                        <p:tgtEl>
                                          <p:spTgt spid="1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animEffect transition="in" filter="wipe(left)">
                                      <p:cBhvr>
                                        <p:cTn id="27" dur="500"/>
                                        <p:tgtEl>
                                          <p:spTgt spid="1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12">
                                            <p:txEl>
                                              <p:pRg st="5" end="5"/>
                                            </p:txEl>
                                          </p:spTgt>
                                        </p:tgtEl>
                                        <p:attrNameLst>
                                          <p:attrName>style.visibility</p:attrName>
                                        </p:attrNameLst>
                                      </p:cBhvr>
                                      <p:to>
                                        <p:strVal val="visible"/>
                                      </p:to>
                                    </p:set>
                                    <p:animEffect transition="in" filter="wipe(left)">
                                      <p:cBhvr>
                                        <p:cTn id="32" dur="500"/>
                                        <p:tgtEl>
                                          <p:spTgt spid="1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8" name="Hộp Văn bản 4">
                <a:extLst>
                  <a:ext uri="{FF2B5EF4-FFF2-40B4-BE49-F238E27FC236}">
                    <a16:creationId xmlns:a16="http://schemas.microsoft.com/office/drawing/2014/main" id="{EE185D6D-467D-0851-0859-597C44249D90}"/>
                  </a:ext>
                </a:extLst>
              </p:cNvPr>
              <p:cNvSpPr txBox="1"/>
              <p:nvPr/>
            </p:nvSpPr>
            <p:spPr>
              <a:xfrm>
                <a:off x="1071206" y="1634189"/>
                <a:ext cx="8280400" cy="1682640"/>
              </a:xfrm>
              <a:prstGeom prst="rect">
                <a:avLst/>
              </a:prstGeom>
              <a:noFill/>
            </p:spPr>
            <p:txBody>
              <a:bodyPr wrap="square" rtlCol="0">
                <a:spAutoFit/>
              </a:bodyPr>
              <a:lstStyle/>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Quan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sát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Hình</a:t>
                </a:r>
                <a:r>
                  <a:rPr kumimoji="0" lang="en-US" sz="2400" b="0"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55</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đó</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Arial" panose="020B0604020202020204" pitchFamily="34" charset="0"/>
                      </a:rPr>
                      <m:t>𝑚𝑞</m:t>
                    </m:r>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Arial" panose="020B0604020202020204" pitchFamily="34" charset="0"/>
                      </a:rPr>
                      <m:t>//</m:t>
                    </m:r>
                    <m:r>
                      <a:rPr kumimoji="0" lang="en-US" sz="2400" b="0" i="1" u="none" strike="noStrike" kern="1200" cap="none" spc="0" normalizeH="0" baseline="0" noProof="0" dirty="0" err="1">
                        <a:ln>
                          <a:noFill/>
                        </a:ln>
                        <a:solidFill>
                          <a:prstClr val="black"/>
                        </a:solidFill>
                        <a:effectLst/>
                        <a:uLnTx/>
                        <a:uFillTx/>
                        <a:latin typeface="Cambria Math" panose="02040503050406030204" pitchFamily="18" charset="0"/>
                        <a:ea typeface="+mn-ea"/>
                        <a:cs typeface="Arial" panose="020B0604020202020204" pitchFamily="34" charset="0"/>
                      </a:rPr>
                      <m:t>𝑥𝑡</m:t>
                    </m:r>
                  </m:oMath>
                </a14:m>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cặp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bằng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a:p>
                <a:pPr marL="0" marR="0" lvl="0" indent="0" algn="just" defTabSz="609539"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b)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Tìm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số</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BAC</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CDE</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mc:Choice>
        <mc:Fallback xmlns="">
          <p:sp>
            <p:nvSpPr>
              <p:cNvPr id="8" name="Hộp Văn bản 4">
                <a:extLst>
                  <a:ext uri="{FF2B5EF4-FFF2-40B4-BE49-F238E27FC236}">
                    <a16:creationId xmlns:a16="http://schemas.microsoft.com/office/drawing/2014/main" id="{EE185D6D-467D-0851-0859-597C44249D90}"/>
                  </a:ext>
                </a:extLst>
              </p:cNvPr>
              <p:cNvSpPr txBox="1">
                <a:spLocks noRot="1" noChangeAspect="1" noMove="1" noResize="1" noEditPoints="1" noAdjustHandles="1" noChangeArrowheads="1" noChangeShapeType="1" noTextEdit="1"/>
              </p:cNvSpPr>
              <p:nvPr/>
            </p:nvSpPr>
            <p:spPr>
              <a:xfrm>
                <a:off x="1071206" y="1634189"/>
                <a:ext cx="8280400" cy="1682640"/>
              </a:xfrm>
              <a:prstGeom prst="rect">
                <a:avLst/>
              </a:prstGeom>
              <a:blipFill>
                <a:blip r:embed="rId3"/>
                <a:stretch>
                  <a:fillRect l="-1178" b="-7246"/>
                </a:stretch>
              </a:blipFill>
            </p:spPr>
            <p:txBody>
              <a:bodyPr/>
              <a:lstStyle/>
              <a:p>
                <a:r>
                  <a:rPr lang="en-US">
                    <a:noFill/>
                  </a:rPr>
                  <a:t> </a:t>
                </a:r>
              </a:p>
            </p:txBody>
          </p:sp>
        </mc:Fallback>
      </mc:AlternateContent>
      <p:pic>
        <p:nvPicPr>
          <p:cNvPr id="10" name="Hình ảnh 8">
            <a:extLst>
              <a:ext uri="{FF2B5EF4-FFF2-40B4-BE49-F238E27FC236}">
                <a16:creationId xmlns:a16="http://schemas.microsoft.com/office/drawing/2014/main" id="{202857C7-0944-7181-2C73-09014421C87A}"/>
              </a:ext>
            </a:extLst>
          </p:cNvPr>
          <p:cNvPicPr>
            <a:picLocks noChangeAspect="1"/>
          </p:cNvPicPr>
          <p:nvPr/>
        </p:nvPicPr>
        <p:blipFill>
          <a:blip r:embed="rId4">
            <a:extLst>
              <a:ext uri="{28A0092B-C50C-407E-A947-70E740481C1C}">
                <a14:useLocalDpi xmlns:a14="http://schemas.microsoft.com/office/drawing/2010/main" val="0"/>
              </a:ext>
            </a:extLst>
          </a:blip>
          <a:srcRect t="1791" b="1791"/>
          <a:stretch/>
        </p:blipFill>
        <p:spPr>
          <a:xfrm>
            <a:off x="7899400" y="1676873"/>
            <a:ext cx="3740150" cy="3262446"/>
          </a:xfrm>
          <a:prstGeom prst="rect">
            <a:avLst/>
          </a:prstGeom>
        </p:spPr>
      </p:pic>
      <mc:AlternateContent xmlns:mc="http://schemas.openxmlformats.org/markup-compatibility/2006" xmlns:a14="http://schemas.microsoft.com/office/drawing/2010/main">
        <mc:Choice Requires="a14">
          <p:sp>
            <p:nvSpPr>
              <p:cNvPr id="12" name="Hộp Văn bản 14">
                <a:extLst>
                  <a:ext uri="{FF2B5EF4-FFF2-40B4-BE49-F238E27FC236}">
                    <a16:creationId xmlns:a16="http://schemas.microsoft.com/office/drawing/2014/main" id="{898ED8DC-4792-8332-1D68-9045C358E5D5}"/>
                  </a:ext>
                </a:extLst>
              </p:cNvPr>
              <p:cNvSpPr txBox="1"/>
              <p:nvPr/>
            </p:nvSpPr>
            <p:spPr>
              <a:xfrm>
                <a:off x="337780" y="3228975"/>
                <a:ext cx="7253645" cy="2284087"/>
              </a:xfrm>
              <a:prstGeom prst="rect">
                <a:avLst/>
              </a:prstGeom>
              <a:noFill/>
            </p:spPr>
            <p:txBody>
              <a:bodyPr wrap="square">
                <a:spAutoFit/>
              </a:bodyPr>
              <a:lstStyle/>
              <a:p>
                <a:pPr marL="0" marR="0" lvl="0" indent="0" algn="just" defTabSz="609630" rtl="0"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Bạn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rằng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Qua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điểm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m:rPr>
                        <m:nor/>
                      </m:rPr>
                      <a:rPr kumimoji="0" lang="en-US" sz="2400" b="0" i="0" u="none" strike="noStrike" kern="1200" cap="none" spc="0" normalizeH="0" baseline="0" noProof="0" dirty="0">
                        <a:ln>
                          <a:noFill/>
                        </a:ln>
                        <a:solidFill>
                          <a:prstClr val="black"/>
                        </a:solidFill>
                        <a:effectLst/>
                        <a:uLnTx/>
                        <a:uFillTx/>
                        <a:latin typeface="UTM Avo" panose="02040603050506020204" pitchFamily="18" charset="0"/>
                        <a:cs typeface="Arial" panose="020B0604020202020204" pitchFamily="34" charset="0"/>
                      </a:rPr>
                      <m:t>C</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kẻ</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song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song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đường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thẳng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Arial" panose="020B0604020202020204" pitchFamily="34" charset="0"/>
                      </a:rPr>
                      <m:t>𝑚𝑞</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Arial" panose="020B0604020202020204" pitchFamily="34" charset="0"/>
                      </a:rPr>
                      <m:t>𝑥𝑡</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sẽ</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tính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được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acc>
                      <m:accPr>
                        <m:chr m:val="̂"/>
                        <m:ctrlPr>
                          <a:rPr kumimoji="0" lang="en-US" sz="2400" b="0" i="1" u="none" strike="noStrike" kern="1200" cap="none" spc="0" normalizeH="0" baseline="0" noProof="0">
                            <a:ln>
                              <a:noFill/>
                            </a:ln>
                            <a:solidFill>
                              <a:prstClr val="black"/>
                            </a:solidFill>
                            <a:effectLst/>
                            <a:uLnTx/>
                            <a:uFillTx/>
                            <a:latin typeface="Cambria Math" panose="02040503050406030204" pitchFamily="18" charset="0"/>
                          </a:rPr>
                        </m:ctrlPr>
                      </m:accPr>
                      <m:e>
                        <m:r>
                          <m:rPr>
                            <m:nor/>
                          </m:rPr>
                          <a:rPr kumimoji="0" lang="en-US" sz="2400" b="0" i="0" u="none" strike="noStrike" kern="1200" cap="none" spc="0" normalizeH="0" baseline="0" noProof="0">
                            <a:ln>
                              <a:noFill/>
                            </a:ln>
                            <a:solidFill>
                              <a:prstClr val="black"/>
                            </a:solidFill>
                            <a:effectLst/>
                            <a:uLnTx/>
                            <a:uFillTx/>
                            <a:latin typeface="UTM Avo" panose="02040603050506020204" pitchFamily="18" charset="0"/>
                          </a:rPr>
                          <m:t>BCE</m:t>
                        </m:r>
                      </m:e>
                    </m:acc>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m:rPr>
                        <m:nor/>
                      </m:rPr>
                      <a:rPr kumimoji="0" lang="en-US" sz="2400" b="0" i="0" u="none" strike="noStrike" kern="1200" cap="none" spc="0" normalizeH="0" baseline="0" noProof="0">
                        <a:ln>
                          <a:noFill/>
                        </a:ln>
                        <a:solidFill>
                          <a:prstClr val="black"/>
                        </a:solidFill>
                        <a:effectLst/>
                        <a:uLnTx/>
                        <a:uFillTx/>
                        <a:latin typeface="UTM Avo" panose="02040603050506020204" pitchFamily="18" charset="0"/>
                      </a:rPr>
                      <m:t>82</m:t>
                    </m:r>
                    <m:r>
                      <a:rPr kumimoji="0" lang="en-US" sz="2400" b="0" i="1" u="none" strike="noStrike" kern="1200" cap="none" spc="0" normalizeH="0" baseline="0" noProof="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Theo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em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bạn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nói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đúng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hay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sai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Vì</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sao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mc:Choice>
        <mc:Fallback xmlns="">
          <p:sp>
            <p:nvSpPr>
              <p:cNvPr id="12" name="Hộp Văn bản 14">
                <a:extLst>
                  <a:ext uri="{FF2B5EF4-FFF2-40B4-BE49-F238E27FC236}">
                    <a16:creationId xmlns:a16="http://schemas.microsoft.com/office/drawing/2014/main" id="{898ED8DC-4792-8332-1D68-9045C358E5D5}"/>
                  </a:ext>
                </a:extLst>
              </p:cNvPr>
              <p:cNvSpPr txBox="1">
                <a:spLocks noRot="1" noChangeAspect="1" noMove="1" noResize="1" noEditPoints="1" noAdjustHandles="1" noChangeArrowheads="1" noChangeShapeType="1" noTextEdit="1"/>
              </p:cNvSpPr>
              <p:nvPr/>
            </p:nvSpPr>
            <p:spPr>
              <a:xfrm>
                <a:off x="337780" y="3228975"/>
                <a:ext cx="7253645" cy="2284087"/>
              </a:xfrm>
              <a:prstGeom prst="rect">
                <a:avLst/>
              </a:prstGeom>
              <a:blipFill>
                <a:blip r:embed="rId5"/>
                <a:stretch>
                  <a:fillRect l="-1261" r="-1345" b="-5348"/>
                </a:stretch>
              </a:blipFill>
            </p:spPr>
            <p:txBody>
              <a:bodyPr/>
              <a:lstStyle/>
              <a:p>
                <a:r>
                  <a:rPr lang="en-US">
                    <a:noFill/>
                  </a:rPr>
                  <a:t> </a:t>
                </a:r>
              </a:p>
            </p:txBody>
          </p:sp>
        </mc:Fallback>
      </mc:AlternateContent>
      <p:sp>
        <p:nvSpPr>
          <p:cNvPr id="13" name="Hình chữ nhật: Góc Tròn 16">
            <a:extLst>
              <a:ext uri="{FF2B5EF4-FFF2-40B4-BE49-F238E27FC236}">
                <a16:creationId xmlns:a16="http://schemas.microsoft.com/office/drawing/2014/main" id="{2C3B01F4-3381-D292-2E15-D98B320B89FE}"/>
              </a:ext>
            </a:extLst>
          </p:cNvPr>
          <p:cNvSpPr/>
          <p:nvPr/>
        </p:nvSpPr>
        <p:spPr>
          <a:xfrm>
            <a:off x="384175" y="1769033"/>
            <a:ext cx="578775" cy="434875"/>
          </a:xfrm>
          <a:prstGeom prst="roundRect">
            <a:avLst/>
          </a:prstGeom>
          <a:solidFill>
            <a:schemeClr val="accent6">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609539" rtl="0" eaLnBrk="1" latinLnBrk="0" hangingPunct="1">
              <a:defRPr sz="1200" kern="1200">
                <a:solidFill>
                  <a:schemeClr val="lt1"/>
                </a:solidFill>
                <a:latin typeface="+mn-lt"/>
                <a:ea typeface="+mn-ea"/>
                <a:cs typeface="+mn-cs"/>
              </a:defRPr>
            </a:lvl1pPr>
            <a:lvl2pPr marL="304770" algn="l" defTabSz="609539" rtl="0" eaLnBrk="1" latinLnBrk="0" hangingPunct="1">
              <a:defRPr sz="1200" kern="1200">
                <a:solidFill>
                  <a:schemeClr val="lt1"/>
                </a:solidFill>
                <a:latin typeface="+mn-lt"/>
                <a:ea typeface="+mn-ea"/>
                <a:cs typeface="+mn-cs"/>
              </a:defRPr>
            </a:lvl2pPr>
            <a:lvl3pPr marL="609539" algn="l" defTabSz="609539" rtl="0" eaLnBrk="1" latinLnBrk="0" hangingPunct="1">
              <a:defRPr sz="1200" kern="1200">
                <a:solidFill>
                  <a:schemeClr val="lt1"/>
                </a:solidFill>
                <a:latin typeface="+mn-lt"/>
                <a:ea typeface="+mn-ea"/>
                <a:cs typeface="+mn-cs"/>
              </a:defRPr>
            </a:lvl3pPr>
            <a:lvl4pPr marL="914309" algn="l" defTabSz="609539" rtl="0" eaLnBrk="1" latinLnBrk="0" hangingPunct="1">
              <a:defRPr sz="1200" kern="1200">
                <a:solidFill>
                  <a:schemeClr val="lt1"/>
                </a:solidFill>
                <a:latin typeface="+mn-lt"/>
                <a:ea typeface="+mn-ea"/>
                <a:cs typeface="+mn-cs"/>
              </a:defRPr>
            </a:lvl4pPr>
            <a:lvl5pPr marL="1219078" algn="l" defTabSz="609539" rtl="0" eaLnBrk="1" latinLnBrk="0" hangingPunct="1">
              <a:defRPr sz="1200" kern="1200">
                <a:solidFill>
                  <a:schemeClr val="lt1"/>
                </a:solidFill>
                <a:latin typeface="+mn-lt"/>
                <a:ea typeface="+mn-ea"/>
                <a:cs typeface="+mn-cs"/>
              </a:defRPr>
            </a:lvl5pPr>
            <a:lvl6pPr marL="1523848" algn="l" defTabSz="609539" rtl="0" eaLnBrk="1" latinLnBrk="0" hangingPunct="1">
              <a:defRPr sz="1200" kern="1200">
                <a:solidFill>
                  <a:schemeClr val="lt1"/>
                </a:solidFill>
                <a:latin typeface="+mn-lt"/>
                <a:ea typeface="+mn-ea"/>
                <a:cs typeface="+mn-cs"/>
              </a:defRPr>
            </a:lvl6pPr>
            <a:lvl7pPr marL="1828617" algn="l" defTabSz="609539" rtl="0" eaLnBrk="1" latinLnBrk="0" hangingPunct="1">
              <a:defRPr sz="1200" kern="1200">
                <a:solidFill>
                  <a:schemeClr val="lt1"/>
                </a:solidFill>
                <a:latin typeface="+mn-lt"/>
                <a:ea typeface="+mn-ea"/>
                <a:cs typeface="+mn-cs"/>
              </a:defRPr>
            </a:lvl7pPr>
            <a:lvl8pPr marL="2133387" algn="l" defTabSz="609539" rtl="0" eaLnBrk="1" latinLnBrk="0" hangingPunct="1">
              <a:defRPr sz="1200" kern="1200">
                <a:solidFill>
                  <a:schemeClr val="lt1"/>
                </a:solidFill>
                <a:latin typeface="+mn-lt"/>
                <a:ea typeface="+mn-ea"/>
                <a:cs typeface="+mn-cs"/>
              </a:defRPr>
            </a:lvl8pPr>
            <a:lvl9pPr marL="2438156" algn="l" defTabSz="609539" rtl="0" eaLnBrk="1" latinLnBrk="0" hangingPunct="1">
              <a:defRPr sz="1200" kern="1200">
                <a:solidFill>
                  <a:schemeClr val="lt1"/>
                </a:solidFill>
                <a:latin typeface="+mn-lt"/>
                <a:ea typeface="+mn-ea"/>
                <a:cs typeface="+mn-cs"/>
              </a:defRPr>
            </a:lvl9pPr>
          </a:lstStyle>
          <a:p>
            <a:pPr marL="0" marR="0" lvl="0" indent="0" algn="ctr" defTabSz="609539" rtl="0" eaLnBrk="1" fontAlgn="auto" latinLnBrk="0" hangingPunct="1">
              <a:spcBef>
                <a:spcPts val="0"/>
              </a:spcBef>
              <a:spcAft>
                <a:spcPts val="0"/>
              </a:spcAft>
              <a:buClrTx/>
              <a:buSzTx/>
              <a:buFontTx/>
              <a:buNone/>
              <a:tabLst/>
              <a:defRPr/>
            </a:pPr>
            <a:r>
              <a:rPr kumimoji="0" lang="en-US" sz="21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05</a:t>
            </a:r>
          </a:p>
        </p:txBody>
      </p:sp>
    </p:spTree>
    <p:extLst>
      <p:ext uri="{BB962C8B-B14F-4D97-AF65-F5344CB8AC3E}">
        <p14:creationId xmlns:p14="http://schemas.microsoft.com/office/powerpoint/2010/main" val="2343645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Hình ảnh 13">
            <a:extLst>
              <a:ext uri="{FF2B5EF4-FFF2-40B4-BE49-F238E27FC236}">
                <a16:creationId xmlns:a16="http://schemas.microsoft.com/office/drawing/2014/main" id="{7A954E0B-6B2F-0C3A-4325-DE2E9B37308B}"/>
              </a:ext>
            </a:extLst>
          </p:cNvPr>
          <p:cNvPicPr>
            <a:picLocks noChangeAspect="1"/>
          </p:cNvPicPr>
          <p:nvPr/>
        </p:nvPicPr>
        <p:blipFill>
          <a:blip r:embed="rId3">
            <a:extLst>
              <a:ext uri="{28A0092B-C50C-407E-A947-70E740481C1C}">
                <a14:useLocalDpi xmlns:a14="http://schemas.microsoft.com/office/drawing/2010/main" val="0"/>
              </a:ext>
            </a:extLst>
          </a:blip>
          <a:srcRect t="6883" b="6883"/>
          <a:stretch/>
        </p:blipFill>
        <p:spPr>
          <a:xfrm>
            <a:off x="7797800" y="1760240"/>
            <a:ext cx="3618752" cy="2823171"/>
          </a:xfrm>
          <a:prstGeom prst="rect">
            <a:avLst/>
          </a:prstGeom>
        </p:spPr>
      </p:pic>
      <mc:AlternateContent xmlns:mc="http://schemas.openxmlformats.org/markup-compatibility/2006" xmlns:a14="http://schemas.microsoft.com/office/drawing/2010/main">
        <mc:Choice Requires="a14">
          <p:sp>
            <p:nvSpPr>
              <p:cNvPr id="3" name="Hộp Văn bản 19">
                <a:extLst>
                  <a:ext uri="{FF2B5EF4-FFF2-40B4-BE49-F238E27FC236}">
                    <a16:creationId xmlns:a16="http://schemas.microsoft.com/office/drawing/2014/main" id="{F256535F-4C48-D41A-08CD-718879A4D698}"/>
                  </a:ext>
                </a:extLst>
              </p:cNvPr>
              <p:cNvSpPr txBox="1"/>
              <p:nvPr/>
            </p:nvSpPr>
            <p:spPr>
              <a:xfrm>
                <a:off x="1250951" y="1616075"/>
                <a:ext cx="6816724" cy="5034840"/>
              </a:xfrm>
              <a:prstGeom prst="rect">
                <a:avLst/>
              </a:prstGeom>
              <a:noFill/>
            </p:spPr>
            <p:txBody>
              <a:bodyPr wrap="square">
                <a:spAutoFit/>
              </a:bodyPr>
              <a:lstStyle/>
              <a:p>
                <a:pPr marL="0" marR="0" lvl="0" indent="0" algn="just" defTabSz="609539" rtl="0" eaLnBrk="1" fontAlgn="auto" latinLnBrk="0" hangingPunct="1">
                  <a:lnSpc>
                    <a:spcPct val="135000"/>
                  </a:lnSpc>
                  <a:spcBef>
                    <a:spcPts val="0"/>
                  </a:spcBef>
                  <a:spcAft>
                    <a:spcPts val="533"/>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cặp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đồng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bằng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nhau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a:t>
                </a:r>
              </a:p>
              <a:p>
                <a:pPr marL="381019" marR="0" lvl="0" indent="-381019" algn="just" defTabSz="609539" rtl="0" eaLnBrk="1" fontAlgn="auto" latinLnBrk="0" hangingPunct="1">
                  <a:lnSpc>
                    <a:spcPct val="135000"/>
                  </a:lnSpc>
                  <a:spcBef>
                    <a:spcPts val="0"/>
                  </a:spcBef>
                  <a:spcAft>
                    <a:spcPts val="533"/>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𝑚𝐴𝑛</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𝑥𝐸𝑛</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endParaRPr>
              </a:p>
              <a:p>
                <a:pPr marL="381019" marR="0" lvl="0" indent="-381019" algn="just" defTabSz="609539" rtl="0" eaLnBrk="1" fontAlgn="auto" latinLnBrk="0" hangingPunct="1">
                  <a:lnSpc>
                    <a:spcPct val="135000"/>
                  </a:lnSpc>
                  <a:spcBef>
                    <a:spcPts val="0"/>
                  </a:spcBef>
                  <a:spcAft>
                    <a:spcPts val="533"/>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𝑚𝐴𝑧</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𝑥𝐸𝑧</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endParaRPr>
              </a:p>
              <a:p>
                <a:pPr marL="381019" marR="0" lvl="0" indent="-381019" algn="just" defTabSz="609539" rtl="0" eaLnBrk="1" fontAlgn="auto" latinLnBrk="0" hangingPunct="1">
                  <a:lnSpc>
                    <a:spcPct val="135000"/>
                  </a:lnSpc>
                  <a:spcBef>
                    <a:spcPts val="0"/>
                  </a:spcBef>
                  <a:spcAft>
                    <a:spcPts val="533"/>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𝑛𝐴𝑞</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𝑛𝐸𝑡</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endParaRPr>
              </a:p>
              <a:p>
                <a:pPr marL="381019" marR="0" lvl="0" indent="-381019" algn="just" defTabSz="609539" rtl="0" eaLnBrk="1" fontAlgn="auto" latinLnBrk="0" hangingPunct="1">
                  <a:lnSpc>
                    <a:spcPct val="135000"/>
                  </a:lnSpc>
                  <a:spcBef>
                    <a:spcPts val="0"/>
                  </a:spcBef>
                  <a:spcAft>
                    <a:spcPts val="533"/>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𝑞𝐴𝑧</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𝑡𝐸𝑧</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endParaRPr>
              </a:p>
              <a:p>
                <a:pPr marL="381019" marR="0" lvl="0" indent="-381019" algn="just" defTabSz="609539" rtl="0" eaLnBrk="1" fontAlgn="auto" latinLnBrk="0" hangingPunct="1">
                  <a:lnSpc>
                    <a:spcPct val="135000"/>
                  </a:lnSpc>
                  <a:spcBef>
                    <a:spcPts val="0"/>
                  </a:spcBef>
                  <a:spcAft>
                    <a:spcPts val="533"/>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𝑝𝐵𝑞</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𝑝𝐷𝑡</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endParaRPr>
              </a:p>
              <a:p>
                <a:pPr marL="381019" marR="0" lvl="0" indent="-381019" algn="just" defTabSz="609539" rtl="0" eaLnBrk="1" fontAlgn="auto" latinLnBrk="0" hangingPunct="1">
                  <a:lnSpc>
                    <a:spcPct val="135000"/>
                  </a:lnSpc>
                  <a:spcBef>
                    <a:spcPts val="0"/>
                  </a:spcBef>
                  <a:spcAft>
                    <a:spcPts val="533"/>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𝑞𝐵𝑦</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𝑡𝐷𝑦</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endParaRPr>
              </a:p>
              <a:p>
                <a:pPr marL="381019" marR="0" lvl="0" indent="-381019" algn="just" defTabSz="609539" rtl="0" eaLnBrk="1" fontAlgn="auto" latinLnBrk="0" hangingPunct="1">
                  <a:lnSpc>
                    <a:spcPct val="135000"/>
                  </a:lnSpc>
                  <a:spcBef>
                    <a:spcPts val="0"/>
                  </a:spcBef>
                  <a:spcAft>
                    <a:spcPts val="533"/>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𝑚𝐵𝑦</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𝑥𝐷𝑦</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endParaRPr>
              </a:p>
              <a:p>
                <a:pPr marL="381019" marR="0" lvl="0" indent="-381019" algn="just" defTabSz="609539" rtl="0" eaLnBrk="1" fontAlgn="auto" latinLnBrk="0" hangingPunct="1">
                  <a:lnSpc>
                    <a:spcPct val="135000"/>
                  </a:lnSpc>
                  <a:spcBef>
                    <a:spcPts val="0"/>
                  </a:spcBef>
                  <a:spcAft>
                    <a:spcPts val="533"/>
                  </a:spcAft>
                  <a:buClrTx/>
                  <a:buSzTx/>
                  <a:buFont typeface="Arial" panose="020B0604020202020204" pitchFamily="34" charset="0"/>
                  <a:buChar char="•"/>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góc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𝑝𝐵𝑚</m:t>
                    </m:r>
                  </m:oMath>
                </a14:m>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kumimoji="0" lang="en-US" sz="2400" b="0" i="1" u="none" strike="noStrike" kern="1200" cap="none" spc="0" normalizeH="0" baseline="0" noProof="0" dirty="0">
                        <a:ln>
                          <a:noFill/>
                        </a:ln>
                        <a:solidFill>
                          <a:prstClr val="black"/>
                        </a:solidFill>
                        <a:effectLst/>
                        <a:uLnTx/>
                        <a:uFillTx/>
                        <a:latin typeface="Cambria Math" panose="02040503050406030204" pitchFamily="18" charset="0"/>
                        <a:ea typeface="Times New Roman" panose="02020603050405020304" pitchFamily="18" charset="0"/>
                        <a:cs typeface="Arial" panose="020B0604020202020204" pitchFamily="34" charset="0"/>
                      </a:rPr>
                      <m:t>𝑝𝐷𝑥</m:t>
                    </m:r>
                  </m:oMath>
                </a14:m>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3" name="Hộp Văn bản 19">
                <a:extLst>
                  <a:ext uri="{FF2B5EF4-FFF2-40B4-BE49-F238E27FC236}">
                    <a16:creationId xmlns:a16="http://schemas.microsoft.com/office/drawing/2014/main" id="{F256535F-4C48-D41A-08CD-718879A4D698}"/>
                  </a:ext>
                </a:extLst>
              </p:cNvPr>
              <p:cNvSpPr txBox="1">
                <a:spLocks noRot="1" noChangeAspect="1" noMove="1" noResize="1" noEditPoints="1" noAdjustHandles="1" noChangeArrowheads="1" noChangeShapeType="1" noTextEdit="1"/>
              </p:cNvSpPr>
              <p:nvPr/>
            </p:nvSpPr>
            <p:spPr>
              <a:xfrm>
                <a:off x="1250951" y="1616075"/>
                <a:ext cx="6816724" cy="5034840"/>
              </a:xfrm>
              <a:prstGeom prst="rect">
                <a:avLst/>
              </a:prstGeom>
              <a:blipFill>
                <a:blip r:embed="rId4"/>
                <a:stretch>
                  <a:fillRect l="-1342" b="-1695"/>
                </a:stretch>
              </a:blipFill>
            </p:spPr>
            <p:txBody>
              <a:bodyPr/>
              <a:lstStyle/>
              <a:p>
                <a:r>
                  <a:rPr lang="en-US">
                    <a:noFill/>
                  </a:rPr>
                  <a:t> </a:t>
                </a:r>
              </a:p>
            </p:txBody>
          </p:sp>
        </mc:Fallback>
      </mc:AlternateContent>
      <p:sp>
        <p:nvSpPr>
          <p:cNvPr id="4" name="Hộp Văn bản 4">
            <a:extLst>
              <a:ext uri="{FF2B5EF4-FFF2-40B4-BE49-F238E27FC236}">
                <a16:creationId xmlns:a16="http://schemas.microsoft.com/office/drawing/2014/main" id="{D2127B9A-66D6-BFB7-BB9D-1E00E8F34552}"/>
              </a:ext>
            </a:extLst>
          </p:cNvPr>
          <p:cNvSpPr txBox="1"/>
          <p:nvPr/>
        </p:nvSpPr>
        <p:spPr>
          <a:xfrm>
            <a:off x="-152843" y="1689100"/>
            <a:ext cx="1747090" cy="461665"/>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r>
              <a:rPr lang="en-US" sz="2400" b="1" noProof="0" dirty="0">
                <a:solidFill>
                  <a:prstClr val="black"/>
                </a:solidFill>
                <a:latin typeface="UTM Avo" panose="02040603050506020204" pitchFamily="18" charset="0"/>
                <a:cs typeface="Arial" panose="020B0604020202020204" pitchFamily="34" charset="0"/>
              </a:rPr>
              <a:t>:</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3982259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Effect transition="in" filter="fade">
                                      <p:cBhvr>
                                        <p:cTn id="13" dur="5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fade">
                                      <p:cBhvr>
                                        <p:cTn id="18" dur="5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Effect transition="in" filter="fade">
                                      <p:cBhvr>
                                        <p:cTn id="23" dur="500"/>
                                        <p:tgtEl>
                                          <p:spTgt spid="3">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500"/>
                                        <p:tgtEl>
                                          <p:spTgt spid="3">
                                            <p:txEl>
                                              <p:pRg st="3" end="3"/>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4" end="4"/>
                                            </p:txEl>
                                          </p:spTgt>
                                        </p:tgtEl>
                                        <p:attrNameLst>
                                          <p:attrName>style.visibility</p:attrName>
                                        </p:attrNameLst>
                                      </p:cBhvr>
                                      <p:to>
                                        <p:strVal val="visible"/>
                                      </p:to>
                                    </p:set>
                                    <p:animEffect transition="in" filter="fade">
                                      <p:cBhvr>
                                        <p:cTn id="33" dur="500"/>
                                        <p:tgtEl>
                                          <p:spTgt spid="3">
                                            <p:txEl>
                                              <p:pRg st="4" end="4"/>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5" end="5"/>
                                            </p:txEl>
                                          </p:spTgt>
                                        </p:tgtEl>
                                        <p:attrNameLst>
                                          <p:attrName>style.visibility</p:attrName>
                                        </p:attrNameLst>
                                      </p:cBhvr>
                                      <p:to>
                                        <p:strVal val="visible"/>
                                      </p:to>
                                    </p:set>
                                    <p:animEffect transition="in" filter="fade">
                                      <p:cBhvr>
                                        <p:cTn id="38" dur="500"/>
                                        <p:tgtEl>
                                          <p:spTgt spid="3">
                                            <p:txEl>
                                              <p:pRg st="5" end="5"/>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Effect transition="in" filter="fade">
                                      <p:cBhvr>
                                        <p:cTn id="43" dur="500"/>
                                        <p:tgtEl>
                                          <p:spTgt spid="3">
                                            <p:txEl>
                                              <p:pRg st="6" end="6"/>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fade">
                                      <p:cBhvr>
                                        <p:cTn id="48" dur="500"/>
                                        <p:tgtEl>
                                          <p:spTgt spid="3">
                                            <p:txEl>
                                              <p:pRg st="7" end="7"/>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animEffect transition="in" filter="fade">
                                      <p:cBhvr>
                                        <p:cTn id="5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AB897EB-12DD-32D1-86EE-34DDC128B171}"/>
            </a:ext>
          </a:extLst>
        </p:cNvPr>
        <p:cNvGrpSpPr/>
        <p:nvPr/>
      </p:nvGrpSpPr>
      <p:grpSpPr>
        <a:xfrm>
          <a:off x="0" y="0"/>
          <a:ext cx="0" cy="0"/>
          <a:chOff x="0" y="0"/>
          <a:chExt cx="0" cy="0"/>
        </a:xfrm>
      </p:grpSpPr>
      <p:pic>
        <p:nvPicPr>
          <p:cNvPr id="2" name="Hình ảnh 13">
            <a:extLst>
              <a:ext uri="{FF2B5EF4-FFF2-40B4-BE49-F238E27FC236}">
                <a16:creationId xmlns:a16="http://schemas.microsoft.com/office/drawing/2014/main" id="{13ACC413-B70A-CF6C-811B-ABEFE9DAB35A}"/>
              </a:ext>
            </a:extLst>
          </p:cNvPr>
          <p:cNvPicPr>
            <a:picLocks noChangeAspect="1"/>
          </p:cNvPicPr>
          <p:nvPr/>
        </p:nvPicPr>
        <p:blipFill rotWithShape="1">
          <a:blip r:embed="rId3">
            <a:extLst>
              <a:ext uri="{28A0092B-C50C-407E-A947-70E740481C1C}">
                <a14:useLocalDpi xmlns:a14="http://schemas.microsoft.com/office/drawing/2010/main" val="0"/>
              </a:ext>
            </a:extLst>
          </a:blip>
          <a:srcRect t="-953" b="4128"/>
          <a:stretch/>
        </p:blipFill>
        <p:spPr>
          <a:xfrm>
            <a:off x="7939864" y="1460783"/>
            <a:ext cx="3618752" cy="3169920"/>
          </a:xfrm>
          <a:prstGeom prst="rect">
            <a:avLst/>
          </a:prstGeom>
        </p:spPr>
      </p:pic>
      <mc:AlternateContent xmlns:mc="http://schemas.openxmlformats.org/markup-compatibility/2006" xmlns:a14="http://schemas.microsoft.com/office/drawing/2010/main">
        <mc:Choice Requires="a14">
          <p:sp>
            <p:nvSpPr>
              <p:cNvPr id="3" name="Hộp Văn bản 19">
                <a:extLst>
                  <a:ext uri="{FF2B5EF4-FFF2-40B4-BE49-F238E27FC236}">
                    <a16:creationId xmlns:a16="http://schemas.microsoft.com/office/drawing/2014/main" id="{A67BFA60-ADDA-2480-3B49-E49A3FD478D8}"/>
                  </a:ext>
                </a:extLst>
              </p:cNvPr>
              <p:cNvSpPr txBox="1"/>
              <p:nvPr/>
            </p:nvSpPr>
            <p:spPr>
              <a:xfrm>
                <a:off x="269874" y="2044700"/>
                <a:ext cx="7750175" cy="2109424"/>
              </a:xfrm>
              <a:prstGeom prst="rect">
                <a:avLst/>
              </a:prstGeom>
              <a:noFill/>
            </p:spPr>
            <p:txBody>
              <a:bodyPr wrap="square">
                <a:spAutoFit/>
              </a:bodyPr>
              <a:lstStyle/>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b)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cs typeface="Arial" panose="020B0604020202020204" pitchFamily="34" charset="0"/>
                          </a:rPr>
                        </m:ctrlPr>
                      </m:accPr>
                      <m:e>
                        <m:r>
                          <m:rPr>
                            <m:nor/>
                          </m:rPr>
                          <a:rPr lang="en-US" sz="2400" i="0">
                            <a:solidFill>
                              <a:prstClr val="black"/>
                            </a:solidFill>
                            <a:latin typeface="UTM Avo" panose="02040603050506020204" pitchFamily="18" charset="0"/>
                            <a:cs typeface="Arial" panose="020B0604020202020204" pitchFamily="34" charset="0"/>
                          </a:rPr>
                          <m:t>CED</m:t>
                        </m:r>
                      </m:e>
                    </m:acc>
                    <m:r>
                      <a:rPr lang="en-US" sz="2400" i="1">
                        <a:solidFill>
                          <a:prstClr val="black"/>
                        </a:solidFill>
                        <a:latin typeface="Cambria Math" panose="02040503050406030204" pitchFamily="18" charset="0"/>
                        <a:cs typeface="Arial" panose="020B0604020202020204" pitchFamily="34" charset="0"/>
                      </a:rPr>
                      <m:t>=</m:t>
                    </m:r>
                    <m:acc>
                      <m:accPr>
                        <m:chr m:val="̂"/>
                        <m:ctrlPr>
                          <a:rPr lang="en-US" sz="2400" i="1">
                            <a:solidFill>
                              <a:prstClr val="black"/>
                            </a:solidFill>
                            <a:latin typeface="Cambria Math" panose="02040503050406030204" pitchFamily="18" charset="0"/>
                            <a:cs typeface="Arial" panose="020B0604020202020204" pitchFamily="34" charset="0"/>
                          </a:rPr>
                        </m:ctrlPr>
                      </m:accPr>
                      <m:e>
                        <m:r>
                          <a:rPr lang="en-US" sz="2400" i="1">
                            <a:solidFill>
                              <a:prstClr val="black"/>
                            </a:solidFill>
                            <a:latin typeface="Cambria Math" panose="02040503050406030204" pitchFamily="18" charset="0"/>
                            <a:cs typeface="Arial" panose="020B0604020202020204" pitchFamily="34" charset="0"/>
                          </a:rPr>
                          <m:t>𝑧</m:t>
                        </m:r>
                        <m:r>
                          <m:rPr>
                            <m:nor/>
                          </m:rPr>
                          <a:rPr lang="en-US" sz="2400" i="0">
                            <a:solidFill>
                              <a:prstClr val="black"/>
                            </a:solidFill>
                            <a:latin typeface="UTM Avo" panose="02040603050506020204" pitchFamily="18" charset="0"/>
                            <a:cs typeface="Arial" panose="020B0604020202020204" pitchFamily="34" charset="0"/>
                          </a:rPr>
                          <m:t>E</m:t>
                        </m:r>
                        <m:r>
                          <a:rPr lang="en-US" sz="2400" i="1">
                            <a:solidFill>
                              <a:prstClr val="black"/>
                            </a:solidFill>
                            <a:latin typeface="Cambria Math" panose="02040503050406030204" pitchFamily="18" charset="0"/>
                            <a:cs typeface="Arial" panose="020B0604020202020204" pitchFamily="34" charset="0"/>
                          </a:rPr>
                          <m:t>𝑡</m:t>
                        </m:r>
                      </m:e>
                    </m:acc>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(2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đối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đỉnh</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CED</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Tahoma" panose="020B0604030504040204" pitchFamily="34" charset="0"/>
                        <a:cs typeface="Tahoma" panose="020B0604030504040204" pitchFamily="34" charset="0"/>
                      </a:rPr>
                      <m:t>45</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Aft>
                    <a:spcPts val="533"/>
                  </a:spcAft>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Mà</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𝑚𝑞</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2400" i="1" dirty="0" err="1">
                        <a:solidFill>
                          <a:prstClr val="black"/>
                        </a:solidFill>
                        <a:latin typeface="Cambria Math" panose="02040503050406030204" pitchFamily="18" charset="0"/>
                        <a:ea typeface="Times New Roman" panose="02020603050405020304" pitchFamily="18" charset="0"/>
                        <a:cs typeface="Arial" panose="020B0604020202020204" pitchFamily="34" charset="0"/>
                      </a:rPr>
                      <m:t>𝑥𝑡</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oMath>
                </a14:m>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 </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BAC</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CED</m:t>
                        </m:r>
                      </m:e>
                    </m:acc>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 le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Aft>
                    <a:spcPts val="533"/>
                  </a:spcAft>
                  <a:defRPr/>
                </a:pPr>
                <a14:m>
                  <m:oMathPara xmlns:m="http://schemas.openxmlformats.org/officeDocument/2006/math">
                    <m:oMathParaPr>
                      <m:jc m:val="left"/>
                    </m:oMathParaPr>
                    <m:oMath xmlns:m="http://schemas.openxmlformats.org/officeDocument/2006/math">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BAC</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Tahoma" panose="020B0604030504040204" pitchFamily="34" charset="0"/>
                          <a:cs typeface="Tahoma" panose="020B0604030504040204" pitchFamily="34" charset="0"/>
                        </a:rPr>
                        <m:t>45</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m:oMathPara>
                </a14:m>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3" name="Hộp Văn bản 19">
                <a:extLst>
                  <a:ext uri="{FF2B5EF4-FFF2-40B4-BE49-F238E27FC236}">
                    <a16:creationId xmlns:a16="http://schemas.microsoft.com/office/drawing/2014/main" id="{A67BFA60-ADDA-2480-3B49-E49A3FD478D8}"/>
                  </a:ext>
                </a:extLst>
              </p:cNvPr>
              <p:cNvSpPr txBox="1">
                <a:spLocks noRot="1" noChangeAspect="1" noMove="1" noResize="1" noEditPoints="1" noAdjustHandles="1" noChangeArrowheads="1" noChangeShapeType="1" noTextEdit="1"/>
              </p:cNvSpPr>
              <p:nvPr/>
            </p:nvSpPr>
            <p:spPr>
              <a:xfrm>
                <a:off x="269874" y="2044700"/>
                <a:ext cx="7750175" cy="2109424"/>
              </a:xfrm>
              <a:prstGeom prst="rect">
                <a:avLst/>
              </a:prstGeom>
              <a:blipFill>
                <a:blip r:embed="rId4"/>
                <a:stretch>
                  <a:fillRect l="-1179"/>
                </a:stretch>
              </a:blipFill>
            </p:spPr>
            <p:txBody>
              <a:bodyPr/>
              <a:lstStyle/>
              <a:p>
                <a:r>
                  <a:rPr lang="en-US">
                    <a:noFill/>
                  </a:rPr>
                  <a:t> </a:t>
                </a:r>
              </a:p>
            </p:txBody>
          </p:sp>
        </mc:Fallback>
      </mc:AlternateContent>
      <p:sp>
        <p:nvSpPr>
          <p:cNvPr id="4" name="Hộp Văn bản 4">
            <a:extLst>
              <a:ext uri="{FF2B5EF4-FFF2-40B4-BE49-F238E27FC236}">
                <a16:creationId xmlns:a16="http://schemas.microsoft.com/office/drawing/2014/main" id="{A0899411-C719-B816-4BFB-F0546CF1F2B9}"/>
              </a:ext>
            </a:extLst>
          </p:cNvPr>
          <p:cNvSpPr txBox="1"/>
          <p:nvPr/>
        </p:nvSpPr>
        <p:spPr>
          <a:xfrm>
            <a:off x="-152843" y="1689100"/>
            <a:ext cx="1747090" cy="461665"/>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r>
              <a:rPr lang="en-US" sz="2400" b="1" noProof="0" dirty="0">
                <a:solidFill>
                  <a:prstClr val="black"/>
                </a:solidFill>
                <a:latin typeface="UTM Avo" panose="02040603050506020204" pitchFamily="18" charset="0"/>
                <a:cs typeface="Arial" panose="020B0604020202020204" pitchFamily="34" charset="0"/>
              </a:rPr>
              <a:t>:</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39156776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0963302-D9D2-2DBB-2118-B31A8141C2E3}"/>
            </a:ext>
          </a:extLst>
        </p:cNvPr>
        <p:cNvGrpSpPr/>
        <p:nvPr/>
      </p:nvGrpSpPr>
      <p:grpSpPr>
        <a:xfrm>
          <a:off x="0" y="0"/>
          <a:ext cx="0" cy="0"/>
          <a:chOff x="0" y="0"/>
          <a:chExt cx="0" cy="0"/>
        </a:xfrm>
      </p:grpSpPr>
      <p:pic>
        <p:nvPicPr>
          <p:cNvPr id="2" name="Hình ảnh 13">
            <a:extLst>
              <a:ext uri="{FF2B5EF4-FFF2-40B4-BE49-F238E27FC236}">
                <a16:creationId xmlns:a16="http://schemas.microsoft.com/office/drawing/2014/main" id="{7113333D-E803-EC49-074F-B23273DE19C1}"/>
              </a:ext>
            </a:extLst>
          </p:cNvPr>
          <p:cNvPicPr>
            <a:picLocks noChangeAspect="1"/>
          </p:cNvPicPr>
          <p:nvPr/>
        </p:nvPicPr>
        <p:blipFill rotWithShape="1">
          <a:blip r:embed="rId3">
            <a:extLst>
              <a:ext uri="{28A0092B-C50C-407E-A947-70E740481C1C}">
                <a14:useLocalDpi xmlns:a14="http://schemas.microsoft.com/office/drawing/2010/main" val="0"/>
              </a:ext>
            </a:extLst>
          </a:blip>
          <a:srcRect t="-3085" b="-3024"/>
          <a:stretch/>
        </p:blipFill>
        <p:spPr>
          <a:xfrm>
            <a:off x="8607586" y="3129280"/>
            <a:ext cx="3323315" cy="3190240"/>
          </a:xfrm>
          <a:prstGeom prst="rect">
            <a:avLst/>
          </a:prstGeom>
        </p:spPr>
      </p:pic>
      <mc:AlternateContent xmlns:mc="http://schemas.openxmlformats.org/markup-compatibility/2006" xmlns:a14="http://schemas.microsoft.com/office/drawing/2010/main">
        <mc:Choice Requires="a14">
          <p:sp>
            <p:nvSpPr>
              <p:cNvPr id="3" name="Hộp Văn bản 19">
                <a:extLst>
                  <a:ext uri="{FF2B5EF4-FFF2-40B4-BE49-F238E27FC236}">
                    <a16:creationId xmlns:a16="http://schemas.microsoft.com/office/drawing/2014/main" id="{5BDEBE6A-C0CD-C243-61AD-6CE1D0CC2F98}"/>
                  </a:ext>
                </a:extLst>
              </p:cNvPr>
              <p:cNvSpPr txBox="1"/>
              <p:nvPr/>
            </p:nvSpPr>
            <p:spPr>
              <a:xfrm>
                <a:off x="269873" y="2044700"/>
                <a:ext cx="9740901" cy="4493538"/>
              </a:xfrm>
              <a:prstGeom prst="rect">
                <a:avLst/>
              </a:prstGeom>
              <a:noFill/>
            </p:spPr>
            <p:txBody>
              <a:bodyPr wrap="square">
                <a:spAutoFit/>
              </a:bodyPr>
              <a:lstStyle/>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c) Ta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có</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hình</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vẽ</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p>
              <a:p>
                <a:pPr lvl="0" algn="just" defTabSz="609539">
                  <a:lnSpc>
                    <a:spcPct val="150000"/>
                  </a:lnSpc>
                  <a:spcAft>
                    <a:spcPts val="533"/>
                  </a:spcAft>
                  <a:defRPr/>
                </a:pP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Ta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có</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 </a:t>
                </a:r>
                <a14:m>
                  <m:oMath xmlns:m="http://schemas.openxmlformats.org/officeDocument/2006/math">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𝑐</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2400" i="1" dirty="0" err="1">
                        <a:solidFill>
                          <a:prstClr val="black"/>
                        </a:solidFill>
                        <a:latin typeface="Cambria Math" panose="02040503050406030204" pitchFamily="18" charset="0"/>
                        <a:ea typeface="Times New Roman" panose="02020603050405020304" pitchFamily="18" charset="0"/>
                        <a:cs typeface="Arial" panose="020B0604020202020204" pitchFamily="34" charset="0"/>
                      </a:rPr>
                      <m:t>𝑚𝑞</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oMath>
                </a14:m>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ABC</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C</m:t>
                            </m:r>
                          </m:e>
                          <m:sub>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 le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C</m:t>
                            </m:r>
                          </m:e>
                          <m:sub>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37</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Aft>
                    <a:spcPts val="533"/>
                  </a:spcAft>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r>
                      <a:rPr lang="en-US" sz="24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𝑐</m:t>
                    </m:r>
                    <m:r>
                      <a:rPr lang="en-US" sz="2400" i="1" dirty="0" smtClean="0">
                        <a:solidFill>
                          <a:prstClr val="black"/>
                        </a:solidFill>
                        <a:latin typeface="Cambria Math" panose="02040503050406030204" pitchFamily="18" charset="0"/>
                        <a:ea typeface="Times New Roman" panose="02020603050405020304" pitchFamily="18" charset="0"/>
                        <a:cs typeface="Arial" panose="020B0604020202020204" pitchFamily="34" charset="0"/>
                      </a:rPr>
                      <m:t>//</m:t>
                    </m:r>
                    <m:r>
                      <a:rPr lang="en-US" sz="2400" i="1" dirty="0" err="1">
                        <a:solidFill>
                          <a:prstClr val="black"/>
                        </a:solidFill>
                        <a:latin typeface="Cambria Math" panose="02040503050406030204" pitchFamily="18" charset="0"/>
                        <a:ea typeface="Times New Roman" panose="02020603050405020304" pitchFamily="18" charset="0"/>
                        <a:cs typeface="Arial" panose="020B0604020202020204" pitchFamily="34" charset="0"/>
                      </a:rPr>
                      <m:t>𝑥𝑡</m:t>
                    </m:r>
                    <m:r>
                      <a:rPr lang="en-US" sz="2400" i="1" dirty="0">
                        <a:solidFill>
                          <a:prstClr val="black"/>
                        </a:solidFill>
                        <a:latin typeface="Cambria Math" panose="02040503050406030204" pitchFamily="18" charset="0"/>
                        <a:ea typeface="Times New Roman" panose="02020603050405020304" pitchFamily="18" charset="0"/>
                        <a:cs typeface="Arial" panose="020B0604020202020204" pitchFamily="34" charset="0"/>
                      </a:rPr>
                      <m:t> </m:t>
                    </m:r>
                  </m:oMath>
                </a14:m>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CED</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C</m:t>
                            </m:r>
                          </m:e>
                          <m:sub>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2</m:t>
                            </m:r>
                          </m:sub>
                        </m:sSub>
                      </m:e>
                    </m:acc>
                  </m:oMath>
                </a14:m>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hai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góc</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so le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trong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C</m:t>
                            </m:r>
                          </m:e>
                          <m:sub>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2</m:t>
                            </m:r>
                          </m:sub>
                        </m:sSub>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45</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Aft>
                    <a:spcPts val="533"/>
                  </a:spcAft>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Vì</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C</m:t>
                            </m:r>
                          </m:e>
                          <m:sub>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1</m:t>
                            </m:r>
                          </m:sub>
                        </m:sSub>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sSub>
                          <m:sSubPr>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C</m:t>
                            </m:r>
                          </m:e>
                          <m:sub>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2</m:t>
                            </m:r>
                          </m:sub>
                        </m:sSub>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BCE</m:t>
                        </m:r>
                      </m:e>
                    </m:acc>
                  </m:oMath>
                </a14:m>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Aft>
                    <a:spcPts val="533"/>
                  </a:spcAft>
                  <a:defRPr/>
                </a:pP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Nên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14:m>
                  <m:oMath xmlns:m="http://schemas.openxmlformats.org/officeDocument/2006/math">
                    <m:acc>
                      <m:accPr>
                        <m:chr m:val="̂"/>
                        <m:ctrlP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BCE</m:t>
                        </m:r>
                      </m:e>
                    </m:acc>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37</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45</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r>
                      <a:rPr lang="en-US" sz="2400" i="1">
                        <a:solidFill>
                          <a:prstClr val="black"/>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400" i="0">
                        <a:solidFill>
                          <a:prstClr val="black"/>
                        </a:solidFill>
                        <a:latin typeface="UTM Avo" panose="02040603050506020204" pitchFamily="18" charset="0"/>
                        <a:ea typeface="Calibri" panose="020F0502020204030204" pitchFamily="34" charset="0"/>
                        <a:cs typeface="Times New Roman" panose="02020603050405020304" pitchFamily="18" charset="0"/>
                      </a:rPr>
                      <m:t>82</m:t>
                    </m:r>
                    <m:r>
                      <a:rPr lang="en-US" sz="2400" i="1">
                        <a:solidFill>
                          <a:prstClr val="black"/>
                        </a:solidFill>
                        <a:latin typeface="Cambria Math" panose="02040503050406030204" pitchFamily="18" charset="0"/>
                        <a:ea typeface="Cambria Math" panose="02040503050406030204" pitchFamily="18" charset="0"/>
                        <a:cs typeface="Times New Roman" panose="02020603050405020304" pitchFamily="18" charset="0"/>
                      </a:rPr>
                      <m:t>°</m:t>
                    </m:r>
                  </m:oMath>
                </a14:m>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Aft>
                    <a:spcPts val="533"/>
                  </a:spcAft>
                  <a:defRPr/>
                </a:pPr>
                <a:r>
                  <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rPr>
                  <a:t>=&gt;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Bạn</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Nam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nói</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 </a:t>
                </a:r>
                <a:r>
                  <a:rPr lang="en-US" sz="2400" dirty="0" err="1">
                    <a:solidFill>
                      <a:prstClr val="black"/>
                    </a:solidFill>
                    <a:latin typeface="UTM Avo" panose="02040603050506020204" pitchFamily="18" charset="0"/>
                    <a:ea typeface="Times New Roman" panose="02020603050405020304" pitchFamily="18" charset="0"/>
                    <a:cs typeface="Arial" panose="020B0604020202020204" pitchFamily="34" charset="0"/>
                  </a:rPr>
                  <a:t>đúng</a:t>
                </a:r>
                <a:r>
                  <a:rPr lang="en-US" sz="2400" dirty="0">
                    <a:solidFill>
                      <a:prstClr val="black"/>
                    </a:solidFill>
                    <a:latin typeface="UTM Avo" panose="02040603050506020204" pitchFamily="18" charset="0"/>
                    <a:ea typeface="Times New Roman" panose="02020603050405020304" pitchFamily="18" charset="0"/>
                    <a:cs typeface="Arial" panose="020B0604020202020204" pitchFamily="34" charset="0"/>
                  </a:rPr>
                  <a:t>.</a:t>
                </a: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a:p>
                <a:pPr lvl="0" algn="just" defTabSz="609539">
                  <a:lnSpc>
                    <a:spcPct val="150000"/>
                  </a:lnSpc>
                  <a:spcAft>
                    <a:spcPts val="533"/>
                  </a:spcAft>
                  <a:defRPr/>
                </a:pPr>
                <a:endParaRPr lang="en-US" sz="2400" dirty="0">
                  <a:solidFill>
                    <a:prstClr val="black"/>
                  </a:solidFill>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3" name="Hộp Văn bản 19">
                <a:extLst>
                  <a:ext uri="{FF2B5EF4-FFF2-40B4-BE49-F238E27FC236}">
                    <a16:creationId xmlns:a16="http://schemas.microsoft.com/office/drawing/2014/main" id="{5BDEBE6A-C0CD-C243-61AD-6CE1D0CC2F98}"/>
                  </a:ext>
                </a:extLst>
              </p:cNvPr>
              <p:cNvSpPr txBox="1">
                <a:spLocks noRot="1" noChangeAspect="1" noMove="1" noResize="1" noEditPoints="1" noAdjustHandles="1" noChangeArrowheads="1" noChangeShapeType="1" noTextEdit="1"/>
              </p:cNvSpPr>
              <p:nvPr/>
            </p:nvSpPr>
            <p:spPr>
              <a:xfrm>
                <a:off x="269873" y="2044700"/>
                <a:ext cx="9740901" cy="4493538"/>
              </a:xfrm>
              <a:prstGeom prst="rect">
                <a:avLst/>
              </a:prstGeom>
              <a:blipFill>
                <a:blip r:embed="rId4"/>
                <a:stretch>
                  <a:fillRect l="-939"/>
                </a:stretch>
              </a:blipFill>
            </p:spPr>
            <p:txBody>
              <a:bodyPr/>
              <a:lstStyle/>
              <a:p>
                <a:r>
                  <a:rPr lang="en-US">
                    <a:noFill/>
                  </a:rPr>
                  <a:t> </a:t>
                </a:r>
              </a:p>
            </p:txBody>
          </p:sp>
        </mc:Fallback>
      </mc:AlternateContent>
      <p:sp>
        <p:nvSpPr>
          <p:cNvPr id="4" name="Hộp Văn bản 4">
            <a:extLst>
              <a:ext uri="{FF2B5EF4-FFF2-40B4-BE49-F238E27FC236}">
                <a16:creationId xmlns:a16="http://schemas.microsoft.com/office/drawing/2014/main" id="{35550BE0-58FC-967C-FA53-6A4C22C0F312}"/>
              </a:ext>
            </a:extLst>
          </p:cNvPr>
          <p:cNvSpPr txBox="1"/>
          <p:nvPr/>
        </p:nvSpPr>
        <p:spPr>
          <a:xfrm>
            <a:off x="-152843" y="1689100"/>
            <a:ext cx="1747090" cy="461665"/>
          </a:xfrm>
          <a:prstGeom prst="rect">
            <a:avLst/>
          </a:prstGeom>
          <a:noFill/>
        </p:spPr>
        <p:txBody>
          <a:bodyPr wrap="square" rtlCol="0">
            <a:spAutoFit/>
          </a:bodyPr>
          <a:lstStyle/>
          <a:p>
            <a:pPr marL="0" marR="0" lvl="0" indent="0" algn="ctr" defTabSz="609539"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Giải</a:t>
            </a:r>
            <a:r>
              <a:rPr lang="en-US" sz="2400" b="1" noProof="0" dirty="0">
                <a:solidFill>
                  <a:prstClr val="black"/>
                </a:solidFill>
                <a:latin typeface="UTM Avo" panose="02040603050506020204" pitchFamily="18" charset="0"/>
                <a:cs typeface="Arial" panose="020B0604020202020204" pitchFamily="34" charset="0"/>
              </a:rPr>
              <a:t>:</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2724568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2192000" cy="6858000"/>
          </a:xfrm>
          <a:prstGeom prst="rect">
            <a:avLst/>
          </a:prstGeom>
        </p:spPr>
      </p:pic>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210009" y="5876009"/>
            <a:ext cx="981995" cy="981995"/>
          </a:xfrm>
          <a:prstGeom prst="rect">
            <a:avLst/>
          </a:prstGeom>
        </p:spPr>
      </p:pic>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4" y="4"/>
            <a:ext cx="981995" cy="981995"/>
          </a:xfrm>
          <a:prstGeom prst="rect">
            <a:avLst/>
          </a:prstGeom>
        </p:spPr>
      </p:pic>
      <p:sp>
        <p:nvSpPr>
          <p:cNvPr id="10" name="Title 1">
            <a:extLst>
              <a:ext uri="{FF2B5EF4-FFF2-40B4-BE49-F238E27FC236}">
                <a16:creationId xmlns:a16="http://schemas.microsoft.com/office/drawing/2014/main" id="{4155D75E-91F1-6602-31B2-44B6A95D893E}"/>
              </a:ext>
            </a:extLst>
          </p:cNvPr>
          <p:cNvSpPr txBox="1">
            <a:spLocks/>
          </p:cNvSpPr>
          <p:nvPr/>
        </p:nvSpPr>
        <p:spPr>
          <a:xfrm>
            <a:off x="744586" y="838039"/>
            <a:ext cx="10702826" cy="1325563"/>
          </a:xfrm>
          <a:prstGeom prst="rect">
            <a:avLst/>
          </a:prstGeom>
        </p:spPr>
        <p:txBody>
          <a:bodyPr vert="horz" lIns="91413" tIns="45707" rIns="91413" bIns="45707"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609630" rtl="0" eaLnBrk="1" fontAlgn="auto" latinLnBrk="0" hangingPunct="1">
              <a:lnSpc>
                <a:spcPct val="90000"/>
              </a:lnSpc>
              <a:spcBef>
                <a:spcPct val="0"/>
              </a:spcBef>
              <a:spcAft>
                <a:spcPts val="0"/>
              </a:spcAft>
              <a:buClrTx/>
              <a:buSzTx/>
              <a:buFont typeface="Arial"/>
              <a:buNone/>
              <a:tabLst/>
              <a:defRPr/>
            </a:pPr>
            <a:r>
              <a:rPr kumimoji="0" lang="en-US" sz="7200" b="1" i="0" u="none" strike="noStrike" kern="1200" cap="none" spc="0" normalizeH="0" baseline="0" noProof="0" dirty="0">
                <a:ln>
                  <a:noFill/>
                </a:ln>
                <a:solidFill>
                  <a:srgbClr val="FFFF00"/>
                </a:solidFill>
                <a:effectLst/>
                <a:uLnTx/>
                <a:uFillTx/>
                <a:latin typeface="UTM Avo" panose="02040603050506020204" pitchFamily="18" charset="0"/>
                <a:ea typeface="+mj-ea"/>
                <a:cs typeface="Arial" panose="020B0604020202020204" pitchFamily="34" charset="0"/>
                <a:sym typeface="Arial"/>
              </a:rPr>
              <a:t>HÀNH TINH ÁNH SÁNG</a:t>
            </a:r>
          </a:p>
        </p:txBody>
      </p:sp>
      <p:pic>
        <p:nvPicPr>
          <p:cNvPr id="12" name="Picture 8">
            <a:extLst>
              <a:ext uri="{FF2B5EF4-FFF2-40B4-BE49-F238E27FC236}">
                <a16:creationId xmlns:a16="http://schemas.microsoft.com/office/drawing/2014/main" id="{F4443F75-C093-CD75-588A-5D1FBAE0D27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009919" y="2377826"/>
            <a:ext cx="4172167" cy="4114800"/>
          </a:xfrm>
          <a:prstGeom prst="rect">
            <a:avLst/>
          </a:prstGeom>
        </p:spPr>
      </p:pic>
      <p:pic>
        <p:nvPicPr>
          <p:cNvPr id="13" name="Picture 2">
            <a:extLst>
              <a:ext uri="{FF2B5EF4-FFF2-40B4-BE49-F238E27FC236}">
                <a16:creationId xmlns:a16="http://schemas.microsoft.com/office/drawing/2014/main" id="{272CCC5C-AFA3-AC63-D108-25813ED5DDD6}"/>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13734" y="4911141"/>
            <a:ext cx="3484318" cy="1946863"/>
          </a:xfrm>
          <a:prstGeom prst="rect">
            <a:avLst/>
          </a:prstGeom>
        </p:spPr>
      </p:pic>
      <p:pic>
        <p:nvPicPr>
          <p:cNvPr id="14" name="Picture 4">
            <a:extLst>
              <a:ext uri="{FF2B5EF4-FFF2-40B4-BE49-F238E27FC236}">
                <a16:creationId xmlns:a16="http://schemas.microsoft.com/office/drawing/2014/main" id="{AB65A397-588B-F8EA-1695-FF83FC04FF0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407674" y="5796479"/>
            <a:ext cx="2784327" cy="1061525"/>
          </a:xfrm>
          <a:prstGeom prst="rect">
            <a:avLst/>
          </a:prstGeom>
        </p:spPr>
      </p:pic>
      <p:pic>
        <p:nvPicPr>
          <p:cNvPr id="15" name="Picture 7">
            <a:extLst>
              <a:ext uri="{FF2B5EF4-FFF2-40B4-BE49-F238E27FC236}">
                <a16:creationId xmlns:a16="http://schemas.microsoft.com/office/drawing/2014/main" id="{C39BCBAA-B24D-E1DF-2D9B-5D412AB1CD1C}"/>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8758258" y="2623127"/>
            <a:ext cx="2942744" cy="2461204"/>
          </a:xfrm>
          <a:prstGeom prst="rect">
            <a:avLst/>
          </a:prstGeom>
        </p:spPr>
      </p:pic>
      <p:pic>
        <p:nvPicPr>
          <p:cNvPr id="16" name="Picture 7">
            <a:extLst>
              <a:ext uri="{FF2B5EF4-FFF2-40B4-BE49-F238E27FC236}">
                <a16:creationId xmlns:a16="http://schemas.microsoft.com/office/drawing/2014/main" id="{984D3F28-C4C9-4E2C-FCE5-AFC71F6FF6F1}"/>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flipH="1">
            <a:off x="473339" y="2498932"/>
            <a:ext cx="2942744" cy="2461204"/>
          </a:xfrm>
          <a:prstGeom prst="rect">
            <a:avLst/>
          </a:prstGeom>
        </p:spPr>
      </p:pic>
      <p:pic>
        <p:nvPicPr>
          <p:cNvPr id="4" name="Picture 3">
            <a:extLst>
              <a:ext uri="{FF2B5EF4-FFF2-40B4-BE49-F238E27FC236}">
                <a16:creationId xmlns:a16="http://schemas.microsoft.com/office/drawing/2014/main" id="{F3675613-D5B2-34D0-F769-217DC817EA00}"/>
              </a:ext>
            </a:extLst>
          </p:cNvPr>
          <p:cNvPicPr>
            <a:picLocks noChangeAspect="1"/>
          </p:cNvPicPr>
          <p:nvPr/>
        </p:nvPicPr>
        <p:blipFill>
          <a:blip r:embed="rId13"/>
          <a:stretch>
            <a:fillRect/>
          </a:stretch>
        </p:blipFill>
        <p:spPr>
          <a:xfrm>
            <a:off x="11371966" y="1"/>
            <a:ext cx="820034" cy="914400"/>
          </a:xfrm>
          <a:prstGeom prst="rect">
            <a:avLst/>
          </a:prstGeom>
          <a:solidFill>
            <a:schemeClr val="bg1"/>
          </a:solidFill>
        </p:spPr>
      </p:pic>
    </p:spTree>
    <p:extLst>
      <p:ext uri="{BB962C8B-B14F-4D97-AF65-F5344CB8AC3E}">
        <p14:creationId xmlns:p14="http://schemas.microsoft.com/office/powerpoint/2010/main" val="213050314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withEffect">
                                  <p:stCondLst>
                                    <p:cond delay="0"/>
                                  </p:stCondLst>
                                  <p:childTnLst>
                                    <p:animEffect transition="out" filter="fade">
                                      <p:cBhvr>
                                        <p:cTn id="6" dur="500" tmFilter="0, 0; .2, .5; .8, .5; 1, 0"/>
                                        <p:tgtEl>
                                          <p:spTgt spid="10"/>
                                        </p:tgtEl>
                                      </p:cBhvr>
                                    </p:animEffect>
                                    <p:animScale>
                                      <p:cBhvr>
                                        <p:cTn id="7" dur="250" autoRev="1" fill="hold"/>
                                        <p:tgtEl>
                                          <p:spTgt spid="10"/>
                                        </p:tgtEl>
                                      </p:cBhvr>
                                      <p:by x="105000" y="105000"/>
                                    </p:animScale>
                                  </p:childTnLst>
                                </p:cTn>
                              </p:par>
                              <p:par>
                                <p:cTn id="8" presetID="8" presetClass="emph" presetSubtype="0" repeatCount="indefinite" fill="hold" nodeType="withEffect">
                                  <p:stCondLst>
                                    <p:cond delay="0"/>
                                  </p:stCondLst>
                                  <p:childTnLst>
                                    <p:animRot by="21600000">
                                      <p:cBhvr>
                                        <p:cTn id="9" dur="5000" fill="hold"/>
                                        <p:tgtEl>
                                          <p:spTgt spid="1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4"/>
          <a:srcRect t="7786" b="7786"/>
          <a:stretch>
            <a:fillRect/>
          </a:stretch>
        </p:blipFill>
        <p:spPr>
          <a:xfrm>
            <a:off x="0" y="0"/>
            <a:ext cx="12192000" cy="6858000"/>
          </a:xfrm>
          <a:prstGeom prst="rect">
            <a:avLst/>
          </a:prstGeom>
        </p:spPr>
      </p:pic>
      <p:pic>
        <p:nvPicPr>
          <p:cNvPr id="6" name="Picture 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1210009" y="5876009"/>
            <a:ext cx="981995" cy="981995"/>
          </a:xfrm>
          <a:prstGeom prst="rect">
            <a:avLst/>
          </a:prstGeom>
        </p:spPr>
      </p:pic>
      <p:pic>
        <p:nvPicPr>
          <p:cNvPr id="7" name="Picture 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 y="4"/>
            <a:ext cx="981995" cy="981995"/>
          </a:xfrm>
          <a:prstGeom prst="rect">
            <a:avLst/>
          </a:prstGeom>
        </p:spPr>
      </p:pic>
      <p:pic>
        <p:nvPicPr>
          <p:cNvPr id="11" name="Picture 8">
            <a:extLst>
              <a:ext uri="{FF2B5EF4-FFF2-40B4-BE49-F238E27FC236}">
                <a16:creationId xmlns:a16="http://schemas.microsoft.com/office/drawing/2014/main" id="{3AAC19CD-1FF0-6388-9B79-62848F89C3BA}"/>
              </a:ext>
            </a:extLst>
          </p:cNvPr>
          <p:cNvPicPr>
            <a:picLocks noChangeAspect="1"/>
          </p:cNvPicPr>
          <p:nvPr/>
        </p:nvPicPr>
        <p:blipFill>
          <a:blip r:embed="rId7"/>
          <a:srcRect/>
          <a:stretch>
            <a:fillRect/>
          </a:stretch>
        </p:blipFill>
        <p:spPr>
          <a:xfrm flipH="1">
            <a:off x="491000" y="2111680"/>
            <a:ext cx="2785603" cy="3764329"/>
          </a:xfrm>
          <a:prstGeom prst="rect">
            <a:avLst/>
          </a:prstGeom>
        </p:spPr>
      </p:pic>
      <p:sp>
        <p:nvSpPr>
          <p:cNvPr id="3" name="Speech Bubble: Rectangle with Corners Rounded 2">
            <a:extLst>
              <a:ext uri="{FF2B5EF4-FFF2-40B4-BE49-F238E27FC236}">
                <a16:creationId xmlns:a16="http://schemas.microsoft.com/office/drawing/2014/main" id="{DA46F771-BF8A-E41C-B613-01E626E835EF}"/>
              </a:ext>
            </a:extLst>
          </p:cNvPr>
          <p:cNvSpPr/>
          <p:nvPr/>
        </p:nvSpPr>
        <p:spPr>
          <a:xfrm>
            <a:off x="4191000" y="637700"/>
            <a:ext cx="7358744" cy="5366657"/>
          </a:xfrm>
          <a:prstGeom prst="wedgeRoundRectCallout">
            <a:avLst>
              <a:gd name="adj1" fmla="val -60942"/>
              <a:gd name="adj2" fmla="val 13602"/>
              <a:gd name="adj3" fmla="val 16667"/>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marL="0" marR="0" lvl="0" indent="0" algn="just" defTabSz="914173" rtl="0" eaLnBrk="1" fontAlgn="auto" latinLnBrk="0" hangingPunct="1">
              <a:lnSpc>
                <a:spcPct val="150000"/>
              </a:lnSpc>
              <a:spcBef>
                <a:spcPts val="0"/>
              </a:spcBef>
              <a:spcAft>
                <a:spcPts val="0"/>
              </a:spcAft>
              <a:buClrTx/>
              <a:buSzTx/>
              <a:buFont typeface="Arial"/>
              <a:buNone/>
              <a:tabLst/>
              <a:defRPr/>
            </a:pPr>
            <a:r>
              <a:rPr kumimoji="0" lang="vi-VN" sz="2800" b="0" i="0" u="none" strike="noStrike" kern="1200" cap="none" spc="0" normalizeH="0" baseline="0" noProof="1">
                <a:ln>
                  <a:noFill/>
                </a:ln>
                <a:solidFill>
                  <a:prstClr val="black"/>
                </a:solidFill>
                <a:effectLst/>
                <a:uLnTx/>
                <a:uFillTx/>
                <a:latin typeface="UTM Avo" panose="02040603050506020204" pitchFamily="18" charset="0"/>
                <a:cs typeface="Arial" panose="020B0604020202020204" pitchFamily="34" charset="0"/>
                <a:sym typeface="Arial"/>
              </a:rPr>
              <a:t>Các hành tinh trong hệ Mặt Trời của chúng mình đang bị một thế lực bóng tối hút mất năng lượng và ánh sáng. Các bạn hãy giúp chúng mình tìm lại năng lượng và ánh sáng bằng cách trả lời đúng các câu hỏi </a:t>
            </a:r>
            <a:r>
              <a:rPr lang="en-US" sz="2800" noProof="1">
                <a:solidFill>
                  <a:prstClr val="black"/>
                </a:solidFill>
                <a:latin typeface="UTM Avo" panose="02040603050506020204" pitchFamily="18" charset="0"/>
                <a:cs typeface="Arial" panose="020B0604020202020204" pitchFamily="34" charset="0"/>
                <a:sym typeface="Arial"/>
              </a:rPr>
              <a:t>ở </a:t>
            </a:r>
            <a:r>
              <a:rPr kumimoji="0" lang="vi-VN" sz="2800" b="0" i="0" u="none" strike="noStrike" kern="1200" cap="none" spc="0" normalizeH="0" baseline="0" noProof="1">
                <a:ln>
                  <a:noFill/>
                </a:ln>
                <a:solidFill>
                  <a:prstClr val="black"/>
                </a:solidFill>
                <a:effectLst/>
                <a:uLnTx/>
                <a:uFillTx/>
                <a:latin typeface="UTM Avo" panose="02040603050506020204" pitchFamily="18" charset="0"/>
                <a:cs typeface="Arial" panose="020B0604020202020204" pitchFamily="34" charset="0"/>
                <a:sym typeface="Arial"/>
              </a:rPr>
              <a:t>trong mỗi hành tinh nhé!!!</a:t>
            </a:r>
          </a:p>
        </p:txBody>
      </p:sp>
      <p:pic>
        <p:nvPicPr>
          <p:cNvPr id="4" name="Tieng-co-be-khoc-www_tiengdong_com">
            <a:hlinkClick r:id="" action="ppaction://media"/>
            <a:extLst>
              <a:ext uri="{FF2B5EF4-FFF2-40B4-BE49-F238E27FC236}">
                <a16:creationId xmlns:a16="http://schemas.microsoft.com/office/drawing/2014/main" id="{1A68464D-C861-A218-960F-EF2E366196AB}"/>
              </a:ext>
            </a:extLst>
          </p:cNvPr>
          <p:cNvPicPr>
            <a:picLocks noChangeAspect="1"/>
          </p:cNvPicPr>
          <p:nvPr>
            <a:audioFile r:link="rId1"/>
            <p:extLst>
              <p:ext uri="{DAA4B4D4-6D71-4841-9C94-3DE7FCFB9230}">
                <p14:media xmlns:p14="http://schemas.microsoft.com/office/powerpoint/2010/main" r:embed="rId2">
                  <p14:trim st="6930" end="0.6875"/>
                </p14:media>
              </p:ext>
            </p:extLst>
          </p:nvPr>
        </p:nvPicPr>
        <p:blipFill>
          <a:blip r:embed="rId8"/>
          <a:stretch>
            <a:fillRect/>
          </a:stretch>
        </p:blipFill>
        <p:spPr>
          <a:xfrm>
            <a:off x="-625474" y="29038"/>
            <a:ext cx="487363" cy="487363"/>
          </a:xfrm>
          <a:prstGeom prst="rect">
            <a:avLst/>
          </a:prstGeom>
        </p:spPr>
      </p:pic>
      <p:pic>
        <p:nvPicPr>
          <p:cNvPr id="5" name="Picture 4">
            <a:extLst>
              <a:ext uri="{FF2B5EF4-FFF2-40B4-BE49-F238E27FC236}">
                <a16:creationId xmlns:a16="http://schemas.microsoft.com/office/drawing/2014/main" id="{7D484B7E-27C7-67AC-9521-EB1A0CA04FAD}"/>
              </a:ext>
            </a:extLst>
          </p:cNvPr>
          <p:cNvPicPr>
            <a:picLocks noChangeAspect="1"/>
          </p:cNvPicPr>
          <p:nvPr/>
        </p:nvPicPr>
        <p:blipFill>
          <a:blip r:embed="rId9"/>
          <a:stretch>
            <a:fillRect/>
          </a:stretch>
        </p:blipFill>
        <p:spPr>
          <a:xfrm>
            <a:off x="11371966" y="1"/>
            <a:ext cx="820034" cy="914400"/>
          </a:xfrm>
          <a:prstGeom prst="rect">
            <a:avLst/>
          </a:prstGeom>
          <a:solidFill>
            <a:schemeClr val="bg1"/>
          </a:solidFill>
        </p:spPr>
      </p:pic>
    </p:spTree>
    <p:extLst>
      <p:ext uri="{BB962C8B-B14F-4D97-AF65-F5344CB8AC3E}">
        <p14:creationId xmlns:p14="http://schemas.microsoft.com/office/powerpoint/2010/main" val="449214913"/>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par>
                                <p:cTn id="12" presetID="1" presetClass="mediacall" presetSubtype="0" fill="hold" nodeType="withEffect">
                                  <p:stCondLst>
                                    <p:cond delay="0"/>
                                  </p:stCondLst>
                                  <p:childTnLst>
                                    <p:cmd type="call" cmd="playFrom(0.0)">
                                      <p:cBhvr>
                                        <p:cTn id="13" dur="109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0000">
                <p:cTn id="14" fill="hold" display="0">
                  <p:stCondLst>
                    <p:cond delay="indefinite"/>
                  </p:stCondLst>
                  <p:endCondLst>
                    <p:cond evt="onStopAudio" delay="0">
                      <p:tgtEl>
                        <p:sldTgt/>
                      </p:tgtEl>
                    </p:cond>
                  </p:endCondLst>
                </p:cTn>
                <p:tgtEl>
                  <p:spTgt spid="4"/>
                </p:tgtEl>
              </p:cMediaNode>
            </p:audio>
          </p:childTnLst>
        </p:cTn>
      </p:par>
    </p:tnLst>
    <p:bldLst>
      <p:bldP spid="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5"/>
          <a:srcRect t="7786" b="7786"/>
          <a:stretch>
            <a:fillRect/>
          </a:stretch>
        </p:blipFill>
        <p:spPr>
          <a:xfrm>
            <a:off x="0" y="0"/>
            <a:ext cx="12192000" cy="6858000"/>
          </a:xfrm>
          <a:prstGeom prst="rect">
            <a:avLst/>
          </a:prstGeom>
        </p:spPr>
      </p:pic>
      <p:pic>
        <p:nvPicPr>
          <p:cNvPr id="6" name="Picture 6"/>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2921765" y="361994"/>
            <a:ext cx="8089136" cy="2305006"/>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r>
              <a:rPr lang="en-US" sz="2800" b="1" dirty="0">
                <a:solidFill>
                  <a:schemeClr val="tx1"/>
                </a:solidFill>
                <a:latin typeface="UTM Avo" panose="02040603050506020204" pitchFamily="18" charset="0"/>
                <a:cs typeface="Arial" panose="020B0604020202020204" pitchFamily="34" charset="0"/>
              </a:rPr>
              <a:t>Câu 1. </a:t>
            </a:r>
            <a:r>
              <a:rPr lang="en-US" sz="2800" dirty="0">
                <a:solidFill>
                  <a:schemeClr val="tx1"/>
                </a:solidFill>
                <a:latin typeface="UTM Avo" panose="02040603050506020204" pitchFamily="18" charset="0"/>
                <a:cs typeface="Arial" panose="020B0604020202020204" pitchFamily="34" charset="0"/>
              </a:rPr>
              <a:t>Cho </a:t>
            </a:r>
            <a:r>
              <a:rPr lang="en-US" sz="2800" dirty="0" err="1">
                <a:solidFill>
                  <a:schemeClr val="tx1"/>
                </a:solidFill>
                <a:latin typeface="UTM Avo" panose="02040603050506020204" pitchFamily="18" charset="0"/>
                <a:cs typeface="Arial" panose="020B0604020202020204" pitchFamily="34" charset="0"/>
              </a:rPr>
              <a:t>hai</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góc</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kề</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bù</a:t>
            </a:r>
            <a:r>
              <a:rPr lang="en-US" sz="2800" dirty="0">
                <a:solidFill>
                  <a:schemeClr val="tx1"/>
                </a:solidFill>
                <a:latin typeface="UTM Avo" panose="02040603050506020204" pitchFamily="18" charset="0"/>
                <a:cs typeface="Arial" panose="020B0604020202020204" pitchFamily="34" charset="0"/>
              </a:rPr>
              <a:t> AOB </a:t>
            </a:r>
            <a:r>
              <a:rPr lang="en-US" sz="2800" dirty="0" err="1">
                <a:solidFill>
                  <a:schemeClr val="tx1"/>
                </a:solidFill>
                <a:latin typeface="UTM Avo" panose="02040603050506020204" pitchFamily="18" charset="0"/>
                <a:cs typeface="Arial" panose="020B0604020202020204" pitchFamily="34" charset="0"/>
              </a:rPr>
              <a:t>và</a:t>
            </a:r>
            <a:r>
              <a:rPr lang="en-US" sz="2800" dirty="0">
                <a:solidFill>
                  <a:schemeClr val="tx1"/>
                </a:solidFill>
                <a:latin typeface="UTM Avo" panose="02040603050506020204" pitchFamily="18" charset="0"/>
                <a:cs typeface="Arial" panose="020B0604020202020204" pitchFamily="34" charset="0"/>
              </a:rPr>
              <a:t> BOC. Tia OM </a:t>
            </a:r>
            <a:r>
              <a:rPr lang="en-US" sz="2800" dirty="0" err="1">
                <a:solidFill>
                  <a:schemeClr val="tx1"/>
                </a:solidFill>
                <a:latin typeface="UTM Avo" panose="02040603050506020204" pitchFamily="18" charset="0"/>
                <a:cs typeface="Arial" panose="020B0604020202020204" pitchFamily="34" charset="0"/>
              </a:rPr>
              <a:t>nằm</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giữa</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hai</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tia</a:t>
            </a:r>
            <a:r>
              <a:rPr lang="en-US" sz="2800" dirty="0">
                <a:solidFill>
                  <a:schemeClr val="tx1"/>
                </a:solidFill>
                <a:latin typeface="UTM Avo" panose="02040603050506020204" pitchFamily="18" charset="0"/>
                <a:cs typeface="Arial" panose="020B0604020202020204" pitchFamily="34" charset="0"/>
              </a:rPr>
              <a:t> OB </a:t>
            </a:r>
            <a:r>
              <a:rPr lang="en-US" sz="2800" dirty="0" err="1">
                <a:solidFill>
                  <a:schemeClr val="tx1"/>
                </a:solidFill>
                <a:latin typeface="UTM Avo" panose="02040603050506020204" pitchFamily="18" charset="0"/>
                <a:cs typeface="Arial" panose="020B0604020202020204" pitchFamily="34" charset="0"/>
              </a:rPr>
              <a:t>và</a:t>
            </a:r>
            <a:r>
              <a:rPr lang="en-US" sz="2800" dirty="0">
                <a:solidFill>
                  <a:schemeClr val="tx1"/>
                </a:solidFill>
                <a:latin typeface="UTM Avo" panose="02040603050506020204" pitchFamily="18" charset="0"/>
                <a:cs typeface="Arial" panose="020B0604020202020204" pitchFamily="34" charset="0"/>
              </a:rPr>
              <a:t> OC. Tia ON </a:t>
            </a:r>
            <a:r>
              <a:rPr lang="en-US" sz="2800" dirty="0" err="1">
                <a:solidFill>
                  <a:schemeClr val="tx1"/>
                </a:solidFill>
                <a:latin typeface="UTM Avo" panose="02040603050506020204" pitchFamily="18" charset="0"/>
                <a:cs typeface="Arial" panose="020B0604020202020204" pitchFamily="34" charset="0"/>
              </a:rPr>
              <a:t>là</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tia</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đối</a:t>
            </a:r>
            <a:r>
              <a:rPr lang="en-US" sz="2800" dirty="0">
                <a:solidFill>
                  <a:schemeClr val="tx1"/>
                </a:solidFill>
                <a:latin typeface="UTM Avo" panose="02040603050506020204" pitchFamily="18" charset="0"/>
                <a:cs typeface="Arial" panose="020B0604020202020204" pitchFamily="34" charset="0"/>
              </a:rPr>
              <a:t> của </a:t>
            </a:r>
            <a:r>
              <a:rPr lang="en-US" sz="2800" dirty="0" err="1">
                <a:solidFill>
                  <a:schemeClr val="tx1"/>
                </a:solidFill>
                <a:latin typeface="UTM Avo" panose="02040603050506020204" pitchFamily="18" charset="0"/>
                <a:cs typeface="Arial" panose="020B0604020202020204" pitchFamily="34" charset="0"/>
              </a:rPr>
              <a:t>tia</a:t>
            </a:r>
            <a:r>
              <a:rPr lang="en-US" sz="2800" dirty="0">
                <a:solidFill>
                  <a:schemeClr val="tx1"/>
                </a:solidFill>
                <a:latin typeface="UTM Avo" panose="02040603050506020204" pitchFamily="18" charset="0"/>
                <a:cs typeface="Arial" panose="020B0604020202020204" pitchFamily="34" charset="0"/>
              </a:rPr>
              <a:t> OM. Khi </a:t>
            </a:r>
            <a:r>
              <a:rPr lang="en-US" sz="2800" dirty="0" err="1">
                <a:solidFill>
                  <a:schemeClr val="tx1"/>
                </a:solidFill>
                <a:latin typeface="UTM Avo" panose="02040603050506020204" pitchFamily="18" charset="0"/>
                <a:cs typeface="Arial" panose="020B0604020202020204" pitchFamily="34" charset="0"/>
              </a:rPr>
              <a:t>đó</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cặp</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góc</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đối</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đỉnh</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là</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cặp</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góc</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nào</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trong</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các</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cặp</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góc</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sau</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đây</a:t>
            </a:r>
            <a:r>
              <a:rPr lang="en-US" sz="2800" dirty="0">
                <a:solidFill>
                  <a:schemeClr val="tx1"/>
                </a:solidFill>
                <a:latin typeface="UTM Avo" panose="02040603050506020204" pitchFamily="18" charset="0"/>
                <a:cs typeface="Arial" panose="020B0604020202020204" pitchFamily="34" charset="0"/>
              </a:rPr>
              <a:t>?</a:t>
            </a:r>
          </a:p>
        </p:txBody>
      </p:sp>
      <mc:AlternateContent xmlns:mc="http://schemas.openxmlformats.org/markup-compatibility/2006" xmlns:a14="http://schemas.microsoft.com/office/drawing/2010/main">
        <mc:Choice Requires="a14">
          <p:sp>
            <p:nvSpPr>
              <p:cNvPr id="3" name="Rectangle: Rounded Corners 2">
                <a:extLst>
                  <a:ext uri="{FF2B5EF4-FFF2-40B4-BE49-F238E27FC236}">
                    <a16:creationId xmlns:a16="http://schemas.microsoft.com/office/drawing/2014/main" id="{F0976A90-C0E8-809F-5601-37EB6DD338BE}"/>
                  </a:ext>
                </a:extLst>
              </p:cNvPr>
              <p:cNvSpPr/>
              <p:nvPr/>
            </p:nvSpPr>
            <p:spPr>
              <a:xfrm>
                <a:off x="6250997"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fr-FR" sz="2800" b="0" i="0" u="none" strike="noStrike" kern="0" cap="none" spc="0" normalizeH="0" baseline="0" noProof="0" dirty="0">
                    <a:ln>
                      <a:noFill/>
                    </a:ln>
                    <a:solidFill>
                      <a:schemeClr val="tx1"/>
                    </a:solidFill>
                    <a:effectLst/>
                    <a:uLnTx/>
                    <a:uFillTx/>
                    <a:latin typeface="UTM Avo" panose="02040603050506020204" pitchFamily="18" charset="0"/>
                    <a:ea typeface="Calibri"/>
                    <a:cs typeface="Arial" pitchFamily="34" charset="0"/>
                    <a:sym typeface="Arial"/>
                  </a:rPr>
                  <a:t>B. </a:t>
                </a:r>
                <a14:m>
                  <m:oMath xmlns:m="http://schemas.openxmlformats.org/officeDocument/2006/math">
                    <m:acc>
                      <m:accPr>
                        <m:chr m:val="̂"/>
                        <m:ctrlPr>
                          <a:rPr lang="en-US" sz="2800" i="1">
                            <a:solidFill>
                              <a:schemeClr val="tx1"/>
                            </a:solidFill>
                            <a:latin typeface="Cambria Math" panose="02040503050406030204" pitchFamily="18" charset="0"/>
                          </a:rPr>
                        </m:ctrlPr>
                      </m:accPr>
                      <m:e>
                        <m:r>
                          <m:rPr>
                            <m:nor/>
                          </m:rPr>
                          <a:rPr lang="en-US" sz="2800" i="0">
                            <a:solidFill>
                              <a:schemeClr val="tx1"/>
                            </a:solidFill>
                            <a:latin typeface="UTM Avo" panose="02040603050506020204" pitchFamily="18" charset="0"/>
                          </a:rPr>
                          <m:t>AOB</m:t>
                        </m:r>
                      </m:e>
                    </m:acc>
                  </m:oMath>
                </a14:m>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và</a:t>
                </a:r>
                <a:r>
                  <a:rPr lang="en-US" sz="2800" dirty="0">
                    <a:solidFill>
                      <a:schemeClr val="tx1"/>
                    </a:solidFill>
                    <a:latin typeface="UTM Avo" panose="02040603050506020204" pitchFamily="18" charset="0"/>
                    <a:cs typeface="Arial" panose="020B0604020202020204" pitchFamily="34" charset="0"/>
                  </a:rPr>
                  <a:t> </a:t>
                </a:r>
                <a14:m>
                  <m:oMath xmlns:m="http://schemas.openxmlformats.org/officeDocument/2006/math">
                    <m:acc>
                      <m:accPr>
                        <m:chr m:val="̂"/>
                        <m:ctrlPr>
                          <a:rPr lang="en-US" sz="2800" i="1">
                            <a:solidFill>
                              <a:schemeClr val="tx1"/>
                            </a:solidFill>
                            <a:latin typeface="Cambria Math" panose="02040503050406030204" pitchFamily="18" charset="0"/>
                          </a:rPr>
                        </m:ctrlPr>
                      </m:accPr>
                      <m:e>
                        <m:r>
                          <m:rPr>
                            <m:nor/>
                          </m:rPr>
                          <a:rPr lang="en-US" sz="2800" i="0">
                            <a:solidFill>
                              <a:schemeClr val="tx1"/>
                            </a:solidFill>
                            <a:latin typeface="UTM Avo" panose="02040603050506020204" pitchFamily="18" charset="0"/>
                          </a:rPr>
                          <m:t>AON</m:t>
                        </m:r>
                      </m:e>
                    </m:acc>
                  </m:oMath>
                </a14:m>
                <a:endParaRPr kumimoji="0" lang="en-US" sz="28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Arial"/>
                </a:endParaRPr>
              </a:p>
            </p:txBody>
          </p:sp>
        </mc:Choice>
        <mc:Fallback xmlns="">
          <p:sp>
            <p:nvSpPr>
              <p:cNvPr id="3" name="Rectangle: Rounded Corners 2">
                <a:extLst>
                  <a:ext uri="{FF2B5EF4-FFF2-40B4-BE49-F238E27FC236}">
                    <a16:creationId xmlns:a16="http://schemas.microsoft.com/office/drawing/2014/main" id="{F0976A90-C0E8-809F-5601-37EB6DD338BE}"/>
                  </a:ext>
                </a:extLst>
              </p:cNvPr>
              <p:cNvSpPr>
                <a:spLocks noRot="1" noChangeAspect="1" noMove="1" noResize="1" noEditPoints="1" noAdjustHandles="1" noChangeArrowheads="1" noChangeShapeType="1" noTextEdit="1"/>
              </p:cNvSpPr>
              <p:nvPr/>
            </p:nvSpPr>
            <p:spPr>
              <a:xfrm>
                <a:off x="6250997" y="2880476"/>
                <a:ext cx="4718756" cy="1655474"/>
              </a:xfrm>
              <a:prstGeom prst="round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2F748F59-1C09-A02F-0C2B-B794BD504C1A}"/>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fr-FR" sz="2800" b="0" i="0" u="none" strike="noStrike" kern="0" cap="none" spc="0" normalizeH="0" baseline="0" noProof="0" dirty="0">
                    <a:ln>
                      <a:noFill/>
                    </a:ln>
                    <a:solidFill>
                      <a:schemeClr val="tx1"/>
                    </a:solidFill>
                    <a:effectLst/>
                    <a:uLnTx/>
                    <a:uFillTx/>
                    <a:latin typeface="UTM Avo" panose="02040603050506020204" pitchFamily="18" charset="0"/>
                    <a:ea typeface="Calibri"/>
                    <a:cs typeface="Arial" pitchFamily="34" charset="0"/>
                    <a:sym typeface="Arial"/>
                  </a:rPr>
                  <a:t>C. </a:t>
                </a:r>
                <a14:m>
                  <m:oMath xmlns:m="http://schemas.openxmlformats.org/officeDocument/2006/math">
                    <m:acc>
                      <m:accPr>
                        <m:chr m:val="̂"/>
                        <m:ctrlPr>
                          <a:rPr lang="en-US" sz="2800" i="1">
                            <a:solidFill>
                              <a:schemeClr val="tx1"/>
                            </a:solidFill>
                            <a:latin typeface="Cambria Math" panose="02040503050406030204" pitchFamily="18" charset="0"/>
                          </a:rPr>
                        </m:ctrlPr>
                      </m:accPr>
                      <m:e>
                        <m:r>
                          <m:rPr>
                            <m:nor/>
                          </m:rPr>
                          <a:rPr lang="en-US" sz="2800" i="0">
                            <a:solidFill>
                              <a:schemeClr val="tx1"/>
                            </a:solidFill>
                            <a:latin typeface="UTM Avo" panose="02040603050506020204" pitchFamily="18" charset="0"/>
                          </a:rPr>
                          <m:t>AOM</m:t>
                        </m:r>
                      </m:e>
                    </m:acc>
                  </m:oMath>
                </a14:m>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và</a:t>
                </a:r>
                <a:r>
                  <a:rPr lang="en-US" sz="2800" dirty="0">
                    <a:solidFill>
                      <a:schemeClr val="tx1"/>
                    </a:solidFill>
                    <a:latin typeface="UTM Avo" panose="02040603050506020204" pitchFamily="18" charset="0"/>
                    <a:cs typeface="Arial" panose="020B0604020202020204" pitchFamily="34" charset="0"/>
                  </a:rPr>
                  <a:t> </a:t>
                </a:r>
                <a14:m>
                  <m:oMath xmlns:m="http://schemas.openxmlformats.org/officeDocument/2006/math">
                    <m:acc>
                      <m:accPr>
                        <m:chr m:val="̂"/>
                        <m:ctrlPr>
                          <a:rPr lang="en-US" sz="2800" i="1">
                            <a:solidFill>
                              <a:schemeClr val="tx1"/>
                            </a:solidFill>
                            <a:latin typeface="Cambria Math" panose="02040503050406030204" pitchFamily="18" charset="0"/>
                          </a:rPr>
                        </m:ctrlPr>
                      </m:accPr>
                      <m:e>
                        <m:r>
                          <m:rPr>
                            <m:nor/>
                          </m:rPr>
                          <a:rPr lang="en-US" sz="2800" i="0">
                            <a:solidFill>
                              <a:schemeClr val="tx1"/>
                            </a:solidFill>
                            <a:latin typeface="UTM Avo" panose="02040603050506020204" pitchFamily="18" charset="0"/>
                          </a:rPr>
                          <m:t>CON</m:t>
                        </m:r>
                      </m:e>
                    </m:acc>
                  </m:oMath>
                </a14:m>
                <a:endParaRPr kumimoji="0" lang="en-US" sz="2800" b="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Arial"/>
                </a:endParaRPr>
              </a:p>
            </p:txBody>
          </p:sp>
        </mc:Choice>
        <mc:Fallback xmlns="">
          <p:sp>
            <p:nvSpPr>
              <p:cNvPr id="4" name="Rectangle: Rounded Corners 3">
                <a:extLst>
                  <a:ext uri="{FF2B5EF4-FFF2-40B4-BE49-F238E27FC236}">
                    <a16:creationId xmlns:a16="http://schemas.microsoft.com/office/drawing/2014/main" id="{2F748F59-1C09-A02F-0C2B-B794BD504C1A}"/>
                  </a:ext>
                </a:extLst>
              </p:cNvPr>
              <p:cNvSpPr>
                <a:spLocks noRot="1" noChangeAspect="1" noMove="1" noResize="1" noEditPoints="1" noAdjustHandles="1" noChangeArrowheads="1" noChangeShapeType="1" noTextEdit="1"/>
              </p:cNvSpPr>
              <p:nvPr/>
            </p:nvSpPr>
            <p:spPr>
              <a:xfrm>
                <a:off x="1222252" y="4754812"/>
                <a:ext cx="4718756" cy="1655474"/>
              </a:xfrm>
              <a:prstGeom prst="round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4F81407B-AB37-1A54-A808-026056FD2DF7}"/>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en-US" sz="2800" b="0" i="0" u="none" strike="noStrike" kern="1200" cap="none" spc="0" normalizeH="0" baseline="0" noProof="0" dirty="0">
                    <a:ln>
                      <a:noFill/>
                    </a:ln>
                    <a:solidFill>
                      <a:schemeClr val="tx1"/>
                    </a:solidFill>
                    <a:effectLst/>
                    <a:uLnTx/>
                    <a:uFillTx/>
                    <a:latin typeface="UTM Avo" panose="02040603050506020204" pitchFamily="18" charset="0"/>
                    <a:cs typeface="Arial" pitchFamily="34" charset="0"/>
                    <a:sym typeface="Arial"/>
                  </a:rPr>
                  <a:t>A. </a:t>
                </a:r>
                <a14:m>
                  <m:oMath xmlns:m="http://schemas.openxmlformats.org/officeDocument/2006/math">
                    <m:acc>
                      <m:accPr>
                        <m:chr m:val="̂"/>
                        <m:ctrlPr>
                          <a:rPr lang="en-US" sz="2800" i="1">
                            <a:solidFill>
                              <a:schemeClr val="tx1"/>
                            </a:solidFill>
                            <a:latin typeface="Cambria Math" panose="02040503050406030204" pitchFamily="18" charset="0"/>
                          </a:rPr>
                        </m:ctrlPr>
                      </m:accPr>
                      <m:e>
                        <m:r>
                          <m:rPr>
                            <m:nor/>
                          </m:rPr>
                          <a:rPr lang="en-US" sz="2800" i="0">
                            <a:solidFill>
                              <a:schemeClr val="tx1"/>
                            </a:solidFill>
                            <a:latin typeface="UTM Avo" panose="02040603050506020204" pitchFamily="18" charset="0"/>
                          </a:rPr>
                          <m:t>BOM</m:t>
                        </m:r>
                      </m:e>
                    </m:acc>
                  </m:oMath>
                </a14:m>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và</a:t>
                </a:r>
                <a:r>
                  <a:rPr lang="en-US" sz="2800" dirty="0">
                    <a:solidFill>
                      <a:schemeClr val="tx1"/>
                    </a:solidFill>
                    <a:latin typeface="UTM Avo" panose="02040603050506020204" pitchFamily="18" charset="0"/>
                    <a:cs typeface="Arial" panose="020B0604020202020204" pitchFamily="34" charset="0"/>
                  </a:rPr>
                  <a:t> </a:t>
                </a:r>
                <a14:m>
                  <m:oMath xmlns:m="http://schemas.openxmlformats.org/officeDocument/2006/math">
                    <m:acc>
                      <m:accPr>
                        <m:chr m:val="̂"/>
                        <m:ctrlPr>
                          <a:rPr lang="en-US" sz="2800" i="1">
                            <a:solidFill>
                              <a:schemeClr val="tx1"/>
                            </a:solidFill>
                            <a:latin typeface="Cambria Math" panose="02040503050406030204" pitchFamily="18" charset="0"/>
                          </a:rPr>
                        </m:ctrlPr>
                      </m:accPr>
                      <m:e>
                        <m:r>
                          <m:rPr>
                            <m:nor/>
                          </m:rPr>
                          <a:rPr lang="en-US" sz="2800" i="0">
                            <a:solidFill>
                              <a:schemeClr val="tx1"/>
                            </a:solidFill>
                            <a:latin typeface="UTM Avo" panose="02040603050506020204" pitchFamily="18" charset="0"/>
                          </a:rPr>
                          <m:t>CON</m:t>
                        </m:r>
                      </m:e>
                    </m:acc>
                  </m:oMath>
                </a14:m>
                <a:endParaRPr kumimoji="0" lang="en-US" sz="2800" b="0" i="0" u="none" strike="noStrike" kern="1200" cap="none" spc="0" normalizeH="0" baseline="0" noProof="0" dirty="0">
                  <a:ln>
                    <a:noFill/>
                  </a:ln>
                  <a:solidFill>
                    <a:schemeClr val="tx1"/>
                  </a:solidFill>
                  <a:effectLst/>
                  <a:uLnTx/>
                  <a:uFillTx/>
                  <a:latin typeface="UTM Avo" panose="02040603050506020204" pitchFamily="18" charset="0"/>
                  <a:cs typeface="Arial" pitchFamily="34" charset="0"/>
                  <a:sym typeface="Arial"/>
                </a:endParaRPr>
              </a:p>
            </p:txBody>
          </p:sp>
        </mc:Choice>
        <mc:Fallback xmlns="">
          <p:sp>
            <p:nvSpPr>
              <p:cNvPr id="5" name="Rectangle: Rounded Corners 4">
                <a:extLst>
                  <a:ext uri="{FF2B5EF4-FFF2-40B4-BE49-F238E27FC236}">
                    <a16:creationId xmlns:a16="http://schemas.microsoft.com/office/drawing/2014/main" id="{4F81407B-AB37-1A54-A808-026056FD2DF7}"/>
                  </a:ext>
                </a:extLst>
              </p:cNvPr>
              <p:cNvSpPr>
                <a:spLocks noRot="1" noChangeAspect="1" noMove="1" noResize="1" noEditPoints="1" noAdjustHandles="1" noChangeArrowheads="1" noChangeShapeType="1" noTextEdit="1"/>
              </p:cNvSpPr>
              <p:nvPr/>
            </p:nvSpPr>
            <p:spPr>
              <a:xfrm>
                <a:off x="1222252" y="2880476"/>
                <a:ext cx="4718756" cy="1655474"/>
              </a:xfrm>
              <a:prstGeom prst="round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0BB82B68-35C3-A6AA-C536-B62681B38FC5}"/>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609630">
                  <a:buClr>
                    <a:srgbClr val="000000"/>
                  </a:buClr>
                </a:pPr>
                <a:r>
                  <a:rPr kumimoji="0" lang="fr-FR" sz="2800" b="0" i="0" u="none" strike="noStrike" kern="0" cap="none" spc="0" normalizeH="0" baseline="0" noProof="0" dirty="0">
                    <a:ln>
                      <a:noFill/>
                    </a:ln>
                    <a:solidFill>
                      <a:schemeClr val="tx1"/>
                    </a:solidFill>
                    <a:effectLst/>
                    <a:uLnTx/>
                    <a:uFillTx/>
                    <a:latin typeface="UTM Avo" panose="02040603050506020204" pitchFamily="18" charset="0"/>
                    <a:cs typeface="Arial" pitchFamily="34" charset="0"/>
                    <a:sym typeface="Arial"/>
                  </a:rPr>
                  <a:t>D.</a:t>
                </a:r>
                <a14:m>
                  <m:oMath xmlns:m="http://schemas.openxmlformats.org/officeDocument/2006/math">
                    <m:acc>
                      <m:accPr>
                        <m:chr m:val="̂"/>
                        <m:ctrlPr>
                          <a:rPr lang="en-US" sz="2800" i="1">
                            <a:solidFill>
                              <a:schemeClr val="tx1"/>
                            </a:solidFill>
                            <a:latin typeface="Cambria Math" panose="02040503050406030204" pitchFamily="18" charset="0"/>
                          </a:rPr>
                        </m:ctrlPr>
                      </m:accPr>
                      <m:e>
                        <m:r>
                          <m:rPr>
                            <m:nor/>
                          </m:rPr>
                          <a:rPr lang="en-US" sz="2800" b="0" i="0" smtClean="0">
                            <a:solidFill>
                              <a:schemeClr val="tx1"/>
                            </a:solidFill>
                            <a:latin typeface="UTM Avo" panose="02040603050506020204" pitchFamily="18" charset="0"/>
                          </a:rPr>
                          <m:t> </m:t>
                        </m:r>
                        <m:r>
                          <m:rPr>
                            <m:nor/>
                          </m:rPr>
                          <a:rPr lang="en-US" sz="2800" i="0">
                            <a:solidFill>
                              <a:schemeClr val="tx1"/>
                            </a:solidFill>
                            <a:latin typeface="UTM Avo" panose="02040603050506020204" pitchFamily="18" charset="0"/>
                          </a:rPr>
                          <m:t>COM</m:t>
                        </m:r>
                      </m:e>
                    </m:acc>
                  </m:oMath>
                </a14:m>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và</a:t>
                </a:r>
                <a:r>
                  <a:rPr lang="en-US" sz="2800" dirty="0">
                    <a:solidFill>
                      <a:schemeClr val="tx1"/>
                    </a:solidFill>
                    <a:latin typeface="UTM Avo" panose="02040603050506020204" pitchFamily="18" charset="0"/>
                    <a:cs typeface="Arial" panose="020B0604020202020204" pitchFamily="34" charset="0"/>
                  </a:rPr>
                  <a:t> </a:t>
                </a:r>
                <a14:m>
                  <m:oMath xmlns:m="http://schemas.openxmlformats.org/officeDocument/2006/math">
                    <m:acc>
                      <m:accPr>
                        <m:chr m:val="̂"/>
                        <m:ctrlPr>
                          <a:rPr lang="en-US" sz="2800" i="1">
                            <a:solidFill>
                              <a:schemeClr val="tx1"/>
                            </a:solidFill>
                            <a:latin typeface="Cambria Math" panose="02040503050406030204" pitchFamily="18" charset="0"/>
                          </a:rPr>
                        </m:ctrlPr>
                      </m:accPr>
                      <m:e>
                        <m:r>
                          <m:rPr>
                            <m:nor/>
                          </m:rPr>
                          <a:rPr lang="en-US" sz="2800" i="0">
                            <a:solidFill>
                              <a:schemeClr val="tx1"/>
                            </a:solidFill>
                            <a:latin typeface="UTM Avo" panose="02040603050506020204" pitchFamily="18" charset="0"/>
                          </a:rPr>
                          <m:t>CON</m:t>
                        </m:r>
                      </m:e>
                    </m:acc>
                  </m:oMath>
                </a14:m>
                <a:endParaRPr kumimoji="0" lang="en-US" sz="2800" b="0" i="0" u="none" strike="noStrike" kern="0" cap="none" spc="0" normalizeH="0" baseline="0" noProof="0" dirty="0">
                  <a:ln>
                    <a:noFill/>
                  </a:ln>
                  <a:solidFill>
                    <a:schemeClr val="tx1"/>
                  </a:solidFill>
                  <a:effectLst/>
                  <a:uLnTx/>
                  <a:uFillTx/>
                  <a:latin typeface="UTM Avo" panose="02040603050506020204" pitchFamily="18" charset="0"/>
                  <a:cs typeface="Arial" pitchFamily="34" charset="0"/>
                  <a:sym typeface="Arial"/>
                </a:endParaRPr>
              </a:p>
            </p:txBody>
          </p:sp>
        </mc:Choice>
        <mc:Fallback xmlns="">
          <p:sp>
            <p:nvSpPr>
              <p:cNvPr id="8" name="Rectangle: Rounded Corners 7">
                <a:extLst>
                  <a:ext uri="{FF2B5EF4-FFF2-40B4-BE49-F238E27FC236}">
                    <a16:creationId xmlns:a16="http://schemas.microsoft.com/office/drawing/2014/main" id="{0BB82B68-35C3-A6AA-C536-B62681B38FC5}"/>
                  </a:ext>
                </a:extLst>
              </p:cNvPr>
              <p:cNvSpPr>
                <a:spLocks noRot="1" noChangeAspect="1" noMove="1" noResize="1" noEditPoints="1" noAdjustHandles="1" noChangeArrowheads="1" noChangeShapeType="1" noTextEdit="1"/>
              </p:cNvSpPr>
              <p:nvPr/>
            </p:nvSpPr>
            <p:spPr>
              <a:xfrm>
                <a:off x="6250993" y="4754812"/>
                <a:ext cx="4718756" cy="1655474"/>
              </a:xfrm>
              <a:prstGeom prst="roundRect">
                <a:avLst/>
              </a:prstGeom>
              <a:blipFill>
                <a:blip r:embed="rId11"/>
                <a:stretch>
                  <a:fillRect/>
                </a:stretch>
              </a:blipFill>
              <a:ln>
                <a:noFill/>
              </a:ln>
            </p:spPr>
            <p:txBody>
              <a:bodyPr/>
              <a:lstStyle/>
              <a:p>
                <a:r>
                  <a:rPr lang="en-US">
                    <a:noFill/>
                  </a:rPr>
                  <a:t> </a:t>
                </a:r>
              </a:p>
            </p:txBody>
          </p:sp>
        </mc:Fallback>
      </mc:AlternateContent>
      <p:pic>
        <p:nvPicPr>
          <p:cNvPr id="9" name="Picture 9">
            <a:extLst>
              <a:ext uri="{FF2B5EF4-FFF2-40B4-BE49-F238E27FC236}">
                <a16:creationId xmlns:a16="http://schemas.microsoft.com/office/drawing/2014/main" id="{1FAB268F-3132-937F-2793-C24C21217FE7}"/>
              </a:ext>
            </a:extLst>
          </p:cNvPr>
          <p:cNvPicPr>
            <a:picLocks noChangeAspect="1"/>
          </p:cNvPicPr>
          <p:nvPr/>
        </p:nvPicPr>
        <p:blipFill>
          <a:blip r:embed="rId12"/>
          <a:srcRect/>
          <a:stretch>
            <a:fillRect/>
          </a:stretch>
        </p:blipFill>
        <p:spPr>
          <a:xfrm>
            <a:off x="381150" y="657453"/>
            <a:ext cx="1973963" cy="2011680"/>
          </a:xfrm>
          <a:prstGeom prst="rect">
            <a:avLst/>
          </a:prstGeom>
        </p:spPr>
      </p:pic>
      <p:pic>
        <p:nvPicPr>
          <p:cNvPr id="10" name="Picture 9">
            <a:extLst>
              <a:ext uri="{FF2B5EF4-FFF2-40B4-BE49-F238E27FC236}">
                <a16:creationId xmlns:a16="http://schemas.microsoft.com/office/drawing/2014/main" id="{EB75912D-6739-09BB-CDD1-0ADB6D1E3A82}"/>
              </a:ext>
            </a:extLst>
          </p:cNvPr>
          <p:cNvPicPr>
            <a:picLocks noChangeAspect="1"/>
          </p:cNvPicPr>
          <p:nvPr/>
        </p:nvPicPr>
        <p:blipFill>
          <a:blip r:embed="rId13"/>
          <a:stretch>
            <a:fillRect/>
          </a:stretch>
        </p:blipFill>
        <p:spPr>
          <a:xfrm>
            <a:off x="11371966" y="0"/>
            <a:ext cx="820034" cy="914400"/>
          </a:xfrm>
          <a:prstGeom prst="rect">
            <a:avLst/>
          </a:prstGeom>
          <a:solidFill>
            <a:schemeClr val="bg1"/>
          </a:solidFill>
        </p:spPr>
      </p:pic>
      <p:pic>
        <p:nvPicPr>
          <p:cNvPr id="11" name="Picture 11">
            <a:hlinkClick r:id="" action="ppaction://hlinkshowjump?jump=nextslide"/>
            <a:extLst>
              <a:ext uri="{FF2B5EF4-FFF2-40B4-BE49-F238E27FC236}">
                <a16:creationId xmlns:a16="http://schemas.microsoft.com/office/drawing/2014/main" id="{9843494A-2C03-0C72-66C2-79F3DD16DF97}"/>
              </a:ext>
            </a:extLst>
          </p:cNvPr>
          <p:cNvPicPr>
            <a:picLocks noChangeAspect="1"/>
          </p:cNvPicPr>
          <p:nvPr/>
        </p:nvPicPr>
        <p:blipFill>
          <a:blip r:embed="rId14"/>
          <a:srcRect/>
          <a:stretch>
            <a:fillRect/>
          </a:stretch>
        </p:blipFill>
        <p:spPr>
          <a:xfrm>
            <a:off x="10969753" y="5582552"/>
            <a:ext cx="1222251" cy="1242441"/>
          </a:xfrm>
          <a:prstGeom prst="rect">
            <a:avLst/>
          </a:prstGeom>
        </p:spPr>
      </p:pic>
    </p:spTree>
    <p:extLst>
      <p:ext uri="{BB962C8B-B14F-4D97-AF65-F5344CB8AC3E}">
        <p14:creationId xmlns:p14="http://schemas.microsoft.com/office/powerpoint/2010/main" val="1451212027"/>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3"/>
                                        </p:tgtEl>
                                        <p:attrNameLst>
                                          <p:attrName>fillcolor</p:attrName>
                                        </p:attrNameLst>
                                      </p:cBhvr>
                                      <p:to>
                                        <a:srgbClr val="92D050"/>
                                      </p:to>
                                    </p:animClr>
                                    <p:set>
                                      <p:cBhvr>
                                        <p:cTn id="27" dur="500" fill="hold"/>
                                        <p:tgtEl>
                                          <p:spTgt spid="3"/>
                                        </p:tgtEl>
                                        <p:attrNameLst>
                                          <p:attrName>fill.type</p:attrName>
                                        </p:attrNameLst>
                                      </p:cBhvr>
                                      <p:to>
                                        <p:strVal val="solid"/>
                                      </p:to>
                                    </p:set>
                                    <p:set>
                                      <p:cBhvr>
                                        <p:cTn id="28" dur="500" fill="hold"/>
                                        <p:tgtEl>
                                          <p:spTgt spid="3"/>
                                        </p:tgtEl>
                                        <p:attrNameLst>
                                          <p:attrName>fill.on</p:attrName>
                                        </p:attrNameLst>
                                      </p:cBhvr>
                                      <p:to>
                                        <p:strVal val="true"/>
                                      </p:to>
                                    </p:se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5"/>
                                        </p:tgtEl>
                                        <p:attrNameLst>
                                          <p:attrName>fillcolor</p:attrName>
                                        </p:attrNameLst>
                                      </p:cBhvr>
                                      <p:to>
                                        <a:srgbClr val="D99694"/>
                                      </p:to>
                                    </p:animClr>
                                    <p:set>
                                      <p:cBhvr>
                                        <p:cTn id="34" dur="500" fill="hold"/>
                                        <p:tgtEl>
                                          <p:spTgt spid="5"/>
                                        </p:tgtEl>
                                        <p:attrNameLst>
                                          <p:attrName>fill.type</p:attrName>
                                        </p:attrNameLst>
                                      </p:cBhvr>
                                      <p:to>
                                        <p:strVal val="solid"/>
                                      </p:to>
                                    </p:set>
                                    <p:set>
                                      <p:cBhvr>
                                        <p:cTn id="35" dur="500" fill="hold"/>
                                        <p:tgtEl>
                                          <p:spTgt spid="5"/>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4"/>
                                        </p:tgtEl>
                                        <p:attrNameLst>
                                          <p:attrName>fillcolor</p:attrName>
                                        </p:attrNameLst>
                                      </p:cBhvr>
                                      <p:to>
                                        <a:srgbClr val="D99694"/>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4"/>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8"/>
                                        </p:tgtEl>
                                        <p:attrNameLst>
                                          <p:attrName>fillcolor</p:attrName>
                                        </p:attrNameLst>
                                      </p:cBhvr>
                                      <p:to>
                                        <a:srgbClr val="D99694"/>
                                      </p:to>
                                    </p:animClr>
                                    <p:set>
                                      <p:cBhvr>
                                        <p:cTn id="48" dur="500" fill="hold"/>
                                        <p:tgtEl>
                                          <p:spTgt spid="8"/>
                                        </p:tgtEl>
                                        <p:attrNameLst>
                                          <p:attrName>fill.type</p:attrName>
                                        </p:attrNameLst>
                                      </p:cBhvr>
                                      <p:to>
                                        <p:strVal val="solid"/>
                                      </p:to>
                                    </p:set>
                                    <p:set>
                                      <p:cBhvr>
                                        <p:cTn id="49" dur="500" fill="hold"/>
                                        <p:tgtEl>
                                          <p:spTgt spid="8"/>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8"/>
                  </p:tgtEl>
                </p:cond>
              </p:nextCondLst>
            </p:seq>
          </p:childTnLst>
        </p:cTn>
      </p:par>
    </p:tnLst>
    <p:bldLst>
      <p:bldP spid="27" grpId="0" animBg="1"/>
      <p:bldP spid="3" grpId="0" animBg="1"/>
      <p:bldP spid="4" grpId="0" animBg="1"/>
      <p:bldP spid="5" grpId="0" animBg="1"/>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F831CD-3134-6C32-161B-FACEC4180754}"/>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0650FD95-4C5F-0B2C-0A6A-A56653423243}"/>
              </a:ext>
            </a:extLst>
          </p:cNvPr>
          <p:cNvPicPr>
            <a:picLocks noChangeAspect="1"/>
          </p:cNvPicPr>
          <p:nvPr/>
        </p:nvPicPr>
        <p:blipFill>
          <a:blip r:embed="rId5"/>
          <a:srcRect t="7786" b="7786"/>
          <a:stretch>
            <a:fillRect/>
          </a:stretch>
        </p:blipFill>
        <p:spPr>
          <a:xfrm>
            <a:off x="0" y="0"/>
            <a:ext cx="12192000" cy="6858000"/>
          </a:xfrm>
          <a:prstGeom prst="rect">
            <a:avLst/>
          </a:prstGeom>
        </p:spPr>
      </p:pic>
      <p:pic>
        <p:nvPicPr>
          <p:cNvPr id="6" name="Picture 6">
            <a:extLst>
              <a:ext uri="{FF2B5EF4-FFF2-40B4-BE49-F238E27FC236}">
                <a16:creationId xmlns:a16="http://schemas.microsoft.com/office/drawing/2014/main" id="{74F2F901-CE8A-5C64-BF4C-BA60E1A3E34A}"/>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7" name="Picture 7">
            <a:extLst>
              <a:ext uri="{FF2B5EF4-FFF2-40B4-BE49-F238E27FC236}">
                <a16:creationId xmlns:a16="http://schemas.microsoft.com/office/drawing/2014/main" id="{35D8B935-C49A-22C0-D808-A020C6337C0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4B257F33-64C5-2643-15DC-44E725EEE7D0}"/>
              </a:ext>
            </a:extLst>
          </p:cNvPr>
          <p:cNvSpPr/>
          <p:nvPr/>
        </p:nvSpPr>
        <p:spPr>
          <a:xfrm>
            <a:off x="2921765" y="361994"/>
            <a:ext cx="8089136" cy="2305006"/>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r>
              <a:rPr lang="en-US" sz="2800" b="1" dirty="0">
                <a:solidFill>
                  <a:schemeClr val="tx1"/>
                </a:solidFill>
                <a:latin typeface="UTM Avo" panose="02040603050506020204" pitchFamily="18" charset="0"/>
                <a:cs typeface="Arial" panose="020B0604020202020204" pitchFamily="34" charset="0"/>
              </a:rPr>
              <a:t>Câu 2. </a:t>
            </a:r>
            <a:r>
              <a:rPr lang="en-US" sz="2800" dirty="0">
                <a:solidFill>
                  <a:schemeClr val="tx1"/>
                </a:solidFill>
                <a:latin typeface="UTM Avo" panose="02040603050506020204" pitchFamily="18" charset="0"/>
                <a:cs typeface="Arial" panose="020B0604020202020204" pitchFamily="34" charset="0"/>
              </a:rPr>
              <a:t>Trong </a:t>
            </a:r>
            <a:r>
              <a:rPr lang="en-US" sz="2800" dirty="0" err="1">
                <a:solidFill>
                  <a:schemeClr val="tx1"/>
                </a:solidFill>
                <a:latin typeface="UTM Avo" panose="02040603050506020204" pitchFamily="18" charset="0"/>
                <a:cs typeface="Arial" panose="020B0604020202020204" pitchFamily="34" charset="0"/>
              </a:rPr>
              <a:t>các</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khẳng</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định</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sau</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khẳng</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định</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nào</a:t>
            </a:r>
            <a:r>
              <a:rPr lang="en-US" sz="2800" dirty="0">
                <a:solidFill>
                  <a:schemeClr val="tx1"/>
                </a:solidFill>
                <a:latin typeface="UTM Avo" panose="02040603050506020204" pitchFamily="18" charset="0"/>
                <a:cs typeface="Arial" panose="020B0604020202020204" pitchFamily="34" charset="0"/>
              </a:rPr>
              <a:t> </a:t>
            </a:r>
            <a:r>
              <a:rPr lang="en-US" sz="2800" dirty="0" err="1">
                <a:solidFill>
                  <a:schemeClr val="tx1"/>
                </a:solidFill>
                <a:latin typeface="UTM Avo" panose="02040603050506020204" pitchFamily="18" charset="0"/>
                <a:cs typeface="Arial" panose="020B0604020202020204" pitchFamily="34" charset="0"/>
              </a:rPr>
              <a:t>đúng</a:t>
            </a:r>
            <a:r>
              <a:rPr lang="en-US" sz="2800" dirty="0">
                <a:solidFill>
                  <a:schemeClr val="tx1"/>
                </a:solidFill>
                <a:latin typeface="UTM Avo" panose="02040603050506020204" pitchFamily="18" charset="0"/>
                <a:cs typeface="Arial" panose="020B0604020202020204" pitchFamily="34" charset="0"/>
              </a:rPr>
              <a:t>?</a:t>
            </a:r>
          </a:p>
        </p:txBody>
      </p:sp>
      <p:sp>
        <p:nvSpPr>
          <p:cNvPr id="3" name="Rectangle: Rounded Corners 2">
            <a:extLst>
              <a:ext uri="{FF2B5EF4-FFF2-40B4-BE49-F238E27FC236}">
                <a16:creationId xmlns:a16="http://schemas.microsoft.com/office/drawing/2014/main" id="{A7CB4AA9-185D-1060-EED1-1066D0FF9106}"/>
              </a:ext>
            </a:extLst>
          </p:cNvPr>
          <p:cNvSpPr/>
          <p:nvPr/>
        </p:nvSpPr>
        <p:spPr>
          <a:xfrm>
            <a:off x="6250996" y="2880476"/>
            <a:ext cx="4906629"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just" defTabSz="914173"/>
            <a:r>
              <a:rPr lang="fr-FR" sz="2800" kern="0" dirty="0">
                <a:solidFill>
                  <a:schemeClr val="tx1"/>
                </a:solidFill>
                <a:latin typeface="UTM Avo" panose="02040603050506020204" pitchFamily="18" charset="0"/>
                <a:ea typeface="Calibri"/>
                <a:cs typeface="Arial" pitchFamily="34" charset="0"/>
                <a:sym typeface="Arial"/>
              </a:rPr>
              <a:t>B. Hai </a:t>
            </a:r>
            <a:r>
              <a:rPr lang="fr-FR" sz="2800" kern="0" dirty="0" err="1">
                <a:solidFill>
                  <a:schemeClr val="tx1"/>
                </a:solidFill>
                <a:latin typeface="UTM Avo" panose="02040603050506020204" pitchFamily="18" charset="0"/>
                <a:ea typeface="Calibri"/>
                <a:cs typeface="Arial" pitchFamily="34" charset="0"/>
                <a:sym typeface="Arial"/>
              </a:rPr>
              <a:t>góc</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không</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đối</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đỉnh</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thì</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không</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bằng</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nhau</a:t>
            </a:r>
            <a:r>
              <a:rPr lang="fr-FR" sz="2800" kern="0" dirty="0">
                <a:solidFill>
                  <a:schemeClr val="tx1"/>
                </a:solidFill>
                <a:latin typeface="UTM Avo" panose="02040603050506020204" pitchFamily="18" charset="0"/>
                <a:ea typeface="Calibri"/>
                <a:cs typeface="Arial" pitchFamily="34" charset="0"/>
                <a:sym typeface="Arial"/>
              </a:rPr>
              <a:t>.</a:t>
            </a:r>
          </a:p>
        </p:txBody>
      </p:sp>
      <p:sp>
        <p:nvSpPr>
          <p:cNvPr id="4" name="Rectangle: Rounded Corners 3">
            <a:extLst>
              <a:ext uri="{FF2B5EF4-FFF2-40B4-BE49-F238E27FC236}">
                <a16:creationId xmlns:a16="http://schemas.microsoft.com/office/drawing/2014/main" id="{44659C7B-4773-2FFA-5EA8-6402C1AF5C7A}"/>
              </a:ext>
            </a:extLst>
          </p:cNvPr>
          <p:cNvSpPr/>
          <p:nvPr/>
        </p:nvSpPr>
        <p:spPr>
          <a:xfrm>
            <a:off x="1222251" y="4754812"/>
            <a:ext cx="4906629"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just" defTabSz="914173"/>
            <a:r>
              <a:rPr lang="fr-FR" sz="2800" kern="0" dirty="0">
                <a:solidFill>
                  <a:schemeClr val="tx1"/>
                </a:solidFill>
                <a:latin typeface="UTM Avo" panose="02040603050506020204" pitchFamily="18" charset="0"/>
                <a:ea typeface="Calibri"/>
                <a:cs typeface="Arial" pitchFamily="34" charset="0"/>
                <a:sym typeface="Arial"/>
              </a:rPr>
              <a:t>C. Hai </a:t>
            </a:r>
            <a:r>
              <a:rPr lang="fr-FR" sz="2800" kern="0" dirty="0" err="1">
                <a:solidFill>
                  <a:schemeClr val="tx1"/>
                </a:solidFill>
                <a:latin typeface="UTM Avo" panose="02040603050506020204" pitchFamily="18" charset="0"/>
                <a:ea typeface="Calibri"/>
                <a:cs typeface="Arial" pitchFamily="34" charset="0"/>
                <a:sym typeface="Arial"/>
              </a:rPr>
              <a:t>góc</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đối</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đỉnh</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thì</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bằng</a:t>
            </a:r>
            <a:r>
              <a:rPr lang="fr-FR" sz="2800" kern="0" dirty="0">
                <a:solidFill>
                  <a:schemeClr val="tx1"/>
                </a:solidFill>
                <a:latin typeface="UTM Avo" panose="02040603050506020204" pitchFamily="18" charset="0"/>
                <a:ea typeface="Calibri"/>
                <a:cs typeface="Arial" pitchFamily="34" charset="0"/>
                <a:sym typeface="Arial"/>
              </a:rPr>
              <a:t> </a:t>
            </a:r>
            <a:r>
              <a:rPr lang="fr-FR" sz="2800" kern="0" dirty="0" err="1">
                <a:solidFill>
                  <a:schemeClr val="tx1"/>
                </a:solidFill>
                <a:latin typeface="UTM Avo" panose="02040603050506020204" pitchFamily="18" charset="0"/>
                <a:ea typeface="Calibri"/>
                <a:cs typeface="Arial" pitchFamily="34" charset="0"/>
                <a:sym typeface="Arial"/>
              </a:rPr>
              <a:t>nhau</a:t>
            </a:r>
            <a:r>
              <a:rPr lang="fr-FR" sz="2800" kern="0" dirty="0">
                <a:solidFill>
                  <a:schemeClr val="tx1"/>
                </a:solidFill>
                <a:latin typeface="UTM Avo" panose="02040603050506020204" pitchFamily="18" charset="0"/>
                <a:ea typeface="Calibri"/>
                <a:cs typeface="Arial" pitchFamily="34" charset="0"/>
                <a:sym typeface="Arial"/>
              </a:rPr>
              <a:t>.</a:t>
            </a:r>
          </a:p>
        </p:txBody>
      </p:sp>
      <p:sp>
        <p:nvSpPr>
          <p:cNvPr id="5" name="Rectangle: Rounded Corners 4">
            <a:extLst>
              <a:ext uri="{FF2B5EF4-FFF2-40B4-BE49-F238E27FC236}">
                <a16:creationId xmlns:a16="http://schemas.microsoft.com/office/drawing/2014/main" id="{EC11358A-C188-5A43-BF28-BC297C1696A4}"/>
              </a:ext>
            </a:extLst>
          </p:cNvPr>
          <p:cNvSpPr/>
          <p:nvPr/>
        </p:nvSpPr>
        <p:spPr>
          <a:xfrm>
            <a:off x="1222251" y="2880476"/>
            <a:ext cx="4906629"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just" defTabSz="914173"/>
            <a:r>
              <a:rPr lang="en-US" sz="2800" dirty="0">
                <a:solidFill>
                  <a:schemeClr val="tx1"/>
                </a:solidFill>
                <a:latin typeface="UTM Avo" panose="02040603050506020204" pitchFamily="18" charset="0"/>
                <a:cs typeface="Arial" pitchFamily="34" charset="0"/>
                <a:sym typeface="Arial"/>
              </a:rPr>
              <a:t>A. Hai </a:t>
            </a:r>
            <a:r>
              <a:rPr lang="en-US" sz="2800" dirty="0" err="1">
                <a:solidFill>
                  <a:schemeClr val="tx1"/>
                </a:solidFill>
                <a:latin typeface="UTM Avo" panose="02040603050506020204" pitchFamily="18" charset="0"/>
                <a:cs typeface="Arial" pitchFamily="34" charset="0"/>
                <a:sym typeface="Arial"/>
              </a:rPr>
              <a:t>góc</a:t>
            </a:r>
            <a:r>
              <a:rPr lang="en-US" sz="2800" dirty="0">
                <a:solidFill>
                  <a:schemeClr val="tx1"/>
                </a:solidFill>
                <a:latin typeface="UTM Avo" panose="02040603050506020204" pitchFamily="18" charset="0"/>
                <a:cs typeface="Arial" pitchFamily="34" charset="0"/>
                <a:sym typeface="Arial"/>
              </a:rPr>
              <a:t> </a:t>
            </a:r>
            <a:r>
              <a:rPr lang="en-US" sz="2800" dirty="0" err="1">
                <a:solidFill>
                  <a:schemeClr val="tx1"/>
                </a:solidFill>
                <a:latin typeface="UTM Avo" panose="02040603050506020204" pitchFamily="18" charset="0"/>
                <a:cs typeface="Arial" pitchFamily="34" charset="0"/>
                <a:sym typeface="Arial"/>
              </a:rPr>
              <a:t>bằng</a:t>
            </a:r>
            <a:r>
              <a:rPr lang="en-US" sz="2800" dirty="0">
                <a:solidFill>
                  <a:schemeClr val="tx1"/>
                </a:solidFill>
                <a:latin typeface="UTM Avo" panose="02040603050506020204" pitchFamily="18" charset="0"/>
                <a:cs typeface="Arial" pitchFamily="34" charset="0"/>
                <a:sym typeface="Arial"/>
              </a:rPr>
              <a:t> </a:t>
            </a:r>
            <a:r>
              <a:rPr lang="en-US" sz="2800" dirty="0" err="1">
                <a:solidFill>
                  <a:schemeClr val="tx1"/>
                </a:solidFill>
                <a:latin typeface="UTM Avo" panose="02040603050506020204" pitchFamily="18" charset="0"/>
                <a:cs typeface="Arial" pitchFamily="34" charset="0"/>
                <a:sym typeface="Arial"/>
              </a:rPr>
              <a:t>nhau</a:t>
            </a:r>
            <a:r>
              <a:rPr lang="en-US" sz="2800" dirty="0">
                <a:solidFill>
                  <a:schemeClr val="tx1"/>
                </a:solidFill>
                <a:latin typeface="UTM Avo" panose="02040603050506020204" pitchFamily="18" charset="0"/>
                <a:cs typeface="Arial" pitchFamily="34" charset="0"/>
                <a:sym typeface="Arial"/>
              </a:rPr>
              <a:t> </a:t>
            </a:r>
            <a:r>
              <a:rPr lang="en-US" sz="2800" dirty="0" err="1">
                <a:solidFill>
                  <a:schemeClr val="tx1"/>
                </a:solidFill>
                <a:latin typeface="UTM Avo" panose="02040603050506020204" pitchFamily="18" charset="0"/>
                <a:cs typeface="Arial" pitchFamily="34" charset="0"/>
                <a:sym typeface="Arial"/>
              </a:rPr>
              <a:t>thì</a:t>
            </a:r>
            <a:r>
              <a:rPr lang="en-US" sz="2800" dirty="0">
                <a:solidFill>
                  <a:schemeClr val="tx1"/>
                </a:solidFill>
                <a:latin typeface="UTM Avo" panose="02040603050506020204" pitchFamily="18" charset="0"/>
                <a:cs typeface="Arial" pitchFamily="34" charset="0"/>
                <a:sym typeface="Arial"/>
              </a:rPr>
              <a:t> </a:t>
            </a:r>
            <a:r>
              <a:rPr lang="en-US" sz="2800" dirty="0" err="1">
                <a:solidFill>
                  <a:schemeClr val="tx1"/>
                </a:solidFill>
                <a:latin typeface="UTM Avo" panose="02040603050506020204" pitchFamily="18" charset="0"/>
                <a:cs typeface="Arial" pitchFamily="34" charset="0"/>
                <a:sym typeface="Arial"/>
              </a:rPr>
              <a:t>đối</a:t>
            </a:r>
            <a:r>
              <a:rPr lang="en-US" sz="2800" dirty="0">
                <a:solidFill>
                  <a:schemeClr val="tx1"/>
                </a:solidFill>
                <a:latin typeface="UTM Avo" panose="02040603050506020204" pitchFamily="18" charset="0"/>
                <a:cs typeface="Arial" pitchFamily="34" charset="0"/>
                <a:sym typeface="Arial"/>
              </a:rPr>
              <a:t> </a:t>
            </a:r>
            <a:r>
              <a:rPr lang="en-US" sz="2800" dirty="0" err="1">
                <a:solidFill>
                  <a:schemeClr val="tx1"/>
                </a:solidFill>
                <a:latin typeface="UTM Avo" panose="02040603050506020204" pitchFamily="18" charset="0"/>
                <a:cs typeface="Arial" pitchFamily="34" charset="0"/>
                <a:sym typeface="Arial"/>
              </a:rPr>
              <a:t>đỉnh</a:t>
            </a:r>
            <a:r>
              <a:rPr lang="en-US" sz="2800" dirty="0">
                <a:solidFill>
                  <a:schemeClr val="tx1"/>
                </a:solidFill>
                <a:latin typeface="UTM Avo" panose="02040603050506020204" pitchFamily="18" charset="0"/>
                <a:cs typeface="Arial" pitchFamily="34" charset="0"/>
                <a:sym typeface="Arial"/>
              </a:rPr>
              <a:t>.</a:t>
            </a:r>
          </a:p>
        </p:txBody>
      </p:sp>
      <p:sp>
        <p:nvSpPr>
          <p:cNvPr id="8" name="Rectangle: Rounded Corners 7">
            <a:extLst>
              <a:ext uri="{FF2B5EF4-FFF2-40B4-BE49-F238E27FC236}">
                <a16:creationId xmlns:a16="http://schemas.microsoft.com/office/drawing/2014/main" id="{701CFE4D-C505-9BB2-A9DE-2BB64F9314F7}"/>
              </a:ext>
            </a:extLst>
          </p:cNvPr>
          <p:cNvSpPr/>
          <p:nvPr/>
        </p:nvSpPr>
        <p:spPr>
          <a:xfrm>
            <a:off x="6250992" y="4754812"/>
            <a:ext cx="4906629"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just" defTabSz="609630">
              <a:buClr>
                <a:srgbClr val="000000"/>
              </a:buClr>
            </a:pPr>
            <a:r>
              <a:rPr lang="fr-FR" sz="2800" kern="0" dirty="0">
                <a:solidFill>
                  <a:schemeClr val="tx1"/>
                </a:solidFill>
                <a:latin typeface="UTM Avo" panose="02040603050506020204" pitchFamily="18" charset="0"/>
                <a:cs typeface="Arial" pitchFamily="34" charset="0"/>
                <a:sym typeface="Arial"/>
              </a:rPr>
              <a:t>D. Cả </a:t>
            </a:r>
            <a:r>
              <a:rPr lang="fr-FR" sz="2800" kern="0" dirty="0" err="1">
                <a:solidFill>
                  <a:schemeClr val="tx1"/>
                </a:solidFill>
                <a:latin typeface="UTM Avo" panose="02040603050506020204" pitchFamily="18" charset="0"/>
                <a:cs typeface="Arial" pitchFamily="34" charset="0"/>
                <a:sym typeface="Arial"/>
              </a:rPr>
              <a:t>ba</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khẳng</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định</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trên</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đều</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đúng</a:t>
            </a:r>
            <a:r>
              <a:rPr lang="fr-FR" sz="2800" kern="0" dirty="0">
                <a:solidFill>
                  <a:schemeClr val="tx1"/>
                </a:solidFill>
                <a:latin typeface="UTM Avo" panose="02040603050506020204" pitchFamily="18" charset="0"/>
                <a:cs typeface="Arial" pitchFamily="34" charset="0"/>
                <a:sym typeface="Arial"/>
              </a:rPr>
              <a:t>.</a:t>
            </a:r>
          </a:p>
        </p:txBody>
      </p:sp>
      <p:pic>
        <p:nvPicPr>
          <p:cNvPr id="10" name="Picture 9">
            <a:extLst>
              <a:ext uri="{FF2B5EF4-FFF2-40B4-BE49-F238E27FC236}">
                <a16:creationId xmlns:a16="http://schemas.microsoft.com/office/drawing/2014/main" id="{8CFF92C0-4BE2-1935-AA46-8F086DD5529D}"/>
              </a:ext>
            </a:extLst>
          </p:cNvPr>
          <p:cNvPicPr>
            <a:picLocks noChangeAspect="1"/>
          </p:cNvPicPr>
          <p:nvPr/>
        </p:nvPicPr>
        <p:blipFill>
          <a:blip r:embed="rId8"/>
          <a:stretch>
            <a:fillRect/>
          </a:stretch>
        </p:blipFill>
        <p:spPr>
          <a:xfrm>
            <a:off x="11371966" y="0"/>
            <a:ext cx="820034" cy="914400"/>
          </a:xfrm>
          <a:prstGeom prst="rect">
            <a:avLst/>
          </a:prstGeom>
          <a:solidFill>
            <a:schemeClr val="bg1"/>
          </a:solidFill>
        </p:spPr>
      </p:pic>
      <p:pic>
        <p:nvPicPr>
          <p:cNvPr id="11" name="Picture 11">
            <a:hlinkClick r:id="" action="ppaction://hlinkshowjump?jump=nextslide"/>
            <a:extLst>
              <a:ext uri="{FF2B5EF4-FFF2-40B4-BE49-F238E27FC236}">
                <a16:creationId xmlns:a16="http://schemas.microsoft.com/office/drawing/2014/main" id="{C668C8DC-1383-B743-AB81-E81940262245}"/>
              </a:ext>
            </a:extLst>
          </p:cNvPr>
          <p:cNvPicPr>
            <a:picLocks noChangeAspect="1"/>
          </p:cNvPicPr>
          <p:nvPr/>
        </p:nvPicPr>
        <p:blipFill>
          <a:blip r:embed="rId9"/>
          <a:srcRect/>
          <a:stretch>
            <a:fillRect/>
          </a:stretch>
        </p:blipFill>
        <p:spPr>
          <a:xfrm>
            <a:off x="10969753" y="5582552"/>
            <a:ext cx="1222251" cy="1242441"/>
          </a:xfrm>
          <a:prstGeom prst="rect">
            <a:avLst/>
          </a:prstGeom>
        </p:spPr>
      </p:pic>
      <p:pic>
        <p:nvPicPr>
          <p:cNvPr id="12" name="Picture 6">
            <a:extLst>
              <a:ext uri="{FF2B5EF4-FFF2-40B4-BE49-F238E27FC236}">
                <a16:creationId xmlns:a16="http://schemas.microsoft.com/office/drawing/2014/main" id="{C541660C-4EAA-D37E-BC57-D42B06468262}"/>
              </a:ext>
            </a:extLst>
          </p:cNvPr>
          <p:cNvPicPr>
            <a:picLocks noChangeAspect="1"/>
          </p:cNvPicPr>
          <p:nvPr/>
        </p:nvPicPr>
        <p:blipFill>
          <a:blip r:embed="rId10"/>
          <a:srcRect/>
          <a:stretch>
            <a:fillRect/>
          </a:stretch>
        </p:blipFill>
        <p:spPr>
          <a:xfrm>
            <a:off x="490997" y="498306"/>
            <a:ext cx="1961388" cy="2011680"/>
          </a:xfrm>
          <a:prstGeom prst="rect">
            <a:avLst/>
          </a:prstGeom>
        </p:spPr>
      </p:pic>
    </p:spTree>
    <p:extLst>
      <p:ext uri="{BB962C8B-B14F-4D97-AF65-F5344CB8AC3E}">
        <p14:creationId xmlns:p14="http://schemas.microsoft.com/office/powerpoint/2010/main" val="261272375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3"/>
                                        </p:tgtEl>
                                        <p:attrNameLst>
                                          <p:attrName>fillcolor</p:attrName>
                                        </p:attrNameLst>
                                      </p:cBhvr>
                                      <p:to>
                                        <a:srgbClr val="92D050"/>
                                      </p:to>
                                    </p:animClr>
                                    <p:set>
                                      <p:cBhvr>
                                        <p:cTn id="27" dur="500" fill="hold"/>
                                        <p:tgtEl>
                                          <p:spTgt spid="3"/>
                                        </p:tgtEl>
                                        <p:attrNameLst>
                                          <p:attrName>fill.type</p:attrName>
                                        </p:attrNameLst>
                                      </p:cBhvr>
                                      <p:to>
                                        <p:strVal val="solid"/>
                                      </p:to>
                                    </p:set>
                                    <p:set>
                                      <p:cBhvr>
                                        <p:cTn id="28" dur="500" fill="hold"/>
                                        <p:tgtEl>
                                          <p:spTgt spid="3"/>
                                        </p:tgtEl>
                                        <p:attrNameLst>
                                          <p:attrName>fill.on</p:attrName>
                                        </p:attrNameLst>
                                      </p:cBhvr>
                                      <p:to>
                                        <p:strVal val="true"/>
                                      </p:to>
                                    </p:se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5"/>
                                        </p:tgtEl>
                                        <p:attrNameLst>
                                          <p:attrName>fillcolor</p:attrName>
                                        </p:attrNameLst>
                                      </p:cBhvr>
                                      <p:to>
                                        <a:srgbClr val="D99694"/>
                                      </p:to>
                                    </p:animClr>
                                    <p:set>
                                      <p:cBhvr>
                                        <p:cTn id="34" dur="500" fill="hold"/>
                                        <p:tgtEl>
                                          <p:spTgt spid="5"/>
                                        </p:tgtEl>
                                        <p:attrNameLst>
                                          <p:attrName>fill.type</p:attrName>
                                        </p:attrNameLst>
                                      </p:cBhvr>
                                      <p:to>
                                        <p:strVal val="solid"/>
                                      </p:to>
                                    </p:set>
                                    <p:set>
                                      <p:cBhvr>
                                        <p:cTn id="35" dur="500" fill="hold"/>
                                        <p:tgtEl>
                                          <p:spTgt spid="5"/>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4"/>
                                        </p:tgtEl>
                                        <p:attrNameLst>
                                          <p:attrName>fillcolor</p:attrName>
                                        </p:attrNameLst>
                                      </p:cBhvr>
                                      <p:to>
                                        <a:srgbClr val="D99694"/>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4"/>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8"/>
                                        </p:tgtEl>
                                        <p:attrNameLst>
                                          <p:attrName>fillcolor</p:attrName>
                                        </p:attrNameLst>
                                      </p:cBhvr>
                                      <p:to>
                                        <a:srgbClr val="D99694"/>
                                      </p:to>
                                    </p:animClr>
                                    <p:set>
                                      <p:cBhvr>
                                        <p:cTn id="48" dur="500" fill="hold"/>
                                        <p:tgtEl>
                                          <p:spTgt spid="8"/>
                                        </p:tgtEl>
                                        <p:attrNameLst>
                                          <p:attrName>fill.type</p:attrName>
                                        </p:attrNameLst>
                                      </p:cBhvr>
                                      <p:to>
                                        <p:strVal val="solid"/>
                                      </p:to>
                                    </p:set>
                                    <p:set>
                                      <p:cBhvr>
                                        <p:cTn id="49" dur="500" fill="hold"/>
                                        <p:tgtEl>
                                          <p:spTgt spid="8"/>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8"/>
                  </p:tgtEl>
                </p:cond>
              </p:nextCondLst>
            </p:seq>
          </p:childTnLst>
        </p:cTn>
      </p:par>
    </p:tnLst>
    <p:bldLst>
      <p:bldP spid="27" grpId="0" animBg="1"/>
      <p:bldP spid="3" grpId="0" animBg="1"/>
      <p:bldP spid="4" grpId="0" animBg="1"/>
      <p:bldP spid="5"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5"/>
          <a:srcRect t="7786" b="7786"/>
          <a:stretch>
            <a:fillRect/>
          </a:stretch>
        </p:blipFill>
        <p:spPr>
          <a:xfrm>
            <a:off x="0" y="0"/>
            <a:ext cx="12192000" cy="6858000"/>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2885029" y="490997"/>
            <a:ext cx="8304082" cy="2062272"/>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609630">
              <a:buClr>
                <a:srgbClr val="000000"/>
              </a:buClr>
            </a:pPr>
            <a:r>
              <a:rPr lang="vi-VN" sz="2800" b="1" kern="0" dirty="0">
                <a:solidFill>
                  <a:srgbClr val="000000"/>
                </a:solidFill>
                <a:latin typeface="UTM Avo" panose="02040603050506020204" pitchFamily="18" charset="0"/>
                <a:cs typeface="Arial" pitchFamily="34" charset="0"/>
                <a:sym typeface="Arial"/>
              </a:rPr>
              <a:t>Câu 3. </a:t>
            </a:r>
            <a:r>
              <a:rPr lang="vi-VN" sz="2800" kern="0" dirty="0">
                <a:solidFill>
                  <a:srgbClr val="000000"/>
                </a:solidFill>
                <a:latin typeface="UTM Avo" panose="02040603050506020204" pitchFamily="18" charset="0"/>
                <a:cs typeface="Arial" pitchFamily="34" charset="0"/>
                <a:sym typeface="Arial"/>
              </a:rPr>
              <a:t>Hai đường thẳng cắt nhau tạo thành bốn góc khác góc bẹt. Biết số đo của một trong bốn góc đó là 65°. Khi đó số đo của ba góc còn lại là:</a:t>
            </a:r>
          </a:p>
        </p:txBody>
      </p:sp>
      <p:pic>
        <p:nvPicPr>
          <p:cNvPr id="12" name="Picture 2">
            <a:extLst>
              <a:ext uri="{FF2B5EF4-FFF2-40B4-BE49-F238E27FC236}">
                <a16:creationId xmlns:a16="http://schemas.microsoft.com/office/drawing/2014/main" id="{08952F1D-56AF-2BF2-5986-EB24ACD555B3}"/>
              </a:ext>
            </a:extLst>
          </p:cNvPr>
          <p:cNvPicPr>
            <a:picLocks noChangeAspect="1"/>
          </p:cNvPicPr>
          <p:nvPr/>
        </p:nvPicPr>
        <p:blipFill>
          <a:blip r:embed="rId8"/>
          <a:srcRect/>
          <a:stretch>
            <a:fillRect/>
          </a:stretch>
        </p:blipFill>
        <p:spPr>
          <a:xfrm>
            <a:off x="491001" y="522171"/>
            <a:ext cx="1929933" cy="1999931"/>
          </a:xfrm>
          <a:prstGeom prst="rect">
            <a:avLst/>
          </a:prstGeom>
        </p:spPr>
      </p:pic>
      <p:pic>
        <p:nvPicPr>
          <p:cNvPr id="3" name="Picture 6">
            <a:extLst>
              <a:ext uri="{FF2B5EF4-FFF2-40B4-BE49-F238E27FC236}">
                <a16:creationId xmlns:a16="http://schemas.microsoft.com/office/drawing/2014/main" id="{71E07ED1-0751-FCF3-F7CC-7714167EBE8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D4440DFE-96BA-EF28-B2DF-2E2665BFF1EE}"/>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609630">
                  <a:buClr>
                    <a:srgbClr val="000000"/>
                  </a:buClr>
                </a:pPr>
                <a:r>
                  <a:rPr kumimoji="0" lang="vi-VN" sz="2800" i="0" u="none" strike="noStrike" kern="0" cap="none" spc="0" normalizeH="0" baseline="0" noProof="0" dirty="0">
                    <a:ln>
                      <a:noFill/>
                    </a:ln>
                    <a:solidFill>
                      <a:schemeClr val="tx1"/>
                    </a:solidFill>
                    <a:effectLst/>
                    <a:uLnTx/>
                    <a:uFillTx/>
                    <a:latin typeface="UTM Avo" panose="02040603050506020204" pitchFamily="18" charset="0"/>
                    <a:cs typeface="Arial" pitchFamily="34" charset="0"/>
                    <a:sym typeface="Arial"/>
                  </a:rPr>
                  <a:t>A.</a:t>
                </a:r>
                <a:r>
                  <a:rPr kumimoji="0" lang="vi-VN" sz="2800" i="0" u="none" strike="noStrike" kern="1200" cap="none" spc="0" normalizeH="0" baseline="0" noProof="0" dirty="0">
                    <a:ln>
                      <a:noFill/>
                    </a:ln>
                    <a:solidFill>
                      <a:schemeClr val="tx1"/>
                    </a:solidFill>
                    <a:effectLst/>
                    <a:uLnTx/>
                    <a:uFillTx/>
                    <a:latin typeface="Arial" pitchFamily="34" charset="0"/>
                    <a:cs typeface="Arial" pitchFamily="34" charset="0"/>
                    <a:sym typeface="Arial"/>
                  </a:rPr>
                  <a:t> </a:t>
                </a:r>
                <a14:m>
                  <m:oMath xmlns:m="http://schemas.openxmlformats.org/officeDocument/2006/math">
                    <m:r>
                      <m:rPr>
                        <m:nor/>
                      </m:rPr>
                      <a:rPr lang="vi-VN" sz="2800" kern="0" dirty="0">
                        <a:solidFill>
                          <a:srgbClr val="000000"/>
                        </a:solidFill>
                        <a:latin typeface="UTM Avo" panose="02040603050506020204" pitchFamily="18" charset="0"/>
                        <a:ea typeface="等线"/>
                        <a:cs typeface="Arial" pitchFamily="34" charset="0"/>
                      </a:rPr>
                      <m:t>65</m:t>
                    </m:r>
                    <m:r>
                      <a:rPr lang="vi-VN" sz="2800" kern="0" dirty="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115</m:t>
                    </m:r>
                    <m:r>
                      <a:rPr lang="vi-VN" sz="2800" kern="0" dirty="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120</m:t>
                    </m:r>
                    <m:r>
                      <a:rPr lang="vi-VN" sz="2800" kern="0" dirty="0">
                        <a:solidFill>
                          <a:srgbClr val="000000"/>
                        </a:solidFill>
                        <a:latin typeface="Cambria Math" panose="02040503050406030204" pitchFamily="18" charset="0"/>
                        <a:ea typeface="等线"/>
                        <a:cs typeface="Arial" pitchFamily="34" charset="0"/>
                      </a:rPr>
                      <m:t>°</m:t>
                    </m:r>
                  </m:oMath>
                </a14:m>
                <a:endParaRPr lang="en-US" sz="2800" kern="0" dirty="0">
                  <a:solidFill>
                    <a:srgbClr val="000000"/>
                  </a:solidFill>
                  <a:latin typeface="UTM Avo" panose="02040603050506020204" pitchFamily="18" charset="0"/>
                  <a:ea typeface="等线"/>
                  <a:cs typeface="Arial" pitchFamily="34" charset="0"/>
                  <a:sym typeface="Arial"/>
                </a:endParaRPr>
              </a:p>
            </p:txBody>
          </p:sp>
        </mc:Choice>
        <mc:Fallback xmlns="">
          <p:sp>
            <p:nvSpPr>
              <p:cNvPr id="5" name="Rectangle: Rounded Corners 4">
                <a:extLst>
                  <a:ext uri="{FF2B5EF4-FFF2-40B4-BE49-F238E27FC236}">
                    <a16:creationId xmlns:a16="http://schemas.microsoft.com/office/drawing/2014/main" id="{D4440DFE-96BA-EF28-B2DF-2E2665BFF1EE}"/>
                  </a:ext>
                </a:extLst>
              </p:cNvPr>
              <p:cNvSpPr>
                <a:spLocks noRot="1" noChangeAspect="1" noMove="1" noResize="1" noEditPoints="1" noAdjustHandles="1" noChangeArrowheads="1" noChangeShapeType="1" noTextEdit="1"/>
              </p:cNvSpPr>
              <p:nvPr/>
            </p:nvSpPr>
            <p:spPr>
              <a:xfrm>
                <a:off x="1222252" y="2880476"/>
                <a:ext cx="4718756" cy="1655474"/>
              </a:xfrm>
              <a:prstGeom prst="round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48FDE9D9-8154-4D08-44C7-66F8A042769C}"/>
                  </a:ext>
                </a:extLst>
              </p:cNvPr>
              <p:cNvSpPr/>
              <p:nvPr/>
            </p:nvSpPr>
            <p:spPr>
              <a:xfrm>
                <a:off x="6250993" y="4763279"/>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en-US" sz="2800" i="0" u="none" strike="noStrike" kern="1200" cap="none" spc="0" normalizeH="0" baseline="0" noProof="0" dirty="0">
                    <a:ln>
                      <a:noFill/>
                    </a:ln>
                    <a:solidFill>
                      <a:schemeClr val="tx1"/>
                    </a:solidFill>
                    <a:effectLst/>
                    <a:uLnTx/>
                    <a:uFillTx/>
                    <a:latin typeface="UTM Avo" panose="02040603050506020204" pitchFamily="18" charset="0"/>
                    <a:cs typeface="Arial" pitchFamily="34" charset="0"/>
                    <a:sym typeface="Arial"/>
                  </a:rPr>
                  <a:t>D</a:t>
                </a:r>
                <a:r>
                  <a:rPr kumimoji="0" lang="vi-VN" sz="2800" i="0" u="none" strike="noStrike" kern="1200" cap="none" spc="0" normalizeH="0" baseline="0" noProof="0" dirty="0">
                    <a:ln>
                      <a:noFill/>
                    </a:ln>
                    <a:solidFill>
                      <a:schemeClr val="tx1"/>
                    </a:solidFill>
                    <a:effectLst/>
                    <a:uLnTx/>
                    <a:uFillTx/>
                    <a:latin typeface="Arial" pitchFamily="34" charset="0"/>
                    <a:cs typeface="Arial" pitchFamily="34" charset="0"/>
                    <a:sym typeface="Arial"/>
                  </a:rPr>
                  <a:t>.</a:t>
                </a:r>
                <a14:m>
                  <m:oMath xmlns:m="http://schemas.openxmlformats.org/officeDocument/2006/math">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65</m:t>
                    </m:r>
                    <m:r>
                      <a:rPr lang="vi-VN" sz="2800" kern="0" dirty="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115</m:t>
                    </m:r>
                    <m:r>
                      <a:rPr lang="vi-VN" sz="2800" kern="0" dirty="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115</m:t>
                    </m:r>
                    <m:r>
                      <a:rPr lang="vi-VN" sz="2800" kern="0" dirty="0">
                        <a:solidFill>
                          <a:srgbClr val="000000"/>
                        </a:solidFill>
                        <a:latin typeface="Cambria Math" panose="02040503050406030204" pitchFamily="18" charset="0"/>
                        <a:ea typeface="等线"/>
                        <a:cs typeface="Arial" pitchFamily="34" charset="0"/>
                      </a:rPr>
                      <m:t>°</m:t>
                    </m:r>
                  </m:oMath>
                </a14:m>
                <a:endParaRPr lang="en-US" sz="2800" kern="0" dirty="0">
                  <a:solidFill>
                    <a:srgbClr val="000000"/>
                  </a:solidFill>
                  <a:latin typeface="UTM Avo" panose="02040603050506020204" pitchFamily="18" charset="0"/>
                  <a:ea typeface="等线"/>
                  <a:cs typeface="Arial" pitchFamily="34" charset="0"/>
                  <a:sym typeface="Arial"/>
                </a:endParaRPr>
              </a:p>
            </p:txBody>
          </p:sp>
        </mc:Choice>
        <mc:Fallback xmlns="">
          <p:sp>
            <p:nvSpPr>
              <p:cNvPr id="8" name="Rectangle: Rounded Corners 7">
                <a:extLst>
                  <a:ext uri="{FF2B5EF4-FFF2-40B4-BE49-F238E27FC236}">
                    <a16:creationId xmlns:a16="http://schemas.microsoft.com/office/drawing/2014/main" id="{48FDE9D9-8154-4D08-44C7-66F8A042769C}"/>
                  </a:ext>
                </a:extLst>
              </p:cNvPr>
              <p:cNvSpPr>
                <a:spLocks noRot="1" noChangeAspect="1" noMove="1" noResize="1" noEditPoints="1" noAdjustHandles="1" noChangeArrowheads="1" noChangeShapeType="1" noTextEdit="1"/>
              </p:cNvSpPr>
              <p:nvPr/>
            </p:nvSpPr>
            <p:spPr>
              <a:xfrm>
                <a:off x="6250993" y="4763279"/>
                <a:ext cx="4718756" cy="1655474"/>
              </a:xfrm>
              <a:prstGeom prst="round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Rounded Corners 8">
                <a:extLst>
                  <a:ext uri="{FF2B5EF4-FFF2-40B4-BE49-F238E27FC236}">
                    <a16:creationId xmlns:a16="http://schemas.microsoft.com/office/drawing/2014/main" id="{B3AE66C6-F34A-3EF2-BB69-A972D74C3E36}"/>
                  </a:ext>
                </a:extLst>
              </p:cNvPr>
              <p:cNvSpPr/>
              <p:nvPr/>
            </p:nvSpPr>
            <p:spPr>
              <a:xfrm>
                <a:off x="6250993"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vi-VN" sz="2800" i="0" u="none" strike="noStrike" kern="0" cap="none" spc="0" normalizeH="0" baseline="0" noProof="0" dirty="0">
                    <a:ln>
                      <a:noFill/>
                    </a:ln>
                    <a:solidFill>
                      <a:schemeClr val="tx1"/>
                    </a:solidFill>
                    <a:effectLst/>
                    <a:uLnTx/>
                    <a:uFillTx/>
                    <a:latin typeface="UTM Avo" panose="02040603050506020204" pitchFamily="18" charset="0"/>
                    <a:cs typeface="Arial" pitchFamily="34" charset="0"/>
                    <a:sym typeface="Arial"/>
                  </a:rPr>
                  <a:t>B</a:t>
                </a:r>
                <a:r>
                  <a:rPr kumimoji="0" lang="en-US" sz="2800" i="0" u="none" strike="noStrike" kern="0" cap="none" spc="0" normalizeH="0" baseline="0" noProof="0" dirty="0">
                    <a:ln>
                      <a:noFill/>
                    </a:ln>
                    <a:solidFill>
                      <a:schemeClr val="tx1"/>
                    </a:solidFill>
                    <a:effectLst/>
                    <a:uLnTx/>
                    <a:uFillTx/>
                    <a:latin typeface="UTM Avo" panose="02040603050506020204" pitchFamily="18" charset="0"/>
                    <a:cs typeface="Arial" pitchFamily="34" charset="0"/>
                    <a:sym typeface="Arial"/>
                  </a:rPr>
                  <a:t>.</a:t>
                </a:r>
                <a:r>
                  <a:rPr lang="vi-VN" sz="2800" dirty="0">
                    <a:solidFill>
                      <a:schemeClr val="tx1"/>
                    </a:solidFill>
                  </a:rPr>
                  <a:t> </a:t>
                </a:r>
                <a14:m>
                  <m:oMath xmlns:m="http://schemas.openxmlformats.org/officeDocument/2006/math">
                    <m:r>
                      <m:rPr>
                        <m:nor/>
                      </m:rPr>
                      <a:rPr lang="vi-VN" sz="2800" kern="0" dirty="0">
                        <a:solidFill>
                          <a:srgbClr val="000000"/>
                        </a:solidFill>
                        <a:latin typeface="UTM Avo" panose="02040603050506020204" pitchFamily="18" charset="0"/>
                        <a:ea typeface="等线"/>
                        <a:cs typeface="Arial" pitchFamily="34" charset="0"/>
                      </a:rPr>
                      <m:t>65</m:t>
                    </m:r>
                    <m:r>
                      <a:rPr lang="vi-VN" sz="2800" kern="0" dirty="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65</m:t>
                    </m:r>
                    <m:r>
                      <a:rPr lang="vi-VN" sz="2800" kern="0" dirty="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115</m:t>
                    </m:r>
                    <m:r>
                      <a:rPr lang="vi-VN" sz="2800" kern="0" dirty="0">
                        <a:solidFill>
                          <a:srgbClr val="000000"/>
                        </a:solidFill>
                        <a:latin typeface="Cambria Math" panose="02040503050406030204" pitchFamily="18" charset="0"/>
                        <a:ea typeface="等线"/>
                        <a:cs typeface="Arial" pitchFamily="34" charset="0"/>
                      </a:rPr>
                      <m:t>°</m:t>
                    </m:r>
                  </m:oMath>
                </a14:m>
                <a:endParaRPr lang="en-US" sz="2800" kern="0" dirty="0">
                  <a:solidFill>
                    <a:srgbClr val="000000"/>
                  </a:solidFill>
                  <a:latin typeface="UTM Avo" panose="02040603050506020204" pitchFamily="18" charset="0"/>
                  <a:ea typeface="等线"/>
                  <a:cs typeface="Arial" pitchFamily="34" charset="0"/>
                  <a:sym typeface="Arial"/>
                </a:endParaRPr>
              </a:p>
            </p:txBody>
          </p:sp>
        </mc:Choice>
        <mc:Fallback xmlns="">
          <p:sp>
            <p:nvSpPr>
              <p:cNvPr id="9" name="Rectangle: Rounded Corners 8">
                <a:extLst>
                  <a:ext uri="{FF2B5EF4-FFF2-40B4-BE49-F238E27FC236}">
                    <a16:creationId xmlns:a16="http://schemas.microsoft.com/office/drawing/2014/main" id="{B3AE66C6-F34A-3EF2-BB69-A972D74C3E36}"/>
                  </a:ext>
                </a:extLst>
              </p:cNvPr>
              <p:cNvSpPr>
                <a:spLocks noRot="1" noChangeAspect="1" noMove="1" noResize="1" noEditPoints="1" noAdjustHandles="1" noChangeArrowheads="1" noChangeShapeType="1" noTextEdit="1"/>
              </p:cNvSpPr>
              <p:nvPr/>
            </p:nvSpPr>
            <p:spPr>
              <a:xfrm>
                <a:off x="6250993" y="2880476"/>
                <a:ext cx="4718756" cy="1655474"/>
              </a:xfrm>
              <a:prstGeom prst="round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Rounded Corners 9">
                <a:extLst>
                  <a:ext uri="{FF2B5EF4-FFF2-40B4-BE49-F238E27FC236}">
                    <a16:creationId xmlns:a16="http://schemas.microsoft.com/office/drawing/2014/main" id="{44AACDED-E608-7AA9-B7E7-F7D8DFB795B1}"/>
                  </a:ext>
                </a:extLst>
              </p:cNvPr>
              <p:cNvSpPr/>
              <p:nvPr/>
            </p:nvSpPr>
            <p:spPr>
              <a:xfrm>
                <a:off x="1222252" y="4763279"/>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en-US" sz="2800" i="0" u="none" strike="noStrike" kern="1200" cap="none" spc="0" normalizeH="0" baseline="0" noProof="0" dirty="0">
                    <a:ln>
                      <a:noFill/>
                    </a:ln>
                    <a:solidFill>
                      <a:schemeClr val="tx1"/>
                    </a:solidFill>
                    <a:effectLst/>
                    <a:uLnTx/>
                    <a:uFillTx/>
                    <a:latin typeface="UTM Avo" panose="02040603050506020204" pitchFamily="18" charset="0"/>
                    <a:cs typeface="Arial" pitchFamily="34" charset="0"/>
                    <a:sym typeface="Arial"/>
                  </a:rPr>
                  <a:t>C</a:t>
                </a:r>
                <a:r>
                  <a:rPr kumimoji="0" lang="vi-VN" sz="2800" i="0" u="none" strike="noStrike" kern="1200" cap="none" spc="0" normalizeH="0" baseline="0" noProof="0" dirty="0">
                    <a:ln>
                      <a:noFill/>
                    </a:ln>
                    <a:solidFill>
                      <a:schemeClr val="tx1"/>
                    </a:solidFill>
                    <a:effectLst/>
                    <a:uLnTx/>
                    <a:uFillTx/>
                    <a:latin typeface="Arial" pitchFamily="34" charset="0"/>
                    <a:cs typeface="Arial" pitchFamily="34" charset="0"/>
                    <a:sym typeface="Arial"/>
                  </a:rPr>
                  <a:t>.</a:t>
                </a:r>
                <a14:m>
                  <m:oMath xmlns:m="http://schemas.openxmlformats.org/officeDocument/2006/math">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115</m:t>
                    </m:r>
                    <m:r>
                      <a:rPr lang="vi-VN" sz="2800" kern="0" dirty="0">
                        <a:solidFill>
                          <a:srgbClr val="000000"/>
                        </a:solidFill>
                        <a:latin typeface="Cambria Math" panose="02040503050406030204" pitchFamily="18" charset="0"/>
                        <a:ea typeface="等线"/>
                        <a:cs typeface="Arial" pitchFamily="34" charset="0"/>
                      </a:rPr>
                      <m:t>°</m:t>
                    </m:r>
                    <m:r>
                      <a:rPr lang="vi-VN" sz="2800" kern="0" dirty="0" smtClean="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115</m:t>
                    </m:r>
                    <m:r>
                      <a:rPr lang="vi-VN" sz="2800" kern="0" dirty="0">
                        <a:solidFill>
                          <a:srgbClr val="000000"/>
                        </a:solidFill>
                        <a:latin typeface="Cambria Math" panose="02040503050406030204" pitchFamily="18" charset="0"/>
                        <a:ea typeface="等线"/>
                        <a:cs typeface="Arial" pitchFamily="34" charset="0"/>
                      </a:rPr>
                      <m:t>°</m:t>
                    </m:r>
                    <m:r>
                      <a:rPr lang="en-US" sz="2800" b="0" i="0" kern="0" dirty="0" smtClean="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50</m:t>
                    </m:r>
                    <m:r>
                      <a:rPr lang="vi-VN" sz="2800" kern="0" dirty="0">
                        <a:solidFill>
                          <a:srgbClr val="000000"/>
                        </a:solidFill>
                        <a:latin typeface="Cambria Math" panose="02040503050406030204" pitchFamily="18" charset="0"/>
                        <a:ea typeface="等线"/>
                        <a:cs typeface="Arial" pitchFamily="34" charset="0"/>
                      </a:rPr>
                      <m:t>°</m:t>
                    </m:r>
                  </m:oMath>
                </a14:m>
                <a:endParaRPr lang="en-US" sz="2800" kern="0" dirty="0">
                  <a:solidFill>
                    <a:srgbClr val="000000"/>
                  </a:solidFill>
                  <a:latin typeface="UTM Avo" panose="02040603050506020204" pitchFamily="18" charset="0"/>
                  <a:ea typeface="等线"/>
                  <a:cs typeface="Arial" pitchFamily="34" charset="0"/>
                  <a:sym typeface="Arial"/>
                </a:endParaRPr>
              </a:p>
            </p:txBody>
          </p:sp>
        </mc:Choice>
        <mc:Fallback xmlns="">
          <p:sp>
            <p:nvSpPr>
              <p:cNvPr id="10" name="Rectangle: Rounded Corners 9">
                <a:extLst>
                  <a:ext uri="{FF2B5EF4-FFF2-40B4-BE49-F238E27FC236}">
                    <a16:creationId xmlns:a16="http://schemas.microsoft.com/office/drawing/2014/main" id="{44AACDED-E608-7AA9-B7E7-F7D8DFB795B1}"/>
                  </a:ext>
                </a:extLst>
              </p:cNvPr>
              <p:cNvSpPr>
                <a:spLocks noRot="1" noChangeAspect="1" noMove="1" noResize="1" noEditPoints="1" noAdjustHandles="1" noChangeArrowheads="1" noChangeShapeType="1" noTextEdit="1"/>
              </p:cNvSpPr>
              <p:nvPr/>
            </p:nvSpPr>
            <p:spPr>
              <a:xfrm>
                <a:off x="1222252" y="4763279"/>
                <a:ext cx="4718756" cy="1655474"/>
              </a:xfrm>
              <a:prstGeom prst="roundRect">
                <a:avLst/>
              </a:prstGeom>
              <a:blipFill>
                <a:blip r:embed="rId12"/>
                <a:stretch>
                  <a:fillRect/>
                </a:stretch>
              </a:blipFill>
              <a:ln>
                <a:noFill/>
              </a:ln>
            </p:spPr>
            <p:txBody>
              <a:bodyPr/>
              <a:lstStyle/>
              <a:p>
                <a:r>
                  <a:rPr lang="en-US">
                    <a:noFill/>
                  </a:rPr>
                  <a:t> </a:t>
                </a:r>
              </a:p>
            </p:txBody>
          </p:sp>
        </mc:Fallback>
      </mc:AlternateContent>
      <p:pic>
        <p:nvPicPr>
          <p:cNvPr id="6" name="Picture 5">
            <a:extLst>
              <a:ext uri="{FF2B5EF4-FFF2-40B4-BE49-F238E27FC236}">
                <a16:creationId xmlns:a16="http://schemas.microsoft.com/office/drawing/2014/main" id="{C48A2508-9F81-188A-5C34-4F5A146B8269}"/>
              </a:ext>
            </a:extLst>
          </p:cNvPr>
          <p:cNvPicPr>
            <a:picLocks noChangeAspect="1"/>
          </p:cNvPicPr>
          <p:nvPr/>
        </p:nvPicPr>
        <p:blipFill>
          <a:blip r:embed="rId13"/>
          <a:stretch>
            <a:fillRect/>
          </a:stretch>
        </p:blipFill>
        <p:spPr>
          <a:xfrm>
            <a:off x="11371966" y="0"/>
            <a:ext cx="820034" cy="914400"/>
          </a:xfrm>
          <a:prstGeom prst="rect">
            <a:avLst/>
          </a:prstGeom>
          <a:solidFill>
            <a:schemeClr val="bg1"/>
          </a:solidFill>
        </p:spPr>
      </p:pic>
      <p:pic>
        <p:nvPicPr>
          <p:cNvPr id="11" name="Picture 11">
            <a:hlinkClick r:id="" action="ppaction://hlinkshowjump?jump=nextslide"/>
            <a:extLst>
              <a:ext uri="{FF2B5EF4-FFF2-40B4-BE49-F238E27FC236}">
                <a16:creationId xmlns:a16="http://schemas.microsoft.com/office/drawing/2014/main" id="{DBE72FBB-2C7D-B388-A22A-D0C71D2E9F80}"/>
              </a:ext>
            </a:extLst>
          </p:cNvPr>
          <p:cNvPicPr>
            <a:picLocks noChangeAspect="1"/>
          </p:cNvPicPr>
          <p:nvPr/>
        </p:nvPicPr>
        <p:blipFill>
          <a:blip r:embed="rId14"/>
          <a:srcRect/>
          <a:stretch>
            <a:fillRect/>
          </a:stretch>
        </p:blipFill>
        <p:spPr>
          <a:xfrm>
            <a:off x="10969753" y="5582552"/>
            <a:ext cx="1222251" cy="1242441"/>
          </a:xfrm>
          <a:prstGeom prst="rect">
            <a:avLst/>
          </a:prstGeom>
        </p:spPr>
      </p:pic>
    </p:spTree>
    <p:extLst>
      <p:ext uri="{BB962C8B-B14F-4D97-AF65-F5344CB8AC3E}">
        <p14:creationId xmlns:p14="http://schemas.microsoft.com/office/powerpoint/2010/main" val="407626556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5"/>
                                        </p:tgtEl>
                                        <p:attrNameLst>
                                          <p:attrName>fillcolor</p:attrName>
                                        </p:attrNameLst>
                                      </p:cBhvr>
                                      <p:to>
                                        <a:srgbClr val="D99694"/>
                                      </p:to>
                                    </p:animClr>
                                    <p:set>
                                      <p:cBhvr>
                                        <p:cTn id="27" dur="500" fill="hold"/>
                                        <p:tgtEl>
                                          <p:spTgt spid="5"/>
                                        </p:tgtEl>
                                        <p:attrNameLst>
                                          <p:attrName>fill.type</p:attrName>
                                        </p:attrNameLst>
                                      </p:cBhvr>
                                      <p:to>
                                        <p:strVal val="solid"/>
                                      </p:to>
                                    </p:set>
                                    <p:set>
                                      <p:cBhvr>
                                        <p:cTn id="28" dur="500" fill="hold"/>
                                        <p:tgtEl>
                                          <p:spTgt spid="5"/>
                                        </p:tgtEl>
                                        <p:attrNameLst>
                                          <p:attrName>fill.on</p:attrName>
                                        </p:attrNameLst>
                                      </p:cBhvr>
                                      <p:to>
                                        <p:strVal val="true"/>
                                      </p:to>
                                    </p:set>
                                  </p:childTnLst>
                                  <p:subTnLst>
                                    <p:audio>
                                      <p:cMediaNode>
                                        <p:cTn display="0" masterRel="sameClick">
                                          <p:stCondLst>
                                            <p:cond evt="begin" delay="0">
                                              <p:tn val="2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9"/>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9"/>
                                        </p:tgtEl>
                                        <p:attrNameLst>
                                          <p:attrName>fillcolor</p:attrName>
                                        </p:attrNameLst>
                                      </p:cBhvr>
                                      <p:to>
                                        <a:srgbClr val="D99694"/>
                                      </p:to>
                                    </p:animClr>
                                    <p:set>
                                      <p:cBhvr>
                                        <p:cTn id="34" dur="500" fill="hold"/>
                                        <p:tgtEl>
                                          <p:spTgt spid="9"/>
                                        </p:tgtEl>
                                        <p:attrNameLst>
                                          <p:attrName>fill.type</p:attrName>
                                        </p:attrNameLst>
                                      </p:cBhvr>
                                      <p:to>
                                        <p:strVal val="solid"/>
                                      </p:to>
                                    </p:set>
                                    <p:set>
                                      <p:cBhvr>
                                        <p:cTn id="35" dur="500" fill="hold"/>
                                        <p:tgtEl>
                                          <p:spTgt spid="9"/>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8"/>
                                        </p:tgtEl>
                                        <p:attrNameLst>
                                          <p:attrName>fillcolor</p:attrName>
                                        </p:attrNameLst>
                                      </p:cBhvr>
                                      <p:to>
                                        <a:srgbClr val="92D050"/>
                                      </p:to>
                                    </p:animClr>
                                    <p:set>
                                      <p:cBhvr>
                                        <p:cTn id="41" dur="500" fill="hold"/>
                                        <p:tgtEl>
                                          <p:spTgt spid="8"/>
                                        </p:tgtEl>
                                        <p:attrNameLst>
                                          <p:attrName>fill.type</p:attrName>
                                        </p:attrNameLst>
                                      </p:cBhvr>
                                      <p:to>
                                        <p:strVal val="solid"/>
                                      </p:to>
                                    </p:set>
                                    <p:set>
                                      <p:cBhvr>
                                        <p:cTn id="42" dur="500" fill="hold"/>
                                        <p:tgtEl>
                                          <p:spTgt spid="8"/>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8"/>
                  </p:tgtEl>
                </p:cond>
              </p:nextCondLst>
            </p:seq>
            <p:seq concurrent="1" nextAc="seek">
              <p:cTn id="43" restart="whenNotActive" fill="hold" evtFilter="cancelBubble" nodeType="interactiveSeq">
                <p:stCondLst>
                  <p:cond evt="onClick" delay="0">
                    <p:tgtEl>
                      <p:spTgt spid="10"/>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10"/>
                                        </p:tgtEl>
                                        <p:attrNameLst>
                                          <p:attrName>fillcolor</p:attrName>
                                        </p:attrNameLst>
                                      </p:cBhvr>
                                      <p:to>
                                        <a:srgbClr val="D99694"/>
                                      </p:to>
                                    </p:animClr>
                                    <p:set>
                                      <p:cBhvr>
                                        <p:cTn id="48" dur="500" fill="hold"/>
                                        <p:tgtEl>
                                          <p:spTgt spid="10"/>
                                        </p:tgtEl>
                                        <p:attrNameLst>
                                          <p:attrName>fill.type</p:attrName>
                                        </p:attrNameLst>
                                      </p:cBhvr>
                                      <p:to>
                                        <p:strVal val="solid"/>
                                      </p:to>
                                    </p:set>
                                    <p:set>
                                      <p:cBhvr>
                                        <p:cTn id="49" dur="500" fill="hold"/>
                                        <p:tgtEl>
                                          <p:spTgt spid="10"/>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10"/>
                  </p:tgtEl>
                </p:cond>
              </p:nextCondLst>
            </p:seq>
          </p:childTnLst>
        </p:cTn>
      </p:par>
    </p:tnLst>
    <p:bldLst>
      <p:bldP spid="27" grpId="0" animBg="1"/>
      <p:bldP spid="5" grpId="0" animBg="1"/>
      <p:bldP spid="8" grpId="0" animBg="1"/>
      <p:bldP spid="9"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5"/>
          <a:srcRect t="7786" b="7786"/>
          <a:stretch>
            <a:fillRect/>
          </a:stretch>
        </p:blipFill>
        <p:spPr>
          <a:xfrm>
            <a:off x="0" y="0"/>
            <a:ext cx="12192000" cy="6858000"/>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2834640" y="362278"/>
            <a:ext cx="8866367" cy="2359757"/>
          </a:xfrm>
          <a:prstGeom prst="wedgeRoundRectCallout">
            <a:avLst>
              <a:gd name="adj1" fmla="val -54943"/>
              <a:gd name="adj2" fmla="val -888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609630">
              <a:spcAft>
                <a:spcPts val="533"/>
              </a:spcAft>
              <a:buClr>
                <a:srgbClr val="000000"/>
              </a:buClr>
            </a:pPr>
            <a:r>
              <a:rPr lang="vi-VN" sz="2800" b="1" kern="0" dirty="0">
                <a:solidFill>
                  <a:srgbClr val="000000"/>
                </a:solidFill>
                <a:latin typeface="UTM Avo" panose="02040603050506020204" pitchFamily="18" charset="0"/>
                <a:ea typeface="等线"/>
                <a:cs typeface="Arial" pitchFamily="34" charset="0"/>
                <a:sym typeface="Arial"/>
              </a:rPr>
              <a:t>Câu 4. </a:t>
            </a:r>
            <a:r>
              <a:rPr lang="vi-VN" sz="2800" kern="0" dirty="0">
                <a:solidFill>
                  <a:srgbClr val="000000"/>
                </a:solidFill>
                <a:latin typeface="UTM Avo" panose="02040603050506020204" pitchFamily="18" charset="0"/>
                <a:ea typeface="等线"/>
                <a:cs typeface="Arial" pitchFamily="34" charset="0"/>
                <a:sym typeface="Arial"/>
              </a:rPr>
              <a:t>Hai đường thẳng cắt nhau tạo thành bốn góc khác góc bẹt. Số đo của bốn góc đó có thể là trường hợp nào trong các trường hợp sau đây?</a:t>
            </a:r>
          </a:p>
        </p:txBody>
      </p:sp>
      <p:pic>
        <p:nvPicPr>
          <p:cNvPr id="14" name="Picture 8">
            <a:extLst>
              <a:ext uri="{FF2B5EF4-FFF2-40B4-BE49-F238E27FC236}">
                <a16:creationId xmlns:a16="http://schemas.microsoft.com/office/drawing/2014/main" id="{78040024-FAE0-1F4A-B3A0-59025BC2864D}"/>
              </a:ext>
            </a:extLst>
          </p:cNvPr>
          <p:cNvPicPr>
            <a:picLocks noChangeAspect="1"/>
          </p:cNvPicPr>
          <p:nvPr/>
        </p:nvPicPr>
        <p:blipFill>
          <a:blip r:embed="rId8"/>
          <a:srcRect/>
          <a:stretch>
            <a:fillRect/>
          </a:stretch>
        </p:blipFill>
        <p:spPr>
          <a:xfrm>
            <a:off x="491000" y="676471"/>
            <a:ext cx="1994421" cy="2045560"/>
          </a:xfrm>
          <a:prstGeom prst="rect">
            <a:avLst/>
          </a:prstGeom>
        </p:spPr>
      </p:pic>
      <p:pic>
        <p:nvPicPr>
          <p:cNvPr id="3" name="Picture 6">
            <a:extLst>
              <a:ext uri="{FF2B5EF4-FFF2-40B4-BE49-F238E27FC236}">
                <a16:creationId xmlns:a16="http://schemas.microsoft.com/office/drawing/2014/main" id="{18EDCDCE-566F-2627-2D91-2A8649BF472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8953163F-4D1F-B4BC-EDC8-AABE00520BDC}"/>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fr-FR" sz="2800" i="0" u="none" strike="noStrike" kern="0" cap="none" spc="0" normalizeH="0" baseline="0" noProof="0" dirty="0">
                    <a:ln>
                      <a:noFill/>
                    </a:ln>
                    <a:solidFill>
                      <a:schemeClr val="tx1"/>
                    </a:solidFill>
                    <a:effectLst/>
                    <a:uLnTx/>
                    <a:uFillTx/>
                    <a:latin typeface="UTM Avo" panose="02040603050506020204" pitchFamily="18" charset="0"/>
                    <a:ea typeface="Calibri"/>
                    <a:cs typeface="Arial" pitchFamily="34" charset="0"/>
                    <a:sym typeface="Arial"/>
                  </a:rPr>
                  <a:t>A.</a:t>
                </a:r>
                <a14:m>
                  <m:oMath xmlns:m="http://schemas.openxmlformats.org/officeDocument/2006/math">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70</m:t>
                    </m:r>
                    <m:r>
                      <a:rPr lang="vi-VN" sz="2800" kern="0" dirty="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70</m:t>
                    </m:r>
                    <m:r>
                      <a:rPr lang="vi-VN" sz="2800" kern="0" dirty="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70</m:t>
                    </m:r>
                    <m:r>
                      <a:rPr lang="vi-VN" sz="2800" kern="0" dirty="0">
                        <a:solidFill>
                          <a:srgbClr val="000000"/>
                        </a:solidFill>
                        <a:latin typeface="Cambria Math" panose="02040503050406030204" pitchFamily="18" charset="0"/>
                        <a:ea typeface="等线"/>
                        <a:cs typeface="Arial" pitchFamily="34" charset="0"/>
                      </a:rPr>
                      <m:t>°</m:t>
                    </m:r>
                    <m:r>
                      <a:rPr lang="vi-VN" sz="2800" kern="0" dirty="0" smtClean="0">
                        <a:solidFill>
                          <a:srgbClr val="000000"/>
                        </a:solidFill>
                        <a:latin typeface="Cambria Math" panose="02040503050406030204" pitchFamily="18" charset="0"/>
                        <a:ea typeface="等线"/>
                        <a:cs typeface="Arial" pitchFamily="34" charset="0"/>
                      </a:rPr>
                      <m:t>,</m:t>
                    </m:r>
                    <m:r>
                      <a:rPr lang="en-US" sz="2800" kern="0" dirty="0">
                        <a:solidFill>
                          <a:srgbClr val="000000"/>
                        </a:solidFill>
                        <a:latin typeface="Cambria Math" panose="02040503050406030204" pitchFamily="18" charset="0"/>
                        <a:ea typeface="等线"/>
                        <a:cs typeface="Arial" pitchFamily="34" charset="0"/>
                      </a:rPr>
                      <m:t> </m:t>
                    </m:r>
                    <m:r>
                      <m:rPr>
                        <m:nor/>
                      </m:rPr>
                      <a:rPr lang="vi-VN" sz="2800" kern="0" dirty="0">
                        <a:solidFill>
                          <a:srgbClr val="000000"/>
                        </a:solidFill>
                        <a:latin typeface="UTM Avo" panose="02040603050506020204" pitchFamily="18" charset="0"/>
                        <a:ea typeface="等线"/>
                        <a:cs typeface="Arial" pitchFamily="34" charset="0"/>
                      </a:rPr>
                      <m:t>110</m:t>
                    </m:r>
                    <m:r>
                      <a:rPr lang="vi-VN" sz="2800" kern="0" dirty="0">
                        <a:solidFill>
                          <a:srgbClr val="000000"/>
                        </a:solidFill>
                        <a:latin typeface="Cambria Math" panose="02040503050406030204" pitchFamily="18" charset="0"/>
                        <a:ea typeface="等线"/>
                        <a:cs typeface="Arial" pitchFamily="34" charset="0"/>
                      </a:rPr>
                      <m:t>°</m:t>
                    </m:r>
                  </m:oMath>
                </a14:m>
                <a:endParaRPr lang="en-US" sz="2800" kern="0" dirty="0">
                  <a:solidFill>
                    <a:srgbClr val="000000"/>
                  </a:solidFill>
                  <a:latin typeface="UTM Avo" panose="02040603050506020204" pitchFamily="18" charset="0"/>
                  <a:ea typeface="等线"/>
                  <a:cs typeface="Arial" pitchFamily="34" charset="0"/>
                  <a:sym typeface="Arial"/>
                </a:endParaRPr>
              </a:p>
            </p:txBody>
          </p:sp>
        </mc:Choice>
        <mc:Fallback xmlns="">
          <p:sp>
            <p:nvSpPr>
              <p:cNvPr id="5" name="Rectangle: Rounded Corners 4">
                <a:extLst>
                  <a:ext uri="{FF2B5EF4-FFF2-40B4-BE49-F238E27FC236}">
                    <a16:creationId xmlns:a16="http://schemas.microsoft.com/office/drawing/2014/main" id="{8953163F-4D1F-B4BC-EDC8-AABE00520BDC}"/>
                  </a:ext>
                </a:extLst>
              </p:cNvPr>
              <p:cNvSpPr>
                <a:spLocks noRot="1" noChangeAspect="1" noMove="1" noResize="1" noEditPoints="1" noAdjustHandles="1" noChangeArrowheads="1" noChangeShapeType="1" noTextEdit="1"/>
              </p:cNvSpPr>
              <p:nvPr/>
            </p:nvSpPr>
            <p:spPr>
              <a:xfrm>
                <a:off x="1222252" y="2880476"/>
                <a:ext cx="4718756" cy="1655474"/>
              </a:xfrm>
              <a:prstGeom prst="round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EFDCDBC2-D05E-DB30-E074-BF83916079DB}"/>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fr-FR" sz="2800" i="0" u="none" strike="noStrike" kern="0" cap="none" spc="0" normalizeH="0" baseline="0" noProof="0" dirty="0">
                    <a:ln>
                      <a:noFill/>
                    </a:ln>
                    <a:solidFill>
                      <a:schemeClr val="tx1"/>
                    </a:solidFill>
                    <a:effectLst/>
                    <a:uLnTx/>
                    <a:uFillTx/>
                    <a:latin typeface="UTM Avo" panose="02040603050506020204" pitchFamily="18" charset="0"/>
                    <a:cs typeface="Arial" pitchFamily="34" charset="0"/>
                    <a:sym typeface="Arial"/>
                  </a:rPr>
                  <a:t>C. </a:t>
                </a:r>
                <a14:m>
                  <m:oMath xmlns:m="http://schemas.openxmlformats.org/officeDocument/2006/math">
                    <m:r>
                      <m:rPr>
                        <m:nor/>
                      </m:rPr>
                      <a:rPr lang="vi-VN" sz="2800" kern="0" dirty="0">
                        <a:solidFill>
                          <a:srgbClr val="000000"/>
                        </a:solidFill>
                        <a:latin typeface="UTM Avo" panose="02040603050506020204" pitchFamily="18" charset="0"/>
                        <a:ea typeface="等线"/>
                        <a:cs typeface="Arial" pitchFamily="34" charset="0"/>
                      </a:rPr>
                      <m:t>80</m:t>
                    </m:r>
                    <m:r>
                      <m:rPr>
                        <m:nor/>
                      </m:rPr>
                      <a:rPr lang="vi-VN" sz="2800" kern="0" dirty="0">
                        <a:solidFill>
                          <a:srgbClr val="000000"/>
                        </a:solidFill>
                        <a:latin typeface="UTM Avo" panose="02040603050506020204" pitchFamily="18" charset="0"/>
                        <a:ea typeface="等线"/>
                        <a:cs typeface="Arial" pitchFamily="34" charset="0"/>
                      </a:rPr>
                      <m:t>°</m:t>
                    </m:r>
                    <m:r>
                      <m:rPr>
                        <m:nor/>
                      </m:rPr>
                      <a:rPr lang="vi-VN" sz="2800" kern="0" dirty="0">
                        <a:solidFill>
                          <a:srgbClr val="000000"/>
                        </a:solidFill>
                        <a:latin typeface="UTM Avo" panose="02040603050506020204" pitchFamily="18" charset="0"/>
                        <a:ea typeface="等线"/>
                        <a:cs typeface="Arial" pitchFamily="34" charset="0"/>
                      </a:rPr>
                      <m:t>,50</m:t>
                    </m:r>
                    <m:r>
                      <m:rPr>
                        <m:nor/>
                      </m:rPr>
                      <a:rPr lang="vi-VN" sz="2800" kern="0" dirty="0">
                        <a:solidFill>
                          <a:srgbClr val="000000"/>
                        </a:solidFill>
                        <a:latin typeface="UTM Avo" panose="02040603050506020204" pitchFamily="18" charset="0"/>
                        <a:ea typeface="等线"/>
                        <a:cs typeface="Arial" pitchFamily="34" charset="0"/>
                      </a:rPr>
                      <m:t>°</m:t>
                    </m:r>
                    <m:r>
                      <m:rPr>
                        <m:nor/>
                      </m:rPr>
                      <a:rPr lang="vi-VN" sz="2800" kern="0" dirty="0">
                        <a:solidFill>
                          <a:srgbClr val="000000"/>
                        </a:solidFill>
                        <a:latin typeface="UTM Avo" panose="02040603050506020204" pitchFamily="18" charset="0"/>
                        <a:ea typeface="等线"/>
                        <a:cs typeface="Arial" pitchFamily="34" charset="0"/>
                      </a:rPr>
                      <m:t>,130</m:t>
                    </m:r>
                    <m:r>
                      <m:rPr>
                        <m:nor/>
                      </m:rPr>
                      <a:rPr lang="vi-VN" sz="2800" kern="0" dirty="0">
                        <a:solidFill>
                          <a:srgbClr val="000000"/>
                        </a:solidFill>
                        <a:latin typeface="UTM Avo" panose="02040603050506020204" pitchFamily="18" charset="0"/>
                        <a:ea typeface="等线"/>
                        <a:cs typeface="Arial" pitchFamily="34" charset="0"/>
                      </a:rPr>
                      <m:t>°</m:t>
                    </m:r>
                    <m:r>
                      <m:rPr>
                        <m:nor/>
                      </m:rPr>
                      <a:rPr lang="vi-VN" sz="2800" kern="0" dirty="0">
                        <a:solidFill>
                          <a:srgbClr val="000000"/>
                        </a:solidFill>
                        <a:latin typeface="UTM Avo" panose="02040603050506020204" pitchFamily="18" charset="0"/>
                        <a:ea typeface="等线"/>
                        <a:cs typeface="Arial" pitchFamily="34" charset="0"/>
                      </a:rPr>
                      <m:t>,100</m:t>
                    </m:r>
                    <m:r>
                      <m:rPr>
                        <m:nor/>
                      </m:rPr>
                      <a:rPr lang="vi-VN" sz="2800" kern="0" dirty="0">
                        <a:solidFill>
                          <a:srgbClr val="000000"/>
                        </a:solidFill>
                        <a:latin typeface="UTM Avo" panose="02040603050506020204" pitchFamily="18" charset="0"/>
                        <a:ea typeface="等线"/>
                        <a:cs typeface="Arial" pitchFamily="34" charset="0"/>
                      </a:rPr>
                      <m:t>°</m:t>
                    </m:r>
                  </m:oMath>
                </a14:m>
                <a:endParaRPr lang="en-US" sz="2800" kern="0" dirty="0">
                  <a:solidFill>
                    <a:srgbClr val="000000"/>
                  </a:solidFill>
                  <a:latin typeface="UTM Avo" panose="02040603050506020204" pitchFamily="18" charset="0"/>
                  <a:ea typeface="等线"/>
                  <a:cs typeface="Arial" pitchFamily="34" charset="0"/>
                  <a:sym typeface="Arial"/>
                </a:endParaRPr>
              </a:p>
            </p:txBody>
          </p:sp>
        </mc:Choice>
        <mc:Fallback xmlns="">
          <p:sp>
            <p:nvSpPr>
              <p:cNvPr id="8" name="Rectangle: Rounded Corners 7">
                <a:extLst>
                  <a:ext uri="{FF2B5EF4-FFF2-40B4-BE49-F238E27FC236}">
                    <a16:creationId xmlns:a16="http://schemas.microsoft.com/office/drawing/2014/main" id="{EFDCDBC2-D05E-DB30-E074-BF83916079DB}"/>
                  </a:ext>
                </a:extLst>
              </p:cNvPr>
              <p:cNvSpPr>
                <a:spLocks noRot="1" noChangeAspect="1" noMove="1" noResize="1" noEditPoints="1" noAdjustHandles="1" noChangeArrowheads="1" noChangeShapeType="1" noTextEdit="1"/>
              </p:cNvSpPr>
              <p:nvPr/>
            </p:nvSpPr>
            <p:spPr>
              <a:xfrm>
                <a:off x="1222252" y="4754812"/>
                <a:ext cx="4718756" cy="1655474"/>
              </a:xfrm>
              <a:prstGeom prst="round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Rounded Corners 8">
                <a:extLst>
                  <a:ext uri="{FF2B5EF4-FFF2-40B4-BE49-F238E27FC236}">
                    <a16:creationId xmlns:a16="http://schemas.microsoft.com/office/drawing/2014/main" id="{2A27DA89-33D7-7502-C2A1-C095B63FA100}"/>
                  </a:ext>
                </a:extLst>
              </p:cNvPr>
              <p:cNvSpPr/>
              <p:nvPr/>
            </p:nvSpPr>
            <p:spPr>
              <a:xfrm>
                <a:off x="6250993"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defTabSz="914173"/>
                <a:r>
                  <a:rPr lang="fr-FR" sz="2800" kern="0" dirty="0">
                    <a:solidFill>
                      <a:schemeClr val="tx1"/>
                    </a:solidFill>
                    <a:latin typeface="UTM Avo" panose="02040603050506020204" pitchFamily="18" charset="0"/>
                    <a:cs typeface="Arial" pitchFamily="34" charset="0"/>
                    <a:sym typeface="Arial"/>
                  </a:rPr>
                  <a:t>B. </a:t>
                </a:r>
                <a14:m>
                  <m:oMath xmlns:m="http://schemas.openxmlformats.org/officeDocument/2006/math">
                    <m:r>
                      <m:rPr>
                        <m:nor/>
                      </m:rPr>
                      <a:rPr lang="vi-VN" sz="2800" kern="0" dirty="0">
                        <a:solidFill>
                          <a:srgbClr val="000000"/>
                        </a:solidFill>
                        <a:latin typeface="UTM Avo" panose="02040603050506020204" pitchFamily="18" charset="0"/>
                        <a:ea typeface="等线"/>
                        <a:cs typeface="Arial" pitchFamily="34" charset="0"/>
                      </a:rPr>
                      <m:t>60</m:t>
                    </m:r>
                    <m:r>
                      <m:rPr>
                        <m:nor/>
                      </m:rPr>
                      <a:rPr lang="vi-VN" sz="2800" kern="0" dirty="0">
                        <a:solidFill>
                          <a:srgbClr val="000000"/>
                        </a:solidFill>
                        <a:latin typeface="UTM Avo" panose="02040603050506020204" pitchFamily="18" charset="0"/>
                        <a:ea typeface="等线"/>
                        <a:cs typeface="Arial" pitchFamily="34" charset="0"/>
                      </a:rPr>
                      <m:t>°</m:t>
                    </m:r>
                    <m:r>
                      <m:rPr>
                        <m:nor/>
                      </m:rPr>
                      <a:rPr lang="vi-VN" sz="2800" kern="0" dirty="0">
                        <a:solidFill>
                          <a:srgbClr val="000000"/>
                        </a:solidFill>
                        <a:latin typeface="UTM Avo" panose="02040603050506020204" pitchFamily="18" charset="0"/>
                        <a:ea typeface="等线"/>
                        <a:cs typeface="Arial" pitchFamily="34" charset="0"/>
                      </a:rPr>
                      <m:t>,120</m:t>
                    </m:r>
                    <m:r>
                      <m:rPr>
                        <m:nor/>
                      </m:rPr>
                      <a:rPr lang="vi-VN" sz="2800" kern="0" dirty="0">
                        <a:solidFill>
                          <a:srgbClr val="000000"/>
                        </a:solidFill>
                        <a:latin typeface="UTM Avo" panose="02040603050506020204" pitchFamily="18" charset="0"/>
                        <a:ea typeface="等线"/>
                        <a:cs typeface="Arial" pitchFamily="34" charset="0"/>
                      </a:rPr>
                      <m:t>°</m:t>
                    </m:r>
                    <m:r>
                      <m:rPr>
                        <m:nor/>
                      </m:rPr>
                      <a:rPr lang="vi-VN" sz="2800" kern="0" dirty="0">
                        <a:solidFill>
                          <a:srgbClr val="000000"/>
                        </a:solidFill>
                        <a:latin typeface="UTM Avo" panose="02040603050506020204" pitchFamily="18" charset="0"/>
                        <a:ea typeface="等线"/>
                        <a:cs typeface="Arial" pitchFamily="34" charset="0"/>
                      </a:rPr>
                      <m:t>,120</m:t>
                    </m:r>
                    <m:r>
                      <m:rPr>
                        <m:nor/>
                      </m:rPr>
                      <a:rPr lang="vi-VN" sz="2800" kern="0" dirty="0">
                        <a:solidFill>
                          <a:srgbClr val="000000"/>
                        </a:solidFill>
                        <a:latin typeface="UTM Avo" panose="02040603050506020204" pitchFamily="18" charset="0"/>
                        <a:ea typeface="等线"/>
                        <a:cs typeface="Arial" pitchFamily="34" charset="0"/>
                      </a:rPr>
                      <m:t>°</m:t>
                    </m:r>
                    <m:r>
                      <m:rPr>
                        <m:nor/>
                      </m:rPr>
                      <a:rPr lang="vi-VN" sz="2800" kern="0" dirty="0">
                        <a:solidFill>
                          <a:srgbClr val="000000"/>
                        </a:solidFill>
                        <a:latin typeface="UTM Avo" panose="02040603050506020204" pitchFamily="18" charset="0"/>
                        <a:ea typeface="等线"/>
                        <a:cs typeface="Arial" pitchFamily="34" charset="0"/>
                      </a:rPr>
                      <m:t>,120</m:t>
                    </m:r>
                    <m:r>
                      <a:rPr lang="vi-VN" sz="2800" kern="0" dirty="0">
                        <a:solidFill>
                          <a:srgbClr val="000000"/>
                        </a:solidFill>
                        <a:latin typeface="Cambria Math" panose="02040503050406030204" pitchFamily="18" charset="0"/>
                        <a:ea typeface="等线"/>
                        <a:cs typeface="Arial" pitchFamily="34" charset="0"/>
                      </a:rPr>
                      <m:t>°</m:t>
                    </m:r>
                  </m:oMath>
                </a14:m>
                <a:endParaRPr lang="vi-VN" sz="2800" kern="0" dirty="0">
                  <a:solidFill>
                    <a:srgbClr val="000000"/>
                  </a:solidFill>
                  <a:latin typeface="UTM Avo" panose="02040603050506020204" pitchFamily="18" charset="0"/>
                  <a:ea typeface="等线"/>
                  <a:cs typeface="Arial" pitchFamily="34" charset="0"/>
                </a:endParaRPr>
              </a:p>
            </p:txBody>
          </p:sp>
        </mc:Choice>
        <mc:Fallback xmlns="">
          <p:sp>
            <p:nvSpPr>
              <p:cNvPr id="9" name="Rectangle: Rounded Corners 8">
                <a:extLst>
                  <a:ext uri="{FF2B5EF4-FFF2-40B4-BE49-F238E27FC236}">
                    <a16:creationId xmlns:a16="http://schemas.microsoft.com/office/drawing/2014/main" id="{2A27DA89-33D7-7502-C2A1-C095B63FA100}"/>
                  </a:ext>
                </a:extLst>
              </p:cNvPr>
              <p:cNvSpPr>
                <a:spLocks noRot="1" noChangeAspect="1" noMove="1" noResize="1" noEditPoints="1" noAdjustHandles="1" noChangeArrowheads="1" noChangeShapeType="1" noTextEdit="1"/>
              </p:cNvSpPr>
              <p:nvPr/>
            </p:nvSpPr>
            <p:spPr>
              <a:xfrm>
                <a:off x="6250993" y="2880476"/>
                <a:ext cx="4718756" cy="1655474"/>
              </a:xfrm>
              <a:prstGeom prst="round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Rounded Corners 9">
                <a:extLst>
                  <a:ext uri="{FF2B5EF4-FFF2-40B4-BE49-F238E27FC236}">
                    <a16:creationId xmlns:a16="http://schemas.microsoft.com/office/drawing/2014/main" id="{DE14934E-20A6-7D64-CA3E-A41BD37E648C}"/>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defTabSz="914173"/>
                <a:r>
                  <a:rPr lang="fr-FR" sz="2800" kern="0" dirty="0">
                    <a:solidFill>
                      <a:schemeClr val="tx1"/>
                    </a:solidFill>
                    <a:latin typeface="UTM Avo" panose="02040603050506020204" pitchFamily="18" charset="0"/>
                    <a:cs typeface="Arial" pitchFamily="34" charset="0"/>
                    <a:sym typeface="Arial"/>
                  </a:rPr>
                  <a:t>D. </a:t>
                </a:r>
                <a14:m>
                  <m:oMath xmlns:m="http://schemas.openxmlformats.org/officeDocument/2006/math">
                    <m:r>
                      <m:rPr>
                        <m:nor/>
                      </m:rPr>
                      <a:rPr lang="vi-VN" sz="2800" kern="0" dirty="0">
                        <a:solidFill>
                          <a:srgbClr val="000000"/>
                        </a:solidFill>
                        <a:latin typeface="UTM Avo" panose="02040603050506020204" pitchFamily="18" charset="0"/>
                        <a:ea typeface="等线"/>
                        <a:cs typeface="Arial" pitchFamily="34" charset="0"/>
                      </a:rPr>
                      <m:t>90</m:t>
                    </m:r>
                    <m:r>
                      <m:rPr>
                        <m:nor/>
                      </m:rPr>
                      <a:rPr lang="vi-VN" sz="2800" kern="0" dirty="0">
                        <a:solidFill>
                          <a:srgbClr val="000000"/>
                        </a:solidFill>
                        <a:latin typeface="UTM Avo" panose="02040603050506020204" pitchFamily="18" charset="0"/>
                        <a:ea typeface="等线"/>
                        <a:cs typeface="Arial" pitchFamily="34" charset="0"/>
                      </a:rPr>
                      <m:t>°</m:t>
                    </m:r>
                    <m:r>
                      <m:rPr>
                        <m:nor/>
                      </m:rPr>
                      <a:rPr lang="vi-VN" sz="2800" kern="0" dirty="0">
                        <a:solidFill>
                          <a:srgbClr val="000000"/>
                        </a:solidFill>
                        <a:latin typeface="UTM Avo" panose="02040603050506020204" pitchFamily="18" charset="0"/>
                        <a:ea typeface="等线"/>
                        <a:cs typeface="Arial" pitchFamily="34" charset="0"/>
                      </a:rPr>
                      <m:t>,90</m:t>
                    </m:r>
                    <m:r>
                      <m:rPr>
                        <m:nor/>
                      </m:rPr>
                      <a:rPr lang="vi-VN" sz="2800" kern="0" dirty="0">
                        <a:solidFill>
                          <a:srgbClr val="000000"/>
                        </a:solidFill>
                        <a:latin typeface="UTM Avo" panose="02040603050506020204" pitchFamily="18" charset="0"/>
                        <a:ea typeface="等线"/>
                        <a:cs typeface="Arial" pitchFamily="34" charset="0"/>
                      </a:rPr>
                      <m:t>°</m:t>
                    </m:r>
                    <m:r>
                      <m:rPr>
                        <m:nor/>
                      </m:rPr>
                      <a:rPr lang="vi-VN" sz="2800" kern="0" dirty="0">
                        <a:solidFill>
                          <a:srgbClr val="000000"/>
                        </a:solidFill>
                        <a:latin typeface="UTM Avo" panose="02040603050506020204" pitchFamily="18" charset="0"/>
                        <a:ea typeface="等线"/>
                        <a:cs typeface="Arial" pitchFamily="34" charset="0"/>
                      </a:rPr>
                      <m:t>,90</m:t>
                    </m:r>
                    <m:r>
                      <m:rPr>
                        <m:nor/>
                      </m:rPr>
                      <a:rPr lang="vi-VN" sz="2800" kern="0" dirty="0">
                        <a:solidFill>
                          <a:srgbClr val="000000"/>
                        </a:solidFill>
                        <a:latin typeface="UTM Avo" panose="02040603050506020204" pitchFamily="18" charset="0"/>
                        <a:ea typeface="等线"/>
                        <a:cs typeface="Arial" pitchFamily="34" charset="0"/>
                      </a:rPr>
                      <m:t>°</m:t>
                    </m:r>
                    <m:r>
                      <m:rPr>
                        <m:nor/>
                      </m:rPr>
                      <a:rPr lang="vi-VN" sz="2800" kern="0" dirty="0">
                        <a:solidFill>
                          <a:srgbClr val="000000"/>
                        </a:solidFill>
                        <a:latin typeface="UTM Avo" panose="02040603050506020204" pitchFamily="18" charset="0"/>
                        <a:ea typeface="等线"/>
                        <a:cs typeface="Arial" pitchFamily="34" charset="0"/>
                      </a:rPr>
                      <m:t>,90</m:t>
                    </m:r>
                    <m:r>
                      <m:rPr>
                        <m:nor/>
                      </m:rPr>
                      <a:rPr lang="vi-VN" sz="2800" kern="0" dirty="0">
                        <a:solidFill>
                          <a:srgbClr val="000000"/>
                        </a:solidFill>
                        <a:latin typeface="UTM Avo" panose="02040603050506020204" pitchFamily="18" charset="0"/>
                        <a:ea typeface="等线"/>
                        <a:cs typeface="Arial" pitchFamily="34" charset="0"/>
                      </a:rPr>
                      <m:t>°</m:t>
                    </m:r>
                  </m:oMath>
                </a14:m>
                <a:endParaRPr lang="en-US" sz="2800" kern="0" dirty="0">
                  <a:solidFill>
                    <a:schemeClr val="tx1"/>
                  </a:solidFill>
                  <a:latin typeface="UTM Avo" panose="02040603050506020204" pitchFamily="18" charset="0"/>
                  <a:cs typeface="Arial" pitchFamily="34" charset="0"/>
                  <a:sym typeface="Arial"/>
                </a:endParaRPr>
              </a:p>
            </p:txBody>
          </p:sp>
        </mc:Choice>
        <mc:Fallback xmlns="">
          <p:sp>
            <p:nvSpPr>
              <p:cNvPr id="10" name="Rectangle: Rounded Corners 9">
                <a:extLst>
                  <a:ext uri="{FF2B5EF4-FFF2-40B4-BE49-F238E27FC236}">
                    <a16:creationId xmlns:a16="http://schemas.microsoft.com/office/drawing/2014/main" id="{DE14934E-20A6-7D64-CA3E-A41BD37E648C}"/>
                  </a:ext>
                </a:extLst>
              </p:cNvPr>
              <p:cNvSpPr>
                <a:spLocks noRot="1" noChangeAspect="1" noMove="1" noResize="1" noEditPoints="1" noAdjustHandles="1" noChangeArrowheads="1" noChangeShapeType="1" noTextEdit="1"/>
              </p:cNvSpPr>
              <p:nvPr/>
            </p:nvSpPr>
            <p:spPr>
              <a:xfrm>
                <a:off x="6250993" y="4754812"/>
                <a:ext cx="4718756" cy="1655474"/>
              </a:xfrm>
              <a:prstGeom prst="roundRect">
                <a:avLst/>
              </a:prstGeom>
              <a:blipFill>
                <a:blip r:embed="rId12"/>
                <a:stretch>
                  <a:fillRect/>
                </a:stretch>
              </a:blipFill>
              <a:ln>
                <a:noFill/>
              </a:ln>
            </p:spPr>
            <p:txBody>
              <a:bodyPr/>
              <a:lstStyle/>
              <a:p>
                <a:r>
                  <a:rPr lang="en-US">
                    <a:noFill/>
                  </a:rPr>
                  <a:t> </a:t>
                </a:r>
              </a:p>
            </p:txBody>
          </p:sp>
        </mc:Fallback>
      </mc:AlternateContent>
      <p:pic>
        <p:nvPicPr>
          <p:cNvPr id="6" name="Picture 5">
            <a:extLst>
              <a:ext uri="{FF2B5EF4-FFF2-40B4-BE49-F238E27FC236}">
                <a16:creationId xmlns:a16="http://schemas.microsoft.com/office/drawing/2014/main" id="{02E2EA98-642A-51F9-4C85-E50C1D55A4DE}"/>
              </a:ext>
            </a:extLst>
          </p:cNvPr>
          <p:cNvPicPr>
            <a:picLocks noChangeAspect="1"/>
          </p:cNvPicPr>
          <p:nvPr/>
        </p:nvPicPr>
        <p:blipFill>
          <a:blip r:embed="rId13"/>
          <a:stretch>
            <a:fillRect/>
          </a:stretch>
        </p:blipFill>
        <p:spPr>
          <a:xfrm>
            <a:off x="11371966" y="0"/>
            <a:ext cx="820034" cy="914400"/>
          </a:xfrm>
          <a:prstGeom prst="rect">
            <a:avLst/>
          </a:prstGeom>
          <a:solidFill>
            <a:schemeClr val="bg1"/>
          </a:solidFill>
        </p:spPr>
      </p:pic>
      <p:pic>
        <p:nvPicPr>
          <p:cNvPr id="11" name="Picture 11">
            <a:hlinkClick r:id="" action="ppaction://hlinkshowjump?jump=nextslide"/>
            <a:extLst>
              <a:ext uri="{FF2B5EF4-FFF2-40B4-BE49-F238E27FC236}">
                <a16:creationId xmlns:a16="http://schemas.microsoft.com/office/drawing/2014/main" id="{3A0AF141-8E3E-7BF2-8394-2807F6FEE40C}"/>
              </a:ext>
            </a:extLst>
          </p:cNvPr>
          <p:cNvPicPr>
            <a:picLocks noChangeAspect="1"/>
          </p:cNvPicPr>
          <p:nvPr/>
        </p:nvPicPr>
        <p:blipFill>
          <a:blip r:embed="rId14"/>
          <a:srcRect/>
          <a:stretch>
            <a:fillRect/>
          </a:stretch>
        </p:blipFill>
        <p:spPr>
          <a:xfrm>
            <a:off x="10969753" y="5582552"/>
            <a:ext cx="1222251" cy="1242441"/>
          </a:xfrm>
          <a:prstGeom prst="rect">
            <a:avLst/>
          </a:prstGeom>
        </p:spPr>
      </p:pic>
    </p:spTree>
    <p:extLst>
      <p:ext uri="{BB962C8B-B14F-4D97-AF65-F5344CB8AC3E}">
        <p14:creationId xmlns:p14="http://schemas.microsoft.com/office/powerpoint/2010/main" val="394876493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randombar(horizontal)">
                                      <p:cBhvr>
                                        <p:cTn id="18" dur="500"/>
                                        <p:tgtEl>
                                          <p:spTgt spid="8"/>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5"/>
                                        </p:tgtEl>
                                        <p:attrNameLst>
                                          <p:attrName>fillcolor</p:attrName>
                                        </p:attrNameLst>
                                      </p:cBhvr>
                                      <p:to>
                                        <a:srgbClr val="D99694"/>
                                      </p:to>
                                    </p:animClr>
                                    <p:set>
                                      <p:cBhvr>
                                        <p:cTn id="27" dur="500" fill="hold"/>
                                        <p:tgtEl>
                                          <p:spTgt spid="5"/>
                                        </p:tgtEl>
                                        <p:attrNameLst>
                                          <p:attrName>fill.type</p:attrName>
                                        </p:attrNameLst>
                                      </p:cBhvr>
                                      <p:to>
                                        <p:strVal val="solid"/>
                                      </p:to>
                                    </p:set>
                                    <p:set>
                                      <p:cBhvr>
                                        <p:cTn id="28" dur="500" fill="hold"/>
                                        <p:tgtEl>
                                          <p:spTgt spid="5"/>
                                        </p:tgtEl>
                                        <p:attrNameLst>
                                          <p:attrName>fill.on</p:attrName>
                                        </p:attrNameLst>
                                      </p:cBhvr>
                                      <p:to>
                                        <p:strVal val="true"/>
                                      </p:to>
                                    </p:set>
                                  </p:childTnLst>
                                  <p:subTnLst>
                                    <p:audio>
                                      <p:cMediaNode>
                                        <p:cTn display="0" masterRel="sameClick">
                                          <p:stCondLst>
                                            <p:cond evt="begin" delay="0">
                                              <p:tn val="2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29" restart="whenNotActive" fill="hold" evtFilter="cancelBubble" nodeType="interactiveSeq">
                <p:stCondLst>
                  <p:cond evt="onClick" delay="0">
                    <p:tgtEl>
                      <p:spTgt spid="9"/>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9"/>
                                        </p:tgtEl>
                                        <p:attrNameLst>
                                          <p:attrName>fillcolor</p:attrName>
                                        </p:attrNameLst>
                                      </p:cBhvr>
                                      <p:to>
                                        <a:srgbClr val="D99694"/>
                                      </p:to>
                                    </p:animClr>
                                    <p:set>
                                      <p:cBhvr>
                                        <p:cTn id="34" dur="500" fill="hold"/>
                                        <p:tgtEl>
                                          <p:spTgt spid="9"/>
                                        </p:tgtEl>
                                        <p:attrNameLst>
                                          <p:attrName>fill.type</p:attrName>
                                        </p:attrNameLst>
                                      </p:cBhvr>
                                      <p:to>
                                        <p:strVal val="solid"/>
                                      </p:to>
                                    </p:set>
                                    <p:set>
                                      <p:cBhvr>
                                        <p:cTn id="35" dur="500" fill="hold"/>
                                        <p:tgtEl>
                                          <p:spTgt spid="9"/>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seq concurrent="1" nextAc="seek">
              <p:cTn id="36" restart="whenNotActive" fill="hold" evtFilter="cancelBubble" nodeType="interactiveSeq">
                <p:stCondLst>
                  <p:cond evt="onClick" delay="0">
                    <p:tgtEl>
                      <p:spTgt spid="8"/>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8"/>
                                        </p:tgtEl>
                                        <p:attrNameLst>
                                          <p:attrName>fillcolor</p:attrName>
                                        </p:attrNameLst>
                                      </p:cBhvr>
                                      <p:to>
                                        <a:srgbClr val="D99694"/>
                                      </p:to>
                                    </p:animClr>
                                    <p:set>
                                      <p:cBhvr>
                                        <p:cTn id="41" dur="500" fill="hold"/>
                                        <p:tgtEl>
                                          <p:spTgt spid="8"/>
                                        </p:tgtEl>
                                        <p:attrNameLst>
                                          <p:attrName>fill.type</p:attrName>
                                        </p:attrNameLst>
                                      </p:cBhvr>
                                      <p:to>
                                        <p:strVal val="solid"/>
                                      </p:to>
                                    </p:set>
                                    <p:set>
                                      <p:cBhvr>
                                        <p:cTn id="42" dur="500" fill="hold"/>
                                        <p:tgtEl>
                                          <p:spTgt spid="8"/>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8"/>
                  </p:tgtEl>
                </p:cond>
              </p:nextCondLst>
            </p:seq>
            <p:seq concurrent="1" nextAc="seek">
              <p:cTn id="43" restart="whenNotActive" fill="hold" evtFilter="cancelBubble" nodeType="interactiveSeq">
                <p:stCondLst>
                  <p:cond evt="onClick" delay="0">
                    <p:tgtEl>
                      <p:spTgt spid="10"/>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10"/>
                                        </p:tgtEl>
                                        <p:attrNameLst>
                                          <p:attrName>fillcolor</p:attrName>
                                        </p:attrNameLst>
                                      </p:cBhvr>
                                      <p:to>
                                        <a:srgbClr val="92D050"/>
                                      </p:to>
                                    </p:animClr>
                                    <p:set>
                                      <p:cBhvr>
                                        <p:cTn id="48" dur="500" fill="hold"/>
                                        <p:tgtEl>
                                          <p:spTgt spid="10"/>
                                        </p:tgtEl>
                                        <p:attrNameLst>
                                          <p:attrName>fill.type</p:attrName>
                                        </p:attrNameLst>
                                      </p:cBhvr>
                                      <p:to>
                                        <p:strVal val="solid"/>
                                      </p:to>
                                    </p:set>
                                    <p:set>
                                      <p:cBhvr>
                                        <p:cTn id="49" dur="500" fill="hold"/>
                                        <p:tgtEl>
                                          <p:spTgt spid="10"/>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10"/>
                  </p:tgtEl>
                </p:cond>
              </p:nextCondLst>
            </p:seq>
          </p:childTnLst>
        </p:cTn>
      </p:par>
    </p:tnLst>
    <p:bldLst>
      <p:bldP spid="27" grpId="0" animBg="1"/>
      <p:bldP spid="5" grpId="0" animBg="1"/>
      <p:bldP spid="8" grpId="0" animBg="1"/>
      <p:bldP spid="9" grpId="0" animBg="1"/>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9DD75-F221-78DA-AB6C-2F92819AE4D8}"/>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3CE63322-D76A-8D90-A7D4-140D01271002}"/>
              </a:ext>
            </a:extLst>
          </p:cNvPr>
          <p:cNvPicPr>
            <a:picLocks noChangeAspect="1"/>
          </p:cNvPicPr>
          <p:nvPr/>
        </p:nvPicPr>
        <p:blipFill>
          <a:blip r:embed="rId5"/>
          <a:srcRect t="7786" b="7786"/>
          <a:stretch>
            <a:fillRect/>
          </a:stretch>
        </p:blipFill>
        <p:spPr>
          <a:xfrm>
            <a:off x="0" y="0"/>
            <a:ext cx="12192000" cy="6858000"/>
          </a:xfrm>
          <a:prstGeom prst="rect">
            <a:avLst/>
          </a:prstGeom>
        </p:spPr>
      </p:pic>
      <p:pic>
        <p:nvPicPr>
          <p:cNvPr id="6" name="Picture 6">
            <a:extLst>
              <a:ext uri="{FF2B5EF4-FFF2-40B4-BE49-F238E27FC236}">
                <a16:creationId xmlns:a16="http://schemas.microsoft.com/office/drawing/2014/main" id="{1F422EFA-297A-07F1-98A6-68B5E1578E3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7" name="Picture 7">
            <a:extLst>
              <a:ext uri="{FF2B5EF4-FFF2-40B4-BE49-F238E27FC236}">
                <a16:creationId xmlns:a16="http://schemas.microsoft.com/office/drawing/2014/main" id="{EF00B696-D6AE-DAC2-4260-6EC3D543568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mc:AlternateContent xmlns:mc="http://schemas.openxmlformats.org/markup-compatibility/2006" xmlns:a14="http://schemas.microsoft.com/office/drawing/2010/main">
        <mc:Choice Requires="a14">
          <p:sp>
            <p:nvSpPr>
              <p:cNvPr id="27" name="Speech Bubble: Rectangle with Corners Rounded 26">
                <a:extLst>
                  <a:ext uri="{FF2B5EF4-FFF2-40B4-BE49-F238E27FC236}">
                    <a16:creationId xmlns:a16="http://schemas.microsoft.com/office/drawing/2014/main" id="{BA183599-789C-1658-E0E7-CD0800183B33}"/>
                  </a:ext>
                </a:extLst>
              </p:cNvPr>
              <p:cNvSpPr/>
              <p:nvPr/>
            </p:nvSpPr>
            <p:spPr>
              <a:xfrm>
                <a:off x="2921765" y="361994"/>
                <a:ext cx="8089136" cy="2305006"/>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ctr"/>
                <a:r>
                  <a:rPr lang="vi-VN" sz="2800" b="1" dirty="0">
                    <a:solidFill>
                      <a:schemeClr val="tx1"/>
                    </a:solidFill>
                    <a:latin typeface="UTM Avo" panose="02040603050506020204" pitchFamily="18" charset="0"/>
                    <a:cs typeface="Arial" panose="020B0604020202020204" pitchFamily="34" charset="0"/>
                  </a:rPr>
                  <a:t>Câu 5. </a:t>
                </a:r>
                <a:r>
                  <a:rPr lang="vi-VN" sz="2800" dirty="0">
                    <a:solidFill>
                      <a:schemeClr val="tx1"/>
                    </a:solidFill>
                    <a:latin typeface="UTM Avo" panose="02040603050506020204" pitchFamily="18" charset="0"/>
                    <a:cs typeface="Arial" panose="020B0604020202020204" pitchFamily="34" charset="0"/>
                  </a:rPr>
                  <a:t>Hai đường thẳng 𝐴𝐵 và 𝐶𝐷 cắt nhau tại 𝑂. Cho 𝑂𝑀 là tia phân giác của góc 𝐵𝑂𝐷 và</a:t>
                </a:r>
                <a:r>
                  <a:rPr lang="en-US" sz="2800" dirty="0">
                    <a:solidFill>
                      <a:schemeClr val="tx1"/>
                    </a:solidFill>
                    <a:latin typeface="UTM Avo" panose="02040603050506020204" pitchFamily="18" charset="0"/>
                    <a:cs typeface="Arial" panose="020B0604020202020204" pitchFamily="34" charset="0"/>
                  </a:rPr>
                  <a:t>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smtClean="0">
                                <a:solidFill>
                                  <a:schemeClr val="tx1"/>
                                </a:solidFill>
                                <a:latin typeface="UTM Avo" panose="02040603050506020204" pitchFamily="18" charset="0"/>
                                <a:cs typeface="Arial" panose="020B0604020202020204" pitchFamily="34" charset="0"/>
                              </a:rPr>
                              <m:t>BO</m:t>
                            </m:r>
                            <m:r>
                              <m:rPr>
                                <m:nor/>
                              </m:rPr>
                              <a:rPr lang="en-US" sz="2800" i="0">
                                <a:solidFill>
                                  <a:schemeClr val="tx1"/>
                                </a:solidFill>
                                <a:latin typeface="UTM Avo" panose="02040603050506020204" pitchFamily="18" charset="0"/>
                                <a:cs typeface="Arial" panose="020B0604020202020204" pitchFamily="34" charset="0"/>
                              </a:rPr>
                              <m:t>M</m:t>
                            </m:r>
                          </m:e>
                          <m:sub>
                            <m:r>
                              <a:rPr lang="en-US" sz="2800" b="0" i="1" smtClean="0">
                                <a:solidFill>
                                  <a:schemeClr val="tx1"/>
                                </a:solidFill>
                                <a:latin typeface="Cambria Math" panose="02040503050406030204" pitchFamily="18" charset="0"/>
                                <a:cs typeface="Arial" panose="020B0604020202020204" pitchFamily="34" charset="0"/>
                              </a:rPr>
                              <m:t> </m:t>
                            </m:r>
                          </m:sub>
                        </m:sSub>
                      </m:e>
                    </m:acc>
                    <m:r>
                      <a:rPr lang="en-US" sz="2800" b="0" i="0" smtClean="0">
                        <a:solidFill>
                          <a:schemeClr val="tx1"/>
                        </a:solidFill>
                        <a:latin typeface="Cambria Math" panose="02040503050406030204" pitchFamily="18" charset="0"/>
                        <a:cs typeface="Arial" panose="020B0604020202020204" pitchFamily="34" charset="0"/>
                      </a:rPr>
                      <m:t>= </m:t>
                    </m:r>
                  </m:oMath>
                </a14:m>
                <a:r>
                  <a:rPr lang="vi-VN" sz="2800" dirty="0">
                    <a:solidFill>
                      <a:schemeClr val="tx1"/>
                    </a:solidFill>
                    <a:latin typeface="UTM Avo" panose="02040603050506020204" pitchFamily="18" charset="0"/>
                    <a:cs typeface="Arial" panose="020B0604020202020204" pitchFamily="34" charset="0"/>
                  </a:rPr>
                  <a:t>30°. Số đo của góc 𝐴𝑂𝐶 bằng:</a:t>
                </a:r>
              </a:p>
            </p:txBody>
          </p:sp>
        </mc:Choice>
        <mc:Fallback xmlns="">
          <p:sp>
            <p:nvSpPr>
              <p:cNvPr id="27" name="Speech Bubble: Rectangle with Corners Rounded 26">
                <a:extLst>
                  <a:ext uri="{FF2B5EF4-FFF2-40B4-BE49-F238E27FC236}">
                    <a16:creationId xmlns:a16="http://schemas.microsoft.com/office/drawing/2014/main" id="{BA183599-789C-1658-E0E7-CD0800183B33}"/>
                  </a:ext>
                </a:extLst>
              </p:cNvPr>
              <p:cNvSpPr>
                <a:spLocks noRot="1" noChangeAspect="1" noMove="1" noResize="1" noEditPoints="1" noAdjustHandles="1" noChangeArrowheads="1" noChangeShapeType="1" noTextEdit="1"/>
              </p:cNvSpPr>
              <p:nvPr/>
            </p:nvSpPr>
            <p:spPr>
              <a:xfrm>
                <a:off x="2921765" y="361994"/>
                <a:ext cx="8089136" cy="2305006"/>
              </a:xfrm>
              <a:prstGeom prst="wedgeRoundRectCallout">
                <a:avLst>
                  <a:gd name="adj1" fmla="val -54943"/>
                  <a:gd name="adj2" fmla="val -2421"/>
                  <a:gd name="adj3" fmla="val 16667"/>
                </a:avLst>
              </a:prstGeom>
              <a:blipFill>
                <a:blip r:embed="rId8"/>
                <a:stretch>
                  <a:fillRect r="-861"/>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Rectangle: Rounded Corners 2">
                <a:extLst>
                  <a:ext uri="{FF2B5EF4-FFF2-40B4-BE49-F238E27FC236}">
                    <a16:creationId xmlns:a16="http://schemas.microsoft.com/office/drawing/2014/main" id="{57B980D8-391A-1217-3DDE-2E339055FC5D}"/>
                  </a:ext>
                </a:extLst>
              </p:cNvPr>
              <p:cNvSpPr/>
              <p:nvPr/>
            </p:nvSpPr>
            <p:spPr>
              <a:xfrm>
                <a:off x="6250997"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fr-FR" sz="2800" kern="0" dirty="0">
                    <a:solidFill>
                      <a:schemeClr val="tx1"/>
                    </a:solidFill>
                    <a:latin typeface="UTM Avo" panose="02040603050506020204" pitchFamily="18" charset="0"/>
                    <a:ea typeface="Calibri"/>
                    <a:cs typeface="Arial" pitchFamily="34" charset="0"/>
                    <a:sym typeface="Arial"/>
                  </a:rPr>
                  <a:t>B. </a:t>
                </a:r>
                <a14:m>
                  <m:oMath xmlns:m="http://schemas.openxmlformats.org/officeDocument/2006/math">
                    <m:r>
                      <m:rPr>
                        <m:nor/>
                      </m:rPr>
                      <a:rPr lang="en-US" sz="2800" b="0" i="0" kern="0" dirty="0" smtClean="0">
                        <a:solidFill>
                          <a:srgbClr val="000000"/>
                        </a:solidFill>
                        <a:latin typeface="UTM Avo" panose="02040603050506020204" pitchFamily="18" charset="0"/>
                        <a:ea typeface="等线"/>
                        <a:cs typeface="Arial" pitchFamily="34" charset="0"/>
                      </a:rPr>
                      <m:t>6</m:t>
                    </m:r>
                    <m:r>
                      <m:rPr>
                        <m:nor/>
                      </m:rPr>
                      <a:rPr lang="vi-VN" sz="2800" kern="0" dirty="0">
                        <a:solidFill>
                          <a:srgbClr val="000000"/>
                        </a:solidFill>
                        <a:latin typeface="UTM Avo" panose="02040603050506020204" pitchFamily="18" charset="0"/>
                        <a:ea typeface="等线"/>
                        <a:cs typeface="Arial" pitchFamily="34" charset="0"/>
                      </a:rPr>
                      <m:t>0</m:t>
                    </m:r>
                    <m:r>
                      <a:rPr lang="vi-VN" sz="2800" kern="0" dirty="0">
                        <a:solidFill>
                          <a:srgbClr val="000000"/>
                        </a:solidFill>
                        <a:latin typeface="Cambria Math" panose="02040503050406030204" pitchFamily="18" charset="0"/>
                        <a:ea typeface="等线"/>
                        <a:cs typeface="Arial" pitchFamily="34" charset="0"/>
                      </a:rPr>
                      <m:t>°</m:t>
                    </m:r>
                  </m:oMath>
                </a14:m>
                <a:endParaRPr lang="fr-FR" sz="2800" kern="0" dirty="0">
                  <a:solidFill>
                    <a:schemeClr val="tx1"/>
                  </a:solidFill>
                  <a:latin typeface="UTM Avo" panose="02040603050506020204" pitchFamily="18" charset="0"/>
                  <a:ea typeface="Calibri"/>
                  <a:cs typeface="Arial" pitchFamily="34" charset="0"/>
                  <a:sym typeface="Arial"/>
                </a:endParaRPr>
              </a:p>
            </p:txBody>
          </p:sp>
        </mc:Choice>
        <mc:Fallback xmlns="">
          <p:sp>
            <p:nvSpPr>
              <p:cNvPr id="3" name="Rectangle: Rounded Corners 2">
                <a:extLst>
                  <a:ext uri="{FF2B5EF4-FFF2-40B4-BE49-F238E27FC236}">
                    <a16:creationId xmlns:a16="http://schemas.microsoft.com/office/drawing/2014/main" id="{57B980D8-391A-1217-3DDE-2E339055FC5D}"/>
                  </a:ext>
                </a:extLst>
              </p:cNvPr>
              <p:cNvSpPr>
                <a:spLocks noRot="1" noChangeAspect="1" noMove="1" noResize="1" noEditPoints="1" noAdjustHandles="1" noChangeArrowheads="1" noChangeShapeType="1" noTextEdit="1"/>
              </p:cNvSpPr>
              <p:nvPr/>
            </p:nvSpPr>
            <p:spPr>
              <a:xfrm>
                <a:off x="6250997" y="2880476"/>
                <a:ext cx="4718756" cy="1655474"/>
              </a:xfrm>
              <a:prstGeom prst="round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39CAB15B-1A15-40CA-F159-7D83E0E17F33}"/>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fr-FR" sz="2800" kern="0" dirty="0">
                    <a:solidFill>
                      <a:schemeClr val="tx1"/>
                    </a:solidFill>
                    <a:latin typeface="UTM Avo" panose="02040603050506020204" pitchFamily="18" charset="0"/>
                    <a:ea typeface="Calibri"/>
                    <a:cs typeface="Arial" pitchFamily="34" charset="0"/>
                    <a:sym typeface="Arial"/>
                  </a:rPr>
                  <a:t>C. </a:t>
                </a:r>
                <a14:m>
                  <m:oMath xmlns:m="http://schemas.openxmlformats.org/officeDocument/2006/math">
                    <m:r>
                      <m:rPr>
                        <m:nor/>
                      </m:rPr>
                      <a:rPr lang="en-US" sz="2800" b="0" i="0" kern="0" dirty="0" smtClean="0">
                        <a:solidFill>
                          <a:srgbClr val="000000"/>
                        </a:solidFill>
                        <a:latin typeface="UTM Avo" panose="02040603050506020204" pitchFamily="18" charset="0"/>
                        <a:ea typeface="等线"/>
                        <a:cs typeface="Arial" pitchFamily="34" charset="0"/>
                      </a:rPr>
                      <m:t>12</m:t>
                    </m:r>
                    <m:r>
                      <m:rPr>
                        <m:nor/>
                      </m:rPr>
                      <a:rPr lang="vi-VN" sz="2800" kern="0" dirty="0">
                        <a:solidFill>
                          <a:srgbClr val="000000"/>
                        </a:solidFill>
                        <a:latin typeface="UTM Avo" panose="02040603050506020204" pitchFamily="18" charset="0"/>
                        <a:ea typeface="等线"/>
                        <a:cs typeface="Arial" pitchFamily="34" charset="0"/>
                      </a:rPr>
                      <m:t>0</m:t>
                    </m:r>
                    <m:r>
                      <a:rPr lang="vi-VN" sz="2800" kern="0" dirty="0">
                        <a:solidFill>
                          <a:srgbClr val="000000"/>
                        </a:solidFill>
                        <a:latin typeface="Cambria Math" panose="02040503050406030204" pitchFamily="18" charset="0"/>
                        <a:ea typeface="等线"/>
                        <a:cs typeface="Arial" pitchFamily="34" charset="0"/>
                      </a:rPr>
                      <m:t>°</m:t>
                    </m:r>
                  </m:oMath>
                </a14:m>
                <a:endParaRPr lang="fr-FR" sz="2800" kern="0" dirty="0">
                  <a:solidFill>
                    <a:schemeClr val="tx1"/>
                  </a:solidFill>
                  <a:latin typeface="UTM Avo" panose="02040603050506020204" pitchFamily="18" charset="0"/>
                  <a:ea typeface="Calibri"/>
                  <a:cs typeface="Arial" pitchFamily="34" charset="0"/>
                  <a:sym typeface="Arial"/>
                </a:endParaRPr>
              </a:p>
            </p:txBody>
          </p:sp>
        </mc:Choice>
        <mc:Fallback xmlns="">
          <p:sp>
            <p:nvSpPr>
              <p:cNvPr id="4" name="Rectangle: Rounded Corners 3">
                <a:extLst>
                  <a:ext uri="{FF2B5EF4-FFF2-40B4-BE49-F238E27FC236}">
                    <a16:creationId xmlns:a16="http://schemas.microsoft.com/office/drawing/2014/main" id="{39CAB15B-1A15-40CA-F159-7D83E0E17F33}"/>
                  </a:ext>
                </a:extLst>
              </p:cNvPr>
              <p:cNvSpPr>
                <a:spLocks noRot="1" noChangeAspect="1" noMove="1" noResize="1" noEditPoints="1" noAdjustHandles="1" noChangeArrowheads="1" noChangeShapeType="1" noTextEdit="1"/>
              </p:cNvSpPr>
              <p:nvPr/>
            </p:nvSpPr>
            <p:spPr>
              <a:xfrm>
                <a:off x="1222252" y="4754812"/>
                <a:ext cx="4718756" cy="1655474"/>
              </a:xfrm>
              <a:prstGeom prst="round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91988471-1AEE-8C08-30EF-3F6475808848}"/>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en-US" sz="2800" dirty="0">
                    <a:solidFill>
                      <a:schemeClr val="tx1"/>
                    </a:solidFill>
                    <a:latin typeface="UTM Avo" panose="02040603050506020204" pitchFamily="18" charset="0"/>
                    <a:cs typeface="Arial" pitchFamily="34" charset="0"/>
                    <a:sym typeface="Arial"/>
                  </a:rPr>
                  <a:t>A. </a:t>
                </a:r>
                <a14:m>
                  <m:oMath xmlns:m="http://schemas.openxmlformats.org/officeDocument/2006/math">
                    <m:r>
                      <m:rPr>
                        <m:nor/>
                      </m:rPr>
                      <a:rPr lang="en-US" sz="2800" b="0" i="0" kern="0" dirty="0" smtClean="0">
                        <a:solidFill>
                          <a:srgbClr val="000000"/>
                        </a:solidFill>
                        <a:latin typeface="UTM Avo" panose="02040603050506020204" pitchFamily="18" charset="0"/>
                        <a:ea typeface="等线"/>
                        <a:cs typeface="Arial" pitchFamily="34" charset="0"/>
                      </a:rPr>
                      <m:t>3</m:t>
                    </m:r>
                    <m:r>
                      <m:rPr>
                        <m:nor/>
                      </m:rPr>
                      <a:rPr lang="vi-VN" sz="2800" kern="0" dirty="0">
                        <a:solidFill>
                          <a:srgbClr val="000000"/>
                        </a:solidFill>
                        <a:latin typeface="UTM Avo" panose="02040603050506020204" pitchFamily="18" charset="0"/>
                        <a:ea typeface="等线"/>
                        <a:cs typeface="Arial" pitchFamily="34" charset="0"/>
                      </a:rPr>
                      <m:t>0</m:t>
                    </m:r>
                    <m:r>
                      <a:rPr lang="vi-VN" sz="2800" kern="0" dirty="0">
                        <a:solidFill>
                          <a:srgbClr val="000000"/>
                        </a:solidFill>
                        <a:latin typeface="Cambria Math" panose="02040503050406030204" pitchFamily="18" charset="0"/>
                        <a:ea typeface="等线"/>
                        <a:cs typeface="Arial" pitchFamily="34" charset="0"/>
                      </a:rPr>
                      <m:t>°</m:t>
                    </m:r>
                  </m:oMath>
                </a14:m>
                <a:endParaRPr lang="en-US" sz="2800" dirty="0">
                  <a:solidFill>
                    <a:schemeClr val="tx1"/>
                  </a:solidFill>
                  <a:latin typeface="UTM Avo" panose="02040603050506020204" pitchFamily="18" charset="0"/>
                  <a:cs typeface="Arial" pitchFamily="34" charset="0"/>
                  <a:sym typeface="Arial"/>
                </a:endParaRPr>
              </a:p>
            </p:txBody>
          </p:sp>
        </mc:Choice>
        <mc:Fallback xmlns="">
          <p:sp>
            <p:nvSpPr>
              <p:cNvPr id="5" name="Rectangle: Rounded Corners 4">
                <a:extLst>
                  <a:ext uri="{FF2B5EF4-FFF2-40B4-BE49-F238E27FC236}">
                    <a16:creationId xmlns:a16="http://schemas.microsoft.com/office/drawing/2014/main" id="{91988471-1AEE-8C08-30EF-3F6475808848}"/>
                  </a:ext>
                </a:extLst>
              </p:cNvPr>
              <p:cNvSpPr>
                <a:spLocks noRot="1" noChangeAspect="1" noMove="1" noResize="1" noEditPoints="1" noAdjustHandles="1" noChangeArrowheads="1" noChangeShapeType="1" noTextEdit="1"/>
              </p:cNvSpPr>
              <p:nvPr/>
            </p:nvSpPr>
            <p:spPr>
              <a:xfrm>
                <a:off x="1222252" y="2880476"/>
                <a:ext cx="4718756" cy="1655474"/>
              </a:xfrm>
              <a:prstGeom prst="roundRect">
                <a:avLst/>
              </a:prstGeom>
              <a:blipFill>
                <a:blip r:embed="rId11"/>
                <a:stretch>
                  <a:fillRect/>
                </a:stretch>
              </a:blipFill>
              <a:ln>
                <a:noFill/>
              </a:ln>
            </p:spPr>
            <p:txBody>
              <a:bodyPr/>
              <a:lstStyle/>
              <a:p>
                <a:r>
                  <a:rPr lang="en-US">
                    <a:noFill/>
                  </a:rPr>
                  <a:t> </a:t>
                </a:r>
              </a:p>
            </p:txBody>
          </p:sp>
        </mc:Fallback>
      </mc:AlternateContent>
      <p:sp>
        <p:nvSpPr>
          <p:cNvPr id="8" name="Rectangle: Rounded Corners 7">
            <a:extLst>
              <a:ext uri="{FF2B5EF4-FFF2-40B4-BE49-F238E27FC236}">
                <a16:creationId xmlns:a16="http://schemas.microsoft.com/office/drawing/2014/main" id="{330AA897-1B9D-6460-D0BE-FB0F15F89362}"/>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609630">
              <a:buClr>
                <a:srgbClr val="000000"/>
              </a:buClr>
            </a:pPr>
            <a:r>
              <a:rPr lang="fr-FR" sz="2800" kern="0" dirty="0">
                <a:solidFill>
                  <a:schemeClr val="tx1"/>
                </a:solidFill>
                <a:latin typeface="UTM Avo" panose="02040603050506020204" pitchFamily="18" charset="0"/>
                <a:cs typeface="Arial" pitchFamily="34" charset="0"/>
                <a:sym typeface="Arial"/>
              </a:rPr>
              <a:t>D. </a:t>
            </a:r>
            <a:r>
              <a:rPr lang="fr-FR" sz="2800" kern="0" dirty="0" err="1">
                <a:solidFill>
                  <a:schemeClr val="tx1"/>
                </a:solidFill>
                <a:latin typeface="UTM Avo" panose="02040603050506020204" pitchFamily="18" charset="0"/>
                <a:cs typeface="Arial" pitchFamily="34" charset="0"/>
                <a:sym typeface="Arial"/>
              </a:rPr>
              <a:t>Một</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kết</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quả</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khác</a:t>
            </a:r>
            <a:endParaRPr lang="fr-FR" sz="2800" kern="0" dirty="0">
              <a:solidFill>
                <a:schemeClr val="tx1"/>
              </a:solidFill>
              <a:latin typeface="UTM Avo" panose="02040603050506020204" pitchFamily="18" charset="0"/>
              <a:cs typeface="Arial" pitchFamily="34" charset="0"/>
              <a:sym typeface="Arial"/>
            </a:endParaRPr>
          </a:p>
        </p:txBody>
      </p:sp>
      <p:pic>
        <p:nvPicPr>
          <p:cNvPr id="9" name="Picture 9">
            <a:extLst>
              <a:ext uri="{FF2B5EF4-FFF2-40B4-BE49-F238E27FC236}">
                <a16:creationId xmlns:a16="http://schemas.microsoft.com/office/drawing/2014/main" id="{D518DB49-627A-3E17-265F-DCDAAE9D89F0}"/>
              </a:ext>
            </a:extLst>
          </p:cNvPr>
          <p:cNvPicPr>
            <a:picLocks noChangeAspect="1"/>
          </p:cNvPicPr>
          <p:nvPr/>
        </p:nvPicPr>
        <p:blipFill>
          <a:blip r:embed="rId12"/>
          <a:srcRect/>
          <a:stretch>
            <a:fillRect/>
          </a:stretch>
        </p:blipFill>
        <p:spPr>
          <a:xfrm>
            <a:off x="381150" y="657453"/>
            <a:ext cx="1973963" cy="2011680"/>
          </a:xfrm>
          <a:prstGeom prst="rect">
            <a:avLst/>
          </a:prstGeom>
        </p:spPr>
      </p:pic>
      <p:pic>
        <p:nvPicPr>
          <p:cNvPr id="10" name="Picture 9">
            <a:extLst>
              <a:ext uri="{FF2B5EF4-FFF2-40B4-BE49-F238E27FC236}">
                <a16:creationId xmlns:a16="http://schemas.microsoft.com/office/drawing/2014/main" id="{68468FC4-E505-6F4A-633D-CB5CB7FECEC7}"/>
              </a:ext>
            </a:extLst>
          </p:cNvPr>
          <p:cNvPicPr>
            <a:picLocks noChangeAspect="1"/>
          </p:cNvPicPr>
          <p:nvPr/>
        </p:nvPicPr>
        <p:blipFill>
          <a:blip r:embed="rId13"/>
          <a:stretch>
            <a:fillRect/>
          </a:stretch>
        </p:blipFill>
        <p:spPr>
          <a:xfrm>
            <a:off x="11371966" y="0"/>
            <a:ext cx="820034" cy="914400"/>
          </a:xfrm>
          <a:prstGeom prst="rect">
            <a:avLst/>
          </a:prstGeom>
          <a:solidFill>
            <a:schemeClr val="bg1"/>
          </a:solidFill>
        </p:spPr>
      </p:pic>
      <p:pic>
        <p:nvPicPr>
          <p:cNvPr id="11" name="Picture 11">
            <a:hlinkClick r:id="" action="ppaction://hlinkshowjump?jump=nextslide"/>
            <a:extLst>
              <a:ext uri="{FF2B5EF4-FFF2-40B4-BE49-F238E27FC236}">
                <a16:creationId xmlns:a16="http://schemas.microsoft.com/office/drawing/2014/main" id="{DB5D6BCD-E1BC-F74B-5EAA-8DC5779D276B}"/>
              </a:ext>
            </a:extLst>
          </p:cNvPr>
          <p:cNvPicPr>
            <a:picLocks noChangeAspect="1"/>
          </p:cNvPicPr>
          <p:nvPr/>
        </p:nvPicPr>
        <p:blipFill>
          <a:blip r:embed="rId14"/>
          <a:srcRect/>
          <a:stretch>
            <a:fillRect/>
          </a:stretch>
        </p:blipFill>
        <p:spPr>
          <a:xfrm>
            <a:off x="10969753" y="5582552"/>
            <a:ext cx="1222251" cy="1242441"/>
          </a:xfrm>
          <a:prstGeom prst="rect">
            <a:avLst/>
          </a:prstGeom>
        </p:spPr>
      </p:pic>
    </p:spTree>
    <p:extLst>
      <p:ext uri="{BB962C8B-B14F-4D97-AF65-F5344CB8AC3E}">
        <p14:creationId xmlns:p14="http://schemas.microsoft.com/office/powerpoint/2010/main" val="1505754234"/>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1" presetClass="emph" presetSubtype="2" fill="hold" nodeType="clickEffect">
                                  <p:stCondLst>
                                    <p:cond delay="0"/>
                                  </p:stCondLst>
                                  <p:childTnLst>
                                    <p:animClr clrSpc="rgb" dir="cw">
                                      <p:cBhvr>
                                        <p:cTn id="26" dur="500" fill="hold"/>
                                        <p:tgtEl>
                                          <p:spTgt spid="3"/>
                                        </p:tgtEl>
                                        <p:attrNameLst>
                                          <p:attrName>fillcolor</p:attrName>
                                        </p:attrNameLst>
                                      </p:cBhvr>
                                      <p:to>
                                        <a:srgbClr val="92D050"/>
                                      </p:to>
                                    </p:animClr>
                                    <p:set>
                                      <p:cBhvr>
                                        <p:cTn id="27" dur="500" fill="hold"/>
                                        <p:tgtEl>
                                          <p:spTgt spid="3"/>
                                        </p:tgtEl>
                                        <p:attrNameLst>
                                          <p:attrName>fill.type</p:attrName>
                                        </p:attrNameLst>
                                      </p:cBhvr>
                                      <p:to>
                                        <p:strVal val="solid"/>
                                      </p:to>
                                    </p:set>
                                    <p:set>
                                      <p:cBhvr>
                                        <p:cTn id="28" dur="500" fill="hold"/>
                                        <p:tgtEl>
                                          <p:spTgt spid="3"/>
                                        </p:tgtEl>
                                        <p:attrNameLst>
                                          <p:attrName>fill.on</p:attrName>
                                        </p:attrNameLst>
                                      </p:cBhvr>
                                      <p:to>
                                        <p:strVal val="true"/>
                                      </p:to>
                                    </p:set>
                                  </p:childTnLst>
                                  <p:subTnLst>
                                    <p:audio>
                                      <p:cMediaNode>
                                        <p:cTn display="0" masterRel="sameClick">
                                          <p:stCondLst>
                                            <p:cond evt="begin" delay="0">
                                              <p:tn val="25"/>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
                  </p:tgtEl>
                </p:cond>
              </p:nextCondLst>
            </p:seq>
            <p:seq concurrent="1" nextAc="seek">
              <p:cTn id="29" restart="whenNotActive" fill="hold" evtFilter="cancelBubble" nodeType="interactiveSeq">
                <p:stCondLst>
                  <p:cond evt="onClick" delay="0">
                    <p:tgtEl>
                      <p:spTgt spid="5"/>
                    </p:tgtEl>
                  </p:cond>
                </p:stCondLst>
                <p:endSync evt="end" delay="0">
                  <p:rtn val="all"/>
                </p:endSync>
                <p:childTnLst>
                  <p:par>
                    <p:cTn id="30" fill="hold">
                      <p:stCondLst>
                        <p:cond delay="0"/>
                      </p:stCondLst>
                      <p:childTnLst>
                        <p:par>
                          <p:cTn id="31" fill="hold">
                            <p:stCondLst>
                              <p:cond delay="0"/>
                            </p:stCondLst>
                            <p:childTnLst>
                              <p:par>
                                <p:cTn id="32" presetID="1" presetClass="emph" presetSubtype="2" fill="hold" nodeType="clickEffect">
                                  <p:stCondLst>
                                    <p:cond delay="0"/>
                                  </p:stCondLst>
                                  <p:childTnLst>
                                    <p:animClr clrSpc="rgb" dir="cw">
                                      <p:cBhvr>
                                        <p:cTn id="33" dur="500" fill="hold"/>
                                        <p:tgtEl>
                                          <p:spTgt spid="5"/>
                                        </p:tgtEl>
                                        <p:attrNameLst>
                                          <p:attrName>fillcolor</p:attrName>
                                        </p:attrNameLst>
                                      </p:cBhvr>
                                      <p:to>
                                        <a:srgbClr val="D99694"/>
                                      </p:to>
                                    </p:animClr>
                                    <p:set>
                                      <p:cBhvr>
                                        <p:cTn id="34" dur="500" fill="hold"/>
                                        <p:tgtEl>
                                          <p:spTgt spid="5"/>
                                        </p:tgtEl>
                                        <p:attrNameLst>
                                          <p:attrName>fill.type</p:attrName>
                                        </p:attrNameLst>
                                      </p:cBhvr>
                                      <p:to>
                                        <p:strVal val="solid"/>
                                      </p:to>
                                    </p:set>
                                    <p:set>
                                      <p:cBhvr>
                                        <p:cTn id="35" dur="500" fill="hold"/>
                                        <p:tgtEl>
                                          <p:spTgt spid="5"/>
                                        </p:tgtEl>
                                        <p:attrNameLst>
                                          <p:attrName>fill.on</p:attrName>
                                        </p:attrNameLst>
                                      </p:cBhvr>
                                      <p:to>
                                        <p:strVal val="true"/>
                                      </p:to>
                                    </p:set>
                                  </p:childTnLst>
                                  <p:subTnLst>
                                    <p:audio>
                                      <p:cMediaNode>
                                        <p:cTn display="0" masterRel="sameClick">
                                          <p:stCondLst>
                                            <p:cond evt="begin" delay="0">
                                              <p:tn val="32"/>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36" restart="whenNotActive" fill="hold" evtFilter="cancelBubble" nodeType="interactiveSeq">
                <p:stCondLst>
                  <p:cond evt="onClick" delay="0">
                    <p:tgtEl>
                      <p:spTgt spid="4"/>
                    </p:tgtEl>
                  </p:cond>
                </p:stCondLst>
                <p:endSync evt="end" delay="0">
                  <p:rtn val="all"/>
                </p:endSync>
                <p:childTnLst>
                  <p:par>
                    <p:cTn id="37" fill="hold">
                      <p:stCondLst>
                        <p:cond delay="0"/>
                      </p:stCondLst>
                      <p:childTnLst>
                        <p:par>
                          <p:cTn id="38" fill="hold">
                            <p:stCondLst>
                              <p:cond delay="0"/>
                            </p:stCondLst>
                            <p:childTnLst>
                              <p:par>
                                <p:cTn id="39" presetID="1" presetClass="emph" presetSubtype="2" fill="hold" nodeType="clickEffect">
                                  <p:stCondLst>
                                    <p:cond delay="0"/>
                                  </p:stCondLst>
                                  <p:childTnLst>
                                    <p:animClr clrSpc="rgb" dir="cw">
                                      <p:cBhvr>
                                        <p:cTn id="40" dur="500" fill="hold"/>
                                        <p:tgtEl>
                                          <p:spTgt spid="4"/>
                                        </p:tgtEl>
                                        <p:attrNameLst>
                                          <p:attrName>fillcolor</p:attrName>
                                        </p:attrNameLst>
                                      </p:cBhvr>
                                      <p:to>
                                        <a:srgbClr val="D99694"/>
                                      </p:to>
                                    </p:animClr>
                                    <p:set>
                                      <p:cBhvr>
                                        <p:cTn id="41" dur="500" fill="hold"/>
                                        <p:tgtEl>
                                          <p:spTgt spid="4"/>
                                        </p:tgtEl>
                                        <p:attrNameLst>
                                          <p:attrName>fill.type</p:attrName>
                                        </p:attrNameLst>
                                      </p:cBhvr>
                                      <p:to>
                                        <p:strVal val="solid"/>
                                      </p:to>
                                    </p:set>
                                    <p:set>
                                      <p:cBhvr>
                                        <p:cTn id="42" dur="500" fill="hold"/>
                                        <p:tgtEl>
                                          <p:spTgt spid="4"/>
                                        </p:tgtEl>
                                        <p:attrNameLst>
                                          <p:attrName>fill.on</p:attrName>
                                        </p:attrNameLst>
                                      </p:cBhvr>
                                      <p:to>
                                        <p:strVal val="true"/>
                                      </p:to>
                                    </p:set>
                                  </p:childTnLst>
                                  <p:subTnLst>
                                    <p:audio>
                                      <p:cMediaNode>
                                        <p:cTn display="0" masterRel="sameClick">
                                          <p:stCondLst>
                                            <p:cond evt="begin" delay="0">
                                              <p:tn val="39"/>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4"/>
                  </p:tgtEl>
                </p:cond>
              </p:nextCondLst>
            </p:seq>
            <p:seq concurrent="1" nextAc="seek">
              <p:cTn id="43" restart="whenNotActive" fill="hold" evtFilter="cancelBubble" nodeType="interactiveSeq">
                <p:stCondLst>
                  <p:cond evt="onClick" delay="0">
                    <p:tgtEl>
                      <p:spTgt spid="8"/>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500" fill="hold"/>
                                        <p:tgtEl>
                                          <p:spTgt spid="8"/>
                                        </p:tgtEl>
                                        <p:attrNameLst>
                                          <p:attrName>fillcolor</p:attrName>
                                        </p:attrNameLst>
                                      </p:cBhvr>
                                      <p:to>
                                        <a:srgbClr val="D99694"/>
                                      </p:to>
                                    </p:animClr>
                                    <p:set>
                                      <p:cBhvr>
                                        <p:cTn id="48" dur="500" fill="hold"/>
                                        <p:tgtEl>
                                          <p:spTgt spid="8"/>
                                        </p:tgtEl>
                                        <p:attrNameLst>
                                          <p:attrName>fill.type</p:attrName>
                                        </p:attrNameLst>
                                      </p:cBhvr>
                                      <p:to>
                                        <p:strVal val="solid"/>
                                      </p:to>
                                    </p:set>
                                    <p:set>
                                      <p:cBhvr>
                                        <p:cTn id="49" dur="500" fill="hold"/>
                                        <p:tgtEl>
                                          <p:spTgt spid="8"/>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8"/>
                  </p:tgtEl>
                </p:cond>
              </p:nextCondLst>
            </p:seq>
          </p:childTnLst>
        </p:cTn>
      </p:par>
    </p:tnLst>
    <p:bldLst>
      <p:bldP spid="27" grpId="0" animBg="1"/>
      <p:bldP spid="3" grpId="0" animBg="1"/>
      <p:bldP spid="4" grpId="0" animBg="1"/>
      <p:bldP spid="5"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787D7-1589-6E2E-2C0A-814A51F20E37}"/>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F956D386-DAA3-5AF9-CDA7-92B9EACCABD9}"/>
              </a:ext>
            </a:extLst>
          </p:cNvPr>
          <p:cNvPicPr>
            <a:picLocks noChangeAspect="1"/>
          </p:cNvPicPr>
          <p:nvPr/>
        </p:nvPicPr>
        <p:blipFill>
          <a:blip r:embed="rId5"/>
          <a:srcRect t="7786" b="7786"/>
          <a:stretch>
            <a:fillRect/>
          </a:stretch>
        </p:blipFill>
        <p:spPr>
          <a:xfrm>
            <a:off x="0" y="0"/>
            <a:ext cx="12192000" cy="6858000"/>
          </a:xfrm>
          <a:prstGeom prst="rect">
            <a:avLst/>
          </a:prstGeom>
        </p:spPr>
      </p:pic>
      <p:pic>
        <p:nvPicPr>
          <p:cNvPr id="6" name="Picture 6">
            <a:extLst>
              <a:ext uri="{FF2B5EF4-FFF2-40B4-BE49-F238E27FC236}">
                <a16:creationId xmlns:a16="http://schemas.microsoft.com/office/drawing/2014/main" id="{B22673CD-A384-0A1B-39AF-6EC2D3FFF28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7" name="Picture 7">
            <a:extLst>
              <a:ext uri="{FF2B5EF4-FFF2-40B4-BE49-F238E27FC236}">
                <a16:creationId xmlns:a16="http://schemas.microsoft.com/office/drawing/2014/main" id="{F523FEEA-7EFB-CA31-9E33-93147CF19381}"/>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B5092F3E-ACE8-6A13-E2AC-6A76EA2D5D12}"/>
              </a:ext>
            </a:extLst>
          </p:cNvPr>
          <p:cNvSpPr/>
          <p:nvPr/>
        </p:nvSpPr>
        <p:spPr>
          <a:xfrm>
            <a:off x="2921765" y="361994"/>
            <a:ext cx="7706906" cy="2305006"/>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nSpc>
                <a:spcPct val="150000"/>
              </a:lnSpc>
            </a:pPr>
            <a:r>
              <a:rPr lang="vi-VN" sz="2800" b="1" dirty="0">
                <a:solidFill>
                  <a:schemeClr val="tx1"/>
                </a:solidFill>
                <a:latin typeface="UTM Avo" panose="02040603050506020204" pitchFamily="18" charset="0"/>
                <a:cs typeface="Arial" panose="020B0604020202020204" pitchFamily="34" charset="0"/>
              </a:rPr>
              <a:t>Câu 6. </a:t>
            </a:r>
            <a:r>
              <a:rPr lang="vi-VN" sz="2800" dirty="0">
                <a:solidFill>
                  <a:schemeClr val="tx1"/>
                </a:solidFill>
                <a:latin typeface="UTM Avo" panose="02040603050506020204" pitchFamily="18" charset="0"/>
                <a:cs typeface="Arial" panose="020B0604020202020204" pitchFamily="34" charset="0"/>
              </a:rPr>
              <a:t>Cho hình sau: </a:t>
            </a:r>
          </a:p>
          <a:p>
            <a:pPr marL="457200" indent="-457200">
              <a:lnSpc>
                <a:spcPct val="150000"/>
              </a:lnSpc>
              <a:buAutoNum type="alphaLcParenR"/>
            </a:pPr>
            <a:r>
              <a:rPr lang="vi-VN" sz="2800" dirty="0">
                <a:solidFill>
                  <a:schemeClr val="tx1"/>
                </a:solidFill>
                <a:latin typeface="UTM Avo" panose="02040603050506020204" pitchFamily="18" charset="0"/>
                <a:cs typeface="Arial" panose="020B0604020202020204" pitchFamily="34" charset="0"/>
              </a:rPr>
              <a:t>Cặp góc so le </a:t>
            </a:r>
            <a:endParaRPr lang="en-US" sz="2800" dirty="0">
              <a:solidFill>
                <a:schemeClr val="tx1"/>
              </a:solidFill>
              <a:latin typeface="UTM Avo" panose="02040603050506020204" pitchFamily="18" charset="0"/>
              <a:cs typeface="Arial" panose="020B0604020202020204" pitchFamily="34" charset="0"/>
            </a:endParaRPr>
          </a:p>
          <a:p>
            <a:pPr>
              <a:lnSpc>
                <a:spcPct val="150000"/>
              </a:lnSpc>
            </a:pPr>
            <a:r>
              <a:rPr lang="vi-VN" sz="2800" dirty="0">
                <a:solidFill>
                  <a:schemeClr val="tx1"/>
                </a:solidFill>
                <a:latin typeface="UTM Avo" panose="02040603050506020204" pitchFamily="18" charset="0"/>
                <a:cs typeface="Arial" panose="020B0604020202020204" pitchFamily="34" charset="0"/>
              </a:rPr>
              <a:t>trong là cặp góc:</a:t>
            </a:r>
          </a:p>
        </p:txBody>
      </p:sp>
      <mc:AlternateContent xmlns:mc="http://schemas.openxmlformats.org/markup-compatibility/2006" xmlns:a14="http://schemas.microsoft.com/office/drawing/2010/main">
        <mc:Choice Requires="a14">
          <p:sp>
            <p:nvSpPr>
              <p:cNvPr id="3" name="Rectangle: Rounded Corners 2">
                <a:extLst>
                  <a:ext uri="{FF2B5EF4-FFF2-40B4-BE49-F238E27FC236}">
                    <a16:creationId xmlns:a16="http://schemas.microsoft.com/office/drawing/2014/main" id="{103C6743-5774-21A8-87E5-3C13CF3A1BEB}"/>
                  </a:ext>
                </a:extLst>
              </p:cNvPr>
              <p:cNvSpPr/>
              <p:nvPr/>
            </p:nvSpPr>
            <p:spPr>
              <a:xfrm>
                <a:off x="6250997"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defTabSz="914173"/>
                <a:r>
                  <a:rPr lang="fr-FR" sz="2800" kern="0" dirty="0">
                    <a:solidFill>
                      <a:schemeClr val="tx1"/>
                    </a:solidFill>
                    <a:latin typeface="UTM Avo" panose="02040603050506020204" pitchFamily="18" charset="0"/>
                    <a:ea typeface="Calibri"/>
                    <a:cs typeface="Arial" pitchFamily="34" charset="0"/>
                    <a:sym typeface="Arial"/>
                  </a:rPr>
                  <a:t>B.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M</m:t>
                            </m:r>
                          </m:e>
                          <m:sub>
                            <m:r>
                              <a:rPr lang="en-US" sz="2800" i="1">
                                <a:solidFill>
                                  <a:schemeClr val="tx1"/>
                                </a:solidFill>
                                <a:latin typeface="Cambria Math" panose="02040503050406030204" pitchFamily="18" charset="0"/>
                                <a:cs typeface="Arial" panose="020B0604020202020204" pitchFamily="34" charset="0"/>
                              </a:rPr>
                              <m:t>1</m:t>
                            </m:r>
                          </m:sub>
                        </m:sSub>
                      </m:e>
                    </m:acc>
                    <m:r>
                      <a:rPr lang="en-US" sz="2800" i="1">
                        <a:solidFill>
                          <a:schemeClr val="tx1"/>
                        </a:solidFill>
                        <a:latin typeface="Cambria Math" panose="02040503050406030204" pitchFamily="18" charset="0"/>
                        <a:cs typeface="Arial" panose="020B0604020202020204" pitchFamily="34" charset="0"/>
                      </a:rPr>
                      <m:t>, </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N</m:t>
                            </m:r>
                          </m:e>
                          <m:sub>
                            <m:r>
                              <a:rPr lang="en-US" sz="2800" i="1">
                                <a:solidFill>
                                  <a:schemeClr val="tx1"/>
                                </a:solidFill>
                                <a:latin typeface="Cambria Math" panose="02040503050406030204" pitchFamily="18" charset="0"/>
                                <a:cs typeface="Arial" panose="020B0604020202020204" pitchFamily="34" charset="0"/>
                              </a:rPr>
                              <m:t>1</m:t>
                            </m:r>
                          </m:sub>
                        </m:sSub>
                      </m:e>
                    </m:acc>
                    <m:r>
                      <a:rPr lang="en-US" sz="2800" i="1">
                        <a:solidFill>
                          <a:schemeClr val="tx1"/>
                        </a:solidFill>
                        <a:latin typeface="Cambria Math" panose="02040503050406030204" pitchFamily="18" charset="0"/>
                        <a:cs typeface="Arial" panose="020B0604020202020204" pitchFamily="34" charset="0"/>
                      </a:rPr>
                      <m:t> </m:t>
                    </m:r>
                  </m:oMath>
                </a14:m>
                <a:endParaRPr lang="en-US" sz="2800" dirty="0">
                  <a:solidFill>
                    <a:schemeClr val="tx1"/>
                  </a:solidFill>
                  <a:latin typeface="UTM Avo" panose="02040603050506020204" pitchFamily="18" charset="0"/>
                  <a:cs typeface="Arial" panose="020B0604020202020204" pitchFamily="34" charset="0"/>
                </a:endParaRPr>
              </a:p>
            </p:txBody>
          </p:sp>
        </mc:Choice>
        <mc:Fallback xmlns="">
          <p:sp>
            <p:nvSpPr>
              <p:cNvPr id="3" name="Rectangle: Rounded Corners 2">
                <a:extLst>
                  <a:ext uri="{FF2B5EF4-FFF2-40B4-BE49-F238E27FC236}">
                    <a16:creationId xmlns:a16="http://schemas.microsoft.com/office/drawing/2014/main" id="{103C6743-5774-21A8-87E5-3C13CF3A1BEB}"/>
                  </a:ext>
                </a:extLst>
              </p:cNvPr>
              <p:cNvSpPr>
                <a:spLocks noRot="1" noChangeAspect="1" noMove="1" noResize="1" noEditPoints="1" noAdjustHandles="1" noChangeArrowheads="1" noChangeShapeType="1" noTextEdit="1"/>
              </p:cNvSpPr>
              <p:nvPr/>
            </p:nvSpPr>
            <p:spPr>
              <a:xfrm>
                <a:off x="6250997" y="2880476"/>
                <a:ext cx="4718756" cy="1655474"/>
              </a:xfrm>
              <a:prstGeom prst="round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257784E3-7DF2-D75C-3E88-FC655AB21A11}"/>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fr-FR" sz="2800" kern="0" dirty="0">
                    <a:solidFill>
                      <a:schemeClr val="tx1"/>
                    </a:solidFill>
                    <a:latin typeface="UTM Avo" panose="02040603050506020204" pitchFamily="18" charset="0"/>
                    <a:ea typeface="Calibri"/>
                    <a:cs typeface="Arial" pitchFamily="34" charset="0"/>
                    <a:sym typeface="Arial"/>
                  </a:rPr>
                  <a:t>C.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M</m:t>
                            </m:r>
                          </m:e>
                          <m:sub>
                            <m:r>
                              <a:rPr lang="en-US" sz="2800" i="1">
                                <a:solidFill>
                                  <a:schemeClr val="tx1"/>
                                </a:solidFill>
                                <a:latin typeface="Cambria Math" panose="02040503050406030204" pitchFamily="18" charset="0"/>
                                <a:cs typeface="Arial" panose="020B0604020202020204" pitchFamily="34" charset="0"/>
                              </a:rPr>
                              <m:t>1</m:t>
                            </m:r>
                          </m:sub>
                        </m:sSub>
                      </m:e>
                    </m:acc>
                    <m:r>
                      <a:rPr lang="en-US" sz="2800" i="1">
                        <a:solidFill>
                          <a:schemeClr val="tx1"/>
                        </a:solidFill>
                        <a:latin typeface="Cambria Math" panose="02040503050406030204" pitchFamily="18" charset="0"/>
                        <a:cs typeface="Arial" panose="020B0604020202020204" pitchFamily="34" charset="0"/>
                      </a:rPr>
                      <m:t>, </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N</m:t>
                            </m:r>
                          </m:e>
                          <m:sub>
                            <m:r>
                              <a:rPr lang="en-US" sz="2800" i="1">
                                <a:solidFill>
                                  <a:schemeClr val="tx1"/>
                                </a:solidFill>
                                <a:latin typeface="Cambria Math" panose="02040503050406030204" pitchFamily="18" charset="0"/>
                                <a:cs typeface="Arial" panose="020B0604020202020204" pitchFamily="34" charset="0"/>
                              </a:rPr>
                              <m:t>2</m:t>
                            </m:r>
                          </m:sub>
                        </m:sSub>
                      </m:e>
                    </m:acc>
                  </m:oMath>
                </a14:m>
                <a:endParaRPr lang="fr-FR" sz="2800" kern="0" dirty="0">
                  <a:solidFill>
                    <a:schemeClr val="tx1"/>
                  </a:solidFill>
                  <a:latin typeface="UTM Avo" panose="02040603050506020204" pitchFamily="18" charset="0"/>
                  <a:ea typeface="Calibri"/>
                  <a:cs typeface="Arial" pitchFamily="34" charset="0"/>
                  <a:sym typeface="Arial"/>
                </a:endParaRPr>
              </a:p>
            </p:txBody>
          </p:sp>
        </mc:Choice>
        <mc:Fallback xmlns="">
          <p:sp>
            <p:nvSpPr>
              <p:cNvPr id="4" name="Rectangle: Rounded Corners 3">
                <a:extLst>
                  <a:ext uri="{FF2B5EF4-FFF2-40B4-BE49-F238E27FC236}">
                    <a16:creationId xmlns:a16="http://schemas.microsoft.com/office/drawing/2014/main" id="{257784E3-7DF2-D75C-3E88-FC655AB21A11}"/>
                  </a:ext>
                </a:extLst>
              </p:cNvPr>
              <p:cNvSpPr>
                <a:spLocks noRot="1" noChangeAspect="1" noMove="1" noResize="1" noEditPoints="1" noAdjustHandles="1" noChangeArrowheads="1" noChangeShapeType="1" noTextEdit="1"/>
              </p:cNvSpPr>
              <p:nvPr/>
            </p:nvSpPr>
            <p:spPr>
              <a:xfrm>
                <a:off x="1222252" y="4754812"/>
                <a:ext cx="4718756" cy="1655474"/>
              </a:xfrm>
              <a:prstGeom prst="round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24D145F9-B1CC-DA8A-3A39-9D601F949F54}"/>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en-US" sz="2800" dirty="0">
                    <a:solidFill>
                      <a:schemeClr val="tx1"/>
                    </a:solidFill>
                    <a:latin typeface="UTM Avo" panose="02040603050506020204" pitchFamily="18" charset="0"/>
                    <a:cs typeface="Arial" pitchFamily="34" charset="0"/>
                    <a:sym typeface="Arial"/>
                  </a:rPr>
                  <a:t>A.</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a:rPr lang="en-US" sz="2800" b="0" i="1" smtClean="0">
                                <a:solidFill>
                                  <a:schemeClr val="tx1"/>
                                </a:solidFill>
                                <a:latin typeface="Cambria Math" panose="02040503050406030204" pitchFamily="18" charset="0"/>
                                <a:cs typeface="Arial" panose="020B0604020202020204" pitchFamily="34" charset="0"/>
                              </a:rPr>
                              <m:t> </m:t>
                            </m:r>
                            <m:r>
                              <m:rPr>
                                <m:nor/>
                              </m:rPr>
                              <a:rPr lang="en-US" sz="2800" i="0">
                                <a:solidFill>
                                  <a:schemeClr val="tx1"/>
                                </a:solidFill>
                                <a:latin typeface="UTM Avo" panose="02040603050506020204" pitchFamily="18" charset="0"/>
                                <a:cs typeface="Arial" panose="020B0604020202020204" pitchFamily="34" charset="0"/>
                              </a:rPr>
                              <m:t>M</m:t>
                            </m:r>
                          </m:e>
                          <m:sub>
                            <m:r>
                              <a:rPr lang="en-US" sz="2800" i="1">
                                <a:solidFill>
                                  <a:schemeClr val="tx1"/>
                                </a:solidFill>
                                <a:latin typeface="Cambria Math" panose="02040503050406030204" pitchFamily="18" charset="0"/>
                                <a:cs typeface="Arial" panose="020B0604020202020204" pitchFamily="34" charset="0"/>
                              </a:rPr>
                              <m:t>1</m:t>
                            </m:r>
                          </m:sub>
                        </m:sSub>
                      </m:e>
                    </m:acc>
                    <m:r>
                      <a:rPr lang="en-US" sz="2800" i="1">
                        <a:solidFill>
                          <a:schemeClr val="tx1"/>
                        </a:solidFill>
                        <a:latin typeface="Cambria Math" panose="02040503050406030204" pitchFamily="18" charset="0"/>
                        <a:cs typeface="Arial" panose="020B0604020202020204" pitchFamily="34" charset="0"/>
                      </a:rPr>
                      <m:t>, </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M</m:t>
                            </m:r>
                          </m:e>
                          <m:sub>
                            <m:r>
                              <a:rPr lang="en-US" sz="2800" i="1">
                                <a:solidFill>
                                  <a:schemeClr val="tx1"/>
                                </a:solidFill>
                                <a:latin typeface="Cambria Math" panose="02040503050406030204" pitchFamily="18" charset="0"/>
                                <a:cs typeface="Arial" panose="020B0604020202020204" pitchFamily="34" charset="0"/>
                              </a:rPr>
                              <m:t>2</m:t>
                            </m:r>
                          </m:sub>
                        </m:sSub>
                      </m:e>
                    </m:acc>
                  </m:oMath>
                </a14:m>
                <a:endParaRPr lang="en-US" sz="2800" dirty="0">
                  <a:solidFill>
                    <a:schemeClr val="tx1"/>
                  </a:solidFill>
                  <a:latin typeface="UTM Avo" panose="02040603050506020204" pitchFamily="18" charset="0"/>
                  <a:cs typeface="Arial" pitchFamily="34" charset="0"/>
                  <a:sym typeface="Arial"/>
                </a:endParaRPr>
              </a:p>
            </p:txBody>
          </p:sp>
        </mc:Choice>
        <mc:Fallback xmlns="">
          <p:sp>
            <p:nvSpPr>
              <p:cNvPr id="5" name="Rectangle: Rounded Corners 4">
                <a:extLst>
                  <a:ext uri="{FF2B5EF4-FFF2-40B4-BE49-F238E27FC236}">
                    <a16:creationId xmlns:a16="http://schemas.microsoft.com/office/drawing/2014/main" id="{24D145F9-B1CC-DA8A-3A39-9D601F949F54}"/>
                  </a:ext>
                </a:extLst>
              </p:cNvPr>
              <p:cNvSpPr>
                <a:spLocks noRot="1" noChangeAspect="1" noMove="1" noResize="1" noEditPoints="1" noAdjustHandles="1" noChangeArrowheads="1" noChangeShapeType="1" noTextEdit="1"/>
              </p:cNvSpPr>
              <p:nvPr/>
            </p:nvSpPr>
            <p:spPr>
              <a:xfrm>
                <a:off x="1222252" y="2880476"/>
                <a:ext cx="4718756" cy="1655474"/>
              </a:xfrm>
              <a:prstGeom prst="round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937B6422-669B-B9BA-A9BB-CF06B9BC5342}"/>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609630">
                  <a:buClr>
                    <a:srgbClr val="000000"/>
                  </a:buClr>
                </a:pPr>
                <a:r>
                  <a:rPr lang="fr-FR" sz="2800" kern="0" dirty="0">
                    <a:solidFill>
                      <a:schemeClr val="tx1"/>
                    </a:solidFill>
                    <a:latin typeface="UTM Avo" panose="02040603050506020204" pitchFamily="18" charset="0"/>
                    <a:cs typeface="Arial" pitchFamily="34" charset="0"/>
                    <a:sym typeface="Arial"/>
                  </a:rPr>
                  <a:t>D.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M</m:t>
                            </m:r>
                          </m:e>
                          <m:sub>
                            <m:r>
                              <a:rPr lang="en-US" sz="2800" i="1">
                                <a:solidFill>
                                  <a:schemeClr val="tx1"/>
                                </a:solidFill>
                                <a:latin typeface="Cambria Math" panose="02040503050406030204" pitchFamily="18" charset="0"/>
                                <a:cs typeface="Arial" panose="020B0604020202020204" pitchFamily="34" charset="0"/>
                              </a:rPr>
                              <m:t>2</m:t>
                            </m:r>
                          </m:sub>
                        </m:sSub>
                      </m:e>
                    </m:acc>
                    <m:r>
                      <a:rPr lang="en-US" sz="2800" i="1">
                        <a:solidFill>
                          <a:schemeClr val="tx1"/>
                        </a:solidFill>
                        <a:latin typeface="Cambria Math" panose="02040503050406030204" pitchFamily="18" charset="0"/>
                        <a:cs typeface="Arial" panose="020B0604020202020204" pitchFamily="34" charset="0"/>
                      </a:rPr>
                      <m:t>, </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N</m:t>
                            </m:r>
                          </m:e>
                          <m:sub>
                            <m:r>
                              <a:rPr lang="en-US" sz="2800" i="1">
                                <a:solidFill>
                                  <a:schemeClr val="tx1"/>
                                </a:solidFill>
                                <a:latin typeface="Cambria Math" panose="02040503050406030204" pitchFamily="18" charset="0"/>
                                <a:cs typeface="Arial" panose="020B0604020202020204" pitchFamily="34" charset="0"/>
                              </a:rPr>
                              <m:t>1</m:t>
                            </m:r>
                          </m:sub>
                        </m:sSub>
                      </m:e>
                    </m:acc>
                  </m:oMath>
                </a14:m>
                <a:endParaRPr lang="fr-FR" sz="2800" kern="0" dirty="0">
                  <a:solidFill>
                    <a:schemeClr val="tx1"/>
                  </a:solidFill>
                  <a:latin typeface="UTM Avo" panose="02040603050506020204" pitchFamily="18" charset="0"/>
                  <a:cs typeface="Arial" pitchFamily="34" charset="0"/>
                  <a:sym typeface="Arial"/>
                </a:endParaRPr>
              </a:p>
            </p:txBody>
          </p:sp>
        </mc:Choice>
        <mc:Fallback xmlns="">
          <p:sp>
            <p:nvSpPr>
              <p:cNvPr id="8" name="Rectangle: Rounded Corners 7">
                <a:extLst>
                  <a:ext uri="{FF2B5EF4-FFF2-40B4-BE49-F238E27FC236}">
                    <a16:creationId xmlns:a16="http://schemas.microsoft.com/office/drawing/2014/main" id="{937B6422-669B-B9BA-A9BB-CF06B9BC5342}"/>
                  </a:ext>
                </a:extLst>
              </p:cNvPr>
              <p:cNvSpPr>
                <a:spLocks noRot="1" noChangeAspect="1" noMove="1" noResize="1" noEditPoints="1" noAdjustHandles="1" noChangeArrowheads="1" noChangeShapeType="1" noTextEdit="1"/>
              </p:cNvSpPr>
              <p:nvPr/>
            </p:nvSpPr>
            <p:spPr>
              <a:xfrm>
                <a:off x="6250993" y="4754812"/>
                <a:ext cx="4718756" cy="1655474"/>
              </a:xfrm>
              <a:prstGeom prst="roundRect">
                <a:avLst/>
              </a:prstGeom>
              <a:blipFill>
                <a:blip r:embed="rId11"/>
                <a:stretch>
                  <a:fillRect/>
                </a:stretch>
              </a:blipFill>
              <a:ln>
                <a:noFill/>
              </a:ln>
            </p:spPr>
            <p:txBody>
              <a:bodyPr/>
              <a:lstStyle/>
              <a:p>
                <a:r>
                  <a:rPr lang="en-US">
                    <a:noFill/>
                  </a:rPr>
                  <a:t> </a:t>
                </a:r>
              </a:p>
            </p:txBody>
          </p:sp>
        </mc:Fallback>
      </mc:AlternateContent>
      <p:pic>
        <p:nvPicPr>
          <p:cNvPr id="10" name="Picture 9">
            <a:extLst>
              <a:ext uri="{FF2B5EF4-FFF2-40B4-BE49-F238E27FC236}">
                <a16:creationId xmlns:a16="http://schemas.microsoft.com/office/drawing/2014/main" id="{8EBC936E-229F-AF67-CA2B-67542487A843}"/>
              </a:ext>
            </a:extLst>
          </p:cNvPr>
          <p:cNvPicPr>
            <a:picLocks noChangeAspect="1"/>
          </p:cNvPicPr>
          <p:nvPr/>
        </p:nvPicPr>
        <p:blipFill>
          <a:blip r:embed="rId12"/>
          <a:stretch>
            <a:fillRect/>
          </a:stretch>
        </p:blipFill>
        <p:spPr>
          <a:xfrm>
            <a:off x="11371966" y="0"/>
            <a:ext cx="820034" cy="914400"/>
          </a:xfrm>
          <a:prstGeom prst="rect">
            <a:avLst/>
          </a:prstGeom>
          <a:solidFill>
            <a:schemeClr val="bg1"/>
          </a:solidFill>
        </p:spPr>
      </p:pic>
      <p:pic>
        <p:nvPicPr>
          <p:cNvPr id="11" name="Hình ảnh 6">
            <a:extLst>
              <a:ext uri="{FF2B5EF4-FFF2-40B4-BE49-F238E27FC236}">
                <a16:creationId xmlns:a16="http://schemas.microsoft.com/office/drawing/2014/main" id="{F7A8FD30-B401-0096-8B8D-2789A432DC6D}"/>
              </a:ext>
            </a:extLst>
          </p:cNvPr>
          <p:cNvPicPr>
            <a:picLocks noChangeAspect="1"/>
          </p:cNvPicPr>
          <p:nvPr/>
        </p:nvPicPr>
        <p:blipFill>
          <a:blip r:embed="rId13"/>
          <a:stretch>
            <a:fillRect/>
          </a:stretch>
        </p:blipFill>
        <p:spPr>
          <a:xfrm>
            <a:off x="7521132" y="461186"/>
            <a:ext cx="2167466" cy="2056930"/>
          </a:xfrm>
          <a:prstGeom prst="rect">
            <a:avLst/>
          </a:prstGeom>
        </p:spPr>
      </p:pic>
      <p:pic>
        <p:nvPicPr>
          <p:cNvPr id="12" name="Picture 11">
            <a:hlinkClick r:id="" action="ppaction://hlinkshowjump?jump=nextslide"/>
            <a:extLst>
              <a:ext uri="{FF2B5EF4-FFF2-40B4-BE49-F238E27FC236}">
                <a16:creationId xmlns:a16="http://schemas.microsoft.com/office/drawing/2014/main" id="{691BB0B3-9399-EB3A-C8BC-B091B6BC9B59}"/>
              </a:ext>
            </a:extLst>
          </p:cNvPr>
          <p:cNvPicPr>
            <a:picLocks noChangeAspect="1"/>
          </p:cNvPicPr>
          <p:nvPr/>
        </p:nvPicPr>
        <p:blipFill>
          <a:blip r:embed="rId14"/>
          <a:srcRect/>
          <a:stretch>
            <a:fillRect/>
          </a:stretch>
        </p:blipFill>
        <p:spPr>
          <a:xfrm>
            <a:off x="10969753" y="5582552"/>
            <a:ext cx="1222251" cy="1242441"/>
          </a:xfrm>
          <a:prstGeom prst="rect">
            <a:avLst/>
          </a:prstGeom>
        </p:spPr>
      </p:pic>
      <p:pic>
        <p:nvPicPr>
          <p:cNvPr id="13" name="Picture 6">
            <a:extLst>
              <a:ext uri="{FF2B5EF4-FFF2-40B4-BE49-F238E27FC236}">
                <a16:creationId xmlns:a16="http://schemas.microsoft.com/office/drawing/2014/main" id="{3EBC616C-021C-56AC-9DA4-403CA62E8053}"/>
              </a:ext>
            </a:extLst>
          </p:cNvPr>
          <p:cNvPicPr>
            <a:picLocks noChangeAspect="1"/>
          </p:cNvPicPr>
          <p:nvPr/>
        </p:nvPicPr>
        <p:blipFill>
          <a:blip r:embed="rId15"/>
          <a:srcRect/>
          <a:stretch>
            <a:fillRect/>
          </a:stretch>
        </p:blipFill>
        <p:spPr>
          <a:xfrm>
            <a:off x="490997" y="498306"/>
            <a:ext cx="1961388" cy="2011680"/>
          </a:xfrm>
          <a:prstGeom prst="rect">
            <a:avLst/>
          </a:prstGeom>
        </p:spPr>
      </p:pic>
    </p:spTree>
    <p:extLst>
      <p:ext uri="{BB962C8B-B14F-4D97-AF65-F5344CB8AC3E}">
        <p14:creationId xmlns:p14="http://schemas.microsoft.com/office/powerpoint/2010/main" val="343975072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ircle(in)">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3"/>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3"/>
                                        </p:tgtEl>
                                        <p:attrNameLst>
                                          <p:attrName>fillcolor</p:attrName>
                                        </p:attrNameLst>
                                      </p:cBhvr>
                                      <p:to>
                                        <a:srgbClr val="92D050"/>
                                      </p:to>
                                    </p:animClr>
                                    <p:set>
                                      <p:cBhvr>
                                        <p:cTn id="32" dur="500" fill="hold"/>
                                        <p:tgtEl>
                                          <p:spTgt spid="3"/>
                                        </p:tgtEl>
                                        <p:attrNameLst>
                                          <p:attrName>fill.type</p:attrName>
                                        </p:attrNameLst>
                                      </p:cBhvr>
                                      <p:to>
                                        <p:strVal val="solid"/>
                                      </p:to>
                                    </p:set>
                                    <p:set>
                                      <p:cBhvr>
                                        <p:cTn id="33" dur="500" fill="hold"/>
                                        <p:tgtEl>
                                          <p:spTgt spid="3"/>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chimes.wav"/>
                                        </p:tgtEl>
                                      </p:cMediaNode>
                                    </p:audio>
                                  </p:subTnLst>
                                </p:cTn>
                              </p:par>
                            </p:childTnLst>
                          </p:cTn>
                        </p:par>
                      </p:childTnLst>
                    </p:cTn>
                  </p:par>
                </p:childTnLst>
              </p:cTn>
              <p:nextCondLst>
                <p:cond evt="onClick" delay="0">
                  <p:tgtEl>
                    <p:spTgt spid="3"/>
                  </p:tgtEl>
                </p:cond>
              </p:nextCondLst>
            </p:seq>
            <p:seq concurrent="1" nextAc="seek">
              <p:cTn id="34" restart="whenNotActive" fill="hold" evtFilter="cancelBubble" nodeType="interactiveSeq">
                <p:stCondLst>
                  <p:cond evt="onClick" delay="0">
                    <p:tgtEl>
                      <p:spTgt spid="5"/>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500" fill="hold"/>
                                        <p:tgtEl>
                                          <p:spTgt spid="5"/>
                                        </p:tgtEl>
                                        <p:attrNameLst>
                                          <p:attrName>fillcolor</p:attrName>
                                        </p:attrNameLst>
                                      </p:cBhvr>
                                      <p:to>
                                        <a:srgbClr val="D99694"/>
                                      </p:to>
                                    </p:animClr>
                                    <p:set>
                                      <p:cBhvr>
                                        <p:cTn id="39" dur="500" fill="hold"/>
                                        <p:tgtEl>
                                          <p:spTgt spid="5"/>
                                        </p:tgtEl>
                                        <p:attrNameLst>
                                          <p:attrName>fill.type</p:attrName>
                                        </p:attrNameLst>
                                      </p:cBhvr>
                                      <p:to>
                                        <p:strVal val="solid"/>
                                      </p:to>
                                    </p:set>
                                    <p:set>
                                      <p:cBhvr>
                                        <p:cTn id="40" dur="500" fill="hold"/>
                                        <p:tgtEl>
                                          <p:spTgt spid="5"/>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5"/>
                  </p:tgtEl>
                </p:cond>
              </p:nextCondLst>
            </p:seq>
            <p:seq concurrent="1" nextAc="seek">
              <p:cTn id="41" restart="whenNotActive" fill="hold" evtFilter="cancelBubble" nodeType="interactiveSeq">
                <p:stCondLst>
                  <p:cond evt="onClick" delay="0">
                    <p:tgtEl>
                      <p:spTgt spid="4"/>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4"/>
                                        </p:tgtEl>
                                        <p:attrNameLst>
                                          <p:attrName>fillcolor</p:attrName>
                                        </p:attrNameLst>
                                      </p:cBhvr>
                                      <p:to>
                                        <a:srgbClr val="D99694"/>
                                      </p:to>
                                    </p:animClr>
                                    <p:set>
                                      <p:cBhvr>
                                        <p:cTn id="46" dur="500" fill="hold"/>
                                        <p:tgtEl>
                                          <p:spTgt spid="4"/>
                                        </p:tgtEl>
                                        <p:attrNameLst>
                                          <p:attrName>fill.type</p:attrName>
                                        </p:attrNameLst>
                                      </p:cBhvr>
                                      <p:to>
                                        <p:strVal val="solid"/>
                                      </p:to>
                                    </p:set>
                                    <p:set>
                                      <p:cBhvr>
                                        <p:cTn id="47" dur="500" fill="hold"/>
                                        <p:tgtEl>
                                          <p:spTgt spid="4"/>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4"/>
                  </p:tgtEl>
                </p:cond>
              </p:nextCondLst>
            </p:seq>
            <p:seq concurrent="1" nextAc="seek">
              <p:cTn id="48" restart="whenNotActive" fill="hold" evtFilter="cancelBubble" nodeType="interactiveSeq">
                <p:stCondLst>
                  <p:cond evt="onClick" delay="0">
                    <p:tgtEl>
                      <p:spTgt spid="8"/>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8"/>
                                        </p:tgtEl>
                                        <p:attrNameLst>
                                          <p:attrName>fillcolor</p:attrName>
                                        </p:attrNameLst>
                                      </p:cBhvr>
                                      <p:to>
                                        <a:srgbClr val="D99694"/>
                                      </p:to>
                                    </p:animClr>
                                    <p:set>
                                      <p:cBhvr>
                                        <p:cTn id="53" dur="500" fill="hold"/>
                                        <p:tgtEl>
                                          <p:spTgt spid="8"/>
                                        </p:tgtEl>
                                        <p:attrNameLst>
                                          <p:attrName>fill.type</p:attrName>
                                        </p:attrNameLst>
                                      </p:cBhvr>
                                      <p:to>
                                        <p:strVal val="solid"/>
                                      </p:to>
                                    </p:set>
                                    <p:set>
                                      <p:cBhvr>
                                        <p:cTn id="54" dur="500" fill="hold"/>
                                        <p:tgtEl>
                                          <p:spTgt spid="8"/>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bomb.wav"/>
                                        </p:tgtEl>
                                      </p:cMediaNode>
                                    </p:audio>
                                  </p:subTnLst>
                                </p:cTn>
                              </p:par>
                            </p:childTnLst>
                          </p:cTn>
                        </p:par>
                      </p:childTnLst>
                    </p:cTn>
                  </p:par>
                </p:childTnLst>
              </p:cTn>
              <p:nextCondLst>
                <p:cond evt="onClick" delay="0">
                  <p:tgtEl>
                    <p:spTgt spid="8"/>
                  </p:tgtEl>
                </p:cond>
              </p:nextCondLst>
            </p:seq>
          </p:childTnLst>
        </p:cTn>
      </p:par>
    </p:tnLst>
    <p:bldLst>
      <p:bldP spid="27" grpId="0" animBg="1"/>
      <p:bldP spid="3" grpId="0" animBg="1"/>
      <p:bldP spid="4" grpId="0" animBg="1"/>
      <p:bldP spid="5"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C56A8-9FD8-E8AB-619A-2080BEC3F7A8}"/>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145E6253-9A40-ED94-2136-CD590594058D}"/>
              </a:ext>
            </a:extLst>
          </p:cNvPr>
          <p:cNvPicPr>
            <a:picLocks noChangeAspect="1"/>
          </p:cNvPicPr>
          <p:nvPr/>
        </p:nvPicPr>
        <p:blipFill>
          <a:blip r:embed="rId5"/>
          <a:srcRect t="7786" b="7786"/>
          <a:stretch>
            <a:fillRect/>
          </a:stretch>
        </p:blipFill>
        <p:spPr>
          <a:xfrm>
            <a:off x="0" y="0"/>
            <a:ext cx="12192000" cy="6858000"/>
          </a:xfrm>
          <a:prstGeom prst="rect">
            <a:avLst/>
          </a:prstGeom>
        </p:spPr>
      </p:pic>
      <p:pic>
        <p:nvPicPr>
          <p:cNvPr id="6" name="Picture 6">
            <a:extLst>
              <a:ext uri="{FF2B5EF4-FFF2-40B4-BE49-F238E27FC236}">
                <a16:creationId xmlns:a16="http://schemas.microsoft.com/office/drawing/2014/main" id="{3B85288D-210E-D52A-CA29-DE17F386CF0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7" name="Picture 7">
            <a:extLst>
              <a:ext uri="{FF2B5EF4-FFF2-40B4-BE49-F238E27FC236}">
                <a16:creationId xmlns:a16="http://schemas.microsoft.com/office/drawing/2014/main" id="{5B999857-F041-9049-BC36-015A50A8FBE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4257C292-A4F6-22C8-F8FD-D95E41BA99B5}"/>
              </a:ext>
            </a:extLst>
          </p:cNvPr>
          <p:cNvSpPr/>
          <p:nvPr/>
        </p:nvSpPr>
        <p:spPr>
          <a:xfrm>
            <a:off x="2921765" y="361994"/>
            <a:ext cx="8089136" cy="2305006"/>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nSpc>
                <a:spcPct val="150000"/>
              </a:lnSpc>
            </a:pPr>
            <a:r>
              <a:rPr lang="vi-VN" sz="2800" b="1" dirty="0">
                <a:solidFill>
                  <a:schemeClr val="tx1"/>
                </a:solidFill>
                <a:latin typeface="UTM Avo" panose="02040603050506020204" pitchFamily="18" charset="0"/>
                <a:cs typeface="Arial" panose="020B0604020202020204" pitchFamily="34" charset="0"/>
              </a:rPr>
              <a:t>Câu 6. </a:t>
            </a:r>
            <a:r>
              <a:rPr lang="vi-VN" sz="2800" dirty="0">
                <a:solidFill>
                  <a:schemeClr val="tx1"/>
                </a:solidFill>
                <a:latin typeface="UTM Avo" panose="02040603050506020204" pitchFamily="18" charset="0"/>
                <a:cs typeface="Arial" panose="020B0604020202020204" pitchFamily="34" charset="0"/>
              </a:rPr>
              <a:t>Cho hình sau: </a:t>
            </a:r>
          </a:p>
          <a:p>
            <a:pPr>
              <a:lnSpc>
                <a:spcPct val="150000"/>
              </a:lnSpc>
            </a:pPr>
            <a:r>
              <a:rPr lang="vi-VN" sz="2800" dirty="0">
                <a:solidFill>
                  <a:schemeClr val="tx1"/>
                </a:solidFill>
                <a:latin typeface="UTM Avo" panose="02040603050506020204" pitchFamily="18" charset="0"/>
                <a:cs typeface="Arial" panose="020B0604020202020204" pitchFamily="34" charset="0"/>
              </a:rPr>
              <a:t>b) Cặp góc đồng vị </a:t>
            </a:r>
            <a:endParaRPr lang="en-US" sz="2800" dirty="0">
              <a:solidFill>
                <a:schemeClr val="tx1"/>
              </a:solidFill>
              <a:latin typeface="UTM Avo" panose="02040603050506020204" pitchFamily="18" charset="0"/>
              <a:cs typeface="Arial" panose="020B0604020202020204" pitchFamily="34" charset="0"/>
            </a:endParaRPr>
          </a:p>
          <a:p>
            <a:pPr>
              <a:lnSpc>
                <a:spcPct val="150000"/>
              </a:lnSpc>
            </a:pPr>
            <a:r>
              <a:rPr lang="vi-VN" sz="2800" dirty="0">
                <a:solidFill>
                  <a:schemeClr val="tx1"/>
                </a:solidFill>
                <a:latin typeface="UTM Avo" panose="02040603050506020204" pitchFamily="18" charset="0"/>
                <a:cs typeface="Arial" panose="020B0604020202020204" pitchFamily="34" charset="0"/>
              </a:rPr>
              <a:t>là cặp góc:</a:t>
            </a:r>
          </a:p>
        </p:txBody>
      </p:sp>
      <mc:AlternateContent xmlns:mc="http://schemas.openxmlformats.org/markup-compatibility/2006" xmlns:a14="http://schemas.microsoft.com/office/drawing/2010/main">
        <mc:Choice Requires="a14">
          <p:sp>
            <p:nvSpPr>
              <p:cNvPr id="3" name="Rectangle: Rounded Corners 2">
                <a:extLst>
                  <a:ext uri="{FF2B5EF4-FFF2-40B4-BE49-F238E27FC236}">
                    <a16:creationId xmlns:a16="http://schemas.microsoft.com/office/drawing/2014/main" id="{6B129C66-9EE7-E60B-05A4-8CC21B6EE227}"/>
                  </a:ext>
                </a:extLst>
              </p:cNvPr>
              <p:cNvSpPr/>
              <p:nvPr/>
            </p:nvSpPr>
            <p:spPr>
              <a:xfrm>
                <a:off x="6250997"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defTabSz="914173"/>
                <a:r>
                  <a:rPr lang="fr-FR" sz="2800" kern="0" dirty="0">
                    <a:solidFill>
                      <a:schemeClr val="tx1"/>
                    </a:solidFill>
                    <a:latin typeface="UTM Avo" panose="02040603050506020204" pitchFamily="18" charset="0"/>
                    <a:ea typeface="Calibri"/>
                    <a:cs typeface="Arial" pitchFamily="34" charset="0"/>
                    <a:sym typeface="Arial"/>
                  </a:rPr>
                  <a:t>B.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M</m:t>
                            </m:r>
                          </m:e>
                          <m:sub>
                            <m:r>
                              <a:rPr lang="en-US" sz="2800" i="1">
                                <a:solidFill>
                                  <a:schemeClr val="tx1"/>
                                </a:solidFill>
                                <a:latin typeface="Cambria Math" panose="02040503050406030204" pitchFamily="18" charset="0"/>
                                <a:cs typeface="Arial" panose="020B0604020202020204" pitchFamily="34" charset="0"/>
                              </a:rPr>
                              <m:t>1</m:t>
                            </m:r>
                          </m:sub>
                        </m:sSub>
                      </m:e>
                    </m:acc>
                    <m:r>
                      <a:rPr lang="en-US" sz="2800" i="1">
                        <a:solidFill>
                          <a:schemeClr val="tx1"/>
                        </a:solidFill>
                        <a:latin typeface="Cambria Math" panose="02040503050406030204" pitchFamily="18" charset="0"/>
                        <a:cs typeface="Arial" panose="020B0604020202020204" pitchFamily="34" charset="0"/>
                      </a:rPr>
                      <m:t>, </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N</m:t>
                            </m:r>
                          </m:e>
                          <m:sub>
                            <m:r>
                              <a:rPr lang="en-US" sz="2800" i="1">
                                <a:solidFill>
                                  <a:schemeClr val="tx1"/>
                                </a:solidFill>
                                <a:latin typeface="Cambria Math" panose="02040503050406030204" pitchFamily="18" charset="0"/>
                                <a:cs typeface="Arial" panose="020B0604020202020204" pitchFamily="34" charset="0"/>
                              </a:rPr>
                              <m:t>1</m:t>
                            </m:r>
                          </m:sub>
                        </m:sSub>
                      </m:e>
                    </m:acc>
                    <m:r>
                      <a:rPr lang="en-US" sz="2800" i="1">
                        <a:solidFill>
                          <a:schemeClr val="tx1"/>
                        </a:solidFill>
                        <a:latin typeface="Cambria Math" panose="02040503050406030204" pitchFamily="18" charset="0"/>
                        <a:cs typeface="Arial" panose="020B0604020202020204" pitchFamily="34" charset="0"/>
                      </a:rPr>
                      <m:t> </m:t>
                    </m:r>
                  </m:oMath>
                </a14:m>
                <a:endParaRPr lang="en-US" sz="2800" dirty="0">
                  <a:solidFill>
                    <a:schemeClr val="tx1"/>
                  </a:solidFill>
                  <a:latin typeface="UTM Avo" panose="02040603050506020204" pitchFamily="18" charset="0"/>
                  <a:cs typeface="Arial" panose="020B0604020202020204" pitchFamily="34" charset="0"/>
                </a:endParaRPr>
              </a:p>
            </p:txBody>
          </p:sp>
        </mc:Choice>
        <mc:Fallback xmlns="">
          <p:sp>
            <p:nvSpPr>
              <p:cNvPr id="3" name="Rectangle: Rounded Corners 2">
                <a:extLst>
                  <a:ext uri="{FF2B5EF4-FFF2-40B4-BE49-F238E27FC236}">
                    <a16:creationId xmlns:a16="http://schemas.microsoft.com/office/drawing/2014/main" id="{6B129C66-9EE7-E60B-05A4-8CC21B6EE227}"/>
                  </a:ext>
                </a:extLst>
              </p:cNvPr>
              <p:cNvSpPr>
                <a:spLocks noRot="1" noChangeAspect="1" noMove="1" noResize="1" noEditPoints="1" noAdjustHandles="1" noChangeArrowheads="1" noChangeShapeType="1" noTextEdit="1"/>
              </p:cNvSpPr>
              <p:nvPr/>
            </p:nvSpPr>
            <p:spPr>
              <a:xfrm>
                <a:off x="6250997" y="2880476"/>
                <a:ext cx="4718756" cy="1655474"/>
              </a:xfrm>
              <a:prstGeom prst="roundRect">
                <a:avLst/>
              </a:prstGeom>
              <a:blipFill>
                <a:blip r:embed="rId8"/>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Rectangle: Rounded Corners 3">
                <a:extLst>
                  <a:ext uri="{FF2B5EF4-FFF2-40B4-BE49-F238E27FC236}">
                    <a16:creationId xmlns:a16="http://schemas.microsoft.com/office/drawing/2014/main" id="{4FBDF3D8-EE07-9E68-C94B-A393CD8BFAEB}"/>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fr-FR" sz="2800" kern="0" dirty="0">
                    <a:solidFill>
                      <a:schemeClr val="tx1"/>
                    </a:solidFill>
                    <a:latin typeface="UTM Avo" panose="02040603050506020204" pitchFamily="18" charset="0"/>
                    <a:ea typeface="Calibri"/>
                    <a:cs typeface="Arial" pitchFamily="34" charset="0"/>
                    <a:sym typeface="Arial"/>
                  </a:rPr>
                  <a:t>C.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M</m:t>
                            </m:r>
                          </m:e>
                          <m:sub>
                            <m:r>
                              <a:rPr lang="en-US" sz="2800" i="1">
                                <a:solidFill>
                                  <a:schemeClr val="tx1"/>
                                </a:solidFill>
                                <a:latin typeface="Cambria Math" panose="02040503050406030204" pitchFamily="18" charset="0"/>
                                <a:cs typeface="Arial" panose="020B0604020202020204" pitchFamily="34" charset="0"/>
                              </a:rPr>
                              <m:t>1</m:t>
                            </m:r>
                          </m:sub>
                        </m:sSub>
                      </m:e>
                    </m:acc>
                    <m:r>
                      <m:rPr>
                        <m:nor/>
                      </m:rPr>
                      <a:rPr lang="en-US" sz="2800" i="0">
                        <a:solidFill>
                          <a:schemeClr val="tx1"/>
                        </a:solidFill>
                        <a:latin typeface="UTM Avo" panose="02040603050506020204" pitchFamily="18" charset="0"/>
                        <a:cs typeface="Arial" panose="020B0604020202020204" pitchFamily="34" charset="0"/>
                      </a:rPr>
                      <m:t>,</m:t>
                    </m:r>
                    <m:r>
                      <m:rPr>
                        <m:nor/>
                      </m:rPr>
                      <a:rPr lang="en-US" sz="2800" b="0" i="0" smtClean="0">
                        <a:solidFill>
                          <a:schemeClr val="tx1"/>
                        </a:solidFill>
                        <a:latin typeface="UTM Avo" panose="02040603050506020204" pitchFamily="18" charset="0"/>
                        <a:cs typeface="Arial" panose="020B0604020202020204" pitchFamily="34" charset="0"/>
                      </a:rPr>
                      <m:t> </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smtClean="0">
                                <a:solidFill>
                                  <a:schemeClr val="tx1"/>
                                </a:solidFill>
                                <a:latin typeface="UTM Avo" panose="02040603050506020204" pitchFamily="18" charset="0"/>
                                <a:cs typeface="Arial" panose="020B0604020202020204" pitchFamily="34" charset="0"/>
                              </a:rPr>
                              <m:t>N</m:t>
                            </m:r>
                          </m:e>
                          <m:sub>
                            <m:r>
                              <a:rPr lang="en-US" sz="2800" i="1">
                                <a:solidFill>
                                  <a:schemeClr val="tx1"/>
                                </a:solidFill>
                                <a:latin typeface="Cambria Math" panose="02040503050406030204" pitchFamily="18" charset="0"/>
                                <a:cs typeface="Arial" panose="020B0604020202020204" pitchFamily="34" charset="0"/>
                              </a:rPr>
                              <m:t>2</m:t>
                            </m:r>
                          </m:sub>
                        </m:sSub>
                      </m:e>
                    </m:acc>
                  </m:oMath>
                </a14:m>
                <a:endParaRPr lang="fr-FR" sz="2800" kern="0" dirty="0">
                  <a:solidFill>
                    <a:schemeClr val="tx1"/>
                  </a:solidFill>
                  <a:latin typeface="UTM Avo" panose="02040603050506020204" pitchFamily="18" charset="0"/>
                  <a:ea typeface="Calibri"/>
                  <a:cs typeface="Arial" pitchFamily="34" charset="0"/>
                  <a:sym typeface="Arial"/>
                </a:endParaRPr>
              </a:p>
            </p:txBody>
          </p:sp>
        </mc:Choice>
        <mc:Fallback xmlns="">
          <p:sp>
            <p:nvSpPr>
              <p:cNvPr id="4" name="Rectangle: Rounded Corners 3">
                <a:extLst>
                  <a:ext uri="{FF2B5EF4-FFF2-40B4-BE49-F238E27FC236}">
                    <a16:creationId xmlns:a16="http://schemas.microsoft.com/office/drawing/2014/main" id="{4FBDF3D8-EE07-9E68-C94B-A393CD8BFAEB}"/>
                  </a:ext>
                </a:extLst>
              </p:cNvPr>
              <p:cNvSpPr>
                <a:spLocks noRot="1" noChangeAspect="1" noMove="1" noResize="1" noEditPoints="1" noAdjustHandles="1" noChangeArrowheads="1" noChangeShapeType="1" noTextEdit="1"/>
              </p:cNvSpPr>
              <p:nvPr/>
            </p:nvSpPr>
            <p:spPr>
              <a:xfrm>
                <a:off x="1222252" y="4754812"/>
                <a:ext cx="4718756" cy="1655474"/>
              </a:xfrm>
              <a:prstGeom prst="round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E52C8427-301F-45C2-2418-4B46A824291A}"/>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en-US" sz="2800" dirty="0">
                    <a:solidFill>
                      <a:schemeClr val="tx1"/>
                    </a:solidFill>
                    <a:latin typeface="UTM Avo" panose="02040603050506020204" pitchFamily="18" charset="0"/>
                    <a:cs typeface="Arial" pitchFamily="34" charset="0"/>
                    <a:sym typeface="Arial"/>
                  </a:rPr>
                  <a:t>A.</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a:rPr lang="en-US" sz="2800" b="0" i="1" smtClean="0">
                                <a:solidFill>
                                  <a:schemeClr val="tx1"/>
                                </a:solidFill>
                                <a:latin typeface="Cambria Math" panose="02040503050406030204" pitchFamily="18" charset="0"/>
                                <a:cs typeface="Arial" panose="020B0604020202020204" pitchFamily="34" charset="0"/>
                              </a:rPr>
                              <m:t> </m:t>
                            </m:r>
                            <m:r>
                              <m:rPr>
                                <m:nor/>
                              </m:rPr>
                              <a:rPr lang="en-US" sz="2800" b="0" i="0">
                                <a:solidFill>
                                  <a:schemeClr val="tx1"/>
                                </a:solidFill>
                                <a:latin typeface="UTM Avo" panose="02040603050506020204" pitchFamily="18" charset="0"/>
                                <a:cs typeface="Arial" panose="020B0604020202020204" pitchFamily="34" charset="0"/>
                              </a:rPr>
                              <m:t>M</m:t>
                            </m:r>
                          </m:e>
                          <m:sub>
                            <m:r>
                              <a:rPr lang="en-US" sz="2800" b="0" i="1">
                                <a:solidFill>
                                  <a:schemeClr val="tx1"/>
                                </a:solidFill>
                                <a:latin typeface="Cambria Math" panose="02040503050406030204" pitchFamily="18" charset="0"/>
                                <a:cs typeface="Arial" panose="020B0604020202020204" pitchFamily="34" charset="0"/>
                              </a:rPr>
                              <m:t>1</m:t>
                            </m:r>
                          </m:sub>
                        </m:sSub>
                      </m:e>
                    </m:acc>
                    <m:r>
                      <a:rPr lang="en-US" sz="2800" b="0" i="1">
                        <a:solidFill>
                          <a:schemeClr val="tx1"/>
                        </a:solidFill>
                        <a:latin typeface="Cambria Math" panose="02040503050406030204" pitchFamily="18" charset="0"/>
                        <a:cs typeface="Arial" panose="020B0604020202020204" pitchFamily="34" charset="0"/>
                      </a:rPr>
                      <m:t>, </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a:solidFill>
                                  <a:schemeClr val="tx1"/>
                                </a:solidFill>
                                <a:latin typeface="UTM Avo" panose="02040603050506020204" pitchFamily="18" charset="0"/>
                                <a:cs typeface="Arial" panose="020B0604020202020204" pitchFamily="34" charset="0"/>
                              </a:rPr>
                              <m:t>M</m:t>
                            </m:r>
                          </m:e>
                          <m:sub>
                            <m:r>
                              <a:rPr lang="en-US" sz="2800" b="0" i="1">
                                <a:solidFill>
                                  <a:schemeClr val="tx1"/>
                                </a:solidFill>
                                <a:latin typeface="Cambria Math" panose="02040503050406030204" pitchFamily="18" charset="0"/>
                                <a:cs typeface="Arial" panose="020B0604020202020204" pitchFamily="34" charset="0"/>
                              </a:rPr>
                              <m:t>2</m:t>
                            </m:r>
                          </m:sub>
                        </m:sSub>
                      </m:e>
                    </m:acc>
                  </m:oMath>
                </a14:m>
                <a:endParaRPr lang="en-US" sz="2800" dirty="0">
                  <a:solidFill>
                    <a:schemeClr val="tx1"/>
                  </a:solidFill>
                  <a:latin typeface="UTM Avo" panose="02040603050506020204" pitchFamily="18" charset="0"/>
                  <a:cs typeface="Arial" pitchFamily="34" charset="0"/>
                  <a:sym typeface="Arial"/>
                </a:endParaRPr>
              </a:p>
            </p:txBody>
          </p:sp>
        </mc:Choice>
        <mc:Fallback xmlns="">
          <p:sp>
            <p:nvSpPr>
              <p:cNvPr id="5" name="Rectangle: Rounded Corners 4">
                <a:extLst>
                  <a:ext uri="{FF2B5EF4-FFF2-40B4-BE49-F238E27FC236}">
                    <a16:creationId xmlns:a16="http://schemas.microsoft.com/office/drawing/2014/main" id="{E52C8427-301F-45C2-2418-4B46A824291A}"/>
                  </a:ext>
                </a:extLst>
              </p:cNvPr>
              <p:cNvSpPr>
                <a:spLocks noRot="1" noChangeAspect="1" noMove="1" noResize="1" noEditPoints="1" noAdjustHandles="1" noChangeArrowheads="1" noChangeShapeType="1" noTextEdit="1"/>
              </p:cNvSpPr>
              <p:nvPr/>
            </p:nvSpPr>
            <p:spPr>
              <a:xfrm>
                <a:off x="1222252" y="2880476"/>
                <a:ext cx="4718756" cy="1655474"/>
              </a:xfrm>
              <a:prstGeom prst="round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FD46ED6C-334C-EF0B-C3C3-035F5898AF4B}"/>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609630">
                  <a:buClr>
                    <a:srgbClr val="000000"/>
                  </a:buClr>
                </a:pPr>
                <a:r>
                  <a:rPr lang="fr-FR" sz="2800" kern="0" dirty="0">
                    <a:solidFill>
                      <a:schemeClr val="tx1"/>
                    </a:solidFill>
                    <a:latin typeface="UTM Avo" panose="02040603050506020204" pitchFamily="18" charset="0"/>
                    <a:cs typeface="Arial" pitchFamily="34" charset="0"/>
                    <a:sym typeface="Arial"/>
                  </a:rPr>
                  <a:t>D.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M</m:t>
                            </m:r>
                          </m:e>
                          <m:sub>
                            <m:r>
                              <a:rPr lang="en-US" sz="2800" i="1">
                                <a:solidFill>
                                  <a:schemeClr val="tx1"/>
                                </a:solidFill>
                                <a:latin typeface="Cambria Math" panose="02040503050406030204" pitchFamily="18" charset="0"/>
                                <a:cs typeface="Arial" panose="020B0604020202020204" pitchFamily="34" charset="0"/>
                              </a:rPr>
                              <m:t>2</m:t>
                            </m:r>
                          </m:sub>
                        </m:sSub>
                      </m:e>
                    </m:acc>
                    <m:r>
                      <a:rPr lang="en-US" sz="2800" i="1">
                        <a:solidFill>
                          <a:schemeClr val="tx1"/>
                        </a:solidFill>
                        <a:latin typeface="Cambria Math" panose="02040503050406030204" pitchFamily="18" charset="0"/>
                        <a:cs typeface="Arial" panose="020B0604020202020204" pitchFamily="34" charset="0"/>
                      </a:rPr>
                      <m:t>, </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N</m:t>
                            </m:r>
                          </m:e>
                          <m:sub>
                            <m:r>
                              <a:rPr lang="en-US" sz="2800" i="1">
                                <a:solidFill>
                                  <a:schemeClr val="tx1"/>
                                </a:solidFill>
                                <a:latin typeface="Cambria Math" panose="02040503050406030204" pitchFamily="18" charset="0"/>
                                <a:cs typeface="Arial" panose="020B0604020202020204" pitchFamily="34" charset="0"/>
                              </a:rPr>
                              <m:t>1</m:t>
                            </m:r>
                          </m:sub>
                        </m:sSub>
                      </m:e>
                    </m:acc>
                  </m:oMath>
                </a14:m>
                <a:endParaRPr lang="fr-FR" sz="2800" kern="0" dirty="0">
                  <a:solidFill>
                    <a:schemeClr val="tx1"/>
                  </a:solidFill>
                  <a:latin typeface="UTM Avo" panose="02040603050506020204" pitchFamily="18" charset="0"/>
                  <a:cs typeface="Arial" pitchFamily="34" charset="0"/>
                  <a:sym typeface="Arial"/>
                </a:endParaRPr>
              </a:p>
            </p:txBody>
          </p:sp>
        </mc:Choice>
        <mc:Fallback xmlns="">
          <p:sp>
            <p:nvSpPr>
              <p:cNvPr id="8" name="Rectangle: Rounded Corners 7">
                <a:extLst>
                  <a:ext uri="{FF2B5EF4-FFF2-40B4-BE49-F238E27FC236}">
                    <a16:creationId xmlns:a16="http://schemas.microsoft.com/office/drawing/2014/main" id="{FD46ED6C-334C-EF0B-C3C3-035F5898AF4B}"/>
                  </a:ext>
                </a:extLst>
              </p:cNvPr>
              <p:cNvSpPr>
                <a:spLocks noRot="1" noChangeAspect="1" noMove="1" noResize="1" noEditPoints="1" noAdjustHandles="1" noChangeArrowheads="1" noChangeShapeType="1" noTextEdit="1"/>
              </p:cNvSpPr>
              <p:nvPr/>
            </p:nvSpPr>
            <p:spPr>
              <a:xfrm>
                <a:off x="6250993" y="4754812"/>
                <a:ext cx="4718756" cy="1655474"/>
              </a:xfrm>
              <a:prstGeom prst="roundRect">
                <a:avLst/>
              </a:prstGeom>
              <a:blipFill>
                <a:blip r:embed="rId11"/>
                <a:stretch>
                  <a:fillRect/>
                </a:stretch>
              </a:blipFill>
              <a:ln>
                <a:noFill/>
              </a:ln>
            </p:spPr>
            <p:txBody>
              <a:bodyPr/>
              <a:lstStyle/>
              <a:p>
                <a:r>
                  <a:rPr lang="en-US">
                    <a:noFill/>
                  </a:rPr>
                  <a:t> </a:t>
                </a:r>
              </a:p>
            </p:txBody>
          </p:sp>
        </mc:Fallback>
      </mc:AlternateContent>
      <p:pic>
        <p:nvPicPr>
          <p:cNvPr id="9" name="Picture 9">
            <a:extLst>
              <a:ext uri="{FF2B5EF4-FFF2-40B4-BE49-F238E27FC236}">
                <a16:creationId xmlns:a16="http://schemas.microsoft.com/office/drawing/2014/main" id="{5A578F40-BAE2-3A8C-B05F-CE436B25A29A}"/>
              </a:ext>
            </a:extLst>
          </p:cNvPr>
          <p:cNvPicPr>
            <a:picLocks noChangeAspect="1"/>
          </p:cNvPicPr>
          <p:nvPr/>
        </p:nvPicPr>
        <p:blipFill>
          <a:blip r:embed="rId12"/>
          <a:srcRect/>
          <a:stretch>
            <a:fillRect/>
          </a:stretch>
        </p:blipFill>
        <p:spPr>
          <a:xfrm>
            <a:off x="381150" y="657453"/>
            <a:ext cx="1973963" cy="2011680"/>
          </a:xfrm>
          <a:prstGeom prst="rect">
            <a:avLst/>
          </a:prstGeom>
        </p:spPr>
      </p:pic>
      <p:pic>
        <p:nvPicPr>
          <p:cNvPr id="10" name="Picture 9">
            <a:extLst>
              <a:ext uri="{FF2B5EF4-FFF2-40B4-BE49-F238E27FC236}">
                <a16:creationId xmlns:a16="http://schemas.microsoft.com/office/drawing/2014/main" id="{79094485-2F49-51BD-01ED-EE0E4948F937}"/>
              </a:ext>
            </a:extLst>
          </p:cNvPr>
          <p:cNvPicPr>
            <a:picLocks noChangeAspect="1"/>
          </p:cNvPicPr>
          <p:nvPr/>
        </p:nvPicPr>
        <p:blipFill>
          <a:blip r:embed="rId13"/>
          <a:stretch>
            <a:fillRect/>
          </a:stretch>
        </p:blipFill>
        <p:spPr>
          <a:xfrm>
            <a:off x="11371966" y="0"/>
            <a:ext cx="820034" cy="914400"/>
          </a:xfrm>
          <a:prstGeom prst="rect">
            <a:avLst/>
          </a:prstGeom>
          <a:solidFill>
            <a:schemeClr val="bg1"/>
          </a:solidFill>
        </p:spPr>
      </p:pic>
      <p:pic>
        <p:nvPicPr>
          <p:cNvPr id="11" name="Hình ảnh 6">
            <a:extLst>
              <a:ext uri="{FF2B5EF4-FFF2-40B4-BE49-F238E27FC236}">
                <a16:creationId xmlns:a16="http://schemas.microsoft.com/office/drawing/2014/main" id="{C1E9548C-2069-604D-FD94-0CD2FF9ED8E4}"/>
              </a:ext>
            </a:extLst>
          </p:cNvPr>
          <p:cNvPicPr>
            <a:picLocks noChangeAspect="1"/>
          </p:cNvPicPr>
          <p:nvPr/>
        </p:nvPicPr>
        <p:blipFill>
          <a:blip r:embed="rId14"/>
          <a:stretch>
            <a:fillRect/>
          </a:stretch>
        </p:blipFill>
        <p:spPr>
          <a:xfrm>
            <a:off x="7206500" y="461186"/>
            <a:ext cx="2167466" cy="2056930"/>
          </a:xfrm>
          <a:prstGeom prst="rect">
            <a:avLst/>
          </a:prstGeom>
        </p:spPr>
      </p:pic>
      <p:pic>
        <p:nvPicPr>
          <p:cNvPr id="12" name="Picture 11">
            <a:hlinkClick r:id="" action="ppaction://hlinkshowjump?jump=nextslide"/>
            <a:extLst>
              <a:ext uri="{FF2B5EF4-FFF2-40B4-BE49-F238E27FC236}">
                <a16:creationId xmlns:a16="http://schemas.microsoft.com/office/drawing/2014/main" id="{CA48CB58-F05F-C994-0DE1-AD79FD224B73}"/>
              </a:ext>
            </a:extLst>
          </p:cNvPr>
          <p:cNvPicPr>
            <a:picLocks noChangeAspect="1"/>
          </p:cNvPicPr>
          <p:nvPr/>
        </p:nvPicPr>
        <p:blipFill>
          <a:blip r:embed="rId15"/>
          <a:srcRect/>
          <a:stretch>
            <a:fillRect/>
          </a:stretch>
        </p:blipFill>
        <p:spPr>
          <a:xfrm>
            <a:off x="10969753" y="5582552"/>
            <a:ext cx="1222251" cy="1242441"/>
          </a:xfrm>
          <a:prstGeom prst="rect">
            <a:avLst/>
          </a:prstGeom>
        </p:spPr>
      </p:pic>
    </p:spTree>
    <p:extLst>
      <p:ext uri="{BB962C8B-B14F-4D97-AF65-F5344CB8AC3E}">
        <p14:creationId xmlns:p14="http://schemas.microsoft.com/office/powerpoint/2010/main" val="3592977789"/>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6" presetClass="entr" presetSubtype="16"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ircle(in)">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randombar(horizontal)">
                                      <p:cBhvr>
                                        <p:cTn id="18" dur="500"/>
                                        <p:tgtEl>
                                          <p:spTgt spid="4"/>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randombar(horizontal)">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4"/>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clickEffect">
                                  <p:stCondLst>
                                    <p:cond delay="0"/>
                                  </p:stCondLst>
                                  <p:childTnLst>
                                    <p:animClr clrSpc="rgb" dir="cw">
                                      <p:cBhvr>
                                        <p:cTn id="29" dur="500" fill="hold"/>
                                        <p:tgtEl>
                                          <p:spTgt spid="4"/>
                                        </p:tgtEl>
                                        <p:attrNameLst>
                                          <p:attrName>fillcolor</p:attrName>
                                        </p:attrNameLst>
                                      </p:cBhvr>
                                      <p:to>
                                        <a:srgbClr val="D99694"/>
                                      </p:to>
                                    </p:animClr>
                                    <p:set>
                                      <p:cBhvr>
                                        <p:cTn id="30" dur="500" fill="hold"/>
                                        <p:tgtEl>
                                          <p:spTgt spid="4"/>
                                        </p:tgtEl>
                                        <p:attrNameLst>
                                          <p:attrName>fill.type</p:attrName>
                                        </p:attrNameLst>
                                      </p:cBhvr>
                                      <p:to>
                                        <p:strVal val="solid"/>
                                      </p:to>
                                    </p:set>
                                    <p:set>
                                      <p:cBhvr>
                                        <p:cTn id="31" dur="500" fill="hold"/>
                                        <p:tgtEl>
                                          <p:spTgt spid="4"/>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4"/>
                  </p:tgtEl>
                </p:cond>
              </p:nextCondLst>
            </p:seq>
            <p:seq concurrent="1" nextAc="seek">
              <p:cTn id="32" restart="whenNotActive" fill="hold" evtFilter="cancelBubble" nodeType="interactiveSeq">
                <p:stCondLst>
                  <p:cond evt="onClick" delay="0">
                    <p:tgtEl>
                      <p:spTgt spid="8"/>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8"/>
                                        </p:tgtEl>
                                        <p:attrNameLst>
                                          <p:attrName>fillcolor</p:attrName>
                                        </p:attrNameLst>
                                      </p:cBhvr>
                                      <p:to>
                                        <a:srgbClr val="D99694"/>
                                      </p:to>
                                    </p:animClr>
                                    <p:set>
                                      <p:cBhvr>
                                        <p:cTn id="37" dur="500" fill="hold"/>
                                        <p:tgtEl>
                                          <p:spTgt spid="8"/>
                                        </p:tgtEl>
                                        <p:attrNameLst>
                                          <p:attrName>fill.type</p:attrName>
                                        </p:attrNameLst>
                                      </p:cBhvr>
                                      <p:to>
                                        <p:strVal val="solid"/>
                                      </p:to>
                                    </p:set>
                                    <p:set>
                                      <p:cBhvr>
                                        <p:cTn id="38" dur="500" fill="hold"/>
                                        <p:tgtEl>
                                          <p:spTgt spid="8"/>
                                        </p:tgtEl>
                                        <p:attrNameLst>
                                          <p:attrName>fill.on</p:attrName>
                                        </p:attrNameLst>
                                      </p:cBhvr>
                                      <p:to>
                                        <p:strVal val="true"/>
                                      </p:to>
                                    </p:set>
                                  </p:childTnLst>
                                  <p:subTnLst>
                                    <p:audio>
                                      <p:cMediaNode>
                                        <p:cTn display="0" masterRel="sameClick">
                                          <p:stCondLst>
                                            <p:cond evt="begin" delay="0">
                                              <p:tn val="3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8"/>
                  </p:tgtEl>
                </p:cond>
              </p:nextCondLst>
            </p:seq>
            <p:seq concurrent="1" nextAc="seek">
              <p:cTn id="39" restart="whenNotActive" fill="hold" evtFilter="cancelBubble" nodeType="interactiveSeq">
                <p:stCondLst>
                  <p:cond evt="onClick" delay="0">
                    <p:tgtEl>
                      <p:spTgt spid="5"/>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5"/>
                                        </p:tgtEl>
                                        <p:attrNameLst>
                                          <p:attrName>fillcolor</p:attrName>
                                        </p:attrNameLst>
                                      </p:cBhvr>
                                      <p:to>
                                        <a:srgbClr val="92D050"/>
                                      </p:to>
                                    </p:animClr>
                                    <p:set>
                                      <p:cBhvr>
                                        <p:cTn id="44" dur="500" fill="hold"/>
                                        <p:tgtEl>
                                          <p:spTgt spid="5"/>
                                        </p:tgtEl>
                                        <p:attrNameLst>
                                          <p:attrName>fill.type</p:attrName>
                                        </p:attrNameLst>
                                      </p:cBhvr>
                                      <p:to>
                                        <p:strVal val="solid"/>
                                      </p:to>
                                    </p:set>
                                    <p:set>
                                      <p:cBhvr>
                                        <p:cTn id="45" dur="500" fill="hold"/>
                                        <p:tgtEl>
                                          <p:spTgt spid="5"/>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5"/>
                  </p:tgtEl>
                </p:cond>
              </p:nextCondLst>
            </p:seq>
            <p:seq concurrent="1" nextAc="seek">
              <p:cTn id="46" restart="whenNotActive" fill="hold" evtFilter="cancelBubble" nodeType="interactiveSeq">
                <p:stCondLst>
                  <p:cond evt="onClick" delay="0">
                    <p:tgtEl>
                      <p:spTgt spid="3"/>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3"/>
                                        </p:tgtEl>
                                        <p:attrNameLst>
                                          <p:attrName>fillcolor</p:attrName>
                                        </p:attrNameLst>
                                      </p:cBhvr>
                                      <p:to>
                                        <a:srgbClr val="D99694"/>
                                      </p:to>
                                    </p:animClr>
                                    <p:set>
                                      <p:cBhvr>
                                        <p:cTn id="51" dur="500" fill="hold"/>
                                        <p:tgtEl>
                                          <p:spTgt spid="3"/>
                                        </p:tgtEl>
                                        <p:attrNameLst>
                                          <p:attrName>fill.type</p:attrName>
                                        </p:attrNameLst>
                                      </p:cBhvr>
                                      <p:to>
                                        <p:strVal val="solid"/>
                                      </p:to>
                                    </p:set>
                                    <p:set>
                                      <p:cBhvr>
                                        <p:cTn id="52" dur="500" fill="hold"/>
                                        <p:tgtEl>
                                          <p:spTgt spid="3"/>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3"/>
                  </p:tgtEl>
                </p:cond>
              </p:nextCondLst>
            </p:seq>
          </p:childTnLst>
        </p:cTn>
      </p:par>
    </p:tnLst>
    <p:bldLst>
      <p:bldP spid="27" grpId="0" animBg="1"/>
      <p:bldP spid="3" grpId="0" animBg="1"/>
      <p:bldP spid="4" grpId="0" animBg="1"/>
      <p:bldP spid="5" grpId="0" animBg="1"/>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29F29-F4EE-B4BE-8C93-75D4F3E6DB00}"/>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A86D8338-2432-5A42-A60D-F7A3B0A753D4}"/>
              </a:ext>
            </a:extLst>
          </p:cNvPr>
          <p:cNvPicPr>
            <a:picLocks noChangeAspect="1"/>
          </p:cNvPicPr>
          <p:nvPr/>
        </p:nvPicPr>
        <p:blipFill>
          <a:blip r:embed="rId5"/>
          <a:srcRect t="7786" b="7786"/>
          <a:stretch>
            <a:fillRect/>
          </a:stretch>
        </p:blipFill>
        <p:spPr>
          <a:xfrm>
            <a:off x="0" y="0"/>
            <a:ext cx="12192000" cy="6858000"/>
          </a:xfrm>
          <a:prstGeom prst="rect">
            <a:avLst/>
          </a:prstGeom>
        </p:spPr>
      </p:pic>
      <p:pic>
        <p:nvPicPr>
          <p:cNvPr id="7" name="Picture 7">
            <a:extLst>
              <a:ext uri="{FF2B5EF4-FFF2-40B4-BE49-F238E27FC236}">
                <a16:creationId xmlns:a16="http://schemas.microsoft.com/office/drawing/2014/main" id="{D8C58A2A-87EB-6CA1-045C-54CC42F2B5FD}"/>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mc:AlternateContent xmlns:mc="http://schemas.openxmlformats.org/markup-compatibility/2006" xmlns:a14="http://schemas.microsoft.com/office/drawing/2010/main">
        <mc:Choice Requires="a14">
          <p:sp>
            <p:nvSpPr>
              <p:cNvPr id="27" name="Speech Bubble: Rectangle with Corners Rounded 26">
                <a:extLst>
                  <a:ext uri="{FF2B5EF4-FFF2-40B4-BE49-F238E27FC236}">
                    <a16:creationId xmlns:a16="http://schemas.microsoft.com/office/drawing/2014/main" id="{BB04FE81-C0D2-8684-84FA-3BDC33A07F37}"/>
                  </a:ext>
                </a:extLst>
              </p:cNvPr>
              <p:cNvSpPr/>
              <p:nvPr/>
            </p:nvSpPr>
            <p:spPr>
              <a:xfrm>
                <a:off x="2834640" y="362278"/>
                <a:ext cx="8155093" cy="2359757"/>
              </a:xfrm>
              <a:prstGeom prst="wedgeRoundRectCallout">
                <a:avLst>
                  <a:gd name="adj1" fmla="val -54943"/>
                  <a:gd name="adj2" fmla="val -888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algn="just">
                  <a:lnSpc>
                    <a:spcPct val="150000"/>
                  </a:lnSpc>
                </a:pPr>
                <a:r>
                  <a:rPr lang="vi-VN" sz="2800" b="1" dirty="0">
                    <a:solidFill>
                      <a:schemeClr val="tx1"/>
                    </a:solidFill>
                    <a:latin typeface="UTM Avo" panose="02040603050506020204" pitchFamily="18" charset="0"/>
                    <a:cs typeface="Arial" panose="020B0604020202020204" pitchFamily="34" charset="0"/>
                  </a:rPr>
                  <a:t>Câu 7. </a:t>
                </a:r>
                <a:r>
                  <a:rPr lang="vi-VN" sz="2800" dirty="0">
                    <a:solidFill>
                      <a:schemeClr val="tx1"/>
                    </a:solidFill>
                    <a:latin typeface="UTM Avo" panose="02040603050506020204" pitchFamily="18" charset="0"/>
                    <a:cs typeface="Arial" panose="020B0604020202020204" pitchFamily="34" charset="0"/>
                  </a:rPr>
                  <a:t>Cho Hình sau</a:t>
                </a:r>
                <a:r>
                  <a:rPr lang="en-US" sz="2800" dirty="0">
                    <a:solidFill>
                      <a:schemeClr val="tx1"/>
                    </a:solidFill>
                    <a:latin typeface="UTM Avo" panose="02040603050506020204" pitchFamily="18" charset="0"/>
                    <a:cs typeface="Arial" panose="020B0604020202020204" pitchFamily="34" charset="0"/>
                  </a:rPr>
                  <a:t>.</a:t>
                </a:r>
              </a:p>
              <a:p>
                <a:pPr algn="just">
                  <a:lnSpc>
                    <a:spcPct val="150000"/>
                  </a:lnSpc>
                </a:pPr>
                <a:r>
                  <a:rPr lang="vi-VN" sz="2800" dirty="0">
                    <a:solidFill>
                      <a:schemeClr val="tx1"/>
                    </a:solidFill>
                    <a:latin typeface="UTM Avo" panose="02040603050506020204" pitchFamily="18" charset="0"/>
                    <a:cs typeface="Arial" panose="020B0604020202020204" pitchFamily="34" charset="0"/>
                  </a:rPr>
                  <a:t>Cặp góc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a:rPr lang="en-US" sz="2800">
                                <a:solidFill>
                                  <a:schemeClr val="tx1"/>
                                </a:solidFill>
                                <a:latin typeface="Cambria Math" panose="02040503050406030204" pitchFamily="18" charset="0"/>
                                <a:cs typeface="Arial" panose="020B0604020202020204" pitchFamily="34" charset="0"/>
                              </a:rPr>
                              <m:t>𝐴</m:t>
                            </m:r>
                          </m:e>
                          <m:sub>
                            <m:r>
                              <a:rPr lang="en-US" sz="2800">
                                <a:solidFill>
                                  <a:schemeClr val="tx1"/>
                                </a:solidFill>
                                <a:latin typeface="Cambria Math" panose="02040503050406030204" pitchFamily="18" charset="0"/>
                                <a:cs typeface="Arial" panose="020B0604020202020204" pitchFamily="34" charset="0"/>
                              </a:rPr>
                              <m:t>1</m:t>
                            </m:r>
                          </m:sub>
                        </m:sSub>
                      </m:e>
                    </m:acc>
                    <m:r>
                      <a:rPr lang="en-US" sz="2800">
                        <a:solidFill>
                          <a:schemeClr val="tx1"/>
                        </a:solidFill>
                        <a:latin typeface="Cambria Math" panose="02040503050406030204" pitchFamily="18" charset="0"/>
                        <a:cs typeface="Arial" panose="020B0604020202020204" pitchFamily="34" charset="0"/>
                      </a:rPr>
                      <m:t>, </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a:rPr lang="en-US" sz="2800">
                                <a:solidFill>
                                  <a:schemeClr val="tx1"/>
                                </a:solidFill>
                                <a:latin typeface="Cambria Math" panose="02040503050406030204" pitchFamily="18" charset="0"/>
                                <a:cs typeface="Arial" panose="020B0604020202020204" pitchFamily="34" charset="0"/>
                              </a:rPr>
                              <m:t>𝐵</m:t>
                            </m:r>
                          </m:e>
                          <m:sub>
                            <m:r>
                              <a:rPr lang="en-US" sz="2800">
                                <a:solidFill>
                                  <a:schemeClr val="tx1"/>
                                </a:solidFill>
                                <a:latin typeface="Cambria Math" panose="02040503050406030204" pitchFamily="18" charset="0"/>
                                <a:cs typeface="Arial" panose="020B0604020202020204" pitchFamily="34" charset="0"/>
                              </a:rPr>
                              <m:t>1</m:t>
                            </m:r>
                          </m:sub>
                        </m:sSub>
                      </m:e>
                    </m:acc>
                    <m:r>
                      <a:rPr lang="en-US" sz="2800">
                        <a:solidFill>
                          <a:schemeClr val="tx1"/>
                        </a:solidFill>
                        <a:latin typeface="Cambria Math" panose="02040503050406030204" pitchFamily="18" charset="0"/>
                        <a:cs typeface="Arial" panose="020B0604020202020204" pitchFamily="34" charset="0"/>
                      </a:rPr>
                      <m:t> </m:t>
                    </m:r>
                  </m:oMath>
                </a14:m>
                <a:endParaRPr lang="en-US" sz="2800" dirty="0">
                  <a:solidFill>
                    <a:schemeClr val="tx1"/>
                  </a:solidFill>
                  <a:latin typeface="UTM Avo" panose="02040603050506020204" pitchFamily="18" charset="0"/>
                  <a:cs typeface="Arial" panose="020B0604020202020204" pitchFamily="34" charset="0"/>
                </a:endParaRPr>
              </a:p>
              <a:p>
                <a:pPr algn="just">
                  <a:lnSpc>
                    <a:spcPct val="150000"/>
                  </a:lnSpc>
                </a:pPr>
                <a:r>
                  <a:rPr lang="vi-VN" sz="2800" dirty="0">
                    <a:solidFill>
                      <a:schemeClr val="tx1"/>
                    </a:solidFill>
                    <a:latin typeface="UTM Avo" panose="02040603050506020204" pitchFamily="18" charset="0"/>
                    <a:cs typeface="Arial" panose="020B0604020202020204" pitchFamily="34" charset="0"/>
                  </a:rPr>
                  <a:t>là </a:t>
                </a:r>
                <a:r>
                  <a:rPr lang="vi-VN" sz="2800" dirty="0" err="1">
                    <a:solidFill>
                      <a:schemeClr val="tx1"/>
                    </a:solidFill>
                    <a:latin typeface="UTM Avo" panose="02040603050506020204" pitchFamily="18" charset="0"/>
                    <a:cs typeface="Arial" panose="020B0604020202020204" pitchFamily="34" charset="0"/>
                  </a:rPr>
                  <a:t>cặp</a:t>
                </a:r>
                <a:r>
                  <a:rPr lang="vi-VN" sz="2800" dirty="0">
                    <a:solidFill>
                      <a:schemeClr val="tx1"/>
                    </a:solidFill>
                    <a:latin typeface="UTM Avo" panose="02040603050506020204" pitchFamily="18" charset="0"/>
                    <a:cs typeface="Arial" panose="020B0604020202020204" pitchFamily="34" charset="0"/>
                  </a:rPr>
                  <a:t> </a:t>
                </a:r>
                <a:r>
                  <a:rPr lang="vi-VN" sz="2800" dirty="0" err="1">
                    <a:solidFill>
                      <a:schemeClr val="tx1"/>
                    </a:solidFill>
                    <a:latin typeface="UTM Avo" panose="02040603050506020204" pitchFamily="18" charset="0"/>
                    <a:cs typeface="Arial" panose="020B0604020202020204" pitchFamily="34" charset="0"/>
                  </a:rPr>
                  <a:t>góc</a:t>
                </a:r>
                <a:r>
                  <a:rPr lang="vi-VN" sz="2800" dirty="0">
                    <a:solidFill>
                      <a:schemeClr val="tx1"/>
                    </a:solidFill>
                    <a:latin typeface="UTM Avo" panose="02040603050506020204" pitchFamily="18" charset="0"/>
                    <a:cs typeface="Arial" panose="020B0604020202020204" pitchFamily="34" charset="0"/>
                  </a:rPr>
                  <a:t>:</a:t>
                </a:r>
              </a:p>
            </p:txBody>
          </p:sp>
        </mc:Choice>
        <mc:Fallback xmlns="">
          <p:sp>
            <p:nvSpPr>
              <p:cNvPr id="27" name="Speech Bubble: Rectangle with Corners Rounded 26">
                <a:extLst>
                  <a:ext uri="{FF2B5EF4-FFF2-40B4-BE49-F238E27FC236}">
                    <a16:creationId xmlns:a16="http://schemas.microsoft.com/office/drawing/2014/main" id="{BB04FE81-C0D2-8684-84FA-3BDC33A07F37}"/>
                  </a:ext>
                </a:extLst>
              </p:cNvPr>
              <p:cNvSpPr>
                <a:spLocks noRot="1" noChangeAspect="1" noMove="1" noResize="1" noEditPoints="1" noAdjustHandles="1" noChangeArrowheads="1" noChangeShapeType="1" noTextEdit="1"/>
              </p:cNvSpPr>
              <p:nvPr/>
            </p:nvSpPr>
            <p:spPr>
              <a:xfrm>
                <a:off x="2834640" y="362278"/>
                <a:ext cx="8155093" cy="2359757"/>
              </a:xfrm>
              <a:prstGeom prst="wedgeRoundRectCallout">
                <a:avLst>
                  <a:gd name="adj1" fmla="val -54943"/>
                  <a:gd name="adj2" fmla="val -8880"/>
                  <a:gd name="adj3" fmla="val 16667"/>
                </a:avLst>
              </a:prstGeom>
              <a:blipFill>
                <a:blip r:embed="rId8"/>
                <a:stretch>
                  <a:fillRect/>
                </a:stretch>
              </a:blipFill>
              <a:ln>
                <a:noFill/>
              </a:ln>
            </p:spPr>
            <p:txBody>
              <a:bodyPr/>
              <a:lstStyle/>
              <a:p>
                <a:r>
                  <a:rPr lang="en-US">
                    <a:noFill/>
                  </a:rPr>
                  <a:t> </a:t>
                </a:r>
              </a:p>
            </p:txBody>
          </p:sp>
        </mc:Fallback>
      </mc:AlternateContent>
      <p:pic>
        <p:nvPicPr>
          <p:cNvPr id="3" name="Picture 6">
            <a:extLst>
              <a:ext uri="{FF2B5EF4-FFF2-40B4-BE49-F238E27FC236}">
                <a16:creationId xmlns:a16="http://schemas.microsoft.com/office/drawing/2014/main" id="{1512E662-951A-A91B-221D-3EAB99FAD41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sp>
        <p:nvSpPr>
          <p:cNvPr id="5" name="Rectangle: Rounded Corners 4">
            <a:extLst>
              <a:ext uri="{FF2B5EF4-FFF2-40B4-BE49-F238E27FC236}">
                <a16:creationId xmlns:a16="http://schemas.microsoft.com/office/drawing/2014/main" id="{8160D2B9-AA0D-0CE2-9B77-98DCCCF8FCA0}"/>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fr-FR" sz="2800" kern="0" dirty="0">
                <a:solidFill>
                  <a:schemeClr val="tx1"/>
                </a:solidFill>
                <a:latin typeface="UTM Avo" panose="02040603050506020204" pitchFamily="18" charset="0"/>
                <a:ea typeface="Calibri"/>
                <a:cs typeface="Arial" pitchFamily="34" charset="0"/>
                <a:sym typeface="Arial"/>
              </a:rPr>
              <a:t>A. Sole </a:t>
            </a:r>
            <a:r>
              <a:rPr lang="fr-FR" sz="2800" kern="0" dirty="0" err="1">
                <a:solidFill>
                  <a:schemeClr val="tx1"/>
                </a:solidFill>
                <a:latin typeface="UTM Avo" panose="02040603050506020204" pitchFamily="18" charset="0"/>
                <a:ea typeface="Calibri"/>
                <a:cs typeface="Arial" pitchFamily="34" charset="0"/>
                <a:sym typeface="Arial"/>
              </a:rPr>
              <a:t>trong</a:t>
            </a:r>
            <a:endParaRPr lang="en-US" sz="2800" kern="0" dirty="0">
              <a:solidFill>
                <a:srgbClr val="000000"/>
              </a:solidFill>
              <a:latin typeface="UTM Avo" panose="02040603050506020204" pitchFamily="18" charset="0"/>
              <a:ea typeface="等线"/>
              <a:cs typeface="Arial" pitchFamily="34" charset="0"/>
              <a:sym typeface="Arial"/>
            </a:endParaRPr>
          </a:p>
        </p:txBody>
      </p:sp>
      <p:sp>
        <p:nvSpPr>
          <p:cNvPr id="8" name="Rectangle: Rounded Corners 7">
            <a:extLst>
              <a:ext uri="{FF2B5EF4-FFF2-40B4-BE49-F238E27FC236}">
                <a16:creationId xmlns:a16="http://schemas.microsoft.com/office/drawing/2014/main" id="{A8D6182D-C797-5D8B-90D5-03EEE270DD0B}"/>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lang="fr-FR" sz="2800" kern="0" dirty="0">
                <a:solidFill>
                  <a:schemeClr val="tx1"/>
                </a:solidFill>
                <a:latin typeface="UTM Avo" panose="02040603050506020204" pitchFamily="18" charset="0"/>
                <a:cs typeface="Arial" pitchFamily="34" charset="0"/>
                <a:sym typeface="Arial"/>
              </a:rPr>
              <a:t>C. </a:t>
            </a:r>
            <a:r>
              <a:rPr lang="fr-FR" sz="2800" kern="0" dirty="0" err="1">
                <a:solidFill>
                  <a:schemeClr val="tx1"/>
                </a:solidFill>
                <a:latin typeface="UTM Avo" panose="02040603050506020204" pitchFamily="18" charset="0"/>
                <a:cs typeface="Arial" pitchFamily="34" charset="0"/>
                <a:sym typeface="Arial"/>
              </a:rPr>
              <a:t>Đồng</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vị</a:t>
            </a:r>
            <a:endParaRPr lang="en-US" sz="2800" kern="0" dirty="0">
              <a:solidFill>
                <a:srgbClr val="000000"/>
              </a:solidFill>
              <a:latin typeface="UTM Avo" panose="02040603050506020204" pitchFamily="18" charset="0"/>
              <a:ea typeface="等线"/>
              <a:cs typeface="Arial" pitchFamily="34" charset="0"/>
              <a:sym typeface="Arial"/>
            </a:endParaRPr>
          </a:p>
        </p:txBody>
      </p:sp>
      <p:sp>
        <p:nvSpPr>
          <p:cNvPr id="9" name="Rectangle: Rounded Corners 8">
            <a:extLst>
              <a:ext uri="{FF2B5EF4-FFF2-40B4-BE49-F238E27FC236}">
                <a16:creationId xmlns:a16="http://schemas.microsoft.com/office/drawing/2014/main" id="{45B4FD44-79E0-0515-899A-A7799E2A3490}"/>
              </a:ext>
            </a:extLst>
          </p:cNvPr>
          <p:cNvSpPr/>
          <p:nvPr/>
        </p:nvSpPr>
        <p:spPr>
          <a:xfrm>
            <a:off x="6250993"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defTabSz="914173"/>
            <a:r>
              <a:rPr lang="fr-FR" sz="2800" kern="0" dirty="0">
                <a:solidFill>
                  <a:schemeClr val="tx1"/>
                </a:solidFill>
                <a:latin typeface="UTM Avo" panose="02040603050506020204" pitchFamily="18" charset="0"/>
                <a:cs typeface="Arial" pitchFamily="34" charset="0"/>
                <a:sym typeface="Arial"/>
              </a:rPr>
              <a:t>B. </a:t>
            </a:r>
            <a:r>
              <a:rPr lang="fr-FR" sz="2800" kern="0" dirty="0" err="1">
                <a:solidFill>
                  <a:schemeClr val="tx1"/>
                </a:solidFill>
                <a:latin typeface="UTM Avo" panose="02040603050506020204" pitchFamily="18" charset="0"/>
                <a:cs typeface="Arial" pitchFamily="34" charset="0"/>
                <a:sym typeface="Arial"/>
              </a:rPr>
              <a:t>Đối</a:t>
            </a:r>
            <a:r>
              <a:rPr lang="fr-FR" sz="2800" kern="0" dirty="0">
                <a:solidFill>
                  <a:schemeClr val="tx1"/>
                </a:solidFill>
                <a:latin typeface="UTM Avo" panose="02040603050506020204" pitchFamily="18" charset="0"/>
                <a:cs typeface="Arial" pitchFamily="34" charset="0"/>
                <a:sym typeface="Arial"/>
              </a:rPr>
              <a:t> </a:t>
            </a:r>
            <a:r>
              <a:rPr lang="fr-FR" sz="2800" kern="0" dirty="0" err="1">
                <a:solidFill>
                  <a:schemeClr val="tx1"/>
                </a:solidFill>
                <a:latin typeface="UTM Avo" panose="02040603050506020204" pitchFamily="18" charset="0"/>
                <a:cs typeface="Arial" pitchFamily="34" charset="0"/>
                <a:sym typeface="Arial"/>
              </a:rPr>
              <a:t>đỉnh</a:t>
            </a:r>
            <a:endParaRPr lang="vi-VN" sz="2800" kern="0" dirty="0">
              <a:solidFill>
                <a:srgbClr val="000000"/>
              </a:solidFill>
              <a:latin typeface="UTM Avo" panose="02040603050506020204" pitchFamily="18" charset="0"/>
              <a:ea typeface="等线"/>
              <a:cs typeface="Arial" pitchFamily="34" charset="0"/>
            </a:endParaRPr>
          </a:p>
        </p:txBody>
      </p:sp>
      <p:sp>
        <p:nvSpPr>
          <p:cNvPr id="10" name="Rectangle: Rounded Corners 9">
            <a:extLst>
              <a:ext uri="{FF2B5EF4-FFF2-40B4-BE49-F238E27FC236}">
                <a16:creationId xmlns:a16="http://schemas.microsoft.com/office/drawing/2014/main" id="{1BE2BD83-5E00-D2DC-649E-EE79CF7E1F30}"/>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defTabSz="914173"/>
            <a:r>
              <a:rPr lang="vi-VN" sz="2800" kern="0" dirty="0">
                <a:solidFill>
                  <a:schemeClr val="tx1"/>
                </a:solidFill>
                <a:latin typeface="UTM Avo" panose="02040603050506020204" pitchFamily="18" charset="0"/>
                <a:cs typeface="Arial" pitchFamily="34" charset="0"/>
                <a:sym typeface="Arial"/>
              </a:rPr>
              <a:t>D. Cả ba phướng án trên đều sai</a:t>
            </a:r>
          </a:p>
        </p:txBody>
      </p:sp>
      <p:pic>
        <p:nvPicPr>
          <p:cNvPr id="6" name="Picture 5">
            <a:extLst>
              <a:ext uri="{FF2B5EF4-FFF2-40B4-BE49-F238E27FC236}">
                <a16:creationId xmlns:a16="http://schemas.microsoft.com/office/drawing/2014/main" id="{D5007ED9-9699-B983-C142-42401879FEAE}"/>
              </a:ext>
            </a:extLst>
          </p:cNvPr>
          <p:cNvPicPr>
            <a:picLocks noChangeAspect="1"/>
          </p:cNvPicPr>
          <p:nvPr/>
        </p:nvPicPr>
        <p:blipFill>
          <a:blip r:embed="rId9"/>
          <a:stretch>
            <a:fillRect/>
          </a:stretch>
        </p:blipFill>
        <p:spPr>
          <a:xfrm>
            <a:off x="11371966" y="0"/>
            <a:ext cx="820034" cy="914400"/>
          </a:xfrm>
          <a:prstGeom prst="rect">
            <a:avLst/>
          </a:prstGeom>
          <a:solidFill>
            <a:schemeClr val="bg1"/>
          </a:solidFill>
        </p:spPr>
      </p:pic>
      <p:pic>
        <p:nvPicPr>
          <p:cNvPr id="11" name="Hình ảnh 8">
            <a:extLst>
              <a:ext uri="{FF2B5EF4-FFF2-40B4-BE49-F238E27FC236}">
                <a16:creationId xmlns:a16="http://schemas.microsoft.com/office/drawing/2014/main" id="{81EA9DB9-A781-758B-BC13-47EA39A7B965}"/>
              </a:ext>
            </a:extLst>
          </p:cNvPr>
          <p:cNvPicPr>
            <a:picLocks noChangeAspect="1"/>
          </p:cNvPicPr>
          <p:nvPr/>
        </p:nvPicPr>
        <p:blipFill>
          <a:blip r:embed="rId10"/>
          <a:stretch>
            <a:fillRect/>
          </a:stretch>
        </p:blipFill>
        <p:spPr>
          <a:xfrm>
            <a:off x="7196666" y="512460"/>
            <a:ext cx="3335867" cy="2028144"/>
          </a:xfrm>
          <a:prstGeom prst="rect">
            <a:avLst/>
          </a:prstGeom>
        </p:spPr>
      </p:pic>
      <p:pic>
        <p:nvPicPr>
          <p:cNvPr id="12" name="Picture 11">
            <a:hlinkClick r:id="" action="ppaction://hlinkshowjump?jump=nextslide"/>
            <a:extLst>
              <a:ext uri="{FF2B5EF4-FFF2-40B4-BE49-F238E27FC236}">
                <a16:creationId xmlns:a16="http://schemas.microsoft.com/office/drawing/2014/main" id="{9385E7E7-F898-E966-D838-D02C458633C2}"/>
              </a:ext>
            </a:extLst>
          </p:cNvPr>
          <p:cNvPicPr>
            <a:picLocks noChangeAspect="1"/>
          </p:cNvPicPr>
          <p:nvPr/>
        </p:nvPicPr>
        <p:blipFill>
          <a:blip r:embed="rId11"/>
          <a:srcRect/>
          <a:stretch>
            <a:fillRect/>
          </a:stretch>
        </p:blipFill>
        <p:spPr>
          <a:xfrm>
            <a:off x="10969753" y="5582552"/>
            <a:ext cx="1222251" cy="1242441"/>
          </a:xfrm>
          <a:prstGeom prst="rect">
            <a:avLst/>
          </a:prstGeom>
        </p:spPr>
      </p:pic>
      <p:pic>
        <p:nvPicPr>
          <p:cNvPr id="13" name="Picture 2">
            <a:extLst>
              <a:ext uri="{FF2B5EF4-FFF2-40B4-BE49-F238E27FC236}">
                <a16:creationId xmlns:a16="http://schemas.microsoft.com/office/drawing/2014/main" id="{45E16DDA-CB71-44CD-6910-1CAE90353B0C}"/>
              </a:ext>
            </a:extLst>
          </p:cNvPr>
          <p:cNvPicPr>
            <a:picLocks noChangeAspect="1"/>
          </p:cNvPicPr>
          <p:nvPr/>
        </p:nvPicPr>
        <p:blipFill>
          <a:blip r:embed="rId12"/>
          <a:srcRect/>
          <a:stretch>
            <a:fillRect/>
          </a:stretch>
        </p:blipFill>
        <p:spPr>
          <a:xfrm>
            <a:off x="491001" y="522171"/>
            <a:ext cx="1929933" cy="1999931"/>
          </a:xfrm>
          <a:prstGeom prst="rect">
            <a:avLst/>
          </a:prstGeom>
        </p:spPr>
      </p:pic>
    </p:spTree>
    <p:extLst>
      <p:ext uri="{BB962C8B-B14F-4D97-AF65-F5344CB8AC3E}">
        <p14:creationId xmlns:p14="http://schemas.microsoft.com/office/powerpoint/2010/main" val="3238482348"/>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21" presetClass="entr" presetSubtype="3"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3)">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randombar(horizontal)">
                                      <p:cBhvr>
                                        <p:cTn id="18" dur="500"/>
                                        <p:tgtEl>
                                          <p:spTgt spid="9"/>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randombar(horizontal)">
                                      <p:cBhvr>
                                        <p:cTn id="2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5" restart="whenNotActive" fill="hold" evtFilter="cancelBubble" nodeType="interactiveSeq">
                <p:stCondLst>
                  <p:cond evt="onClick" delay="0">
                    <p:tgtEl>
                      <p:spTgt spid="5"/>
                    </p:tgtEl>
                  </p:cond>
                </p:stCondLst>
                <p:endSync evt="end" delay="0">
                  <p:rtn val="all"/>
                </p:endSync>
                <p:childTnLst>
                  <p:par>
                    <p:cTn id="26" fill="hold">
                      <p:stCondLst>
                        <p:cond delay="0"/>
                      </p:stCondLst>
                      <p:childTnLst>
                        <p:par>
                          <p:cTn id="27" fill="hold">
                            <p:stCondLst>
                              <p:cond delay="0"/>
                            </p:stCondLst>
                            <p:childTnLst>
                              <p:par>
                                <p:cTn id="28" presetID="1" presetClass="emph" presetSubtype="2" fill="hold" nodeType="clickEffect">
                                  <p:stCondLst>
                                    <p:cond delay="0"/>
                                  </p:stCondLst>
                                  <p:childTnLst>
                                    <p:animClr clrSpc="rgb" dir="cw">
                                      <p:cBhvr>
                                        <p:cTn id="29" dur="500" fill="hold"/>
                                        <p:tgtEl>
                                          <p:spTgt spid="5"/>
                                        </p:tgtEl>
                                        <p:attrNameLst>
                                          <p:attrName>fillcolor</p:attrName>
                                        </p:attrNameLst>
                                      </p:cBhvr>
                                      <p:to>
                                        <a:srgbClr val="D99694"/>
                                      </p:to>
                                    </p:animClr>
                                    <p:set>
                                      <p:cBhvr>
                                        <p:cTn id="30" dur="500" fill="hold"/>
                                        <p:tgtEl>
                                          <p:spTgt spid="5"/>
                                        </p:tgtEl>
                                        <p:attrNameLst>
                                          <p:attrName>fill.type</p:attrName>
                                        </p:attrNameLst>
                                      </p:cBhvr>
                                      <p:to>
                                        <p:strVal val="solid"/>
                                      </p:to>
                                    </p:set>
                                    <p:set>
                                      <p:cBhvr>
                                        <p:cTn id="31" dur="500" fill="hold"/>
                                        <p:tgtEl>
                                          <p:spTgt spid="5"/>
                                        </p:tgtEl>
                                        <p:attrNameLst>
                                          <p:attrName>fill.on</p:attrName>
                                        </p:attrNameLst>
                                      </p:cBhvr>
                                      <p:to>
                                        <p:strVal val="true"/>
                                      </p:to>
                                    </p:set>
                                  </p:childTnLst>
                                  <p:subTnLst>
                                    <p:audio>
                                      <p:cMediaNode>
                                        <p:cTn display="0" masterRel="sameClick">
                                          <p:stCondLst>
                                            <p:cond evt="begin" delay="0">
                                              <p:tn val="28"/>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32" restart="whenNotActive" fill="hold" evtFilter="cancelBubble" nodeType="interactiveSeq">
                <p:stCondLst>
                  <p:cond evt="onClick" delay="0">
                    <p:tgtEl>
                      <p:spTgt spid="9"/>
                    </p:tgtEl>
                  </p:cond>
                </p:stCondLst>
                <p:endSync evt="end" delay="0">
                  <p:rtn val="all"/>
                </p:endSync>
                <p:childTnLst>
                  <p:par>
                    <p:cTn id="33" fill="hold">
                      <p:stCondLst>
                        <p:cond delay="0"/>
                      </p:stCondLst>
                      <p:childTnLst>
                        <p:par>
                          <p:cTn id="34" fill="hold">
                            <p:stCondLst>
                              <p:cond delay="0"/>
                            </p:stCondLst>
                            <p:childTnLst>
                              <p:par>
                                <p:cTn id="35" presetID="1" presetClass="emph" presetSubtype="2" fill="hold" nodeType="clickEffect">
                                  <p:stCondLst>
                                    <p:cond delay="0"/>
                                  </p:stCondLst>
                                  <p:childTnLst>
                                    <p:animClr clrSpc="rgb" dir="cw">
                                      <p:cBhvr>
                                        <p:cTn id="36" dur="500" fill="hold"/>
                                        <p:tgtEl>
                                          <p:spTgt spid="9"/>
                                        </p:tgtEl>
                                        <p:attrNameLst>
                                          <p:attrName>fillcolor</p:attrName>
                                        </p:attrNameLst>
                                      </p:cBhvr>
                                      <p:to>
                                        <a:srgbClr val="D99694"/>
                                      </p:to>
                                    </p:animClr>
                                    <p:set>
                                      <p:cBhvr>
                                        <p:cTn id="37" dur="500" fill="hold"/>
                                        <p:tgtEl>
                                          <p:spTgt spid="9"/>
                                        </p:tgtEl>
                                        <p:attrNameLst>
                                          <p:attrName>fill.type</p:attrName>
                                        </p:attrNameLst>
                                      </p:cBhvr>
                                      <p:to>
                                        <p:strVal val="solid"/>
                                      </p:to>
                                    </p:set>
                                    <p:set>
                                      <p:cBhvr>
                                        <p:cTn id="38" dur="500" fill="hold"/>
                                        <p:tgtEl>
                                          <p:spTgt spid="9"/>
                                        </p:tgtEl>
                                        <p:attrNameLst>
                                          <p:attrName>fill.on</p:attrName>
                                        </p:attrNameLst>
                                      </p:cBhvr>
                                      <p:to>
                                        <p:strVal val="true"/>
                                      </p:to>
                                    </p:set>
                                  </p:childTnLst>
                                  <p:subTnLst>
                                    <p:audio>
                                      <p:cMediaNode>
                                        <p:cTn display="0" masterRel="sameClick">
                                          <p:stCondLst>
                                            <p:cond evt="begin" delay="0">
                                              <p:tn val="3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seq concurrent="1" nextAc="seek">
              <p:cTn id="39" restart="whenNotActive" fill="hold" evtFilter="cancelBubble" nodeType="interactiveSeq">
                <p:stCondLst>
                  <p:cond evt="onClick" delay="0">
                    <p:tgtEl>
                      <p:spTgt spid="8"/>
                    </p:tgtEl>
                  </p:cond>
                </p:stCondLst>
                <p:endSync evt="end" delay="0">
                  <p:rtn val="all"/>
                </p:endSync>
                <p:childTnLst>
                  <p:par>
                    <p:cTn id="40" fill="hold">
                      <p:stCondLst>
                        <p:cond delay="0"/>
                      </p:stCondLst>
                      <p:childTnLst>
                        <p:par>
                          <p:cTn id="41" fill="hold">
                            <p:stCondLst>
                              <p:cond delay="0"/>
                            </p:stCondLst>
                            <p:childTnLst>
                              <p:par>
                                <p:cTn id="42" presetID="1" presetClass="emph" presetSubtype="2" fill="hold" nodeType="clickEffect">
                                  <p:stCondLst>
                                    <p:cond delay="0"/>
                                  </p:stCondLst>
                                  <p:childTnLst>
                                    <p:animClr clrSpc="rgb" dir="cw">
                                      <p:cBhvr>
                                        <p:cTn id="43" dur="500" fill="hold"/>
                                        <p:tgtEl>
                                          <p:spTgt spid="8"/>
                                        </p:tgtEl>
                                        <p:attrNameLst>
                                          <p:attrName>fillcolor</p:attrName>
                                        </p:attrNameLst>
                                      </p:cBhvr>
                                      <p:to>
                                        <a:srgbClr val="92D050"/>
                                      </p:to>
                                    </p:animClr>
                                    <p:set>
                                      <p:cBhvr>
                                        <p:cTn id="44" dur="500" fill="hold"/>
                                        <p:tgtEl>
                                          <p:spTgt spid="8"/>
                                        </p:tgtEl>
                                        <p:attrNameLst>
                                          <p:attrName>fill.type</p:attrName>
                                        </p:attrNameLst>
                                      </p:cBhvr>
                                      <p:to>
                                        <p:strVal val="solid"/>
                                      </p:to>
                                    </p:set>
                                    <p:set>
                                      <p:cBhvr>
                                        <p:cTn id="45" dur="500" fill="hold"/>
                                        <p:tgtEl>
                                          <p:spTgt spid="8"/>
                                        </p:tgtEl>
                                        <p:attrNameLst>
                                          <p:attrName>fill.on</p:attrName>
                                        </p:attrNameLst>
                                      </p:cBhvr>
                                      <p:to>
                                        <p:strVal val="true"/>
                                      </p:to>
                                    </p:set>
                                  </p:childTnLst>
                                  <p:subTnLst>
                                    <p:audio>
                                      <p:cMediaNode>
                                        <p:cTn display="0" masterRel="sameClick">
                                          <p:stCondLst>
                                            <p:cond evt="begin" delay="0">
                                              <p:tn val="42"/>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8"/>
                  </p:tgtEl>
                </p:cond>
              </p:nextCondLst>
            </p:seq>
            <p:seq concurrent="1" nextAc="seek">
              <p:cTn id="46" restart="whenNotActive" fill="hold" evtFilter="cancelBubble" nodeType="interactiveSeq">
                <p:stCondLst>
                  <p:cond evt="onClick" delay="0">
                    <p:tgtEl>
                      <p:spTgt spid="10"/>
                    </p:tgtEl>
                  </p:cond>
                </p:stCondLst>
                <p:endSync evt="end" delay="0">
                  <p:rtn val="all"/>
                </p:endSync>
                <p:childTnLst>
                  <p:par>
                    <p:cTn id="47" fill="hold">
                      <p:stCondLst>
                        <p:cond delay="0"/>
                      </p:stCondLst>
                      <p:childTnLst>
                        <p:par>
                          <p:cTn id="48" fill="hold">
                            <p:stCondLst>
                              <p:cond delay="0"/>
                            </p:stCondLst>
                            <p:childTnLst>
                              <p:par>
                                <p:cTn id="49" presetID="1" presetClass="emph" presetSubtype="2" fill="hold" nodeType="clickEffect">
                                  <p:stCondLst>
                                    <p:cond delay="0"/>
                                  </p:stCondLst>
                                  <p:childTnLst>
                                    <p:animClr clrSpc="rgb" dir="cw">
                                      <p:cBhvr>
                                        <p:cTn id="50" dur="500" fill="hold"/>
                                        <p:tgtEl>
                                          <p:spTgt spid="10"/>
                                        </p:tgtEl>
                                        <p:attrNameLst>
                                          <p:attrName>fillcolor</p:attrName>
                                        </p:attrNameLst>
                                      </p:cBhvr>
                                      <p:to>
                                        <a:srgbClr val="D99694"/>
                                      </p:to>
                                    </p:animClr>
                                    <p:set>
                                      <p:cBhvr>
                                        <p:cTn id="51" dur="500" fill="hold"/>
                                        <p:tgtEl>
                                          <p:spTgt spid="10"/>
                                        </p:tgtEl>
                                        <p:attrNameLst>
                                          <p:attrName>fill.type</p:attrName>
                                        </p:attrNameLst>
                                      </p:cBhvr>
                                      <p:to>
                                        <p:strVal val="solid"/>
                                      </p:to>
                                    </p:set>
                                    <p:set>
                                      <p:cBhvr>
                                        <p:cTn id="52" dur="500" fill="hold"/>
                                        <p:tgtEl>
                                          <p:spTgt spid="10"/>
                                        </p:tgtEl>
                                        <p:attrNameLst>
                                          <p:attrName>fill.on</p:attrName>
                                        </p:attrNameLst>
                                      </p:cBhvr>
                                      <p:to>
                                        <p:strVal val="true"/>
                                      </p:to>
                                    </p:set>
                                  </p:childTnLst>
                                  <p:subTnLst>
                                    <p:audio>
                                      <p:cMediaNode>
                                        <p:cTn display="0" masterRel="sameClick">
                                          <p:stCondLst>
                                            <p:cond evt="begin" delay="0">
                                              <p:tn val="49"/>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10"/>
                  </p:tgtEl>
                </p:cond>
              </p:nextCondLst>
            </p:seq>
          </p:childTnLst>
        </p:cTn>
      </p:par>
    </p:tnLst>
    <p:bldLst>
      <p:bldP spid="27" grpId="0" animBg="1"/>
      <p:bldP spid="5" grpId="0" animBg="1"/>
      <p:bldP spid="8" grpId="0" animBg="1"/>
      <p:bldP spid="9" grpId="0" animBg="1"/>
      <p:bldP spid="10"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9BDC39-8E83-D7A7-D621-25393CA7E0FE}"/>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0EE13C55-9D9D-6BDE-2877-CCDD480B3F6D}"/>
              </a:ext>
            </a:extLst>
          </p:cNvPr>
          <p:cNvPicPr>
            <a:picLocks noChangeAspect="1"/>
          </p:cNvPicPr>
          <p:nvPr/>
        </p:nvPicPr>
        <p:blipFill>
          <a:blip r:embed="rId5"/>
          <a:srcRect t="7786" b="7786"/>
          <a:stretch>
            <a:fillRect/>
          </a:stretch>
        </p:blipFill>
        <p:spPr>
          <a:xfrm>
            <a:off x="0" y="0"/>
            <a:ext cx="12192000" cy="6858000"/>
          </a:xfrm>
          <a:prstGeom prst="rect">
            <a:avLst/>
          </a:prstGeom>
        </p:spPr>
      </p:pic>
      <p:pic>
        <p:nvPicPr>
          <p:cNvPr id="7" name="Picture 7">
            <a:extLst>
              <a:ext uri="{FF2B5EF4-FFF2-40B4-BE49-F238E27FC236}">
                <a16:creationId xmlns:a16="http://schemas.microsoft.com/office/drawing/2014/main" id="{4A881D21-84C7-3BF7-175C-F4F47A3E6400}"/>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DFBA5A75-15A8-C353-9DD7-F82912D30CC0}"/>
              </a:ext>
            </a:extLst>
          </p:cNvPr>
          <p:cNvSpPr/>
          <p:nvPr/>
        </p:nvSpPr>
        <p:spPr>
          <a:xfrm>
            <a:off x="2749973" y="362278"/>
            <a:ext cx="8527627" cy="2359757"/>
          </a:xfrm>
          <a:prstGeom prst="wedgeRoundRectCallout">
            <a:avLst>
              <a:gd name="adj1" fmla="val -54943"/>
              <a:gd name="adj2" fmla="val -8880"/>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lvl="0" defTabSz="609630">
              <a:spcAft>
                <a:spcPts val="533"/>
              </a:spcAft>
              <a:buClr>
                <a:srgbClr val="000000"/>
              </a:buClr>
            </a:pPr>
            <a:r>
              <a:rPr lang="vi-VN" sz="2800" b="1" kern="0" dirty="0">
                <a:solidFill>
                  <a:srgbClr val="000000"/>
                </a:solidFill>
                <a:latin typeface="UTM Avo" panose="02040603050506020204" pitchFamily="18" charset="0"/>
                <a:ea typeface="等线"/>
                <a:cs typeface="Arial" pitchFamily="34" charset="0"/>
                <a:sym typeface="Arial"/>
              </a:rPr>
              <a:t>Câu 8. </a:t>
            </a:r>
            <a:r>
              <a:rPr lang="vi-VN" sz="2800" kern="0" dirty="0">
                <a:solidFill>
                  <a:srgbClr val="000000"/>
                </a:solidFill>
                <a:latin typeface="UTM Avo" panose="02040603050506020204" pitchFamily="18" charset="0"/>
                <a:ea typeface="等线"/>
                <a:cs typeface="Arial" pitchFamily="34" charset="0"/>
                <a:sym typeface="Arial"/>
              </a:rPr>
              <a:t>Cho Hình sau</a:t>
            </a:r>
            <a:r>
              <a:rPr lang="en-US" sz="2800" kern="0" dirty="0">
                <a:solidFill>
                  <a:srgbClr val="000000"/>
                </a:solidFill>
                <a:latin typeface="UTM Avo" panose="02040603050506020204" pitchFamily="18" charset="0"/>
                <a:ea typeface="等线"/>
                <a:cs typeface="Arial" pitchFamily="34" charset="0"/>
                <a:sym typeface="Arial"/>
              </a:rPr>
              <a:t>. </a:t>
            </a:r>
          </a:p>
          <a:p>
            <a:pPr lvl="0" defTabSz="609630">
              <a:spcAft>
                <a:spcPts val="533"/>
              </a:spcAft>
              <a:buClr>
                <a:srgbClr val="000000"/>
              </a:buClr>
            </a:pPr>
            <a:r>
              <a:rPr lang="en-US" sz="2800" kern="0" dirty="0">
                <a:solidFill>
                  <a:srgbClr val="000000"/>
                </a:solidFill>
                <a:latin typeface="UTM Avo" panose="02040603050506020204" pitchFamily="18" charset="0"/>
                <a:ea typeface="等线"/>
                <a:cs typeface="Arial" pitchFamily="34" charset="0"/>
                <a:sym typeface="Arial"/>
              </a:rPr>
              <a:t>Đ</a:t>
            </a:r>
            <a:r>
              <a:rPr lang="vi-VN" sz="2800" kern="0" dirty="0">
                <a:solidFill>
                  <a:srgbClr val="000000"/>
                </a:solidFill>
                <a:latin typeface="UTM Avo" panose="02040603050506020204" pitchFamily="18" charset="0"/>
                <a:ea typeface="等线"/>
                <a:cs typeface="Arial" pitchFamily="34" charset="0"/>
                <a:sym typeface="Arial"/>
              </a:rPr>
              <a:t>ường thẳng 𝑎 song song </a:t>
            </a:r>
            <a:endParaRPr lang="en-US" sz="2800" kern="0" dirty="0">
              <a:solidFill>
                <a:srgbClr val="000000"/>
              </a:solidFill>
              <a:latin typeface="UTM Avo" panose="02040603050506020204" pitchFamily="18" charset="0"/>
              <a:ea typeface="等线"/>
              <a:cs typeface="Arial" pitchFamily="34" charset="0"/>
              <a:sym typeface="Arial"/>
            </a:endParaRPr>
          </a:p>
          <a:p>
            <a:pPr lvl="0" defTabSz="609630">
              <a:spcAft>
                <a:spcPts val="533"/>
              </a:spcAft>
              <a:buClr>
                <a:srgbClr val="000000"/>
              </a:buClr>
            </a:pPr>
            <a:r>
              <a:rPr lang="vi-VN" sz="2800" kern="0" dirty="0">
                <a:solidFill>
                  <a:srgbClr val="000000"/>
                </a:solidFill>
                <a:latin typeface="UTM Avo" panose="02040603050506020204" pitchFamily="18" charset="0"/>
                <a:ea typeface="等线"/>
                <a:cs typeface="Arial" pitchFamily="34" charset="0"/>
                <a:sym typeface="Arial"/>
              </a:rPr>
              <a:t>với đường thẳng 𝑏 nếu: </a:t>
            </a:r>
          </a:p>
        </p:txBody>
      </p:sp>
      <p:pic>
        <p:nvPicPr>
          <p:cNvPr id="14" name="Picture 8">
            <a:extLst>
              <a:ext uri="{FF2B5EF4-FFF2-40B4-BE49-F238E27FC236}">
                <a16:creationId xmlns:a16="http://schemas.microsoft.com/office/drawing/2014/main" id="{38EA2FCA-758A-9481-C52F-5ABD554A8545}"/>
              </a:ext>
            </a:extLst>
          </p:cNvPr>
          <p:cNvPicPr>
            <a:picLocks noChangeAspect="1"/>
          </p:cNvPicPr>
          <p:nvPr/>
        </p:nvPicPr>
        <p:blipFill>
          <a:blip r:embed="rId8"/>
          <a:srcRect/>
          <a:stretch>
            <a:fillRect/>
          </a:stretch>
        </p:blipFill>
        <p:spPr>
          <a:xfrm>
            <a:off x="287800" y="676471"/>
            <a:ext cx="1994421" cy="2045560"/>
          </a:xfrm>
          <a:prstGeom prst="rect">
            <a:avLst/>
          </a:prstGeom>
        </p:spPr>
      </p:pic>
      <p:pic>
        <p:nvPicPr>
          <p:cNvPr id="3" name="Picture 6">
            <a:extLst>
              <a:ext uri="{FF2B5EF4-FFF2-40B4-BE49-F238E27FC236}">
                <a16:creationId xmlns:a16="http://schemas.microsoft.com/office/drawing/2014/main" id="{01BA66F8-CE7D-06E5-5C98-F20AA183476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ACFCE6A0-1520-1A8E-D17E-83BFAD9D0ADB}"/>
                  </a:ext>
                </a:extLst>
              </p:cNvPr>
              <p:cNvSpPr/>
              <p:nvPr/>
            </p:nvSpPr>
            <p:spPr>
              <a:xfrm>
                <a:off x="1222252"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fr-FR" sz="2800" i="0" u="none" strike="noStrike" kern="0" cap="none" spc="0" normalizeH="0" baseline="0" noProof="0" dirty="0">
                    <a:ln>
                      <a:noFill/>
                    </a:ln>
                    <a:solidFill>
                      <a:schemeClr val="tx1"/>
                    </a:solidFill>
                    <a:effectLst/>
                    <a:uLnTx/>
                    <a:uFillTx/>
                    <a:latin typeface="UTM Avo" panose="02040603050506020204" pitchFamily="18" charset="0"/>
                    <a:ea typeface="Calibri"/>
                    <a:cs typeface="Arial" pitchFamily="34" charset="0"/>
                    <a:sym typeface="Arial"/>
                  </a:rPr>
                  <a:t>A.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A</m:t>
                            </m:r>
                          </m:e>
                          <m:sub>
                            <m:r>
                              <a:rPr lang="en-US" sz="2800" i="1">
                                <a:solidFill>
                                  <a:schemeClr val="tx1"/>
                                </a:solidFill>
                                <a:latin typeface="Cambria Math" panose="02040503050406030204" pitchFamily="18" charset="0"/>
                                <a:cs typeface="Arial" panose="020B0604020202020204" pitchFamily="34" charset="0"/>
                              </a:rPr>
                              <m:t>1</m:t>
                            </m:r>
                          </m:sub>
                        </m:sSub>
                      </m:e>
                    </m:acc>
                    <m:r>
                      <a:rPr lang="en-US" sz="2800" i="1">
                        <a:solidFill>
                          <a:schemeClr val="tx1"/>
                        </a:solidFill>
                        <a:latin typeface="Cambria Math" panose="02040503050406030204" pitchFamily="18" charset="0"/>
                        <a:cs typeface="Arial" panose="020B0604020202020204" pitchFamily="34" charset="0"/>
                      </a:rPr>
                      <m:t>=</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B</m:t>
                            </m:r>
                          </m:e>
                          <m:sub>
                            <m:r>
                              <a:rPr lang="en-US" sz="2800" i="1">
                                <a:solidFill>
                                  <a:schemeClr val="tx1"/>
                                </a:solidFill>
                                <a:latin typeface="Cambria Math" panose="02040503050406030204" pitchFamily="18" charset="0"/>
                                <a:cs typeface="Arial" panose="020B0604020202020204" pitchFamily="34" charset="0"/>
                              </a:rPr>
                              <m:t>2</m:t>
                            </m:r>
                          </m:sub>
                        </m:sSub>
                      </m:e>
                    </m:acc>
                  </m:oMath>
                </a14:m>
                <a:endParaRPr lang="en-US" sz="2800" b="1" kern="0" dirty="0">
                  <a:solidFill>
                    <a:schemeClr val="tx1"/>
                  </a:solidFill>
                  <a:latin typeface="UTM Avo" panose="02040603050506020204" pitchFamily="18" charset="0"/>
                  <a:ea typeface="等线"/>
                  <a:cs typeface="Arial" pitchFamily="34" charset="0"/>
                  <a:sym typeface="Arial"/>
                </a:endParaRPr>
              </a:p>
            </p:txBody>
          </p:sp>
        </mc:Choice>
        <mc:Fallback xmlns="">
          <p:sp>
            <p:nvSpPr>
              <p:cNvPr id="5" name="Rectangle: Rounded Corners 4">
                <a:extLst>
                  <a:ext uri="{FF2B5EF4-FFF2-40B4-BE49-F238E27FC236}">
                    <a16:creationId xmlns:a16="http://schemas.microsoft.com/office/drawing/2014/main" id="{ACFCE6A0-1520-1A8E-D17E-83BFAD9D0ADB}"/>
                  </a:ext>
                </a:extLst>
              </p:cNvPr>
              <p:cNvSpPr>
                <a:spLocks noRot="1" noChangeAspect="1" noMove="1" noResize="1" noEditPoints="1" noAdjustHandles="1" noChangeArrowheads="1" noChangeShapeType="1" noTextEdit="1"/>
              </p:cNvSpPr>
              <p:nvPr/>
            </p:nvSpPr>
            <p:spPr>
              <a:xfrm>
                <a:off x="1222252" y="2880476"/>
                <a:ext cx="4718756" cy="1655474"/>
              </a:xfrm>
              <a:prstGeom prst="roundRect">
                <a:avLst/>
              </a:prstGeom>
              <a:blipFill>
                <a:blip r:embed="rId9"/>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7C073314-1410-5705-78CD-50D66E6C8A77}"/>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defTabSz="914173"/>
                <a:r>
                  <a:rPr kumimoji="0" lang="fr-FR" sz="2800" i="0" u="none" strike="noStrike" kern="0" cap="none" spc="0" normalizeH="0" baseline="0" noProof="0" dirty="0">
                    <a:ln>
                      <a:noFill/>
                    </a:ln>
                    <a:solidFill>
                      <a:schemeClr val="tx1"/>
                    </a:solidFill>
                    <a:effectLst/>
                    <a:uLnTx/>
                    <a:uFillTx/>
                    <a:latin typeface="UTM Avo" panose="02040603050506020204" pitchFamily="18" charset="0"/>
                    <a:cs typeface="Arial" pitchFamily="34" charset="0"/>
                    <a:sym typeface="Arial"/>
                  </a:rPr>
                  <a:t>C.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A</m:t>
                            </m:r>
                          </m:e>
                          <m:sub>
                            <m:r>
                              <a:rPr lang="en-US" sz="2800" i="1">
                                <a:solidFill>
                                  <a:schemeClr val="tx1"/>
                                </a:solidFill>
                                <a:latin typeface="Cambria Math" panose="02040503050406030204" pitchFamily="18" charset="0"/>
                                <a:cs typeface="Arial" panose="020B0604020202020204" pitchFamily="34" charset="0"/>
                              </a:rPr>
                              <m:t>3</m:t>
                            </m:r>
                          </m:sub>
                        </m:sSub>
                      </m:e>
                    </m:acc>
                    <m:r>
                      <a:rPr lang="en-US" sz="2800" i="1">
                        <a:solidFill>
                          <a:schemeClr val="tx1"/>
                        </a:solidFill>
                        <a:latin typeface="Cambria Math" panose="02040503050406030204" pitchFamily="18" charset="0"/>
                        <a:cs typeface="Arial" panose="020B0604020202020204" pitchFamily="34" charset="0"/>
                      </a:rPr>
                      <m:t>=</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B</m:t>
                            </m:r>
                          </m:e>
                          <m:sub>
                            <m:r>
                              <a:rPr lang="en-US" sz="2800" i="1">
                                <a:solidFill>
                                  <a:schemeClr val="tx1"/>
                                </a:solidFill>
                                <a:latin typeface="Cambria Math" panose="02040503050406030204" pitchFamily="18" charset="0"/>
                                <a:cs typeface="Arial" panose="020B0604020202020204" pitchFamily="34" charset="0"/>
                              </a:rPr>
                              <m:t>2</m:t>
                            </m:r>
                          </m:sub>
                        </m:sSub>
                      </m:e>
                    </m:acc>
                    <m:r>
                      <a:rPr lang="en-US" sz="2800" i="1">
                        <a:solidFill>
                          <a:schemeClr val="tx1"/>
                        </a:solidFill>
                        <a:latin typeface="Cambria Math" panose="02040503050406030204" pitchFamily="18" charset="0"/>
                        <a:cs typeface="Arial" panose="020B0604020202020204" pitchFamily="34" charset="0"/>
                      </a:rPr>
                      <m:t> </m:t>
                    </m:r>
                  </m:oMath>
                </a14:m>
                <a:endParaRPr lang="en-US" sz="2800" dirty="0">
                  <a:solidFill>
                    <a:schemeClr val="tx1"/>
                  </a:solidFill>
                  <a:ea typeface="Calibri" panose="020F0502020204030204" pitchFamily="34" charset="0"/>
                  <a:cs typeface="Arial" panose="020B0604020202020204" pitchFamily="34" charset="0"/>
                </a:endParaRPr>
              </a:p>
            </p:txBody>
          </p:sp>
        </mc:Choice>
        <mc:Fallback xmlns="">
          <p:sp>
            <p:nvSpPr>
              <p:cNvPr id="8" name="Rectangle: Rounded Corners 7">
                <a:extLst>
                  <a:ext uri="{FF2B5EF4-FFF2-40B4-BE49-F238E27FC236}">
                    <a16:creationId xmlns:a16="http://schemas.microsoft.com/office/drawing/2014/main" id="{7C073314-1410-5705-78CD-50D66E6C8A77}"/>
                  </a:ext>
                </a:extLst>
              </p:cNvPr>
              <p:cNvSpPr>
                <a:spLocks noRot="1" noChangeAspect="1" noMove="1" noResize="1" noEditPoints="1" noAdjustHandles="1" noChangeArrowheads="1" noChangeShapeType="1" noTextEdit="1"/>
              </p:cNvSpPr>
              <p:nvPr/>
            </p:nvSpPr>
            <p:spPr>
              <a:xfrm>
                <a:off x="1222252" y="4754812"/>
                <a:ext cx="4718756" cy="1655474"/>
              </a:xfrm>
              <a:prstGeom prst="round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Rounded Corners 8">
                <a:extLst>
                  <a:ext uri="{FF2B5EF4-FFF2-40B4-BE49-F238E27FC236}">
                    <a16:creationId xmlns:a16="http://schemas.microsoft.com/office/drawing/2014/main" id="{01963C1D-5FC0-6EDC-66C8-711350F809FD}"/>
                  </a:ext>
                </a:extLst>
              </p:cNvPr>
              <p:cNvSpPr/>
              <p:nvPr/>
            </p:nvSpPr>
            <p:spPr>
              <a:xfrm>
                <a:off x="6250993" y="28804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defTabSz="914173"/>
                <a:r>
                  <a:rPr lang="fr-FR" sz="2800" kern="0" dirty="0">
                    <a:solidFill>
                      <a:schemeClr val="tx1"/>
                    </a:solidFill>
                    <a:latin typeface="UTM Avo" panose="02040603050506020204" pitchFamily="18" charset="0"/>
                    <a:cs typeface="Arial" pitchFamily="34" charset="0"/>
                    <a:sym typeface="Arial"/>
                  </a:rPr>
                  <a:t>B.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A</m:t>
                            </m:r>
                          </m:e>
                          <m:sub>
                            <m:r>
                              <a:rPr lang="en-US" sz="2800" i="1">
                                <a:solidFill>
                                  <a:schemeClr val="tx1"/>
                                </a:solidFill>
                                <a:latin typeface="Cambria Math" panose="02040503050406030204" pitchFamily="18" charset="0"/>
                                <a:cs typeface="Arial" panose="020B0604020202020204" pitchFamily="34" charset="0"/>
                              </a:rPr>
                              <m:t>2</m:t>
                            </m:r>
                          </m:sub>
                        </m:sSub>
                      </m:e>
                    </m:acc>
                    <m:r>
                      <a:rPr lang="en-US" sz="2800" i="1">
                        <a:solidFill>
                          <a:schemeClr val="tx1"/>
                        </a:solidFill>
                        <a:latin typeface="Cambria Math" panose="02040503050406030204" pitchFamily="18" charset="0"/>
                        <a:cs typeface="Arial" panose="020B0604020202020204" pitchFamily="34" charset="0"/>
                      </a:rPr>
                      <m:t>=</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B</m:t>
                            </m:r>
                          </m:e>
                          <m:sub>
                            <m:r>
                              <a:rPr lang="en-US" sz="2800" i="1">
                                <a:solidFill>
                                  <a:schemeClr val="tx1"/>
                                </a:solidFill>
                                <a:latin typeface="Cambria Math" panose="02040503050406030204" pitchFamily="18" charset="0"/>
                                <a:cs typeface="Arial" panose="020B0604020202020204" pitchFamily="34" charset="0"/>
                              </a:rPr>
                              <m:t>3</m:t>
                            </m:r>
                          </m:sub>
                        </m:sSub>
                      </m:e>
                    </m:acc>
                  </m:oMath>
                </a14:m>
                <a:endParaRPr lang="vi-VN" sz="2800" b="1" kern="0" dirty="0">
                  <a:solidFill>
                    <a:schemeClr val="tx1"/>
                  </a:solidFill>
                  <a:latin typeface="UTM Avo" panose="02040603050506020204" pitchFamily="18" charset="0"/>
                  <a:ea typeface="等线"/>
                  <a:cs typeface="Arial" pitchFamily="34" charset="0"/>
                </a:endParaRPr>
              </a:p>
            </p:txBody>
          </p:sp>
        </mc:Choice>
        <mc:Fallback xmlns="">
          <p:sp>
            <p:nvSpPr>
              <p:cNvPr id="9" name="Rectangle: Rounded Corners 8">
                <a:extLst>
                  <a:ext uri="{FF2B5EF4-FFF2-40B4-BE49-F238E27FC236}">
                    <a16:creationId xmlns:a16="http://schemas.microsoft.com/office/drawing/2014/main" id="{01963C1D-5FC0-6EDC-66C8-711350F809FD}"/>
                  </a:ext>
                </a:extLst>
              </p:cNvPr>
              <p:cNvSpPr>
                <a:spLocks noRot="1" noChangeAspect="1" noMove="1" noResize="1" noEditPoints="1" noAdjustHandles="1" noChangeArrowheads="1" noChangeShapeType="1" noTextEdit="1"/>
              </p:cNvSpPr>
              <p:nvPr/>
            </p:nvSpPr>
            <p:spPr>
              <a:xfrm>
                <a:off x="6250993" y="2880476"/>
                <a:ext cx="4718756" cy="1655474"/>
              </a:xfrm>
              <a:prstGeom prst="round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Rounded Corners 9">
                <a:extLst>
                  <a:ext uri="{FF2B5EF4-FFF2-40B4-BE49-F238E27FC236}">
                    <a16:creationId xmlns:a16="http://schemas.microsoft.com/office/drawing/2014/main" id="{BD028436-3041-B902-46D0-90FB7331F464}"/>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algn="ctr" defTabSz="914173"/>
                <a:r>
                  <a:rPr lang="fr-FR" sz="2800" kern="0" dirty="0">
                    <a:solidFill>
                      <a:schemeClr val="tx1"/>
                    </a:solidFill>
                    <a:latin typeface="UTM Avo" panose="02040603050506020204" pitchFamily="18" charset="0"/>
                    <a:cs typeface="Arial" pitchFamily="34" charset="0"/>
                    <a:sym typeface="Arial"/>
                  </a:rPr>
                  <a:t>D.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A</m:t>
                            </m:r>
                          </m:e>
                          <m:sub>
                            <m:r>
                              <a:rPr lang="en-US" sz="2800" i="1">
                                <a:solidFill>
                                  <a:schemeClr val="tx1"/>
                                </a:solidFill>
                                <a:latin typeface="Cambria Math" panose="02040503050406030204" pitchFamily="18" charset="0"/>
                                <a:cs typeface="Arial" panose="020B0604020202020204" pitchFamily="34" charset="0"/>
                              </a:rPr>
                              <m:t>3</m:t>
                            </m:r>
                          </m:sub>
                        </m:sSub>
                      </m:e>
                    </m:acc>
                    <m:r>
                      <a:rPr lang="en-US" sz="2800" i="1">
                        <a:solidFill>
                          <a:schemeClr val="tx1"/>
                        </a:solidFill>
                        <a:latin typeface="Cambria Math" panose="02040503050406030204" pitchFamily="18" charset="0"/>
                        <a:cs typeface="Arial" panose="020B0604020202020204" pitchFamily="34" charset="0"/>
                      </a:rPr>
                      <m:t>=</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i="0">
                                <a:solidFill>
                                  <a:schemeClr val="tx1"/>
                                </a:solidFill>
                                <a:latin typeface="UTM Avo" panose="02040603050506020204" pitchFamily="18" charset="0"/>
                                <a:cs typeface="Arial" panose="020B0604020202020204" pitchFamily="34" charset="0"/>
                              </a:rPr>
                              <m:t>B</m:t>
                            </m:r>
                          </m:e>
                          <m:sub>
                            <m:r>
                              <a:rPr lang="en-US" sz="2800" i="1">
                                <a:solidFill>
                                  <a:schemeClr val="tx1"/>
                                </a:solidFill>
                                <a:latin typeface="Cambria Math" panose="02040503050406030204" pitchFamily="18" charset="0"/>
                                <a:cs typeface="Arial" panose="020B0604020202020204" pitchFamily="34" charset="0"/>
                              </a:rPr>
                              <m:t>1</m:t>
                            </m:r>
                          </m:sub>
                        </m:sSub>
                      </m:e>
                    </m:acc>
                  </m:oMath>
                </a14:m>
                <a:r>
                  <a:rPr lang="vi-VN" sz="2800" dirty="0">
                    <a:solidFill>
                      <a:schemeClr val="tx1"/>
                    </a:solidFill>
                    <a:ea typeface="Calibri" panose="020F0502020204030204" pitchFamily="34" charset="0"/>
                    <a:cs typeface="Arial" panose="020B0604020202020204" pitchFamily="34" charset="0"/>
                  </a:rPr>
                  <a:t>.</a:t>
                </a:r>
                <a:endParaRPr lang="en-US" sz="2800" kern="0" dirty="0">
                  <a:solidFill>
                    <a:schemeClr val="tx1"/>
                  </a:solidFill>
                  <a:latin typeface="UTM Avo" panose="02040603050506020204" pitchFamily="18" charset="0"/>
                  <a:cs typeface="Arial" pitchFamily="34" charset="0"/>
                  <a:sym typeface="Arial"/>
                </a:endParaRPr>
              </a:p>
            </p:txBody>
          </p:sp>
        </mc:Choice>
        <mc:Fallback xmlns="">
          <p:sp>
            <p:nvSpPr>
              <p:cNvPr id="10" name="Rectangle: Rounded Corners 9">
                <a:extLst>
                  <a:ext uri="{FF2B5EF4-FFF2-40B4-BE49-F238E27FC236}">
                    <a16:creationId xmlns:a16="http://schemas.microsoft.com/office/drawing/2014/main" id="{BD028436-3041-B902-46D0-90FB7331F464}"/>
                  </a:ext>
                </a:extLst>
              </p:cNvPr>
              <p:cNvSpPr>
                <a:spLocks noRot="1" noChangeAspect="1" noMove="1" noResize="1" noEditPoints="1" noAdjustHandles="1" noChangeArrowheads="1" noChangeShapeType="1" noTextEdit="1"/>
              </p:cNvSpPr>
              <p:nvPr/>
            </p:nvSpPr>
            <p:spPr>
              <a:xfrm>
                <a:off x="6250993" y="4754812"/>
                <a:ext cx="4718756" cy="1655474"/>
              </a:xfrm>
              <a:prstGeom prst="roundRect">
                <a:avLst/>
              </a:prstGeom>
              <a:blipFill>
                <a:blip r:embed="rId12"/>
                <a:stretch>
                  <a:fillRect/>
                </a:stretch>
              </a:blipFill>
              <a:ln>
                <a:noFill/>
              </a:ln>
            </p:spPr>
            <p:txBody>
              <a:bodyPr/>
              <a:lstStyle/>
              <a:p>
                <a:r>
                  <a:rPr lang="en-US">
                    <a:noFill/>
                  </a:rPr>
                  <a:t> </a:t>
                </a:r>
              </a:p>
            </p:txBody>
          </p:sp>
        </mc:Fallback>
      </mc:AlternateContent>
      <p:pic>
        <p:nvPicPr>
          <p:cNvPr id="6" name="Picture 5">
            <a:extLst>
              <a:ext uri="{FF2B5EF4-FFF2-40B4-BE49-F238E27FC236}">
                <a16:creationId xmlns:a16="http://schemas.microsoft.com/office/drawing/2014/main" id="{98BF76E7-3DAE-11D8-9640-FE375FB647F2}"/>
              </a:ext>
            </a:extLst>
          </p:cNvPr>
          <p:cNvPicPr>
            <a:picLocks noChangeAspect="1"/>
          </p:cNvPicPr>
          <p:nvPr/>
        </p:nvPicPr>
        <p:blipFill>
          <a:blip r:embed="rId13"/>
          <a:stretch>
            <a:fillRect/>
          </a:stretch>
        </p:blipFill>
        <p:spPr>
          <a:xfrm>
            <a:off x="11371966" y="0"/>
            <a:ext cx="820034" cy="914400"/>
          </a:xfrm>
          <a:prstGeom prst="rect">
            <a:avLst/>
          </a:prstGeom>
          <a:solidFill>
            <a:schemeClr val="bg1"/>
          </a:solidFill>
        </p:spPr>
      </p:pic>
      <p:pic>
        <p:nvPicPr>
          <p:cNvPr id="11" name="Hình ảnh 5">
            <a:extLst>
              <a:ext uri="{FF2B5EF4-FFF2-40B4-BE49-F238E27FC236}">
                <a16:creationId xmlns:a16="http://schemas.microsoft.com/office/drawing/2014/main" id="{97AE338E-E794-B483-0332-A9ABB0534324}"/>
              </a:ext>
            </a:extLst>
          </p:cNvPr>
          <p:cNvPicPr>
            <a:picLocks noChangeAspect="1"/>
          </p:cNvPicPr>
          <p:nvPr/>
        </p:nvPicPr>
        <p:blipFill>
          <a:blip r:embed="rId14"/>
          <a:stretch>
            <a:fillRect/>
          </a:stretch>
        </p:blipFill>
        <p:spPr>
          <a:xfrm>
            <a:off x="7535333" y="457155"/>
            <a:ext cx="3539697" cy="2190485"/>
          </a:xfrm>
          <a:prstGeom prst="rect">
            <a:avLst/>
          </a:prstGeom>
        </p:spPr>
      </p:pic>
      <p:pic>
        <p:nvPicPr>
          <p:cNvPr id="12" name="Picture 11">
            <a:hlinkClick r:id="" action="ppaction://hlinkshowjump?jump=nextslide"/>
            <a:extLst>
              <a:ext uri="{FF2B5EF4-FFF2-40B4-BE49-F238E27FC236}">
                <a16:creationId xmlns:a16="http://schemas.microsoft.com/office/drawing/2014/main" id="{10F6DFE3-BF24-422D-DD7C-F8A8C854F8E0}"/>
              </a:ext>
            </a:extLst>
          </p:cNvPr>
          <p:cNvPicPr>
            <a:picLocks noChangeAspect="1"/>
          </p:cNvPicPr>
          <p:nvPr/>
        </p:nvPicPr>
        <p:blipFill>
          <a:blip r:embed="rId15"/>
          <a:srcRect/>
          <a:stretch>
            <a:fillRect/>
          </a:stretch>
        </p:blipFill>
        <p:spPr>
          <a:xfrm>
            <a:off x="10969753" y="5582552"/>
            <a:ext cx="1222251" cy="1242441"/>
          </a:xfrm>
          <a:prstGeom prst="rect">
            <a:avLst/>
          </a:prstGeom>
        </p:spPr>
      </p:pic>
    </p:spTree>
    <p:extLst>
      <p:ext uri="{BB962C8B-B14F-4D97-AF65-F5344CB8AC3E}">
        <p14:creationId xmlns:p14="http://schemas.microsoft.com/office/powerpoint/2010/main" val="390413412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par>
                                <p:cTn id="18" presetID="14" presetClass="entr" presetSubtype="1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randombar(horizontal)">
                                      <p:cBhvr>
                                        <p:cTn id="20" dur="500"/>
                                        <p:tgtEl>
                                          <p:spTgt spid="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randombar(horizont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5"/>
                    </p:tgtEl>
                  </p:cond>
                </p:stCondLst>
                <p:endSync evt="end" delay="0">
                  <p:rtn val="all"/>
                </p:endSync>
                <p:childTnLst>
                  <p:par>
                    <p:cTn id="28" fill="hold">
                      <p:stCondLst>
                        <p:cond delay="0"/>
                      </p:stCondLst>
                      <p:childTnLst>
                        <p:par>
                          <p:cTn id="29" fill="hold">
                            <p:stCondLst>
                              <p:cond delay="0"/>
                            </p:stCondLst>
                            <p:childTnLst>
                              <p:par>
                                <p:cTn id="30" presetID="1" presetClass="emph" presetSubtype="2" fill="hold" nodeType="clickEffect">
                                  <p:stCondLst>
                                    <p:cond delay="0"/>
                                  </p:stCondLst>
                                  <p:childTnLst>
                                    <p:animClr clrSpc="rgb" dir="cw">
                                      <p:cBhvr>
                                        <p:cTn id="31" dur="500" fill="hold"/>
                                        <p:tgtEl>
                                          <p:spTgt spid="5"/>
                                        </p:tgtEl>
                                        <p:attrNameLst>
                                          <p:attrName>fillcolor</p:attrName>
                                        </p:attrNameLst>
                                      </p:cBhvr>
                                      <p:to>
                                        <a:srgbClr val="D99694"/>
                                      </p:to>
                                    </p:animClr>
                                    <p:set>
                                      <p:cBhvr>
                                        <p:cTn id="32" dur="500" fill="hold"/>
                                        <p:tgtEl>
                                          <p:spTgt spid="5"/>
                                        </p:tgtEl>
                                        <p:attrNameLst>
                                          <p:attrName>fill.type</p:attrName>
                                        </p:attrNameLst>
                                      </p:cBhvr>
                                      <p:to>
                                        <p:strVal val="solid"/>
                                      </p:to>
                                    </p:set>
                                    <p:set>
                                      <p:cBhvr>
                                        <p:cTn id="33" dur="500" fill="hold"/>
                                        <p:tgtEl>
                                          <p:spTgt spid="5"/>
                                        </p:tgtEl>
                                        <p:attrNameLst>
                                          <p:attrName>fill.on</p:attrName>
                                        </p:attrNameLst>
                                      </p:cBhvr>
                                      <p:to>
                                        <p:strVal val="true"/>
                                      </p:to>
                                    </p:set>
                                  </p:childTnLst>
                                  <p:subTnLst>
                                    <p:audio>
                                      <p:cMediaNode>
                                        <p:cTn display="0" masterRel="sameClick">
                                          <p:stCondLst>
                                            <p:cond evt="begin" delay="0">
                                              <p:tn val="30"/>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34" restart="whenNotActive" fill="hold" evtFilter="cancelBubble" nodeType="interactiveSeq">
                <p:stCondLst>
                  <p:cond evt="onClick" delay="0">
                    <p:tgtEl>
                      <p:spTgt spid="9"/>
                    </p:tgtEl>
                  </p:cond>
                </p:stCondLst>
                <p:endSync evt="end" delay="0">
                  <p:rtn val="all"/>
                </p:endSync>
                <p:childTnLst>
                  <p:par>
                    <p:cTn id="35" fill="hold">
                      <p:stCondLst>
                        <p:cond delay="0"/>
                      </p:stCondLst>
                      <p:childTnLst>
                        <p:par>
                          <p:cTn id="36" fill="hold">
                            <p:stCondLst>
                              <p:cond delay="0"/>
                            </p:stCondLst>
                            <p:childTnLst>
                              <p:par>
                                <p:cTn id="37" presetID="1" presetClass="emph" presetSubtype="2" fill="hold" nodeType="clickEffect">
                                  <p:stCondLst>
                                    <p:cond delay="0"/>
                                  </p:stCondLst>
                                  <p:childTnLst>
                                    <p:animClr clrSpc="rgb" dir="cw">
                                      <p:cBhvr>
                                        <p:cTn id="38" dur="500" fill="hold"/>
                                        <p:tgtEl>
                                          <p:spTgt spid="9"/>
                                        </p:tgtEl>
                                        <p:attrNameLst>
                                          <p:attrName>fillcolor</p:attrName>
                                        </p:attrNameLst>
                                      </p:cBhvr>
                                      <p:to>
                                        <a:srgbClr val="D99694"/>
                                      </p:to>
                                    </p:animClr>
                                    <p:set>
                                      <p:cBhvr>
                                        <p:cTn id="39" dur="500" fill="hold"/>
                                        <p:tgtEl>
                                          <p:spTgt spid="9"/>
                                        </p:tgtEl>
                                        <p:attrNameLst>
                                          <p:attrName>fill.type</p:attrName>
                                        </p:attrNameLst>
                                      </p:cBhvr>
                                      <p:to>
                                        <p:strVal val="solid"/>
                                      </p:to>
                                    </p:set>
                                    <p:set>
                                      <p:cBhvr>
                                        <p:cTn id="40" dur="500" fill="hold"/>
                                        <p:tgtEl>
                                          <p:spTgt spid="9"/>
                                        </p:tgtEl>
                                        <p:attrNameLst>
                                          <p:attrName>fill.on</p:attrName>
                                        </p:attrNameLst>
                                      </p:cBhvr>
                                      <p:to>
                                        <p:strVal val="true"/>
                                      </p:to>
                                    </p:set>
                                  </p:childTnLst>
                                  <p:subTnLst>
                                    <p:audio>
                                      <p:cMediaNode>
                                        <p:cTn display="0" masterRel="sameClick">
                                          <p:stCondLst>
                                            <p:cond evt="begin" delay="0">
                                              <p:tn val="37"/>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9"/>
                  </p:tgtEl>
                </p:cond>
              </p:nextCondLst>
            </p:seq>
            <p:seq concurrent="1" nextAc="seek">
              <p:cTn id="41" restart="whenNotActive" fill="hold" evtFilter="cancelBubble" nodeType="interactiveSeq">
                <p:stCondLst>
                  <p:cond evt="onClick" delay="0">
                    <p:tgtEl>
                      <p:spTgt spid="8"/>
                    </p:tgtEl>
                  </p:cond>
                </p:stCondLst>
                <p:endSync evt="end" delay="0">
                  <p:rtn val="all"/>
                </p:endSync>
                <p:childTnLst>
                  <p:par>
                    <p:cTn id="42" fill="hold">
                      <p:stCondLst>
                        <p:cond delay="0"/>
                      </p:stCondLst>
                      <p:childTnLst>
                        <p:par>
                          <p:cTn id="43" fill="hold">
                            <p:stCondLst>
                              <p:cond delay="0"/>
                            </p:stCondLst>
                            <p:childTnLst>
                              <p:par>
                                <p:cTn id="44" presetID="1" presetClass="emph" presetSubtype="2" fill="hold" nodeType="clickEffect">
                                  <p:stCondLst>
                                    <p:cond delay="0"/>
                                  </p:stCondLst>
                                  <p:childTnLst>
                                    <p:animClr clrSpc="rgb" dir="cw">
                                      <p:cBhvr>
                                        <p:cTn id="45" dur="500" fill="hold"/>
                                        <p:tgtEl>
                                          <p:spTgt spid="8"/>
                                        </p:tgtEl>
                                        <p:attrNameLst>
                                          <p:attrName>fillcolor</p:attrName>
                                        </p:attrNameLst>
                                      </p:cBhvr>
                                      <p:to>
                                        <a:srgbClr val="D99694"/>
                                      </p:to>
                                    </p:animClr>
                                    <p:set>
                                      <p:cBhvr>
                                        <p:cTn id="46" dur="500" fill="hold"/>
                                        <p:tgtEl>
                                          <p:spTgt spid="8"/>
                                        </p:tgtEl>
                                        <p:attrNameLst>
                                          <p:attrName>fill.type</p:attrName>
                                        </p:attrNameLst>
                                      </p:cBhvr>
                                      <p:to>
                                        <p:strVal val="solid"/>
                                      </p:to>
                                    </p:set>
                                    <p:set>
                                      <p:cBhvr>
                                        <p:cTn id="47" dur="500" fill="hold"/>
                                        <p:tgtEl>
                                          <p:spTgt spid="8"/>
                                        </p:tgtEl>
                                        <p:attrNameLst>
                                          <p:attrName>fill.on</p:attrName>
                                        </p:attrNameLst>
                                      </p:cBhvr>
                                      <p:to>
                                        <p:strVal val="true"/>
                                      </p:to>
                                    </p:set>
                                  </p:childTnLst>
                                  <p:subTnLst>
                                    <p:audio>
                                      <p:cMediaNode>
                                        <p:cTn display="0" masterRel="sameClick">
                                          <p:stCondLst>
                                            <p:cond evt="begin" delay="0">
                                              <p:tn val="44"/>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8"/>
                  </p:tgtEl>
                </p:cond>
              </p:nextCondLst>
            </p:seq>
            <p:seq concurrent="1" nextAc="seek">
              <p:cTn id="48" restart="whenNotActive" fill="hold" evtFilter="cancelBubble" nodeType="interactiveSeq">
                <p:stCondLst>
                  <p:cond evt="onClick" delay="0">
                    <p:tgtEl>
                      <p:spTgt spid="10"/>
                    </p:tgtEl>
                  </p:cond>
                </p:stCondLst>
                <p:endSync evt="end" delay="0">
                  <p:rtn val="all"/>
                </p:endSync>
                <p:childTnLst>
                  <p:par>
                    <p:cTn id="49" fill="hold">
                      <p:stCondLst>
                        <p:cond delay="0"/>
                      </p:stCondLst>
                      <p:childTnLst>
                        <p:par>
                          <p:cTn id="50" fill="hold">
                            <p:stCondLst>
                              <p:cond delay="0"/>
                            </p:stCondLst>
                            <p:childTnLst>
                              <p:par>
                                <p:cTn id="51" presetID="1" presetClass="emph" presetSubtype="2" fill="hold" nodeType="clickEffect">
                                  <p:stCondLst>
                                    <p:cond delay="0"/>
                                  </p:stCondLst>
                                  <p:childTnLst>
                                    <p:animClr clrSpc="rgb" dir="cw">
                                      <p:cBhvr>
                                        <p:cTn id="52" dur="500" fill="hold"/>
                                        <p:tgtEl>
                                          <p:spTgt spid="10"/>
                                        </p:tgtEl>
                                        <p:attrNameLst>
                                          <p:attrName>fillcolor</p:attrName>
                                        </p:attrNameLst>
                                      </p:cBhvr>
                                      <p:to>
                                        <a:srgbClr val="92D050"/>
                                      </p:to>
                                    </p:animClr>
                                    <p:set>
                                      <p:cBhvr>
                                        <p:cTn id="53" dur="500" fill="hold"/>
                                        <p:tgtEl>
                                          <p:spTgt spid="10"/>
                                        </p:tgtEl>
                                        <p:attrNameLst>
                                          <p:attrName>fill.type</p:attrName>
                                        </p:attrNameLst>
                                      </p:cBhvr>
                                      <p:to>
                                        <p:strVal val="solid"/>
                                      </p:to>
                                    </p:set>
                                    <p:set>
                                      <p:cBhvr>
                                        <p:cTn id="54" dur="500" fill="hold"/>
                                        <p:tgtEl>
                                          <p:spTgt spid="10"/>
                                        </p:tgtEl>
                                        <p:attrNameLst>
                                          <p:attrName>fill.on</p:attrName>
                                        </p:attrNameLst>
                                      </p:cBhvr>
                                      <p:to>
                                        <p:strVal val="true"/>
                                      </p:to>
                                    </p:set>
                                  </p:childTnLst>
                                  <p:subTnLst>
                                    <p:audio>
                                      <p:cMediaNode>
                                        <p:cTn display="0" masterRel="sameClick">
                                          <p:stCondLst>
                                            <p:cond evt="begin" delay="0">
                                              <p:tn val="51"/>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10"/>
                  </p:tgtEl>
                </p:cond>
              </p:nextCondLst>
            </p:seq>
          </p:childTnLst>
        </p:cTn>
      </p:par>
    </p:tnLst>
    <p:bldLst>
      <p:bldP spid="27" grpId="0" animBg="1"/>
      <p:bldP spid="5" grpId="0" animBg="1"/>
      <p:bldP spid="8" grpId="0" animBg="1"/>
      <p:bldP spid="9" grpId="0" animBg="1"/>
      <p:bldP spid="10"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5"/>
          <a:srcRect t="7786" b="7786"/>
          <a:stretch>
            <a:fillRect/>
          </a:stretch>
        </p:blipFill>
        <p:spPr>
          <a:xfrm>
            <a:off x="0" y="0"/>
            <a:ext cx="12192000" cy="6858000"/>
          </a:xfrm>
          <a:prstGeom prst="rect">
            <a:avLst/>
          </a:prstGeom>
        </p:spPr>
      </p:pic>
      <p:pic>
        <p:nvPicPr>
          <p:cNvPr id="7" name="Picture 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 y="4"/>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2986492" y="447715"/>
            <a:ext cx="7766175" cy="2062272"/>
          </a:xfrm>
          <a:prstGeom prst="wedgeRoundRectCallout">
            <a:avLst>
              <a:gd name="adj1" fmla="val -54943"/>
              <a:gd name="adj2" fmla="val -2421"/>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3" tIns="45707" rIns="91413" bIns="45707" rtlCol="0" anchor="ctr"/>
          <a:lstStyle/>
          <a:p>
            <a:pPr lvl="0" defTabSz="609630">
              <a:spcAft>
                <a:spcPts val="533"/>
              </a:spcAft>
              <a:buClr>
                <a:srgbClr val="000000"/>
              </a:buClr>
            </a:pPr>
            <a:r>
              <a:rPr lang="en-US" sz="2800" b="1" kern="0" dirty="0">
                <a:solidFill>
                  <a:srgbClr val="000000"/>
                </a:solidFill>
                <a:latin typeface="UTM Avo" panose="02040603050506020204" pitchFamily="18" charset="0"/>
                <a:ea typeface="等线"/>
                <a:cs typeface="Arial" pitchFamily="34" charset="0"/>
                <a:sym typeface="Arial"/>
              </a:rPr>
              <a:t>Câu 9. </a:t>
            </a:r>
            <a:r>
              <a:rPr lang="en-US" sz="2800" kern="0" dirty="0">
                <a:solidFill>
                  <a:srgbClr val="000000"/>
                </a:solidFill>
                <a:latin typeface="UTM Avo" panose="02040603050506020204" pitchFamily="18" charset="0"/>
                <a:ea typeface="等线"/>
                <a:cs typeface="Arial" pitchFamily="34" charset="0"/>
                <a:sym typeface="Arial"/>
              </a:rPr>
              <a:t>Cho </a:t>
            </a:r>
            <a:r>
              <a:rPr lang="en-US" sz="2800" kern="0" dirty="0" err="1">
                <a:solidFill>
                  <a:srgbClr val="000000"/>
                </a:solidFill>
                <a:latin typeface="UTM Avo" panose="02040603050506020204" pitchFamily="18" charset="0"/>
                <a:ea typeface="等线"/>
                <a:cs typeface="Arial" pitchFamily="34" charset="0"/>
                <a:sym typeface="Arial"/>
              </a:rPr>
              <a:t>Hình</a:t>
            </a:r>
            <a:r>
              <a:rPr lang="en-US" sz="2800" kern="0" dirty="0">
                <a:solidFill>
                  <a:srgbClr val="000000"/>
                </a:solidFill>
                <a:latin typeface="UTM Avo" panose="02040603050506020204" pitchFamily="18" charset="0"/>
                <a:ea typeface="等线"/>
                <a:cs typeface="Arial" pitchFamily="34" charset="0"/>
                <a:sym typeface="Arial"/>
              </a:rPr>
              <a:t> </a:t>
            </a:r>
            <a:r>
              <a:rPr lang="en-US" sz="2800" kern="0" dirty="0" err="1">
                <a:solidFill>
                  <a:srgbClr val="000000"/>
                </a:solidFill>
                <a:latin typeface="UTM Avo" panose="02040603050506020204" pitchFamily="18" charset="0"/>
                <a:ea typeface="等线"/>
                <a:cs typeface="Arial" pitchFamily="34" charset="0"/>
                <a:sym typeface="Arial"/>
              </a:rPr>
              <a:t>sau</a:t>
            </a:r>
            <a:r>
              <a:rPr lang="en-US" sz="2800" kern="0" dirty="0">
                <a:solidFill>
                  <a:srgbClr val="000000"/>
                </a:solidFill>
                <a:latin typeface="UTM Avo" panose="02040603050506020204" pitchFamily="18" charset="0"/>
                <a:ea typeface="等线"/>
                <a:cs typeface="Arial" pitchFamily="34" charset="0"/>
                <a:sym typeface="Arial"/>
              </a:rPr>
              <a:t>.</a:t>
            </a:r>
          </a:p>
          <a:p>
            <a:pPr lvl="0" defTabSz="609630">
              <a:spcAft>
                <a:spcPts val="533"/>
              </a:spcAft>
              <a:buClr>
                <a:srgbClr val="000000"/>
              </a:buClr>
            </a:pPr>
            <a:r>
              <a:rPr lang="en-US" sz="2800" kern="0" dirty="0" err="1">
                <a:solidFill>
                  <a:srgbClr val="000000"/>
                </a:solidFill>
                <a:latin typeface="UTM Avo" panose="02040603050506020204" pitchFamily="18" charset="0"/>
                <a:ea typeface="等线"/>
                <a:cs typeface="Arial" pitchFamily="34" charset="0"/>
                <a:sym typeface="Arial"/>
              </a:rPr>
              <a:t>Biết</a:t>
            </a:r>
            <a:r>
              <a:rPr lang="en-US" sz="2800" kern="0" dirty="0">
                <a:solidFill>
                  <a:srgbClr val="000000"/>
                </a:solidFill>
                <a:latin typeface="UTM Avo" panose="02040603050506020204" pitchFamily="18" charset="0"/>
                <a:ea typeface="等线"/>
                <a:cs typeface="Arial" pitchFamily="34" charset="0"/>
                <a:sym typeface="Arial"/>
              </a:rPr>
              <a:t> 𝑎//𝑏. </a:t>
            </a:r>
            <a:r>
              <a:rPr lang="en-US" sz="2800" kern="0" dirty="0" err="1">
                <a:solidFill>
                  <a:srgbClr val="000000"/>
                </a:solidFill>
                <a:latin typeface="UTM Avo" panose="02040603050506020204" pitchFamily="18" charset="0"/>
                <a:ea typeface="等线"/>
                <a:cs typeface="Arial" pitchFamily="34" charset="0"/>
                <a:sym typeface="Arial"/>
              </a:rPr>
              <a:t>Khẳng</a:t>
            </a:r>
            <a:r>
              <a:rPr lang="en-US" sz="2800" kern="0" dirty="0">
                <a:solidFill>
                  <a:srgbClr val="000000"/>
                </a:solidFill>
                <a:latin typeface="UTM Avo" panose="02040603050506020204" pitchFamily="18" charset="0"/>
                <a:ea typeface="等线"/>
                <a:cs typeface="Arial" pitchFamily="34" charset="0"/>
                <a:sym typeface="Arial"/>
              </a:rPr>
              <a:t> </a:t>
            </a:r>
            <a:r>
              <a:rPr lang="en-US" sz="2800" kern="0" dirty="0" err="1">
                <a:solidFill>
                  <a:srgbClr val="000000"/>
                </a:solidFill>
                <a:latin typeface="UTM Avo" panose="02040603050506020204" pitchFamily="18" charset="0"/>
                <a:ea typeface="等线"/>
                <a:cs typeface="Arial" pitchFamily="34" charset="0"/>
                <a:sym typeface="Arial"/>
              </a:rPr>
              <a:t>định</a:t>
            </a:r>
            <a:r>
              <a:rPr lang="en-US" sz="2800" kern="0" dirty="0">
                <a:solidFill>
                  <a:srgbClr val="000000"/>
                </a:solidFill>
                <a:latin typeface="UTM Avo" panose="02040603050506020204" pitchFamily="18" charset="0"/>
                <a:ea typeface="等线"/>
                <a:cs typeface="Arial" pitchFamily="34" charset="0"/>
                <a:sym typeface="Arial"/>
              </a:rPr>
              <a:t> </a:t>
            </a:r>
          </a:p>
          <a:p>
            <a:pPr lvl="0" defTabSz="609630">
              <a:spcAft>
                <a:spcPts val="533"/>
              </a:spcAft>
              <a:buClr>
                <a:srgbClr val="000000"/>
              </a:buClr>
            </a:pPr>
            <a:r>
              <a:rPr lang="en-US" sz="2800" kern="0" dirty="0" err="1">
                <a:solidFill>
                  <a:srgbClr val="000000"/>
                </a:solidFill>
                <a:latin typeface="UTM Avo" panose="02040603050506020204" pitchFamily="18" charset="0"/>
                <a:ea typeface="等线"/>
                <a:cs typeface="Arial" pitchFamily="34" charset="0"/>
                <a:sym typeface="Arial"/>
              </a:rPr>
              <a:t>nào</a:t>
            </a:r>
            <a:r>
              <a:rPr lang="en-US" sz="2800" kern="0" dirty="0">
                <a:solidFill>
                  <a:srgbClr val="000000"/>
                </a:solidFill>
                <a:latin typeface="UTM Avo" panose="02040603050506020204" pitchFamily="18" charset="0"/>
                <a:ea typeface="等线"/>
                <a:cs typeface="Arial" pitchFamily="34" charset="0"/>
                <a:sym typeface="Arial"/>
              </a:rPr>
              <a:t> </a:t>
            </a:r>
            <a:r>
              <a:rPr lang="en-US" sz="2800" kern="0" dirty="0" err="1">
                <a:solidFill>
                  <a:srgbClr val="000000"/>
                </a:solidFill>
                <a:latin typeface="UTM Avo" panose="02040603050506020204" pitchFamily="18" charset="0"/>
                <a:ea typeface="等线"/>
                <a:cs typeface="Arial" pitchFamily="34" charset="0"/>
                <a:sym typeface="Arial"/>
              </a:rPr>
              <a:t>sau</a:t>
            </a:r>
            <a:r>
              <a:rPr lang="en-US" sz="2800" kern="0" dirty="0">
                <a:solidFill>
                  <a:srgbClr val="000000"/>
                </a:solidFill>
                <a:latin typeface="UTM Avo" panose="02040603050506020204" pitchFamily="18" charset="0"/>
                <a:ea typeface="等线"/>
                <a:cs typeface="Arial" pitchFamily="34" charset="0"/>
                <a:sym typeface="Arial"/>
              </a:rPr>
              <a:t> </a:t>
            </a:r>
            <a:r>
              <a:rPr lang="en-US" sz="2800" kern="0" dirty="0" err="1">
                <a:solidFill>
                  <a:srgbClr val="000000"/>
                </a:solidFill>
                <a:latin typeface="UTM Avo" panose="02040603050506020204" pitchFamily="18" charset="0"/>
                <a:ea typeface="等线"/>
                <a:cs typeface="Arial" pitchFamily="34" charset="0"/>
                <a:sym typeface="Arial"/>
              </a:rPr>
              <a:t>đây</a:t>
            </a:r>
            <a:r>
              <a:rPr lang="en-US" sz="2800" kern="0" dirty="0">
                <a:solidFill>
                  <a:srgbClr val="000000"/>
                </a:solidFill>
                <a:latin typeface="UTM Avo" panose="02040603050506020204" pitchFamily="18" charset="0"/>
                <a:ea typeface="等线"/>
                <a:cs typeface="Arial" pitchFamily="34" charset="0"/>
                <a:sym typeface="Arial"/>
              </a:rPr>
              <a:t> </a:t>
            </a:r>
            <a:r>
              <a:rPr lang="en-US" sz="2800" kern="0" dirty="0" err="1">
                <a:solidFill>
                  <a:srgbClr val="000000"/>
                </a:solidFill>
                <a:latin typeface="UTM Avo" panose="02040603050506020204" pitchFamily="18" charset="0"/>
                <a:ea typeface="等线"/>
                <a:cs typeface="Arial" pitchFamily="34" charset="0"/>
                <a:sym typeface="Arial"/>
              </a:rPr>
              <a:t>là</a:t>
            </a:r>
            <a:r>
              <a:rPr lang="en-US" sz="2800" kern="0" dirty="0">
                <a:solidFill>
                  <a:srgbClr val="000000"/>
                </a:solidFill>
                <a:latin typeface="UTM Avo" panose="02040603050506020204" pitchFamily="18" charset="0"/>
                <a:ea typeface="等线"/>
                <a:cs typeface="Arial" pitchFamily="34" charset="0"/>
                <a:sym typeface="Arial"/>
              </a:rPr>
              <a:t> </a:t>
            </a:r>
            <a:r>
              <a:rPr lang="en-US" sz="2800" kern="0" dirty="0" err="1">
                <a:solidFill>
                  <a:srgbClr val="000000"/>
                </a:solidFill>
                <a:latin typeface="UTM Avo" panose="02040603050506020204" pitchFamily="18" charset="0"/>
                <a:ea typeface="等线"/>
                <a:cs typeface="Arial" pitchFamily="34" charset="0"/>
                <a:sym typeface="Arial"/>
              </a:rPr>
              <a:t>sai</a:t>
            </a:r>
            <a:r>
              <a:rPr lang="en-US" sz="2800" kern="0" dirty="0">
                <a:solidFill>
                  <a:srgbClr val="000000"/>
                </a:solidFill>
                <a:latin typeface="UTM Avo" panose="02040603050506020204" pitchFamily="18" charset="0"/>
                <a:ea typeface="等线"/>
                <a:cs typeface="Arial" pitchFamily="34" charset="0"/>
                <a:sym typeface="Arial"/>
              </a:rPr>
              <a:t>?</a:t>
            </a:r>
          </a:p>
        </p:txBody>
      </p:sp>
      <p:pic>
        <p:nvPicPr>
          <p:cNvPr id="10" name="Picture 6">
            <a:extLst>
              <a:ext uri="{FF2B5EF4-FFF2-40B4-BE49-F238E27FC236}">
                <a16:creationId xmlns:a16="http://schemas.microsoft.com/office/drawing/2014/main" id="{03701BCE-2B53-B530-F893-D5AFAB9E00BC}"/>
              </a:ext>
            </a:extLst>
          </p:cNvPr>
          <p:cNvPicPr>
            <a:picLocks noChangeAspect="1"/>
          </p:cNvPicPr>
          <p:nvPr/>
        </p:nvPicPr>
        <p:blipFill>
          <a:blip r:embed="rId8"/>
          <a:srcRect/>
          <a:stretch>
            <a:fillRect/>
          </a:stretch>
        </p:blipFill>
        <p:spPr>
          <a:xfrm>
            <a:off x="490997" y="498306"/>
            <a:ext cx="1961388" cy="2011680"/>
          </a:xfrm>
          <a:prstGeom prst="rect">
            <a:avLst/>
          </a:prstGeom>
        </p:spPr>
      </p:pic>
      <p:pic>
        <p:nvPicPr>
          <p:cNvPr id="3" name="Picture 6">
            <a:extLst>
              <a:ext uri="{FF2B5EF4-FFF2-40B4-BE49-F238E27FC236}">
                <a16:creationId xmlns:a16="http://schemas.microsoft.com/office/drawing/2014/main" id="{C159FD8A-A445-722A-134A-D45E6BBFBC3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1458" y="5876009"/>
            <a:ext cx="981995" cy="981995"/>
          </a:xfrm>
          <a:prstGeom prst="rect">
            <a:avLst/>
          </a:prstGeom>
        </p:spPr>
      </p:pic>
      <p:pic>
        <p:nvPicPr>
          <p:cNvPr id="4" name="Picture 11">
            <a:hlinkClick r:id="" action="ppaction://hlinkshowjump?jump=nextslide"/>
            <a:extLst>
              <a:ext uri="{FF2B5EF4-FFF2-40B4-BE49-F238E27FC236}">
                <a16:creationId xmlns:a16="http://schemas.microsoft.com/office/drawing/2014/main" id="{D3D05A52-B6DB-8E20-D976-D8B86A5B7D99}"/>
              </a:ext>
            </a:extLst>
          </p:cNvPr>
          <p:cNvPicPr>
            <a:picLocks noChangeAspect="1"/>
          </p:cNvPicPr>
          <p:nvPr/>
        </p:nvPicPr>
        <p:blipFill>
          <a:blip r:embed="rId9"/>
          <a:srcRect/>
          <a:stretch>
            <a:fillRect/>
          </a:stretch>
        </p:blipFill>
        <p:spPr>
          <a:xfrm>
            <a:off x="10969753" y="5582552"/>
            <a:ext cx="1222251" cy="1242441"/>
          </a:xfrm>
          <a:prstGeom prst="rect">
            <a:avLst/>
          </a:prstGeom>
        </p:spPr>
      </p:pic>
      <mc:AlternateContent xmlns:mc="http://schemas.openxmlformats.org/markup-compatibility/2006" xmlns:a14="http://schemas.microsoft.com/office/drawing/2010/main">
        <mc:Choice Requires="a14">
          <p:sp>
            <p:nvSpPr>
              <p:cNvPr id="5" name="Rectangle: Rounded Corners 4">
                <a:extLst>
                  <a:ext uri="{FF2B5EF4-FFF2-40B4-BE49-F238E27FC236}">
                    <a16:creationId xmlns:a16="http://schemas.microsoft.com/office/drawing/2014/main" id="{7BCD599D-FA30-5876-80B3-5B4E4CB235F6}"/>
                  </a:ext>
                </a:extLst>
              </p:cNvPr>
              <p:cNvSpPr/>
              <p:nvPr/>
            </p:nvSpPr>
            <p:spPr>
              <a:xfrm>
                <a:off x="6250997" y="28550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fr-FR" sz="2800" i="0" u="none" strike="noStrike" kern="0" cap="none" spc="0" normalizeH="0" baseline="0" noProof="0" dirty="0">
                    <a:ln>
                      <a:noFill/>
                    </a:ln>
                    <a:solidFill>
                      <a:schemeClr val="tx1"/>
                    </a:solidFill>
                    <a:effectLst/>
                    <a:uLnTx/>
                    <a:uFillTx/>
                    <a:latin typeface="UTM Avo" panose="02040603050506020204" pitchFamily="18" charset="0"/>
                    <a:ea typeface="Calibri"/>
                    <a:cs typeface="Arial" pitchFamily="34" charset="0"/>
                    <a:sym typeface="Arial"/>
                  </a:rPr>
                  <a:t>B.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a:solidFill>
                                  <a:schemeClr val="tx1"/>
                                </a:solidFill>
                                <a:latin typeface="UTM Avo" panose="02040603050506020204" pitchFamily="18" charset="0"/>
                                <a:cs typeface="Arial" panose="020B0604020202020204" pitchFamily="34" charset="0"/>
                              </a:rPr>
                              <m:t>A</m:t>
                            </m:r>
                          </m:e>
                          <m:sub>
                            <m:r>
                              <a:rPr lang="en-US" sz="2800" b="0" i="1">
                                <a:solidFill>
                                  <a:schemeClr val="tx1"/>
                                </a:solidFill>
                                <a:latin typeface="Cambria Math" panose="02040503050406030204" pitchFamily="18" charset="0"/>
                                <a:cs typeface="Arial" panose="020B0604020202020204" pitchFamily="34" charset="0"/>
                              </a:rPr>
                              <m:t>2</m:t>
                            </m:r>
                          </m:sub>
                        </m:sSub>
                      </m:e>
                    </m:acc>
                    <m:r>
                      <a:rPr lang="en-US" sz="2800" b="0" i="1">
                        <a:solidFill>
                          <a:schemeClr val="tx1"/>
                        </a:solidFill>
                        <a:latin typeface="Cambria Math" panose="02040503050406030204" pitchFamily="18" charset="0"/>
                        <a:cs typeface="Arial" panose="020B0604020202020204" pitchFamily="34" charset="0"/>
                      </a:rPr>
                      <m:t>=</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a:solidFill>
                                  <a:schemeClr val="tx1"/>
                                </a:solidFill>
                                <a:latin typeface="UTM Avo" panose="02040603050506020204" pitchFamily="18" charset="0"/>
                                <a:cs typeface="Arial" panose="020B0604020202020204" pitchFamily="34" charset="0"/>
                              </a:rPr>
                              <m:t>B</m:t>
                            </m:r>
                          </m:e>
                          <m:sub>
                            <m:r>
                              <a:rPr lang="en-US" sz="2800" b="0" i="1">
                                <a:solidFill>
                                  <a:schemeClr val="tx1"/>
                                </a:solidFill>
                                <a:latin typeface="Cambria Math" panose="02040503050406030204" pitchFamily="18" charset="0"/>
                                <a:cs typeface="Arial" panose="020B0604020202020204" pitchFamily="34" charset="0"/>
                              </a:rPr>
                              <m:t>2</m:t>
                            </m:r>
                          </m:sub>
                        </m:sSub>
                      </m:e>
                    </m:acc>
                  </m:oMath>
                </a14:m>
                <a:endParaRPr kumimoji="0" lang="en-US" sz="280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Arial"/>
                </a:endParaRPr>
              </a:p>
            </p:txBody>
          </p:sp>
        </mc:Choice>
        <mc:Fallback xmlns="">
          <p:sp>
            <p:nvSpPr>
              <p:cNvPr id="5" name="Rectangle: Rounded Corners 4">
                <a:extLst>
                  <a:ext uri="{FF2B5EF4-FFF2-40B4-BE49-F238E27FC236}">
                    <a16:creationId xmlns:a16="http://schemas.microsoft.com/office/drawing/2014/main" id="{7BCD599D-FA30-5876-80B3-5B4E4CB235F6}"/>
                  </a:ext>
                </a:extLst>
              </p:cNvPr>
              <p:cNvSpPr>
                <a:spLocks noRot="1" noChangeAspect="1" noMove="1" noResize="1" noEditPoints="1" noAdjustHandles="1" noChangeArrowheads="1" noChangeShapeType="1" noTextEdit="1"/>
              </p:cNvSpPr>
              <p:nvPr/>
            </p:nvSpPr>
            <p:spPr>
              <a:xfrm>
                <a:off x="6250997" y="2855076"/>
                <a:ext cx="4718756" cy="1655474"/>
              </a:xfrm>
              <a:prstGeom prst="roundRect">
                <a:avLst/>
              </a:prstGeom>
              <a:blipFill>
                <a:blip r:embed="rId10"/>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Rounded Corners 7">
                <a:extLst>
                  <a:ext uri="{FF2B5EF4-FFF2-40B4-BE49-F238E27FC236}">
                    <a16:creationId xmlns:a16="http://schemas.microsoft.com/office/drawing/2014/main" id="{3C7ED264-7CB5-AD64-7F0E-C57813DDF78A}"/>
                  </a:ext>
                </a:extLst>
              </p:cNvPr>
              <p:cNvSpPr/>
              <p:nvPr/>
            </p:nvSpPr>
            <p:spPr>
              <a:xfrm>
                <a:off x="1222252"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fr-FR" sz="2800" i="0" u="none" strike="noStrike" kern="0" cap="none" spc="0" normalizeH="0" baseline="0" noProof="0" dirty="0">
                    <a:ln>
                      <a:noFill/>
                    </a:ln>
                    <a:solidFill>
                      <a:schemeClr val="tx1"/>
                    </a:solidFill>
                    <a:effectLst/>
                    <a:uLnTx/>
                    <a:uFillTx/>
                    <a:latin typeface="UTM Avo" panose="02040603050506020204" pitchFamily="18" charset="0"/>
                    <a:ea typeface="Calibri"/>
                    <a:cs typeface="Arial" pitchFamily="34" charset="0"/>
                    <a:sym typeface="Arial"/>
                  </a:rPr>
                  <a:t>C.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a:solidFill>
                                  <a:schemeClr val="tx1"/>
                                </a:solidFill>
                                <a:latin typeface="UTM Avo" panose="02040603050506020204" pitchFamily="18" charset="0"/>
                                <a:cs typeface="Arial" panose="020B0604020202020204" pitchFamily="34" charset="0"/>
                              </a:rPr>
                              <m:t>A</m:t>
                            </m:r>
                          </m:e>
                          <m:sub>
                            <m:r>
                              <a:rPr lang="en-US" sz="2800" b="0" i="1">
                                <a:solidFill>
                                  <a:schemeClr val="tx1"/>
                                </a:solidFill>
                                <a:latin typeface="Cambria Math" panose="02040503050406030204" pitchFamily="18" charset="0"/>
                                <a:cs typeface="Arial" panose="020B0604020202020204" pitchFamily="34" charset="0"/>
                              </a:rPr>
                              <m:t>3</m:t>
                            </m:r>
                          </m:sub>
                        </m:sSub>
                      </m:e>
                    </m:acc>
                    <m:r>
                      <a:rPr lang="en-US" sz="2800" b="0" i="1">
                        <a:solidFill>
                          <a:schemeClr val="tx1"/>
                        </a:solidFill>
                        <a:latin typeface="Cambria Math" panose="02040503050406030204" pitchFamily="18" charset="0"/>
                        <a:cs typeface="Arial" panose="020B0604020202020204" pitchFamily="34" charset="0"/>
                      </a:rPr>
                      <m:t>=</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a:solidFill>
                                  <a:schemeClr val="tx1"/>
                                </a:solidFill>
                                <a:latin typeface="UTM Avo" panose="02040603050506020204" pitchFamily="18" charset="0"/>
                                <a:cs typeface="Arial" panose="020B0604020202020204" pitchFamily="34" charset="0"/>
                              </a:rPr>
                              <m:t>B</m:t>
                            </m:r>
                          </m:e>
                          <m:sub>
                            <m:r>
                              <a:rPr lang="en-US" sz="2800" b="0" i="1">
                                <a:solidFill>
                                  <a:schemeClr val="tx1"/>
                                </a:solidFill>
                                <a:latin typeface="Cambria Math" panose="02040503050406030204" pitchFamily="18" charset="0"/>
                                <a:cs typeface="Arial" panose="020B0604020202020204" pitchFamily="34" charset="0"/>
                              </a:rPr>
                              <m:t>1</m:t>
                            </m:r>
                          </m:sub>
                        </m:sSub>
                      </m:e>
                    </m:acc>
                  </m:oMath>
                </a14:m>
                <a:endParaRPr kumimoji="0" lang="en-US" sz="2800" i="0" u="none" strike="noStrike" kern="1200" cap="none" spc="0" normalizeH="0" baseline="0" noProof="0" dirty="0">
                  <a:ln>
                    <a:noFill/>
                  </a:ln>
                  <a:solidFill>
                    <a:schemeClr val="tx1"/>
                  </a:solidFill>
                  <a:effectLst/>
                  <a:uLnTx/>
                  <a:uFillTx/>
                  <a:latin typeface="UTM Avo" panose="02040603050506020204" pitchFamily="18" charset="0"/>
                  <a:cs typeface="Arial" panose="020B0604020202020204" pitchFamily="34" charset="0"/>
                  <a:sym typeface="Arial"/>
                </a:endParaRPr>
              </a:p>
            </p:txBody>
          </p:sp>
        </mc:Choice>
        <mc:Fallback xmlns="">
          <p:sp>
            <p:nvSpPr>
              <p:cNvPr id="8" name="Rectangle: Rounded Corners 7">
                <a:extLst>
                  <a:ext uri="{FF2B5EF4-FFF2-40B4-BE49-F238E27FC236}">
                    <a16:creationId xmlns:a16="http://schemas.microsoft.com/office/drawing/2014/main" id="{3C7ED264-7CB5-AD64-7F0E-C57813DDF78A}"/>
                  </a:ext>
                </a:extLst>
              </p:cNvPr>
              <p:cNvSpPr>
                <a:spLocks noRot="1" noChangeAspect="1" noMove="1" noResize="1" noEditPoints="1" noAdjustHandles="1" noChangeArrowheads="1" noChangeShapeType="1" noTextEdit="1"/>
              </p:cNvSpPr>
              <p:nvPr/>
            </p:nvSpPr>
            <p:spPr>
              <a:xfrm>
                <a:off x="1222252" y="4754812"/>
                <a:ext cx="4718756" cy="1655474"/>
              </a:xfrm>
              <a:prstGeom prst="round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Rounded Corners 8">
                <a:extLst>
                  <a:ext uri="{FF2B5EF4-FFF2-40B4-BE49-F238E27FC236}">
                    <a16:creationId xmlns:a16="http://schemas.microsoft.com/office/drawing/2014/main" id="{2A29A4DD-A89D-CBAA-B075-B4A82AB377F7}"/>
                  </a:ext>
                </a:extLst>
              </p:cNvPr>
              <p:cNvSpPr/>
              <p:nvPr/>
            </p:nvSpPr>
            <p:spPr>
              <a:xfrm>
                <a:off x="1222252" y="2855076"/>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914173"/>
                <a:r>
                  <a:rPr kumimoji="0" lang="fr-FR" sz="2800" i="0" u="none" strike="noStrike" kern="0" cap="none" spc="0" normalizeH="0" baseline="0" noProof="0" dirty="0">
                    <a:ln>
                      <a:noFill/>
                    </a:ln>
                    <a:solidFill>
                      <a:schemeClr val="tx1"/>
                    </a:solidFill>
                    <a:effectLst/>
                    <a:uLnTx/>
                    <a:uFillTx/>
                    <a:latin typeface="UTM Avo" panose="02040603050506020204" pitchFamily="18" charset="0"/>
                    <a:ea typeface="Calibri"/>
                    <a:cs typeface="Arial" pitchFamily="34" charset="0"/>
                    <a:sym typeface="Arial"/>
                  </a:rPr>
                  <a:t>A.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a:solidFill>
                                  <a:schemeClr val="tx1"/>
                                </a:solidFill>
                                <a:latin typeface="UTM Avo" panose="02040603050506020204" pitchFamily="18" charset="0"/>
                                <a:cs typeface="Arial" panose="020B0604020202020204" pitchFamily="34" charset="0"/>
                              </a:rPr>
                              <m:t>A</m:t>
                            </m:r>
                          </m:e>
                          <m:sub>
                            <m:r>
                              <a:rPr lang="en-US" sz="2800" b="0" i="1">
                                <a:solidFill>
                                  <a:schemeClr val="tx1"/>
                                </a:solidFill>
                                <a:latin typeface="Cambria Math" panose="02040503050406030204" pitchFamily="18" charset="0"/>
                                <a:cs typeface="Arial" panose="020B0604020202020204" pitchFamily="34" charset="0"/>
                              </a:rPr>
                              <m:t>1</m:t>
                            </m:r>
                          </m:sub>
                        </m:sSub>
                      </m:e>
                    </m:acc>
                    <m:r>
                      <a:rPr lang="en-US" sz="2800" b="0" i="1">
                        <a:solidFill>
                          <a:schemeClr val="tx1"/>
                        </a:solidFill>
                        <a:latin typeface="Cambria Math" panose="02040503050406030204" pitchFamily="18" charset="0"/>
                        <a:cs typeface="Arial" panose="020B0604020202020204" pitchFamily="34" charset="0"/>
                      </a:rPr>
                      <m:t>&gt;</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a:solidFill>
                                  <a:schemeClr val="tx1"/>
                                </a:solidFill>
                                <a:latin typeface="UTM Avo" panose="02040603050506020204" pitchFamily="18" charset="0"/>
                                <a:cs typeface="Arial" panose="020B0604020202020204" pitchFamily="34" charset="0"/>
                              </a:rPr>
                              <m:t>B</m:t>
                            </m:r>
                          </m:e>
                          <m:sub>
                            <m:r>
                              <a:rPr lang="en-US" sz="2800" b="0" i="1">
                                <a:solidFill>
                                  <a:schemeClr val="tx1"/>
                                </a:solidFill>
                                <a:latin typeface="Cambria Math" panose="02040503050406030204" pitchFamily="18" charset="0"/>
                                <a:cs typeface="Arial" panose="020B0604020202020204" pitchFamily="34" charset="0"/>
                              </a:rPr>
                              <m:t>1</m:t>
                            </m:r>
                          </m:sub>
                        </m:sSub>
                      </m:e>
                    </m:acc>
                  </m:oMath>
                </a14:m>
                <a:endParaRPr kumimoji="0" lang="en-US" sz="2800" i="0" u="none" strike="noStrike" kern="1200" cap="none" spc="0" normalizeH="0" baseline="0" noProof="0" dirty="0">
                  <a:ln>
                    <a:noFill/>
                  </a:ln>
                  <a:solidFill>
                    <a:schemeClr val="tx1"/>
                  </a:solidFill>
                  <a:effectLst/>
                  <a:uLnTx/>
                  <a:uFillTx/>
                  <a:latin typeface="UTM Avo" panose="02040603050506020204" pitchFamily="18" charset="0"/>
                  <a:cs typeface="Arial" pitchFamily="34" charset="0"/>
                  <a:sym typeface="Arial"/>
                </a:endParaRPr>
              </a:p>
            </p:txBody>
          </p:sp>
        </mc:Choice>
        <mc:Fallback xmlns="">
          <p:sp>
            <p:nvSpPr>
              <p:cNvPr id="9" name="Rectangle: Rounded Corners 8">
                <a:extLst>
                  <a:ext uri="{FF2B5EF4-FFF2-40B4-BE49-F238E27FC236}">
                    <a16:creationId xmlns:a16="http://schemas.microsoft.com/office/drawing/2014/main" id="{2A29A4DD-A89D-CBAA-B075-B4A82AB377F7}"/>
                  </a:ext>
                </a:extLst>
              </p:cNvPr>
              <p:cNvSpPr>
                <a:spLocks noRot="1" noChangeAspect="1" noMove="1" noResize="1" noEditPoints="1" noAdjustHandles="1" noChangeArrowheads="1" noChangeShapeType="1" noTextEdit="1"/>
              </p:cNvSpPr>
              <p:nvPr/>
            </p:nvSpPr>
            <p:spPr>
              <a:xfrm>
                <a:off x="1222252" y="2855076"/>
                <a:ext cx="4718756" cy="1655474"/>
              </a:xfrm>
              <a:prstGeom prst="round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Rounded Corners 11">
                <a:extLst>
                  <a:ext uri="{FF2B5EF4-FFF2-40B4-BE49-F238E27FC236}">
                    <a16:creationId xmlns:a16="http://schemas.microsoft.com/office/drawing/2014/main" id="{319B3B8B-821E-9355-2C6A-B288A4D7DBE6}"/>
                  </a:ext>
                </a:extLst>
              </p:cNvPr>
              <p:cNvSpPr/>
              <p:nvPr/>
            </p:nvSpPr>
            <p:spPr>
              <a:xfrm>
                <a:off x="6250993" y="4754812"/>
                <a:ext cx="4718756" cy="1655474"/>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13" tIns="45707" rIns="91413" bIns="45707" rtlCol="0" anchor="ctr"/>
              <a:lstStyle/>
              <a:p>
                <a:pPr lvl="0" algn="ctr" defTabSz="609630">
                  <a:spcBef>
                    <a:spcPts val="200"/>
                  </a:spcBef>
                  <a:spcAft>
                    <a:spcPts val="200"/>
                  </a:spcAft>
                  <a:buClr>
                    <a:srgbClr val="000000"/>
                  </a:buClr>
                </a:pPr>
                <a:r>
                  <a:rPr kumimoji="0" lang="fr-FR" sz="2800" i="0" u="none" strike="noStrike" kern="0" cap="none" spc="0" normalizeH="0" baseline="0" noProof="0" dirty="0">
                    <a:ln>
                      <a:noFill/>
                    </a:ln>
                    <a:solidFill>
                      <a:schemeClr val="tx1"/>
                    </a:solidFill>
                    <a:effectLst/>
                    <a:uLnTx/>
                    <a:uFillTx/>
                    <a:latin typeface="UTM Avo" panose="02040603050506020204" pitchFamily="18" charset="0"/>
                    <a:ea typeface="Calibri"/>
                    <a:cs typeface="Arial" pitchFamily="34" charset="0"/>
                    <a:sym typeface="Arial"/>
                  </a:rPr>
                  <a:t>D. </a:t>
                </a:r>
                <a14:m>
                  <m:oMath xmlns:m="http://schemas.openxmlformats.org/officeDocument/2006/math">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a:solidFill>
                                  <a:schemeClr val="tx1"/>
                                </a:solidFill>
                                <a:latin typeface="UTM Avo" panose="02040603050506020204" pitchFamily="18" charset="0"/>
                                <a:cs typeface="Arial" panose="020B0604020202020204" pitchFamily="34" charset="0"/>
                              </a:rPr>
                              <m:t>A</m:t>
                            </m:r>
                          </m:e>
                          <m:sub>
                            <m:r>
                              <a:rPr lang="en-US" sz="2800" b="0" i="1">
                                <a:solidFill>
                                  <a:schemeClr val="tx1"/>
                                </a:solidFill>
                                <a:latin typeface="Cambria Math" panose="02040503050406030204" pitchFamily="18" charset="0"/>
                                <a:cs typeface="Arial" panose="020B0604020202020204" pitchFamily="34" charset="0"/>
                              </a:rPr>
                              <m:t>3</m:t>
                            </m:r>
                          </m:sub>
                        </m:sSub>
                      </m:e>
                    </m:acc>
                    <m:r>
                      <a:rPr lang="en-US" sz="2800" b="0" i="1">
                        <a:solidFill>
                          <a:schemeClr val="tx1"/>
                        </a:solidFill>
                        <a:latin typeface="Cambria Math" panose="02040503050406030204" pitchFamily="18" charset="0"/>
                        <a:cs typeface="Arial" panose="020B0604020202020204" pitchFamily="34" charset="0"/>
                      </a:rPr>
                      <m:t>=</m:t>
                    </m:r>
                    <m:acc>
                      <m:accPr>
                        <m:chr m:val="̂"/>
                        <m:ctrlPr>
                          <a:rPr lang="en-US" sz="2800" i="1">
                            <a:solidFill>
                              <a:schemeClr val="tx1"/>
                            </a:solidFill>
                            <a:latin typeface="Cambria Math" panose="02040503050406030204" pitchFamily="18" charset="0"/>
                            <a:cs typeface="Arial" panose="020B0604020202020204" pitchFamily="34" charset="0"/>
                          </a:rPr>
                        </m:ctrlPr>
                      </m:accPr>
                      <m:e>
                        <m:sSub>
                          <m:sSubPr>
                            <m:ctrlPr>
                              <a:rPr lang="en-US" sz="2800" i="1">
                                <a:solidFill>
                                  <a:schemeClr val="tx1"/>
                                </a:solidFill>
                                <a:latin typeface="Cambria Math" panose="02040503050406030204" pitchFamily="18" charset="0"/>
                                <a:cs typeface="Arial" panose="020B0604020202020204" pitchFamily="34" charset="0"/>
                              </a:rPr>
                            </m:ctrlPr>
                          </m:sSubPr>
                          <m:e>
                            <m:r>
                              <m:rPr>
                                <m:nor/>
                              </m:rPr>
                              <a:rPr lang="en-US" sz="2800" b="0" i="0">
                                <a:solidFill>
                                  <a:schemeClr val="tx1"/>
                                </a:solidFill>
                                <a:latin typeface="UTM Avo" panose="02040603050506020204" pitchFamily="18" charset="0"/>
                                <a:cs typeface="Arial" panose="020B0604020202020204" pitchFamily="34" charset="0"/>
                              </a:rPr>
                              <m:t>B</m:t>
                            </m:r>
                          </m:e>
                          <m:sub>
                            <m:r>
                              <a:rPr lang="en-US" sz="2800" b="0" i="1">
                                <a:solidFill>
                                  <a:schemeClr val="tx1"/>
                                </a:solidFill>
                                <a:latin typeface="Cambria Math" panose="02040503050406030204" pitchFamily="18" charset="0"/>
                                <a:cs typeface="Arial" panose="020B0604020202020204" pitchFamily="34" charset="0"/>
                              </a:rPr>
                              <m:t>3</m:t>
                            </m:r>
                          </m:sub>
                        </m:sSub>
                      </m:e>
                    </m:acc>
                  </m:oMath>
                </a14:m>
                <a:endParaRPr kumimoji="0" lang="en-US" sz="2800" i="0" u="none" strike="noStrike" kern="0" cap="none" spc="0" normalizeH="0" baseline="0" noProof="0" dirty="0">
                  <a:ln>
                    <a:noFill/>
                  </a:ln>
                  <a:solidFill>
                    <a:schemeClr val="tx1"/>
                  </a:solidFill>
                  <a:effectLst/>
                  <a:uLnTx/>
                  <a:uFillTx/>
                  <a:latin typeface="UTM Avo" panose="02040603050506020204" pitchFamily="18" charset="0"/>
                  <a:ea typeface="Calibri"/>
                  <a:cs typeface="Arial" pitchFamily="34" charset="0"/>
                  <a:sym typeface="Arial"/>
                </a:endParaRPr>
              </a:p>
            </p:txBody>
          </p:sp>
        </mc:Choice>
        <mc:Fallback xmlns="">
          <p:sp>
            <p:nvSpPr>
              <p:cNvPr id="12" name="Rectangle: Rounded Corners 11">
                <a:extLst>
                  <a:ext uri="{FF2B5EF4-FFF2-40B4-BE49-F238E27FC236}">
                    <a16:creationId xmlns:a16="http://schemas.microsoft.com/office/drawing/2014/main" id="{319B3B8B-821E-9355-2C6A-B288A4D7DBE6}"/>
                  </a:ext>
                </a:extLst>
              </p:cNvPr>
              <p:cNvSpPr>
                <a:spLocks noRot="1" noChangeAspect="1" noMove="1" noResize="1" noEditPoints="1" noAdjustHandles="1" noChangeArrowheads="1" noChangeShapeType="1" noTextEdit="1"/>
              </p:cNvSpPr>
              <p:nvPr/>
            </p:nvSpPr>
            <p:spPr>
              <a:xfrm>
                <a:off x="6250993" y="4754812"/>
                <a:ext cx="4718756" cy="1655474"/>
              </a:xfrm>
              <a:prstGeom prst="roundRect">
                <a:avLst/>
              </a:prstGeom>
              <a:blipFill>
                <a:blip r:embed="rId13"/>
                <a:stretch>
                  <a:fillRect/>
                </a:stretch>
              </a:blipFill>
              <a:ln>
                <a:noFill/>
              </a:ln>
            </p:spPr>
            <p:txBody>
              <a:bodyPr/>
              <a:lstStyle/>
              <a:p>
                <a:r>
                  <a:rPr lang="en-US">
                    <a:noFill/>
                  </a:rPr>
                  <a:t> </a:t>
                </a:r>
              </a:p>
            </p:txBody>
          </p:sp>
        </mc:Fallback>
      </mc:AlternateContent>
      <p:pic>
        <p:nvPicPr>
          <p:cNvPr id="6" name="Picture 5">
            <a:extLst>
              <a:ext uri="{FF2B5EF4-FFF2-40B4-BE49-F238E27FC236}">
                <a16:creationId xmlns:a16="http://schemas.microsoft.com/office/drawing/2014/main" id="{50E85C4E-B8AC-6F72-4985-7FCBDED5A788}"/>
              </a:ext>
            </a:extLst>
          </p:cNvPr>
          <p:cNvPicPr>
            <a:picLocks noChangeAspect="1"/>
          </p:cNvPicPr>
          <p:nvPr/>
        </p:nvPicPr>
        <p:blipFill>
          <a:blip r:embed="rId14"/>
          <a:stretch>
            <a:fillRect/>
          </a:stretch>
        </p:blipFill>
        <p:spPr>
          <a:xfrm>
            <a:off x="11371966" y="0"/>
            <a:ext cx="820034" cy="914400"/>
          </a:xfrm>
          <a:prstGeom prst="rect">
            <a:avLst/>
          </a:prstGeom>
          <a:solidFill>
            <a:schemeClr val="bg1"/>
          </a:solidFill>
        </p:spPr>
      </p:pic>
      <p:pic>
        <p:nvPicPr>
          <p:cNvPr id="13" name="Hình ảnh 7">
            <a:extLst>
              <a:ext uri="{FF2B5EF4-FFF2-40B4-BE49-F238E27FC236}">
                <a16:creationId xmlns:a16="http://schemas.microsoft.com/office/drawing/2014/main" id="{5E9037A6-7D9D-C571-F3BE-94FC10BEA18A}"/>
              </a:ext>
            </a:extLst>
          </p:cNvPr>
          <p:cNvPicPr>
            <a:picLocks noChangeAspect="1"/>
          </p:cNvPicPr>
          <p:nvPr/>
        </p:nvPicPr>
        <p:blipFill>
          <a:blip r:embed="rId15"/>
          <a:stretch>
            <a:fillRect/>
          </a:stretch>
        </p:blipFill>
        <p:spPr>
          <a:xfrm>
            <a:off x="7062838" y="500921"/>
            <a:ext cx="3204282" cy="1913770"/>
          </a:xfrm>
          <a:prstGeom prst="rect">
            <a:avLst/>
          </a:prstGeom>
        </p:spPr>
      </p:pic>
    </p:spTree>
    <p:extLst>
      <p:ext uri="{BB962C8B-B14F-4D97-AF65-F5344CB8AC3E}">
        <p14:creationId xmlns:p14="http://schemas.microsoft.com/office/powerpoint/2010/main" val="1167021042"/>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par>
                                <p:cTn id="8" presetID="31"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 calcmode="lin" valueType="num">
                                      <p:cBhvr>
                                        <p:cTn id="12" dur="500" fill="hold"/>
                                        <p:tgtEl>
                                          <p:spTgt spid="13"/>
                                        </p:tgtEl>
                                        <p:attrNameLst>
                                          <p:attrName>style.rotation</p:attrName>
                                        </p:attrNameLst>
                                      </p:cBhvr>
                                      <p:tavLst>
                                        <p:tav tm="0">
                                          <p:val>
                                            <p:fltVal val="90"/>
                                          </p:val>
                                        </p:tav>
                                        <p:tav tm="100000">
                                          <p:val>
                                            <p:fltVal val="0"/>
                                          </p:val>
                                        </p:tav>
                                      </p:tavLst>
                                    </p:anim>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randombar(horizontal)">
                                      <p:cBhvr>
                                        <p:cTn id="21" dur="500"/>
                                        <p:tgtEl>
                                          <p:spTgt spid="9"/>
                                        </p:tgtEl>
                                      </p:cBhvr>
                                    </p:animEffect>
                                  </p:childTnLst>
                                </p:cTn>
                              </p:par>
                              <p:par>
                                <p:cTn id="22" presetID="14" presetClass="entr" presetSubtype="1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par>
                                <p:cTn id="25" presetID="14" presetClass="entr" presetSubtype="1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5"/>
                    </p:tgtEl>
                  </p:cond>
                </p:stCondLst>
                <p:endSync evt="end" delay="0">
                  <p:rtn val="all"/>
                </p:endSync>
                <p:childTnLst>
                  <p:par>
                    <p:cTn id="29" fill="hold">
                      <p:stCondLst>
                        <p:cond delay="0"/>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5"/>
                                        </p:tgtEl>
                                        <p:attrNameLst>
                                          <p:attrName>fillcolor</p:attrName>
                                        </p:attrNameLst>
                                      </p:cBhvr>
                                      <p:to>
                                        <a:srgbClr val="D99694"/>
                                      </p:to>
                                    </p:animClr>
                                    <p:set>
                                      <p:cBhvr>
                                        <p:cTn id="33" dur="500" fill="hold"/>
                                        <p:tgtEl>
                                          <p:spTgt spid="5"/>
                                        </p:tgtEl>
                                        <p:attrNameLst>
                                          <p:attrName>fill.type</p:attrName>
                                        </p:attrNameLst>
                                      </p:cBhvr>
                                      <p:to>
                                        <p:strVal val="solid"/>
                                      </p:to>
                                    </p:set>
                                    <p:set>
                                      <p:cBhvr>
                                        <p:cTn id="34" dur="500" fill="hold"/>
                                        <p:tgtEl>
                                          <p:spTgt spid="5"/>
                                        </p:tgtEl>
                                        <p:attrNameLst>
                                          <p:attrName>fill.on</p:attrName>
                                        </p:attrNameLst>
                                      </p:cBhvr>
                                      <p:to>
                                        <p:strVal val="true"/>
                                      </p:to>
                                    </p:set>
                                  </p:childTnLst>
                                  <p:subTnLst>
                                    <p:audio>
                                      <p:cMediaNode>
                                        <p:cTn display="0" masterRel="sameClick">
                                          <p:stCondLst>
                                            <p:cond evt="begin" delay="0">
                                              <p:tn val="31"/>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5"/>
                  </p:tgtEl>
                </p:cond>
              </p:nextCondLst>
            </p:seq>
            <p:seq concurrent="1" nextAc="seek">
              <p:cTn id="35" restart="whenNotActive" fill="hold" evtFilter="cancelBubble" nodeType="interactiveSeq">
                <p:stCondLst>
                  <p:cond evt="onClick" delay="0">
                    <p:tgtEl>
                      <p:spTgt spid="9"/>
                    </p:tgtEl>
                  </p:cond>
                </p:stCondLst>
                <p:endSync evt="end" delay="0">
                  <p:rtn val="all"/>
                </p:endSync>
                <p:childTnLst>
                  <p:par>
                    <p:cTn id="36" fill="hold">
                      <p:stCondLst>
                        <p:cond delay="0"/>
                      </p:stCondLst>
                      <p:childTnLst>
                        <p:par>
                          <p:cTn id="37" fill="hold">
                            <p:stCondLst>
                              <p:cond delay="0"/>
                            </p:stCondLst>
                            <p:childTnLst>
                              <p:par>
                                <p:cTn id="38" presetID="1" presetClass="emph" presetSubtype="2" fill="hold" nodeType="clickEffect">
                                  <p:stCondLst>
                                    <p:cond delay="0"/>
                                  </p:stCondLst>
                                  <p:childTnLst>
                                    <p:animClr clrSpc="rgb" dir="cw">
                                      <p:cBhvr>
                                        <p:cTn id="39" dur="500" fill="hold"/>
                                        <p:tgtEl>
                                          <p:spTgt spid="9"/>
                                        </p:tgtEl>
                                        <p:attrNameLst>
                                          <p:attrName>fillcolor</p:attrName>
                                        </p:attrNameLst>
                                      </p:cBhvr>
                                      <p:to>
                                        <a:srgbClr val="92D050"/>
                                      </p:to>
                                    </p:animClr>
                                    <p:set>
                                      <p:cBhvr>
                                        <p:cTn id="40" dur="500" fill="hold"/>
                                        <p:tgtEl>
                                          <p:spTgt spid="9"/>
                                        </p:tgtEl>
                                        <p:attrNameLst>
                                          <p:attrName>fill.type</p:attrName>
                                        </p:attrNameLst>
                                      </p:cBhvr>
                                      <p:to>
                                        <p:strVal val="solid"/>
                                      </p:to>
                                    </p:set>
                                    <p:set>
                                      <p:cBhvr>
                                        <p:cTn id="41" dur="500" fill="hold"/>
                                        <p:tgtEl>
                                          <p:spTgt spid="9"/>
                                        </p:tgtEl>
                                        <p:attrNameLst>
                                          <p:attrName>fill.on</p:attrName>
                                        </p:attrNameLst>
                                      </p:cBhvr>
                                      <p:to>
                                        <p:strVal val="true"/>
                                      </p:to>
                                    </p:set>
                                  </p:childTnLst>
                                  <p:subTnLst>
                                    <p:audio>
                                      <p:cMediaNode>
                                        <p:cTn display="0" masterRel="sameClick">
                                          <p:stCondLst>
                                            <p:cond evt="begin" delay="0">
                                              <p:tn val="38"/>
                                            </p:cond>
                                          </p:stCondLst>
                                          <p:endCondLst>
                                            <p:cond evt="onStopAudio" delay="0">
                                              <p:tgtEl>
                                                <p:sldTgt/>
                                              </p:tgtEl>
                                            </p:cond>
                                          </p:endCondLst>
                                        </p:cTn>
                                        <p:tgtEl>
                                          <p:sndTgt r:embed="rId4" name="chimes.wav"/>
                                        </p:tgtEl>
                                      </p:cMediaNode>
                                    </p:audio>
                                  </p:subTnLst>
                                </p:cTn>
                              </p:par>
                            </p:childTnLst>
                          </p:cTn>
                        </p:par>
                      </p:childTnLst>
                    </p:cTn>
                  </p:par>
                </p:childTnLst>
              </p:cTn>
              <p:nextCondLst>
                <p:cond evt="onClick" delay="0">
                  <p:tgtEl>
                    <p:spTgt spid="9"/>
                  </p:tgtEl>
                </p:cond>
              </p:nextCondLst>
            </p:seq>
            <p:seq concurrent="1" nextAc="seek">
              <p:cTn id="42" restart="whenNotActive" fill="hold" evtFilter="cancelBubble" nodeType="interactiveSeq">
                <p:stCondLst>
                  <p:cond evt="onClick" delay="0">
                    <p:tgtEl>
                      <p:spTgt spid="8"/>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clickEffect">
                                  <p:stCondLst>
                                    <p:cond delay="0"/>
                                  </p:stCondLst>
                                  <p:childTnLst>
                                    <p:animClr clrSpc="rgb" dir="cw">
                                      <p:cBhvr>
                                        <p:cTn id="46" dur="500" fill="hold"/>
                                        <p:tgtEl>
                                          <p:spTgt spid="8"/>
                                        </p:tgtEl>
                                        <p:attrNameLst>
                                          <p:attrName>fillcolor</p:attrName>
                                        </p:attrNameLst>
                                      </p:cBhvr>
                                      <p:to>
                                        <a:srgbClr val="D99694"/>
                                      </p:to>
                                    </p:animClr>
                                    <p:set>
                                      <p:cBhvr>
                                        <p:cTn id="47" dur="500" fill="hold"/>
                                        <p:tgtEl>
                                          <p:spTgt spid="8"/>
                                        </p:tgtEl>
                                        <p:attrNameLst>
                                          <p:attrName>fill.type</p:attrName>
                                        </p:attrNameLst>
                                      </p:cBhvr>
                                      <p:to>
                                        <p:strVal val="solid"/>
                                      </p:to>
                                    </p:set>
                                    <p:set>
                                      <p:cBhvr>
                                        <p:cTn id="48" dur="500" fill="hold"/>
                                        <p:tgtEl>
                                          <p:spTgt spid="8"/>
                                        </p:tgtEl>
                                        <p:attrNameLst>
                                          <p:attrName>fill.on</p:attrName>
                                        </p:attrNameLst>
                                      </p:cBhvr>
                                      <p:to>
                                        <p:strVal val="true"/>
                                      </p:to>
                                    </p:set>
                                  </p:childTnLst>
                                  <p:subTnLst>
                                    <p:audio>
                                      <p:cMediaNode>
                                        <p:cTn display="0" masterRel="sameClick">
                                          <p:stCondLst>
                                            <p:cond evt="begin" delay="0">
                                              <p:tn val="45"/>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8"/>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clickEffect">
                                  <p:stCondLst>
                                    <p:cond delay="0"/>
                                  </p:stCondLst>
                                  <p:childTnLst>
                                    <p:animClr clrSpc="rgb" dir="cw">
                                      <p:cBhvr>
                                        <p:cTn id="53" dur="500" fill="hold"/>
                                        <p:tgtEl>
                                          <p:spTgt spid="12"/>
                                        </p:tgtEl>
                                        <p:attrNameLst>
                                          <p:attrName>fillcolor</p:attrName>
                                        </p:attrNameLst>
                                      </p:cBhvr>
                                      <p:to>
                                        <a:srgbClr val="D99694"/>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3" name="bomb.wav"/>
                                        </p:tgtEl>
                                      </p:cMediaNode>
                                    </p:audio>
                                  </p:subTnLst>
                                </p:cTn>
                              </p:par>
                            </p:childTnLst>
                          </p:cTn>
                        </p:par>
                      </p:childTnLst>
                    </p:cTn>
                  </p:par>
                </p:childTnLst>
              </p:cTn>
              <p:nextCondLst>
                <p:cond evt="onClick" delay="0">
                  <p:tgtEl>
                    <p:spTgt spid="12"/>
                  </p:tgtEl>
                </p:cond>
              </p:nextCondLst>
            </p:seq>
          </p:childTnLst>
        </p:cTn>
      </p:par>
    </p:tnLst>
    <p:bldLst>
      <p:bldP spid="27" grpId="0" animBg="1"/>
      <p:bldP spid="5" grpId="0" animBg="1"/>
      <p:bldP spid="8" grpId="0" animBg="1"/>
      <p:bldP spid="9" grpId="0" animBg="1"/>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7786" b="7786"/>
          <a:stretch>
            <a:fillRect/>
          </a:stretch>
        </p:blipFill>
        <p:spPr>
          <a:xfrm>
            <a:off x="0" y="0"/>
            <a:ext cx="12192000" cy="6858000"/>
          </a:xfrm>
          <a:prstGeom prst="rect">
            <a:avLst/>
          </a:prstGeom>
        </p:spPr>
      </p:pic>
      <p:pic>
        <p:nvPicPr>
          <p:cNvPr id="6" name="Picture 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1210007" y="5876007"/>
            <a:ext cx="981995" cy="981995"/>
          </a:xfrm>
          <a:prstGeom prst="rect">
            <a:avLst/>
          </a:prstGeom>
        </p:spPr>
      </p:pic>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2" y="2"/>
            <a:ext cx="981995" cy="981995"/>
          </a:xfrm>
          <a:prstGeom prst="rect">
            <a:avLst/>
          </a:prstGeom>
        </p:spPr>
      </p:pic>
      <p:sp>
        <p:nvSpPr>
          <p:cNvPr id="27" name="Speech Bubble: Rectangle with Corners Rounded 26">
            <a:extLst>
              <a:ext uri="{FF2B5EF4-FFF2-40B4-BE49-F238E27FC236}">
                <a16:creationId xmlns:a16="http://schemas.microsoft.com/office/drawing/2014/main" id="{D83D3188-04A8-F212-E264-8B1805F95112}"/>
              </a:ext>
            </a:extLst>
          </p:cNvPr>
          <p:cNvSpPr/>
          <p:nvPr/>
        </p:nvSpPr>
        <p:spPr>
          <a:xfrm>
            <a:off x="667949" y="1145049"/>
            <a:ext cx="6888553" cy="4567905"/>
          </a:xfrm>
          <a:prstGeom prst="wedgeRoundRectCallout">
            <a:avLst>
              <a:gd name="adj1" fmla="val 60695"/>
              <a:gd name="adj2" fmla="val -15837"/>
              <a:gd name="adj3" fmla="val 1666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marL="0" marR="0" lvl="0" indent="0" algn="ctr" defTabSz="914355" rtl="0" eaLnBrk="1" fontAlgn="auto" latinLnBrk="0" hangingPunct="1">
              <a:lnSpc>
                <a:spcPct val="100000"/>
              </a:lnSpc>
              <a:spcBef>
                <a:spcPts val="0"/>
              </a:spcBef>
              <a:spcAft>
                <a:spcPts val="0"/>
              </a:spcAft>
              <a:buClrTx/>
              <a:buSzTx/>
              <a:buFont typeface="Arial"/>
              <a:buNone/>
              <a:tabLst/>
              <a:defRPr/>
            </a:pPr>
            <a:r>
              <a:rPr kumimoji="0" lang="en-US" sz="3600" b="0" i="0" u="none" strike="noStrike" kern="1200" cap="none" spc="0" normalizeH="0" baseline="0" noProof="1">
                <a:ln>
                  <a:noFill/>
                </a:ln>
                <a:solidFill>
                  <a:prstClr val="black"/>
                </a:solidFill>
                <a:effectLst/>
                <a:uLnTx/>
                <a:uFillTx/>
                <a:latin typeface="UTM Avo" panose="02040603050506020204" pitchFamily="18" charset="0"/>
                <a:ea typeface="+mn-ea"/>
                <a:cs typeface="Arial" panose="020B0604020202020204" pitchFamily="34" charset="0"/>
                <a:sym typeface="Arial"/>
              </a:rPr>
              <a:t>Cảm ơn các bạn đã giúp chúng mình lấy lại năng lượng và ánh sáng! Chúng mình sẽ tặng cho bạn một ngôi sao may mắn thay cho lời cảm ơn nhé!!!</a:t>
            </a:r>
            <a:endParaRPr kumimoji="0" lang="vi-VN" sz="3600" b="0" i="0" u="none" strike="noStrike" kern="1200" cap="none" spc="0" normalizeH="0" baseline="0" noProof="1">
              <a:ln>
                <a:noFill/>
              </a:ln>
              <a:solidFill>
                <a:prstClr val="black"/>
              </a:solidFill>
              <a:effectLst/>
              <a:uLnTx/>
              <a:uFillTx/>
              <a:latin typeface="Arial" panose="020B0604020202020204" pitchFamily="34" charset="0"/>
              <a:ea typeface="+mn-ea"/>
              <a:cs typeface="Arial" panose="020B0604020202020204" pitchFamily="34" charset="0"/>
              <a:sym typeface="Arial"/>
            </a:endParaRPr>
          </a:p>
        </p:txBody>
      </p:sp>
      <p:pic>
        <p:nvPicPr>
          <p:cNvPr id="8" name="Picture 10">
            <a:extLst>
              <a:ext uri="{FF2B5EF4-FFF2-40B4-BE49-F238E27FC236}">
                <a16:creationId xmlns:a16="http://schemas.microsoft.com/office/drawing/2014/main" id="{898F5BEE-07D7-6F79-5B22-79689E4B1B25}"/>
              </a:ext>
            </a:extLst>
          </p:cNvPr>
          <p:cNvPicPr>
            <a:picLocks noChangeAspect="1"/>
          </p:cNvPicPr>
          <p:nvPr/>
        </p:nvPicPr>
        <p:blipFill>
          <a:blip r:embed="rId5"/>
          <a:srcRect/>
          <a:stretch>
            <a:fillRect/>
          </a:stretch>
        </p:blipFill>
        <p:spPr>
          <a:xfrm>
            <a:off x="8435956" y="981996"/>
            <a:ext cx="3088098" cy="3183605"/>
          </a:xfrm>
          <a:prstGeom prst="rect">
            <a:avLst/>
          </a:prstGeom>
        </p:spPr>
      </p:pic>
      <p:pic>
        <p:nvPicPr>
          <p:cNvPr id="9" name="Picture 12">
            <a:extLst>
              <a:ext uri="{FF2B5EF4-FFF2-40B4-BE49-F238E27FC236}">
                <a16:creationId xmlns:a16="http://schemas.microsoft.com/office/drawing/2014/main" id="{3B9724BA-FE35-0601-1E74-882799B3A83F}"/>
              </a:ext>
            </a:extLst>
          </p:cNvPr>
          <p:cNvPicPr>
            <a:picLocks noChangeAspect="1"/>
          </p:cNvPicPr>
          <p:nvPr/>
        </p:nvPicPr>
        <p:blipFill>
          <a:blip r:embed="rId6"/>
          <a:srcRect/>
          <a:stretch>
            <a:fillRect/>
          </a:stretch>
        </p:blipFill>
        <p:spPr>
          <a:xfrm>
            <a:off x="7920095" y="4156385"/>
            <a:ext cx="1880821" cy="1982420"/>
          </a:xfrm>
          <a:prstGeom prst="rect">
            <a:avLst/>
          </a:prstGeom>
        </p:spPr>
      </p:pic>
      <p:pic>
        <p:nvPicPr>
          <p:cNvPr id="3" name="Picture 2">
            <a:extLst>
              <a:ext uri="{FF2B5EF4-FFF2-40B4-BE49-F238E27FC236}">
                <a16:creationId xmlns:a16="http://schemas.microsoft.com/office/drawing/2014/main" id="{550A6699-421D-D529-B233-D55886A5F6D0}"/>
              </a:ext>
            </a:extLst>
          </p:cNvPr>
          <p:cNvPicPr>
            <a:picLocks noChangeAspect="1"/>
          </p:cNvPicPr>
          <p:nvPr/>
        </p:nvPicPr>
        <p:blipFill>
          <a:blip r:embed="rId7"/>
          <a:stretch>
            <a:fillRect/>
          </a:stretch>
        </p:blipFill>
        <p:spPr>
          <a:xfrm>
            <a:off x="11371966" y="0"/>
            <a:ext cx="820034" cy="914400"/>
          </a:xfrm>
          <a:prstGeom prst="rect">
            <a:avLst/>
          </a:prstGeom>
          <a:solidFill>
            <a:schemeClr val="bg1"/>
          </a:solidFill>
        </p:spPr>
      </p:pic>
    </p:spTree>
    <p:extLst>
      <p:ext uri="{BB962C8B-B14F-4D97-AF65-F5344CB8AC3E}">
        <p14:creationId xmlns:p14="http://schemas.microsoft.com/office/powerpoint/2010/main" val="2804672087"/>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right)">
                                      <p:cBhvr>
                                        <p:cTn id="7" dur="500"/>
                                        <p:tgtEl>
                                          <p:spTgt spid="27"/>
                                        </p:tgtEl>
                                      </p:cBhvr>
                                    </p:animEffect>
                                  </p:childTnLst>
                                </p:cTn>
                              </p:par>
                              <p:par>
                                <p:cTn id="8" presetID="26" presetClass="emph" presetSubtype="0" repeatCount="indefinite" fill="hold" nodeType="withEffect">
                                  <p:stCondLst>
                                    <p:cond delay="0"/>
                                  </p:stCondLst>
                                  <p:childTnLst>
                                    <p:animEffect transition="out" filter="fade">
                                      <p:cBhvr>
                                        <p:cTn id="9" dur="1000" tmFilter="0, 0; .2, .5; .8, .5; 1, 0"/>
                                        <p:tgtEl>
                                          <p:spTgt spid="9"/>
                                        </p:tgtEl>
                                      </p:cBhvr>
                                    </p:animEffect>
                                    <p:animScale>
                                      <p:cBhvr>
                                        <p:cTn id="10" dur="50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E818ED18-23B8-C9BB-9720-D1134E041BDA}"/>
              </a:ext>
            </a:extLst>
          </p:cNvPr>
          <p:cNvPicPr>
            <a:picLocks noChangeAspect="1"/>
          </p:cNvPicPr>
          <p:nvPr/>
        </p:nvPicPr>
        <p:blipFill>
          <a:blip r:embed="rId4"/>
          <a:stretch>
            <a:fillRect/>
          </a:stretch>
        </p:blipFill>
        <p:spPr>
          <a:xfrm>
            <a:off x="4818910" y="2726765"/>
            <a:ext cx="2866614" cy="1683310"/>
          </a:xfrm>
          <a:prstGeom prst="rect">
            <a:avLst/>
          </a:prstGeom>
        </p:spPr>
      </p:pic>
    </p:spTree>
    <p:extLst>
      <p:ext uri="{BB962C8B-B14F-4D97-AF65-F5344CB8AC3E}">
        <p14:creationId xmlns:p14="http://schemas.microsoft.com/office/powerpoint/2010/main" val="2843696115"/>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Hộp Văn bản 7">
            <a:extLst>
              <a:ext uri="{FF2B5EF4-FFF2-40B4-BE49-F238E27FC236}">
                <a16:creationId xmlns:a16="http://schemas.microsoft.com/office/drawing/2014/main" id="{8824690F-D5E3-4C55-9D9A-7CCEC3DAC7C5}"/>
              </a:ext>
            </a:extLst>
          </p:cNvPr>
          <p:cNvSpPr txBox="1"/>
          <p:nvPr/>
        </p:nvSpPr>
        <p:spPr>
          <a:xfrm>
            <a:off x="972497" y="3721642"/>
            <a:ext cx="2893219" cy="1236557"/>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Ghi nhớ kiến thức trong bài</a:t>
            </a:r>
            <a:endPar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3" name="Hộp Văn bản 12">
            <a:extLst>
              <a:ext uri="{FF2B5EF4-FFF2-40B4-BE49-F238E27FC236}">
                <a16:creationId xmlns:a16="http://schemas.microsoft.com/office/drawing/2014/main" id="{7D91DFB1-338A-4D56-9FD3-CD0C38C7B7C9}"/>
              </a:ext>
            </a:extLst>
          </p:cNvPr>
          <p:cNvSpPr txBox="1"/>
          <p:nvPr/>
        </p:nvSpPr>
        <p:spPr>
          <a:xfrm>
            <a:off x="4439763" y="3721641"/>
            <a:ext cx="2994819" cy="1236557"/>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pt-BR" sz="2667" b="0"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Arial" panose="020B0604020202020204" pitchFamily="34" charset="0"/>
              </a:rPr>
              <a:t>Hoàn thành bài tập trong SBT</a:t>
            </a:r>
            <a:endParaRPr kumimoji="0" lang="en-US" sz="2667"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4" name="Hộp Văn bản 17">
            <a:extLst>
              <a:ext uri="{FF2B5EF4-FFF2-40B4-BE49-F238E27FC236}">
                <a16:creationId xmlns:a16="http://schemas.microsoft.com/office/drawing/2014/main" id="{50810A03-B501-42AF-B1BE-4D522AB34BF9}"/>
              </a:ext>
            </a:extLst>
          </p:cNvPr>
          <p:cNvSpPr txBox="1"/>
          <p:nvPr/>
        </p:nvSpPr>
        <p:spPr>
          <a:xfrm>
            <a:off x="7672117" y="3726539"/>
            <a:ext cx="3567383" cy="1242520"/>
          </a:xfrm>
          <a:prstGeom prst="rect">
            <a:avLst/>
          </a:prstGeom>
          <a:noFill/>
        </p:spPr>
        <p:txBody>
          <a:bodyPr wrap="square">
            <a:spAutoFit/>
          </a:bodyPr>
          <a:lstStyle/>
          <a:p>
            <a:pPr algn="ctr" defTabSz="914446">
              <a:lnSpc>
                <a:spcPct val="150000"/>
              </a:lnSpc>
              <a:defRPr/>
            </a:pPr>
            <a:r>
              <a:rPr lang="vi-VN" sz="2667" dirty="0">
                <a:solidFill>
                  <a:prstClr val="black"/>
                </a:solidFill>
                <a:latin typeface="UTM Avo" panose="02040603050506020204" pitchFamily="18" charset="0"/>
                <a:ea typeface="Calibri" panose="020F0502020204030204" pitchFamily="34" charset="0"/>
                <a:cs typeface="Arial" panose="020B0604020202020204" pitchFamily="34" charset="0"/>
              </a:rPr>
              <a:t>Ôn tập toàn bộ kiến thức chương VI</a:t>
            </a:r>
          </a:p>
        </p:txBody>
      </p:sp>
      <p:pic>
        <p:nvPicPr>
          <p:cNvPr id="5" name="Đồ họa 19" descr="Backpack outline">
            <a:extLst>
              <a:ext uri="{FF2B5EF4-FFF2-40B4-BE49-F238E27FC236}">
                <a16:creationId xmlns:a16="http://schemas.microsoft.com/office/drawing/2014/main" id="{502A3A19-F558-47DE-8C0A-997FCF4115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74429" y="2165891"/>
            <a:ext cx="1574800" cy="1574800"/>
          </a:xfrm>
          <a:prstGeom prst="rect">
            <a:avLst/>
          </a:prstGeom>
        </p:spPr>
      </p:pic>
      <p:pic>
        <p:nvPicPr>
          <p:cNvPr id="6" name="Đồ họa 20" descr="Backpack outline">
            <a:extLst>
              <a:ext uri="{FF2B5EF4-FFF2-40B4-BE49-F238E27FC236}">
                <a16:creationId xmlns:a16="http://schemas.microsoft.com/office/drawing/2014/main" id="{438A96F8-3E21-4CFB-A70A-3355B8DFDC9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17354" y="2208425"/>
            <a:ext cx="1574800" cy="1574800"/>
          </a:xfrm>
          <a:prstGeom prst="rect">
            <a:avLst/>
          </a:prstGeom>
        </p:spPr>
      </p:pic>
      <p:pic>
        <p:nvPicPr>
          <p:cNvPr id="7" name="Đồ họa 21" descr="Backpack outline">
            <a:extLst>
              <a:ext uri="{FF2B5EF4-FFF2-40B4-BE49-F238E27FC236}">
                <a16:creationId xmlns:a16="http://schemas.microsoft.com/office/drawing/2014/main" id="{D5E17234-BECE-4242-80AF-9C8021AC9AB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690525" y="2208425"/>
            <a:ext cx="1574800" cy="1574800"/>
          </a:xfrm>
          <a:prstGeom prst="rect">
            <a:avLst/>
          </a:prstGeom>
        </p:spPr>
      </p:pic>
    </p:spTree>
    <p:extLst>
      <p:ext uri="{BB962C8B-B14F-4D97-AF65-F5344CB8AC3E}">
        <p14:creationId xmlns:p14="http://schemas.microsoft.com/office/powerpoint/2010/main" val="30160760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anim calcmode="lin" valueType="num">
                                      <p:cBhvr>
                                        <p:cTn id="20" dur="500" fill="hold"/>
                                        <p:tgtEl>
                                          <p:spTgt spid="6"/>
                                        </p:tgtEl>
                                        <p:attrNameLst>
                                          <p:attrName>ppt_x</p:attrName>
                                        </p:attrNameLst>
                                      </p:cBhvr>
                                      <p:tavLst>
                                        <p:tav tm="0">
                                          <p:val>
                                            <p:strVal val="#ppt_x"/>
                                          </p:val>
                                        </p:tav>
                                        <p:tav tm="100000">
                                          <p:val>
                                            <p:strVal val="#ppt_x"/>
                                          </p:val>
                                        </p:tav>
                                      </p:tavLst>
                                    </p:anim>
                                    <p:anim calcmode="lin" valueType="num">
                                      <p:cBhvr>
                                        <p:cTn id="21" dur="500" fill="hold"/>
                                        <p:tgtEl>
                                          <p:spTgt spid="6"/>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anim calcmode="lin" valueType="num">
                                      <p:cBhvr>
                                        <p:cTn id="25" dur="500" fill="hold"/>
                                        <p:tgtEl>
                                          <p:spTgt spid="3"/>
                                        </p:tgtEl>
                                        <p:attrNameLst>
                                          <p:attrName>ppt_x</p:attrName>
                                        </p:attrNameLst>
                                      </p:cBhvr>
                                      <p:tavLst>
                                        <p:tav tm="0">
                                          <p:val>
                                            <p:strVal val="#ppt_x"/>
                                          </p:val>
                                        </p:tav>
                                        <p:tav tm="100000">
                                          <p:val>
                                            <p:strVal val="#ppt_x"/>
                                          </p:val>
                                        </p:tav>
                                      </p:tavLst>
                                    </p:anim>
                                    <p:anim calcmode="lin" valueType="num">
                                      <p:cBhvr>
                                        <p:cTn id="26"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anim calcmode="lin" valueType="num">
                                      <p:cBhvr>
                                        <p:cTn id="32" dur="500" fill="hold"/>
                                        <p:tgtEl>
                                          <p:spTgt spid="7"/>
                                        </p:tgtEl>
                                        <p:attrNameLst>
                                          <p:attrName>ppt_x</p:attrName>
                                        </p:attrNameLst>
                                      </p:cBhvr>
                                      <p:tavLst>
                                        <p:tav tm="0">
                                          <p:val>
                                            <p:strVal val="#ppt_x"/>
                                          </p:val>
                                        </p:tav>
                                        <p:tav tm="100000">
                                          <p:val>
                                            <p:strVal val="#ppt_x"/>
                                          </p:val>
                                        </p:tav>
                                      </p:tavLst>
                                    </p:anim>
                                    <p:anim calcmode="lin" valueType="num">
                                      <p:cBhvr>
                                        <p:cTn id="33" dur="500" fill="hold"/>
                                        <p:tgtEl>
                                          <p:spTgt spid="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anim calcmode="lin" valueType="num">
                                      <p:cBhvr>
                                        <p:cTn id="37" dur="500" fill="hold"/>
                                        <p:tgtEl>
                                          <p:spTgt spid="4"/>
                                        </p:tgtEl>
                                        <p:attrNameLst>
                                          <p:attrName>ppt_x</p:attrName>
                                        </p:attrNameLst>
                                      </p:cBhvr>
                                      <p:tavLst>
                                        <p:tav tm="0">
                                          <p:val>
                                            <p:strVal val="#ppt_x"/>
                                          </p:val>
                                        </p:tav>
                                        <p:tav tm="100000">
                                          <p:val>
                                            <p:strVal val="#ppt_x"/>
                                          </p:val>
                                        </p:tav>
                                      </p:tavLst>
                                    </p:anim>
                                    <p:anim calcmode="lin" valueType="num">
                                      <p:cBhvr>
                                        <p:cTn id="38" dur="5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F8A12D8E-95D4-FEAA-4466-B0A0969F2F22}"/>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034B8277-022A-FA83-1F27-8AB4EC66CB9E}"/>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Like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fanpage</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Hoc10 -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Học</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1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biết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10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endPar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6" name="Rectangle: Rounded Corners 5">
            <a:extLst>
              <a:ext uri="{FF2B5EF4-FFF2-40B4-BE49-F238E27FC236}">
                <a16:creationId xmlns:a16="http://schemas.microsoft.com/office/drawing/2014/main" id="{F9DF1492-905C-F2F2-AE28-5D1AE2B9DF20}"/>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hlinkClick r:id="rId3"/>
            <a:extLst>
              <a:ext uri="{FF2B5EF4-FFF2-40B4-BE49-F238E27FC236}">
                <a16:creationId xmlns:a16="http://schemas.microsoft.com/office/drawing/2014/main" id="{384142EF-7412-E984-432B-75EE1BBB9309}"/>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843C0C"/>
                </a:solidFill>
                <a:effectLst/>
                <a:uLnTx/>
                <a:uFillTx/>
                <a:latin typeface="UTM Avo" panose="02040603050506020204" pitchFamily="18" charset="0"/>
                <a:ea typeface="+mn-ea"/>
                <a:cs typeface="+mn-cs"/>
                <a:hlinkClick r:id="rId3">
                  <a:extLst>
                    <a:ext uri="{A12FA001-AC4F-418D-AE19-62706E023703}">
                      <ahyp:hlinkClr xmlns:ahyp="http://schemas.microsoft.com/office/drawing/2018/hyperlinkcolor" val="tx"/>
                    </a:ext>
                  </a:extLst>
                </a:hlinkClick>
              </a:rPr>
              <a:t>Hoc10 – </a:t>
            </a:r>
            <a:r>
              <a:rPr kumimoji="0" lang="en-US" sz="2400" b="1" i="0" u="sng" strike="noStrike" kern="1200" cap="none" spc="0" normalizeH="0" baseline="0" noProof="0" dirty="0" err="1">
                <a:ln>
                  <a:noFill/>
                </a:ln>
                <a:solidFill>
                  <a:srgbClr val="843C0C"/>
                </a:solidFill>
                <a:effectLst/>
                <a:uLnTx/>
                <a:uFillTx/>
                <a:latin typeface="UTM Avo" panose="02040603050506020204" pitchFamily="18" charset="0"/>
                <a:ea typeface="+mn-ea"/>
                <a:cs typeface="+mn-cs"/>
                <a:hlinkClick r:id="rId3">
                  <a:extLst>
                    <a:ext uri="{A12FA001-AC4F-418D-AE19-62706E023703}">
                      <ahyp:hlinkClr xmlns:ahyp="http://schemas.microsoft.com/office/drawing/2018/hyperlinkcolor" val="tx"/>
                    </a:ext>
                  </a:extLst>
                </a:hlinkClick>
              </a:rPr>
              <a:t>Học</a:t>
            </a:r>
            <a:r>
              <a:rPr kumimoji="0" lang="en-US" sz="2400" b="1" i="0" u="sng" strike="noStrike" kern="1200" cap="none" spc="0" normalizeH="0" baseline="0" noProof="0" dirty="0">
                <a:ln>
                  <a:noFill/>
                </a:ln>
                <a:solidFill>
                  <a:srgbClr val="843C0C"/>
                </a:solidFill>
                <a:effectLst/>
                <a:uLnTx/>
                <a:uFillTx/>
                <a:latin typeface="UTM Avo" panose="02040603050506020204" pitchFamily="18" charset="0"/>
                <a:ea typeface="+mn-ea"/>
                <a:cs typeface="+mn-cs"/>
                <a:hlinkClick r:id="rId3">
                  <a:extLst>
                    <a:ext uri="{A12FA001-AC4F-418D-AE19-62706E023703}">
                      <ahyp:hlinkClr xmlns:ahyp="http://schemas.microsoft.com/office/drawing/2018/hyperlinkcolor" val="tx"/>
                    </a:ext>
                  </a:extLst>
                </a:hlinkClick>
              </a:rPr>
              <a:t> 1 </a:t>
            </a:r>
            <a:r>
              <a:rPr kumimoji="0" lang="en-US" sz="2400" b="1" i="0" u="sng" strike="noStrike" kern="1200" cap="none" spc="0" normalizeH="0" baseline="0" noProof="0" dirty="0" err="1">
                <a:ln>
                  <a:noFill/>
                </a:ln>
                <a:solidFill>
                  <a:srgbClr val="843C0C"/>
                </a:solidFill>
                <a:effectLst/>
                <a:uLnTx/>
                <a:uFillTx/>
                <a:latin typeface="UTM Avo" panose="02040603050506020204" pitchFamily="18" charset="0"/>
                <a:ea typeface="+mn-ea"/>
                <a:cs typeface="+mn-cs"/>
                <a:hlinkClick r:id="rId3">
                  <a:extLst>
                    <a:ext uri="{A12FA001-AC4F-418D-AE19-62706E023703}">
                      <ahyp:hlinkClr xmlns:ahyp="http://schemas.microsoft.com/office/drawing/2018/hyperlinkcolor" val="tx"/>
                    </a:ext>
                  </a:extLst>
                </a:hlinkClick>
              </a:rPr>
              <a:t>biết</a:t>
            </a:r>
            <a:r>
              <a:rPr kumimoji="0" lang="en-US" sz="2400" b="1" i="0" u="sng" strike="noStrike" kern="1200" cap="none" spc="0" normalizeH="0" baseline="0" noProof="0" dirty="0">
                <a:ln>
                  <a:noFill/>
                </a:ln>
                <a:solidFill>
                  <a:srgbClr val="843C0C"/>
                </a:solidFill>
                <a:effectLst/>
                <a:uLnTx/>
                <a:uFillTx/>
                <a:latin typeface="UTM Avo" panose="02040603050506020204" pitchFamily="18" charset="0"/>
                <a:ea typeface="+mn-ea"/>
                <a:cs typeface="+mn-cs"/>
                <a:hlinkClick r:id="rId3">
                  <a:extLst>
                    <a:ext uri="{A12FA001-AC4F-418D-AE19-62706E023703}">
                      <ahyp:hlinkClr xmlns:ahyp="http://schemas.microsoft.com/office/drawing/2018/hyperlinkcolor" val="tx"/>
                    </a:ext>
                  </a:extLst>
                </a:hlinkClick>
              </a:rPr>
              <a:t> 10</a:t>
            </a:r>
            <a:endParaRPr kumimoji="0" lang="en-US" sz="2400" b="1" i="0" u="sng" strike="noStrike" kern="1200" cap="none" spc="0" normalizeH="0" baseline="0" noProof="0" dirty="0">
              <a:ln>
                <a:noFill/>
              </a:ln>
              <a:solidFill>
                <a:srgbClr val="843C0C"/>
              </a:solidFill>
              <a:effectLst/>
              <a:uLnTx/>
              <a:uFillTx/>
              <a:latin typeface="UTM Avo" panose="02040603050506020204" pitchFamily="18" charset="0"/>
              <a:ea typeface="+mn-ea"/>
              <a:cs typeface="+mn-cs"/>
            </a:endParaRPr>
          </a:p>
        </p:txBody>
      </p:sp>
      <p:sp>
        <p:nvSpPr>
          <p:cNvPr id="8" name="TextBox 7">
            <a:extLst>
              <a:ext uri="{FF2B5EF4-FFF2-40B4-BE49-F238E27FC236}">
                <a16:creationId xmlns:a16="http://schemas.microsoft.com/office/drawing/2014/main" id="{32E47845-F3B8-7C7E-CBFD-026113046482}"/>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9" name="Picture 2" descr="Ngón Trỏ, ngón tay, Máy tính Biểu tượng Tay - tay png tải về - Miễn phí  trong suốt Tay png Tải về.">
            <a:extLst>
              <a:ext uri="{FF2B5EF4-FFF2-40B4-BE49-F238E27FC236}">
                <a16:creationId xmlns:a16="http://schemas.microsoft.com/office/drawing/2014/main" id="{C51CD2EB-38CB-6657-D095-B85CFDE4865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046D06E2-E04F-02F2-3DE7-15A84D572B5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213609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7"/>
                                        </p:tgtEl>
                                        <p:attrNameLst>
                                          <p:attrName>style.color</p:attrName>
                                        </p:attrNameLst>
                                      </p:cBhvr>
                                      <p:by>
                                        <p:hsl h="7200000" s="0" l="0"/>
                                      </p:by>
                                    </p:animClr>
                                    <p:animClr clrSpc="hsl" dir="cw">
                                      <p:cBhvr>
                                        <p:cTn id="7" dur="1000" fill="hold"/>
                                        <p:tgtEl>
                                          <p:spTgt spid="7"/>
                                        </p:tgtEl>
                                        <p:attrNameLst>
                                          <p:attrName>fillcolor</p:attrName>
                                        </p:attrNameLst>
                                      </p:cBhvr>
                                      <p:by>
                                        <p:hsl h="7200000" s="0" l="0"/>
                                      </p:by>
                                    </p:animClr>
                                    <p:animClr clrSpc="hsl" dir="cw">
                                      <p:cBhvr>
                                        <p:cTn id="8" dur="1000" fill="hold"/>
                                        <p:tgtEl>
                                          <p:spTgt spid="7"/>
                                        </p:tgtEl>
                                        <p:attrNameLst>
                                          <p:attrName>stroke.color</p:attrName>
                                        </p:attrNameLst>
                                      </p:cBhvr>
                                      <p:by>
                                        <p:hsl h="7200000" s="0" l="0"/>
                                      </p:by>
                                    </p:animClr>
                                    <p:set>
                                      <p:cBhvr>
                                        <p:cTn id="9" dur="1000" fill="hold"/>
                                        <p:tgtEl>
                                          <p:spTgt spid="7"/>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6"/>
                                        </p:tgtEl>
                                        <p:attrNameLst>
                                          <p:attrName>fillcolor</p:attrName>
                                        </p:attrNameLst>
                                      </p:cBhvr>
                                      <p:to>
                                        <a:srgbClr val="C5E0B3"/>
                                      </p:to>
                                    </p:animClr>
                                    <p:set>
                                      <p:cBhvr>
                                        <p:cTn id="12" dur="1000" fill="hold"/>
                                        <p:tgtEl>
                                          <p:spTgt spid="6"/>
                                        </p:tgtEl>
                                        <p:attrNameLst>
                                          <p:attrName>fill.type</p:attrName>
                                        </p:attrNameLst>
                                      </p:cBhvr>
                                      <p:to>
                                        <p:strVal val="solid"/>
                                      </p:to>
                                    </p:set>
                                    <p:set>
                                      <p:cBhvr>
                                        <p:cTn id="13" dur="1000" fill="hold"/>
                                        <p:tgtEl>
                                          <p:spTgt spid="6"/>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4"/>
                                        </p:tgtEl>
                                        <p:attrNameLst>
                                          <p:attrName>style.color</p:attrName>
                                        </p:attrNameLst>
                                      </p:cBhvr>
                                      <p:by>
                                        <p:hsl h="7200000" s="0" l="0"/>
                                      </p:by>
                                    </p:animClr>
                                    <p:animClr clrSpc="hsl" dir="cw">
                                      <p:cBhvr>
                                        <p:cTn id="16" dur="1000" fill="hold"/>
                                        <p:tgtEl>
                                          <p:spTgt spid="4"/>
                                        </p:tgtEl>
                                        <p:attrNameLst>
                                          <p:attrName>fillcolor</p:attrName>
                                        </p:attrNameLst>
                                      </p:cBhvr>
                                      <p:by>
                                        <p:hsl h="7200000" s="0" l="0"/>
                                      </p:by>
                                    </p:animClr>
                                    <p:animClr clrSpc="hsl" dir="cw">
                                      <p:cBhvr>
                                        <p:cTn id="17" dur="1000" fill="hold"/>
                                        <p:tgtEl>
                                          <p:spTgt spid="4"/>
                                        </p:tgtEl>
                                        <p:attrNameLst>
                                          <p:attrName>stroke.color</p:attrName>
                                        </p:attrNameLst>
                                      </p:cBhvr>
                                      <p:by>
                                        <p:hsl h="7200000" s="0" l="0"/>
                                      </p:by>
                                    </p:animClr>
                                    <p:set>
                                      <p:cBhvr>
                                        <p:cTn id="18" dur="1000" fill="hold"/>
                                        <p:tgtEl>
                                          <p:spTgt spid="4"/>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1153</TotalTime>
  <Words>2013</Words>
  <Application>Microsoft Office PowerPoint</Application>
  <PresentationFormat>Widescreen</PresentationFormat>
  <Paragraphs>205</Paragraphs>
  <Slides>39</Slides>
  <Notes>12</Notes>
  <HiddenSlides>0</HiddenSlides>
  <MMClips>1</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39</vt:i4>
      </vt:variant>
    </vt:vector>
  </HeadingPairs>
  <TitlesOfParts>
    <vt:vector size="51" baseType="lpstr">
      <vt:lpstr>Arial</vt:lpstr>
      <vt:lpstr>Calibri</vt:lpstr>
      <vt:lpstr>Calibri Light</vt:lpstr>
      <vt:lpstr>Cambria Math</vt:lpstr>
      <vt:lpstr>Times New Roman</vt:lpstr>
      <vt:lpstr>UTM Avo</vt:lpstr>
      <vt:lpstr>Office Theme</vt:lpstr>
      <vt:lpstr>1_Office Theme</vt:lpstr>
      <vt:lpstr>4_Office Theme</vt:lpstr>
      <vt:lpstr>2_Office Theme</vt:lpstr>
      <vt:lpstr>3_Office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71</cp:revision>
  <dcterms:created xsi:type="dcterms:W3CDTF">2023-11-28T09:31:40Z</dcterms:created>
  <dcterms:modified xsi:type="dcterms:W3CDTF">2024-02-19T04:48:37Z</dcterms:modified>
  <cp:category>9Slide.vn</cp:category>
</cp:coreProperties>
</file>