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</p:sldMasterIdLst>
  <p:notesMasterIdLst>
    <p:notesMasterId r:id="rId15"/>
  </p:notesMasterIdLst>
  <p:sldIdLst>
    <p:sldId id="256" r:id="rId2"/>
    <p:sldId id="281" r:id="rId3"/>
    <p:sldId id="304" r:id="rId4"/>
    <p:sldId id="284" r:id="rId5"/>
    <p:sldId id="316" r:id="rId6"/>
    <p:sldId id="285" r:id="rId7"/>
    <p:sldId id="317" r:id="rId8"/>
    <p:sldId id="318" r:id="rId9"/>
    <p:sldId id="319" r:id="rId10"/>
    <p:sldId id="296" r:id="rId11"/>
    <p:sldId id="297" r:id="rId12"/>
    <p:sldId id="279" r:id="rId13"/>
    <p:sldId id="299" r:id="rId14"/>
  </p:sldIdLst>
  <p:sldSz cx="12192000" cy="6858000"/>
  <p:notesSz cx="6858000" cy="9144000"/>
  <p:embeddedFontLst>
    <p:embeddedFont>
      <p:font typeface="UTM Avo" panose="02040603050506020204" pitchFamily="18" charset="0"/>
      <p:regular r:id="rId16"/>
      <p:bold r:id="rId17"/>
      <p:italic r:id="rId18"/>
      <p:boldItalic r:id="rId19"/>
    </p:embeddedFont>
  </p:embeddedFontLst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96"/>
  </p:normalViewPr>
  <p:slideViewPr>
    <p:cSldViewPr snapToGrid="0">
      <p:cViewPr varScale="1">
        <p:scale>
          <a:sx n="104" d="100"/>
          <a:sy n="104" d="100"/>
        </p:scale>
        <p:origin x="8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35D87E7-24FA-420B-B701-9D9068DBA7BC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A35CD22-DE10-4FB9-976A-AFE3CB1196A0}">
      <dgm:prSet phldrT="[Text]" custT="1"/>
      <dgm:spPr/>
      <dgm:t>
        <a:bodyPr/>
        <a:lstStyle/>
        <a:p>
          <a:r>
            <a:rPr lang="vi-VN" sz="2400" b="0">
              <a:solidFill>
                <a:schemeClr val="tx1"/>
              </a:solidFill>
              <a:latin typeface="UTM Avo" panose="02040603050506020204" pitchFamily="18"/>
            </a:rPr>
            <a:t>Ý</a:t>
          </a:r>
          <a:r>
            <a:rPr lang="en-US" sz="2400" b="0">
              <a:solidFill>
                <a:schemeClr val="tx1"/>
              </a:solidFill>
              <a:latin typeface="UTM Avo" panose="02040603050506020204" pitchFamily="18"/>
            </a:rPr>
            <a:t> nghĩa của việc tìm hiểu, làm quen với sách </a:t>
          </a:r>
          <a:r>
            <a:rPr lang="en-US" sz="2400" b="0" i="1">
              <a:solidFill>
                <a:schemeClr val="tx1"/>
              </a:solidFill>
              <a:latin typeface="UTM Avo" panose="02040603050506020204" pitchFamily="18"/>
            </a:rPr>
            <a:t>Ngữ văn 6</a:t>
          </a:r>
          <a:endParaRPr lang="en-US" sz="2400" b="0" i="1" dirty="0">
            <a:solidFill>
              <a:schemeClr val="tx1"/>
            </a:solidFill>
            <a:latin typeface="UTM Avo" panose="02040603050506020204" pitchFamily="18"/>
          </a:endParaRPr>
        </a:p>
      </dgm:t>
    </dgm:pt>
    <dgm:pt modelId="{299949DB-9AD5-4A13-A012-3EDDAAF51AB1}" type="parTrans" cxnId="{8236A287-935B-42E5-9FF9-74D21151C93A}">
      <dgm:prSet/>
      <dgm:spPr/>
      <dgm:t>
        <a:bodyPr/>
        <a:lstStyle/>
        <a:p>
          <a:endParaRPr lang="en-US" sz="2000"/>
        </a:p>
      </dgm:t>
    </dgm:pt>
    <dgm:pt modelId="{4D6EAE13-9E6C-4ACC-B9E8-E9E9A406500E}" type="sibTrans" cxnId="{8236A287-935B-42E5-9FF9-74D21151C93A}">
      <dgm:prSet/>
      <dgm:spPr/>
      <dgm:t>
        <a:bodyPr/>
        <a:lstStyle/>
        <a:p>
          <a:endParaRPr lang="en-US" sz="2000"/>
        </a:p>
      </dgm:t>
    </dgm:pt>
    <dgm:pt modelId="{758D9805-31CC-43F7-90BA-54729A49CC0F}">
      <dgm:prSet phldrT="[Text]" custT="1"/>
      <dgm:spPr>
        <a:solidFill>
          <a:schemeClr val="accent6"/>
        </a:solidFill>
      </dgm:spPr>
      <dgm:t>
        <a:bodyPr/>
        <a:lstStyle/>
        <a:p>
          <a:r>
            <a:rPr lang="en-US" sz="2400" b="0">
              <a:solidFill>
                <a:schemeClr val="tx1"/>
              </a:solidFill>
              <a:latin typeface="UTM Avo" panose="02040603050506020204" pitchFamily="18"/>
            </a:rPr>
            <a:t>Nội dung sách </a:t>
          </a:r>
          <a:r>
            <a:rPr lang="en-US" sz="2400" b="0" i="1">
              <a:solidFill>
                <a:schemeClr val="tx1"/>
              </a:solidFill>
              <a:latin typeface="UTM Avo" panose="02040603050506020204" pitchFamily="18"/>
            </a:rPr>
            <a:t>Ngữ văn 6 </a:t>
          </a:r>
          <a:endParaRPr lang="en-US" sz="2400" b="0" i="1" dirty="0">
            <a:solidFill>
              <a:schemeClr val="tx1"/>
            </a:solidFill>
            <a:latin typeface="UTM Avo" panose="02040603050506020204" pitchFamily="18"/>
          </a:endParaRPr>
        </a:p>
      </dgm:t>
    </dgm:pt>
    <dgm:pt modelId="{0230384C-C275-4A08-AD77-F2A79DCFF24E}" type="parTrans" cxnId="{B0960491-03EB-40D6-8D08-2AF3C7DE5151}">
      <dgm:prSet/>
      <dgm:spPr/>
      <dgm:t>
        <a:bodyPr/>
        <a:lstStyle/>
        <a:p>
          <a:endParaRPr lang="en-US" sz="2000"/>
        </a:p>
      </dgm:t>
    </dgm:pt>
    <dgm:pt modelId="{4B11AC52-7A69-4E78-84B7-B707C0758EC7}" type="sibTrans" cxnId="{B0960491-03EB-40D6-8D08-2AF3C7DE5151}">
      <dgm:prSet/>
      <dgm:spPr/>
      <dgm:t>
        <a:bodyPr/>
        <a:lstStyle/>
        <a:p>
          <a:endParaRPr lang="en-US" sz="2000"/>
        </a:p>
      </dgm:t>
    </dgm:pt>
    <dgm:pt modelId="{FFD1A872-1334-4C70-938F-63B90155E8E3}">
      <dgm:prSet phldrT="[Text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n-US" sz="2400" b="0" dirty="0" err="1">
              <a:solidFill>
                <a:schemeClr val="tx1"/>
              </a:solidFill>
              <a:latin typeface="UTM Avo" panose="02040603050506020204" pitchFamily="18"/>
            </a:rPr>
            <a:t>Cấu</a:t>
          </a:r>
          <a:r>
            <a:rPr lang="en-US" sz="2400" b="0" dirty="0">
              <a:solidFill>
                <a:schemeClr val="tx1"/>
              </a:solidFill>
              <a:latin typeface="UTM Avo" panose="02040603050506020204" pitchFamily="18"/>
            </a:rPr>
            <a:t> </a:t>
          </a:r>
          <a:r>
            <a:rPr lang="en-US" sz="2400" b="0" dirty="0" err="1">
              <a:solidFill>
                <a:schemeClr val="tx1"/>
              </a:solidFill>
              <a:latin typeface="UTM Avo" panose="02040603050506020204" pitchFamily="18"/>
            </a:rPr>
            <a:t>trúc</a:t>
          </a:r>
          <a:r>
            <a:rPr lang="en-US" sz="2400" b="0" dirty="0">
              <a:solidFill>
                <a:schemeClr val="tx1"/>
              </a:solidFill>
              <a:latin typeface="UTM Avo" panose="02040603050506020204" pitchFamily="18"/>
            </a:rPr>
            <a:t> </a:t>
          </a:r>
          <a:r>
            <a:rPr lang="en-US" sz="2400" b="0" dirty="0" err="1">
              <a:solidFill>
                <a:schemeClr val="tx1"/>
              </a:solidFill>
              <a:latin typeface="UTM Avo" panose="02040603050506020204" pitchFamily="18"/>
            </a:rPr>
            <a:t>của</a:t>
          </a:r>
          <a:r>
            <a:rPr lang="en-US" sz="2400" b="0" dirty="0">
              <a:solidFill>
                <a:schemeClr val="tx1"/>
              </a:solidFill>
              <a:latin typeface="UTM Avo" panose="02040603050506020204" pitchFamily="18"/>
            </a:rPr>
            <a:t> </a:t>
          </a:r>
          <a:r>
            <a:rPr lang="en-US" sz="2400" b="0" dirty="0" err="1">
              <a:solidFill>
                <a:schemeClr val="tx1"/>
              </a:solidFill>
              <a:latin typeface="UTM Avo" panose="02040603050506020204" pitchFamily="18"/>
            </a:rPr>
            <a:t>sách</a:t>
          </a:r>
          <a:r>
            <a:rPr lang="en-US" sz="2400" b="0" dirty="0">
              <a:solidFill>
                <a:schemeClr val="tx1"/>
              </a:solidFill>
              <a:latin typeface="UTM Avo" panose="02040603050506020204" pitchFamily="18"/>
            </a:rPr>
            <a:t> </a:t>
          </a:r>
          <a:r>
            <a:rPr lang="en-US" sz="2400" b="0" i="1" dirty="0" err="1">
              <a:solidFill>
                <a:schemeClr val="tx1"/>
              </a:solidFill>
              <a:latin typeface="UTM Avo" panose="02040603050506020204" pitchFamily="18"/>
            </a:rPr>
            <a:t>Ngữ</a:t>
          </a:r>
          <a:r>
            <a:rPr lang="en-US" sz="2400" b="0" i="1" dirty="0">
              <a:solidFill>
                <a:schemeClr val="tx1"/>
              </a:solidFill>
              <a:latin typeface="UTM Avo" panose="02040603050506020204" pitchFamily="18"/>
            </a:rPr>
            <a:t> </a:t>
          </a:r>
          <a:r>
            <a:rPr lang="en-US" sz="2400" b="0" i="1" dirty="0" err="1">
              <a:solidFill>
                <a:schemeClr val="tx1"/>
              </a:solidFill>
              <a:latin typeface="UTM Avo" panose="02040603050506020204" pitchFamily="18"/>
            </a:rPr>
            <a:t>văn</a:t>
          </a:r>
          <a:r>
            <a:rPr lang="en-US" sz="2400" b="0" i="1" dirty="0">
              <a:solidFill>
                <a:schemeClr val="tx1"/>
              </a:solidFill>
              <a:latin typeface="UTM Avo" panose="02040603050506020204" pitchFamily="18"/>
            </a:rPr>
            <a:t> 6</a:t>
          </a:r>
        </a:p>
      </dgm:t>
    </dgm:pt>
    <dgm:pt modelId="{9FCB4821-92B0-488D-83D7-305FFE2EB9AE}" type="parTrans" cxnId="{360EE740-A324-4CF2-B998-BAB8AD26E820}">
      <dgm:prSet/>
      <dgm:spPr/>
      <dgm:t>
        <a:bodyPr/>
        <a:lstStyle/>
        <a:p>
          <a:endParaRPr lang="en-US" sz="2000"/>
        </a:p>
      </dgm:t>
    </dgm:pt>
    <dgm:pt modelId="{9423E75E-842B-4E1B-A11F-6260B938E16C}" type="sibTrans" cxnId="{360EE740-A324-4CF2-B998-BAB8AD26E820}">
      <dgm:prSet/>
      <dgm:spPr/>
      <dgm:t>
        <a:bodyPr/>
        <a:lstStyle/>
        <a:p>
          <a:endParaRPr lang="en-US" sz="2000"/>
        </a:p>
      </dgm:t>
    </dgm:pt>
    <dgm:pt modelId="{DABF48CC-662C-411A-8D16-7D108B0C4732}" type="pres">
      <dgm:prSet presAssocID="{235D87E7-24FA-420B-B701-9D9068DBA7BC}" presName="Name0" presStyleCnt="0">
        <dgm:presLayoutVars>
          <dgm:chMax val="7"/>
          <dgm:chPref val="7"/>
          <dgm:dir/>
        </dgm:presLayoutVars>
      </dgm:prSet>
      <dgm:spPr/>
    </dgm:pt>
    <dgm:pt modelId="{FCB7614F-E066-40B1-B9DC-B459D386FD9D}" type="pres">
      <dgm:prSet presAssocID="{235D87E7-24FA-420B-B701-9D9068DBA7BC}" presName="Name1" presStyleCnt="0"/>
      <dgm:spPr/>
    </dgm:pt>
    <dgm:pt modelId="{80C320CA-D8BC-40FF-8221-78B46E6E0ED4}" type="pres">
      <dgm:prSet presAssocID="{235D87E7-24FA-420B-B701-9D9068DBA7BC}" presName="cycle" presStyleCnt="0"/>
      <dgm:spPr/>
    </dgm:pt>
    <dgm:pt modelId="{ABF97D94-2879-4A68-8B01-B1AF3791B002}" type="pres">
      <dgm:prSet presAssocID="{235D87E7-24FA-420B-B701-9D9068DBA7BC}" presName="srcNode" presStyleLbl="node1" presStyleIdx="0" presStyleCnt="3"/>
      <dgm:spPr/>
    </dgm:pt>
    <dgm:pt modelId="{976E978A-E5A7-4924-95E9-B42ABE86D5FD}" type="pres">
      <dgm:prSet presAssocID="{235D87E7-24FA-420B-B701-9D9068DBA7BC}" presName="conn" presStyleLbl="parChTrans1D2" presStyleIdx="0" presStyleCnt="1"/>
      <dgm:spPr/>
    </dgm:pt>
    <dgm:pt modelId="{720F9E17-4C2C-45FA-8E0D-F74653EC23B1}" type="pres">
      <dgm:prSet presAssocID="{235D87E7-24FA-420B-B701-9D9068DBA7BC}" presName="extraNode" presStyleLbl="node1" presStyleIdx="0" presStyleCnt="3"/>
      <dgm:spPr/>
    </dgm:pt>
    <dgm:pt modelId="{0A8C4950-374F-4EED-BB49-6A46F0717DA1}" type="pres">
      <dgm:prSet presAssocID="{235D87E7-24FA-420B-B701-9D9068DBA7BC}" presName="dstNode" presStyleLbl="node1" presStyleIdx="0" presStyleCnt="3"/>
      <dgm:spPr/>
    </dgm:pt>
    <dgm:pt modelId="{9721C425-F0D0-40D1-9C2B-9A0438D7DB02}" type="pres">
      <dgm:prSet presAssocID="{CA35CD22-DE10-4FB9-976A-AFE3CB1196A0}" presName="text_1" presStyleLbl="node1" presStyleIdx="0" presStyleCnt="3">
        <dgm:presLayoutVars>
          <dgm:bulletEnabled val="1"/>
        </dgm:presLayoutVars>
      </dgm:prSet>
      <dgm:spPr/>
    </dgm:pt>
    <dgm:pt modelId="{10DB1A6F-8FA4-4985-AB48-5D7A3950D1AC}" type="pres">
      <dgm:prSet presAssocID="{CA35CD22-DE10-4FB9-976A-AFE3CB1196A0}" presName="accent_1" presStyleCnt="0"/>
      <dgm:spPr/>
    </dgm:pt>
    <dgm:pt modelId="{46CD2BA2-A073-4093-92E6-2AC874541A20}" type="pres">
      <dgm:prSet presAssocID="{CA35CD22-DE10-4FB9-976A-AFE3CB1196A0}" presName="accentRepeatNode" presStyleLbl="solidFgAcc1" presStyleIdx="0" presStyleCnt="3"/>
      <dgm:spPr/>
    </dgm:pt>
    <dgm:pt modelId="{4C892A6A-4B91-4DE3-9A78-FE710283BB7B}" type="pres">
      <dgm:prSet presAssocID="{758D9805-31CC-43F7-90BA-54729A49CC0F}" presName="text_2" presStyleLbl="node1" presStyleIdx="1" presStyleCnt="3">
        <dgm:presLayoutVars>
          <dgm:bulletEnabled val="1"/>
        </dgm:presLayoutVars>
      </dgm:prSet>
      <dgm:spPr/>
    </dgm:pt>
    <dgm:pt modelId="{CB504C33-0228-4424-844B-BE7E12A64541}" type="pres">
      <dgm:prSet presAssocID="{758D9805-31CC-43F7-90BA-54729A49CC0F}" presName="accent_2" presStyleCnt="0"/>
      <dgm:spPr/>
    </dgm:pt>
    <dgm:pt modelId="{6379E0BB-FE3A-4A36-AA34-A3A259E3A9B5}" type="pres">
      <dgm:prSet presAssocID="{758D9805-31CC-43F7-90BA-54729A49CC0F}" presName="accentRepeatNode" presStyleLbl="solidFgAcc1" presStyleIdx="1" presStyleCnt="3"/>
      <dgm:spPr/>
    </dgm:pt>
    <dgm:pt modelId="{92CCE942-79A9-4E4B-8F39-7B1E4A6C9E61}" type="pres">
      <dgm:prSet presAssocID="{FFD1A872-1334-4C70-938F-63B90155E8E3}" presName="text_3" presStyleLbl="node1" presStyleIdx="2" presStyleCnt="3">
        <dgm:presLayoutVars>
          <dgm:bulletEnabled val="1"/>
        </dgm:presLayoutVars>
      </dgm:prSet>
      <dgm:spPr/>
    </dgm:pt>
    <dgm:pt modelId="{C9A17565-DCC6-4576-A683-B9708565D117}" type="pres">
      <dgm:prSet presAssocID="{FFD1A872-1334-4C70-938F-63B90155E8E3}" presName="accent_3" presStyleCnt="0"/>
      <dgm:spPr/>
    </dgm:pt>
    <dgm:pt modelId="{867270C9-9C55-484D-86C6-77897BE99286}" type="pres">
      <dgm:prSet presAssocID="{FFD1A872-1334-4C70-938F-63B90155E8E3}" presName="accentRepeatNode" presStyleLbl="solidFgAcc1" presStyleIdx="2" presStyleCnt="3"/>
      <dgm:spPr/>
    </dgm:pt>
  </dgm:ptLst>
  <dgm:cxnLst>
    <dgm:cxn modelId="{7D86D10C-2DA4-4C50-AC1D-526D6D6D8A2D}" type="presOf" srcId="{235D87E7-24FA-420B-B701-9D9068DBA7BC}" destId="{DABF48CC-662C-411A-8D16-7D108B0C4732}" srcOrd="0" destOrd="0" presId="urn:microsoft.com/office/officeart/2008/layout/VerticalCurvedList"/>
    <dgm:cxn modelId="{360EE740-A324-4CF2-B998-BAB8AD26E820}" srcId="{235D87E7-24FA-420B-B701-9D9068DBA7BC}" destId="{FFD1A872-1334-4C70-938F-63B90155E8E3}" srcOrd="2" destOrd="0" parTransId="{9FCB4821-92B0-488D-83D7-305FFE2EB9AE}" sibTransId="{9423E75E-842B-4E1B-A11F-6260B938E16C}"/>
    <dgm:cxn modelId="{CA33227B-23F0-402A-A2BB-2C7F82779432}" type="presOf" srcId="{758D9805-31CC-43F7-90BA-54729A49CC0F}" destId="{4C892A6A-4B91-4DE3-9A78-FE710283BB7B}" srcOrd="0" destOrd="0" presId="urn:microsoft.com/office/officeart/2008/layout/VerticalCurvedList"/>
    <dgm:cxn modelId="{8236A287-935B-42E5-9FF9-74D21151C93A}" srcId="{235D87E7-24FA-420B-B701-9D9068DBA7BC}" destId="{CA35CD22-DE10-4FB9-976A-AFE3CB1196A0}" srcOrd="0" destOrd="0" parTransId="{299949DB-9AD5-4A13-A012-3EDDAAF51AB1}" sibTransId="{4D6EAE13-9E6C-4ACC-B9E8-E9E9A406500E}"/>
    <dgm:cxn modelId="{B0960491-03EB-40D6-8D08-2AF3C7DE5151}" srcId="{235D87E7-24FA-420B-B701-9D9068DBA7BC}" destId="{758D9805-31CC-43F7-90BA-54729A49CC0F}" srcOrd="1" destOrd="0" parTransId="{0230384C-C275-4A08-AD77-F2A79DCFF24E}" sibTransId="{4B11AC52-7A69-4E78-84B7-B707C0758EC7}"/>
    <dgm:cxn modelId="{EC2A86C5-C1C9-4FFD-B4BE-C9AF8B981575}" type="presOf" srcId="{FFD1A872-1334-4C70-938F-63B90155E8E3}" destId="{92CCE942-79A9-4E4B-8F39-7B1E4A6C9E61}" srcOrd="0" destOrd="0" presId="urn:microsoft.com/office/officeart/2008/layout/VerticalCurvedList"/>
    <dgm:cxn modelId="{90B3C3F3-466F-47DC-BE3B-5CAB3ADFEBF3}" type="presOf" srcId="{CA35CD22-DE10-4FB9-976A-AFE3CB1196A0}" destId="{9721C425-F0D0-40D1-9C2B-9A0438D7DB02}" srcOrd="0" destOrd="0" presId="urn:microsoft.com/office/officeart/2008/layout/VerticalCurvedList"/>
    <dgm:cxn modelId="{F086FEFE-C239-4FE1-B524-34FC4CB30D42}" type="presOf" srcId="{4D6EAE13-9E6C-4ACC-B9E8-E9E9A406500E}" destId="{976E978A-E5A7-4924-95E9-B42ABE86D5FD}" srcOrd="0" destOrd="0" presId="urn:microsoft.com/office/officeart/2008/layout/VerticalCurvedList"/>
    <dgm:cxn modelId="{34267D69-692E-4874-8710-3232883238C4}" type="presParOf" srcId="{DABF48CC-662C-411A-8D16-7D108B0C4732}" destId="{FCB7614F-E066-40B1-B9DC-B459D386FD9D}" srcOrd="0" destOrd="0" presId="urn:microsoft.com/office/officeart/2008/layout/VerticalCurvedList"/>
    <dgm:cxn modelId="{1B1FD7A5-50BD-4FED-81CA-D5280CC1B70D}" type="presParOf" srcId="{FCB7614F-E066-40B1-B9DC-B459D386FD9D}" destId="{80C320CA-D8BC-40FF-8221-78B46E6E0ED4}" srcOrd="0" destOrd="0" presId="urn:microsoft.com/office/officeart/2008/layout/VerticalCurvedList"/>
    <dgm:cxn modelId="{83E7B7C0-0FF0-4AF4-817B-712987051D07}" type="presParOf" srcId="{80C320CA-D8BC-40FF-8221-78B46E6E0ED4}" destId="{ABF97D94-2879-4A68-8B01-B1AF3791B002}" srcOrd="0" destOrd="0" presId="urn:microsoft.com/office/officeart/2008/layout/VerticalCurvedList"/>
    <dgm:cxn modelId="{4F35921E-538A-4E8F-A347-7AE72B17AF14}" type="presParOf" srcId="{80C320CA-D8BC-40FF-8221-78B46E6E0ED4}" destId="{976E978A-E5A7-4924-95E9-B42ABE86D5FD}" srcOrd="1" destOrd="0" presId="urn:microsoft.com/office/officeart/2008/layout/VerticalCurvedList"/>
    <dgm:cxn modelId="{355889F8-2CFC-4DF4-AB82-71D3E6F36F93}" type="presParOf" srcId="{80C320CA-D8BC-40FF-8221-78B46E6E0ED4}" destId="{720F9E17-4C2C-45FA-8E0D-F74653EC23B1}" srcOrd="2" destOrd="0" presId="urn:microsoft.com/office/officeart/2008/layout/VerticalCurvedList"/>
    <dgm:cxn modelId="{B1E79174-CAF6-43A2-BF95-85BCFEAF2376}" type="presParOf" srcId="{80C320CA-D8BC-40FF-8221-78B46E6E0ED4}" destId="{0A8C4950-374F-4EED-BB49-6A46F0717DA1}" srcOrd="3" destOrd="0" presId="urn:microsoft.com/office/officeart/2008/layout/VerticalCurvedList"/>
    <dgm:cxn modelId="{3C03AF07-A8A4-4AD6-A7EC-1CDFC2D84C35}" type="presParOf" srcId="{FCB7614F-E066-40B1-B9DC-B459D386FD9D}" destId="{9721C425-F0D0-40D1-9C2B-9A0438D7DB02}" srcOrd="1" destOrd="0" presId="urn:microsoft.com/office/officeart/2008/layout/VerticalCurvedList"/>
    <dgm:cxn modelId="{576699A8-CEFA-45C3-A52E-C55689E0953C}" type="presParOf" srcId="{FCB7614F-E066-40B1-B9DC-B459D386FD9D}" destId="{10DB1A6F-8FA4-4985-AB48-5D7A3950D1AC}" srcOrd="2" destOrd="0" presId="urn:microsoft.com/office/officeart/2008/layout/VerticalCurvedList"/>
    <dgm:cxn modelId="{2E2ADC62-1173-4E14-9EFD-2E68FEB8F2E4}" type="presParOf" srcId="{10DB1A6F-8FA4-4985-AB48-5D7A3950D1AC}" destId="{46CD2BA2-A073-4093-92E6-2AC874541A20}" srcOrd="0" destOrd="0" presId="urn:microsoft.com/office/officeart/2008/layout/VerticalCurvedList"/>
    <dgm:cxn modelId="{AEF02151-A376-4E45-A93A-A0A095CC3D43}" type="presParOf" srcId="{FCB7614F-E066-40B1-B9DC-B459D386FD9D}" destId="{4C892A6A-4B91-4DE3-9A78-FE710283BB7B}" srcOrd="3" destOrd="0" presId="urn:microsoft.com/office/officeart/2008/layout/VerticalCurvedList"/>
    <dgm:cxn modelId="{92B99474-00A8-488C-B454-50B5B7AF7055}" type="presParOf" srcId="{FCB7614F-E066-40B1-B9DC-B459D386FD9D}" destId="{CB504C33-0228-4424-844B-BE7E12A64541}" srcOrd="4" destOrd="0" presId="urn:microsoft.com/office/officeart/2008/layout/VerticalCurvedList"/>
    <dgm:cxn modelId="{9AF9351F-9DD7-4E56-B1CA-23C144800238}" type="presParOf" srcId="{CB504C33-0228-4424-844B-BE7E12A64541}" destId="{6379E0BB-FE3A-4A36-AA34-A3A259E3A9B5}" srcOrd="0" destOrd="0" presId="urn:microsoft.com/office/officeart/2008/layout/VerticalCurvedList"/>
    <dgm:cxn modelId="{BBA9CA8E-ABFE-467E-BDD4-BF8916AFCA86}" type="presParOf" srcId="{FCB7614F-E066-40B1-B9DC-B459D386FD9D}" destId="{92CCE942-79A9-4E4B-8F39-7B1E4A6C9E61}" srcOrd="5" destOrd="0" presId="urn:microsoft.com/office/officeart/2008/layout/VerticalCurvedList"/>
    <dgm:cxn modelId="{E019DB04-F9FB-47A6-9EF3-186156C90CA9}" type="presParOf" srcId="{FCB7614F-E066-40B1-B9DC-B459D386FD9D}" destId="{C9A17565-DCC6-4576-A683-B9708565D117}" srcOrd="6" destOrd="0" presId="urn:microsoft.com/office/officeart/2008/layout/VerticalCurvedList"/>
    <dgm:cxn modelId="{5C628E20-E1FF-405C-9E69-6E7BA9E9FDD1}" type="presParOf" srcId="{C9A17565-DCC6-4576-A683-B9708565D117}" destId="{867270C9-9C55-484D-86C6-77897BE9928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6E978A-E5A7-4924-95E9-B42ABE86D5FD}">
      <dsp:nvSpPr>
        <dsp:cNvPr id="0" name=""/>
        <dsp:cNvSpPr/>
      </dsp:nvSpPr>
      <dsp:spPr>
        <a:xfrm>
          <a:off x="-5432400" y="-831904"/>
          <a:ext cx="6469066" cy="6469066"/>
        </a:xfrm>
        <a:prstGeom prst="blockArc">
          <a:avLst>
            <a:gd name="adj1" fmla="val 18900000"/>
            <a:gd name="adj2" fmla="val 2700000"/>
            <a:gd name="adj3" fmla="val 334"/>
          </a:avLst>
        </a:pr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21C425-F0D0-40D1-9C2B-9A0438D7DB02}">
      <dsp:nvSpPr>
        <dsp:cNvPr id="0" name=""/>
        <dsp:cNvSpPr/>
      </dsp:nvSpPr>
      <dsp:spPr>
        <a:xfrm>
          <a:off x="666969" y="480525"/>
          <a:ext cx="9561091" cy="96105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835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400" b="0" kern="1200">
              <a:solidFill>
                <a:schemeClr val="tx1"/>
              </a:solidFill>
              <a:latin typeface="UTM Avo" panose="02040603050506020204" pitchFamily="18"/>
            </a:rPr>
            <a:t>Ý</a:t>
          </a:r>
          <a:r>
            <a:rPr lang="en-US" sz="2400" b="0" kern="1200">
              <a:solidFill>
                <a:schemeClr val="tx1"/>
              </a:solidFill>
              <a:latin typeface="UTM Avo" panose="02040603050506020204" pitchFamily="18"/>
            </a:rPr>
            <a:t> nghĩa của việc tìm hiểu, làm quen với sách </a:t>
          </a:r>
          <a:r>
            <a:rPr lang="en-US" sz="2400" b="0" i="1" kern="1200">
              <a:solidFill>
                <a:schemeClr val="tx1"/>
              </a:solidFill>
              <a:latin typeface="UTM Avo" panose="02040603050506020204" pitchFamily="18"/>
            </a:rPr>
            <a:t>Ngữ văn 6</a:t>
          </a:r>
          <a:endParaRPr lang="en-US" sz="2400" b="0" i="1" kern="1200" dirty="0">
            <a:solidFill>
              <a:schemeClr val="tx1"/>
            </a:solidFill>
            <a:latin typeface="UTM Avo" panose="02040603050506020204" pitchFamily="18"/>
          </a:endParaRPr>
        </a:p>
      </dsp:txBody>
      <dsp:txXfrm>
        <a:off x="666969" y="480525"/>
        <a:ext cx="9561091" cy="961051"/>
      </dsp:txXfrm>
    </dsp:sp>
    <dsp:sp modelId="{46CD2BA2-A073-4093-92E6-2AC874541A20}">
      <dsp:nvSpPr>
        <dsp:cNvPr id="0" name=""/>
        <dsp:cNvSpPr/>
      </dsp:nvSpPr>
      <dsp:spPr>
        <a:xfrm>
          <a:off x="66312" y="360394"/>
          <a:ext cx="1201314" cy="120131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892A6A-4B91-4DE3-9A78-FE710283BB7B}">
      <dsp:nvSpPr>
        <dsp:cNvPr id="0" name=""/>
        <dsp:cNvSpPr/>
      </dsp:nvSpPr>
      <dsp:spPr>
        <a:xfrm>
          <a:off x="1016312" y="1922103"/>
          <a:ext cx="9211749" cy="961051"/>
        </a:xfrm>
        <a:prstGeom prst="rect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835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>
              <a:solidFill>
                <a:schemeClr val="tx1"/>
              </a:solidFill>
              <a:latin typeface="UTM Avo" panose="02040603050506020204" pitchFamily="18"/>
            </a:rPr>
            <a:t>Nội dung sách </a:t>
          </a:r>
          <a:r>
            <a:rPr lang="en-US" sz="2400" b="0" i="1" kern="1200">
              <a:solidFill>
                <a:schemeClr val="tx1"/>
              </a:solidFill>
              <a:latin typeface="UTM Avo" panose="02040603050506020204" pitchFamily="18"/>
            </a:rPr>
            <a:t>Ngữ văn 6 </a:t>
          </a:r>
          <a:endParaRPr lang="en-US" sz="2400" b="0" i="1" kern="1200" dirty="0">
            <a:solidFill>
              <a:schemeClr val="tx1"/>
            </a:solidFill>
            <a:latin typeface="UTM Avo" panose="02040603050506020204" pitchFamily="18"/>
          </a:endParaRPr>
        </a:p>
      </dsp:txBody>
      <dsp:txXfrm>
        <a:off x="1016312" y="1922103"/>
        <a:ext cx="9211749" cy="961051"/>
      </dsp:txXfrm>
    </dsp:sp>
    <dsp:sp modelId="{6379E0BB-FE3A-4A36-AA34-A3A259E3A9B5}">
      <dsp:nvSpPr>
        <dsp:cNvPr id="0" name=""/>
        <dsp:cNvSpPr/>
      </dsp:nvSpPr>
      <dsp:spPr>
        <a:xfrm>
          <a:off x="415654" y="1801971"/>
          <a:ext cx="1201314" cy="120131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CCE942-79A9-4E4B-8F39-7B1E4A6C9E61}">
      <dsp:nvSpPr>
        <dsp:cNvPr id="0" name=""/>
        <dsp:cNvSpPr/>
      </dsp:nvSpPr>
      <dsp:spPr>
        <a:xfrm>
          <a:off x="666969" y="3363680"/>
          <a:ext cx="9561091" cy="961051"/>
        </a:xfrm>
        <a:prstGeom prst="rect">
          <a:avLst/>
        </a:prstGeom>
        <a:solidFill>
          <a:schemeClr val="accent4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835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 dirty="0" err="1">
              <a:solidFill>
                <a:schemeClr val="tx1"/>
              </a:solidFill>
              <a:latin typeface="UTM Avo" panose="02040603050506020204" pitchFamily="18"/>
            </a:rPr>
            <a:t>Cấu</a:t>
          </a:r>
          <a:r>
            <a:rPr lang="en-US" sz="2400" b="0" kern="1200" dirty="0">
              <a:solidFill>
                <a:schemeClr val="tx1"/>
              </a:solidFill>
              <a:latin typeface="UTM Avo" panose="02040603050506020204" pitchFamily="18"/>
            </a:rPr>
            <a:t> </a:t>
          </a:r>
          <a:r>
            <a:rPr lang="en-US" sz="2400" b="0" kern="1200" dirty="0" err="1">
              <a:solidFill>
                <a:schemeClr val="tx1"/>
              </a:solidFill>
              <a:latin typeface="UTM Avo" panose="02040603050506020204" pitchFamily="18"/>
            </a:rPr>
            <a:t>trúc</a:t>
          </a:r>
          <a:r>
            <a:rPr lang="en-US" sz="2400" b="0" kern="1200" dirty="0">
              <a:solidFill>
                <a:schemeClr val="tx1"/>
              </a:solidFill>
              <a:latin typeface="UTM Avo" panose="02040603050506020204" pitchFamily="18"/>
            </a:rPr>
            <a:t> </a:t>
          </a:r>
          <a:r>
            <a:rPr lang="en-US" sz="2400" b="0" kern="1200" dirty="0" err="1">
              <a:solidFill>
                <a:schemeClr val="tx1"/>
              </a:solidFill>
              <a:latin typeface="UTM Avo" panose="02040603050506020204" pitchFamily="18"/>
            </a:rPr>
            <a:t>của</a:t>
          </a:r>
          <a:r>
            <a:rPr lang="en-US" sz="2400" b="0" kern="1200" dirty="0">
              <a:solidFill>
                <a:schemeClr val="tx1"/>
              </a:solidFill>
              <a:latin typeface="UTM Avo" panose="02040603050506020204" pitchFamily="18"/>
            </a:rPr>
            <a:t> </a:t>
          </a:r>
          <a:r>
            <a:rPr lang="en-US" sz="2400" b="0" kern="1200" dirty="0" err="1">
              <a:solidFill>
                <a:schemeClr val="tx1"/>
              </a:solidFill>
              <a:latin typeface="UTM Avo" panose="02040603050506020204" pitchFamily="18"/>
            </a:rPr>
            <a:t>sách</a:t>
          </a:r>
          <a:r>
            <a:rPr lang="en-US" sz="2400" b="0" kern="1200" dirty="0">
              <a:solidFill>
                <a:schemeClr val="tx1"/>
              </a:solidFill>
              <a:latin typeface="UTM Avo" panose="02040603050506020204" pitchFamily="18"/>
            </a:rPr>
            <a:t> </a:t>
          </a:r>
          <a:r>
            <a:rPr lang="en-US" sz="2400" b="0" i="1" kern="1200" dirty="0" err="1">
              <a:solidFill>
                <a:schemeClr val="tx1"/>
              </a:solidFill>
              <a:latin typeface="UTM Avo" panose="02040603050506020204" pitchFamily="18"/>
            </a:rPr>
            <a:t>Ngữ</a:t>
          </a:r>
          <a:r>
            <a:rPr lang="en-US" sz="2400" b="0" i="1" kern="1200" dirty="0">
              <a:solidFill>
                <a:schemeClr val="tx1"/>
              </a:solidFill>
              <a:latin typeface="UTM Avo" panose="02040603050506020204" pitchFamily="18"/>
            </a:rPr>
            <a:t> </a:t>
          </a:r>
          <a:r>
            <a:rPr lang="en-US" sz="2400" b="0" i="1" kern="1200" dirty="0" err="1">
              <a:solidFill>
                <a:schemeClr val="tx1"/>
              </a:solidFill>
              <a:latin typeface="UTM Avo" panose="02040603050506020204" pitchFamily="18"/>
            </a:rPr>
            <a:t>văn</a:t>
          </a:r>
          <a:r>
            <a:rPr lang="en-US" sz="2400" b="0" i="1" kern="1200" dirty="0">
              <a:solidFill>
                <a:schemeClr val="tx1"/>
              </a:solidFill>
              <a:latin typeface="UTM Avo" panose="02040603050506020204" pitchFamily="18"/>
            </a:rPr>
            <a:t> 6</a:t>
          </a:r>
        </a:p>
      </dsp:txBody>
      <dsp:txXfrm>
        <a:off x="666969" y="3363680"/>
        <a:ext cx="9561091" cy="961051"/>
      </dsp:txXfrm>
    </dsp:sp>
    <dsp:sp modelId="{867270C9-9C55-484D-86C6-77897BE99286}">
      <dsp:nvSpPr>
        <dsp:cNvPr id="0" name=""/>
        <dsp:cNvSpPr/>
      </dsp:nvSpPr>
      <dsp:spPr>
        <a:xfrm>
          <a:off x="66312" y="3243549"/>
          <a:ext cx="1201314" cy="120131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V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12F18F-2763-1D4E-AE1C-39D85AAB27B6}" type="datetimeFigureOut">
              <a:rPr lang="en-VN" smtClean="0"/>
              <a:t>02/21/2024</a:t>
            </a:fld>
            <a:endParaRPr lang="en-V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V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A53697-5B29-8745-AB0F-0530171D30A4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4285587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A53697-5B29-8745-AB0F-0530171D30A4}" type="slidenum">
              <a:rPr lang="en-VN" smtClean="0"/>
              <a:t>10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27138071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A53697-5B29-8745-AB0F-0530171D30A4}" type="slidenum">
              <a:rPr lang="en-VN" smtClean="0"/>
              <a:t>11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34256325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537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8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49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6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4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44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8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08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15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3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48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0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ngu-van-6-1/1/22/5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ngu-van-6-1/1/22/5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ngu-van-6-1/1/22/5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6" Type="http://schemas.microsoft.com/office/2007/relationships/hdphoto" Target="../media/hdphoto1.wdp"/><Relationship Id="rId5" Type="http://schemas.openxmlformats.org/officeDocument/2006/relationships/image" Target="../media/image17.png"/><Relationship Id="rId4" Type="http://schemas.openxmlformats.org/officeDocument/2006/relationships/hyperlink" Target="https://www.facebook.com/hoc10fb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54;p1">
            <a:extLst>
              <a:ext uri="{FF2B5EF4-FFF2-40B4-BE49-F238E27FC236}">
                <a16:creationId xmlns:a16="http://schemas.microsoft.com/office/drawing/2014/main" id="{628F34AA-1965-5B78-3690-78F1E0E9710E}"/>
              </a:ext>
            </a:extLst>
          </p:cNvPr>
          <p:cNvSpPr txBox="1">
            <a:spLocks/>
          </p:cNvSpPr>
          <p:nvPr/>
        </p:nvSpPr>
        <p:spPr>
          <a:xfrm>
            <a:off x="1640958" y="2186874"/>
            <a:ext cx="8910084" cy="2484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lang="en-US" sz="6000" b="1" i="0" u="none" strike="noStrike" dirty="0" err="1">
                <a:solidFill>
                  <a:srgbClr val="FF0000"/>
                </a:solidFill>
                <a:effectLst/>
                <a:latin typeface="UTM Avo" panose="02040603050506020204" pitchFamily="18"/>
              </a:rPr>
              <a:t>Bài</a:t>
            </a:r>
            <a:r>
              <a:rPr lang="en-US" sz="6000" b="1" i="0" u="none" strike="noStrike" dirty="0">
                <a:solidFill>
                  <a:srgbClr val="FF0000"/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6000" b="1" i="0" u="none" strike="noStrike" dirty="0" err="1">
                <a:solidFill>
                  <a:srgbClr val="FF0000"/>
                </a:solidFill>
                <a:effectLst/>
                <a:latin typeface="UTM Avo" panose="02040603050506020204" pitchFamily="18"/>
              </a:rPr>
              <a:t>mở</a:t>
            </a:r>
            <a:r>
              <a:rPr lang="en-US" sz="6000" b="1" i="0" u="none" strike="noStrike" dirty="0">
                <a:solidFill>
                  <a:srgbClr val="FF0000"/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6000" b="1" i="0" u="none" strike="noStrike" dirty="0" err="1">
                <a:solidFill>
                  <a:srgbClr val="FF0000"/>
                </a:solidFill>
                <a:effectLst/>
                <a:latin typeface="UTM Avo" panose="02040603050506020204" pitchFamily="18"/>
              </a:rPr>
              <a:t>đầu</a:t>
            </a:r>
            <a:r>
              <a:rPr lang="en-US" sz="6000" b="1" i="0" u="none" strike="noStrike" dirty="0">
                <a:solidFill>
                  <a:srgbClr val="FF0000"/>
                </a:solidFill>
                <a:effectLst/>
                <a:latin typeface="UTM Avo" panose="02040603050506020204" pitchFamily="18"/>
              </a:rPr>
              <a:t> </a:t>
            </a: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lang="en-US" sz="6000" b="1" i="0" u="none" strike="noStrike" dirty="0">
                <a:solidFill>
                  <a:srgbClr val="FF0000"/>
                </a:solidFill>
                <a:effectLst/>
                <a:latin typeface="UTM Avo" panose="02040603050506020204" pitchFamily="18"/>
              </a:rPr>
              <a:t>(</a:t>
            </a:r>
            <a:r>
              <a:rPr lang="en-US" sz="6000" b="1" i="0" u="none" strike="noStrike" dirty="0" err="1">
                <a:solidFill>
                  <a:srgbClr val="FF0000"/>
                </a:solidFill>
                <a:effectLst/>
                <a:latin typeface="UTM Avo" panose="02040603050506020204" pitchFamily="18"/>
              </a:rPr>
              <a:t>Tiết</a:t>
            </a:r>
            <a:r>
              <a:rPr lang="en-US" sz="6000" b="1" i="0" u="none" strike="noStrike" dirty="0">
                <a:solidFill>
                  <a:srgbClr val="FF0000"/>
                </a:solidFill>
                <a:effectLst/>
                <a:latin typeface="UTM Avo" panose="02040603050506020204" pitchFamily="18"/>
              </a:rPr>
              <a:t> 1)</a:t>
            </a:r>
            <a:endParaRPr kumimoji="0" lang="en-US" sz="6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  <a:sym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92ED004-F2AE-2C58-A712-09CFD8AED97B}"/>
              </a:ext>
            </a:extLst>
          </p:cNvPr>
          <p:cNvSpPr txBox="1"/>
          <p:nvPr/>
        </p:nvSpPr>
        <p:spPr>
          <a:xfrm>
            <a:off x="8628026" y="117537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Ngữ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văn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D35501-56E2-E626-32F5-CA8769EC5215}"/>
              </a:ext>
            </a:extLst>
          </p:cNvPr>
          <p:cNvSpPr txBox="1"/>
          <p:nvPr/>
        </p:nvSpPr>
        <p:spPr>
          <a:xfrm>
            <a:off x="10551042" y="748695"/>
            <a:ext cx="13589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0" lang="en-US" sz="26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Tập</a:t>
            </a: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1</a:t>
            </a:r>
            <a:endParaRPr lang="en-VN" sz="2600" dirty="0"/>
          </a:p>
        </p:txBody>
      </p:sp>
    </p:spTree>
    <p:extLst>
      <p:ext uri="{BB962C8B-B14F-4D97-AF65-F5344CB8AC3E}">
        <p14:creationId xmlns:p14="http://schemas.microsoft.com/office/powerpoint/2010/main" val="3438162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hlinkClick r:id="rId3"/>
            <a:extLst>
              <a:ext uri="{FF2B5EF4-FFF2-40B4-BE49-F238E27FC236}">
                <a16:creationId xmlns:a16="http://schemas.microsoft.com/office/drawing/2014/main" id="{4689C8E7-6B39-2207-5403-F4CA81A683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0059" y="3282696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221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B4AB406-E749-4079-04F3-8D30DE69E129}"/>
              </a:ext>
            </a:extLst>
          </p:cNvPr>
          <p:cNvSpPr txBox="1"/>
          <p:nvPr/>
        </p:nvSpPr>
        <p:spPr>
          <a:xfrm>
            <a:off x="1095550" y="1970191"/>
            <a:ext cx="10000899" cy="100027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121917" tIns="60958" rIns="121917" bIns="60958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vi-VN" sz="2600" b="1">
                <a:latin typeface="UTM Avo" panose="02040603050506020204" pitchFamily="18"/>
                <a:cs typeface="Arial" panose="020B0604020202020204" pitchFamily="34" charset="0"/>
              </a:rPr>
              <a:t>Năm </a:t>
            </a:r>
            <a:r>
              <a:rPr lang="vi-VN" sz="2600" b="1" dirty="0">
                <a:latin typeface="UTM Avo" panose="02040603050506020204" pitchFamily="18"/>
                <a:cs typeface="Arial" panose="020B0604020202020204" pitchFamily="34" charset="0"/>
              </a:rPr>
              <a:t>học này, môn Ngữ văn của trường mình</a:t>
            </a:r>
          </a:p>
          <a:p>
            <a:pPr algn="ctr">
              <a:spcBef>
                <a:spcPts val="600"/>
              </a:spcBef>
            </a:pPr>
            <a:r>
              <a:rPr lang="vi-VN" sz="2600" b="1" dirty="0">
                <a:latin typeface="UTM Avo" panose="02040603050506020204" pitchFamily="18"/>
                <a:cs typeface="Arial" panose="020B0604020202020204" pitchFamily="34" charset="0"/>
              </a:rPr>
              <a:t>học theo bộ sách nào?</a:t>
            </a:r>
            <a:endParaRPr lang="en-US" sz="2600" b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35BAB33-359B-D807-E862-7C102BEC69B1}"/>
              </a:ext>
            </a:extLst>
          </p:cNvPr>
          <p:cNvSpPr txBox="1"/>
          <p:nvPr/>
        </p:nvSpPr>
        <p:spPr>
          <a:xfrm>
            <a:off x="1739185" y="3302692"/>
            <a:ext cx="5399870" cy="523216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en-US" sz="2600" dirty="0">
                <a:latin typeface="UTM Avo" panose="02040603050506020204" pitchFamily="18"/>
                <a:cs typeface="Arial" panose="020B0604020202020204" pitchFamily="34" charset="0"/>
              </a:rPr>
              <a:t>A. </a:t>
            </a:r>
            <a:r>
              <a:rPr lang="vi-VN" sz="2600" dirty="0">
                <a:latin typeface="UTM Avo" panose="02040603050506020204" pitchFamily="18"/>
                <a:cs typeface="Arial" panose="020B0604020202020204" pitchFamily="34" charset="0"/>
              </a:rPr>
              <a:t> Kết nối tri thức và cuộc sống</a:t>
            </a:r>
            <a:endParaRPr lang="en-US" sz="26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8F6567-1013-8839-4918-8D0087084231}"/>
              </a:ext>
            </a:extLst>
          </p:cNvPr>
          <p:cNvSpPr txBox="1"/>
          <p:nvPr/>
        </p:nvSpPr>
        <p:spPr>
          <a:xfrm>
            <a:off x="1743535" y="4315925"/>
            <a:ext cx="2334929" cy="523216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en-US" sz="2600" dirty="0">
                <a:latin typeface="UTM Avo" panose="02040603050506020204" pitchFamily="18"/>
                <a:cs typeface="Arial" panose="020B0604020202020204" pitchFamily="34" charset="0"/>
              </a:rPr>
              <a:t>B. </a:t>
            </a:r>
            <a:r>
              <a:rPr lang="vi-VN" sz="2600" dirty="0">
                <a:latin typeface="UTM Avo" panose="02040603050506020204" pitchFamily="18"/>
                <a:cs typeface="Arial" panose="020B0604020202020204" pitchFamily="34" charset="0"/>
              </a:rPr>
              <a:t>Cánh diều</a:t>
            </a:r>
            <a:endParaRPr lang="en-US" sz="26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7C4E3C-6676-603E-94EE-3239AF5A5EF9}"/>
              </a:ext>
            </a:extLst>
          </p:cNvPr>
          <p:cNvSpPr txBox="1"/>
          <p:nvPr/>
        </p:nvSpPr>
        <p:spPr>
          <a:xfrm>
            <a:off x="1698819" y="5329158"/>
            <a:ext cx="3729541" cy="523216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en-US" sz="2600" dirty="0">
                <a:latin typeface="UTM Avo" panose="02040603050506020204" pitchFamily="18"/>
                <a:cs typeface="Arial" panose="020B0604020202020204" pitchFamily="34" charset="0"/>
              </a:rPr>
              <a:t>C. </a:t>
            </a:r>
            <a:r>
              <a:rPr lang="vi-VN" sz="2600" dirty="0">
                <a:latin typeface="UTM Avo" panose="02040603050506020204" pitchFamily="18"/>
                <a:cs typeface="Arial" panose="020B0604020202020204" pitchFamily="34" charset="0"/>
              </a:rPr>
              <a:t>Chân trời sáng tạo</a:t>
            </a:r>
            <a:endParaRPr lang="en-US" sz="26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C90A9FB-9BF9-78F7-156C-3423A44D2528}"/>
              </a:ext>
            </a:extLst>
          </p:cNvPr>
          <p:cNvSpPr/>
          <p:nvPr/>
        </p:nvSpPr>
        <p:spPr>
          <a:xfrm>
            <a:off x="1637858" y="4302815"/>
            <a:ext cx="576000" cy="5760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 dirty="0">
              <a:latin typeface="UTM Avo" panose="02040603050506020204" pitchFamily="18"/>
            </a:endParaRPr>
          </a:p>
        </p:txBody>
      </p:sp>
      <p:pic>
        <p:nvPicPr>
          <p:cNvPr id="1028" name="Picture 4" descr="Sách giáo viên Ngữ văn 6 Tập 1 Cánh diều – Sách PDF">
            <a:extLst>
              <a:ext uri="{FF2B5EF4-FFF2-40B4-BE49-F238E27FC236}">
                <a16:creationId xmlns:a16="http://schemas.microsoft.com/office/drawing/2014/main" id="{E8C9D893-3299-2D04-EAEA-A9CBC51AC2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3536" y="3246370"/>
            <a:ext cx="2334929" cy="3379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4697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38F2611E-E4A5-088E-0EBB-DCD749CF40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0059" y="3282696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671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31EE22-FD26-5175-F9C2-F2E784710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1E50C16-BAC5-80B3-F9C3-36836941545C}"/>
              </a:ext>
            </a:extLst>
          </p:cNvPr>
          <p:cNvSpPr txBox="1"/>
          <p:nvPr/>
        </p:nvSpPr>
        <p:spPr>
          <a:xfrm>
            <a:off x="3213575" y="1821909"/>
            <a:ext cx="57648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400" b="1" dirty="0">
                <a:latin typeface="UTM Avo" panose="02040603050506020204" pitchFamily="18"/>
              </a:rPr>
              <a:t>NỘI DUNG BÀI HỌC</a:t>
            </a:r>
            <a:endParaRPr lang="en-US" sz="2400" b="1" dirty="0">
              <a:latin typeface="UTM Avo" panose="02040603050506020204" pitchFamily="18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8727215-C280-0F55-80A9-DABC9F24CE09}"/>
              </a:ext>
            </a:extLst>
          </p:cNvPr>
          <p:cNvGrpSpPr/>
          <p:nvPr/>
        </p:nvGrpSpPr>
        <p:grpSpPr>
          <a:xfrm>
            <a:off x="948813" y="2077126"/>
            <a:ext cx="10294374" cy="4805258"/>
            <a:chOff x="948813" y="1217590"/>
            <a:chExt cx="10294374" cy="4805258"/>
          </a:xfrm>
        </p:grpSpPr>
        <p:graphicFrame>
          <p:nvGraphicFramePr>
            <p:cNvPr id="3" name="Diagram 2">
              <a:extLst>
                <a:ext uri="{FF2B5EF4-FFF2-40B4-BE49-F238E27FC236}">
                  <a16:creationId xmlns:a16="http://schemas.microsoft.com/office/drawing/2014/main" id="{3234E102-8AB0-970F-59C6-9FA12ED0E8A1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178705056"/>
                </p:ext>
              </p:extLst>
            </p:nvPr>
          </p:nvGraphicFramePr>
          <p:xfrm>
            <a:off x="948813" y="1217590"/>
            <a:ext cx="10294374" cy="4805258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6D87E62-B114-D651-292F-E394346647DC}"/>
                </a:ext>
              </a:extLst>
            </p:cNvPr>
            <p:cNvSpPr txBox="1"/>
            <p:nvPr/>
          </p:nvSpPr>
          <p:spPr>
            <a:xfrm>
              <a:off x="1421806" y="1935022"/>
              <a:ext cx="41177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2800" b="1" dirty="0">
                  <a:latin typeface="UTM Avo" panose="02040603050506020204" pitchFamily="18"/>
                  <a:cs typeface="Arial" panose="020B0604020202020204" pitchFamily="34" charset="0"/>
                </a:rPr>
                <a:t>1</a:t>
              </a:r>
              <a:endParaRPr lang="en-US" sz="2800" b="1" dirty="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52C0ADB-485F-59EF-EA90-B247BC078FB0}"/>
                </a:ext>
              </a:extLst>
            </p:cNvPr>
            <p:cNvSpPr txBox="1"/>
            <p:nvPr/>
          </p:nvSpPr>
          <p:spPr>
            <a:xfrm>
              <a:off x="1626319" y="3358609"/>
              <a:ext cx="7233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2800" b="1" dirty="0">
                  <a:latin typeface="UTM Avo" panose="02040603050506020204" pitchFamily="18"/>
                  <a:cs typeface="Arial" panose="020B0604020202020204" pitchFamily="34" charset="0"/>
                </a:rPr>
                <a:t>2</a:t>
              </a:r>
              <a:endParaRPr lang="en-US" sz="2800" b="1" dirty="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8D82458-59AD-5522-62EA-F472B51936AD}"/>
                </a:ext>
              </a:extLst>
            </p:cNvPr>
            <p:cNvSpPr txBox="1"/>
            <p:nvPr/>
          </p:nvSpPr>
          <p:spPr>
            <a:xfrm>
              <a:off x="1270720" y="4793584"/>
              <a:ext cx="7233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2800" b="1" dirty="0">
                  <a:latin typeface="UTM Avo" panose="02040603050506020204" pitchFamily="18"/>
                  <a:cs typeface="Arial" panose="020B0604020202020204" pitchFamily="34" charset="0"/>
                </a:rPr>
                <a:t>3</a:t>
              </a:r>
              <a:endParaRPr lang="en-US" sz="2800" b="1" dirty="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1833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: Diagonal Corners Snipped 1">
            <a:extLst>
              <a:ext uri="{FF2B5EF4-FFF2-40B4-BE49-F238E27FC236}">
                <a16:creationId xmlns:a16="http://schemas.microsoft.com/office/drawing/2014/main" id="{BCD73198-A666-8E2D-F20F-B299DF9EB2BC}"/>
              </a:ext>
            </a:extLst>
          </p:cNvPr>
          <p:cNvSpPr/>
          <p:nvPr/>
        </p:nvSpPr>
        <p:spPr>
          <a:xfrm>
            <a:off x="2829599" y="2686724"/>
            <a:ext cx="6532799" cy="3696579"/>
          </a:xfrm>
          <a:prstGeom prst="snip2Diag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algn="just">
              <a:lnSpc>
                <a:spcPct val="90000"/>
              </a:lnSpc>
              <a:spcAft>
                <a:spcPts val="600"/>
              </a:spcAft>
              <a:buClr>
                <a:schemeClr val="tx2">
                  <a:lumMod val="75000"/>
                  <a:lumOff val="25000"/>
                </a:schemeClr>
              </a:buClr>
            </a:pP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Hoạt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động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vi-VN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trao đổi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:</a:t>
            </a:r>
          </a:p>
          <a:p>
            <a:pPr marL="285750" marR="0" indent="-28575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Sách</a:t>
            </a:r>
            <a:r>
              <a:rPr lang="en-US" sz="24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Ngữ</a:t>
            </a:r>
            <a:r>
              <a:rPr lang="en-US" sz="2400" i="1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văn</a:t>
            </a:r>
            <a:r>
              <a:rPr lang="en-US" sz="2400" i="1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6</a:t>
            </a:r>
            <a:r>
              <a:rPr lang="en-US" sz="24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lang="en-US" sz="24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en-US" sz="24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thức</a:t>
            </a:r>
            <a:r>
              <a:rPr lang="en-US" sz="24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bố</a:t>
            </a:r>
            <a:r>
              <a:rPr lang="en-US" sz="24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cục</a:t>
            </a:r>
            <a:r>
              <a:rPr lang="en-US" sz="24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như</a:t>
            </a:r>
            <a:r>
              <a:rPr lang="en-US" sz="24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thế</a:t>
            </a:r>
            <a:r>
              <a:rPr lang="en-US" sz="24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nào</a:t>
            </a:r>
            <a:r>
              <a:rPr lang="en-US" sz="24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? </a:t>
            </a:r>
          </a:p>
          <a:p>
            <a:pPr marL="285750" marR="0" indent="-28575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Theo</a:t>
            </a:r>
            <a:r>
              <a:rPr lang="vi-VN" sz="24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em, tại sao chúng ta </a:t>
            </a:r>
            <a:r>
              <a:rPr lang="en-US" sz="24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phải</a:t>
            </a:r>
            <a:r>
              <a:rPr lang="en-US" sz="24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làm</a:t>
            </a:r>
            <a:r>
              <a:rPr lang="en-US" sz="24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quen</a:t>
            </a:r>
            <a:r>
              <a:rPr lang="en-US" sz="24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với</a:t>
            </a:r>
            <a:r>
              <a:rPr lang="en-US" sz="24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sách</a:t>
            </a:r>
            <a:r>
              <a:rPr lang="en-US" sz="24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này</a:t>
            </a:r>
            <a:r>
              <a:rPr lang="en-US" sz="24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? </a:t>
            </a:r>
            <a:r>
              <a:rPr lang="en-US" sz="24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Làm</a:t>
            </a:r>
            <a:r>
              <a:rPr lang="en-US" sz="24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quen</a:t>
            </a:r>
            <a:r>
              <a:rPr lang="en-US" sz="24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sẽ</a:t>
            </a:r>
            <a:r>
              <a:rPr lang="en-US" sz="24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lang="en-US" sz="24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tác</a:t>
            </a:r>
            <a:r>
              <a:rPr lang="en-US" sz="24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dụng</a:t>
            </a:r>
            <a:r>
              <a:rPr lang="en-US" sz="24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gì</a:t>
            </a:r>
            <a:r>
              <a:rPr lang="en-US" sz="24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cho</a:t>
            </a:r>
            <a:r>
              <a:rPr lang="en-US" sz="24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việc</a:t>
            </a:r>
            <a:r>
              <a:rPr lang="en-US" sz="24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học</a:t>
            </a:r>
            <a:r>
              <a:rPr lang="en-US" sz="24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?</a:t>
            </a:r>
          </a:p>
          <a:p>
            <a:pPr algn="just">
              <a:lnSpc>
                <a:spcPct val="90000"/>
              </a:lnSpc>
              <a:spcAft>
                <a:spcPts val="600"/>
              </a:spcAft>
              <a:buClr>
                <a:schemeClr val="tx2">
                  <a:lumMod val="75000"/>
                  <a:lumOff val="25000"/>
                </a:schemeClr>
              </a:buClr>
            </a:pPr>
            <a:endParaRPr lang="en-US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66FAEA8-1CE6-E509-B7BE-17758993A30D}"/>
              </a:ext>
            </a:extLst>
          </p:cNvPr>
          <p:cNvSpPr txBox="1"/>
          <p:nvPr/>
        </p:nvSpPr>
        <p:spPr>
          <a:xfrm>
            <a:off x="1195902" y="1836702"/>
            <a:ext cx="9800191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vi-VN" sz="2400" b="1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 Ý</a:t>
            </a:r>
            <a:r>
              <a:rPr lang="en-US" sz="2400" b="1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nghĩa</a:t>
            </a:r>
            <a:r>
              <a:rPr lang="en-US" sz="2400" b="1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en-US" sz="2400" b="1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việc</a:t>
            </a:r>
            <a:r>
              <a:rPr lang="en-US" sz="2400" b="1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tìm</a:t>
            </a:r>
            <a:r>
              <a:rPr lang="en-US" sz="2400" b="1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hiểu</a:t>
            </a:r>
            <a:r>
              <a:rPr lang="en-US" sz="2400" b="1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làm</a:t>
            </a:r>
            <a:r>
              <a:rPr lang="en-US" sz="2400" b="1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quen</a:t>
            </a:r>
            <a:r>
              <a:rPr lang="en-US" sz="2400" b="1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với</a:t>
            </a:r>
            <a:r>
              <a:rPr lang="en-US" sz="2400" b="1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sách</a:t>
            </a:r>
            <a:r>
              <a:rPr lang="en-US" sz="2400" b="1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Ngữ</a:t>
            </a:r>
            <a:r>
              <a:rPr lang="en-US" sz="2400" b="1" i="1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i="1" err="1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văn</a:t>
            </a:r>
            <a:r>
              <a:rPr lang="en-US" sz="2400" b="1" i="1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6</a:t>
            </a:r>
            <a:endParaRPr lang="en-US" sz="2400" dirty="0">
              <a:effectLst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6279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766223-C1D0-78A6-1E95-6BB061C8D7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: Diagonal Corners Snipped 1">
            <a:extLst>
              <a:ext uri="{FF2B5EF4-FFF2-40B4-BE49-F238E27FC236}">
                <a16:creationId xmlns:a16="http://schemas.microsoft.com/office/drawing/2014/main" id="{AE96CAB5-FC90-0028-F028-2E6E33043A3A}"/>
              </a:ext>
            </a:extLst>
          </p:cNvPr>
          <p:cNvSpPr/>
          <p:nvPr/>
        </p:nvSpPr>
        <p:spPr>
          <a:xfrm>
            <a:off x="2658380" y="2632439"/>
            <a:ext cx="6875233" cy="1593122"/>
          </a:xfrm>
          <a:prstGeom prst="snip2Diag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  <a:buClr>
                <a:schemeClr val="tx2">
                  <a:lumMod val="75000"/>
                  <a:lumOff val="25000"/>
                </a:schemeClr>
              </a:buClr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</a:rPr>
              <a:t>- Giúp chúng ta chủ động tìm hiểu, lĩnh hội kiến thức từ sách giáo khoa.</a:t>
            </a:r>
            <a:endParaRPr lang="en-US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FA1E438-E98E-738E-F641-C6DD8D553899}"/>
              </a:ext>
            </a:extLst>
          </p:cNvPr>
          <p:cNvSpPr txBox="1"/>
          <p:nvPr/>
        </p:nvSpPr>
        <p:spPr>
          <a:xfrm>
            <a:off x="1195902" y="1836702"/>
            <a:ext cx="9800191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vi-VN" sz="2400" b="1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 Ý</a:t>
            </a:r>
            <a:r>
              <a:rPr lang="en-US" sz="2400" b="1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nghĩa</a:t>
            </a:r>
            <a:r>
              <a:rPr lang="en-US" sz="2400" b="1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en-US" sz="2400" b="1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việc</a:t>
            </a:r>
            <a:r>
              <a:rPr lang="en-US" sz="2400" b="1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tìm</a:t>
            </a:r>
            <a:r>
              <a:rPr lang="en-US" sz="2400" b="1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hiểu</a:t>
            </a:r>
            <a:r>
              <a:rPr lang="en-US" sz="2400" b="1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làm</a:t>
            </a:r>
            <a:r>
              <a:rPr lang="en-US" sz="2400" b="1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quen</a:t>
            </a:r>
            <a:r>
              <a:rPr lang="en-US" sz="2400" b="1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với</a:t>
            </a:r>
            <a:r>
              <a:rPr lang="en-US" sz="2400" b="1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sách</a:t>
            </a:r>
            <a:r>
              <a:rPr lang="en-US" sz="2400" b="1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Ngữ</a:t>
            </a:r>
            <a:r>
              <a:rPr lang="en-US" sz="2400" b="1" i="1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i="1" err="1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văn</a:t>
            </a:r>
            <a:r>
              <a:rPr lang="en-US" sz="2400" b="1" i="1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6</a:t>
            </a:r>
            <a:endParaRPr lang="en-US" sz="2400" i="1" dirty="0">
              <a:effectLst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Freeform 3">
            <a:extLst>
              <a:ext uri="{FF2B5EF4-FFF2-40B4-BE49-F238E27FC236}">
                <a16:creationId xmlns:a16="http://schemas.microsoft.com/office/drawing/2014/main" id="{13B76B96-A78D-98C1-7CEE-2563ABA4FDAB}"/>
              </a:ext>
            </a:extLst>
          </p:cNvPr>
          <p:cNvSpPr>
            <a:spLocks noChangeAspect="1"/>
          </p:cNvSpPr>
          <p:nvPr/>
        </p:nvSpPr>
        <p:spPr>
          <a:xfrm>
            <a:off x="2902091" y="4422647"/>
            <a:ext cx="6387810" cy="2435353"/>
          </a:xfrm>
          <a:custGeom>
            <a:avLst/>
            <a:gdLst/>
            <a:ahLst/>
            <a:cxnLst/>
            <a:rect l="l" t="t" r="r" b="b"/>
            <a:pathLst>
              <a:path w="13309290" h="5074167">
                <a:moveTo>
                  <a:pt x="0" y="0"/>
                </a:moveTo>
                <a:lnTo>
                  <a:pt x="13309290" y="0"/>
                </a:lnTo>
                <a:lnTo>
                  <a:pt x="13309290" y="5074167"/>
                </a:lnTo>
                <a:lnTo>
                  <a:pt x="0" y="507416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660071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A91D80-80E0-1608-80FC-6ED407E6CA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3FC48AA-A312-09A9-5031-BC3D3A79AB59}"/>
              </a:ext>
            </a:extLst>
          </p:cNvPr>
          <p:cNvSpPr txBox="1"/>
          <p:nvPr/>
        </p:nvSpPr>
        <p:spPr>
          <a:xfrm>
            <a:off x="3042549" y="1734536"/>
            <a:ext cx="6106902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vi-VN" sz="2400" b="1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  </a:t>
            </a:r>
            <a:r>
              <a:rPr lang="vi-VN" sz="2400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Nội d</a:t>
            </a:r>
            <a:r>
              <a:rPr lang="vi-VN" sz="2400" b="1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ung </a:t>
            </a:r>
            <a:r>
              <a:rPr lang="en-US" sz="2400" b="1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sách</a:t>
            </a:r>
            <a:r>
              <a:rPr lang="en-US" sz="2400" b="1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Ngữ</a:t>
            </a:r>
            <a:r>
              <a:rPr lang="en-US" sz="2400" b="1" i="1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văn</a:t>
            </a:r>
            <a:r>
              <a:rPr lang="en-US" sz="2400" b="1" i="1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6</a:t>
            </a:r>
            <a:endParaRPr lang="en-US" sz="2400" i="1" dirty="0">
              <a:effectLst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4179CE-F17D-4854-8B28-C5B86228DB09}"/>
              </a:ext>
            </a:extLst>
          </p:cNvPr>
          <p:cNvSpPr txBox="1"/>
          <p:nvPr/>
        </p:nvSpPr>
        <p:spPr>
          <a:xfrm>
            <a:off x="300998" y="3421309"/>
            <a:ext cx="5100058" cy="32778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1.1. </a:t>
            </a:r>
            <a:r>
              <a:rPr lang="en-US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Đọc</a:t>
            </a:r>
            <a:r>
              <a:rPr lang="en-US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hiểu</a:t>
            </a:r>
            <a:r>
              <a:rPr lang="en-US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văn</a:t>
            </a:r>
            <a:r>
              <a:rPr lang="en-US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bản</a:t>
            </a:r>
            <a:r>
              <a:rPr lang="en-US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văn</a:t>
            </a:r>
            <a:r>
              <a:rPr lang="en-US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học</a:t>
            </a:r>
            <a:endParaRPr lang="en-US" dirty="0">
              <a:effectLst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vi-VN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- </a:t>
            </a:r>
            <a:r>
              <a:rPr lang="en-US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Đọc</a:t>
            </a:r>
            <a:r>
              <a:rPr lang="en-US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hiểu</a:t>
            </a:r>
            <a:r>
              <a:rPr lang="en-US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văn</a:t>
            </a:r>
            <a:r>
              <a:rPr lang="en-US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bản</a:t>
            </a:r>
            <a:r>
              <a:rPr lang="en-US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truyện</a:t>
            </a:r>
            <a:r>
              <a:rPr lang="en-US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 </a:t>
            </a: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vi-VN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- </a:t>
            </a:r>
            <a:r>
              <a:rPr lang="en-US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Đọc</a:t>
            </a:r>
            <a:r>
              <a:rPr lang="en-US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hiểu</a:t>
            </a:r>
            <a:r>
              <a:rPr lang="en-US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văn</a:t>
            </a:r>
            <a:r>
              <a:rPr lang="en-US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bản</a:t>
            </a:r>
            <a:r>
              <a:rPr lang="en-US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thơ</a:t>
            </a:r>
            <a:r>
              <a:rPr lang="en-US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vi-VN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-</a:t>
            </a:r>
            <a:r>
              <a:rPr lang="en-US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Đọc</a:t>
            </a:r>
            <a:r>
              <a:rPr lang="en-US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hiểu</a:t>
            </a:r>
            <a:r>
              <a:rPr lang="en-US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văn</a:t>
            </a:r>
            <a:r>
              <a:rPr lang="en-US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bản</a:t>
            </a:r>
            <a:r>
              <a:rPr lang="en-US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kí</a:t>
            </a:r>
            <a:endParaRPr lang="en-US" dirty="0">
              <a:effectLst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1.2. </a:t>
            </a:r>
            <a:r>
              <a:rPr lang="en-US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Đọc</a:t>
            </a:r>
            <a:r>
              <a:rPr lang="en-US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hiểu</a:t>
            </a:r>
            <a:r>
              <a:rPr lang="en-US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văn</a:t>
            </a:r>
            <a:r>
              <a:rPr lang="en-US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bản</a:t>
            </a:r>
            <a:r>
              <a:rPr lang="en-US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nghị</a:t>
            </a:r>
            <a:r>
              <a:rPr lang="en-US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luận</a:t>
            </a:r>
            <a:endParaRPr lang="en-US" dirty="0">
              <a:effectLst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1.3. </a:t>
            </a:r>
            <a:r>
              <a:rPr lang="en-US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Đọc</a:t>
            </a:r>
            <a:r>
              <a:rPr lang="en-US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hiểu</a:t>
            </a:r>
            <a:r>
              <a:rPr lang="en-US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văn</a:t>
            </a:r>
            <a:r>
              <a:rPr lang="en-US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bản</a:t>
            </a:r>
            <a:r>
              <a:rPr lang="en-US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thông</a:t>
            </a:r>
            <a:r>
              <a:rPr lang="en-US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tin</a:t>
            </a: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1.4. </a:t>
            </a:r>
            <a:r>
              <a:rPr lang="en-US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Rèn</a:t>
            </a:r>
            <a:r>
              <a:rPr lang="en-US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luyện</a:t>
            </a:r>
            <a:r>
              <a:rPr lang="en-US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tiếng</a:t>
            </a:r>
            <a:r>
              <a:rPr lang="en-US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Việt</a:t>
            </a:r>
            <a:endParaRPr lang="en-US" dirty="0">
              <a:effectLst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en-US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4C8C7AA4-599F-6CE2-DB7F-EEC0B4A481DD}"/>
              </a:ext>
            </a:extLst>
          </p:cNvPr>
          <p:cNvSpPr/>
          <p:nvPr/>
        </p:nvSpPr>
        <p:spPr>
          <a:xfrm>
            <a:off x="316992" y="2474976"/>
            <a:ext cx="3697224" cy="78028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2400" dirty="0">
                <a:solidFill>
                  <a:schemeClr val="tx1"/>
                </a:solidFill>
                <a:latin typeface="UTM Avo" panose="02040603050506020204" pitchFamily="18"/>
              </a:rPr>
              <a:t>Học đọc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EFA3237-07DD-016C-B0E6-42FC935C3DA7}"/>
              </a:ext>
            </a:extLst>
          </p:cNvPr>
          <p:cNvSpPr/>
          <p:nvPr/>
        </p:nvSpPr>
        <p:spPr>
          <a:xfrm>
            <a:off x="4251960" y="2474976"/>
            <a:ext cx="3697224" cy="78028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2400" dirty="0">
                <a:solidFill>
                  <a:schemeClr val="tx1"/>
                </a:solidFill>
                <a:latin typeface="UTM Avo" panose="02040603050506020204" pitchFamily="18"/>
              </a:rPr>
              <a:t>Học viết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C85C510-F8BF-B472-8578-864F2DB6DD98}"/>
              </a:ext>
            </a:extLst>
          </p:cNvPr>
          <p:cNvSpPr/>
          <p:nvPr/>
        </p:nvSpPr>
        <p:spPr>
          <a:xfrm>
            <a:off x="8186928" y="2473815"/>
            <a:ext cx="3697224" cy="78028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2400" dirty="0">
                <a:solidFill>
                  <a:schemeClr val="tx1"/>
                </a:solidFill>
                <a:latin typeface="UTM Avo" panose="02040603050506020204" pitchFamily="18"/>
              </a:rPr>
              <a:t>Học và nghe</a:t>
            </a:r>
          </a:p>
        </p:txBody>
      </p:sp>
    </p:spTree>
    <p:extLst>
      <p:ext uri="{BB962C8B-B14F-4D97-AF65-F5344CB8AC3E}">
        <p14:creationId xmlns:p14="http://schemas.microsoft.com/office/powerpoint/2010/main" val="2146806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F65037-E518-5404-6D60-BF73C0504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FEE6790-6961-01BC-1792-E78DA201C5AC}"/>
              </a:ext>
            </a:extLst>
          </p:cNvPr>
          <p:cNvSpPr txBox="1"/>
          <p:nvPr/>
        </p:nvSpPr>
        <p:spPr>
          <a:xfrm>
            <a:off x="2847409" y="1795712"/>
            <a:ext cx="6307196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3. </a:t>
            </a:r>
            <a:r>
              <a:rPr lang="en-US" sz="2400" b="1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Cấu</a:t>
            </a:r>
            <a:r>
              <a:rPr lang="en-US" sz="2400" b="1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trúc</a:t>
            </a:r>
            <a:r>
              <a:rPr lang="en-US" sz="2400" b="1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en-US" sz="2400" b="1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sách</a:t>
            </a:r>
            <a:r>
              <a:rPr lang="en-US" sz="2400" b="1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Ngữ</a:t>
            </a:r>
            <a:r>
              <a:rPr lang="en-US" sz="2400" b="1" i="1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văn</a:t>
            </a:r>
            <a:r>
              <a:rPr lang="en-US" sz="2400" b="1" i="1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6</a:t>
            </a:r>
            <a:endParaRPr lang="en-US" sz="2400" i="1" dirty="0">
              <a:effectLst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B2BE9CA-13A8-1691-573E-DD41165B83A0}"/>
              </a:ext>
            </a:extLst>
          </p:cNvPr>
          <p:cNvGrpSpPr/>
          <p:nvPr/>
        </p:nvGrpSpPr>
        <p:grpSpPr>
          <a:xfrm>
            <a:off x="521028" y="2694431"/>
            <a:ext cx="11149944" cy="3437337"/>
            <a:chOff x="416146" y="1473071"/>
            <a:chExt cx="8362458" cy="3406170"/>
          </a:xfrm>
        </p:grpSpPr>
        <p:sp>
          <p:nvSpPr>
            <p:cNvPr id="28" name="Google Shape;98;p17">
              <a:extLst>
                <a:ext uri="{FF2B5EF4-FFF2-40B4-BE49-F238E27FC236}">
                  <a16:creationId xmlns:a16="http://schemas.microsoft.com/office/drawing/2014/main" id="{4A4E32FE-0F73-F41D-5362-D87BF49860D0}"/>
                </a:ext>
              </a:extLst>
            </p:cNvPr>
            <p:cNvSpPr/>
            <p:nvPr/>
          </p:nvSpPr>
          <p:spPr>
            <a:xfrm>
              <a:off x="2895600" y="1473071"/>
              <a:ext cx="3276600" cy="937253"/>
            </a:xfrm>
            <a:prstGeom prst="roundRect">
              <a:avLst>
                <a:gd name="adj" fmla="val 0"/>
              </a:avLst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lnSpc>
                  <a:spcPct val="150000"/>
                </a:lnSpc>
              </a:pPr>
              <a:r>
                <a:rPr lang="vi-VN" sz="2400" b="1" dirty="0">
                  <a:latin typeface="UTM Avo" panose="02040603050506020204" pitchFamily="18"/>
                </a:rPr>
                <a:t>CẤU TRÚC MỖI BÀI HỌC</a:t>
              </a:r>
              <a:endParaRPr lang="en-US" sz="2400" b="1" dirty="0">
                <a:latin typeface="UTM Avo" panose="02040603050506020204" pitchFamily="18"/>
              </a:endParaRP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BAA683FB-EB00-01C6-2959-FAC3FBD47844}"/>
                </a:ext>
              </a:extLst>
            </p:cNvPr>
            <p:cNvGrpSpPr/>
            <p:nvPr/>
          </p:nvGrpSpPr>
          <p:grpSpPr>
            <a:xfrm>
              <a:off x="416146" y="1941698"/>
              <a:ext cx="2479455" cy="2937543"/>
              <a:chOff x="416146" y="1941698"/>
              <a:chExt cx="2479455" cy="2937543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4B90ADB4-B280-2613-D8F1-75A26F1870EF}"/>
                  </a:ext>
                </a:extLst>
              </p:cNvPr>
              <p:cNvGrpSpPr/>
              <p:nvPr/>
            </p:nvGrpSpPr>
            <p:grpSpPr>
              <a:xfrm>
                <a:off x="416146" y="2894900"/>
                <a:ext cx="1999697" cy="1984341"/>
                <a:chOff x="416146" y="2894900"/>
                <a:chExt cx="1999697" cy="1984341"/>
              </a:xfrm>
            </p:grpSpPr>
            <p:sp>
              <p:nvSpPr>
                <p:cNvPr id="26" name="Google Shape;99;p17">
                  <a:extLst>
                    <a:ext uri="{FF2B5EF4-FFF2-40B4-BE49-F238E27FC236}">
                      <a16:creationId xmlns:a16="http://schemas.microsoft.com/office/drawing/2014/main" id="{4060C738-7788-978F-8CA2-71AFF5ACC933}"/>
                    </a:ext>
                  </a:extLst>
                </p:cNvPr>
                <p:cNvSpPr/>
                <p:nvPr/>
              </p:nvSpPr>
              <p:spPr>
                <a:xfrm>
                  <a:off x="889625" y="2894900"/>
                  <a:ext cx="752700" cy="7527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>
                    <a:lnSpc>
                      <a:spcPct val="150000"/>
                    </a:lnSpc>
                  </a:pPr>
                  <a:endParaRPr sz="2400">
                    <a:latin typeface="UTM Avo" panose="02040603050506020204" pitchFamily="18"/>
                  </a:endParaRPr>
                </a:p>
              </p:txBody>
            </p:sp>
            <p:sp>
              <p:nvSpPr>
                <p:cNvPr id="27" name="Google Shape;107;p17">
                  <a:extLst>
                    <a:ext uri="{FF2B5EF4-FFF2-40B4-BE49-F238E27FC236}">
                      <a16:creationId xmlns:a16="http://schemas.microsoft.com/office/drawing/2014/main" id="{04CC4F3D-E076-4818-EF89-BF846C959154}"/>
                    </a:ext>
                  </a:extLst>
                </p:cNvPr>
                <p:cNvSpPr txBox="1"/>
                <p:nvPr/>
              </p:nvSpPr>
              <p:spPr>
                <a:xfrm>
                  <a:off x="416146" y="3686061"/>
                  <a:ext cx="1999697" cy="1193180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9525">
                  <a:solidFill>
                    <a:schemeClr val="tx1"/>
                  </a:solidFill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algn="ctr">
                    <a:lnSpc>
                      <a:spcPct val="150000"/>
                    </a:lnSpc>
                  </a:pPr>
                  <a:r>
                    <a:rPr lang="vi-VN" sz="2400" dirty="0">
                      <a:latin typeface="UTM Avo" panose="02040603050506020204" pitchFamily="18"/>
                      <a:ea typeface="Fira Sans Extra Condensed"/>
                      <a:cs typeface="Arial" pitchFamily="34" charset="0"/>
                      <a:sym typeface="Fira Sans Extra Condensed"/>
                    </a:rPr>
                    <a:t>1. Đọc hiểu văn bản (2 văn bản)</a:t>
                  </a:r>
                  <a:endParaRPr sz="2400" dirty="0">
                    <a:latin typeface="UTM Avo" panose="02040603050506020204" pitchFamily="18"/>
                    <a:ea typeface="Fira Sans Extra Condensed"/>
                    <a:cs typeface="Arial" pitchFamily="34" charset="0"/>
                    <a:sym typeface="Fira Sans Extra Condensed"/>
                  </a:endParaRPr>
                </a:p>
              </p:txBody>
            </p:sp>
          </p:grpSp>
          <p:cxnSp>
            <p:nvCxnSpPr>
              <p:cNvPr id="25" name="Google Shape;136;p17">
                <a:extLst>
                  <a:ext uri="{FF2B5EF4-FFF2-40B4-BE49-F238E27FC236}">
                    <a16:creationId xmlns:a16="http://schemas.microsoft.com/office/drawing/2014/main" id="{458E8A87-8D88-9CA1-4297-C49A601E85C8}"/>
                  </a:ext>
                </a:extLst>
              </p:cNvPr>
              <p:cNvCxnSpPr>
                <a:cxnSpLocks/>
                <a:stCxn id="28" idx="1"/>
                <a:endCxn id="26" idx="0"/>
              </p:cNvCxnSpPr>
              <p:nvPr/>
            </p:nvCxnSpPr>
            <p:spPr>
              <a:xfrm rot="10800000" flipV="1">
                <a:off x="1265975" y="1941698"/>
                <a:ext cx="1629626" cy="953202"/>
              </a:xfrm>
              <a:prstGeom prst="bentConnector2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E5BCAD5A-0150-6667-BFD7-8CAFFEDC5C85}"/>
                </a:ext>
              </a:extLst>
            </p:cNvPr>
            <p:cNvGrpSpPr/>
            <p:nvPr/>
          </p:nvGrpSpPr>
          <p:grpSpPr>
            <a:xfrm>
              <a:off x="2537913" y="2410324"/>
              <a:ext cx="4068226" cy="2468917"/>
              <a:chOff x="2537913" y="2410324"/>
              <a:chExt cx="4068226" cy="2468917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253EA2C5-DA24-C38D-F83F-C616D802A534}"/>
                  </a:ext>
                </a:extLst>
              </p:cNvPr>
              <p:cNvGrpSpPr/>
              <p:nvPr/>
            </p:nvGrpSpPr>
            <p:grpSpPr>
              <a:xfrm>
                <a:off x="2537913" y="2410325"/>
                <a:ext cx="1995988" cy="2468916"/>
                <a:chOff x="2537913" y="2410325"/>
                <a:chExt cx="1995988" cy="2468916"/>
              </a:xfrm>
            </p:grpSpPr>
            <p:sp>
              <p:nvSpPr>
                <p:cNvPr id="21" name="Google Shape;100;p17">
                  <a:extLst>
                    <a:ext uri="{FF2B5EF4-FFF2-40B4-BE49-F238E27FC236}">
                      <a16:creationId xmlns:a16="http://schemas.microsoft.com/office/drawing/2014/main" id="{FDB14184-5F24-0311-55B7-029F99E87F70}"/>
                    </a:ext>
                  </a:extLst>
                </p:cNvPr>
                <p:cNvSpPr/>
                <p:nvPr/>
              </p:nvSpPr>
              <p:spPr>
                <a:xfrm>
                  <a:off x="3074900" y="2894900"/>
                  <a:ext cx="752700" cy="7527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>
                    <a:lnSpc>
                      <a:spcPct val="150000"/>
                    </a:lnSpc>
                  </a:pPr>
                  <a:endParaRPr sz="2400">
                    <a:latin typeface="UTM Avo" panose="02040603050506020204" pitchFamily="18"/>
                  </a:endParaRPr>
                </a:p>
              </p:txBody>
            </p:sp>
            <p:cxnSp>
              <p:nvCxnSpPr>
                <p:cNvPr id="22" name="Google Shape;137;p17">
                  <a:extLst>
                    <a:ext uri="{FF2B5EF4-FFF2-40B4-BE49-F238E27FC236}">
                      <a16:creationId xmlns:a16="http://schemas.microsoft.com/office/drawing/2014/main" id="{233C3463-5A4B-9340-F4B3-5B408F60177D}"/>
                    </a:ext>
                  </a:extLst>
                </p:cNvPr>
                <p:cNvCxnSpPr>
                  <a:cxnSpLocks/>
                  <a:stCxn id="28" idx="2"/>
                  <a:endCxn id="21" idx="0"/>
                </p:cNvCxnSpPr>
                <p:nvPr/>
              </p:nvCxnSpPr>
              <p:spPr>
                <a:xfrm rot="5400000">
                  <a:off x="3750288" y="2111288"/>
                  <a:ext cx="484576" cy="1082650"/>
                </a:xfrm>
                <a:prstGeom prst="bentConnector3">
                  <a:avLst>
                    <a:gd name="adj1" fmla="val 50000"/>
                  </a:avLst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sp>
              <p:nvSpPr>
                <p:cNvPr id="23" name="Google Shape;107;p17">
                  <a:extLst>
                    <a:ext uri="{FF2B5EF4-FFF2-40B4-BE49-F238E27FC236}">
                      <a16:creationId xmlns:a16="http://schemas.microsoft.com/office/drawing/2014/main" id="{A72807D7-0541-4185-7CB5-2A9845753214}"/>
                    </a:ext>
                  </a:extLst>
                </p:cNvPr>
                <p:cNvSpPr txBox="1"/>
                <p:nvPr/>
              </p:nvSpPr>
              <p:spPr>
                <a:xfrm>
                  <a:off x="2537913" y="3686061"/>
                  <a:ext cx="1988217" cy="1193180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9525">
                  <a:solidFill>
                    <a:schemeClr val="tx1"/>
                  </a:solidFill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algn="ctr">
                    <a:lnSpc>
                      <a:spcPct val="150000"/>
                    </a:lnSpc>
                  </a:pPr>
                  <a:r>
                    <a:rPr lang="fr" sz="2400" dirty="0">
                      <a:latin typeface="UTM Avo" panose="02040603050506020204" pitchFamily="18"/>
                      <a:ea typeface="Fira Sans Extra Condensed"/>
                      <a:cs typeface="Arial" pitchFamily="34" charset="0"/>
                      <a:sym typeface="Fira Sans Extra Condensed"/>
                    </a:rPr>
                    <a:t>2. </a:t>
                  </a:r>
                  <a:r>
                    <a:rPr lang="vi-VN" sz="2400" dirty="0">
                      <a:latin typeface="UTM Avo" panose="02040603050506020204" pitchFamily="18"/>
                      <a:ea typeface="Fira Sans Extra Condensed"/>
                      <a:cs typeface="Arial" pitchFamily="34" charset="0"/>
                      <a:sym typeface="Fira Sans Extra Condensed"/>
                    </a:rPr>
                    <a:t>Thực hành tiếng Việt</a:t>
                  </a:r>
                  <a:endParaRPr sz="2400" dirty="0">
                    <a:latin typeface="UTM Avo" panose="02040603050506020204" pitchFamily="18"/>
                    <a:ea typeface="Fira Sans Extra Condensed"/>
                    <a:cs typeface="Arial" pitchFamily="34" charset="0"/>
                    <a:sym typeface="Fira Sans Extra Condensed"/>
                  </a:endParaRPr>
                </a:p>
              </p:txBody>
            </p:sp>
          </p:grp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AA55F1FA-E8E5-0E76-480C-BA43E0CE4581}"/>
                  </a:ext>
                </a:extLst>
              </p:cNvPr>
              <p:cNvGrpSpPr/>
              <p:nvPr/>
            </p:nvGrpSpPr>
            <p:grpSpPr>
              <a:xfrm>
                <a:off x="4533900" y="2410324"/>
                <a:ext cx="2072239" cy="2468917"/>
                <a:chOff x="4533900" y="2410324"/>
                <a:chExt cx="2072239" cy="2468917"/>
              </a:xfrm>
            </p:grpSpPr>
            <p:sp>
              <p:nvSpPr>
                <p:cNvPr id="18" name="Google Shape;101;p17">
                  <a:extLst>
                    <a:ext uri="{FF2B5EF4-FFF2-40B4-BE49-F238E27FC236}">
                      <a16:creationId xmlns:a16="http://schemas.microsoft.com/office/drawing/2014/main" id="{EC46812B-C919-310B-9D75-2AE44A8F442C}"/>
                    </a:ext>
                  </a:extLst>
                </p:cNvPr>
                <p:cNvSpPr/>
                <p:nvPr/>
              </p:nvSpPr>
              <p:spPr>
                <a:xfrm>
                  <a:off x="5316525" y="2894900"/>
                  <a:ext cx="752700" cy="7527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>
                    <a:lnSpc>
                      <a:spcPct val="150000"/>
                    </a:lnSpc>
                  </a:pPr>
                  <a:endParaRPr sz="2400">
                    <a:latin typeface="UTM Avo" panose="02040603050506020204" pitchFamily="18"/>
                  </a:endParaRPr>
                </a:p>
              </p:txBody>
            </p:sp>
            <p:cxnSp>
              <p:nvCxnSpPr>
                <p:cNvPr id="19" name="Google Shape;138;p17">
                  <a:extLst>
                    <a:ext uri="{FF2B5EF4-FFF2-40B4-BE49-F238E27FC236}">
                      <a16:creationId xmlns:a16="http://schemas.microsoft.com/office/drawing/2014/main" id="{D161095D-C3D9-094E-1C09-27FB7C853E54}"/>
                    </a:ext>
                  </a:extLst>
                </p:cNvPr>
                <p:cNvCxnSpPr>
                  <a:cxnSpLocks/>
                  <a:stCxn id="28" idx="2"/>
                  <a:endCxn id="18" idx="0"/>
                </p:cNvCxnSpPr>
                <p:nvPr/>
              </p:nvCxnSpPr>
              <p:spPr>
                <a:xfrm rot="16200000" flipH="1">
                  <a:off x="4871100" y="2073124"/>
                  <a:ext cx="484576" cy="1158975"/>
                </a:xfrm>
                <a:prstGeom prst="bentConnector3">
                  <a:avLst>
                    <a:gd name="adj1" fmla="val 50000"/>
                  </a:avLst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sp>
              <p:nvSpPr>
                <p:cNvPr id="20" name="Google Shape;107;p17">
                  <a:extLst>
                    <a:ext uri="{FF2B5EF4-FFF2-40B4-BE49-F238E27FC236}">
                      <a16:creationId xmlns:a16="http://schemas.microsoft.com/office/drawing/2014/main" id="{AF80E8D9-E582-F2D5-6CF6-AEDC631BEA70}"/>
                    </a:ext>
                  </a:extLst>
                </p:cNvPr>
                <p:cNvSpPr txBox="1"/>
                <p:nvPr/>
              </p:nvSpPr>
              <p:spPr>
                <a:xfrm>
                  <a:off x="4648200" y="3686061"/>
                  <a:ext cx="1957939" cy="1193180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9525">
                  <a:solidFill>
                    <a:schemeClr val="tx1"/>
                  </a:solidFill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algn="ctr">
                    <a:lnSpc>
                      <a:spcPct val="150000"/>
                    </a:lnSpc>
                  </a:pPr>
                  <a:r>
                    <a:rPr lang="fr" sz="2400" dirty="0">
                      <a:latin typeface="UTM Avo" panose="02040603050506020204" pitchFamily="18"/>
                      <a:ea typeface="Fira Sans Extra Condensed"/>
                      <a:cs typeface="Arial" pitchFamily="34" charset="0"/>
                      <a:sym typeface="Fira Sans Extra Condensed"/>
                    </a:rPr>
                    <a:t>3. </a:t>
                  </a:r>
                  <a:r>
                    <a:rPr lang="vi-VN" sz="2400" dirty="0">
                      <a:latin typeface="UTM Avo" panose="02040603050506020204" pitchFamily="18"/>
                      <a:ea typeface="Fira Sans Extra Condensed"/>
                      <a:cs typeface="Arial" pitchFamily="34" charset="0"/>
                      <a:sym typeface="Fira Sans Extra Condensed"/>
                    </a:rPr>
                    <a:t>Viết</a:t>
                  </a:r>
                  <a:endParaRPr sz="2400" dirty="0">
                    <a:latin typeface="UTM Avo" panose="02040603050506020204" pitchFamily="18"/>
                    <a:ea typeface="Fira Sans Extra Condensed"/>
                    <a:cs typeface="Arial" pitchFamily="34" charset="0"/>
                    <a:sym typeface="Fira Sans Extra Condensed"/>
                  </a:endParaRPr>
                </a:p>
              </p:txBody>
            </p:sp>
          </p:grp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7DB415CE-6F6D-AC69-5FB8-BC30A76424A8}"/>
                </a:ext>
              </a:extLst>
            </p:cNvPr>
            <p:cNvGrpSpPr/>
            <p:nvPr/>
          </p:nvGrpSpPr>
          <p:grpSpPr>
            <a:xfrm>
              <a:off x="6172200" y="1941698"/>
              <a:ext cx="2606404" cy="2937543"/>
              <a:chOff x="6172200" y="1941698"/>
              <a:chExt cx="2606404" cy="2937543"/>
            </a:xfrm>
          </p:grpSpPr>
          <p:sp>
            <p:nvSpPr>
              <p:cNvPr id="13" name="Google Shape;102;p17">
                <a:extLst>
                  <a:ext uri="{FF2B5EF4-FFF2-40B4-BE49-F238E27FC236}">
                    <a16:creationId xmlns:a16="http://schemas.microsoft.com/office/drawing/2014/main" id="{F64FD25D-942B-0C50-B172-A9724DF5BCB6}"/>
                  </a:ext>
                </a:extLst>
              </p:cNvPr>
              <p:cNvSpPr/>
              <p:nvPr/>
            </p:nvSpPr>
            <p:spPr>
              <a:xfrm>
                <a:off x="7558150" y="2894900"/>
                <a:ext cx="752700" cy="7527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lnSpc>
                    <a:spcPct val="150000"/>
                  </a:lnSpc>
                </a:pPr>
                <a:endParaRPr sz="2400">
                  <a:latin typeface="UTM Avo" panose="02040603050506020204" pitchFamily="18"/>
                </a:endParaRPr>
              </a:p>
            </p:txBody>
          </p:sp>
          <p:cxnSp>
            <p:nvCxnSpPr>
              <p:cNvPr id="14" name="Google Shape;139;p17">
                <a:extLst>
                  <a:ext uri="{FF2B5EF4-FFF2-40B4-BE49-F238E27FC236}">
                    <a16:creationId xmlns:a16="http://schemas.microsoft.com/office/drawing/2014/main" id="{04BD485C-21D4-A7B7-783C-D9F1CF1216AC}"/>
                  </a:ext>
                </a:extLst>
              </p:cNvPr>
              <p:cNvCxnSpPr>
                <a:cxnSpLocks/>
                <a:stCxn id="28" idx="3"/>
                <a:endCxn id="13" idx="0"/>
              </p:cNvCxnSpPr>
              <p:nvPr/>
            </p:nvCxnSpPr>
            <p:spPr>
              <a:xfrm>
                <a:off x="6172200" y="1941698"/>
                <a:ext cx="1762300" cy="953202"/>
              </a:xfrm>
              <a:prstGeom prst="bentConnector2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15" name="Google Shape;107;p17">
                <a:extLst>
                  <a:ext uri="{FF2B5EF4-FFF2-40B4-BE49-F238E27FC236}">
                    <a16:creationId xmlns:a16="http://schemas.microsoft.com/office/drawing/2014/main" id="{BF6840AB-108E-3EEC-EB37-22043977D1E2}"/>
                  </a:ext>
                </a:extLst>
              </p:cNvPr>
              <p:cNvSpPr txBox="1"/>
              <p:nvPr/>
            </p:nvSpPr>
            <p:spPr>
              <a:xfrm>
                <a:off x="6781800" y="3686061"/>
                <a:ext cx="1996804" cy="119318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fr" sz="2400" dirty="0">
                    <a:latin typeface="UTM Avo" panose="02040603050506020204" pitchFamily="18"/>
                    <a:ea typeface="Fira Sans Extra Condensed"/>
                    <a:cs typeface="Arial" pitchFamily="34" charset="0"/>
                    <a:sym typeface="Fira Sans Extra Condensed"/>
                  </a:rPr>
                  <a:t>4. </a:t>
                </a:r>
                <a:r>
                  <a:rPr lang="vi-VN" sz="2400" dirty="0">
                    <a:latin typeface="UTM Avo" panose="02040603050506020204" pitchFamily="18"/>
                    <a:ea typeface="Fira Sans Extra Condensed"/>
                    <a:cs typeface="Arial" pitchFamily="34" charset="0"/>
                    <a:sym typeface="Fira Sans Extra Condensed"/>
                  </a:rPr>
                  <a:t>Nói và nghe</a:t>
                </a:r>
                <a:endParaRPr sz="2400" dirty="0">
                  <a:latin typeface="UTM Avo" panose="02040603050506020204" pitchFamily="18"/>
                  <a:ea typeface="Fira Sans Extra Condensed"/>
                  <a:cs typeface="Arial" pitchFamily="34" charset="0"/>
                  <a:sym typeface="Fira Sans Extra Condensed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67175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4"/>
            <a:extLst>
              <a:ext uri="{FF2B5EF4-FFF2-40B4-BE49-F238E27FC236}">
                <a16:creationId xmlns:a16="http://schemas.microsoft.com/office/drawing/2014/main" id="{03C6D0CB-F964-8793-EF32-35D4B3798A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40059" y="3124200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930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4">
            <a:extLst>
              <a:ext uri="{FF2B5EF4-FFF2-40B4-BE49-F238E27FC236}">
                <a16:creationId xmlns:a16="http://schemas.microsoft.com/office/drawing/2014/main" id="{56CA6E8E-362A-A3BE-7DCB-28FEA9A7E10D}"/>
              </a:ext>
            </a:extLst>
          </p:cNvPr>
          <p:cNvSpPr>
            <a:spLocks noChangeAspect="1"/>
          </p:cNvSpPr>
          <p:nvPr/>
        </p:nvSpPr>
        <p:spPr>
          <a:xfrm flipH="1">
            <a:off x="2620683" y="4668551"/>
            <a:ext cx="6950633" cy="2189449"/>
          </a:xfrm>
          <a:custGeom>
            <a:avLst/>
            <a:gdLst/>
            <a:ahLst/>
            <a:cxnLst/>
            <a:rect l="l" t="t" r="r" b="b"/>
            <a:pathLst>
              <a:path w="8430308" h="2655547">
                <a:moveTo>
                  <a:pt x="8430308" y="0"/>
                </a:moveTo>
                <a:lnTo>
                  <a:pt x="0" y="0"/>
                </a:lnTo>
                <a:lnTo>
                  <a:pt x="0" y="2655547"/>
                </a:lnTo>
                <a:lnTo>
                  <a:pt x="8430308" y="2655547"/>
                </a:lnTo>
                <a:lnTo>
                  <a:pt x="8430308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C85F88D-71FE-1FF6-A265-E89C355C3A7F}"/>
              </a:ext>
            </a:extLst>
          </p:cNvPr>
          <p:cNvGrpSpPr/>
          <p:nvPr/>
        </p:nvGrpSpPr>
        <p:grpSpPr>
          <a:xfrm>
            <a:off x="979412" y="2191123"/>
            <a:ext cx="4921516" cy="2071223"/>
            <a:chOff x="642214" y="469988"/>
            <a:chExt cx="4440337" cy="2819614"/>
          </a:xfrm>
        </p:grpSpPr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DC8A59FC-B017-AC03-A710-7EA76C3C1570}"/>
                </a:ext>
              </a:extLst>
            </p:cNvPr>
            <p:cNvSpPr/>
            <p:nvPr/>
          </p:nvSpPr>
          <p:spPr>
            <a:xfrm>
              <a:off x="642214" y="469988"/>
              <a:ext cx="4440337" cy="2819614"/>
            </a:xfrm>
            <a:prstGeom prst="roundRect">
              <a:avLst>
                <a:gd name="adj" fmla="val 10000"/>
              </a:avLst>
            </a:prstGeom>
            <a:solidFill>
              <a:schemeClr val="accent4">
                <a:lumMod val="60000"/>
                <a:lumOff val="40000"/>
                <a:alpha val="90000"/>
              </a:schemeClr>
            </a:solidFill>
            <a:ln>
              <a:noFill/>
            </a:ln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Rounded Rectangle 4">
              <a:extLst>
                <a:ext uri="{FF2B5EF4-FFF2-40B4-BE49-F238E27FC236}">
                  <a16:creationId xmlns:a16="http://schemas.microsoft.com/office/drawing/2014/main" id="{8D633D9C-2019-4BC3-EC3C-FD1A2EDF7416}"/>
                </a:ext>
              </a:extLst>
            </p:cNvPr>
            <p:cNvSpPr txBox="1"/>
            <p:nvPr/>
          </p:nvSpPr>
          <p:spPr>
            <a:xfrm>
              <a:off x="724798" y="552572"/>
              <a:ext cx="4357753" cy="2654445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1920" tIns="121920" rIns="121920" bIns="12192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15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vi-VN" sz="2600" kern="1200" dirty="0">
                  <a:latin typeface="UTM Avo" panose="02040603050506020204" pitchFamily="18"/>
                </a:rPr>
                <a:t>Đọc trước phần: </a:t>
              </a:r>
            </a:p>
            <a:p>
              <a:pPr marL="0" lvl="0" indent="0" algn="ctr" defTabSz="1422400">
                <a:lnSpc>
                  <a:spcPct val="15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vi-VN" sz="2600" b="1" kern="1200" dirty="0">
                  <a:latin typeface="UTM Avo" panose="02040603050506020204" pitchFamily="18"/>
                </a:rPr>
                <a:t>Đọc hiểu văn bản </a:t>
              </a:r>
              <a:r>
                <a:rPr lang="vi-VN" sz="2600" b="1" kern="1200">
                  <a:latin typeface="UTM Avo" panose="02040603050506020204" pitchFamily="18"/>
                </a:rPr>
                <a:t>văn học</a:t>
              </a:r>
              <a:endParaRPr lang="en-US" sz="2600" b="1" kern="1200" dirty="0">
                <a:latin typeface="UTM Avo" panose="02040603050506020204" pitchFamily="18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2EAE876-48A2-2A79-071E-DE04A64DFBDB}"/>
              </a:ext>
            </a:extLst>
          </p:cNvPr>
          <p:cNvGrpSpPr/>
          <p:nvPr/>
        </p:nvGrpSpPr>
        <p:grpSpPr>
          <a:xfrm>
            <a:off x="6291073" y="2191123"/>
            <a:ext cx="4921516" cy="2071223"/>
            <a:chOff x="6069293" y="469988"/>
            <a:chExt cx="4440337" cy="2819614"/>
          </a:xfrm>
        </p:grpSpPr>
        <p:sp>
          <p:nvSpPr>
            <p:cNvPr id="14" name="Rounded Rectangle 13">
              <a:extLst>
                <a:ext uri="{FF2B5EF4-FFF2-40B4-BE49-F238E27FC236}">
                  <a16:creationId xmlns:a16="http://schemas.microsoft.com/office/drawing/2014/main" id="{D4E5345A-CA8C-7119-5B0A-ADD41139B379}"/>
                </a:ext>
              </a:extLst>
            </p:cNvPr>
            <p:cNvSpPr/>
            <p:nvPr/>
          </p:nvSpPr>
          <p:spPr>
            <a:xfrm>
              <a:off x="6069293" y="469988"/>
              <a:ext cx="4440337" cy="2819614"/>
            </a:xfrm>
            <a:prstGeom prst="roundRect">
              <a:avLst>
                <a:gd name="adj" fmla="val 10000"/>
              </a:avLst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Rounded Rectangle 6">
              <a:extLst>
                <a:ext uri="{FF2B5EF4-FFF2-40B4-BE49-F238E27FC236}">
                  <a16:creationId xmlns:a16="http://schemas.microsoft.com/office/drawing/2014/main" id="{E525F64C-710F-DF6F-9F1F-474D7A912322}"/>
                </a:ext>
              </a:extLst>
            </p:cNvPr>
            <p:cNvSpPr txBox="1"/>
            <p:nvPr/>
          </p:nvSpPr>
          <p:spPr>
            <a:xfrm>
              <a:off x="6151877" y="552572"/>
              <a:ext cx="4275169" cy="2654446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1920" tIns="121920" rIns="121920" bIns="12192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150000"/>
                </a:lnSpc>
                <a:spcBef>
                  <a:spcPct val="0"/>
                </a:spcBef>
                <a:buNone/>
              </a:pPr>
              <a:r>
                <a:rPr lang="vi-VN" sz="2600" kern="1200" dirty="0">
                  <a:latin typeface="UTM Avo" panose="02040603050506020204" pitchFamily="18"/>
                </a:rPr>
                <a:t>Tìm hiểu các tác phẩm </a:t>
              </a:r>
            </a:p>
            <a:p>
              <a:pPr marL="0" lvl="0" indent="0" algn="ctr" defTabSz="1422400">
                <a:lnSpc>
                  <a:spcPct val="150000"/>
                </a:lnSpc>
                <a:spcBef>
                  <a:spcPct val="0"/>
                </a:spcBef>
                <a:buNone/>
              </a:pPr>
              <a:r>
                <a:rPr lang="vi-VN" sz="2600" kern="1200" dirty="0">
                  <a:latin typeface="UTM Avo" panose="02040603050506020204" pitchFamily="18"/>
                </a:rPr>
                <a:t>văn học sẽ được học </a:t>
              </a:r>
            </a:p>
            <a:p>
              <a:pPr marL="0" lvl="0" indent="0" algn="ctr" defTabSz="1422400">
                <a:lnSpc>
                  <a:spcPct val="150000"/>
                </a:lnSpc>
                <a:spcBef>
                  <a:spcPct val="0"/>
                </a:spcBef>
                <a:buNone/>
              </a:pPr>
              <a:r>
                <a:rPr lang="vi-VN" sz="2600" kern="1200" dirty="0">
                  <a:latin typeface="UTM Avo" panose="02040603050506020204" pitchFamily="18"/>
                </a:rPr>
                <a:t>trong </a:t>
              </a:r>
              <a:r>
                <a:rPr lang="vi-VN" sz="2600" kern="1200">
                  <a:latin typeface="UTM Avo" panose="02040603050506020204" pitchFamily="18"/>
                </a:rPr>
                <a:t>chương trình</a:t>
              </a:r>
              <a:endParaRPr lang="en-US" sz="2600" kern="1200" dirty="0">
                <a:latin typeface="UTM Avo" panose="02040603050506020204" pitchFamily="1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81592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541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62105" y="912740"/>
            <a:ext cx="11367083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b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Like fanpage Hoc10 - Học 1 biết 10 để nhận thêm nhiều tài liệu giảng dạy</a:t>
            </a:r>
          </a:p>
          <a:p>
            <a:pPr algn="ctr">
              <a:lnSpc>
                <a:spcPct val="150000"/>
              </a:lnSpc>
            </a:pPr>
            <a:r>
              <a:rPr lang="en-US" sz="200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>
                <a:solidFill>
                  <a:srgbClr val="843C0C"/>
                </a:solidFill>
                <a:latin typeface="UTM Avo" panose="020406030505060202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Hoc10 – Học 1 biết 10</a:t>
            </a:r>
            <a:endParaRPr lang="en-US" sz="2400" b="1" u="sng">
              <a:solidFill>
                <a:srgbClr val="843C0C"/>
              </a:solidFill>
              <a:latin typeface="UTM Avo" panose="020406030505060202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335</Words>
  <Application>Microsoft Office PowerPoint</Application>
  <PresentationFormat>Widescreen</PresentationFormat>
  <Paragraphs>50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 Light</vt:lpstr>
      <vt:lpstr>UTM Avo</vt:lpstr>
      <vt:lpstr>Calibri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Ziczac</cp:lastModifiedBy>
  <cp:revision>47</cp:revision>
  <dcterms:created xsi:type="dcterms:W3CDTF">2023-10-19T01:39:18Z</dcterms:created>
  <dcterms:modified xsi:type="dcterms:W3CDTF">2024-02-21T02:34:10Z</dcterms:modified>
</cp:coreProperties>
</file>