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22"/>
  </p:notesMasterIdLst>
  <p:sldIdLst>
    <p:sldId id="256" r:id="rId2"/>
    <p:sldId id="281" r:id="rId3"/>
    <p:sldId id="324" r:id="rId4"/>
    <p:sldId id="284" r:id="rId5"/>
    <p:sldId id="316" r:id="rId6"/>
    <p:sldId id="286" r:id="rId7"/>
    <p:sldId id="317" r:id="rId8"/>
    <p:sldId id="318" r:id="rId9"/>
    <p:sldId id="320" r:id="rId10"/>
    <p:sldId id="287" r:id="rId11"/>
    <p:sldId id="325" r:id="rId12"/>
    <p:sldId id="293" r:id="rId13"/>
    <p:sldId id="294" r:id="rId14"/>
    <p:sldId id="296" r:id="rId15"/>
    <p:sldId id="298" r:id="rId16"/>
    <p:sldId id="322" r:id="rId17"/>
    <p:sldId id="321" r:id="rId18"/>
    <p:sldId id="326" r:id="rId19"/>
    <p:sldId id="279" r:id="rId20"/>
    <p:sldId id="299" r:id="rId21"/>
  </p:sldIdLst>
  <p:sldSz cx="12192000" cy="6858000"/>
  <p:notesSz cx="6858000" cy="9144000"/>
  <p:embeddedFontLst>
    <p:embeddedFont>
      <p:font typeface="UTM Avo" panose="02040603050506020204" pitchFamily="18" charset="0"/>
      <p:regular r:id="rId23"/>
      <p:bold r:id="rId24"/>
      <p:italic r:id="rId25"/>
      <p:boldItalic r:id="rId2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BBFF"/>
    <a:srgbClr val="FF8E3D"/>
    <a:srgbClr val="FFB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6"/>
  </p:normalViewPr>
  <p:slideViewPr>
    <p:cSldViewPr snapToGrid="0">
      <p:cViewPr varScale="1">
        <p:scale>
          <a:sx n="60" d="100"/>
          <a:sy n="60" d="100"/>
        </p:scale>
        <p:origin x="78" y="10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F47BA8-6494-4E1A-9672-23BF9094208A}" type="doc">
      <dgm:prSet loTypeId="urn:microsoft.com/office/officeart/2005/8/layout/hierarchy2" loCatId="hierarchy" qsTypeId="urn:microsoft.com/office/officeart/2005/8/quickstyle/simple1" qsCatId="simple" csTypeId="urn:microsoft.com/office/officeart/2005/8/colors/accent6_2" csCatId="accent6" phldr="1"/>
      <dgm:spPr/>
      <dgm:t>
        <a:bodyPr/>
        <a:lstStyle/>
        <a:p>
          <a:endParaRPr lang="en-US"/>
        </a:p>
      </dgm:t>
    </dgm:pt>
    <dgm:pt modelId="{FADCAB19-4DDC-4AF4-ACE1-B84A57B98638}">
      <dgm:prSet phldrT="[Text]" custT="1"/>
      <dgm:spPr>
        <a:solidFill>
          <a:schemeClr val="accent4">
            <a:lumMod val="60000"/>
            <a:lumOff val="40000"/>
          </a:schemeClr>
        </a:solidFill>
      </dgm:spPr>
      <dgm:t>
        <a:bodyPr/>
        <a:lstStyle/>
        <a:p>
          <a:pPr algn="ctr"/>
          <a:r>
            <a:rPr lang="vi-VN" sz="2400" b="1" dirty="0">
              <a:solidFill>
                <a:schemeClr val="tx1"/>
              </a:solidFill>
              <a:latin typeface="UTM Avo" panose="02040603050506020204" pitchFamily="18"/>
            </a:rPr>
            <a:t>Truyện</a:t>
          </a:r>
        </a:p>
      </dgm:t>
    </dgm:pt>
    <dgm:pt modelId="{AA6B41DD-CDBA-4B4E-883D-58FACB81720C}" type="parTrans" cxnId="{43DB943E-F746-4920-82C4-F408EFA9AADF}">
      <dgm:prSet/>
      <dgm:spPr/>
      <dgm:t>
        <a:bodyPr/>
        <a:lstStyle/>
        <a:p>
          <a:endParaRPr lang="en-US" sz="2200"/>
        </a:p>
      </dgm:t>
    </dgm:pt>
    <dgm:pt modelId="{35DBDFF3-478A-41D5-A36A-9BD26448646C}" type="sibTrans" cxnId="{43DB943E-F746-4920-82C4-F408EFA9AADF}">
      <dgm:prSet/>
      <dgm:spPr/>
      <dgm:t>
        <a:bodyPr/>
        <a:lstStyle/>
        <a:p>
          <a:endParaRPr lang="en-US" sz="2200"/>
        </a:p>
      </dgm:t>
    </dgm:pt>
    <dgm:pt modelId="{41F039F8-1343-4FDF-BDFD-2F279395A4F4}">
      <dgm:prSet phldrT="[Text]" custT="1"/>
      <dgm:spPr>
        <a:solidFill>
          <a:srgbClr val="6EBBFF"/>
        </a:solidFill>
      </dgm:spPr>
      <dgm:t>
        <a:bodyPr/>
        <a:lstStyle/>
        <a:p>
          <a:pPr algn="ctr"/>
          <a:r>
            <a:rPr lang="vi-VN" sz="2000" dirty="0">
              <a:solidFill>
                <a:schemeClr val="tx1"/>
              </a:solidFill>
              <a:latin typeface="UTM Avo" panose="02040603050506020204" pitchFamily="18"/>
            </a:rPr>
            <a:t>Khái niệm</a:t>
          </a:r>
          <a:endParaRPr lang="en-US" sz="2000" dirty="0">
            <a:solidFill>
              <a:schemeClr val="tx1"/>
            </a:solidFill>
            <a:latin typeface="UTM Avo" panose="02040603050506020204" pitchFamily="18"/>
          </a:endParaRPr>
        </a:p>
      </dgm:t>
    </dgm:pt>
    <dgm:pt modelId="{F43FECE9-B0E8-460F-8F1A-E9B1033F9F79}" type="parTrans" cxnId="{B0748F82-C3CC-4DA7-845D-5CACECF38312}">
      <dgm:prSet custT="1"/>
      <dgm:spPr/>
      <dgm:t>
        <a:bodyPr/>
        <a:lstStyle/>
        <a:p>
          <a:endParaRPr lang="en-US" sz="2200"/>
        </a:p>
      </dgm:t>
    </dgm:pt>
    <dgm:pt modelId="{E0031898-17B8-4FFE-B027-24388A3EB311}" type="sibTrans" cxnId="{B0748F82-C3CC-4DA7-845D-5CACECF38312}">
      <dgm:prSet/>
      <dgm:spPr/>
      <dgm:t>
        <a:bodyPr/>
        <a:lstStyle/>
        <a:p>
          <a:endParaRPr lang="en-US" sz="2200"/>
        </a:p>
      </dgm:t>
    </dgm:pt>
    <dgm:pt modelId="{A662273F-7BD3-45DD-845C-6B6C29B3A537}">
      <dgm:prSet phldrT="[Text]" custT="1"/>
      <dgm:spPr>
        <a:solidFill>
          <a:schemeClr val="accent2">
            <a:lumMod val="40000"/>
            <a:lumOff val="60000"/>
          </a:schemeClr>
        </a:solidFill>
      </dgm:spPr>
      <dgm:t>
        <a:bodyPr/>
        <a:lstStyle/>
        <a:p>
          <a:pPr algn="just"/>
          <a:r>
            <a:rPr lang="vi-VN" sz="2000" dirty="0">
              <a:solidFill>
                <a:schemeClr val="tx1"/>
              </a:solidFill>
              <a:latin typeface="UTM Avo" panose="02040603050506020204" pitchFamily="18"/>
            </a:rPr>
            <a:t>Truyện là một thể loại văn học thường kể lại câu chuyện bằng một chuỗi sự việc liên quan đến nhau, sự việc này dẫn đến sự việc kia, cuối cùng có một kết thúc. Truyện nhằm giải thích sự việc, tìm hiểu con người, nêu vấn đề và bày tỏ thái độ.</a:t>
          </a:r>
          <a:endParaRPr lang="en-US" sz="2000" dirty="0">
            <a:solidFill>
              <a:schemeClr val="tx1"/>
            </a:solidFill>
            <a:latin typeface="UTM Avo" panose="02040603050506020204" pitchFamily="18"/>
          </a:endParaRPr>
        </a:p>
      </dgm:t>
    </dgm:pt>
    <dgm:pt modelId="{5A2A7F68-D457-47CE-9264-287C8D17CDCD}" type="parTrans" cxnId="{C8CB9A0E-C908-40B5-98A9-6E174C012B08}">
      <dgm:prSet custT="1"/>
      <dgm:spPr/>
      <dgm:t>
        <a:bodyPr/>
        <a:lstStyle/>
        <a:p>
          <a:endParaRPr lang="en-US" sz="2200"/>
        </a:p>
      </dgm:t>
    </dgm:pt>
    <dgm:pt modelId="{56E15CEC-8AA5-40BC-8F65-E0090072A0BD}" type="sibTrans" cxnId="{C8CB9A0E-C908-40B5-98A9-6E174C012B08}">
      <dgm:prSet/>
      <dgm:spPr/>
      <dgm:t>
        <a:bodyPr/>
        <a:lstStyle/>
        <a:p>
          <a:endParaRPr lang="en-US" sz="2200"/>
        </a:p>
      </dgm:t>
    </dgm:pt>
    <dgm:pt modelId="{DE0F7B69-6DAE-4A55-95E0-EC62EDD70235}">
      <dgm:prSet phldrT="[Text]" custT="1"/>
      <dgm:spPr>
        <a:solidFill>
          <a:srgbClr val="6EBBFF"/>
        </a:solidFill>
      </dgm:spPr>
      <dgm:t>
        <a:bodyPr/>
        <a:lstStyle/>
        <a:p>
          <a:pPr algn="ctr"/>
          <a:r>
            <a:rPr lang="vi-VN" sz="2000">
              <a:solidFill>
                <a:schemeClr val="tx1"/>
              </a:solidFill>
              <a:latin typeface="UTM Avo" panose="02040603050506020204" pitchFamily="18"/>
            </a:rPr>
            <a:t>Nội dung</a:t>
          </a:r>
          <a:endParaRPr lang="en-US" sz="2000" dirty="0">
            <a:solidFill>
              <a:schemeClr val="tx1"/>
            </a:solidFill>
            <a:latin typeface="UTM Avo" panose="02040603050506020204" pitchFamily="18"/>
          </a:endParaRPr>
        </a:p>
      </dgm:t>
    </dgm:pt>
    <dgm:pt modelId="{B425C7EB-0035-487A-81C7-236D6D52B4A7}" type="parTrans" cxnId="{40867F54-3A22-443D-9F9E-5982CD366FBE}">
      <dgm:prSet custT="1"/>
      <dgm:spPr/>
      <dgm:t>
        <a:bodyPr/>
        <a:lstStyle/>
        <a:p>
          <a:endParaRPr lang="en-US" sz="2200"/>
        </a:p>
      </dgm:t>
    </dgm:pt>
    <dgm:pt modelId="{F1616B5D-6D04-4B56-A4FC-53EC718816FC}" type="sibTrans" cxnId="{40867F54-3A22-443D-9F9E-5982CD366FBE}">
      <dgm:prSet/>
      <dgm:spPr/>
      <dgm:t>
        <a:bodyPr/>
        <a:lstStyle/>
        <a:p>
          <a:endParaRPr lang="en-US" sz="2200"/>
        </a:p>
      </dgm:t>
    </dgm:pt>
    <dgm:pt modelId="{092A0062-5FE0-413A-8F56-01EB6842AE6D}">
      <dgm:prSet phldrT="[Text]" custT="1"/>
      <dgm:spPr>
        <a:solidFill>
          <a:schemeClr val="accent2">
            <a:lumMod val="40000"/>
            <a:lumOff val="60000"/>
          </a:schemeClr>
        </a:solidFill>
      </dgm:spPr>
      <dgm:t>
        <a:bodyPr/>
        <a:lstStyle/>
        <a:p>
          <a:pPr algn="just"/>
          <a:r>
            <a:rPr lang="vi-VN" sz="2000" dirty="0">
              <a:solidFill>
                <a:schemeClr val="tx1"/>
              </a:solidFill>
              <a:latin typeface="UTM Avo" panose="02040603050506020204" pitchFamily="18"/>
            </a:rPr>
            <a:t>Chứa đựng lòng yêu nước, tinh thần nhân văn sâu sắc.</a:t>
          </a:r>
          <a:endParaRPr lang="en-US" sz="2000" dirty="0">
            <a:solidFill>
              <a:schemeClr val="tx1"/>
            </a:solidFill>
            <a:latin typeface="UTM Avo" panose="02040603050506020204" pitchFamily="18"/>
          </a:endParaRPr>
        </a:p>
      </dgm:t>
    </dgm:pt>
    <dgm:pt modelId="{83206004-C44B-41A8-9370-2156C1DE5107}" type="parTrans" cxnId="{037745A5-F0C8-4D20-8368-07EA232A14C1}">
      <dgm:prSet custT="1"/>
      <dgm:spPr/>
      <dgm:t>
        <a:bodyPr/>
        <a:lstStyle/>
        <a:p>
          <a:endParaRPr lang="en-US" sz="2200"/>
        </a:p>
      </dgm:t>
    </dgm:pt>
    <dgm:pt modelId="{002A0E41-12DA-4BAE-B1DE-34268C1C3304}" type="sibTrans" cxnId="{037745A5-F0C8-4D20-8368-07EA232A14C1}">
      <dgm:prSet/>
      <dgm:spPr/>
      <dgm:t>
        <a:bodyPr/>
        <a:lstStyle/>
        <a:p>
          <a:endParaRPr lang="en-US" sz="2200"/>
        </a:p>
      </dgm:t>
    </dgm:pt>
    <dgm:pt modelId="{46D38C36-F145-41BC-8029-99B0AB883F49}">
      <dgm:prSet phldrT="[Text]" custT="1"/>
      <dgm:spPr>
        <a:solidFill>
          <a:schemeClr val="accent2">
            <a:lumMod val="40000"/>
            <a:lumOff val="60000"/>
          </a:schemeClr>
        </a:solidFill>
      </dgm:spPr>
      <dgm:t>
        <a:bodyPr/>
        <a:lstStyle/>
        <a:p>
          <a:pPr algn="just"/>
          <a:r>
            <a:rPr lang="vi-VN" sz="2000" dirty="0">
              <a:solidFill>
                <a:schemeClr val="tx1"/>
              </a:solidFill>
              <a:latin typeface="UTM Avo" panose="02040603050506020204" pitchFamily="18"/>
            </a:rPr>
            <a:t>Tình cảm trong sáng, vô tư, lòng yêu thương nhân hậu, bao dung.</a:t>
          </a:r>
          <a:endParaRPr lang="en-US" sz="2000" dirty="0">
            <a:solidFill>
              <a:schemeClr val="tx1"/>
            </a:solidFill>
            <a:latin typeface="UTM Avo" panose="02040603050506020204" pitchFamily="18"/>
          </a:endParaRPr>
        </a:p>
      </dgm:t>
    </dgm:pt>
    <dgm:pt modelId="{07770CFC-864C-4A0B-B1A3-3AA36CD8222A}" type="sibTrans" cxnId="{478E1496-FDC7-4194-AEF3-D6CDCA38462C}">
      <dgm:prSet/>
      <dgm:spPr/>
      <dgm:t>
        <a:bodyPr/>
        <a:lstStyle/>
        <a:p>
          <a:endParaRPr lang="en-US" sz="2200"/>
        </a:p>
      </dgm:t>
    </dgm:pt>
    <dgm:pt modelId="{F146C104-F4F7-479C-8036-F43BD8B2D2DE}" type="parTrans" cxnId="{478E1496-FDC7-4194-AEF3-D6CDCA38462C}">
      <dgm:prSet custT="1"/>
      <dgm:spPr/>
      <dgm:t>
        <a:bodyPr/>
        <a:lstStyle/>
        <a:p>
          <a:endParaRPr lang="en-US" sz="2200"/>
        </a:p>
      </dgm:t>
    </dgm:pt>
    <dgm:pt modelId="{7D05587C-E160-475E-8E20-3750B2B129D5}" type="pres">
      <dgm:prSet presAssocID="{28F47BA8-6494-4E1A-9672-23BF9094208A}" presName="diagram" presStyleCnt="0">
        <dgm:presLayoutVars>
          <dgm:chPref val="1"/>
          <dgm:dir/>
          <dgm:animOne val="branch"/>
          <dgm:animLvl val="lvl"/>
          <dgm:resizeHandles val="exact"/>
        </dgm:presLayoutVars>
      </dgm:prSet>
      <dgm:spPr/>
    </dgm:pt>
    <dgm:pt modelId="{0CB8744E-9DB5-4A05-982B-88E4014EA7F5}" type="pres">
      <dgm:prSet presAssocID="{FADCAB19-4DDC-4AF4-ACE1-B84A57B98638}" presName="root1" presStyleCnt="0"/>
      <dgm:spPr/>
    </dgm:pt>
    <dgm:pt modelId="{D5CC8E13-D0D6-4F18-A4FA-675EED789D7E}" type="pres">
      <dgm:prSet presAssocID="{FADCAB19-4DDC-4AF4-ACE1-B84A57B98638}" presName="LevelOneTextNode" presStyleLbl="node0" presStyleIdx="0" presStyleCnt="1" custScaleX="176769" custScaleY="189023">
        <dgm:presLayoutVars>
          <dgm:chPref val="3"/>
        </dgm:presLayoutVars>
      </dgm:prSet>
      <dgm:spPr/>
    </dgm:pt>
    <dgm:pt modelId="{E3A249A2-7893-4354-A0BD-D29EE9123F1C}" type="pres">
      <dgm:prSet presAssocID="{FADCAB19-4DDC-4AF4-ACE1-B84A57B98638}" presName="level2hierChild" presStyleCnt="0"/>
      <dgm:spPr/>
    </dgm:pt>
    <dgm:pt modelId="{7AAA7A42-8D93-4ECF-9710-151AFF6D2B47}" type="pres">
      <dgm:prSet presAssocID="{F43FECE9-B0E8-460F-8F1A-E9B1033F9F79}" presName="conn2-1" presStyleLbl="parChTrans1D2" presStyleIdx="0" presStyleCnt="2"/>
      <dgm:spPr/>
    </dgm:pt>
    <dgm:pt modelId="{63118878-5C6D-40B2-8DCC-02680849614E}" type="pres">
      <dgm:prSet presAssocID="{F43FECE9-B0E8-460F-8F1A-E9B1033F9F79}" presName="connTx" presStyleLbl="parChTrans1D2" presStyleIdx="0" presStyleCnt="2"/>
      <dgm:spPr/>
    </dgm:pt>
    <dgm:pt modelId="{28D48D20-98B4-4299-94AE-EF9E21BBDD04}" type="pres">
      <dgm:prSet presAssocID="{41F039F8-1343-4FDF-BDFD-2F279395A4F4}" presName="root2" presStyleCnt="0"/>
      <dgm:spPr/>
    </dgm:pt>
    <dgm:pt modelId="{40D632AA-CEAE-4C7C-B4AC-C64F7ABA2FC8}" type="pres">
      <dgm:prSet presAssocID="{41F039F8-1343-4FDF-BDFD-2F279395A4F4}" presName="LevelTwoTextNode" presStyleLbl="node2" presStyleIdx="0" presStyleCnt="2" custScaleX="152967" custScaleY="129426" custLinFactNeighborX="-921" custLinFactNeighborY="-30404">
        <dgm:presLayoutVars>
          <dgm:chPref val="3"/>
        </dgm:presLayoutVars>
      </dgm:prSet>
      <dgm:spPr/>
    </dgm:pt>
    <dgm:pt modelId="{6BA5463F-2CC5-4F58-8283-E0844A975012}" type="pres">
      <dgm:prSet presAssocID="{41F039F8-1343-4FDF-BDFD-2F279395A4F4}" presName="level3hierChild" presStyleCnt="0"/>
      <dgm:spPr/>
    </dgm:pt>
    <dgm:pt modelId="{4DC0E502-77E1-4566-987A-D44AF15F581B}" type="pres">
      <dgm:prSet presAssocID="{5A2A7F68-D457-47CE-9264-287C8D17CDCD}" presName="conn2-1" presStyleLbl="parChTrans1D3" presStyleIdx="0" presStyleCnt="3"/>
      <dgm:spPr/>
    </dgm:pt>
    <dgm:pt modelId="{4D1EDBBD-EEF8-4255-B7E2-1B11D11CB35D}" type="pres">
      <dgm:prSet presAssocID="{5A2A7F68-D457-47CE-9264-287C8D17CDCD}" presName="connTx" presStyleLbl="parChTrans1D3" presStyleIdx="0" presStyleCnt="3"/>
      <dgm:spPr/>
    </dgm:pt>
    <dgm:pt modelId="{D6750BF8-ACD0-43F5-90E8-7F100B7DF326}" type="pres">
      <dgm:prSet presAssocID="{A662273F-7BD3-45DD-845C-6B6C29B3A537}" presName="root2" presStyleCnt="0"/>
      <dgm:spPr/>
    </dgm:pt>
    <dgm:pt modelId="{06306DF8-1077-4D7D-A5DE-B0FE3084074C}" type="pres">
      <dgm:prSet presAssocID="{A662273F-7BD3-45DD-845C-6B6C29B3A537}" presName="LevelTwoTextNode" presStyleLbl="node3" presStyleIdx="0" presStyleCnt="3" custScaleX="436470" custScaleY="313476" custLinFactNeighborX="-4052" custLinFactNeighborY="-50407">
        <dgm:presLayoutVars>
          <dgm:chPref val="3"/>
        </dgm:presLayoutVars>
      </dgm:prSet>
      <dgm:spPr/>
    </dgm:pt>
    <dgm:pt modelId="{57DDA106-F801-4CA7-9E40-508086F621FE}" type="pres">
      <dgm:prSet presAssocID="{A662273F-7BD3-45DD-845C-6B6C29B3A537}" presName="level3hierChild" presStyleCnt="0"/>
      <dgm:spPr/>
    </dgm:pt>
    <dgm:pt modelId="{C65809C8-EF43-4BF8-9523-198A60D81F1F}" type="pres">
      <dgm:prSet presAssocID="{B425C7EB-0035-487A-81C7-236D6D52B4A7}" presName="conn2-1" presStyleLbl="parChTrans1D2" presStyleIdx="1" presStyleCnt="2"/>
      <dgm:spPr/>
    </dgm:pt>
    <dgm:pt modelId="{A8931EAC-E621-49D7-B4CF-BE351D90B6A2}" type="pres">
      <dgm:prSet presAssocID="{B425C7EB-0035-487A-81C7-236D6D52B4A7}" presName="connTx" presStyleLbl="parChTrans1D2" presStyleIdx="1" presStyleCnt="2"/>
      <dgm:spPr/>
    </dgm:pt>
    <dgm:pt modelId="{661896E9-5DB8-43D0-848A-056068387A0C}" type="pres">
      <dgm:prSet presAssocID="{DE0F7B69-6DAE-4A55-95E0-EC62EDD70235}" presName="root2" presStyleCnt="0"/>
      <dgm:spPr/>
    </dgm:pt>
    <dgm:pt modelId="{E6AB79B7-2919-4219-A725-286ED76BEC68}" type="pres">
      <dgm:prSet presAssocID="{DE0F7B69-6DAE-4A55-95E0-EC62EDD70235}" presName="LevelTwoTextNode" presStyleLbl="node2" presStyleIdx="1" presStyleCnt="2" custScaleX="146619" custScaleY="167108">
        <dgm:presLayoutVars>
          <dgm:chPref val="3"/>
        </dgm:presLayoutVars>
      </dgm:prSet>
      <dgm:spPr/>
    </dgm:pt>
    <dgm:pt modelId="{CCF4410E-EA36-44A7-B597-C49FECB7DF7F}" type="pres">
      <dgm:prSet presAssocID="{DE0F7B69-6DAE-4A55-95E0-EC62EDD70235}" presName="level3hierChild" presStyleCnt="0"/>
      <dgm:spPr/>
    </dgm:pt>
    <dgm:pt modelId="{032D985A-E4D1-4FD4-8BA3-6039D3A5458B}" type="pres">
      <dgm:prSet presAssocID="{83206004-C44B-41A8-9370-2156C1DE5107}" presName="conn2-1" presStyleLbl="parChTrans1D3" presStyleIdx="1" presStyleCnt="3"/>
      <dgm:spPr/>
    </dgm:pt>
    <dgm:pt modelId="{FF80D97B-29A1-4C82-9748-54078843F51B}" type="pres">
      <dgm:prSet presAssocID="{83206004-C44B-41A8-9370-2156C1DE5107}" presName="connTx" presStyleLbl="parChTrans1D3" presStyleIdx="1" presStyleCnt="3"/>
      <dgm:spPr/>
    </dgm:pt>
    <dgm:pt modelId="{7BE6B9D3-AA75-42B1-B4AE-C8161A1EC9BB}" type="pres">
      <dgm:prSet presAssocID="{092A0062-5FE0-413A-8F56-01EB6842AE6D}" presName="root2" presStyleCnt="0"/>
      <dgm:spPr/>
    </dgm:pt>
    <dgm:pt modelId="{B1FFE390-13EE-42FB-A744-8A4DD805F876}" type="pres">
      <dgm:prSet presAssocID="{092A0062-5FE0-413A-8F56-01EB6842AE6D}" presName="LevelTwoTextNode" presStyleLbl="node3" presStyleIdx="1" presStyleCnt="3" custScaleX="439753" custLinFactNeighborX="-46" custLinFactNeighborY="23055">
        <dgm:presLayoutVars>
          <dgm:chPref val="3"/>
        </dgm:presLayoutVars>
      </dgm:prSet>
      <dgm:spPr/>
    </dgm:pt>
    <dgm:pt modelId="{1ECC8BBF-ACAF-443A-8362-33FAE2185E4F}" type="pres">
      <dgm:prSet presAssocID="{092A0062-5FE0-413A-8F56-01EB6842AE6D}" presName="level3hierChild" presStyleCnt="0"/>
      <dgm:spPr/>
    </dgm:pt>
    <dgm:pt modelId="{8AC05C17-B9F8-4A64-BA13-1185697BC2B3}" type="pres">
      <dgm:prSet presAssocID="{F146C104-F4F7-479C-8036-F43BD8B2D2DE}" presName="conn2-1" presStyleLbl="parChTrans1D3" presStyleIdx="2" presStyleCnt="3"/>
      <dgm:spPr/>
    </dgm:pt>
    <dgm:pt modelId="{91B349E7-91CD-41A1-8212-4AADE011E610}" type="pres">
      <dgm:prSet presAssocID="{F146C104-F4F7-479C-8036-F43BD8B2D2DE}" presName="connTx" presStyleLbl="parChTrans1D3" presStyleIdx="2" presStyleCnt="3"/>
      <dgm:spPr/>
    </dgm:pt>
    <dgm:pt modelId="{86968680-F5DB-4173-945E-868242BED93B}" type="pres">
      <dgm:prSet presAssocID="{46D38C36-F145-41BC-8029-99B0AB883F49}" presName="root2" presStyleCnt="0"/>
      <dgm:spPr/>
    </dgm:pt>
    <dgm:pt modelId="{C536A2DB-6982-4742-A331-C65906036D5D}" type="pres">
      <dgm:prSet presAssocID="{46D38C36-F145-41BC-8029-99B0AB883F49}" presName="LevelTwoTextNode" presStyleLbl="node3" presStyleIdx="2" presStyleCnt="3" custScaleX="438121" custScaleY="158248" custLinFactNeighborX="1586" custLinFactNeighborY="55490">
        <dgm:presLayoutVars>
          <dgm:chPref val="3"/>
        </dgm:presLayoutVars>
      </dgm:prSet>
      <dgm:spPr/>
    </dgm:pt>
    <dgm:pt modelId="{75B86213-3740-42A3-8560-F0FFBE11073F}" type="pres">
      <dgm:prSet presAssocID="{46D38C36-F145-41BC-8029-99B0AB883F49}" presName="level3hierChild" presStyleCnt="0"/>
      <dgm:spPr/>
    </dgm:pt>
  </dgm:ptLst>
  <dgm:cxnLst>
    <dgm:cxn modelId="{4BA39903-69EB-4AF8-B928-79C9A1153ED1}" type="presOf" srcId="{F146C104-F4F7-479C-8036-F43BD8B2D2DE}" destId="{8AC05C17-B9F8-4A64-BA13-1185697BC2B3}" srcOrd="0" destOrd="0" presId="urn:microsoft.com/office/officeart/2005/8/layout/hierarchy2"/>
    <dgm:cxn modelId="{C8CB9A0E-C908-40B5-98A9-6E174C012B08}" srcId="{41F039F8-1343-4FDF-BDFD-2F279395A4F4}" destId="{A662273F-7BD3-45DD-845C-6B6C29B3A537}" srcOrd="0" destOrd="0" parTransId="{5A2A7F68-D457-47CE-9264-287C8D17CDCD}" sibTransId="{56E15CEC-8AA5-40BC-8F65-E0090072A0BD}"/>
    <dgm:cxn modelId="{6A98E32F-F7CF-4D57-9783-7E70BB8B79D5}" type="presOf" srcId="{092A0062-5FE0-413A-8F56-01EB6842AE6D}" destId="{B1FFE390-13EE-42FB-A744-8A4DD805F876}" srcOrd="0" destOrd="0" presId="urn:microsoft.com/office/officeart/2005/8/layout/hierarchy2"/>
    <dgm:cxn modelId="{43DB943E-F746-4920-82C4-F408EFA9AADF}" srcId="{28F47BA8-6494-4E1A-9672-23BF9094208A}" destId="{FADCAB19-4DDC-4AF4-ACE1-B84A57B98638}" srcOrd="0" destOrd="0" parTransId="{AA6B41DD-CDBA-4B4E-883D-58FACB81720C}" sibTransId="{35DBDFF3-478A-41D5-A36A-9BD26448646C}"/>
    <dgm:cxn modelId="{E8770C4A-63F0-4D53-AF82-D3ABBE6B403C}" type="presOf" srcId="{41F039F8-1343-4FDF-BDFD-2F279395A4F4}" destId="{40D632AA-CEAE-4C7C-B4AC-C64F7ABA2FC8}" srcOrd="0" destOrd="0" presId="urn:microsoft.com/office/officeart/2005/8/layout/hierarchy2"/>
    <dgm:cxn modelId="{2D49D74D-0110-43B3-8907-193B5880FFF8}" type="presOf" srcId="{F43FECE9-B0E8-460F-8F1A-E9B1033F9F79}" destId="{7AAA7A42-8D93-4ECF-9710-151AFF6D2B47}" srcOrd="0" destOrd="0" presId="urn:microsoft.com/office/officeart/2005/8/layout/hierarchy2"/>
    <dgm:cxn modelId="{D5B27F6F-AD4F-45C1-BE23-972CF2F37F5C}" type="presOf" srcId="{5A2A7F68-D457-47CE-9264-287C8D17CDCD}" destId="{4D1EDBBD-EEF8-4255-B7E2-1B11D11CB35D}" srcOrd="1" destOrd="0" presId="urn:microsoft.com/office/officeart/2005/8/layout/hierarchy2"/>
    <dgm:cxn modelId="{41486B73-EB9A-4CB4-803B-B782127D9F00}" type="presOf" srcId="{F146C104-F4F7-479C-8036-F43BD8B2D2DE}" destId="{91B349E7-91CD-41A1-8212-4AADE011E610}" srcOrd="1" destOrd="0" presId="urn:microsoft.com/office/officeart/2005/8/layout/hierarchy2"/>
    <dgm:cxn modelId="{40867F54-3A22-443D-9F9E-5982CD366FBE}" srcId="{FADCAB19-4DDC-4AF4-ACE1-B84A57B98638}" destId="{DE0F7B69-6DAE-4A55-95E0-EC62EDD70235}" srcOrd="1" destOrd="0" parTransId="{B425C7EB-0035-487A-81C7-236D6D52B4A7}" sibTransId="{F1616B5D-6D04-4B56-A4FC-53EC718816FC}"/>
    <dgm:cxn modelId="{AD0AF075-F758-4470-B23A-9D1893A2EB7C}" type="presOf" srcId="{46D38C36-F145-41BC-8029-99B0AB883F49}" destId="{C536A2DB-6982-4742-A331-C65906036D5D}" srcOrd="0" destOrd="0" presId="urn:microsoft.com/office/officeart/2005/8/layout/hierarchy2"/>
    <dgm:cxn modelId="{3C177456-1769-47A9-9AB7-C4767B8B8E29}" type="presOf" srcId="{28F47BA8-6494-4E1A-9672-23BF9094208A}" destId="{7D05587C-E160-475E-8E20-3750B2B129D5}" srcOrd="0" destOrd="0" presId="urn:microsoft.com/office/officeart/2005/8/layout/hierarchy2"/>
    <dgm:cxn modelId="{3B3B3A7D-2B86-4C54-9E1E-4B8B521A27C0}" type="presOf" srcId="{FADCAB19-4DDC-4AF4-ACE1-B84A57B98638}" destId="{D5CC8E13-D0D6-4F18-A4FA-675EED789D7E}" srcOrd="0" destOrd="0" presId="urn:microsoft.com/office/officeart/2005/8/layout/hierarchy2"/>
    <dgm:cxn modelId="{B0748F82-C3CC-4DA7-845D-5CACECF38312}" srcId="{FADCAB19-4DDC-4AF4-ACE1-B84A57B98638}" destId="{41F039F8-1343-4FDF-BDFD-2F279395A4F4}" srcOrd="0" destOrd="0" parTransId="{F43FECE9-B0E8-460F-8F1A-E9B1033F9F79}" sibTransId="{E0031898-17B8-4FFE-B027-24388A3EB311}"/>
    <dgm:cxn modelId="{36C8A98E-8436-4DA2-B299-D322AFAA8966}" type="presOf" srcId="{B425C7EB-0035-487A-81C7-236D6D52B4A7}" destId="{C65809C8-EF43-4BF8-9523-198A60D81F1F}" srcOrd="0" destOrd="0" presId="urn:microsoft.com/office/officeart/2005/8/layout/hierarchy2"/>
    <dgm:cxn modelId="{664EDD94-204B-4716-A91F-22138D127CD4}" type="presOf" srcId="{83206004-C44B-41A8-9370-2156C1DE5107}" destId="{032D985A-E4D1-4FD4-8BA3-6039D3A5458B}" srcOrd="0" destOrd="0" presId="urn:microsoft.com/office/officeart/2005/8/layout/hierarchy2"/>
    <dgm:cxn modelId="{478E1496-FDC7-4194-AEF3-D6CDCA38462C}" srcId="{DE0F7B69-6DAE-4A55-95E0-EC62EDD70235}" destId="{46D38C36-F145-41BC-8029-99B0AB883F49}" srcOrd="1" destOrd="0" parTransId="{F146C104-F4F7-479C-8036-F43BD8B2D2DE}" sibTransId="{07770CFC-864C-4A0B-B1A3-3AA36CD8222A}"/>
    <dgm:cxn modelId="{C65735A1-3056-44E8-9521-8896FE8A7E77}" type="presOf" srcId="{F43FECE9-B0E8-460F-8F1A-E9B1033F9F79}" destId="{63118878-5C6D-40B2-8DCC-02680849614E}" srcOrd="1" destOrd="0" presId="urn:microsoft.com/office/officeart/2005/8/layout/hierarchy2"/>
    <dgm:cxn modelId="{17A0D8A4-45CB-4C12-8F50-8D442B507FD7}" type="presOf" srcId="{DE0F7B69-6DAE-4A55-95E0-EC62EDD70235}" destId="{E6AB79B7-2919-4219-A725-286ED76BEC68}" srcOrd="0" destOrd="0" presId="urn:microsoft.com/office/officeart/2005/8/layout/hierarchy2"/>
    <dgm:cxn modelId="{037745A5-F0C8-4D20-8368-07EA232A14C1}" srcId="{DE0F7B69-6DAE-4A55-95E0-EC62EDD70235}" destId="{092A0062-5FE0-413A-8F56-01EB6842AE6D}" srcOrd="0" destOrd="0" parTransId="{83206004-C44B-41A8-9370-2156C1DE5107}" sibTransId="{002A0E41-12DA-4BAE-B1DE-34268C1C3304}"/>
    <dgm:cxn modelId="{1684D8CB-84FA-4CD8-9EAF-AEC3E2AE0CFC}" type="presOf" srcId="{5A2A7F68-D457-47CE-9264-287C8D17CDCD}" destId="{4DC0E502-77E1-4566-987A-D44AF15F581B}" srcOrd="0" destOrd="0" presId="urn:microsoft.com/office/officeart/2005/8/layout/hierarchy2"/>
    <dgm:cxn modelId="{0E8B00D0-3E70-42B7-BD4B-5643D3801EFC}" type="presOf" srcId="{A662273F-7BD3-45DD-845C-6B6C29B3A537}" destId="{06306DF8-1077-4D7D-A5DE-B0FE3084074C}" srcOrd="0" destOrd="0" presId="urn:microsoft.com/office/officeart/2005/8/layout/hierarchy2"/>
    <dgm:cxn modelId="{1E101DE8-5897-4CAC-9E1C-0F99440145A1}" type="presOf" srcId="{B425C7EB-0035-487A-81C7-236D6D52B4A7}" destId="{A8931EAC-E621-49D7-B4CF-BE351D90B6A2}" srcOrd="1" destOrd="0" presId="urn:microsoft.com/office/officeart/2005/8/layout/hierarchy2"/>
    <dgm:cxn modelId="{5F0805FA-173E-4D88-BDF7-ED56EA2B0F2E}" type="presOf" srcId="{83206004-C44B-41A8-9370-2156C1DE5107}" destId="{FF80D97B-29A1-4C82-9748-54078843F51B}" srcOrd="1" destOrd="0" presId="urn:microsoft.com/office/officeart/2005/8/layout/hierarchy2"/>
    <dgm:cxn modelId="{70E1655A-B782-45C7-984F-8D10D9F0F879}" type="presParOf" srcId="{7D05587C-E160-475E-8E20-3750B2B129D5}" destId="{0CB8744E-9DB5-4A05-982B-88E4014EA7F5}" srcOrd="0" destOrd="0" presId="urn:microsoft.com/office/officeart/2005/8/layout/hierarchy2"/>
    <dgm:cxn modelId="{72CEDECA-970B-44A4-B759-C857298335EF}" type="presParOf" srcId="{0CB8744E-9DB5-4A05-982B-88E4014EA7F5}" destId="{D5CC8E13-D0D6-4F18-A4FA-675EED789D7E}" srcOrd="0" destOrd="0" presId="urn:microsoft.com/office/officeart/2005/8/layout/hierarchy2"/>
    <dgm:cxn modelId="{6B8B1F67-4EB1-487B-9EB6-C0CD23170980}" type="presParOf" srcId="{0CB8744E-9DB5-4A05-982B-88E4014EA7F5}" destId="{E3A249A2-7893-4354-A0BD-D29EE9123F1C}" srcOrd="1" destOrd="0" presId="urn:microsoft.com/office/officeart/2005/8/layout/hierarchy2"/>
    <dgm:cxn modelId="{DAE01FA3-C27C-4DE8-AA02-B4FE1DDB97E4}" type="presParOf" srcId="{E3A249A2-7893-4354-A0BD-D29EE9123F1C}" destId="{7AAA7A42-8D93-4ECF-9710-151AFF6D2B47}" srcOrd="0" destOrd="0" presId="urn:microsoft.com/office/officeart/2005/8/layout/hierarchy2"/>
    <dgm:cxn modelId="{9A99FA24-C740-4B13-A91D-148386EBB308}" type="presParOf" srcId="{7AAA7A42-8D93-4ECF-9710-151AFF6D2B47}" destId="{63118878-5C6D-40B2-8DCC-02680849614E}" srcOrd="0" destOrd="0" presId="urn:microsoft.com/office/officeart/2005/8/layout/hierarchy2"/>
    <dgm:cxn modelId="{A28BD482-E9B4-400C-8B7E-0BF4BF204C5B}" type="presParOf" srcId="{E3A249A2-7893-4354-A0BD-D29EE9123F1C}" destId="{28D48D20-98B4-4299-94AE-EF9E21BBDD04}" srcOrd="1" destOrd="0" presId="urn:microsoft.com/office/officeart/2005/8/layout/hierarchy2"/>
    <dgm:cxn modelId="{A09BF323-564A-4E73-9835-83996BA4E1A1}" type="presParOf" srcId="{28D48D20-98B4-4299-94AE-EF9E21BBDD04}" destId="{40D632AA-CEAE-4C7C-B4AC-C64F7ABA2FC8}" srcOrd="0" destOrd="0" presId="urn:microsoft.com/office/officeart/2005/8/layout/hierarchy2"/>
    <dgm:cxn modelId="{76DB4BF1-276F-455E-9042-353F6C6D9208}" type="presParOf" srcId="{28D48D20-98B4-4299-94AE-EF9E21BBDD04}" destId="{6BA5463F-2CC5-4F58-8283-E0844A975012}" srcOrd="1" destOrd="0" presId="urn:microsoft.com/office/officeart/2005/8/layout/hierarchy2"/>
    <dgm:cxn modelId="{94601527-7F95-4EFE-8C00-7E4ED7515926}" type="presParOf" srcId="{6BA5463F-2CC5-4F58-8283-E0844A975012}" destId="{4DC0E502-77E1-4566-987A-D44AF15F581B}" srcOrd="0" destOrd="0" presId="urn:microsoft.com/office/officeart/2005/8/layout/hierarchy2"/>
    <dgm:cxn modelId="{1EE116D9-879F-4C26-B8E7-0BF9F8E6E773}" type="presParOf" srcId="{4DC0E502-77E1-4566-987A-D44AF15F581B}" destId="{4D1EDBBD-EEF8-4255-B7E2-1B11D11CB35D}" srcOrd="0" destOrd="0" presId="urn:microsoft.com/office/officeart/2005/8/layout/hierarchy2"/>
    <dgm:cxn modelId="{D7EF15FE-39D1-410B-BE11-0A5F89B6B163}" type="presParOf" srcId="{6BA5463F-2CC5-4F58-8283-E0844A975012}" destId="{D6750BF8-ACD0-43F5-90E8-7F100B7DF326}" srcOrd="1" destOrd="0" presId="urn:microsoft.com/office/officeart/2005/8/layout/hierarchy2"/>
    <dgm:cxn modelId="{F44E949B-D15B-4855-9536-0B339734BBC4}" type="presParOf" srcId="{D6750BF8-ACD0-43F5-90E8-7F100B7DF326}" destId="{06306DF8-1077-4D7D-A5DE-B0FE3084074C}" srcOrd="0" destOrd="0" presId="urn:microsoft.com/office/officeart/2005/8/layout/hierarchy2"/>
    <dgm:cxn modelId="{C2A7E88A-4C4D-455E-80A0-2DABA857EAB9}" type="presParOf" srcId="{D6750BF8-ACD0-43F5-90E8-7F100B7DF326}" destId="{57DDA106-F801-4CA7-9E40-508086F621FE}" srcOrd="1" destOrd="0" presId="urn:microsoft.com/office/officeart/2005/8/layout/hierarchy2"/>
    <dgm:cxn modelId="{8C4F9483-0994-4B4B-93B3-E9CEFFF3CA9B}" type="presParOf" srcId="{E3A249A2-7893-4354-A0BD-D29EE9123F1C}" destId="{C65809C8-EF43-4BF8-9523-198A60D81F1F}" srcOrd="2" destOrd="0" presId="urn:microsoft.com/office/officeart/2005/8/layout/hierarchy2"/>
    <dgm:cxn modelId="{D652E87F-971F-46E8-9542-1C8E60704BB2}" type="presParOf" srcId="{C65809C8-EF43-4BF8-9523-198A60D81F1F}" destId="{A8931EAC-E621-49D7-B4CF-BE351D90B6A2}" srcOrd="0" destOrd="0" presId="urn:microsoft.com/office/officeart/2005/8/layout/hierarchy2"/>
    <dgm:cxn modelId="{F0536C84-DAB3-4944-B208-8B881725211B}" type="presParOf" srcId="{E3A249A2-7893-4354-A0BD-D29EE9123F1C}" destId="{661896E9-5DB8-43D0-848A-056068387A0C}" srcOrd="3" destOrd="0" presId="urn:microsoft.com/office/officeart/2005/8/layout/hierarchy2"/>
    <dgm:cxn modelId="{BEAF7B0E-E19A-48FC-A23A-5524AD58E542}" type="presParOf" srcId="{661896E9-5DB8-43D0-848A-056068387A0C}" destId="{E6AB79B7-2919-4219-A725-286ED76BEC68}" srcOrd="0" destOrd="0" presId="urn:microsoft.com/office/officeart/2005/8/layout/hierarchy2"/>
    <dgm:cxn modelId="{FB2F29F5-AF24-4EF7-8BFC-F1C685ABF947}" type="presParOf" srcId="{661896E9-5DB8-43D0-848A-056068387A0C}" destId="{CCF4410E-EA36-44A7-B597-C49FECB7DF7F}" srcOrd="1" destOrd="0" presId="urn:microsoft.com/office/officeart/2005/8/layout/hierarchy2"/>
    <dgm:cxn modelId="{208E325B-067A-4983-8FE5-51B781A16BC5}" type="presParOf" srcId="{CCF4410E-EA36-44A7-B597-C49FECB7DF7F}" destId="{032D985A-E4D1-4FD4-8BA3-6039D3A5458B}" srcOrd="0" destOrd="0" presId="urn:microsoft.com/office/officeart/2005/8/layout/hierarchy2"/>
    <dgm:cxn modelId="{225C77AC-FAC6-496D-9151-225F357C3865}" type="presParOf" srcId="{032D985A-E4D1-4FD4-8BA3-6039D3A5458B}" destId="{FF80D97B-29A1-4C82-9748-54078843F51B}" srcOrd="0" destOrd="0" presId="urn:microsoft.com/office/officeart/2005/8/layout/hierarchy2"/>
    <dgm:cxn modelId="{03817CD1-3C63-4A2C-8777-9E96CE699998}" type="presParOf" srcId="{CCF4410E-EA36-44A7-B597-C49FECB7DF7F}" destId="{7BE6B9D3-AA75-42B1-B4AE-C8161A1EC9BB}" srcOrd="1" destOrd="0" presId="urn:microsoft.com/office/officeart/2005/8/layout/hierarchy2"/>
    <dgm:cxn modelId="{800E457D-414B-46E3-A520-0F5EEC4D8F01}" type="presParOf" srcId="{7BE6B9D3-AA75-42B1-B4AE-C8161A1EC9BB}" destId="{B1FFE390-13EE-42FB-A744-8A4DD805F876}" srcOrd="0" destOrd="0" presId="urn:microsoft.com/office/officeart/2005/8/layout/hierarchy2"/>
    <dgm:cxn modelId="{7AB6E86A-8DC0-48D7-93B4-0EE315F4995A}" type="presParOf" srcId="{7BE6B9D3-AA75-42B1-B4AE-C8161A1EC9BB}" destId="{1ECC8BBF-ACAF-443A-8362-33FAE2185E4F}" srcOrd="1" destOrd="0" presId="urn:microsoft.com/office/officeart/2005/8/layout/hierarchy2"/>
    <dgm:cxn modelId="{CB1F0DBF-5699-433C-9106-5A867F150E39}" type="presParOf" srcId="{CCF4410E-EA36-44A7-B597-C49FECB7DF7F}" destId="{8AC05C17-B9F8-4A64-BA13-1185697BC2B3}" srcOrd="2" destOrd="0" presId="urn:microsoft.com/office/officeart/2005/8/layout/hierarchy2"/>
    <dgm:cxn modelId="{C730E40D-51A1-4B12-B589-ECEADE79FC34}" type="presParOf" srcId="{8AC05C17-B9F8-4A64-BA13-1185697BC2B3}" destId="{91B349E7-91CD-41A1-8212-4AADE011E610}" srcOrd="0" destOrd="0" presId="urn:microsoft.com/office/officeart/2005/8/layout/hierarchy2"/>
    <dgm:cxn modelId="{99659D66-34FF-4CC3-A9F2-484AE3632756}" type="presParOf" srcId="{CCF4410E-EA36-44A7-B597-C49FECB7DF7F}" destId="{86968680-F5DB-4173-945E-868242BED93B}" srcOrd="3" destOrd="0" presId="urn:microsoft.com/office/officeart/2005/8/layout/hierarchy2"/>
    <dgm:cxn modelId="{6FD7F851-93C4-4983-8E03-743B131BAB45}" type="presParOf" srcId="{86968680-F5DB-4173-945E-868242BED93B}" destId="{C536A2DB-6982-4742-A331-C65906036D5D}" srcOrd="0" destOrd="0" presId="urn:microsoft.com/office/officeart/2005/8/layout/hierarchy2"/>
    <dgm:cxn modelId="{EF90394B-CDEC-408F-86B8-E8F3E59BEB32}" type="presParOf" srcId="{86968680-F5DB-4173-945E-868242BED93B}" destId="{75B86213-3740-42A3-8560-F0FFBE11073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F47BA8-6494-4E1A-9672-23BF9094208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ADCAB19-4DDC-4AF4-ACE1-B84A57B98638}">
      <dgm:prSet phldrT="[Text]" custT="1"/>
      <dgm:spPr>
        <a:solidFill>
          <a:srgbClr val="6EBBFF"/>
        </a:solidFill>
      </dgm:spPr>
      <dgm:t>
        <a:bodyPr/>
        <a:lstStyle/>
        <a:p>
          <a:r>
            <a:rPr lang="vi-VN" sz="2400" b="1" dirty="0">
              <a:solidFill>
                <a:schemeClr val="tx1"/>
              </a:solidFill>
              <a:latin typeface="UTM Avo" panose="02040603050506020204" pitchFamily="18"/>
            </a:rPr>
            <a:t>Thơ</a:t>
          </a:r>
        </a:p>
      </dgm:t>
    </dgm:pt>
    <dgm:pt modelId="{AA6B41DD-CDBA-4B4E-883D-58FACB81720C}" type="parTrans" cxnId="{43DB943E-F746-4920-82C4-F408EFA9AADF}">
      <dgm:prSet/>
      <dgm:spPr/>
      <dgm:t>
        <a:bodyPr/>
        <a:lstStyle/>
        <a:p>
          <a:endParaRPr lang="en-US" sz="2800"/>
        </a:p>
      </dgm:t>
    </dgm:pt>
    <dgm:pt modelId="{35DBDFF3-478A-41D5-A36A-9BD26448646C}" type="sibTrans" cxnId="{43DB943E-F746-4920-82C4-F408EFA9AADF}">
      <dgm:prSet/>
      <dgm:spPr/>
      <dgm:t>
        <a:bodyPr/>
        <a:lstStyle/>
        <a:p>
          <a:endParaRPr lang="en-US" sz="2800"/>
        </a:p>
      </dgm:t>
    </dgm:pt>
    <dgm:pt modelId="{41F039F8-1343-4FDF-BDFD-2F279395A4F4}">
      <dgm:prSet phldrT="[Text]" custT="1"/>
      <dgm:spPr>
        <a:solidFill>
          <a:srgbClr val="92D050"/>
        </a:solidFill>
      </dgm:spPr>
      <dgm:t>
        <a:bodyPr/>
        <a:lstStyle/>
        <a:p>
          <a:r>
            <a:rPr lang="vi-VN" sz="2000" dirty="0">
              <a:solidFill>
                <a:schemeClr val="tx1"/>
              </a:solidFill>
              <a:latin typeface="UTM Avo" panose="02040603050506020204" pitchFamily="18"/>
            </a:rPr>
            <a:t>Khái niệm</a:t>
          </a:r>
          <a:endParaRPr lang="en-US" sz="2000" dirty="0">
            <a:solidFill>
              <a:schemeClr val="tx1"/>
            </a:solidFill>
            <a:latin typeface="UTM Avo" panose="02040603050506020204" pitchFamily="18"/>
          </a:endParaRPr>
        </a:p>
      </dgm:t>
    </dgm:pt>
    <dgm:pt modelId="{F43FECE9-B0E8-460F-8F1A-E9B1033F9F79}" type="parTrans" cxnId="{B0748F82-C3CC-4DA7-845D-5CACECF38312}">
      <dgm:prSet custT="1"/>
      <dgm:spPr/>
      <dgm:t>
        <a:bodyPr/>
        <a:lstStyle/>
        <a:p>
          <a:endParaRPr lang="en-US" sz="2800"/>
        </a:p>
      </dgm:t>
    </dgm:pt>
    <dgm:pt modelId="{E0031898-17B8-4FFE-B027-24388A3EB311}" type="sibTrans" cxnId="{B0748F82-C3CC-4DA7-845D-5CACECF38312}">
      <dgm:prSet/>
      <dgm:spPr/>
      <dgm:t>
        <a:bodyPr/>
        <a:lstStyle/>
        <a:p>
          <a:endParaRPr lang="en-US" sz="2800"/>
        </a:p>
      </dgm:t>
    </dgm:pt>
    <dgm:pt modelId="{A662273F-7BD3-45DD-845C-6B6C29B3A537}">
      <dgm:prSet phldrT="[Text]" custT="1"/>
      <dgm:spPr>
        <a:solidFill>
          <a:schemeClr val="accent4">
            <a:lumMod val="60000"/>
            <a:lumOff val="40000"/>
          </a:schemeClr>
        </a:solidFill>
      </dgm:spPr>
      <dgm:t>
        <a:bodyPr/>
        <a:lstStyle/>
        <a:p>
          <a:r>
            <a:rPr lang="vi-VN" sz="2000" dirty="0">
              <a:solidFill>
                <a:schemeClr val="tx1"/>
              </a:solidFill>
              <a:latin typeface="UTM Avo" panose="02040603050506020204" pitchFamily="18"/>
            </a:rPr>
            <a:t>Thơ là một thể loại văn học thường có vần, nhịp, trình bày theo các dòng và khổ. Thơ nhằm thể hiện </a:t>
          </a:r>
          <a:r>
            <a:rPr lang="vi-VN" sz="2000">
              <a:solidFill>
                <a:schemeClr val="tx1"/>
              </a:solidFill>
              <a:latin typeface="UTM Avo" panose="02040603050506020204" pitchFamily="18"/>
            </a:rPr>
            <a:t>trực tiếp tình </a:t>
          </a:r>
          <a:r>
            <a:rPr lang="vi-VN" sz="2000" dirty="0">
              <a:solidFill>
                <a:schemeClr val="tx1"/>
              </a:solidFill>
              <a:latin typeface="UTM Avo" panose="02040603050506020204" pitchFamily="18"/>
            </a:rPr>
            <a:t>cảm, cảm xúc của người viết.</a:t>
          </a:r>
          <a:endParaRPr lang="en-US" sz="2000" dirty="0">
            <a:solidFill>
              <a:schemeClr val="tx1"/>
            </a:solidFill>
            <a:latin typeface="UTM Avo" panose="02040603050506020204" pitchFamily="18"/>
          </a:endParaRPr>
        </a:p>
      </dgm:t>
    </dgm:pt>
    <dgm:pt modelId="{5A2A7F68-D457-47CE-9264-287C8D17CDCD}" type="parTrans" cxnId="{C8CB9A0E-C908-40B5-98A9-6E174C012B08}">
      <dgm:prSet custT="1"/>
      <dgm:spPr/>
      <dgm:t>
        <a:bodyPr/>
        <a:lstStyle/>
        <a:p>
          <a:endParaRPr lang="en-US" sz="2800"/>
        </a:p>
      </dgm:t>
    </dgm:pt>
    <dgm:pt modelId="{56E15CEC-8AA5-40BC-8F65-E0090072A0BD}" type="sibTrans" cxnId="{C8CB9A0E-C908-40B5-98A9-6E174C012B08}">
      <dgm:prSet/>
      <dgm:spPr/>
      <dgm:t>
        <a:bodyPr/>
        <a:lstStyle/>
        <a:p>
          <a:endParaRPr lang="en-US" sz="2800"/>
        </a:p>
      </dgm:t>
    </dgm:pt>
    <dgm:pt modelId="{DE0F7B69-6DAE-4A55-95E0-EC62EDD70235}">
      <dgm:prSet phldrT="[Text]" custT="1"/>
      <dgm:spPr>
        <a:solidFill>
          <a:srgbClr val="92D050"/>
        </a:solidFill>
      </dgm:spPr>
      <dgm:t>
        <a:bodyPr/>
        <a:lstStyle/>
        <a:p>
          <a:r>
            <a:rPr lang="vi-VN" sz="2000" dirty="0">
              <a:solidFill>
                <a:schemeClr val="tx1"/>
              </a:solidFill>
              <a:latin typeface="UTM Avo" panose="02040603050506020204" pitchFamily="18"/>
            </a:rPr>
            <a:t>Nội dung</a:t>
          </a:r>
          <a:endParaRPr lang="en-US" sz="2000" dirty="0">
            <a:solidFill>
              <a:schemeClr val="tx1"/>
            </a:solidFill>
            <a:latin typeface="UTM Avo" panose="02040603050506020204" pitchFamily="18"/>
          </a:endParaRPr>
        </a:p>
      </dgm:t>
    </dgm:pt>
    <dgm:pt modelId="{B425C7EB-0035-487A-81C7-236D6D52B4A7}" type="parTrans" cxnId="{40867F54-3A22-443D-9F9E-5982CD366FBE}">
      <dgm:prSet custT="1"/>
      <dgm:spPr/>
      <dgm:t>
        <a:bodyPr/>
        <a:lstStyle/>
        <a:p>
          <a:endParaRPr lang="en-US" sz="2800"/>
        </a:p>
      </dgm:t>
    </dgm:pt>
    <dgm:pt modelId="{F1616B5D-6D04-4B56-A4FC-53EC718816FC}" type="sibTrans" cxnId="{40867F54-3A22-443D-9F9E-5982CD366FBE}">
      <dgm:prSet/>
      <dgm:spPr/>
      <dgm:t>
        <a:bodyPr/>
        <a:lstStyle/>
        <a:p>
          <a:endParaRPr lang="en-US" sz="2800"/>
        </a:p>
      </dgm:t>
    </dgm:pt>
    <dgm:pt modelId="{092A0062-5FE0-413A-8F56-01EB6842AE6D}">
      <dgm:prSet phldrT="[Text]" custT="1"/>
      <dgm:spPr>
        <a:solidFill>
          <a:schemeClr val="accent4">
            <a:lumMod val="60000"/>
            <a:lumOff val="40000"/>
          </a:schemeClr>
        </a:solidFill>
      </dgm:spPr>
      <dgm:t>
        <a:bodyPr/>
        <a:lstStyle/>
        <a:p>
          <a:r>
            <a:rPr lang="vi-VN" sz="2000" dirty="0">
              <a:solidFill>
                <a:schemeClr val="tx1"/>
              </a:solidFill>
              <a:latin typeface="UTM Avo" panose="02040603050506020204" pitchFamily="18"/>
            </a:rPr>
            <a:t>Tình cảm gia đình.</a:t>
          </a:r>
          <a:endParaRPr lang="en-US" sz="2000" dirty="0">
            <a:solidFill>
              <a:schemeClr val="tx1"/>
            </a:solidFill>
            <a:latin typeface="UTM Avo" panose="02040603050506020204" pitchFamily="18"/>
          </a:endParaRPr>
        </a:p>
      </dgm:t>
    </dgm:pt>
    <dgm:pt modelId="{83206004-C44B-41A8-9370-2156C1DE5107}" type="parTrans" cxnId="{037745A5-F0C8-4D20-8368-07EA232A14C1}">
      <dgm:prSet custT="1"/>
      <dgm:spPr/>
      <dgm:t>
        <a:bodyPr/>
        <a:lstStyle/>
        <a:p>
          <a:endParaRPr lang="en-US" sz="2800"/>
        </a:p>
      </dgm:t>
    </dgm:pt>
    <dgm:pt modelId="{002A0E41-12DA-4BAE-B1DE-34268C1C3304}" type="sibTrans" cxnId="{037745A5-F0C8-4D20-8368-07EA232A14C1}">
      <dgm:prSet/>
      <dgm:spPr/>
      <dgm:t>
        <a:bodyPr/>
        <a:lstStyle/>
        <a:p>
          <a:endParaRPr lang="en-US" sz="2800"/>
        </a:p>
      </dgm:t>
    </dgm:pt>
    <dgm:pt modelId="{46D38C36-F145-41BC-8029-99B0AB883F49}">
      <dgm:prSet phldrT="[Text]" custT="1"/>
      <dgm:spPr>
        <a:solidFill>
          <a:schemeClr val="accent4">
            <a:lumMod val="60000"/>
            <a:lumOff val="40000"/>
          </a:schemeClr>
        </a:solidFill>
      </dgm:spPr>
      <dgm:t>
        <a:bodyPr/>
        <a:lstStyle/>
        <a:p>
          <a:r>
            <a:rPr lang="vi-VN" sz="2000" dirty="0">
              <a:solidFill>
                <a:schemeClr val="tx1"/>
              </a:solidFill>
              <a:latin typeface="UTM Avo" panose="02040603050506020204" pitchFamily="18"/>
            </a:rPr>
            <a:t>Tình yêu quê hương đất nước.</a:t>
          </a:r>
          <a:endParaRPr lang="en-US" sz="2000" dirty="0">
            <a:solidFill>
              <a:schemeClr val="tx1"/>
            </a:solidFill>
            <a:latin typeface="UTM Avo" panose="02040603050506020204" pitchFamily="18"/>
          </a:endParaRPr>
        </a:p>
      </dgm:t>
    </dgm:pt>
    <dgm:pt modelId="{07770CFC-864C-4A0B-B1A3-3AA36CD8222A}" type="sibTrans" cxnId="{478E1496-FDC7-4194-AEF3-D6CDCA38462C}">
      <dgm:prSet/>
      <dgm:spPr/>
      <dgm:t>
        <a:bodyPr/>
        <a:lstStyle/>
        <a:p>
          <a:endParaRPr lang="en-US" sz="2800"/>
        </a:p>
      </dgm:t>
    </dgm:pt>
    <dgm:pt modelId="{F146C104-F4F7-479C-8036-F43BD8B2D2DE}" type="parTrans" cxnId="{478E1496-FDC7-4194-AEF3-D6CDCA38462C}">
      <dgm:prSet custT="1"/>
      <dgm:spPr/>
      <dgm:t>
        <a:bodyPr/>
        <a:lstStyle/>
        <a:p>
          <a:endParaRPr lang="en-US" sz="2800"/>
        </a:p>
      </dgm:t>
    </dgm:pt>
    <dgm:pt modelId="{7D05587C-E160-475E-8E20-3750B2B129D5}" type="pres">
      <dgm:prSet presAssocID="{28F47BA8-6494-4E1A-9672-23BF9094208A}" presName="diagram" presStyleCnt="0">
        <dgm:presLayoutVars>
          <dgm:chPref val="1"/>
          <dgm:dir/>
          <dgm:animOne val="branch"/>
          <dgm:animLvl val="lvl"/>
          <dgm:resizeHandles val="exact"/>
        </dgm:presLayoutVars>
      </dgm:prSet>
      <dgm:spPr/>
    </dgm:pt>
    <dgm:pt modelId="{0CB8744E-9DB5-4A05-982B-88E4014EA7F5}" type="pres">
      <dgm:prSet presAssocID="{FADCAB19-4DDC-4AF4-ACE1-B84A57B98638}" presName="root1" presStyleCnt="0"/>
      <dgm:spPr/>
    </dgm:pt>
    <dgm:pt modelId="{D5CC8E13-D0D6-4F18-A4FA-675EED789D7E}" type="pres">
      <dgm:prSet presAssocID="{FADCAB19-4DDC-4AF4-ACE1-B84A57B98638}" presName="LevelOneTextNode" presStyleLbl="node0" presStyleIdx="0" presStyleCnt="1" custScaleX="176769" custScaleY="189023">
        <dgm:presLayoutVars>
          <dgm:chPref val="3"/>
        </dgm:presLayoutVars>
      </dgm:prSet>
      <dgm:spPr/>
    </dgm:pt>
    <dgm:pt modelId="{E3A249A2-7893-4354-A0BD-D29EE9123F1C}" type="pres">
      <dgm:prSet presAssocID="{FADCAB19-4DDC-4AF4-ACE1-B84A57B98638}" presName="level2hierChild" presStyleCnt="0"/>
      <dgm:spPr/>
    </dgm:pt>
    <dgm:pt modelId="{7AAA7A42-8D93-4ECF-9710-151AFF6D2B47}" type="pres">
      <dgm:prSet presAssocID="{F43FECE9-B0E8-460F-8F1A-E9B1033F9F79}" presName="conn2-1" presStyleLbl="parChTrans1D2" presStyleIdx="0" presStyleCnt="2"/>
      <dgm:spPr/>
    </dgm:pt>
    <dgm:pt modelId="{63118878-5C6D-40B2-8DCC-02680849614E}" type="pres">
      <dgm:prSet presAssocID="{F43FECE9-B0E8-460F-8F1A-E9B1033F9F79}" presName="connTx" presStyleLbl="parChTrans1D2" presStyleIdx="0" presStyleCnt="2"/>
      <dgm:spPr/>
    </dgm:pt>
    <dgm:pt modelId="{28D48D20-98B4-4299-94AE-EF9E21BBDD04}" type="pres">
      <dgm:prSet presAssocID="{41F039F8-1343-4FDF-BDFD-2F279395A4F4}" presName="root2" presStyleCnt="0"/>
      <dgm:spPr/>
    </dgm:pt>
    <dgm:pt modelId="{40D632AA-CEAE-4C7C-B4AC-C64F7ABA2FC8}" type="pres">
      <dgm:prSet presAssocID="{41F039F8-1343-4FDF-BDFD-2F279395A4F4}" presName="LevelTwoTextNode" presStyleLbl="node2" presStyleIdx="0" presStyleCnt="2" custScaleX="152967" custScaleY="129426" custLinFactNeighborX="-921" custLinFactNeighborY="-47899">
        <dgm:presLayoutVars>
          <dgm:chPref val="3"/>
        </dgm:presLayoutVars>
      </dgm:prSet>
      <dgm:spPr/>
    </dgm:pt>
    <dgm:pt modelId="{6BA5463F-2CC5-4F58-8283-E0844A975012}" type="pres">
      <dgm:prSet presAssocID="{41F039F8-1343-4FDF-BDFD-2F279395A4F4}" presName="level3hierChild" presStyleCnt="0"/>
      <dgm:spPr/>
    </dgm:pt>
    <dgm:pt modelId="{4DC0E502-77E1-4566-987A-D44AF15F581B}" type="pres">
      <dgm:prSet presAssocID="{5A2A7F68-D457-47CE-9264-287C8D17CDCD}" presName="conn2-1" presStyleLbl="parChTrans1D3" presStyleIdx="0" presStyleCnt="3"/>
      <dgm:spPr/>
    </dgm:pt>
    <dgm:pt modelId="{4D1EDBBD-EEF8-4255-B7E2-1B11D11CB35D}" type="pres">
      <dgm:prSet presAssocID="{5A2A7F68-D457-47CE-9264-287C8D17CDCD}" presName="connTx" presStyleLbl="parChTrans1D3" presStyleIdx="0" presStyleCnt="3"/>
      <dgm:spPr/>
    </dgm:pt>
    <dgm:pt modelId="{D6750BF8-ACD0-43F5-90E8-7F100B7DF326}" type="pres">
      <dgm:prSet presAssocID="{A662273F-7BD3-45DD-845C-6B6C29B3A537}" presName="root2" presStyleCnt="0"/>
      <dgm:spPr/>
    </dgm:pt>
    <dgm:pt modelId="{06306DF8-1077-4D7D-A5DE-B0FE3084074C}" type="pres">
      <dgm:prSet presAssocID="{A662273F-7BD3-45DD-845C-6B6C29B3A537}" presName="LevelTwoTextNode" presStyleLbl="node3" presStyleIdx="0" presStyleCnt="3" custScaleX="470313" custScaleY="313476" custLinFactNeighborX="-3111" custLinFactNeighborY="-77401">
        <dgm:presLayoutVars>
          <dgm:chPref val="3"/>
        </dgm:presLayoutVars>
      </dgm:prSet>
      <dgm:spPr/>
    </dgm:pt>
    <dgm:pt modelId="{57DDA106-F801-4CA7-9E40-508086F621FE}" type="pres">
      <dgm:prSet presAssocID="{A662273F-7BD3-45DD-845C-6B6C29B3A537}" presName="level3hierChild" presStyleCnt="0"/>
      <dgm:spPr/>
    </dgm:pt>
    <dgm:pt modelId="{C65809C8-EF43-4BF8-9523-198A60D81F1F}" type="pres">
      <dgm:prSet presAssocID="{B425C7EB-0035-487A-81C7-236D6D52B4A7}" presName="conn2-1" presStyleLbl="parChTrans1D2" presStyleIdx="1" presStyleCnt="2"/>
      <dgm:spPr/>
    </dgm:pt>
    <dgm:pt modelId="{A8931EAC-E621-49D7-B4CF-BE351D90B6A2}" type="pres">
      <dgm:prSet presAssocID="{B425C7EB-0035-487A-81C7-236D6D52B4A7}" presName="connTx" presStyleLbl="parChTrans1D2" presStyleIdx="1" presStyleCnt="2"/>
      <dgm:spPr/>
    </dgm:pt>
    <dgm:pt modelId="{661896E9-5DB8-43D0-848A-056068387A0C}" type="pres">
      <dgm:prSet presAssocID="{DE0F7B69-6DAE-4A55-95E0-EC62EDD70235}" presName="root2" presStyleCnt="0"/>
      <dgm:spPr/>
    </dgm:pt>
    <dgm:pt modelId="{E6AB79B7-2919-4219-A725-286ED76BEC68}" type="pres">
      <dgm:prSet presAssocID="{DE0F7B69-6DAE-4A55-95E0-EC62EDD70235}" presName="LevelTwoTextNode" presStyleLbl="node2" presStyleIdx="1" presStyleCnt="2" custScaleX="146619" custScaleY="167108">
        <dgm:presLayoutVars>
          <dgm:chPref val="3"/>
        </dgm:presLayoutVars>
      </dgm:prSet>
      <dgm:spPr/>
    </dgm:pt>
    <dgm:pt modelId="{CCF4410E-EA36-44A7-B597-C49FECB7DF7F}" type="pres">
      <dgm:prSet presAssocID="{DE0F7B69-6DAE-4A55-95E0-EC62EDD70235}" presName="level3hierChild" presStyleCnt="0"/>
      <dgm:spPr/>
    </dgm:pt>
    <dgm:pt modelId="{032D985A-E4D1-4FD4-8BA3-6039D3A5458B}" type="pres">
      <dgm:prSet presAssocID="{83206004-C44B-41A8-9370-2156C1DE5107}" presName="conn2-1" presStyleLbl="parChTrans1D3" presStyleIdx="1" presStyleCnt="3"/>
      <dgm:spPr/>
    </dgm:pt>
    <dgm:pt modelId="{FF80D97B-29A1-4C82-9748-54078843F51B}" type="pres">
      <dgm:prSet presAssocID="{83206004-C44B-41A8-9370-2156C1DE5107}" presName="connTx" presStyleLbl="parChTrans1D3" presStyleIdx="1" presStyleCnt="3"/>
      <dgm:spPr/>
    </dgm:pt>
    <dgm:pt modelId="{7BE6B9D3-AA75-42B1-B4AE-C8161A1EC9BB}" type="pres">
      <dgm:prSet presAssocID="{092A0062-5FE0-413A-8F56-01EB6842AE6D}" presName="root2" presStyleCnt="0"/>
      <dgm:spPr/>
    </dgm:pt>
    <dgm:pt modelId="{B1FFE390-13EE-42FB-A744-8A4DD805F876}" type="pres">
      <dgm:prSet presAssocID="{092A0062-5FE0-413A-8F56-01EB6842AE6D}" presName="LevelTwoTextNode" presStyleLbl="node3" presStyleIdx="1" presStyleCnt="3" custScaleX="439753" custLinFactNeighborX="17615" custLinFactNeighborY="21449">
        <dgm:presLayoutVars>
          <dgm:chPref val="3"/>
        </dgm:presLayoutVars>
      </dgm:prSet>
      <dgm:spPr/>
    </dgm:pt>
    <dgm:pt modelId="{1ECC8BBF-ACAF-443A-8362-33FAE2185E4F}" type="pres">
      <dgm:prSet presAssocID="{092A0062-5FE0-413A-8F56-01EB6842AE6D}" presName="level3hierChild" presStyleCnt="0"/>
      <dgm:spPr/>
    </dgm:pt>
    <dgm:pt modelId="{8AC05C17-B9F8-4A64-BA13-1185697BC2B3}" type="pres">
      <dgm:prSet presAssocID="{F146C104-F4F7-479C-8036-F43BD8B2D2DE}" presName="conn2-1" presStyleLbl="parChTrans1D3" presStyleIdx="2" presStyleCnt="3"/>
      <dgm:spPr/>
    </dgm:pt>
    <dgm:pt modelId="{91B349E7-91CD-41A1-8212-4AADE011E610}" type="pres">
      <dgm:prSet presAssocID="{F146C104-F4F7-479C-8036-F43BD8B2D2DE}" presName="connTx" presStyleLbl="parChTrans1D3" presStyleIdx="2" presStyleCnt="3"/>
      <dgm:spPr/>
    </dgm:pt>
    <dgm:pt modelId="{86968680-F5DB-4173-945E-868242BED93B}" type="pres">
      <dgm:prSet presAssocID="{46D38C36-F145-41BC-8029-99B0AB883F49}" presName="root2" presStyleCnt="0"/>
      <dgm:spPr/>
    </dgm:pt>
    <dgm:pt modelId="{C536A2DB-6982-4742-A331-C65906036D5D}" type="pres">
      <dgm:prSet presAssocID="{46D38C36-F145-41BC-8029-99B0AB883F49}" presName="LevelTwoTextNode" presStyleLbl="node3" presStyleIdx="2" presStyleCnt="3" custScaleX="438121" custScaleY="100226" custLinFactNeighborX="18133" custLinFactNeighborY="50673">
        <dgm:presLayoutVars>
          <dgm:chPref val="3"/>
        </dgm:presLayoutVars>
      </dgm:prSet>
      <dgm:spPr/>
    </dgm:pt>
    <dgm:pt modelId="{75B86213-3740-42A3-8560-F0FFBE11073F}" type="pres">
      <dgm:prSet presAssocID="{46D38C36-F145-41BC-8029-99B0AB883F49}" presName="level3hierChild" presStyleCnt="0"/>
      <dgm:spPr/>
    </dgm:pt>
  </dgm:ptLst>
  <dgm:cxnLst>
    <dgm:cxn modelId="{4BA39903-69EB-4AF8-B928-79C9A1153ED1}" type="presOf" srcId="{F146C104-F4F7-479C-8036-F43BD8B2D2DE}" destId="{8AC05C17-B9F8-4A64-BA13-1185697BC2B3}" srcOrd="0" destOrd="0" presId="urn:microsoft.com/office/officeart/2005/8/layout/hierarchy2"/>
    <dgm:cxn modelId="{C8CB9A0E-C908-40B5-98A9-6E174C012B08}" srcId="{41F039F8-1343-4FDF-BDFD-2F279395A4F4}" destId="{A662273F-7BD3-45DD-845C-6B6C29B3A537}" srcOrd="0" destOrd="0" parTransId="{5A2A7F68-D457-47CE-9264-287C8D17CDCD}" sibTransId="{56E15CEC-8AA5-40BC-8F65-E0090072A0BD}"/>
    <dgm:cxn modelId="{6A98E32F-F7CF-4D57-9783-7E70BB8B79D5}" type="presOf" srcId="{092A0062-5FE0-413A-8F56-01EB6842AE6D}" destId="{B1FFE390-13EE-42FB-A744-8A4DD805F876}" srcOrd="0" destOrd="0" presId="urn:microsoft.com/office/officeart/2005/8/layout/hierarchy2"/>
    <dgm:cxn modelId="{43DB943E-F746-4920-82C4-F408EFA9AADF}" srcId="{28F47BA8-6494-4E1A-9672-23BF9094208A}" destId="{FADCAB19-4DDC-4AF4-ACE1-B84A57B98638}" srcOrd="0" destOrd="0" parTransId="{AA6B41DD-CDBA-4B4E-883D-58FACB81720C}" sibTransId="{35DBDFF3-478A-41D5-A36A-9BD26448646C}"/>
    <dgm:cxn modelId="{E8770C4A-63F0-4D53-AF82-D3ABBE6B403C}" type="presOf" srcId="{41F039F8-1343-4FDF-BDFD-2F279395A4F4}" destId="{40D632AA-CEAE-4C7C-B4AC-C64F7ABA2FC8}" srcOrd="0" destOrd="0" presId="urn:microsoft.com/office/officeart/2005/8/layout/hierarchy2"/>
    <dgm:cxn modelId="{2D49D74D-0110-43B3-8907-193B5880FFF8}" type="presOf" srcId="{F43FECE9-B0E8-460F-8F1A-E9B1033F9F79}" destId="{7AAA7A42-8D93-4ECF-9710-151AFF6D2B47}" srcOrd="0" destOrd="0" presId="urn:microsoft.com/office/officeart/2005/8/layout/hierarchy2"/>
    <dgm:cxn modelId="{D5B27F6F-AD4F-45C1-BE23-972CF2F37F5C}" type="presOf" srcId="{5A2A7F68-D457-47CE-9264-287C8D17CDCD}" destId="{4D1EDBBD-EEF8-4255-B7E2-1B11D11CB35D}" srcOrd="1" destOrd="0" presId="urn:microsoft.com/office/officeart/2005/8/layout/hierarchy2"/>
    <dgm:cxn modelId="{41486B73-EB9A-4CB4-803B-B782127D9F00}" type="presOf" srcId="{F146C104-F4F7-479C-8036-F43BD8B2D2DE}" destId="{91B349E7-91CD-41A1-8212-4AADE011E610}" srcOrd="1" destOrd="0" presId="urn:microsoft.com/office/officeart/2005/8/layout/hierarchy2"/>
    <dgm:cxn modelId="{40867F54-3A22-443D-9F9E-5982CD366FBE}" srcId="{FADCAB19-4DDC-4AF4-ACE1-B84A57B98638}" destId="{DE0F7B69-6DAE-4A55-95E0-EC62EDD70235}" srcOrd="1" destOrd="0" parTransId="{B425C7EB-0035-487A-81C7-236D6D52B4A7}" sibTransId="{F1616B5D-6D04-4B56-A4FC-53EC718816FC}"/>
    <dgm:cxn modelId="{AD0AF075-F758-4470-B23A-9D1893A2EB7C}" type="presOf" srcId="{46D38C36-F145-41BC-8029-99B0AB883F49}" destId="{C536A2DB-6982-4742-A331-C65906036D5D}" srcOrd="0" destOrd="0" presId="urn:microsoft.com/office/officeart/2005/8/layout/hierarchy2"/>
    <dgm:cxn modelId="{3C177456-1769-47A9-9AB7-C4767B8B8E29}" type="presOf" srcId="{28F47BA8-6494-4E1A-9672-23BF9094208A}" destId="{7D05587C-E160-475E-8E20-3750B2B129D5}" srcOrd="0" destOrd="0" presId="urn:microsoft.com/office/officeart/2005/8/layout/hierarchy2"/>
    <dgm:cxn modelId="{3B3B3A7D-2B86-4C54-9E1E-4B8B521A27C0}" type="presOf" srcId="{FADCAB19-4DDC-4AF4-ACE1-B84A57B98638}" destId="{D5CC8E13-D0D6-4F18-A4FA-675EED789D7E}" srcOrd="0" destOrd="0" presId="urn:microsoft.com/office/officeart/2005/8/layout/hierarchy2"/>
    <dgm:cxn modelId="{B0748F82-C3CC-4DA7-845D-5CACECF38312}" srcId="{FADCAB19-4DDC-4AF4-ACE1-B84A57B98638}" destId="{41F039F8-1343-4FDF-BDFD-2F279395A4F4}" srcOrd="0" destOrd="0" parTransId="{F43FECE9-B0E8-460F-8F1A-E9B1033F9F79}" sibTransId="{E0031898-17B8-4FFE-B027-24388A3EB311}"/>
    <dgm:cxn modelId="{36C8A98E-8436-4DA2-B299-D322AFAA8966}" type="presOf" srcId="{B425C7EB-0035-487A-81C7-236D6D52B4A7}" destId="{C65809C8-EF43-4BF8-9523-198A60D81F1F}" srcOrd="0" destOrd="0" presId="urn:microsoft.com/office/officeart/2005/8/layout/hierarchy2"/>
    <dgm:cxn modelId="{664EDD94-204B-4716-A91F-22138D127CD4}" type="presOf" srcId="{83206004-C44B-41A8-9370-2156C1DE5107}" destId="{032D985A-E4D1-4FD4-8BA3-6039D3A5458B}" srcOrd="0" destOrd="0" presId="urn:microsoft.com/office/officeart/2005/8/layout/hierarchy2"/>
    <dgm:cxn modelId="{478E1496-FDC7-4194-AEF3-D6CDCA38462C}" srcId="{DE0F7B69-6DAE-4A55-95E0-EC62EDD70235}" destId="{46D38C36-F145-41BC-8029-99B0AB883F49}" srcOrd="1" destOrd="0" parTransId="{F146C104-F4F7-479C-8036-F43BD8B2D2DE}" sibTransId="{07770CFC-864C-4A0B-B1A3-3AA36CD8222A}"/>
    <dgm:cxn modelId="{C65735A1-3056-44E8-9521-8896FE8A7E77}" type="presOf" srcId="{F43FECE9-B0E8-460F-8F1A-E9B1033F9F79}" destId="{63118878-5C6D-40B2-8DCC-02680849614E}" srcOrd="1" destOrd="0" presId="urn:microsoft.com/office/officeart/2005/8/layout/hierarchy2"/>
    <dgm:cxn modelId="{17A0D8A4-45CB-4C12-8F50-8D442B507FD7}" type="presOf" srcId="{DE0F7B69-6DAE-4A55-95E0-EC62EDD70235}" destId="{E6AB79B7-2919-4219-A725-286ED76BEC68}" srcOrd="0" destOrd="0" presId="urn:microsoft.com/office/officeart/2005/8/layout/hierarchy2"/>
    <dgm:cxn modelId="{037745A5-F0C8-4D20-8368-07EA232A14C1}" srcId="{DE0F7B69-6DAE-4A55-95E0-EC62EDD70235}" destId="{092A0062-5FE0-413A-8F56-01EB6842AE6D}" srcOrd="0" destOrd="0" parTransId="{83206004-C44B-41A8-9370-2156C1DE5107}" sibTransId="{002A0E41-12DA-4BAE-B1DE-34268C1C3304}"/>
    <dgm:cxn modelId="{1684D8CB-84FA-4CD8-9EAF-AEC3E2AE0CFC}" type="presOf" srcId="{5A2A7F68-D457-47CE-9264-287C8D17CDCD}" destId="{4DC0E502-77E1-4566-987A-D44AF15F581B}" srcOrd="0" destOrd="0" presId="urn:microsoft.com/office/officeart/2005/8/layout/hierarchy2"/>
    <dgm:cxn modelId="{0E8B00D0-3E70-42B7-BD4B-5643D3801EFC}" type="presOf" srcId="{A662273F-7BD3-45DD-845C-6B6C29B3A537}" destId="{06306DF8-1077-4D7D-A5DE-B0FE3084074C}" srcOrd="0" destOrd="0" presId="urn:microsoft.com/office/officeart/2005/8/layout/hierarchy2"/>
    <dgm:cxn modelId="{1E101DE8-5897-4CAC-9E1C-0F99440145A1}" type="presOf" srcId="{B425C7EB-0035-487A-81C7-236D6D52B4A7}" destId="{A8931EAC-E621-49D7-B4CF-BE351D90B6A2}" srcOrd="1" destOrd="0" presId="urn:microsoft.com/office/officeart/2005/8/layout/hierarchy2"/>
    <dgm:cxn modelId="{5F0805FA-173E-4D88-BDF7-ED56EA2B0F2E}" type="presOf" srcId="{83206004-C44B-41A8-9370-2156C1DE5107}" destId="{FF80D97B-29A1-4C82-9748-54078843F51B}" srcOrd="1" destOrd="0" presId="urn:microsoft.com/office/officeart/2005/8/layout/hierarchy2"/>
    <dgm:cxn modelId="{70E1655A-B782-45C7-984F-8D10D9F0F879}" type="presParOf" srcId="{7D05587C-E160-475E-8E20-3750B2B129D5}" destId="{0CB8744E-9DB5-4A05-982B-88E4014EA7F5}" srcOrd="0" destOrd="0" presId="urn:microsoft.com/office/officeart/2005/8/layout/hierarchy2"/>
    <dgm:cxn modelId="{72CEDECA-970B-44A4-B759-C857298335EF}" type="presParOf" srcId="{0CB8744E-9DB5-4A05-982B-88E4014EA7F5}" destId="{D5CC8E13-D0D6-4F18-A4FA-675EED789D7E}" srcOrd="0" destOrd="0" presId="urn:microsoft.com/office/officeart/2005/8/layout/hierarchy2"/>
    <dgm:cxn modelId="{6B8B1F67-4EB1-487B-9EB6-C0CD23170980}" type="presParOf" srcId="{0CB8744E-9DB5-4A05-982B-88E4014EA7F5}" destId="{E3A249A2-7893-4354-A0BD-D29EE9123F1C}" srcOrd="1" destOrd="0" presId="urn:microsoft.com/office/officeart/2005/8/layout/hierarchy2"/>
    <dgm:cxn modelId="{DAE01FA3-C27C-4DE8-AA02-B4FE1DDB97E4}" type="presParOf" srcId="{E3A249A2-7893-4354-A0BD-D29EE9123F1C}" destId="{7AAA7A42-8D93-4ECF-9710-151AFF6D2B47}" srcOrd="0" destOrd="0" presId="urn:microsoft.com/office/officeart/2005/8/layout/hierarchy2"/>
    <dgm:cxn modelId="{9A99FA24-C740-4B13-A91D-148386EBB308}" type="presParOf" srcId="{7AAA7A42-8D93-4ECF-9710-151AFF6D2B47}" destId="{63118878-5C6D-40B2-8DCC-02680849614E}" srcOrd="0" destOrd="0" presId="urn:microsoft.com/office/officeart/2005/8/layout/hierarchy2"/>
    <dgm:cxn modelId="{A28BD482-E9B4-400C-8B7E-0BF4BF204C5B}" type="presParOf" srcId="{E3A249A2-7893-4354-A0BD-D29EE9123F1C}" destId="{28D48D20-98B4-4299-94AE-EF9E21BBDD04}" srcOrd="1" destOrd="0" presId="urn:microsoft.com/office/officeart/2005/8/layout/hierarchy2"/>
    <dgm:cxn modelId="{A09BF323-564A-4E73-9835-83996BA4E1A1}" type="presParOf" srcId="{28D48D20-98B4-4299-94AE-EF9E21BBDD04}" destId="{40D632AA-CEAE-4C7C-B4AC-C64F7ABA2FC8}" srcOrd="0" destOrd="0" presId="urn:microsoft.com/office/officeart/2005/8/layout/hierarchy2"/>
    <dgm:cxn modelId="{76DB4BF1-276F-455E-9042-353F6C6D9208}" type="presParOf" srcId="{28D48D20-98B4-4299-94AE-EF9E21BBDD04}" destId="{6BA5463F-2CC5-4F58-8283-E0844A975012}" srcOrd="1" destOrd="0" presId="urn:microsoft.com/office/officeart/2005/8/layout/hierarchy2"/>
    <dgm:cxn modelId="{94601527-7F95-4EFE-8C00-7E4ED7515926}" type="presParOf" srcId="{6BA5463F-2CC5-4F58-8283-E0844A975012}" destId="{4DC0E502-77E1-4566-987A-D44AF15F581B}" srcOrd="0" destOrd="0" presId="urn:microsoft.com/office/officeart/2005/8/layout/hierarchy2"/>
    <dgm:cxn modelId="{1EE116D9-879F-4C26-B8E7-0BF9F8E6E773}" type="presParOf" srcId="{4DC0E502-77E1-4566-987A-D44AF15F581B}" destId="{4D1EDBBD-EEF8-4255-B7E2-1B11D11CB35D}" srcOrd="0" destOrd="0" presId="urn:microsoft.com/office/officeart/2005/8/layout/hierarchy2"/>
    <dgm:cxn modelId="{D7EF15FE-39D1-410B-BE11-0A5F89B6B163}" type="presParOf" srcId="{6BA5463F-2CC5-4F58-8283-E0844A975012}" destId="{D6750BF8-ACD0-43F5-90E8-7F100B7DF326}" srcOrd="1" destOrd="0" presId="urn:microsoft.com/office/officeart/2005/8/layout/hierarchy2"/>
    <dgm:cxn modelId="{F44E949B-D15B-4855-9536-0B339734BBC4}" type="presParOf" srcId="{D6750BF8-ACD0-43F5-90E8-7F100B7DF326}" destId="{06306DF8-1077-4D7D-A5DE-B0FE3084074C}" srcOrd="0" destOrd="0" presId="urn:microsoft.com/office/officeart/2005/8/layout/hierarchy2"/>
    <dgm:cxn modelId="{C2A7E88A-4C4D-455E-80A0-2DABA857EAB9}" type="presParOf" srcId="{D6750BF8-ACD0-43F5-90E8-7F100B7DF326}" destId="{57DDA106-F801-4CA7-9E40-508086F621FE}" srcOrd="1" destOrd="0" presId="urn:microsoft.com/office/officeart/2005/8/layout/hierarchy2"/>
    <dgm:cxn modelId="{8C4F9483-0994-4B4B-93B3-E9CEFFF3CA9B}" type="presParOf" srcId="{E3A249A2-7893-4354-A0BD-D29EE9123F1C}" destId="{C65809C8-EF43-4BF8-9523-198A60D81F1F}" srcOrd="2" destOrd="0" presId="urn:microsoft.com/office/officeart/2005/8/layout/hierarchy2"/>
    <dgm:cxn modelId="{D652E87F-971F-46E8-9542-1C8E60704BB2}" type="presParOf" srcId="{C65809C8-EF43-4BF8-9523-198A60D81F1F}" destId="{A8931EAC-E621-49D7-B4CF-BE351D90B6A2}" srcOrd="0" destOrd="0" presId="urn:microsoft.com/office/officeart/2005/8/layout/hierarchy2"/>
    <dgm:cxn modelId="{F0536C84-DAB3-4944-B208-8B881725211B}" type="presParOf" srcId="{E3A249A2-7893-4354-A0BD-D29EE9123F1C}" destId="{661896E9-5DB8-43D0-848A-056068387A0C}" srcOrd="3" destOrd="0" presId="urn:microsoft.com/office/officeart/2005/8/layout/hierarchy2"/>
    <dgm:cxn modelId="{BEAF7B0E-E19A-48FC-A23A-5524AD58E542}" type="presParOf" srcId="{661896E9-5DB8-43D0-848A-056068387A0C}" destId="{E6AB79B7-2919-4219-A725-286ED76BEC68}" srcOrd="0" destOrd="0" presId="urn:microsoft.com/office/officeart/2005/8/layout/hierarchy2"/>
    <dgm:cxn modelId="{FB2F29F5-AF24-4EF7-8BFC-F1C685ABF947}" type="presParOf" srcId="{661896E9-5DB8-43D0-848A-056068387A0C}" destId="{CCF4410E-EA36-44A7-B597-C49FECB7DF7F}" srcOrd="1" destOrd="0" presId="urn:microsoft.com/office/officeart/2005/8/layout/hierarchy2"/>
    <dgm:cxn modelId="{208E325B-067A-4983-8FE5-51B781A16BC5}" type="presParOf" srcId="{CCF4410E-EA36-44A7-B597-C49FECB7DF7F}" destId="{032D985A-E4D1-4FD4-8BA3-6039D3A5458B}" srcOrd="0" destOrd="0" presId="urn:microsoft.com/office/officeart/2005/8/layout/hierarchy2"/>
    <dgm:cxn modelId="{225C77AC-FAC6-496D-9151-225F357C3865}" type="presParOf" srcId="{032D985A-E4D1-4FD4-8BA3-6039D3A5458B}" destId="{FF80D97B-29A1-4C82-9748-54078843F51B}" srcOrd="0" destOrd="0" presId="urn:microsoft.com/office/officeart/2005/8/layout/hierarchy2"/>
    <dgm:cxn modelId="{03817CD1-3C63-4A2C-8777-9E96CE699998}" type="presParOf" srcId="{CCF4410E-EA36-44A7-B597-C49FECB7DF7F}" destId="{7BE6B9D3-AA75-42B1-B4AE-C8161A1EC9BB}" srcOrd="1" destOrd="0" presId="urn:microsoft.com/office/officeart/2005/8/layout/hierarchy2"/>
    <dgm:cxn modelId="{800E457D-414B-46E3-A520-0F5EEC4D8F01}" type="presParOf" srcId="{7BE6B9D3-AA75-42B1-B4AE-C8161A1EC9BB}" destId="{B1FFE390-13EE-42FB-A744-8A4DD805F876}" srcOrd="0" destOrd="0" presId="urn:microsoft.com/office/officeart/2005/8/layout/hierarchy2"/>
    <dgm:cxn modelId="{7AB6E86A-8DC0-48D7-93B4-0EE315F4995A}" type="presParOf" srcId="{7BE6B9D3-AA75-42B1-B4AE-C8161A1EC9BB}" destId="{1ECC8BBF-ACAF-443A-8362-33FAE2185E4F}" srcOrd="1" destOrd="0" presId="urn:microsoft.com/office/officeart/2005/8/layout/hierarchy2"/>
    <dgm:cxn modelId="{CB1F0DBF-5699-433C-9106-5A867F150E39}" type="presParOf" srcId="{CCF4410E-EA36-44A7-B597-C49FECB7DF7F}" destId="{8AC05C17-B9F8-4A64-BA13-1185697BC2B3}" srcOrd="2" destOrd="0" presId="urn:microsoft.com/office/officeart/2005/8/layout/hierarchy2"/>
    <dgm:cxn modelId="{C730E40D-51A1-4B12-B589-ECEADE79FC34}" type="presParOf" srcId="{8AC05C17-B9F8-4A64-BA13-1185697BC2B3}" destId="{91B349E7-91CD-41A1-8212-4AADE011E610}" srcOrd="0" destOrd="0" presId="urn:microsoft.com/office/officeart/2005/8/layout/hierarchy2"/>
    <dgm:cxn modelId="{99659D66-34FF-4CC3-A9F2-484AE3632756}" type="presParOf" srcId="{CCF4410E-EA36-44A7-B597-C49FECB7DF7F}" destId="{86968680-F5DB-4173-945E-868242BED93B}" srcOrd="3" destOrd="0" presId="urn:microsoft.com/office/officeart/2005/8/layout/hierarchy2"/>
    <dgm:cxn modelId="{6FD7F851-93C4-4983-8E03-743B131BAB45}" type="presParOf" srcId="{86968680-F5DB-4173-945E-868242BED93B}" destId="{C536A2DB-6982-4742-A331-C65906036D5D}" srcOrd="0" destOrd="0" presId="urn:microsoft.com/office/officeart/2005/8/layout/hierarchy2"/>
    <dgm:cxn modelId="{EF90394B-CDEC-408F-86B8-E8F3E59BEB32}" type="presParOf" srcId="{86968680-F5DB-4173-945E-868242BED93B}" destId="{75B86213-3740-42A3-8560-F0FFBE11073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F47BA8-6494-4E1A-9672-23BF9094208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ADCAB19-4DDC-4AF4-ACE1-B84A57B98638}">
      <dgm:prSet phldrT="[Text]" custT="1"/>
      <dgm:spPr>
        <a:solidFill>
          <a:srgbClr val="92D050"/>
        </a:solidFill>
      </dgm:spPr>
      <dgm:t>
        <a:bodyPr/>
        <a:lstStyle/>
        <a:p>
          <a:r>
            <a:rPr lang="vi-VN" sz="2400" b="1" dirty="0">
              <a:solidFill>
                <a:schemeClr val="tx1"/>
              </a:solidFill>
              <a:latin typeface="UTM Avo" panose="02040603050506020204" pitchFamily="18"/>
            </a:rPr>
            <a:t>Kí</a:t>
          </a:r>
          <a:endParaRPr lang="vi-VN" sz="2000" b="1" dirty="0">
            <a:solidFill>
              <a:schemeClr val="tx1"/>
            </a:solidFill>
            <a:latin typeface="UTM Avo" panose="02040603050506020204" pitchFamily="18"/>
          </a:endParaRPr>
        </a:p>
      </dgm:t>
    </dgm:pt>
    <dgm:pt modelId="{AA6B41DD-CDBA-4B4E-883D-58FACB81720C}" type="parTrans" cxnId="{43DB943E-F746-4920-82C4-F408EFA9AADF}">
      <dgm:prSet/>
      <dgm:spPr/>
      <dgm:t>
        <a:bodyPr/>
        <a:lstStyle/>
        <a:p>
          <a:endParaRPr lang="en-US" sz="2800"/>
        </a:p>
      </dgm:t>
    </dgm:pt>
    <dgm:pt modelId="{35DBDFF3-478A-41D5-A36A-9BD26448646C}" type="sibTrans" cxnId="{43DB943E-F746-4920-82C4-F408EFA9AADF}">
      <dgm:prSet/>
      <dgm:spPr/>
      <dgm:t>
        <a:bodyPr/>
        <a:lstStyle/>
        <a:p>
          <a:endParaRPr lang="en-US" sz="2800"/>
        </a:p>
      </dgm:t>
    </dgm:pt>
    <dgm:pt modelId="{41F039F8-1343-4FDF-BDFD-2F279395A4F4}">
      <dgm:prSet phldrT="[Text]" custT="1"/>
      <dgm:spPr>
        <a:solidFill>
          <a:schemeClr val="accent4">
            <a:lumMod val="60000"/>
            <a:lumOff val="40000"/>
          </a:schemeClr>
        </a:solidFill>
      </dgm:spPr>
      <dgm:t>
        <a:bodyPr/>
        <a:lstStyle/>
        <a:p>
          <a:r>
            <a:rPr lang="vi-VN" sz="2000" dirty="0">
              <a:solidFill>
                <a:schemeClr val="tx1"/>
              </a:solidFill>
              <a:latin typeface="UTM Avo" panose="02040603050506020204" pitchFamily="18"/>
            </a:rPr>
            <a:t>Khái niệm</a:t>
          </a:r>
          <a:endParaRPr lang="en-US" sz="2000" dirty="0">
            <a:solidFill>
              <a:schemeClr val="tx1"/>
            </a:solidFill>
            <a:latin typeface="UTM Avo" panose="02040603050506020204" pitchFamily="18"/>
          </a:endParaRPr>
        </a:p>
      </dgm:t>
    </dgm:pt>
    <dgm:pt modelId="{F43FECE9-B0E8-460F-8F1A-E9B1033F9F79}" type="parTrans" cxnId="{B0748F82-C3CC-4DA7-845D-5CACECF38312}">
      <dgm:prSet custT="1"/>
      <dgm:spPr/>
      <dgm:t>
        <a:bodyPr/>
        <a:lstStyle/>
        <a:p>
          <a:endParaRPr lang="en-US" sz="2800"/>
        </a:p>
      </dgm:t>
    </dgm:pt>
    <dgm:pt modelId="{E0031898-17B8-4FFE-B027-24388A3EB311}" type="sibTrans" cxnId="{B0748F82-C3CC-4DA7-845D-5CACECF38312}">
      <dgm:prSet/>
      <dgm:spPr/>
      <dgm:t>
        <a:bodyPr/>
        <a:lstStyle/>
        <a:p>
          <a:endParaRPr lang="en-US" sz="2800"/>
        </a:p>
      </dgm:t>
    </dgm:pt>
    <dgm:pt modelId="{A662273F-7BD3-45DD-845C-6B6C29B3A537}">
      <dgm:prSet phldrT="[Text]" custT="1"/>
      <dgm:spPr>
        <a:solidFill>
          <a:schemeClr val="accent2">
            <a:lumMod val="20000"/>
            <a:lumOff val="80000"/>
          </a:schemeClr>
        </a:solidFill>
      </dgm:spPr>
      <dgm:t>
        <a:bodyPr/>
        <a:lstStyle/>
        <a:p>
          <a:pPr algn="just"/>
          <a:r>
            <a:rPr lang="vi-VN" sz="2000" dirty="0">
              <a:solidFill>
                <a:schemeClr val="tx1"/>
              </a:solidFill>
              <a:latin typeface="UTM Avo" panose="02040603050506020204" pitchFamily="18"/>
            </a:rPr>
            <a:t>Kí là một loại tác </a:t>
          </a:r>
          <a:r>
            <a:rPr lang="vi-VN" sz="2000">
              <a:solidFill>
                <a:schemeClr val="tx1"/>
              </a:solidFill>
              <a:latin typeface="UTM Avo" panose="02040603050506020204" pitchFamily="18"/>
            </a:rPr>
            <a:t>phẩm v</a:t>
          </a:r>
          <a:r>
            <a:rPr lang="en-US" sz="2000">
              <a:solidFill>
                <a:schemeClr val="tx1"/>
              </a:solidFill>
              <a:latin typeface="UTM Avo" panose="02040603050506020204" pitchFamily="18"/>
            </a:rPr>
            <a:t>ă</a:t>
          </a:r>
          <a:r>
            <a:rPr lang="vi-VN" sz="2000">
              <a:solidFill>
                <a:schemeClr val="tx1"/>
              </a:solidFill>
              <a:latin typeface="UTM Avo" panose="02040603050506020204" pitchFamily="18"/>
            </a:rPr>
            <a:t>n </a:t>
          </a:r>
          <a:r>
            <a:rPr lang="vi-VN" sz="2000" dirty="0">
              <a:solidFill>
                <a:schemeClr val="tx1"/>
              </a:solidFill>
              <a:latin typeface="UTM Avo" panose="02040603050506020204" pitchFamily="18"/>
            </a:rPr>
            <a:t>học thường ghi lại sự việc và con người một cách xác thực (con người, sự việc, thời gian, địa điểm có thật, không hư cấu). Kí tái hiện sự việc và con người một cách sinh động, cụ thể; qua đó, người viết thường phát biểu những suy nghĩ, cảm xúc về sự việc và con người được nói tới.</a:t>
          </a:r>
          <a:endParaRPr lang="en-US" sz="2000" dirty="0">
            <a:solidFill>
              <a:schemeClr val="tx1"/>
            </a:solidFill>
            <a:latin typeface="UTM Avo" panose="02040603050506020204" pitchFamily="18"/>
          </a:endParaRPr>
        </a:p>
      </dgm:t>
    </dgm:pt>
    <dgm:pt modelId="{5A2A7F68-D457-47CE-9264-287C8D17CDCD}" type="parTrans" cxnId="{C8CB9A0E-C908-40B5-98A9-6E174C012B08}">
      <dgm:prSet custT="1"/>
      <dgm:spPr/>
      <dgm:t>
        <a:bodyPr/>
        <a:lstStyle/>
        <a:p>
          <a:endParaRPr lang="en-US" sz="2800"/>
        </a:p>
      </dgm:t>
    </dgm:pt>
    <dgm:pt modelId="{56E15CEC-8AA5-40BC-8F65-E0090072A0BD}" type="sibTrans" cxnId="{C8CB9A0E-C908-40B5-98A9-6E174C012B08}">
      <dgm:prSet/>
      <dgm:spPr/>
      <dgm:t>
        <a:bodyPr/>
        <a:lstStyle/>
        <a:p>
          <a:endParaRPr lang="en-US" sz="2800"/>
        </a:p>
      </dgm:t>
    </dgm:pt>
    <dgm:pt modelId="{DE0F7B69-6DAE-4A55-95E0-EC62EDD70235}">
      <dgm:prSet phldrT="[Text]" custT="1"/>
      <dgm:spPr>
        <a:solidFill>
          <a:schemeClr val="accent4">
            <a:lumMod val="60000"/>
            <a:lumOff val="40000"/>
          </a:schemeClr>
        </a:solidFill>
      </dgm:spPr>
      <dgm:t>
        <a:bodyPr/>
        <a:lstStyle/>
        <a:p>
          <a:r>
            <a:rPr lang="vi-VN" sz="2000" dirty="0">
              <a:solidFill>
                <a:schemeClr val="tx1"/>
              </a:solidFill>
              <a:latin typeface="UTM Avo" panose="02040603050506020204" pitchFamily="18"/>
            </a:rPr>
            <a:t>Nội dung</a:t>
          </a:r>
          <a:endParaRPr lang="en-US" sz="2000" dirty="0">
            <a:solidFill>
              <a:schemeClr val="tx1"/>
            </a:solidFill>
            <a:latin typeface="UTM Avo" panose="02040603050506020204" pitchFamily="18"/>
          </a:endParaRPr>
        </a:p>
      </dgm:t>
    </dgm:pt>
    <dgm:pt modelId="{B425C7EB-0035-487A-81C7-236D6D52B4A7}" type="parTrans" cxnId="{40867F54-3A22-443D-9F9E-5982CD366FBE}">
      <dgm:prSet custT="1"/>
      <dgm:spPr/>
      <dgm:t>
        <a:bodyPr/>
        <a:lstStyle/>
        <a:p>
          <a:endParaRPr lang="en-US" sz="2800"/>
        </a:p>
      </dgm:t>
    </dgm:pt>
    <dgm:pt modelId="{F1616B5D-6D04-4B56-A4FC-53EC718816FC}" type="sibTrans" cxnId="{40867F54-3A22-443D-9F9E-5982CD366FBE}">
      <dgm:prSet/>
      <dgm:spPr/>
      <dgm:t>
        <a:bodyPr/>
        <a:lstStyle/>
        <a:p>
          <a:endParaRPr lang="en-US" sz="2800"/>
        </a:p>
      </dgm:t>
    </dgm:pt>
    <dgm:pt modelId="{092A0062-5FE0-413A-8F56-01EB6842AE6D}">
      <dgm:prSet phldrT="[Text]" custT="1"/>
      <dgm:spPr>
        <a:solidFill>
          <a:schemeClr val="accent2">
            <a:lumMod val="20000"/>
            <a:lumOff val="80000"/>
          </a:schemeClr>
        </a:solidFill>
      </dgm:spPr>
      <dgm:t>
        <a:bodyPr/>
        <a:lstStyle/>
        <a:p>
          <a:r>
            <a:rPr lang="vi-VN" sz="2000" dirty="0">
              <a:solidFill>
                <a:schemeClr val="tx1"/>
              </a:solidFill>
              <a:latin typeface="UTM Avo" panose="02040603050506020204" pitchFamily="18"/>
            </a:rPr>
            <a:t>Tình mẫu tử </a:t>
          </a:r>
          <a:r>
            <a:rPr lang="vi-VN" sz="2000">
              <a:solidFill>
                <a:schemeClr val="tx1"/>
              </a:solidFill>
              <a:latin typeface="UTM Avo" panose="02040603050506020204" pitchFamily="18"/>
            </a:rPr>
            <a:t>thiêng liêng</a:t>
          </a:r>
          <a:r>
            <a:rPr lang="en-US" sz="2000">
              <a:solidFill>
                <a:schemeClr val="tx1"/>
              </a:solidFill>
              <a:latin typeface="UTM Avo" panose="02040603050506020204" pitchFamily="18"/>
            </a:rPr>
            <a:t>.</a:t>
          </a:r>
          <a:endParaRPr lang="en-US" sz="2000" dirty="0">
            <a:solidFill>
              <a:schemeClr val="tx1"/>
            </a:solidFill>
            <a:latin typeface="UTM Avo" panose="02040603050506020204" pitchFamily="18"/>
          </a:endParaRPr>
        </a:p>
      </dgm:t>
    </dgm:pt>
    <dgm:pt modelId="{83206004-C44B-41A8-9370-2156C1DE5107}" type="parTrans" cxnId="{037745A5-F0C8-4D20-8368-07EA232A14C1}">
      <dgm:prSet custT="1"/>
      <dgm:spPr/>
      <dgm:t>
        <a:bodyPr/>
        <a:lstStyle/>
        <a:p>
          <a:endParaRPr lang="en-US" sz="2800"/>
        </a:p>
      </dgm:t>
    </dgm:pt>
    <dgm:pt modelId="{002A0E41-12DA-4BAE-B1DE-34268C1C3304}" type="sibTrans" cxnId="{037745A5-F0C8-4D20-8368-07EA232A14C1}">
      <dgm:prSet/>
      <dgm:spPr/>
      <dgm:t>
        <a:bodyPr/>
        <a:lstStyle/>
        <a:p>
          <a:endParaRPr lang="en-US" sz="2800"/>
        </a:p>
      </dgm:t>
    </dgm:pt>
    <dgm:pt modelId="{46D38C36-F145-41BC-8029-99B0AB883F49}">
      <dgm:prSet phldrT="[Text]" custT="1"/>
      <dgm:spPr>
        <a:solidFill>
          <a:schemeClr val="accent2">
            <a:lumMod val="20000"/>
            <a:lumOff val="80000"/>
          </a:schemeClr>
        </a:solidFill>
      </dgm:spPr>
      <dgm:t>
        <a:bodyPr/>
        <a:lstStyle/>
        <a:p>
          <a:r>
            <a:rPr lang="vi-VN" sz="2000" dirty="0">
              <a:solidFill>
                <a:schemeClr val="tx1"/>
              </a:solidFill>
              <a:latin typeface="UTM Avo" panose="02040603050506020204" pitchFamily="18"/>
            </a:rPr>
            <a:t>Những phẩm chất ở tuổi vị thành niên cho tương lai tốt đẹp.</a:t>
          </a:r>
          <a:endParaRPr lang="en-US" sz="2000" dirty="0">
            <a:solidFill>
              <a:schemeClr val="tx1"/>
            </a:solidFill>
            <a:latin typeface="UTM Avo" panose="02040603050506020204" pitchFamily="18"/>
          </a:endParaRPr>
        </a:p>
      </dgm:t>
    </dgm:pt>
    <dgm:pt modelId="{07770CFC-864C-4A0B-B1A3-3AA36CD8222A}" type="sibTrans" cxnId="{478E1496-FDC7-4194-AEF3-D6CDCA38462C}">
      <dgm:prSet/>
      <dgm:spPr/>
      <dgm:t>
        <a:bodyPr/>
        <a:lstStyle/>
        <a:p>
          <a:endParaRPr lang="en-US" sz="2800"/>
        </a:p>
      </dgm:t>
    </dgm:pt>
    <dgm:pt modelId="{F146C104-F4F7-479C-8036-F43BD8B2D2DE}" type="parTrans" cxnId="{478E1496-FDC7-4194-AEF3-D6CDCA38462C}">
      <dgm:prSet custT="1"/>
      <dgm:spPr/>
      <dgm:t>
        <a:bodyPr/>
        <a:lstStyle/>
        <a:p>
          <a:endParaRPr lang="en-US" sz="2800"/>
        </a:p>
      </dgm:t>
    </dgm:pt>
    <dgm:pt modelId="{7D05587C-E160-475E-8E20-3750B2B129D5}" type="pres">
      <dgm:prSet presAssocID="{28F47BA8-6494-4E1A-9672-23BF9094208A}" presName="diagram" presStyleCnt="0">
        <dgm:presLayoutVars>
          <dgm:chPref val="1"/>
          <dgm:dir/>
          <dgm:animOne val="branch"/>
          <dgm:animLvl val="lvl"/>
          <dgm:resizeHandles val="exact"/>
        </dgm:presLayoutVars>
      </dgm:prSet>
      <dgm:spPr/>
    </dgm:pt>
    <dgm:pt modelId="{0CB8744E-9DB5-4A05-982B-88E4014EA7F5}" type="pres">
      <dgm:prSet presAssocID="{FADCAB19-4DDC-4AF4-ACE1-B84A57B98638}" presName="root1" presStyleCnt="0"/>
      <dgm:spPr/>
    </dgm:pt>
    <dgm:pt modelId="{D5CC8E13-D0D6-4F18-A4FA-675EED789D7E}" type="pres">
      <dgm:prSet presAssocID="{FADCAB19-4DDC-4AF4-ACE1-B84A57B98638}" presName="LevelOneTextNode" presStyleLbl="node0" presStyleIdx="0" presStyleCnt="1" custScaleX="176769" custScaleY="189023">
        <dgm:presLayoutVars>
          <dgm:chPref val="3"/>
        </dgm:presLayoutVars>
      </dgm:prSet>
      <dgm:spPr/>
    </dgm:pt>
    <dgm:pt modelId="{E3A249A2-7893-4354-A0BD-D29EE9123F1C}" type="pres">
      <dgm:prSet presAssocID="{FADCAB19-4DDC-4AF4-ACE1-B84A57B98638}" presName="level2hierChild" presStyleCnt="0"/>
      <dgm:spPr/>
    </dgm:pt>
    <dgm:pt modelId="{7AAA7A42-8D93-4ECF-9710-151AFF6D2B47}" type="pres">
      <dgm:prSet presAssocID="{F43FECE9-B0E8-460F-8F1A-E9B1033F9F79}" presName="conn2-1" presStyleLbl="parChTrans1D2" presStyleIdx="0" presStyleCnt="2"/>
      <dgm:spPr/>
    </dgm:pt>
    <dgm:pt modelId="{63118878-5C6D-40B2-8DCC-02680849614E}" type="pres">
      <dgm:prSet presAssocID="{F43FECE9-B0E8-460F-8F1A-E9B1033F9F79}" presName="connTx" presStyleLbl="parChTrans1D2" presStyleIdx="0" presStyleCnt="2"/>
      <dgm:spPr/>
    </dgm:pt>
    <dgm:pt modelId="{28D48D20-98B4-4299-94AE-EF9E21BBDD04}" type="pres">
      <dgm:prSet presAssocID="{41F039F8-1343-4FDF-BDFD-2F279395A4F4}" presName="root2" presStyleCnt="0"/>
      <dgm:spPr/>
    </dgm:pt>
    <dgm:pt modelId="{40D632AA-CEAE-4C7C-B4AC-C64F7ABA2FC8}" type="pres">
      <dgm:prSet presAssocID="{41F039F8-1343-4FDF-BDFD-2F279395A4F4}" presName="LevelTwoTextNode" presStyleLbl="node2" presStyleIdx="0" presStyleCnt="2" custScaleX="152967" custScaleY="129426" custLinFactNeighborX="-921" custLinFactNeighborY="-856">
        <dgm:presLayoutVars>
          <dgm:chPref val="3"/>
        </dgm:presLayoutVars>
      </dgm:prSet>
      <dgm:spPr/>
    </dgm:pt>
    <dgm:pt modelId="{6BA5463F-2CC5-4F58-8283-E0844A975012}" type="pres">
      <dgm:prSet presAssocID="{41F039F8-1343-4FDF-BDFD-2F279395A4F4}" presName="level3hierChild" presStyleCnt="0"/>
      <dgm:spPr/>
    </dgm:pt>
    <dgm:pt modelId="{4DC0E502-77E1-4566-987A-D44AF15F581B}" type="pres">
      <dgm:prSet presAssocID="{5A2A7F68-D457-47CE-9264-287C8D17CDCD}" presName="conn2-1" presStyleLbl="parChTrans1D3" presStyleIdx="0" presStyleCnt="3"/>
      <dgm:spPr/>
    </dgm:pt>
    <dgm:pt modelId="{4D1EDBBD-EEF8-4255-B7E2-1B11D11CB35D}" type="pres">
      <dgm:prSet presAssocID="{5A2A7F68-D457-47CE-9264-287C8D17CDCD}" presName="connTx" presStyleLbl="parChTrans1D3" presStyleIdx="0" presStyleCnt="3"/>
      <dgm:spPr/>
    </dgm:pt>
    <dgm:pt modelId="{D6750BF8-ACD0-43F5-90E8-7F100B7DF326}" type="pres">
      <dgm:prSet presAssocID="{A662273F-7BD3-45DD-845C-6B6C29B3A537}" presName="root2" presStyleCnt="0"/>
      <dgm:spPr/>
    </dgm:pt>
    <dgm:pt modelId="{06306DF8-1077-4D7D-A5DE-B0FE3084074C}" type="pres">
      <dgm:prSet presAssocID="{A662273F-7BD3-45DD-845C-6B6C29B3A537}" presName="LevelTwoTextNode" presStyleLbl="node3" presStyleIdx="0" presStyleCnt="3" custScaleX="454923" custScaleY="420780" custLinFactNeighborX="-3111" custLinFactNeighborY="-77401">
        <dgm:presLayoutVars>
          <dgm:chPref val="3"/>
        </dgm:presLayoutVars>
      </dgm:prSet>
      <dgm:spPr/>
    </dgm:pt>
    <dgm:pt modelId="{57DDA106-F801-4CA7-9E40-508086F621FE}" type="pres">
      <dgm:prSet presAssocID="{A662273F-7BD3-45DD-845C-6B6C29B3A537}" presName="level3hierChild" presStyleCnt="0"/>
      <dgm:spPr/>
    </dgm:pt>
    <dgm:pt modelId="{C65809C8-EF43-4BF8-9523-198A60D81F1F}" type="pres">
      <dgm:prSet presAssocID="{B425C7EB-0035-487A-81C7-236D6D52B4A7}" presName="conn2-1" presStyleLbl="parChTrans1D2" presStyleIdx="1" presStyleCnt="2"/>
      <dgm:spPr/>
    </dgm:pt>
    <dgm:pt modelId="{A8931EAC-E621-49D7-B4CF-BE351D90B6A2}" type="pres">
      <dgm:prSet presAssocID="{B425C7EB-0035-487A-81C7-236D6D52B4A7}" presName="connTx" presStyleLbl="parChTrans1D2" presStyleIdx="1" presStyleCnt="2"/>
      <dgm:spPr/>
    </dgm:pt>
    <dgm:pt modelId="{661896E9-5DB8-43D0-848A-056068387A0C}" type="pres">
      <dgm:prSet presAssocID="{DE0F7B69-6DAE-4A55-95E0-EC62EDD70235}" presName="root2" presStyleCnt="0"/>
      <dgm:spPr/>
    </dgm:pt>
    <dgm:pt modelId="{E6AB79B7-2919-4219-A725-286ED76BEC68}" type="pres">
      <dgm:prSet presAssocID="{DE0F7B69-6DAE-4A55-95E0-EC62EDD70235}" presName="LevelTwoTextNode" presStyleLbl="node2" presStyleIdx="1" presStyleCnt="2" custScaleX="146619" custScaleY="167108">
        <dgm:presLayoutVars>
          <dgm:chPref val="3"/>
        </dgm:presLayoutVars>
      </dgm:prSet>
      <dgm:spPr/>
    </dgm:pt>
    <dgm:pt modelId="{CCF4410E-EA36-44A7-B597-C49FECB7DF7F}" type="pres">
      <dgm:prSet presAssocID="{DE0F7B69-6DAE-4A55-95E0-EC62EDD70235}" presName="level3hierChild" presStyleCnt="0"/>
      <dgm:spPr/>
    </dgm:pt>
    <dgm:pt modelId="{032D985A-E4D1-4FD4-8BA3-6039D3A5458B}" type="pres">
      <dgm:prSet presAssocID="{83206004-C44B-41A8-9370-2156C1DE5107}" presName="conn2-1" presStyleLbl="parChTrans1D3" presStyleIdx="1" presStyleCnt="3"/>
      <dgm:spPr/>
    </dgm:pt>
    <dgm:pt modelId="{FF80D97B-29A1-4C82-9748-54078843F51B}" type="pres">
      <dgm:prSet presAssocID="{83206004-C44B-41A8-9370-2156C1DE5107}" presName="connTx" presStyleLbl="parChTrans1D3" presStyleIdx="1" presStyleCnt="3"/>
      <dgm:spPr/>
    </dgm:pt>
    <dgm:pt modelId="{7BE6B9D3-AA75-42B1-B4AE-C8161A1EC9BB}" type="pres">
      <dgm:prSet presAssocID="{092A0062-5FE0-413A-8F56-01EB6842AE6D}" presName="root2" presStyleCnt="0"/>
      <dgm:spPr/>
    </dgm:pt>
    <dgm:pt modelId="{B1FFE390-13EE-42FB-A744-8A4DD805F876}" type="pres">
      <dgm:prSet presAssocID="{092A0062-5FE0-413A-8F56-01EB6842AE6D}" presName="LevelTwoTextNode" presStyleLbl="node3" presStyleIdx="1" presStyleCnt="3" custScaleX="458345" custLinFactNeighborX="-46" custLinFactNeighborY="9006">
        <dgm:presLayoutVars>
          <dgm:chPref val="3"/>
        </dgm:presLayoutVars>
      </dgm:prSet>
      <dgm:spPr/>
    </dgm:pt>
    <dgm:pt modelId="{1ECC8BBF-ACAF-443A-8362-33FAE2185E4F}" type="pres">
      <dgm:prSet presAssocID="{092A0062-5FE0-413A-8F56-01EB6842AE6D}" presName="level3hierChild" presStyleCnt="0"/>
      <dgm:spPr/>
    </dgm:pt>
    <dgm:pt modelId="{8AC05C17-B9F8-4A64-BA13-1185697BC2B3}" type="pres">
      <dgm:prSet presAssocID="{F146C104-F4F7-479C-8036-F43BD8B2D2DE}" presName="conn2-1" presStyleLbl="parChTrans1D3" presStyleIdx="2" presStyleCnt="3"/>
      <dgm:spPr/>
    </dgm:pt>
    <dgm:pt modelId="{91B349E7-91CD-41A1-8212-4AADE011E610}" type="pres">
      <dgm:prSet presAssocID="{F146C104-F4F7-479C-8036-F43BD8B2D2DE}" presName="connTx" presStyleLbl="parChTrans1D3" presStyleIdx="2" presStyleCnt="3"/>
      <dgm:spPr/>
    </dgm:pt>
    <dgm:pt modelId="{86968680-F5DB-4173-945E-868242BED93B}" type="pres">
      <dgm:prSet presAssocID="{46D38C36-F145-41BC-8029-99B0AB883F49}" presName="root2" presStyleCnt="0"/>
      <dgm:spPr/>
    </dgm:pt>
    <dgm:pt modelId="{C536A2DB-6982-4742-A331-C65906036D5D}" type="pres">
      <dgm:prSet presAssocID="{46D38C36-F145-41BC-8029-99B0AB883F49}" presName="LevelTwoTextNode" presStyleLbl="node3" presStyleIdx="2" presStyleCnt="3" custScaleX="456644" custScaleY="158248" custLinFactNeighborX="1586" custLinFactNeighborY="55490">
        <dgm:presLayoutVars>
          <dgm:chPref val="3"/>
        </dgm:presLayoutVars>
      </dgm:prSet>
      <dgm:spPr/>
    </dgm:pt>
    <dgm:pt modelId="{75B86213-3740-42A3-8560-F0FFBE11073F}" type="pres">
      <dgm:prSet presAssocID="{46D38C36-F145-41BC-8029-99B0AB883F49}" presName="level3hierChild" presStyleCnt="0"/>
      <dgm:spPr/>
    </dgm:pt>
  </dgm:ptLst>
  <dgm:cxnLst>
    <dgm:cxn modelId="{4BA39903-69EB-4AF8-B928-79C9A1153ED1}" type="presOf" srcId="{F146C104-F4F7-479C-8036-F43BD8B2D2DE}" destId="{8AC05C17-B9F8-4A64-BA13-1185697BC2B3}" srcOrd="0" destOrd="0" presId="urn:microsoft.com/office/officeart/2005/8/layout/hierarchy2"/>
    <dgm:cxn modelId="{C8CB9A0E-C908-40B5-98A9-6E174C012B08}" srcId="{41F039F8-1343-4FDF-BDFD-2F279395A4F4}" destId="{A662273F-7BD3-45DD-845C-6B6C29B3A537}" srcOrd="0" destOrd="0" parTransId="{5A2A7F68-D457-47CE-9264-287C8D17CDCD}" sibTransId="{56E15CEC-8AA5-40BC-8F65-E0090072A0BD}"/>
    <dgm:cxn modelId="{6A98E32F-F7CF-4D57-9783-7E70BB8B79D5}" type="presOf" srcId="{092A0062-5FE0-413A-8F56-01EB6842AE6D}" destId="{B1FFE390-13EE-42FB-A744-8A4DD805F876}" srcOrd="0" destOrd="0" presId="urn:microsoft.com/office/officeart/2005/8/layout/hierarchy2"/>
    <dgm:cxn modelId="{43DB943E-F746-4920-82C4-F408EFA9AADF}" srcId="{28F47BA8-6494-4E1A-9672-23BF9094208A}" destId="{FADCAB19-4DDC-4AF4-ACE1-B84A57B98638}" srcOrd="0" destOrd="0" parTransId="{AA6B41DD-CDBA-4B4E-883D-58FACB81720C}" sibTransId="{35DBDFF3-478A-41D5-A36A-9BD26448646C}"/>
    <dgm:cxn modelId="{E8770C4A-63F0-4D53-AF82-D3ABBE6B403C}" type="presOf" srcId="{41F039F8-1343-4FDF-BDFD-2F279395A4F4}" destId="{40D632AA-CEAE-4C7C-B4AC-C64F7ABA2FC8}" srcOrd="0" destOrd="0" presId="urn:microsoft.com/office/officeart/2005/8/layout/hierarchy2"/>
    <dgm:cxn modelId="{2D49D74D-0110-43B3-8907-193B5880FFF8}" type="presOf" srcId="{F43FECE9-B0E8-460F-8F1A-E9B1033F9F79}" destId="{7AAA7A42-8D93-4ECF-9710-151AFF6D2B47}" srcOrd="0" destOrd="0" presId="urn:microsoft.com/office/officeart/2005/8/layout/hierarchy2"/>
    <dgm:cxn modelId="{D5B27F6F-AD4F-45C1-BE23-972CF2F37F5C}" type="presOf" srcId="{5A2A7F68-D457-47CE-9264-287C8D17CDCD}" destId="{4D1EDBBD-EEF8-4255-B7E2-1B11D11CB35D}" srcOrd="1" destOrd="0" presId="urn:microsoft.com/office/officeart/2005/8/layout/hierarchy2"/>
    <dgm:cxn modelId="{41486B73-EB9A-4CB4-803B-B782127D9F00}" type="presOf" srcId="{F146C104-F4F7-479C-8036-F43BD8B2D2DE}" destId="{91B349E7-91CD-41A1-8212-4AADE011E610}" srcOrd="1" destOrd="0" presId="urn:microsoft.com/office/officeart/2005/8/layout/hierarchy2"/>
    <dgm:cxn modelId="{40867F54-3A22-443D-9F9E-5982CD366FBE}" srcId="{FADCAB19-4DDC-4AF4-ACE1-B84A57B98638}" destId="{DE0F7B69-6DAE-4A55-95E0-EC62EDD70235}" srcOrd="1" destOrd="0" parTransId="{B425C7EB-0035-487A-81C7-236D6D52B4A7}" sibTransId="{F1616B5D-6D04-4B56-A4FC-53EC718816FC}"/>
    <dgm:cxn modelId="{AD0AF075-F758-4470-B23A-9D1893A2EB7C}" type="presOf" srcId="{46D38C36-F145-41BC-8029-99B0AB883F49}" destId="{C536A2DB-6982-4742-A331-C65906036D5D}" srcOrd="0" destOrd="0" presId="urn:microsoft.com/office/officeart/2005/8/layout/hierarchy2"/>
    <dgm:cxn modelId="{3C177456-1769-47A9-9AB7-C4767B8B8E29}" type="presOf" srcId="{28F47BA8-6494-4E1A-9672-23BF9094208A}" destId="{7D05587C-E160-475E-8E20-3750B2B129D5}" srcOrd="0" destOrd="0" presId="urn:microsoft.com/office/officeart/2005/8/layout/hierarchy2"/>
    <dgm:cxn modelId="{3B3B3A7D-2B86-4C54-9E1E-4B8B521A27C0}" type="presOf" srcId="{FADCAB19-4DDC-4AF4-ACE1-B84A57B98638}" destId="{D5CC8E13-D0D6-4F18-A4FA-675EED789D7E}" srcOrd="0" destOrd="0" presId="urn:microsoft.com/office/officeart/2005/8/layout/hierarchy2"/>
    <dgm:cxn modelId="{B0748F82-C3CC-4DA7-845D-5CACECF38312}" srcId="{FADCAB19-4DDC-4AF4-ACE1-B84A57B98638}" destId="{41F039F8-1343-4FDF-BDFD-2F279395A4F4}" srcOrd="0" destOrd="0" parTransId="{F43FECE9-B0E8-460F-8F1A-E9B1033F9F79}" sibTransId="{E0031898-17B8-4FFE-B027-24388A3EB311}"/>
    <dgm:cxn modelId="{36C8A98E-8436-4DA2-B299-D322AFAA8966}" type="presOf" srcId="{B425C7EB-0035-487A-81C7-236D6D52B4A7}" destId="{C65809C8-EF43-4BF8-9523-198A60D81F1F}" srcOrd="0" destOrd="0" presId="urn:microsoft.com/office/officeart/2005/8/layout/hierarchy2"/>
    <dgm:cxn modelId="{664EDD94-204B-4716-A91F-22138D127CD4}" type="presOf" srcId="{83206004-C44B-41A8-9370-2156C1DE5107}" destId="{032D985A-E4D1-4FD4-8BA3-6039D3A5458B}" srcOrd="0" destOrd="0" presId="urn:microsoft.com/office/officeart/2005/8/layout/hierarchy2"/>
    <dgm:cxn modelId="{478E1496-FDC7-4194-AEF3-D6CDCA38462C}" srcId="{DE0F7B69-6DAE-4A55-95E0-EC62EDD70235}" destId="{46D38C36-F145-41BC-8029-99B0AB883F49}" srcOrd="1" destOrd="0" parTransId="{F146C104-F4F7-479C-8036-F43BD8B2D2DE}" sibTransId="{07770CFC-864C-4A0B-B1A3-3AA36CD8222A}"/>
    <dgm:cxn modelId="{C65735A1-3056-44E8-9521-8896FE8A7E77}" type="presOf" srcId="{F43FECE9-B0E8-460F-8F1A-E9B1033F9F79}" destId="{63118878-5C6D-40B2-8DCC-02680849614E}" srcOrd="1" destOrd="0" presId="urn:microsoft.com/office/officeart/2005/8/layout/hierarchy2"/>
    <dgm:cxn modelId="{17A0D8A4-45CB-4C12-8F50-8D442B507FD7}" type="presOf" srcId="{DE0F7B69-6DAE-4A55-95E0-EC62EDD70235}" destId="{E6AB79B7-2919-4219-A725-286ED76BEC68}" srcOrd="0" destOrd="0" presId="urn:microsoft.com/office/officeart/2005/8/layout/hierarchy2"/>
    <dgm:cxn modelId="{037745A5-F0C8-4D20-8368-07EA232A14C1}" srcId="{DE0F7B69-6DAE-4A55-95E0-EC62EDD70235}" destId="{092A0062-5FE0-413A-8F56-01EB6842AE6D}" srcOrd="0" destOrd="0" parTransId="{83206004-C44B-41A8-9370-2156C1DE5107}" sibTransId="{002A0E41-12DA-4BAE-B1DE-34268C1C3304}"/>
    <dgm:cxn modelId="{1684D8CB-84FA-4CD8-9EAF-AEC3E2AE0CFC}" type="presOf" srcId="{5A2A7F68-D457-47CE-9264-287C8D17CDCD}" destId="{4DC0E502-77E1-4566-987A-D44AF15F581B}" srcOrd="0" destOrd="0" presId="urn:microsoft.com/office/officeart/2005/8/layout/hierarchy2"/>
    <dgm:cxn modelId="{0E8B00D0-3E70-42B7-BD4B-5643D3801EFC}" type="presOf" srcId="{A662273F-7BD3-45DD-845C-6B6C29B3A537}" destId="{06306DF8-1077-4D7D-A5DE-B0FE3084074C}" srcOrd="0" destOrd="0" presId="urn:microsoft.com/office/officeart/2005/8/layout/hierarchy2"/>
    <dgm:cxn modelId="{1E101DE8-5897-4CAC-9E1C-0F99440145A1}" type="presOf" srcId="{B425C7EB-0035-487A-81C7-236D6D52B4A7}" destId="{A8931EAC-E621-49D7-B4CF-BE351D90B6A2}" srcOrd="1" destOrd="0" presId="urn:microsoft.com/office/officeart/2005/8/layout/hierarchy2"/>
    <dgm:cxn modelId="{5F0805FA-173E-4D88-BDF7-ED56EA2B0F2E}" type="presOf" srcId="{83206004-C44B-41A8-9370-2156C1DE5107}" destId="{FF80D97B-29A1-4C82-9748-54078843F51B}" srcOrd="1" destOrd="0" presId="urn:microsoft.com/office/officeart/2005/8/layout/hierarchy2"/>
    <dgm:cxn modelId="{70E1655A-B782-45C7-984F-8D10D9F0F879}" type="presParOf" srcId="{7D05587C-E160-475E-8E20-3750B2B129D5}" destId="{0CB8744E-9DB5-4A05-982B-88E4014EA7F5}" srcOrd="0" destOrd="0" presId="urn:microsoft.com/office/officeart/2005/8/layout/hierarchy2"/>
    <dgm:cxn modelId="{72CEDECA-970B-44A4-B759-C857298335EF}" type="presParOf" srcId="{0CB8744E-9DB5-4A05-982B-88E4014EA7F5}" destId="{D5CC8E13-D0D6-4F18-A4FA-675EED789D7E}" srcOrd="0" destOrd="0" presId="urn:microsoft.com/office/officeart/2005/8/layout/hierarchy2"/>
    <dgm:cxn modelId="{6B8B1F67-4EB1-487B-9EB6-C0CD23170980}" type="presParOf" srcId="{0CB8744E-9DB5-4A05-982B-88E4014EA7F5}" destId="{E3A249A2-7893-4354-A0BD-D29EE9123F1C}" srcOrd="1" destOrd="0" presId="urn:microsoft.com/office/officeart/2005/8/layout/hierarchy2"/>
    <dgm:cxn modelId="{DAE01FA3-C27C-4DE8-AA02-B4FE1DDB97E4}" type="presParOf" srcId="{E3A249A2-7893-4354-A0BD-D29EE9123F1C}" destId="{7AAA7A42-8D93-4ECF-9710-151AFF6D2B47}" srcOrd="0" destOrd="0" presId="urn:microsoft.com/office/officeart/2005/8/layout/hierarchy2"/>
    <dgm:cxn modelId="{9A99FA24-C740-4B13-A91D-148386EBB308}" type="presParOf" srcId="{7AAA7A42-8D93-4ECF-9710-151AFF6D2B47}" destId="{63118878-5C6D-40B2-8DCC-02680849614E}" srcOrd="0" destOrd="0" presId="urn:microsoft.com/office/officeart/2005/8/layout/hierarchy2"/>
    <dgm:cxn modelId="{A28BD482-E9B4-400C-8B7E-0BF4BF204C5B}" type="presParOf" srcId="{E3A249A2-7893-4354-A0BD-D29EE9123F1C}" destId="{28D48D20-98B4-4299-94AE-EF9E21BBDD04}" srcOrd="1" destOrd="0" presId="urn:microsoft.com/office/officeart/2005/8/layout/hierarchy2"/>
    <dgm:cxn modelId="{A09BF323-564A-4E73-9835-83996BA4E1A1}" type="presParOf" srcId="{28D48D20-98B4-4299-94AE-EF9E21BBDD04}" destId="{40D632AA-CEAE-4C7C-B4AC-C64F7ABA2FC8}" srcOrd="0" destOrd="0" presId="urn:microsoft.com/office/officeart/2005/8/layout/hierarchy2"/>
    <dgm:cxn modelId="{76DB4BF1-276F-455E-9042-353F6C6D9208}" type="presParOf" srcId="{28D48D20-98B4-4299-94AE-EF9E21BBDD04}" destId="{6BA5463F-2CC5-4F58-8283-E0844A975012}" srcOrd="1" destOrd="0" presId="urn:microsoft.com/office/officeart/2005/8/layout/hierarchy2"/>
    <dgm:cxn modelId="{94601527-7F95-4EFE-8C00-7E4ED7515926}" type="presParOf" srcId="{6BA5463F-2CC5-4F58-8283-E0844A975012}" destId="{4DC0E502-77E1-4566-987A-D44AF15F581B}" srcOrd="0" destOrd="0" presId="urn:microsoft.com/office/officeart/2005/8/layout/hierarchy2"/>
    <dgm:cxn modelId="{1EE116D9-879F-4C26-B8E7-0BF9F8E6E773}" type="presParOf" srcId="{4DC0E502-77E1-4566-987A-D44AF15F581B}" destId="{4D1EDBBD-EEF8-4255-B7E2-1B11D11CB35D}" srcOrd="0" destOrd="0" presId="urn:microsoft.com/office/officeart/2005/8/layout/hierarchy2"/>
    <dgm:cxn modelId="{D7EF15FE-39D1-410B-BE11-0A5F89B6B163}" type="presParOf" srcId="{6BA5463F-2CC5-4F58-8283-E0844A975012}" destId="{D6750BF8-ACD0-43F5-90E8-7F100B7DF326}" srcOrd="1" destOrd="0" presId="urn:microsoft.com/office/officeart/2005/8/layout/hierarchy2"/>
    <dgm:cxn modelId="{F44E949B-D15B-4855-9536-0B339734BBC4}" type="presParOf" srcId="{D6750BF8-ACD0-43F5-90E8-7F100B7DF326}" destId="{06306DF8-1077-4D7D-A5DE-B0FE3084074C}" srcOrd="0" destOrd="0" presId="urn:microsoft.com/office/officeart/2005/8/layout/hierarchy2"/>
    <dgm:cxn modelId="{C2A7E88A-4C4D-455E-80A0-2DABA857EAB9}" type="presParOf" srcId="{D6750BF8-ACD0-43F5-90E8-7F100B7DF326}" destId="{57DDA106-F801-4CA7-9E40-508086F621FE}" srcOrd="1" destOrd="0" presId="urn:microsoft.com/office/officeart/2005/8/layout/hierarchy2"/>
    <dgm:cxn modelId="{8C4F9483-0994-4B4B-93B3-E9CEFFF3CA9B}" type="presParOf" srcId="{E3A249A2-7893-4354-A0BD-D29EE9123F1C}" destId="{C65809C8-EF43-4BF8-9523-198A60D81F1F}" srcOrd="2" destOrd="0" presId="urn:microsoft.com/office/officeart/2005/8/layout/hierarchy2"/>
    <dgm:cxn modelId="{D652E87F-971F-46E8-9542-1C8E60704BB2}" type="presParOf" srcId="{C65809C8-EF43-4BF8-9523-198A60D81F1F}" destId="{A8931EAC-E621-49D7-B4CF-BE351D90B6A2}" srcOrd="0" destOrd="0" presId="urn:microsoft.com/office/officeart/2005/8/layout/hierarchy2"/>
    <dgm:cxn modelId="{F0536C84-DAB3-4944-B208-8B881725211B}" type="presParOf" srcId="{E3A249A2-7893-4354-A0BD-D29EE9123F1C}" destId="{661896E9-5DB8-43D0-848A-056068387A0C}" srcOrd="3" destOrd="0" presId="urn:microsoft.com/office/officeart/2005/8/layout/hierarchy2"/>
    <dgm:cxn modelId="{BEAF7B0E-E19A-48FC-A23A-5524AD58E542}" type="presParOf" srcId="{661896E9-5DB8-43D0-848A-056068387A0C}" destId="{E6AB79B7-2919-4219-A725-286ED76BEC68}" srcOrd="0" destOrd="0" presId="urn:microsoft.com/office/officeart/2005/8/layout/hierarchy2"/>
    <dgm:cxn modelId="{FB2F29F5-AF24-4EF7-8BFC-F1C685ABF947}" type="presParOf" srcId="{661896E9-5DB8-43D0-848A-056068387A0C}" destId="{CCF4410E-EA36-44A7-B597-C49FECB7DF7F}" srcOrd="1" destOrd="0" presId="urn:microsoft.com/office/officeart/2005/8/layout/hierarchy2"/>
    <dgm:cxn modelId="{208E325B-067A-4983-8FE5-51B781A16BC5}" type="presParOf" srcId="{CCF4410E-EA36-44A7-B597-C49FECB7DF7F}" destId="{032D985A-E4D1-4FD4-8BA3-6039D3A5458B}" srcOrd="0" destOrd="0" presId="urn:microsoft.com/office/officeart/2005/8/layout/hierarchy2"/>
    <dgm:cxn modelId="{225C77AC-FAC6-496D-9151-225F357C3865}" type="presParOf" srcId="{032D985A-E4D1-4FD4-8BA3-6039D3A5458B}" destId="{FF80D97B-29A1-4C82-9748-54078843F51B}" srcOrd="0" destOrd="0" presId="urn:microsoft.com/office/officeart/2005/8/layout/hierarchy2"/>
    <dgm:cxn modelId="{03817CD1-3C63-4A2C-8777-9E96CE699998}" type="presParOf" srcId="{CCF4410E-EA36-44A7-B597-C49FECB7DF7F}" destId="{7BE6B9D3-AA75-42B1-B4AE-C8161A1EC9BB}" srcOrd="1" destOrd="0" presId="urn:microsoft.com/office/officeart/2005/8/layout/hierarchy2"/>
    <dgm:cxn modelId="{800E457D-414B-46E3-A520-0F5EEC4D8F01}" type="presParOf" srcId="{7BE6B9D3-AA75-42B1-B4AE-C8161A1EC9BB}" destId="{B1FFE390-13EE-42FB-A744-8A4DD805F876}" srcOrd="0" destOrd="0" presId="urn:microsoft.com/office/officeart/2005/8/layout/hierarchy2"/>
    <dgm:cxn modelId="{7AB6E86A-8DC0-48D7-93B4-0EE315F4995A}" type="presParOf" srcId="{7BE6B9D3-AA75-42B1-B4AE-C8161A1EC9BB}" destId="{1ECC8BBF-ACAF-443A-8362-33FAE2185E4F}" srcOrd="1" destOrd="0" presId="urn:microsoft.com/office/officeart/2005/8/layout/hierarchy2"/>
    <dgm:cxn modelId="{CB1F0DBF-5699-433C-9106-5A867F150E39}" type="presParOf" srcId="{CCF4410E-EA36-44A7-B597-C49FECB7DF7F}" destId="{8AC05C17-B9F8-4A64-BA13-1185697BC2B3}" srcOrd="2" destOrd="0" presId="urn:microsoft.com/office/officeart/2005/8/layout/hierarchy2"/>
    <dgm:cxn modelId="{C730E40D-51A1-4B12-B589-ECEADE79FC34}" type="presParOf" srcId="{8AC05C17-B9F8-4A64-BA13-1185697BC2B3}" destId="{91B349E7-91CD-41A1-8212-4AADE011E610}" srcOrd="0" destOrd="0" presId="urn:microsoft.com/office/officeart/2005/8/layout/hierarchy2"/>
    <dgm:cxn modelId="{99659D66-34FF-4CC3-A9F2-484AE3632756}" type="presParOf" srcId="{CCF4410E-EA36-44A7-B597-C49FECB7DF7F}" destId="{86968680-F5DB-4173-945E-868242BED93B}" srcOrd="3" destOrd="0" presId="urn:microsoft.com/office/officeart/2005/8/layout/hierarchy2"/>
    <dgm:cxn modelId="{6FD7F851-93C4-4983-8E03-743B131BAB45}" type="presParOf" srcId="{86968680-F5DB-4173-945E-868242BED93B}" destId="{C536A2DB-6982-4742-A331-C65906036D5D}" srcOrd="0" destOrd="0" presId="urn:microsoft.com/office/officeart/2005/8/layout/hierarchy2"/>
    <dgm:cxn modelId="{EF90394B-CDEC-408F-86B8-E8F3E59BEB32}" type="presParOf" srcId="{86968680-F5DB-4173-945E-868242BED93B}" destId="{75B86213-3740-42A3-8560-F0FFBE11073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C8E13-D0D6-4F18-A4FA-675EED789D7E}">
      <dsp:nvSpPr>
        <dsp:cNvPr id="0" name=""/>
        <dsp:cNvSpPr/>
      </dsp:nvSpPr>
      <dsp:spPr>
        <a:xfrm>
          <a:off x="12242" y="1659628"/>
          <a:ext cx="2290657" cy="1224725"/>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vi-VN" sz="2400" b="1" kern="1200" dirty="0">
              <a:solidFill>
                <a:schemeClr val="tx1"/>
              </a:solidFill>
              <a:latin typeface="UTM Avo" panose="02040603050506020204" pitchFamily="18"/>
            </a:rPr>
            <a:t>Truyện</a:t>
          </a:r>
        </a:p>
      </dsp:txBody>
      <dsp:txXfrm>
        <a:off x="48113" y="1695499"/>
        <a:ext cx="2218915" cy="1152983"/>
      </dsp:txXfrm>
    </dsp:sp>
    <dsp:sp modelId="{7AAA7A42-8D93-4ECF-9710-151AFF6D2B47}">
      <dsp:nvSpPr>
        <dsp:cNvPr id="0" name=""/>
        <dsp:cNvSpPr/>
      </dsp:nvSpPr>
      <dsp:spPr>
        <a:xfrm rot="17516566">
          <a:off x="1878511" y="1629899"/>
          <a:ext cx="1355180" cy="27175"/>
        </a:xfrm>
        <a:custGeom>
          <a:avLst/>
          <a:gdLst/>
          <a:ahLst/>
          <a:cxnLst/>
          <a:rect l="0" t="0" r="0" b="0"/>
          <a:pathLst>
            <a:path>
              <a:moveTo>
                <a:pt x="0" y="13587"/>
              </a:moveTo>
              <a:lnTo>
                <a:pt x="1355180" y="13587"/>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522222" y="1609607"/>
        <a:ext cx="67759" cy="67759"/>
      </dsp:txXfrm>
    </dsp:sp>
    <dsp:sp modelId="{40D632AA-CEAE-4C7C-B4AC-C64F7ABA2FC8}">
      <dsp:nvSpPr>
        <dsp:cNvPr id="0" name=""/>
        <dsp:cNvSpPr/>
      </dsp:nvSpPr>
      <dsp:spPr>
        <a:xfrm>
          <a:off x="2809304" y="595692"/>
          <a:ext cx="1982219" cy="838581"/>
        </a:xfrm>
        <a:prstGeom prst="roundRect">
          <a:avLst>
            <a:gd name="adj" fmla="val 10000"/>
          </a:avLst>
        </a:prstGeom>
        <a:solidFill>
          <a:srgbClr val="6EBB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Khái niệm</a:t>
          </a:r>
          <a:endParaRPr lang="en-US" sz="2000" kern="1200" dirty="0">
            <a:solidFill>
              <a:schemeClr val="tx1"/>
            </a:solidFill>
            <a:latin typeface="UTM Avo" panose="02040603050506020204" pitchFamily="18"/>
          </a:endParaRPr>
        </a:p>
      </dsp:txBody>
      <dsp:txXfrm>
        <a:off x="2833865" y="620253"/>
        <a:ext cx="1933097" cy="789459"/>
      </dsp:txXfrm>
    </dsp:sp>
    <dsp:sp modelId="{4DC0E502-77E1-4566-987A-D44AF15F581B}">
      <dsp:nvSpPr>
        <dsp:cNvPr id="0" name=""/>
        <dsp:cNvSpPr/>
      </dsp:nvSpPr>
      <dsp:spPr>
        <a:xfrm rot="4026">
          <a:off x="4791523" y="1001675"/>
          <a:ext cx="477766" cy="27175"/>
        </a:xfrm>
        <a:custGeom>
          <a:avLst/>
          <a:gdLst/>
          <a:ahLst/>
          <a:cxnLst/>
          <a:rect l="0" t="0" r="0" b="0"/>
          <a:pathLst>
            <a:path>
              <a:moveTo>
                <a:pt x="0" y="13587"/>
              </a:moveTo>
              <a:lnTo>
                <a:pt x="477766" y="13587"/>
              </a:lnTo>
            </a:path>
          </a:pathLst>
        </a:cu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018462" y="1003319"/>
        <a:ext cx="23888" cy="23888"/>
      </dsp:txXfrm>
    </dsp:sp>
    <dsp:sp modelId="{06306DF8-1077-4D7D-A5DE-B0FE3084074C}">
      <dsp:nvSpPr>
        <dsp:cNvPr id="0" name=""/>
        <dsp:cNvSpPr/>
      </dsp:nvSpPr>
      <dsp:spPr>
        <a:xfrm>
          <a:off x="5269289" y="0"/>
          <a:ext cx="5655986" cy="2031085"/>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solidFill>
                <a:schemeClr val="tx1"/>
              </a:solidFill>
              <a:latin typeface="UTM Avo" panose="02040603050506020204" pitchFamily="18"/>
            </a:rPr>
            <a:t>Truyện là một thể loại văn học thường kể lại câu chuyện bằng một chuỗi sự việc liên quan đến nhau, sự việc này dẫn đến sự việc kia, cuối cùng có một kết thúc. Truyện nhằm giải thích sự việc, tìm hiểu con người, nêu vấn đề và bày tỏ thái độ.</a:t>
          </a:r>
          <a:endParaRPr lang="en-US" sz="2000" kern="1200" dirty="0">
            <a:solidFill>
              <a:schemeClr val="tx1"/>
            </a:solidFill>
            <a:latin typeface="UTM Avo" panose="02040603050506020204" pitchFamily="18"/>
          </a:endParaRPr>
        </a:p>
      </dsp:txBody>
      <dsp:txXfrm>
        <a:off x="5328777" y="59488"/>
        <a:ext cx="5537010" cy="1912109"/>
      </dsp:txXfrm>
    </dsp:sp>
    <dsp:sp modelId="{C65809C8-EF43-4BF8-9523-198A60D81F1F}">
      <dsp:nvSpPr>
        <dsp:cNvPr id="0" name=""/>
        <dsp:cNvSpPr/>
      </dsp:nvSpPr>
      <dsp:spPr>
        <a:xfrm rot="3664400">
          <a:off x="2026251" y="2727372"/>
          <a:ext cx="1071635" cy="27175"/>
        </a:xfrm>
        <a:custGeom>
          <a:avLst/>
          <a:gdLst/>
          <a:ahLst/>
          <a:cxnLst/>
          <a:rect l="0" t="0" r="0" b="0"/>
          <a:pathLst>
            <a:path>
              <a:moveTo>
                <a:pt x="0" y="13587"/>
              </a:moveTo>
              <a:lnTo>
                <a:pt x="1071635" y="13587"/>
              </a:lnTo>
            </a:path>
          </a:pathLst>
        </a:cu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535278" y="2714169"/>
        <a:ext cx="53581" cy="53581"/>
      </dsp:txXfrm>
    </dsp:sp>
    <dsp:sp modelId="{E6AB79B7-2919-4219-A725-286ED76BEC68}">
      <dsp:nvSpPr>
        <dsp:cNvPr id="0" name=""/>
        <dsp:cNvSpPr/>
      </dsp:nvSpPr>
      <dsp:spPr>
        <a:xfrm>
          <a:off x="2821238" y="2668562"/>
          <a:ext cx="1899959" cy="1082732"/>
        </a:xfrm>
        <a:prstGeom prst="roundRect">
          <a:avLst>
            <a:gd name="adj" fmla="val 10000"/>
          </a:avLst>
        </a:prstGeom>
        <a:solidFill>
          <a:srgbClr val="6EBB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a:solidFill>
                <a:schemeClr val="tx1"/>
              </a:solidFill>
              <a:latin typeface="UTM Avo" panose="02040603050506020204" pitchFamily="18"/>
            </a:rPr>
            <a:t>Nội dung</a:t>
          </a:r>
          <a:endParaRPr lang="en-US" sz="2000" kern="1200" dirty="0">
            <a:solidFill>
              <a:schemeClr val="tx1"/>
            </a:solidFill>
            <a:latin typeface="UTM Avo" panose="02040603050506020204" pitchFamily="18"/>
          </a:endParaRPr>
        </a:p>
      </dsp:txBody>
      <dsp:txXfrm>
        <a:off x="2852950" y="2700274"/>
        <a:ext cx="1836535" cy="1019308"/>
      </dsp:txXfrm>
    </dsp:sp>
    <dsp:sp modelId="{032D985A-E4D1-4FD4-8BA3-6039D3A5458B}">
      <dsp:nvSpPr>
        <dsp:cNvPr id="0" name=""/>
        <dsp:cNvSpPr/>
      </dsp:nvSpPr>
      <dsp:spPr>
        <a:xfrm rot="19289807">
          <a:off x="4649274" y="2990402"/>
          <a:ext cx="661590" cy="27175"/>
        </a:xfrm>
        <a:custGeom>
          <a:avLst/>
          <a:gdLst/>
          <a:ahLst/>
          <a:cxnLst/>
          <a:rect l="0" t="0" r="0" b="0"/>
          <a:pathLst>
            <a:path>
              <a:moveTo>
                <a:pt x="0" y="13587"/>
              </a:moveTo>
              <a:lnTo>
                <a:pt x="661590" y="13587"/>
              </a:lnTo>
            </a:path>
          </a:pathLst>
        </a:cu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963529" y="2987450"/>
        <a:ext cx="33079" cy="33079"/>
      </dsp:txXfrm>
    </dsp:sp>
    <dsp:sp modelId="{B1FFE390-13EE-42FB-A744-8A4DD805F876}">
      <dsp:nvSpPr>
        <dsp:cNvPr id="0" name=""/>
        <dsp:cNvSpPr/>
      </dsp:nvSpPr>
      <dsp:spPr>
        <a:xfrm>
          <a:off x="5238941" y="2474088"/>
          <a:ext cx="5698529" cy="647923"/>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solidFill>
                <a:schemeClr val="tx1"/>
              </a:solidFill>
              <a:latin typeface="UTM Avo" panose="02040603050506020204" pitchFamily="18"/>
            </a:rPr>
            <a:t>Chứa đựng lòng yêu nước, tinh thần nhân văn sâu sắc.</a:t>
          </a:r>
          <a:endParaRPr lang="en-US" sz="2000" kern="1200" dirty="0">
            <a:solidFill>
              <a:schemeClr val="tx1"/>
            </a:solidFill>
            <a:latin typeface="UTM Avo" panose="02040603050506020204" pitchFamily="18"/>
          </a:endParaRPr>
        </a:p>
      </dsp:txBody>
      <dsp:txXfrm>
        <a:off x="5257918" y="2493065"/>
        <a:ext cx="5660575" cy="609969"/>
      </dsp:txXfrm>
    </dsp:sp>
    <dsp:sp modelId="{8AC05C17-B9F8-4A64-BA13-1185697BC2B3}">
      <dsp:nvSpPr>
        <dsp:cNvPr id="0" name=""/>
        <dsp:cNvSpPr/>
      </dsp:nvSpPr>
      <dsp:spPr>
        <a:xfrm rot="2793378">
          <a:off x="4598803" y="3480837"/>
          <a:ext cx="783680" cy="27175"/>
        </a:xfrm>
        <a:custGeom>
          <a:avLst/>
          <a:gdLst/>
          <a:ahLst/>
          <a:cxnLst/>
          <a:rect l="0" t="0" r="0" b="0"/>
          <a:pathLst>
            <a:path>
              <a:moveTo>
                <a:pt x="0" y="13587"/>
              </a:moveTo>
              <a:lnTo>
                <a:pt x="783680" y="13587"/>
              </a:lnTo>
            </a:path>
          </a:pathLst>
        </a:cu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971051" y="3474832"/>
        <a:ext cx="39184" cy="39184"/>
      </dsp:txXfrm>
    </dsp:sp>
    <dsp:sp modelId="{C536A2DB-6982-4742-A331-C65906036D5D}">
      <dsp:nvSpPr>
        <dsp:cNvPr id="0" name=""/>
        <dsp:cNvSpPr/>
      </dsp:nvSpPr>
      <dsp:spPr>
        <a:xfrm>
          <a:off x="5260089" y="3266257"/>
          <a:ext cx="5677381" cy="1025326"/>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solidFill>
                <a:schemeClr val="tx1"/>
              </a:solidFill>
              <a:latin typeface="UTM Avo" panose="02040603050506020204" pitchFamily="18"/>
            </a:rPr>
            <a:t>Tình cảm trong sáng, vô tư, lòng yêu thương nhân hậu, bao dung.</a:t>
          </a:r>
          <a:endParaRPr lang="en-US" sz="2000" kern="1200" dirty="0">
            <a:solidFill>
              <a:schemeClr val="tx1"/>
            </a:solidFill>
            <a:latin typeface="UTM Avo" panose="02040603050506020204" pitchFamily="18"/>
          </a:endParaRPr>
        </a:p>
      </dsp:txBody>
      <dsp:txXfrm>
        <a:off x="5290120" y="3296288"/>
        <a:ext cx="5617319" cy="9652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C8E13-D0D6-4F18-A4FA-675EED789D7E}">
      <dsp:nvSpPr>
        <dsp:cNvPr id="0" name=""/>
        <dsp:cNvSpPr/>
      </dsp:nvSpPr>
      <dsp:spPr>
        <a:xfrm>
          <a:off x="12348" y="1739074"/>
          <a:ext cx="2033812" cy="1087400"/>
        </a:xfrm>
        <a:prstGeom prst="roundRect">
          <a:avLst>
            <a:gd name="adj" fmla="val 10000"/>
          </a:avLst>
        </a:prstGeom>
        <a:solidFill>
          <a:srgbClr val="6EBB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vi-VN" sz="2400" b="1" kern="1200" dirty="0">
              <a:solidFill>
                <a:schemeClr val="tx1"/>
              </a:solidFill>
              <a:latin typeface="UTM Avo" panose="02040603050506020204" pitchFamily="18"/>
            </a:rPr>
            <a:t>Thơ</a:t>
          </a:r>
        </a:p>
      </dsp:txBody>
      <dsp:txXfrm>
        <a:off x="44197" y="1770923"/>
        <a:ext cx="1970114" cy="1023702"/>
      </dsp:txXfrm>
    </dsp:sp>
    <dsp:sp modelId="{7AAA7A42-8D93-4ECF-9710-151AFF6D2B47}">
      <dsp:nvSpPr>
        <dsp:cNvPr id="0" name=""/>
        <dsp:cNvSpPr/>
      </dsp:nvSpPr>
      <dsp:spPr>
        <a:xfrm rot="17498446">
          <a:off x="1661373" y="1703741"/>
          <a:ext cx="1219196" cy="24804"/>
        </a:xfrm>
        <a:custGeom>
          <a:avLst/>
          <a:gdLst/>
          <a:ahLst/>
          <a:cxnLst/>
          <a:rect l="0" t="0" r="0" b="0"/>
          <a:pathLst>
            <a:path>
              <a:moveTo>
                <a:pt x="0" y="12402"/>
              </a:moveTo>
              <a:lnTo>
                <a:pt x="1219196" y="124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240492" y="1685664"/>
        <a:ext cx="60959" cy="60959"/>
      </dsp:txXfrm>
    </dsp:sp>
    <dsp:sp modelId="{40D632AA-CEAE-4C7C-B4AC-C64F7ABA2FC8}">
      <dsp:nvSpPr>
        <dsp:cNvPr id="0" name=""/>
        <dsp:cNvSpPr/>
      </dsp:nvSpPr>
      <dsp:spPr>
        <a:xfrm>
          <a:off x="2495783" y="777236"/>
          <a:ext cx="1759958" cy="744554"/>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Khái niệm</a:t>
          </a:r>
          <a:endParaRPr lang="en-US" sz="2000" kern="1200" dirty="0">
            <a:solidFill>
              <a:schemeClr val="tx1"/>
            </a:solidFill>
            <a:latin typeface="UTM Avo" panose="02040603050506020204" pitchFamily="18"/>
          </a:endParaRPr>
        </a:p>
      </dsp:txBody>
      <dsp:txXfrm>
        <a:off x="2517590" y="799043"/>
        <a:ext cx="1716344" cy="700940"/>
      </dsp:txXfrm>
    </dsp:sp>
    <dsp:sp modelId="{4DC0E502-77E1-4566-987A-D44AF15F581B}">
      <dsp:nvSpPr>
        <dsp:cNvPr id="0" name=""/>
        <dsp:cNvSpPr/>
      </dsp:nvSpPr>
      <dsp:spPr>
        <a:xfrm rot="20321251">
          <a:off x="4239775" y="1052252"/>
          <a:ext cx="466956" cy="24804"/>
        </a:xfrm>
        <a:custGeom>
          <a:avLst/>
          <a:gdLst/>
          <a:ahLst/>
          <a:cxnLst/>
          <a:rect l="0" t="0" r="0" b="0"/>
          <a:pathLst>
            <a:path>
              <a:moveTo>
                <a:pt x="0" y="12402"/>
              </a:moveTo>
              <a:lnTo>
                <a:pt x="466956" y="124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461579" y="1052981"/>
        <a:ext cx="23347" cy="23347"/>
      </dsp:txXfrm>
    </dsp:sp>
    <dsp:sp modelId="{06306DF8-1077-4D7D-A5DE-B0FE3084074C}">
      <dsp:nvSpPr>
        <dsp:cNvPr id="0" name=""/>
        <dsp:cNvSpPr/>
      </dsp:nvSpPr>
      <dsp:spPr>
        <a:xfrm>
          <a:off x="4690764" y="78123"/>
          <a:ext cx="5411177" cy="1803346"/>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Thơ là một thể loại văn học thường có vần, nhịp, trình bày theo các dòng và khổ. Thơ nhằm thể hiện </a:t>
          </a:r>
          <a:r>
            <a:rPr lang="vi-VN" sz="2000" kern="1200">
              <a:solidFill>
                <a:schemeClr val="tx1"/>
              </a:solidFill>
              <a:latin typeface="UTM Avo" panose="02040603050506020204" pitchFamily="18"/>
            </a:rPr>
            <a:t>trực tiếp tình </a:t>
          </a:r>
          <a:r>
            <a:rPr lang="vi-VN" sz="2000" kern="1200" dirty="0">
              <a:solidFill>
                <a:schemeClr val="tx1"/>
              </a:solidFill>
              <a:latin typeface="UTM Avo" panose="02040603050506020204" pitchFamily="18"/>
            </a:rPr>
            <a:t>cảm, cảm xúc của người viết.</a:t>
          </a:r>
          <a:endParaRPr lang="en-US" sz="2000" kern="1200" dirty="0">
            <a:solidFill>
              <a:schemeClr val="tx1"/>
            </a:solidFill>
            <a:latin typeface="UTM Avo" panose="02040603050506020204" pitchFamily="18"/>
          </a:endParaRPr>
        </a:p>
      </dsp:txBody>
      <dsp:txXfrm>
        <a:off x="4743582" y="130941"/>
        <a:ext cx="5305541" cy="1697710"/>
      </dsp:txXfrm>
    </dsp:sp>
    <dsp:sp modelId="{C65809C8-EF43-4BF8-9523-198A60D81F1F}">
      <dsp:nvSpPr>
        <dsp:cNvPr id="0" name=""/>
        <dsp:cNvSpPr/>
      </dsp:nvSpPr>
      <dsp:spPr>
        <a:xfrm rot="3506555">
          <a:off x="1836586" y="2645034"/>
          <a:ext cx="879367" cy="24804"/>
        </a:xfrm>
        <a:custGeom>
          <a:avLst/>
          <a:gdLst/>
          <a:ahLst/>
          <a:cxnLst/>
          <a:rect l="0" t="0" r="0" b="0"/>
          <a:pathLst>
            <a:path>
              <a:moveTo>
                <a:pt x="0" y="12402"/>
              </a:moveTo>
              <a:lnTo>
                <a:pt x="879367" y="124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254286" y="2635452"/>
        <a:ext cx="43968" cy="43968"/>
      </dsp:txXfrm>
    </dsp:sp>
    <dsp:sp modelId="{E6AB79B7-2919-4219-A725-286ED76BEC68}">
      <dsp:nvSpPr>
        <dsp:cNvPr id="0" name=""/>
        <dsp:cNvSpPr/>
      </dsp:nvSpPr>
      <dsp:spPr>
        <a:xfrm>
          <a:off x="2506380" y="2551433"/>
          <a:ext cx="1686922" cy="961328"/>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Nội dung</a:t>
          </a:r>
          <a:endParaRPr lang="en-US" sz="2000" kern="1200" dirty="0">
            <a:solidFill>
              <a:schemeClr val="tx1"/>
            </a:solidFill>
            <a:latin typeface="UTM Avo" panose="02040603050506020204" pitchFamily="18"/>
          </a:endParaRPr>
        </a:p>
      </dsp:txBody>
      <dsp:txXfrm>
        <a:off x="2534536" y="2579589"/>
        <a:ext cx="1630610" cy="905016"/>
      </dsp:txXfrm>
    </dsp:sp>
    <dsp:sp modelId="{032D985A-E4D1-4FD4-8BA3-6039D3A5458B}">
      <dsp:nvSpPr>
        <dsp:cNvPr id="0" name=""/>
        <dsp:cNvSpPr/>
      </dsp:nvSpPr>
      <dsp:spPr>
        <a:xfrm rot="20554557">
          <a:off x="4177362" y="2915674"/>
          <a:ext cx="694767" cy="24804"/>
        </a:xfrm>
        <a:custGeom>
          <a:avLst/>
          <a:gdLst/>
          <a:ahLst/>
          <a:cxnLst/>
          <a:rect l="0" t="0" r="0" b="0"/>
          <a:pathLst>
            <a:path>
              <a:moveTo>
                <a:pt x="0" y="12402"/>
              </a:moveTo>
              <a:lnTo>
                <a:pt x="694767" y="124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507377" y="2910707"/>
        <a:ext cx="34738" cy="34738"/>
      </dsp:txXfrm>
    </dsp:sp>
    <dsp:sp modelId="{B1FFE390-13EE-42FB-A744-8A4DD805F876}">
      <dsp:nvSpPr>
        <dsp:cNvPr id="0" name=""/>
        <dsp:cNvSpPr/>
      </dsp:nvSpPr>
      <dsp:spPr>
        <a:xfrm>
          <a:off x="4856190" y="2536418"/>
          <a:ext cx="5059569" cy="575274"/>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Tình cảm gia đình.</a:t>
          </a:r>
          <a:endParaRPr lang="en-US" sz="2000" kern="1200" dirty="0">
            <a:solidFill>
              <a:schemeClr val="tx1"/>
            </a:solidFill>
            <a:latin typeface="UTM Avo" panose="02040603050506020204" pitchFamily="18"/>
          </a:endParaRPr>
        </a:p>
      </dsp:txBody>
      <dsp:txXfrm>
        <a:off x="4873039" y="2553267"/>
        <a:ext cx="5025871" cy="541576"/>
      </dsp:txXfrm>
    </dsp:sp>
    <dsp:sp modelId="{8AC05C17-B9F8-4A64-BA13-1185697BC2B3}">
      <dsp:nvSpPr>
        <dsp:cNvPr id="0" name=""/>
        <dsp:cNvSpPr/>
      </dsp:nvSpPr>
      <dsp:spPr>
        <a:xfrm rot="2576093">
          <a:off x="4070942" y="3330841"/>
          <a:ext cx="913566" cy="24804"/>
        </a:xfrm>
        <a:custGeom>
          <a:avLst/>
          <a:gdLst/>
          <a:ahLst/>
          <a:cxnLst/>
          <a:rect l="0" t="0" r="0" b="0"/>
          <a:pathLst>
            <a:path>
              <a:moveTo>
                <a:pt x="0" y="12402"/>
              </a:moveTo>
              <a:lnTo>
                <a:pt x="913566" y="124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504887" y="3320404"/>
        <a:ext cx="45678" cy="45678"/>
      </dsp:txXfrm>
    </dsp:sp>
    <dsp:sp modelId="{C536A2DB-6982-4742-A331-C65906036D5D}">
      <dsp:nvSpPr>
        <dsp:cNvPr id="0" name=""/>
        <dsp:cNvSpPr/>
      </dsp:nvSpPr>
      <dsp:spPr>
        <a:xfrm>
          <a:off x="4862150" y="3366102"/>
          <a:ext cx="5040792" cy="576574"/>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Tình yêu quê hương đất nước.</a:t>
          </a:r>
          <a:endParaRPr lang="en-US" sz="2000" kern="1200" dirty="0">
            <a:solidFill>
              <a:schemeClr val="tx1"/>
            </a:solidFill>
            <a:latin typeface="UTM Avo" panose="02040603050506020204" pitchFamily="18"/>
          </a:endParaRPr>
        </a:p>
      </dsp:txBody>
      <dsp:txXfrm>
        <a:off x="4879037" y="3382989"/>
        <a:ext cx="5007018" cy="542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C8E13-D0D6-4F18-A4FA-675EED789D7E}">
      <dsp:nvSpPr>
        <dsp:cNvPr id="0" name=""/>
        <dsp:cNvSpPr/>
      </dsp:nvSpPr>
      <dsp:spPr>
        <a:xfrm>
          <a:off x="28234" y="1904688"/>
          <a:ext cx="2192859" cy="1172436"/>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vi-VN" sz="2400" b="1" kern="1200" dirty="0">
              <a:solidFill>
                <a:schemeClr val="tx1"/>
              </a:solidFill>
              <a:latin typeface="UTM Avo" panose="02040603050506020204" pitchFamily="18"/>
            </a:rPr>
            <a:t>Kí</a:t>
          </a:r>
          <a:endParaRPr lang="vi-VN" sz="2000" b="1" kern="1200" dirty="0">
            <a:solidFill>
              <a:schemeClr val="tx1"/>
            </a:solidFill>
            <a:latin typeface="UTM Avo" panose="02040603050506020204" pitchFamily="18"/>
          </a:endParaRPr>
        </a:p>
      </dsp:txBody>
      <dsp:txXfrm>
        <a:off x="62573" y="1939027"/>
        <a:ext cx="2124181" cy="1103758"/>
      </dsp:txXfrm>
    </dsp:sp>
    <dsp:sp modelId="{7AAA7A42-8D93-4ECF-9710-151AFF6D2B47}">
      <dsp:nvSpPr>
        <dsp:cNvPr id="0" name=""/>
        <dsp:cNvSpPr/>
      </dsp:nvSpPr>
      <dsp:spPr>
        <a:xfrm rot="17533489">
          <a:off x="1822648" y="1885012"/>
          <a:ext cx="1281677" cy="25331"/>
        </a:xfrm>
        <a:custGeom>
          <a:avLst/>
          <a:gdLst/>
          <a:ahLst/>
          <a:cxnLst/>
          <a:rect l="0" t="0" r="0" b="0"/>
          <a:pathLst>
            <a:path>
              <a:moveTo>
                <a:pt x="0" y="12665"/>
              </a:moveTo>
              <a:lnTo>
                <a:pt x="1281677" y="1266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431444" y="1865635"/>
        <a:ext cx="64083" cy="64083"/>
      </dsp:txXfrm>
    </dsp:sp>
    <dsp:sp modelId="{40D632AA-CEAE-4C7C-B4AC-C64F7ABA2FC8}">
      <dsp:nvSpPr>
        <dsp:cNvPr id="0" name=""/>
        <dsp:cNvSpPr/>
      </dsp:nvSpPr>
      <dsp:spPr>
        <a:xfrm>
          <a:off x="2705878" y="903059"/>
          <a:ext cx="1897590" cy="802779"/>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Khái niệm</a:t>
          </a:r>
          <a:endParaRPr lang="en-US" sz="2000" kern="1200" dirty="0">
            <a:solidFill>
              <a:schemeClr val="tx1"/>
            </a:solidFill>
            <a:latin typeface="UTM Avo" panose="02040603050506020204" pitchFamily="18"/>
          </a:endParaRPr>
        </a:p>
      </dsp:txBody>
      <dsp:txXfrm>
        <a:off x="2729391" y="926572"/>
        <a:ext cx="1850564" cy="755753"/>
      </dsp:txXfrm>
    </dsp:sp>
    <dsp:sp modelId="{4DC0E502-77E1-4566-987A-D44AF15F581B}">
      <dsp:nvSpPr>
        <dsp:cNvPr id="0" name=""/>
        <dsp:cNvSpPr/>
      </dsp:nvSpPr>
      <dsp:spPr>
        <a:xfrm rot="3805">
          <a:off x="4603469" y="1292042"/>
          <a:ext cx="469042" cy="25331"/>
        </a:xfrm>
        <a:custGeom>
          <a:avLst/>
          <a:gdLst/>
          <a:ahLst/>
          <a:cxnLst/>
          <a:rect l="0" t="0" r="0" b="0"/>
          <a:pathLst>
            <a:path>
              <a:moveTo>
                <a:pt x="0" y="12665"/>
              </a:moveTo>
              <a:lnTo>
                <a:pt x="469042" y="126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826264" y="1292982"/>
        <a:ext cx="23452" cy="23452"/>
      </dsp:txXfrm>
    </dsp:sp>
    <dsp:sp modelId="{06306DF8-1077-4D7D-A5DE-B0FE3084074C}">
      <dsp:nvSpPr>
        <dsp:cNvPr id="0" name=""/>
        <dsp:cNvSpPr/>
      </dsp:nvSpPr>
      <dsp:spPr>
        <a:xfrm>
          <a:off x="5072511" y="0"/>
          <a:ext cx="5643424" cy="2609936"/>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solidFill>
                <a:schemeClr val="tx1"/>
              </a:solidFill>
              <a:latin typeface="UTM Avo" panose="02040603050506020204" pitchFamily="18"/>
            </a:rPr>
            <a:t>Kí là một loại tác </a:t>
          </a:r>
          <a:r>
            <a:rPr lang="vi-VN" sz="2000" kern="1200">
              <a:solidFill>
                <a:schemeClr val="tx1"/>
              </a:solidFill>
              <a:latin typeface="UTM Avo" panose="02040603050506020204" pitchFamily="18"/>
            </a:rPr>
            <a:t>phẩm v</a:t>
          </a:r>
          <a:r>
            <a:rPr lang="en-US" sz="2000" kern="1200">
              <a:solidFill>
                <a:schemeClr val="tx1"/>
              </a:solidFill>
              <a:latin typeface="UTM Avo" panose="02040603050506020204" pitchFamily="18"/>
            </a:rPr>
            <a:t>ă</a:t>
          </a:r>
          <a:r>
            <a:rPr lang="vi-VN" sz="2000" kern="1200">
              <a:solidFill>
                <a:schemeClr val="tx1"/>
              </a:solidFill>
              <a:latin typeface="UTM Avo" panose="02040603050506020204" pitchFamily="18"/>
            </a:rPr>
            <a:t>n </a:t>
          </a:r>
          <a:r>
            <a:rPr lang="vi-VN" sz="2000" kern="1200" dirty="0">
              <a:solidFill>
                <a:schemeClr val="tx1"/>
              </a:solidFill>
              <a:latin typeface="UTM Avo" panose="02040603050506020204" pitchFamily="18"/>
            </a:rPr>
            <a:t>học thường ghi lại sự việc và con người một cách xác thực (con người, sự việc, thời gian, địa điểm có thật, không hư cấu). Kí tái hiện sự việc và con người một cách sinh động, cụ thể; qua đó, người viết thường phát biểu những suy nghĩ, cảm xúc về sự việc và con người được nói tới.</a:t>
          </a:r>
          <a:endParaRPr lang="en-US" sz="2000" kern="1200" dirty="0">
            <a:solidFill>
              <a:schemeClr val="tx1"/>
            </a:solidFill>
            <a:latin typeface="UTM Avo" panose="02040603050506020204" pitchFamily="18"/>
          </a:endParaRPr>
        </a:p>
      </dsp:txBody>
      <dsp:txXfrm>
        <a:off x="5148953" y="76442"/>
        <a:ext cx="5490540" cy="2457052"/>
      </dsp:txXfrm>
    </dsp:sp>
    <dsp:sp modelId="{C65809C8-EF43-4BF8-9523-198A60D81F1F}">
      <dsp:nvSpPr>
        <dsp:cNvPr id="0" name=""/>
        <dsp:cNvSpPr/>
      </dsp:nvSpPr>
      <dsp:spPr>
        <a:xfrm rot="3900199">
          <a:off x="1882061" y="3010383"/>
          <a:ext cx="1174276" cy="25331"/>
        </a:xfrm>
        <a:custGeom>
          <a:avLst/>
          <a:gdLst/>
          <a:ahLst/>
          <a:cxnLst/>
          <a:rect l="0" t="0" r="0" b="0"/>
          <a:pathLst>
            <a:path>
              <a:moveTo>
                <a:pt x="0" y="12665"/>
              </a:moveTo>
              <a:lnTo>
                <a:pt x="1174276" y="1266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439842" y="2993692"/>
        <a:ext cx="58713" cy="58713"/>
      </dsp:txXfrm>
    </dsp:sp>
    <dsp:sp modelId="{E6AB79B7-2919-4219-A725-286ED76BEC68}">
      <dsp:nvSpPr>
        <dsp:cNvPr id="0" name=""/>
        <dsp:cNvSpPr/>
      </dsp:nvSpPr>
      <dsp:spPr>
        <a:xfrm>
          <a:off x="2717304" y="3036938"/>
          <a:ext cx="1818842" cy="1036506"/>
        </a:xfrm>
        <a:prstGeom prst="roundRect">
          <a:avLst>
            <a:gd name="adj" fmla="val 1000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Nội dung</a:t>
          </a:r>
          <a:endParaRPr lang="en-US" sz="2000" kern="1200" dirty="0">
            <a:solidFill>
              <a:schemeClr val="tx1"/>
            </a:solidFill>
            <a:latin typeface="UTM Avo" panose="02040603050506020204" pitchFamily="18"/>
          </a:endParaRPr>
        </a:p>
      </dsp:txBody>
      <dsp:txXfrm>
        <a:off x="2747662" y="3067296"/>
        <a:ext cx="1758126" cy="975790"/>
      </dsp:txXfrm>
    </dsp:sp>
    <dsp:sp modelId="{032D985A-E4D1-4FD4-8BA3-6039D3A5458B}">
      <dsp:nvSpPr>
        <dsp:cNvPr id="0" name=""/>
        <dsp:cNvSpPr/>
      </dsp:nvSpPr>
      <dsp:spPr>
        <a:xfrm rot="18949972">
          <a:off x="4438481" y="3301808"/>
          <a:ext cx="690967" cy="25331"/>
        </a:xfrm>
        <a:custGeom>
          <a:avLst/>
          <a:gdLst/>
          <a:ahLst/>
          <a:cxnLst/>
          <a:rect l="0" t="0" r="0" b="0"/>
          <a:pathLst>
            <a:path>
              <a:moveTo>
                <a:pt x="0" y="12665"/>
              </a:moveTo>
              <a:lnTo>
                <a:pt x="690967" y="126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766691" y="3297200"/>
        <a:ext cx="34548" cy="34548"/>
      </dsp:txXfrm>
    </dsp:sp>
    <dsp:sp modelId="{B1FFE390-13EE-42FB-A744-8A4DD805F876}">
      <dsp:nvSpPr>
        <dsp:cNvPr id="0" name=""/>
        <dsp:cNvSpPr/>
      </dsp:nvSpPr>
      <dsp:spPr>
        <a:xfrm>
          <a:off x="5031784" y="2763626"/>
          <a:ext cx="5685874" cy="620261"/>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Tình mẫu tử </a:t>
          </a:r>
          <a:r>
            <a:rPr lang="vi-VN" sz="2000" kern="1200">
              <a:solidFill>
                <a:schemeClr val="tx1"/>
              </a:solidFill>
              <a:latin typeface="UTM Avo" panose="02040603050506020204" pitchFamily="18"/>
            </a:rPr>
            <a:t>thiêng liêng</a:t>
          </a:r>
          <a:r>
            <a:rPr lang="en-US" sz="2000" kern="1200">
              <a:solidFill>
                <a:schemeClr val="tx1"/>
              </a:solidFill>
              <a:latin typeface="UTM Avo" panose="02040603050506020204" pitchFamily="18"/>
            </a:rPr>
            <a:t>.</a:t>
          </a:r>
          <a:endParaRPr lang="en-US" sz="2000" kern="1200" dirty="0">
            <a:solidFill>
              <a:schemeClr val="tx1"/>
            </a:solidFill>
            <a:latin typeface="UTM Avo" panose="02040603050506020204" pitchFamily="18"/>
          </a:endParaRPr>
        </a:p>
      </dsp:txBody>
      <dsp:txXfrm>
        <a:off x="5049951" y="2781793"/>
        <a:ext cx="5649540" cy="583927"/>
      </dsp:txXfrm>
    </dsp:sp>
    <dsp:sp modelId="{8AC05C17-B9F8-4A64-BA13-1185697BC2B3}">
      <dsp:nvSpPr>
        <dsp:cNvPr id="0" name=""/>
        <dsp:cNvSpPr/>
      </dsp:nvSpPr>
      <dsp:spPr>
        <a:xfrm rot="2100961">
          <a:off x="4479137" y="3723246"/>
          <a:ext cx="629901" cy="25331"/>
        </a:xfrm>
        <a:custGeom>
          <a:avLst/>
          <a:gdLst/>
          <a:ahLst/>
          <a:cxnLst/>
          <a:rect l="0" t="0" r="0" b="0"/>
          <a:pathLst>
            <a:path>
              <a:moveTo>
                <a:pt x="0" y="12665"/>
              </a:moveTo>
              <a:lnTo>
                <a:pt x="629901" y="126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778340" y="3720164"/>
        <a:ext cx="31495" cy="31495"/>
      </dsp:txXfrm>
    </dsp:sp>
    <dsp:sp modelId="{C536A2DB-6982-4742-A331-C65906036D5D}">
      <dsp:nvSpPr>
        <dsp:cNvPr id="0" name=""/>
        <dsp:cNvSpPr/>
      </dsp:nvSpPr>
      <dsp:spPr>
        <a:xfrm>
          <a:off x="5052030" y="3425856"/>
          <a:ext cx="5664773" cy="981551"/>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Những phẩm chất ở tuổi vị thành niên cho tương lai tốt đẹp.</a:t>
          </a:r>
          <a:endParaRPr lang="en-US" sz="2000" kern="1200" dirty="0">
            <a:solidFill>
              <a:schemeClr val="tx1"/>
            </a:solidFill>
            <a:latin typeface="UTM Avo" panose="02040603050506020204" pitchFamily="18"/>
          </a:endParaRPr>
        </a:p>
      </dsp:txBody>
      <dsp:txXfrm>
        <a:off x="5080779" y="3454605"/>
        <a:ext cx="5607275" cy="9240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12F18F-2763-1D4E-AE1C-39D85AAB27B6}" type="datetimeFigureOut">
              <a:rPr lang="en-VN" smtClean="0"/>
              <a:t>02/20/2024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53697-5B29-8745-AB0F-0530171D30A4}" type="slidenum">
              <a:rPr lang="en-VN" smtClean="0"/>
              <a:t>‹#›</a:t>
            </a:fld>
            <a:endParaRPr lang="en-VN"/>
          </a:p>
        </p:txBody>
      </p:sp>
    </p:spTree>
    <p:extLst>
      <p:ext uri="{BB962C8B-B14F-4D97-AF65-F5344CB8AC3E}">
        <p14:creationId xmlns:p14="http://schemas.microsoft.com/office/powerpoint/2010/main" val="428558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3</a:t>
            </a:fld>
            <a:endParaRPr lang="en-VN"/>
          </a:p>
        </p:txBody>
      </p:sp>
    </p:spTree>
    <p:extLst>
      <p:ext uri="{BB962C8B-B14F-4D97-AF65-F5344CB8AC3E}">
        <p14:creationId xmlns:p14="http://schemas.microsoft.com/office/powerpoint/2010/main" val="379922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5</a:t>
            </a:fld>
            <a:endParaRPr lang="en-VN"/>
          </a:p>
        </p:txBody>
      </p:sp>
    </p:spTree>
    <p:extLst>
      <p:ext uri="{BB962C8B-B14F-4D97-AF65-F5344CB8AC3E}">
        <p14:creationId xmlns:p14="http://schemas.microsoft.com/office/powerpoint/2010/main" val="1644983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14</a:t>
            </a:fld>
            <a:endParaRPr lang="en-VN"/>
          </a:p>
        </p:txBody>
      </p:sp>
    </p:spTree>
    <p:extLst>
      <p:ext uri="{BB962C8B-B14F-4D97-AF65-F5344CB8AC3E}">
        <p14:creationId xmlns:p14="http://schemas.microsoft.com/office/powerpoint/2010/main" val="271380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15</a:t>
            </a:fld>
            <a:endParaRPr lang="en-VN"/>
          </a:p>
        </p:txBody>
      </p:sp>
    </p:spTree>
    <p:extLst>
      <p:ext uri="{BB962C8B-B14F-4D97-AF65-F5344CB8AC3E}">
        <p14:creationId xmlns:p14="http://schemas.microsoft.com/office/powerpoint/2010/main" val="1860293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44CC2-231E-12EF-80AD-9FDB5F51AB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1D273-2BD4-3315-87A9-8F690B5AC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FE6AF-929A-55A0-830F-6C1A71C65BB1}"/>
              </a:ext>
            </a:extLst>
          </p:cNvPr>
          <p:cNvSpPr>
            <a:spLocks noGrp="1"/>
          </p:cNvSpPr>
          <p:nvPr>
            <p:ph type="body" idx="1"/>
          </p:nvPr>
        </p:nvSpPr>
        <p:spPr/>
        <p:txBody>
          <a:bodyPr/>
          <a:lstStyle/>
          <a:p>
            <a:endParaRPr lang="en-VN" dirty="0"/>
          </a:p>
        </p:txBody>
      </p:sp>
      <p:sp>
        <p:nvSpPr>
          <p:cNvPr id="4" name="Slide Number Placeholder 3">
            <a:extLst>
              <a:ext uri="{FF2B5EF4-FFF2-40B4-BE49-F238E27FC236}">
                <a16:creationId xmlns:a16="http://schemas.microsoft.com/office/drawing/2014/main" id="{297138F5-0257-5EEC-5B81-67DDBC40B9D0}"/>
              </a:ext>
            </a:extLst>
          </p:cNvPr>
          <p:cNvSpPr>
            <a:spLocks noGrp="1"/>
          </p:cNvSpPr>
          <p:nvPr>
            <p:ph type="sldNum" sz="quarter" idx="5"/>
          </p:nvPr>
        </p:nvSpPr>
        <p:spPr/>
        <p:txBody>
          <a:bodyPr/>
          <a:lstStyle/>
          <a:p>
            <a:fld id="{9CA53697-5B29-8745-AB0F-0530171D30A4}" type="slidenum">
              <a:rPr lang="en-VN" smtClean="0"/>
              <a:t>16</a:t>
            </a:fld>
            <a:endParaRPr lang="en-VN"/>
          </a:p>
        </p:txBody>
      </p:sp>
    </p:spTree>
    <p:extLst>
      <p:ext uri="{BB962C8B-B14F-4D97-AF65-F5344CB8AC3E}">
        <p14:creationId xmlns:p14="http://schemas.microsoft.com/office/powerpoint/2010/main" val="301482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9D61D-9CE1-717A-C0EA-AA3B4F414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219FE-3359-6296-F4CD-8759473060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8EE95-83EE-C994-8AFE-28666B2669C8}"/>
              </a:ext>
            </a:extLst>
          </p:cNvPr>
          <p:cNvSpPr>
            <a:spLocks noGrp="1"/>
          </p:cNvSpPr>
          <p:nvPr>
            <p:ph type="body" idx="1"/>
          </p:nvPr>
        </p:nvSpPr>
        <p:spPr/>
        <p:txBody>
          <a:bodyPr/>
          <a:lstStyle/>
          <a:p>
            <a:endParaRPr lang="en-VN" dirty="0"/>
          </a:p>
        </p:txBody>
      </p:sp>
      <p:sp>
        <p:nvSpPr>
          <p:cNvPr id="4" name="Slide Number Placeholder 3">
            <a:extLst>
              <a:ext uri="{FF2B5EF4-FFF2-40B4-BE49-F238E27FC236}">
                <a16:creationId xmlns:a16="http://schemas.microsoft.com/office/drawing/2014/main" id="{796762DE-EC50-C09B-7FBA-EDC426ED6120}"/>
              </a:ext>
            </a:extLst>
          </p:cNvPr>
          <p:cNvSpPr>
            <a:spLocks noGrp="1"/>
          </p:cNvSpPr>
          <p:nvPr>
            <p:ph type="sldNum" sz="quarter" idx="5"/>
          </p:nvPr>
        </p:nvSpPr>
        <p:spPr/>
        <p:txBody>
          <a:bodyPr/>
          <a:lstStyle/>
          <a:p>
            <a:fld id="{9CA53697-5B29-8745-AB0F-0530171D30A4}" type="slidenum">
              <a:rPr lang="en-VN" smtClean="0"/>
              <a:t>17</a:t>
            </a:fld>
            <a:endParaRPr lang="en-VN"/>
          </a:p>
        </p:txBody>
      </p:sp>
    </p:spTree>
    <p:extLst>
      <p:ext uri="{BB962C8B-B14F-4D97-AF65-F5344CB8AC3E}">
        <p14:creationId xmlns:p14="http://schemas.microsoft.com/office/powerpoint/2010/main" val="1694019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499B6-11F8-477B-6468-24EEF393B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521CB-1DB2-3CA2-476A-99E40863A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D4F82-CC61-DB38-EEDB-7DB8BD04792B}"/>
              </a:ext>
            </a:extLst>
          </p:cNvPr>
          <p:cNvSpPr>
            <a:spLocks noGrp="1"/>
          </p:cNvSpPr>
          <p:nvPr>
            <p:ph type="body" idx="1"/>
          </p:nvPr>
        </p:nvSpPr>
        <p:spPr/>
        <p:txBody>
          <a:bodyPr/>
          <a:lstStyle/>
          <a:p>
            <a:endParaRPr lang="en-VN" dirty="0"/>
          </a:p>
        </p:txBody>
      </p:sp>
      <p:sp>
        <p:nvSpPr>
          <p:cNvPr id="4" name="Slide Number Placeholder 3">
            <a:extLst>
              <a:ext uri="{FF2B5EF4-FFF2-40B4-BE49-F238E27FC236}">
                <a16:creationId xmlns:a16="http://schemas.microsoft.com/office/drawing/2014/main" id="{1D80A977-E38F-2A1E-A4AF-213C6E092E0F}"/>
              </a:ext>
            </a:extLst>
          </p:cNvPr>
          <p:cNvSpPr>
            <a:spLocks noGrp="1"/>
          </p:cNvSpPr>
          <p:nvPr>
            <p:ph type="sldNum" sz="quarter" idx="5"/>
          </p:nvPr>
        </p:nvSpPr>
        <p:spPr/>
        <p:txBody>
          <a:bodyPr/>
          <a:lstStyle/>
          <a:p>
            <a:fld id="{9CA53697-5B29-8745-AB0F-0530171D30A4}" type="slidenum">
              <a:rPr lang="en-VN" smtClean="0"/>
              <a:t>18</a:t>
            </a:fld>
            <a:endParaRPr lang="en-VN"/>
          </a:p>
        </p:txBody>
      </p:sp>
    </p:spTree>
    <p:extLst>
      <p:ext uri="{BB962C8B-B14F-4D97-AF65-F5344CB8AC3E}">
        <p14:creationId xmlns:p14="http://schemas.microsoft.com/office/powerpoint/2010/main" val="81434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1/1/22/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1/1/22/6/"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ngu-van-6-1/1/22/6/" TargetMode="External"/><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ngu-van-6-1/1/22/6/" TargetMode="External"/><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6/"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4.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4;p1">
            <a:extLst>
              <a:ext uri="{FF2B5EF4-FFF2-40B4-BE49-F238E27FC236}">
                <a16:creationId xmlns:a16="http://schemas.microsoft.com/office/drawing/2014/main" id="{628F34AA-1965-5B78-3690-78F1E0E9710E}"/>
              </a:ext>
            </a:extLst>
          </p:cNvPr>
          <p:cNvSpPr txBox="1">
            <a:spLocks/>
          </p:cNvSpPr>
          <p:nvPr/>
        </p:nvSpPr>
        <p:spPr>
          <a:xfrm>
            <a:off x="1640958" y="21868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6000" b="1" i="0" u="none" strike="noStrike" dirty="0" err="1">
                <a:solidFill>
                  <a:srgbClr val="FF0000"/>
                </a:solidFill>
                <a:effectLst/>
                <a:latin typeface="UTM Avo" panose="02040603050506020204" pitchFamily="18"/>
              </a:rPr>
              <a:t>Bài</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mở</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đầu</a:t>
            </a:r>
            <a:r>
              <a:rPr lang="en-US" sz="6000" b="1" i="0" u="none" strike="noStrike" dirty="0">
                <a:solidFill>
                  <a:srgbClr val="FF0000"/>
                </a:solidFill>
                <a:effectLst/>
                <a:latin typeface="UTM Avo" panose="02040603050506020204" pitchFamily="18"/>
              </a:rPr>
              <a:t> </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6000" b="1" i="0" u="none" strike="noStrike" dirty="0">
                <a:solidFill>
                  <a:srgbClr val="FF0000"/>
                </a:solidFill>
                <a:effectLst/>
                <a:latin typeface="UTM Avo" panose="02040603050506020204" pitchFamily="18"/>
              </a:rPr>
              <a:t>(</a:t>
            </a:r>
            <a:r>
              <a:rPr lang="en-US" sz="6000" b="1" i="0" u="none" strike="noStrike" dirty="0" err="1">
                <a:solidFill>
                  <a:srgbClr val="FF0000"/>
                </a:solidFill>
                <a:effectLst/>
                <a:latin typeface="UTM Avo" panose="02040603050506020204" pitchFamily="18"/>
              </a:rPr>
              <a:t>Tiết</a:t>
            </a:r>
            <a:r>
              <a:rPr lang="en-US" sz="6000" b="1" i="0" u="none" strike="noStrike" dirty="0">
                <a:solidFill>
                  <a:srgbClr val="FF0000"/>
                </a:solidFill>
                <a:effectLst/>
                <a:latin typeface="UTM Avo" panose="02040603050506020204" pitchFamily="18"/>
              </a:rPr>
              <a:t> 2)</a:t>
            </a:r>
            <a:endParaRPr kumimoji="0" lang="en-US" sz="60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5" name="TextBox 4">
            <a:extLst>
              <a:ext uri="{FF2B5EF4-FFF2-40B4-BE49-F238E27FC236}">
                <a16:creationId xmlns:a16="http://schemas.microsoft.com/office/drawing/2014/main" id="{392ED004-F2AE-2C58-A712-09CFD8AED97B}"/>
              </a:ext>
            </a:extLst>
          </p:cNvPr>
          <p:cNvSpPr txBox="1"/>
          <p:nvPr/>
        </p:nvSpPr>
        <p:spPr>
          <a:xfrm>
            <a:off x="8628026" y="117537"/>
            <a:ext cx="3281916"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Ngữ</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văn</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6</a:t>
            </a:r>
          </a:p>
        </p:txBody>
      </p:sp>
      <p:sp>
        <p:nvSpPr>
          <p:cNvPr id="6" name="TextBox 5">
            <a:extLst>
              <a:ext uri="{FF2B5EF4-FFF2-40B4-BE49-F238E27FC236}">
                <a16:creationId xmlns:a16="http://schemas.microsoft.com/office/drawing/2014/main" id="{E5D35501-56E2-E626-32F5-CA8769EC5215}"/>
              </a:ext>
            </a:extLst>
          </p:cNvPr>
          <p:cNvSpPr txBox="1"/>
          <p:nvPr/>
        </p:nvSpPr>
        <p:spPr>
          <a:xfrm>
            <a:off x="10551042" y="748695"/>
            <a:ext cx="1358900" cy="492443"/>
          </a:xfrm>
          <a:prstGeom prst="rect">
            <a:avLst/>
          </a:prstGeom>
          <a:noFill/>
        </p:spPr>
        <p:txBody>
          <a:bodyPr wrap="square">
            <a:spAutoFit/>
          </a:bodyPr>
          <a:lstStyle/>
          <a:p>
            <a:pPr algn="r"/>
            <a:r>
              <a:rPr kumimoji="0" lang="en-US" sz="2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1</a:t>
            </a:r>
            <a:endParaRPr lang="en-VN" sz="2600" dirty="0"/>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4689C8E7-6B39-2207-5403-F4CA81A6831F}"/>
              </a:ext>
            </a:extLst>
          </p:cNvPr>
          <p:cNvPicPr>
            <a:picLocks noChangeAspect="1"/>
          </p:cNvPicPr>
          <p:nvPr/>
        </p:nvPicPr>
        <p:blipFill>
          <a:blip r:embed="rId4"/>
          <a:stretch>
            <a:fillRect/>
          </a:stretch>
        </p:blipFill>
        <p:spPr>
          <a:xfrm>
            <a:off x="4540059" y="3282696"/>
            <a:ext cx="3111881" cy="1721648"/>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BDF1996-F1D2-F100-37B1-9AE8527E416D}"/>
            </a:ext>
          </a:extLst>
        </p:cNvPr>
        <p:cNvGrpSpPr/>
        <p:nvPr/>
      </p:nvGrpSpPr>
      <p:grpSpPr>
        <a:xfrm>
          <a:off x="0" y="0"/>
          <a:ext cx="0" cy="0"/>
          <a:chOff x="0" y="0"/>
          <a:chExt cx="0" cy="0"/>
        </a:xfrm>
      </p:grpSpPr>
      <p:grpSp>
        <p:nvGrpSpPr>
          <p:cNvPr id="11" name="Group 3">
            <a:extLst>
              <a:ext uri="{FF2B5EF4-FFF2-40B4-BE49-F238E27FC236}">
                <a16:creationId xmlns:a16="http://schemas.microsoft.com/office/drawing/2014/main" id="{0F4E5D1E-88A5-EC8E-3730-6928AA4921A9}"/>
              </a:ext>
            </a:extLst>
          </p:cNvPr>
          <p:cNvGrpSpPr/>
          <p:nvPr/>
        </p:nvGrpSpPr>
        <p:grpSpPr>
          <a:xfrm>
            <a:off x="533732" y="1101697"/>
            <a:ext cx="11125330" cy="3594559"/>
            <a:chOff x="-314" y="-47625"/>
            <a:chExt cx="4395192" cy="1420073"/>
          </a:xfrm>
        </p:grpSpPr>
        <p:sp>
          <p:nvSpPr>
            <p:cNvPr id="12" name="Freeform 4">
              <a:extLst>
                <a:ext uri="{FF2B5EF4-FFF2-40B4-BE49-F238E27FC236}">
                  <a16:creationId xmlns:a16="http://schemas.microsoft.com/office/drawing/2014/main" id="{24FE5829-3FBE-0C5B-D927-7C9962CA5B9B}"/>
                </a:ext>
              </a:extLst>
            </p:cNvPr>
            <p:cNvSpPr/>
            <p:nvPr/>
          </p:nvSpPr>
          <p:spPr>
            <a:xfrm>
              <a:off x="-314" y="316691"/>
              <a:ext cx="4394878" cy="1047136"/>
            </a:xfrm>
            <a:custGeom>
              <a:avLst/>
              <a:gdLst/>
              <a:ahLst/>
              <a:cxnLst/>
              <a:rect l="l" t="t" r="r" b="b"/>
              <a:pathLst>
                <a:path w="4394878" h="1372448">
                  <a:moveTo>
                    <a:pt x="0" y="0"/>
                  </a:moveTo>
                  <a:lnTo>
                    <a:pt x="4394878" y="0"/>
                  </a:lnTo>
                  <a:lnTo>
                    <a:pt x="4394878" y="1372448"/>
                  </a:lnTo>
                  <a:lnTo>
                    <a:pt x="0" y="1372448"/>
                  </a:lnTo>
                  <a:close/>
                </a:path>
              </a:pathLst>
            </a:custGeom>
            <a:solidFill>
              <a:schemeClr val="accent4">
                <a:lumMod val="75000"/>
              </a:schemeClr>
            </a:solidFill>
          </p:spPr>
        </p:sp>
        <p:sp>
          <p:nvSpPr>
            <p:cNvPr id="13" name="TextBox 5">
              <a:extLst>
                <a:ext uri="{FF2B5EF4-FFF2-40B4-BE49-F238E27FC236}">
                  <a16:creationId xmlns:a16="http://schemas.microsoft.com/office/drawing/2014/main" id="{02EFE9AC-5CCF-C37C-7D99-4E4407A5DDC1}"/>
                </a:ext>
              </a:extLst>
            </p:cNvPr>
            <p:cNvSpPr txBox="1"/>
            <p:nvPr/>
          </p:nvSpPr>
          <p:spPr>
            <a:xfrm>
              <a:off x="0" y="-47625"/>
              <a:ext cx="4394878" cy="1420073"/>
            </a:xfrm>
            <a:prstGeom prst="rect">
              <a:avLst/>
            </a:prstGeom>
          </p:spPr>
          <p:txBody>
            <a:bodyPr lIns="33867" tIns="33867" rIns="33867" bIns="33867" rtlCol="0" anchor="ctr"/>
            <a:lstStyle/>
            <a:p>
              <a:pPr algn="ctr">
                <a:lnSpc>
                  <a:spcPts val="2147"/>
                </a:lnSpc>
              </a:pPr>
              <a:endParaRPr sz="800"/>
            </a:p>
          </p:txBody>
        </p:sp>
      </p:grpSp>
      <p:grpSp>
        <p:nvGrpSpPr>
          <p:cNvPr id="14" name="Group 6">
            <a:extLst>
              <a:ext uri="{FF2B5EF4-FFF2-40B4-BE49-F238E27FC236}">
                <a16:creationId xmlns:a16="http://schemas.microsoft.com/office/drawing/2014/main" id="{CB1CB544-5551-5AED-CA8E-08458DE4E2FB}"/>
              </a:ext>
            </a:extLst>
          </p:cNvPr>
          <p:cNvGrpSpPr/>
          <p:nvPr/>
        </p:nvGrpSpPr>
        <p:grpSpPr>
          <a:xfrm>
            <a:off x="686594" y="2182366"/>
            <a:ext cx="10820400" cy="2332750"/>
            <a:chOff x="0" y="49336"/>
            <a:chExt cx="4274726" cy="1179989"/>
          </a:xfrm>
          <a:solidFill>
            <a:schemeClr val="accent4">
              <a:lumMod val="60000"/>
              <a:lumOff val="40000"/>
            </a:schemeClr>
          </a:solidFill>
        </p:grpSpPr>
        <p:sp>
          <p:nvSpPr>
            <p:cNvPr id="15" name="Freeform 7">
              <a:extLst>
                <a:ext uri="{FF2B5EF4-FFF2-40B4-BE49-F238E27FC236}">
                  <a16:creationId xmlns:a16="http://schemas.microsoft.com/office/drawing/2014/main" id="{5125E096-AF3C-0555-5940-6D500EFE9988}"/>
                </a:ext>
              </a:extLst>
            </p:cNvPr>
            <p:cNvSpPr/>
            <p:nvPr/>
          </p:nvSpPr>
          <p:spPr>
            <a:xfrm>
              <a:off x="0" y="49336"/>
              <a:ext cx="4274726" cy="1179988"/>
            </a:xfrm>
            <a:custGeom>
              <a:avLst/>
              <a:gdLst/>
              <a:ahLst/>
              <a:cxnLst/>
              <a:rect l="l" t="t" r="r" b="b"/>
              <a:pathLst>
                <a:path w="4274726" h="1229325">
                  <a:moveTo>
                    <a:pt x="0" y="0"/>
                  </a:moveTo>
                  <a:lnTo>
                    <a:pt x="4274726" y="0"/>
                  </a:lnTo>
                  <a:lnTo>
                    <a:pt x="4274726" y="1229325"/>
                  </a:lnTo>
                  <a:lnTo>
                    <a:pt x="0" y="1229325"/>
                  </a:lnTo>
                  <a:close/>
                </a:path>
              </a:pathLst>
            </a:custGeom>
            <a:grpFill/>
          </p:spPr>
        </p:sp>
        <p:sp>
          <p:nvSpPr>
            <p:cNvPr id="16" name="TextBox 8">
              <a:extLst>
                <a:ext uri="{FF2B5EF4-FFF2-40B4-BE49-F238E27FC236}">
                  <a16:creationId xmlns:a16="http://schemas.microsoft.com/office/drawing/2014/main" id="{D8EC90C5-2C94-072F-BC47-2D767411E588}"/>
                </a:ext>
              </a:extLst>
            </p:cNvPr>
            <p:cNvSpPr txBox="1"/>
            <p:nvPr/>
          </p:nvSpPr>
          <p:spPr>
            <a:xfrm>
              <a:off x="0" y="49337"/>
              <a:ext cx="4274726" cy="1179988"/>
            </a:xfrm>
            <a:prstGeom prst="rect">
              <a:avLst/>
            </a:prstGeom>
            <a:grpFill/>
          </p:spPr>
          <p:txBody>
            <a:bodyPr lIns="33867" tIns="33867" rIns="33867" bIns="33867" rtlCol="0" anchor="ctr"/>
            <a:lstStyle/>
            <a:p>
              <a:pPr algn="ctr">
                <a:lnSpc>
                  <a:spcPts val="2147"/>
                </a:lnSpc>
              </a:pPr>
              <a:endParaRPr sz="800"/>
            </a:p>
          </p:txBody>
        </p:sp>
      </p:grpSp>
      <p:sp>
        <p:nvSpPr>
          <p:cNvPr id="18" name="TextBox 11">
            <a:extLst>
              <a:ext uri="{FF2B5EF4-FFF2-40B4-BE49-F238E27FC236}">
                <a16:creationId xmlns:a16="http://schemas.microsoft.com/office/drawing/2014/main" id="{E01D7E01-A700-7906-4124-1A4CABBEF753}"/>
              </a:ext>
            </a:extLst>
          </p:cNvPr>
          <p:cNvSpPr txBox="1"/>
          <p:nvPr/>
        </p:nvSpPr>
        <p:spPr>
          <a:xfrm>
            <a:off x="968812" y="2598636"/>
            <a:ext cx="10536594" cy="1210588"/>
          </a:xfrm>
          <a:prstGeom prst="rect">
            <a:avLst/>
          </a:prstGeom>
        </p:spPr>
        <p:txBody>
          <a:bodyPr wrap="square" lIns="0" tIns="0" rIns="0" bIns="0" rtlCol="0" anchor="t">
            <a:spAutoFit/>
          </a:bodyPr>
          <a:lstStyle/>
          <a:p>
            <a:pPr marL="0" indent="0">
              <a:lnSpc>
                <a:spcPct val="150000"/>
              </a:lnSpc>
              <a:buNone/>
            </a:pPr>
            <a:r>
              <a:rPr lang="en-US" sz="2800" b="0" i="0">
                <a:effectLst/>
                <a:latin typeface="UTM Avo" panose="02040603050506020204" pitchFamily="18"/>
                <a:cs typeface="Arial" panose="020B0604020202020204" pitchFamily="34" charset="0"/>
              </a:rPr>
              <a:t>“</a:t>
            </a:r>
            <a:r>
              <a:rPr lang="vi-VN" sz="2800" b="0" i="0">
                <a:effectLst/>
                <a:latin typeface="UTM Avo" panose="02040603050506020204" pitchFamily="18"/>
                <a:cs typeface="Arial" panose="020B0604020202020204" pitchFamily="34" charset="0"/>
              </a:rPr>
              <a:t>Văn </a:t>
            </a:r>
            <a:r>
              <a:rPr lang="vi-VN" sz="2800" b="0" i="0" dirty="0">
                <a:effectLst/>
                <a:latin typeface="UTM Avo" panose="02040603050506020204" pitchFamily="18"/>
                <a:cs typeface="Arial" panose="020B0604020202020204" pitchFamily="34" charset="0"/>
              </a:rPr>
              <a:t>chương trở thành ký ức sống động của một </a:t>
            </a:r>
            <a:r>
              <a:rPr lang="vi-VN" sz="2800" b="0" i="0">
                <a:effectLst/>
                <a:latin typeface="UTM Avo" panose="02040603050506020204" pitchFamily="18"/>
                <a:cs typeface="Arial" panose="020B0604020202020204" pitchFamily="34" charset="0"/>
              </a:rPr>
              <a:t>quốc gia</a:t>
            </a:r>
            <a:r>
              <a:rPr lang="en-US" sz="2800" b="0" i="0">
                <a:effectLst/>
                <a:latin typeface="UTM Avo" panose="02040603050506020204" pitchFamily="18"/>
                <a:cs typeface="Arial" panose="020B0604020202020204" pitchFamily="34" charset="0"/>
              </a:rPr>
              <a:t>”</a:t>
            </a:r>
            <a:r>
              <a:rPr lang="vi-VN" sz="2800" b="0" i="0">
                <a:effectLst/>
                <a:latin typeface="UTM Avo" panose="02040603050506020204" pitchFamily="18"/>
                <a:cs typeface="Arial" panose="020B0604020202020204" pitchFamily="34" charset="0"/>
              </a:rPr>
              <a:t>. </a:t>
            </a:r>
            <a:endParaRPr lang="vi-VN" sz="2800" b="0" i="0" dirty="0">
              <a:effectLst/>
              <a:latin typeface="UTM Avo" panose="02040603050506020204" pitchFamily="18"/>
              <a:cs typeface="Arial" panose="020B0604020202020204" pitchFamily="34" charset="0"/>
            </a:endParaRPr>
          </a:p>
          <a:p>
            <a:pPr marL="0" indent="0" algn="r">
              <a:lnSpc>
                <a:spcPct val="150000"/>
              </a:lnSpc>
              <a:buNone/>
            </a:pPr>
            <a:r>
              <a:rPr lang="vi-VN" sz="2800" b="0" i="0" dirty="0">
                <a:effectLst/>
                <a:latin typeface="UTM Avo" panose="02040603050506020204" pitchFamily="18"/>
                <a:cs typeface="Arial" panose="020B0604020202020204" pitchFamily="34" charset="0"/>
              </a:rPr>
              <a:t> ___</a:t>
            </a:r>
            <a:r>
              <a:rPr lang="vi-VN" sz="2800" b="1" i="0" dirty="0">
                <a:effectLst/>
                <a:latin typeface="UTM Avo" panose="02040603050506020204" pitchFamily="18"/>
                <a:cs typeface="Arial" panose="020B0604020202020204" pitchFamily="34" charset="0"/>
              </a:rPr>
              <a:t>Aleksandr Solzhenitsyn___</a:t>
            </a:r>
            <a:endParaRPr lang="en-US" sz="2800" dirty="0">
              <a:latin typeface="UTM Avo" panose="02040603050506020204" pitchFamily="18"/>
              <a:cs typeface="Arial" panose="020B0604020202020204" pitchFamily="34" charset="0"/>
            </a:endParaRPr>
          </a:p>
        </p:txBody>
      </p:sp>
      <p:sp>
        <p:nvSpPr>
          <p:cNvPr id="19" name="Freeform 3">
            <a:extLst>
              <a:ext uri="{FF2B5EF4-FFF2-40B4-BE49-F238E27FC236}">
                <a16:creationId xmlns:a16="http://schemas.microsoft.com/office/drawing/2014/main" id="{583C6CC4-C008-590A-31AE-F60793C1B8EE}"/>
              </a:ext>
            </a:extLst>
          </p:cNvPr>
          <p:cNvSpPr>
            <a:spLocks noChangeAspect="1"/>
          </p:cNvSpPr>
          <p:nvPr/>
        </p:nvSpPr>
        <p:spPr>
          <a:xfrm>
            <a:off x="1710634" y="3968542"/>
            <a:ext cx="8770731" cy="3343842"/>
          </a:xfrm>
          <a:custGeom>
            <a:avLst/>
            <a:gdLst/>
            <a:ahLst/>
            <a:cxnLst/>
            <a:rect l="l" t="t" r="r" b="b"/>
            <a:pathLst>
              <a:path w="13309290" h="5074167">
                <a:moveTo>
                  <a:pt x="0" y="0"/>
                </a:moveTo>
                <a:lnTo>
                  <a:pt x="13309290" y="0"/>
                </a:lnTo>
                <a:lnTo>
                  <a:pt x="13309290" y="5074167"/>
                </a:lnTo>
                <a:lnTo>
                  <a:pt x="0" y="50741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419082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anim calcmode="lin" valueType="num">
                                      <p:cBhvr>
                                        <p:cTn id="23" dur="500" fill="hold"/>
                                        <p:tgtEl>
                                          <p:spTgt spid="19"/>
                                        </p:tgtEl>
                                        <p:attrNameLst>
                                          <p:attrName>ppt_x</p:attrName>
                                        </p:attrNameLst>
                                      </p:cBhvr>
                                      <p:tavLst>
                                        <p:tav tm="0">
                                          <p:val>
                                            <p:strVal val="#ppt_x"/>
                                          </p:val>
                                        </p:tav>
                                        <p:tav tm="100000">
                                          <p:val>
                                            <p:strVal val="#ppt_x"/>
                                          </p:val>
                                        </p:tav>
                                      </p:tavLst>
                                    </p:anim>
                                    <p:anim calcmode="lin" valueType="num">
                                      <p:cBhvr>
                                        <p:cTn id="2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399694B-316E-E553-7FBE-130D1A3C047A}"/>
              </a:ext>
            </a:extLst>
          </p:cNvPr>
          <p:cNvPicPr>
            <a:picLocks noChangeAspect="1"/>
          </p:cNvPicPr>
          <p:nvPr/>
        </p:nvPicPr>
        <p:blipFill>
          <a:blip r:embed="rId4"/>
          <a:stretch>
            <a:fillRect/>
          </a:stretch>
        </p:blipFill>
        <p:spPr>
          <a:xfrm>
            <a:off x="4540059" y="3282696"/>
            <a:ext cx="3111881" cy="1721648"/>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C34B19-8682-02D8-6F2B-FE22D5C4CD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8F9A5-EFC0-EE25-2554-BC129D4A4C0E}"/>
              </a:ext>
            </a:extLst>
          </p:cNvPr>
          <p:cNvSpPr txBox="1">
            <a:spLocks/>
          </p:cNvSpPr>
          <p:nvPr/>
        </p:nvSpPr>
        <p:spPr>
          <a:xfrm>
            <a:off x="2802754" y="2043540"/>
            <a:ext cx="6586491" cy="699660"/>
          </a:xfrm>
          <a:prstGeom prst="rect">
            <a:avLst/>
          </a:prstGeom>
          <a:ln>
            <a:no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3600" b="1" dirty="0">
                <a:latin typeface="UTM Avo" panose="02040603050506020204" pitchFamily="18"/>
              </a:rPr>
              <a:t>NỘI DUNG BÀI HỌC</a:t>
            </a:r>
            <a:endParaRPr lang="en-US" sz="3600" b="1" dirty="0">
              <a:latin typeface="UTM Avo" panose="02040603050506020204" pitchFamily="18"/>
            </a:endParaRPr>
          </a:p>
        </p:txBody>
      </p:sp>
      <p:sp>
        <p:nvSpPr>
          <p:cNvPr id="4" name="Rounded Rectangle 3">
            <a:extLst>
              <a:ext uri="{FF2B5EF4-FFF2-40B4-BE49-F238E27FC236}">
                <a16:creationId xmlns:a16="http://schemas.microsoft.com/office/drawing/2014/main" id="{7B99EA44-28FA-439B-8EE3-629714934B00}"/>
              </a:ext>
            </a:extLst>
          </p:cNvPr>
          <p:cNvSpPr/>
          <p:nvPr/>
        </p:nvSpPr>
        <p:spPr>
          <a:xfrm>
            <a:off x="746760" y="2955277"/>
            <a:ext cx="3316224" cy="2348243"/>
          </a:xfrm>
          <a:prstGeom prst="roundRect">
            <a:avLst/>
          </a:prstGeom>
          <a:solidFill>
            <a:srgbClr val="FF8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lvl="0" indent="-514350" algn="ctr">
              <a:spcBef>
                <a:spcPts val="600"/>
              </a:spcBef>
              <a:buAutoNum type="arabicPeriod"/>
            </a:pPr>
            <a:r>
              <a:rPr lang="vi-VN" sz="2800" b="0" dirty="0">
                <a:solidFill>
                  <a:sysClr val="windowText" lastClr="000000"/>
                </a:solidFill>
                <a:latin typeface="UTM Avo" panose="02040603050506020204" pitchFamily="18"/>
                <a:cs typeface="Arial" panose="020B0604020202020204" pitchFamily="34" charset="0"/>
              </a:rPr>
              <a:t>Đọc hiểu </a:t>
            </a:r>
          </a:p>
          <a:p>
            <a:pPr lvl="0" algn="ctr">
              <a:spcBef>
                <a:spcPts val="600"/>
              </a:spcBef>
            </a:pPr>
            <a:r>
              <a:rPr lang="vi-VN" sz="2800" b="0" dirty="0">
                <a:solidFill>
                  <a:sysClr val="windowText" lastClr="000000"/>
                </a:solidFill>
                <a:latin typeface="UTM Avo" panose="02040603050506020204" pitchFamily="18"/>
                <a:cs typeface="Arial" panose="020B0604020202020204" pitchFamily="34" charset="0"/>
              </a:rPr>
              <a:t>văn bản truyện</a:t>
            </a:r>
            <a:endParaRPr lang="en-US" sz="2800" b="0" dirty="0">
              <a:solidFill>
                <a:sysClr val="windowText" lastClr="000000"/>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16DDF5EF-7B29-E6DF-2786-777315F1B005}"/>
              </a:ext>
            </a:extLst>
          </p:cNvPr>
          <p:cNvSpPr/>
          <p:nvPr/>
        </p:nvSpPr>
        <p:spPr>
          <a:xfrm>
            <a:off x="4437888" y="2955277"/>
            <a:ext cx="3316224" cy="2348243"/>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vi-VN" sz="2800" b="0" dirty="0">
                <a:solidFill>
                  <a:sysClr val="windowText" lastClr="000000"/>
                </a:solidFill>
                <a:latin typeface="UTM Avo" panose="02040603050506020204" pitchFamily="18"/>
                <a:cs typeface="Arial" panose="020B0604020202020204" pitchFamily="34" charset="0"/>
              </a:rPr>
              <a:t>2. Đọc hiểu </a:t>
            </a:r>
          </a:p>
          <a:p>
            <a:pPr algn="ctr">
              <a:spcBef>
                <a:spcPts val="600"/>
              </a:spcBef>
            </a:pPr>
            <a:r>
              <a:rPr lang="vi-VN" sz="2800" b="0" dirty="0">
                <a:solidFill>
                  <a:sysClr val="windowText" lastClr="000000"/>
                </a:solidFill>
                <a:latin typeface="UTM Avo" panose="02040603050506020204" pitchFamily="18"/>
                <a:cs typeface="Arial" panose="020B0604020202020204" pitchFamily="34" charset="0"/>
              </a:rPr>
              <a:t>văn bản thơ</a:t>
            </a:r>
            <a:endParaRPr lang="en-US" sz="2800" b="0" dirty="0">
              <a:solidFill>
                <a:sysClr val="windowText" lastClr="000000"/>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6B7EF22A-2E73-2163-9CCF-FCDA2995DA8E}"/>
              </a:ext>
            </a:extLst>
          </p:cNvPr>
          <p:cNvSpPr/>
          <p:nvPr/>
        </p:nvSpPr>
        <p:spPr>
          <a:xfrm>
            <a:off x="8129016" y="2955277"/>
            <a:ext cx="3316224" cy="2348243"/>
          </a:xfrm>
          <a:prstGeom prst="round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pPr>
            <a:r>
              <a:rPr lang="vi-VN" sz="2800" b="0" dirty="0">
                <a:solidFill>
                  <a:sysClr val="windowText" lastClr="000000"/>
                </a:solidFill>
                <a:latin typeface="UTM Avo" panose="02040603050506020204" pitchFamily="18"/>
                <a:cs typeface="Arial" panose="020B0604020202020204" pitchFamily="34" charset="0"/>
              </a:rPr>
              <a:t>3. Đọc hiểu </a:t>
            </a:r>
          </a:p>
          <a:p>
            <a:pPr algn="ctr">
              <a:spcBef>
                <a:spcPts val="600"/>
              </a:spcBef>
            </a:pPr>
            <a:r>
              <a:rPr lang="vi-VN" sz="2800" b="0" dirty="0">
                <a:solidFill>
                  <a:sysClr val="windowText" lastClr="000000"/>
                </a:solidFill>
                <a:latin typeface="UTM Avo" panose="02040603050506020204" pitchFamily="18"/>
                <a:cs typeface="Arial" panose="020B0604020202020204" pitchFamily="34" charset="0"/>
              </a:rPr>
              <a:t>văn bản kí</a:t>
            </a:r>
            <a:endParaRPr lang="en-US" sz="2800" b="0" dirty="0">
              <a:solidFill>
                <a:sysClr val="windowText" lastClr="00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87948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0.7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Effect transition="in" filter="fade">
                                      <p:cBhvr>
                                        <p:cTn id="14" dur="500"/>
                                        <p:tgtEl>
                                          <p:spTgt spid="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strVal val="#ppt_w*0.7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animEffect transition="in" filter="fade">
                                      <p:cBhvr>
                                        <p:cTn id="19" dur="500"/>
                                        <p:tgtEl>
                                          <p:spTgt spid="5"/>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ppt_w*0.7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8F4BD5-7204-9E28-0EE0-7313CF246ADA}"/>
              </a:ext>
            </a:extLst>
          </p:cNvPr>
          <p:cNvSpPr/>
          <p:nvPr/>
        </p:nvSpPr>
        <p:spPr>
          <a:xfrm>
            <a:off x="4550029" y="1723192"/>
            <a:ext cx="3091937" cy="573234"/>
          </a:xfrm>
          <a:prstGeom prst="rect">
            <a:avLst/>
          </a:prstGeom>
        </p:spPr>
        <p:txBody>
          <a:bodyPr wrap="none">
            <a:spAutoFit/>
          </a:bodyPr>
          <a:lstStyle/>
          <a:p>
            <a:pPr>
              <a:lnSpc>
                <a:spcPct val="150000"/>
              </a:lnSpc>
              <a:spcAft>
                <a:spcPts val="800"/>
              </a:spcAft>
            </a:pPr>
            <a:r>
              <a:rPr lang="vi-VN" sz="2400" b="1" dirty="0">
                <a:effectLst/>
                <a:latin typeface="UTM Avo" panose="02040603050506020204" pitchFamily="18"/>
                <a:ea typeface="Calibri" panose="020F0502020204030204" pitchFamily="34" charset="0"/>
                <a:cs typeface="Arial" panose="020B0604020202020204" pitchFamily="34" charset="0"/>
              </a:rPr>
              <a:t>THẢO LUẬN NHÓM</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9634CC88-5C87-48A6-E4D6-F17FC805324A}"/>
              </a:ext>
            </a:extLst>
          </p:cNvPr>
          <p:cNvSpPr txBox="1"/>
          <p:nvPr/>
        </p:nvSpPr>
        <p:spPr>
          <a:xfrm>
            <a:off x="967034" y="2510693"/>
            <a:ext cx="10257931" cy="1121846"/>
          </a:xfrm>
          <a:prstGeom prst="rect">
            <a:avLst/>
          </a:prstGeom>
          <a:solidFill>
            <a:schemeClr val="accent4">
              <a:lumMod val="60000"/>
              <a:lumOff val="40000"/>
            </a:schemeClr>
          </a:solidFill>
          <a:ln>
            <a:noFill/>
          </a:ln>
        </p:spPr>
        <p:txBody>
          <a:bodyPr wrap="square" rtlCol="0" anchor="ctr">
            <a:spAutoFit/>
          </a:bodyPr>
          <a:lstStyle/>
          <a:p>
            <a:pPr marL="0" marR="0" algn="just">
              <a:lnSpc>
                <a:spcPct val="150000"/>
              </a:lnSpc>
              <a:spcBef>
                <a:spcPts val="0"/>
              </a:spcBef>
              <a:spcAft>
                <a:spcPts val="0"/>
              </a:spcAft>
            </a:pPr>
            <a:r>
              <a:rPr lang="vi-VN"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Nhóm</a:t>
            </a:r>
            <a:r>
              <a:rPr lang="en-US" sz="2300" dirty="0">
                <a:effectLst/>
                <a:latin typeface="UTM Avo" panose="02040603050506020204" pitchFamily="18"/>
                <a:ea typeface="Times New Roman" panose="02020603050405020304" pitchFamily="18" charset="0"/>
                <a:cs typeface="Arial" panose="020B0604020202020204" pitchFamily="34" charset="0"/>
              </a:rPr>
              <a:t> 1: </a:t>
            </a:r>
            <a:r>
              <a:rPr lang="en-US" sz="2300" dirty="0" err="1">
                <a:effectLst/>
                <a:latin typeface="UTM Avo" panose="02040603050506020204" pitchFamily="18"/>
                <a:ea typeface="Times New Roman" panose="02020603050405020304" pitchFamily="18" charset="0"/>
                <a:cs typeface="Arial" panose="020B0604020202020204" pitchFamily="34" charset="0"/>
              </a:rPr>
              <a:t>Sách</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i="1" dirty="0" err="1">
                <a:effectLst/>
                <a:latin typeface="UTM Avo" panose="02040603050506020204" pitchFamily="18"/>
                <a:ea typeface="Times New Roman" panose="02020603050405020304" pitchFamily="18" charset="0"/>
                <a:cs typeface="Arial" panose="020B0604020202020204" pitchFamily="34" charset="0"/>
              </a:rPr>
              <a:t>Ngữ</a:t>
            </a:r>
            <a:r>
              <a:rPr lang="en-US" sz="2300" i="1" dirty="0">
                <a:effectLst/>
                <a:latin typeface="UTM Avo" panose="02040603050506020204" pitchFamily="18"/>
                <a:ea typeface="Times New Roman" panose="02020603050405020304" pitchFamily="18" charset="0"/>
                <a:cs typeface="Arial" panose="020B0604020202020204" pitchFamily="34" charset="0"/>
              </a:rPr>
              <a:t> </a:t>
            </a:r>
            <a:r>
              <a:rPr lang="en-US" sz="2300" i="1" dirty="0" err="1">
                <a:effectLst/>
                <a:latin typeface="UTM Avo" panose="02040603050506020204" pitchFamily="18"/>
                <a:ea typeface="Times New Roman" panose="02020603050405020304" pitchFamily="18" charset="0"/>
                <a:cs typeface="Arial" panose="020B0604020202020204" pitchFamily="34" charset="0"/>
              </a:rPr>
              <a:t>văn</a:t>
            </a:r>
            <a:r>
              <a:rPr lang="en-US" sz="2300" i="1" dirty="0">
                <a:effectLst/>
                <a:latin typeface="UTM Avo" panose="02040603050506020204" pitchFamily="18"/>
                <a:ea typeface="Times New Roman" panose="02020603050405020304" pitchFamily="18" charset="0"/>
                <a:cs typeface="Arial" panose="020B0604020202020204" pitchFamily="34" charset="0"/>
              </a:rPr>
              <a:t> 6 </a:t>
            </a:r>
            <a:r>
              <a:rPr lang="en-US" sz="2300" dirty="0" err="1">
                <a:effectLst/>
                <a:latin typeface="UTM Avo" panose="02040603050506020204" pitchFamily="18"/>
                <a:ea typeface="Times New Roman" panose="02020603050405020304" pitchFamily="18" charset="0"/>
                <a:cs typeface="Arial" panose="020B0604020202020204" pitchFamily="34" charset="0"/>
              </a:rPr>
              <a:t>hướng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dẫn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em</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đọc</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hiểu</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những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thể</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loại</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truyện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nào</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Nội</a:t>
            </a:r>
            <a:r>
              <a:rPr lang="en-US" sz="2300" dirty="0">
                <a:effectLst/>
                <a:latin typeface="UTM Avo" panose="02040603050506020204" pitchFamily="18"/>
                <a:ea typeface="Times New Roman" panose="02020603050405020304" pitchFamily="18" charset="0"/>
                <a:cs typeface="Arial" panose="020B0604020202020204" pitchFamily="34" charset="0"/>
              </a:rPr>
              <a:t> dung, </a:t>
            </a:r>
            <a:r>
              <a:rPr lang="en-US" sz="2300" dirty="0" err="1">
                <a:effectLst/>
                <a:latin typeface="UTM Avo" panose="02040603050506020204" pitchFamily="18"/>
                <a:ea typeface="Times New Roman" panose="02020603050405020304" pitchFamily="18" charset="0"/>
                <a:cs typeface="Arial" panose="020B0604020202020204" pitchFamily="34" charset="0"/>
              </a:rPr>
              <a:t>chủ</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đề</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chính</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của</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các</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văn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bản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truyện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là</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gì</a:t>
            </a:r>
            <a:r>
              <a:rPr lang="en-US" sz="2300" dirty="0">
                <a:effectLst/>
                <a:latin typeface="UTM Avo" panose="02040603050506020204" pitchFamily="18"/>
                <a:ea typeface="Times New Roman" panose="02020603050405020304" pitchFamily="18" charset="0"/>
                <a:cs typeface="Arial" panose="020B0604020202020204" pitchFamily="34" charset="0"/>
              </a:rPr>
              <a:t>? </a:t>
            </a:r>
          </a:p>
        </p:txBody>
      </p:sp>
      <p:sp>
        <p:nvSpPr>
          <p:cNvPr id="4" name="TextBox 3">
            <a:extLst>
              <a:ext uri="{FF2B5EF4-FFF2-40B4-BE49-F238E27FC236}">
                <a16:creationId xmlns:a16="http://schemas.microsoft.com/office/drawing/2014/main" id="{DF49D290-41E3-0D7C-0525-855FD9B192E3}"/>
              </a:ext>
            </a:extLst>
          </p:cNvPr>
          <p:cNvSpPr txBox="1"/>
          <p:nvPr/>
        </p:nvSpPr>
        <p:spPr>
          <a:xfrm>
            <a:off x="967035" y="3939154"/>
            <a:ext cx="10257931" cy="1121846"/>
          </a:xfrm>
          <a:prstGeom prst="rect">
            <a:avLst/>
          </a:prstGeom>
          <a:solidFill>
            <a:schemeClr val="accent4">
              <a:lumMod val="60000"/>
              <a:lumOff val="40000"/>
            </a:schemeClr>
          </a:solidFill>
          <a:ln>
            <a:noFill/>
          </a:ln>
        </p:spPr>
        <p:txBody>
          <a:bodyPr wrap="square" rtlCol="0" anchor="ctr">
            <a:spAutoFit/>
          </a:bodyPr>
          <a:lstStyle/>
          <a:p>
            <a:pPr marL="0" marR="0" algn="just">
              <a:lnSpc>
                <a:spcPct val="150000"/>
              </a:lnSpc>
              <a:spcBef>
                <a:spcPts val="0"/>
              </a:spcBef>
              <a:spcAft>
                <a:spcPts val="0"/>
              </a:spcAft>
            </a:pPr>
            <a:r>
              <a:rPr lang="vi-VN"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Nhóm</a:t>
            </a:r>
            <a:r>
              <a:rPr lang="en-US" sz="2300" dirty="0">
                <a:effectLst/>
                <a:latin typeface="UTM Avo" panose="02040603050506020204" pitchFamily="18"/>
                <a:ea typeface="Times New Roman" panose="02020603050405020304" pitchFamily="18" charset="0"/>
                <a:cs typeface="Arial" panose="020B0604020202020204" pitchFamily="34" charset="0"/>
              </a:rPr>
              <a:t> 2: </a:t>
            </a:r>
            <a:r>
              <a:rPr lang="en-US" sz="2300" dirty="0" err="1">
                <a:effectLst/>
                <a:latin typeface="UTM Avo" panose="02040603050506020204" pitchFamily="18"/>
                <a:ea typeface="Times New Roman" panose="02020603050405020304" pitchFamily="18" charset="0"/>
                <a:cs typeface="Arial" panose="020B0604020202020204" pitchFamily="34" charset="0"/>
              </a:rPr>
              <a:t>Sách</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i="1" dirty="0" err="1">
                <a:effectLst/>
                <a:latin typeface="UTM Avo" panose="02040603050506020204" pitchFamily="18"/>
                <a:ea typeface="Times New Roman" panose="02020603050405020304" pitchFamily="18" charset="0"/>
                <a:cs typeface="Arial" panose="020B0604020202020204" pitchFamily="34" charset="0"/>
              </a:rPr>
              <a:t>Ngữ</a:t>
            </a:r>
            <a:r>
              <a:rPr lang="en-US" sz="2300" i="1" dirty="0">
                <a:effectLst/>
                <a:latin typeface="UTM Avo" panose="02040603050506020204" pitchFamily="18"/>
                <a:ea typeface="Times New Roman" panose="02020603050405020304" pitchFamily="18" charset="0"/>
                <a:cs typeface="Arial" panose="020B0604020202020204" pitchFamily="34" charset="0"/>
              </a:rPr>
              <a:t> </a:t>
            </a:r>
            <a:r>
              <a:rPr lang="en-US" sz="2300" i="1" dirty="0" err="1">
                <a:effectLst/>
                <a:latin typeface="UTM Avo" panose="02040603050506020204" pitchFamily="18"/>
                <a:ea typeface="Times New Roman" panose="02020603050405020304" pitchFamily="18" charset="0"/>
                <a:cs typeface="Arial" panose="020B0604020202020204" pitchFamily="34" charset="0"/>
              </a:rPr>
              <a:t>văn</a:t>
            </a:r>
            <a:r>
              <a:rPr lang="en-US" sz="2300" i="1" dirty="0">
                <a:effectLst/>
                <a:latin typeface="UTM Avo" panose="02040603050506020204" pitchFamily="18"/>
                <a:ea typeface="Times New Roman" panose="02020603050405020304" pitchFamily="18" charset="0"/>
                <a:cs typeface="Arial" panose="020B0604020202020204" pitchFamily="34" charset="0"/>
              </a:rPr>
              <a:t> 6 </a:t>
            </a:r>
            <a:r>
              <a:rPr lang="en-US" sz="2300" dirty="0" err="1">
                <a:effectLst/>
                <a:latin typeface="UTM Avo" panose="02040603050506020204" pitchFamily="18"/>
                <a:ea typeface="Times New Roman" panose="02020603050405020304" pitchFamily="18" charset="0"/>
                <a:cs typeface="Arial" panose="020B0604020202020204" pitchFamily="34" charset="0"/>
              </a:rPr>
              <a:t>hướng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dẫn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em</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đọc</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hiểu</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những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thể</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loại</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thơ</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nào</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Nội</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dụng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chủ</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đề</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chính</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của</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các</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văn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bản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thơ</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là</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gì</a:t>
            </a:r>
            <a:r>
              <a:rPr lang="en-US" sz="2300" dirty="0">
                <a:effectLst/>
                <a:latin typeface="UTM Avo" panose="02040603050506020204" pitchFamily="18"/>
                <a:ea typeface="Times New Roman" panose="02020603050405020304" pitchFamily="18" charset="0"/>
                <a:cs typeface="Arial" panose="020B0604020202020204" pitchFamily="34" charset="0"/>
              </a:rPr>
              <a:t>?</a:t>
            </a:r>
          </a:p>
        </p:txBody>
      </p:sp>
      <p:sp>
        <p:nvSpPr>
          <p:cNvPr id="5" name="TextBox 4">
            <a:extLst>
              <a:ext uri="{FF2B5EF4-FFF2-40B4-BE49-F238E27FC236}">
                <a16:creationId xmlns:a16="http://schemas.microsoft.com/office/drawing/2014/main" id="{690153EB-B7C6-FAF0-961D-CAAAEF25C88B}"/>
              </a:ext>
            </a:extLst>
          </p:cNvPr>
          <p:cNvSpPr txBox="1"/>
          <p:nvPr/>
        </p:nvSpPr>
        <p:spPr>
          <a:xfrm>
            <a:off x="967033" y="5315797"/>
            <a:ext cx="10257931" cy="1121846"/>
          </a:xfrm>
          <a:prstGeom prst="rect">
            <a:avLst/>
          </a:prstGeom>
          <a:solidFill>
            <a:schemeClr val="accent4">
              <a:lumMod val="60000"/>
              <a:lumOff val="40000"/>
            </a:schemeClr>
          </a:solidFill>
          <a:ln>
            <a:noFill/>
          </a:ln>
        </p:spPr>
        <p:txBody>
          <a:bodyPr wrap="square" rtlCol="0" anchor="b">
            <a:spAutoFit/>
          </a:bodyPr>
          <a:lstStyle/>
          <a:p>
            <a:pPr algn="just">
              <a:lnSpc>
                <a:spcPct val="150000"/>
              </a:lnSpc>
            </a:pPr>
            <a:r>
              <a:rPr lang="vi-VN"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Nhóm</a:t>
            </a:r>
            <a:r>
              <a:rPr lang="en-US" sz="2300" dirty="0">
                <a:effectLst/>
                <a:latin typeface="UTM Avo" panose="02040603050506020204" pitchFamily="18"/>
                <a:ea typeface="Times New Roman" panose="02020603050405020304" pitchFamily="18" charset="0"/>
                <a:cs typeface="Arial" panose="020B0604020202020204" pitchFamily="34" charset="0"/>
              </a:rPr>
              <a:t> 3: </a:t>
            </a:r>
            <a:r>
              <a:rPr lang="en-US" sz="2300" dirty="0" err="1">
                <a:effectLst/>
                <a:latin typeface="UTM Avo" panose="02040603050506020204" pitchFamily="18"/>
                <a:ea typeface="Times New Roman" panose="02020603050405020304" pitchFamily="18" charset="0"/>
                <a:cs typeface="Arial" panose="020B0604020202020204" pitchFamily="34" charset="0"/>
              </a:rPr>
              <a:t>Sách</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i="1" dirty="0" err="1">
                <a:effectLst/>
                <a:latin typeface="UTM Avo" panose="02040603050506020204" pitchFamily="18"/>
                <a:ea typeface="Times New Roman" panose="02020603050405020304" pitchFamily="18" charset="0"/>
                <a:cs typeface="Arial" panose="020B0604020202020204" pitchFamily="34" charset="0"/>
              </a:rPr>
              <a:t>Ngữ</a:t>
            </a:r>
            <a:r>
              <a:rPr lang="en-US" sz="2300" i="1" dirty="0">
                <a:effectLst/>
                <a:latin typeface="UTM Avo" panose="02040603050506020204" pitchFamily="18"/>
                <a:ea typeface="Times New Roman" panose="02020603050405020304" pitchFamily="18" charset="0"/>
                <a:cs typeface="Arial" panose="020B0604020202020204" pitchFamily="34" charset="0"/>
              </a:rPr>
              <a:t> </a:t>
            </a:r>
            <a:r>
              <a:rPr lang="en-US" sz="2300" i="1" dirty="0" err="1">
                <a:effectLst/>
                <a:latin typeface="UTM Avo" panose="02040603050506020204" pitchFamily="18"/>
                <a:ea typeface="Times New Roman" panose="02020603050405020304" pitchFamily="18" charset="0"/>
                <a:cs typeface="Arial" panose="020B0604020202020204" pitchFamily="34" charset="0"/>
              </a:rPr>
              <a:t>văn</a:t>
            </a:r>
            <a:r>
              <a:rPr lang="en-US" sz="2300" i="1" dirty="0">
                <a:effectLst/>
                <a:latin typeface="UTM Avo" panose="02040603050506020204" pitchFamily="18"/>
                <a:ea typeface="Times New Roman" panose="02020603050405020304" pitchFamily="18" charset="0"/>
                <a:cs typeface="Arial" panose="020B0604020202020204" pitchFamily="34" charset="0"/>
              </a:rPr>
              <a:t> 6 </a:t>
            </a:r>
            <a:r>
              <a:rPr lang="en-US" sz="2300" dirty="0" err="1">
                <a:effectLst/>
                <a:latin typeface="UTM Avo" panose="02040603050506020204" pitchFamily="18"/>
                <a:ea typeface="Times New Roman" panose="02020603050405020304" pitchFamily="18" charset="0"/>
                <a:cs typeface="Arial" panose="020B0604020202020204" pitchFamily="34" charset="0"/>
              </a:rPr>
              <a:t>hướng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dẫn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em</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đọc</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hiểu</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những</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thể</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loại</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kí</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nào</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Nội</a:t>
            </a:r>
            <a:r>
              <a:rPr lang="en-US" sz="2300" dirty="0">
                <a:effectLst/>
                <a:latin typeface="UTM Avo" panose="02040603050506020204" pitchFamily="18"/>
                <a:ea typeface="Times New Roman" panose="02020603050405020304" pitchFamily="18" charset="0"/>
                <a:cs typeface="Arial" panose="020B0604020202020204" pitchFamily="34" charset="0"/>
              </a:rPr>
              <a:t> dung, </a:t>
            </a:r>
            <a:r>
              <a:rPr lang="en-US" sz="2300" dirty="0" err="1">
                <a:effectLst/>
                <a:latin typeface="UTM Avo" panose="02040603050506020204" pitchFamily="18"/>
                <a:ea typeface="Times New Roman" panose="02020603050405020304" pitchFamily="18" charset="0"/>
                <a:cs typeface="Arial" panose="020B0604020202020204" pitchFamily="34" charset="0"/>
              </a:rPr>
              <a:t>chủ</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đề</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chính</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của</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các</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văn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bản</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kí</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là</a:t>
            </a:r>
            <a:r>
              <a:rPr lang="en-US" sz="2300" dirty="0">
                <a:effectLst/>
                <a:latin typeface="UTM Avo" panose="02040603050506020204" pitchFamily="18"/>
                <a:ea typeface="Times New Roman" panose="02020603050405020304" pitchFamily="18" charset="0"/>
                <a:cs typeface="Arial" panose="020B0604020202020204" pitchFamily="34" charset="0"/>
              </a:rPr>
              <a:t> </a:t>
            </a:r>
            <a:r>
              <a:rPr lang="en-US" sz="2300" dirty="0" err="1">
                <a:effectLst/>
                <a:latin typeface="UTM Avo" panose="02040603050506020204" pitchFamily="18"/>
                <a:ea typeface="Times New Roman" panose="02020603050405020304" pitchFamily="18" charset="0"/>
                <a:cs typeface="Arial" panose="020B0604020202020204" pitchFamily="34" charset="0"/>
              </a:rPr>
              <a:t>gì</a:t>
            </a:r>
            <a:r>
              <a:rPr lang="en-US" sz="2300" dirty="0">
                <a:effectLst/>
                <a:latin typeface="UTM Avo" panose="02040603050506020204" pitchFamily="18"/>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9B7D4E-BE71-79AC-FBED-6060A70D7A9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12570AD-6CA0-2BEC-D3DC-AF7E02682965}"/>
              </a:ext>
            </a:extLst>
          </p:cNvPr>
          <p:cNvSpPr/>
          <p:nvPr/>
        </p:nvSpPr>
        <p:spPr>
          <a:xfrm>
            <a:off x="3585293" y="1817500"/>
            <a:ext cx="5021411" cy="454163"/>
          </a:xfrm>
          <a:prstGeom prst="rect">
            <a:avLst/>
          </a:prstGeom>
          <a:noFill/>
          <a:ln>
            <a:noFill/>
          </a:ln>
        </p:spPr>
        <p:txBody>
          <a:bodyPr wrap="square">
            <a:spAutoFit/>
          </a:bodyPr>
          <a:lstStyle/>
          <a:p>
            <a:pPr algn="ctr">
              <a:lnSpc>
                <a:spcPct val="107000"/>
              </a:lnSpc>
              <a:spcAft>
                <a:spcPts val="800"/>
              </a:spcAft>
            </a:pPr>
            <a:r>
              <a:rPr lang="vi-VN" sz="2400" b="1" dirty="0">
                <a:effectLst/>
                <a:latin typeface="UTM Avo" panose="02040603050506020204" pitchFamily="18"/>
                <a:ea typeface="Calibri" panose="020F0502020204030204" pitchFamily="34" charset="0"/>
                <a:cs typeface="Arial" panose="020B0604020202020204" pitchFamily="34" charset="0"/>
              </a:rPr>
              <a:t>1. Đọc hiểu văn bản truyện</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graphicFrame>
        <p:nvGraphicFramePr>
          <p:cNvPr id="7" name="Diagram 6">
            <a:extLst>
              <a:ext uri="{FF2B5EF4-FFF2-40B4-BE49-F238E27FC236}">
                <a16:creationId xmlns:a16="http://schemas.microsoft.com/office/drawing/2014/main" id="{62656329-8A02-1967-65DC-FC66C8FB5695}"/>
              </a:ext>
            </a:extLst>
          </p:cNvPr>
          <p:cNvGraphicFramePr>
            <a:graphicFrameLocks noChangeAspect="1"/>
          </p:cNvGraphicFramePr>
          <p:nvPr>
            <p:extLst>
              <p:ext uri="{D42A27DB-BD31-4B8C-83A1-F6EECF244321}">
                <p14:modId xmlns:p14="http://schemas.microsoft.com/office/powerpoint/2010/main" val="1104657239"/>
              </p:ext>
            </p:extLst>
          </p:nvPr>
        </p:nvGraphicFramePr>
        <p:xfrm>
          <a:off x="600986" y="2401824"/>
          <a:ext cx="10990027" cy="4291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716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7"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80FE5E-72C4-6AEC-AD47-5185889640F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EAA8C88-DD36-DF59-DFD8-9EA2B460A68C}"/>
              </a:ext>
            </a:extLst>
          </p:cNvPr>
          <p:cNvSpPr/>
          <p:nvPr/>
        </p:nvSpPr>
        <p:spPr>
          <a:xfrm>
            <a:off x="3585293" y="1817500"/>
            <a:ext cx="5021411" cy="454163"/>
          </a:xfrm>
          <a:prstGeom prst="rect">
            <a:avLst/>
          </a:prstGeom>
          <a:noFill/>
          <a:ln>
            <a:noFill/>
          </a:ln>
        </p:spPr>
        <p:txBody>
          <a:bodyPr wrap="square">
            <a:spAutoFit/>
          </a:bodyPr>
          <a:lstStyle/>
          <a:p>
            <a:pPr algn="ctr">
              <a:lnSpc>
                <a:spcPct val="107000"/>
              </a:lnSpc>
              <a:spcAft>
                <a:spcPts val="800"/>
              </a:spcAft>
            </a:pPr>
            <a:r>
              <a:rPr lang="vi-VN" sz="2400" b="1" dirty="0">
                <a:latin typeface="UTM Avo" panose="02040603050506020204" pitchFamily="18"/>
                <a:ea typeface="Calibri" panose="020F0502020204030204" pitchFamily="34" charset="0"/>
                <a:cs typeface="Arial" panose="020B0604020202020204" pitchFamily="34" charset="0"/>
              </a:rPr>
              <a:t>2</a:t>
            </a:r>
            <a:r>
              <a:rPr lang="vi-VN" sz="2400" b="1" dirty="0">
                <a:effectLst/>
                <a:latin typeface="UTM Avo" panose="02040603050506020204" pitchFamily="18"/>
                <a:ea typeface="Calibri" panose="020F0502020204030204" pitchFamily="34" charset="0"/>
                <a:cs typeface="Arial" panose="020B0604020202020204" pitchFamily="34" charset="0"/>
              </a:rPr>
              <a:t>. Đọc hiểu văn bản thơ</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graphicFrame>
        <p:nvGraphicFramePr>
          <p:cNvPr id="2" name="Diagram 1">
            <a:extLst>
              <a:ext uri="{FF2B5EF4-FFF2-40B4-BE49-F238E27FC236}">
                <a16:creationId xmlns:a16="http://schemas.microsoft.com/office/drawing/2014/main" id="{2968AF07-AAFD-FBA1-BB27-F3C06B0C3DC6}"/>
              </a:ext>
            </a:extLst>
          </p:cNvPr>
          <p:cNvGraphicFramePr/>
          <p:nvPr>
            <p:extLst>
              <p:ext uri="{D42A27DB-BD31-4B8C-83A1-F6EECF244321}">
                <p14:modId xmlns:p14="http://schemas.microsoft.com/office/powerpoint/2010/main" val="741870975"/>
              </p:ext>
            </p:extLst>
          </p:nvPr>
        </p:nvGraphicFramePr>
        <p:xfrm>
          <a:off x="1020958" y="2402706"/>
          <a:ext cx="10150084" cy="41745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084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D0DC14-1131-788B-17C0-2F6EC2B89B2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11AE233-022E-FB48-68FA-5CF40F5CF524}"/>
              </a:ext>
            </a:extLst>
          </p:cNvPr>
          <p:cNvSpPr/>
          <p:nvPr/>
        </p:nvSpPr>
        <p:spPr>
          <a:xfrm>
            <a:off x="3585293" y="1817500"/>
            <a:ext cx="5021411" cy="454163"/>
          </a:xfrm>
          <a:prstGeom prst="rect">
            <a:avLst/>
          </a:prstGeom>
          <a:noFill/>
          <a:ln>
            <a:noFill/>
          </a:ln>
        </p:spPr>
        <p:txBody>
          <a:bodyPr wrap="square">
            <a:spAutoFit/>
          </a:bodyPr>
          <a:lstStyle/>
          <a:p>
            <a:pPr algn="ctr">
              <a:lnSpc>
                <a:spcPct val="107000"/>
              </a:lnSpc>
              <a:spcAft>
                <a:spcPts val="800"/>
              </a:spcAft>
            </a:pPr>
            <a:r>
              <a:rPr lang="vi-VN" sz="2400" b="1" dirty="0">
                <a:latin typeface="UTM Avo" panose="02040603050506020204" pitchFamily="18"/>
                <a:ea typeface="Calibri" panose="020F0502020204030204" pitchFamily="34" charset="0"/>
                <a:cs typeface="Arial" panose="020B0604020202020204" pitchFamily="34" charset="0"/>
              </a:rPr>
              <a:t>3</a:t>
            </a:r>
            <a:r>
              <a:rPr lang="vi-VN" sz="2400" b="1" dirty="0">
                <a:effectLst/>
                <a:latin typeface="UTM Avo" panose="02040603050506020204" pitchFamily="18"/>
                <a:ea typeface="Calibri" panose="020F0502020204030204" pitchFamily="34" charset="0"/>
                <a:cs typeface="Arial" panose="020B0604020202020204" pitchFamily="34" charset="0"/>
              </a:rPr>
              <a:t>. Đọc hiểu văn bản kí</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62659970-0F31-0C65-4556-FEE528E208D7}"/>
              </a:ext>
            </a:extLst>
          </p:cNvPr>
          <p:cNvGraphicFramePr/>
          <p:nvPr>
            <p:extLst>
              <p:ext uri="{D42A27DB-BD31-4B8C-83A1-F6EECF244321}">
                <p14:modId xmlns:p14="http://schemas.microsoft.com/office/powerpoint/2010/main" val="1689261644"/>
              </p:ext>
            </p:extLst>
          </p:nvPr>
        </p:nvGraphicFramePr>
        <p:xfrm>
          <a:off x="704616" y="2333866"/>
          <a:ext cx="10782763" cy="4407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604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3"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205180C-2152-E3FF-BD4C-ED3099AEFB81}"/>
              </a:ext>
            </a:extLst>
          </p:cNvPr>
          <p:cNvPicPr>
            <a:picLocks noChangeAspect="1"/>
          </p:cNvPicPr>
          <p:nvPr/>
        </p:nvPicPr>
        <p:blipFill>
          <a:blip r:embed="rId4"/>
          <a:stretch>
            <a:fillRect/>
          </a:stretch>
        </p:blipFill>
        <p:spPr>
          <a:xfrm>
            <a:off x="4540059" y="3270504"/>
            <a:ext cx="3111881" cy="1721648"/>
          </a:xfrm>
          <a:prstGeom prst="rect">
            <a:avLst/>
          </a:prstGeom>
        </p:spPr>
      </p:pic>
    </p:spTree>
    <p:extLst>
      <p:ext uri="{BB962C8B-B14F-4D97-AF65-F5344CB8AC3E}">
        <p14:creationId xmlns:p14="http://schemas.microsoft.com/office/powerpoint/2010/main" val="173458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38E5EF-A8A8-A95F-57EC-C7042A508B36}"/>
            </a:ext>
          </a:extLst>
        </p:cNvPr>
        <p:cNvGrpSpPr/>
        <p:nvPr/>
      </p:nvGrpSpPr>
      <p:grpSpPr>
        <a:xfrm>
          <a:off x="0" y="0"/>
          <a:ext cx="0" cy="0"/>
          <a:chOff x="0" y="0"/>
          <a:chExt cx="0" cy="0"/>
        </a:xfrm>
      </p:grpSpPr>
      <p:grpSp>
        <p:nvGrpSpPr>
          <p:cNvPr id="11" name="Group 3">
            <a:extLst>
              <a:ext uri="{FF2B5EF4-FFF2-40B4-BE49-F238E27FC236}">
                <a16:creationId xmlns:a16="http://schemas.microsoft.com/office/drawing/2014/main" id="{3870E11B-FC49-09E9-23CF-4A71AFCEFCCB}"/>
              </a:ext>
            </a:extLst>
          </p:cNvPr>
          <p:cNvGrpSpPr/>
          <p:nvPr/>
        </p:nvGrpSpPr>
        <p:grpSpPr>
          <a:xfrm>
            <a:off x="533732" y="1101697"/>
            <a:ext cx="11125330" cy="3594559"/>
            <a:chOff x="-314" y="-47625"/>
            <a:chExt cx="4395192" cy="1420073"/>
          </a:xfrm>
        </p:grpSpPr>
        <p:sp>
          <p:nvSpPr>
            <p:cNvPr id="12" name="Freeform 4">
              <a:extLst>
                <a:ext uri="{FF2B5EF4-FFF2-40B4-BE49-F238E27FC236}">
                  <a16:creationId xmlns:a16="http://schemas.microsoft.com/office/drawing/2014/main" id="{6C24D296-094B-3385-C17B-240338A3ADEA}"/>
                </a:ext>
              </a:extLst>
            </p:cNvPr>
            <p:cNvSpPr/>
            <p:nvPr/>
          </p:nvSpPr>
          <p:spPr>
            <a:xfrm>
              <a:off x="-314" y="240638"/>
              <a:ext cx="4394878" cy="1123189"/>
            </a:xfrm>
            <a:custGeom>
              <a:avLst/>
              <a:gdLst/>
              <a:ahLst/>
              <a:cxnLst/>
              <a:rect l="l" t="t" r="r" b="b"/>
              <a:pathLst>
                <a:path w="4394878" h="1372448">
                  <a:moveTo>
                    <a:pt x="0" y="0"/>
                  </a:moveTo>
                  <a:lnTo>
                    <a:pt x="4394878" y="0"/>
                  </a:lnTo>
                  <a:lnTo>
                    <a:pt x="4394878" y="1372448"/>
                  </a:lnTo>
                  <a:lnTo>
                    <a:pt x="0" y="1372448"/>
                  </a:lnTo>
                  <a:close/>
                </a:path>
              </a:pathLst>
            </a:custGeom>
            <a:solidFill>
              <a:schemeClr val="accent4">
                <a:lumMod val="75000"/>
              </a:schemeClr>
            </a:solidFill>
          </p:spPr>
        </p:sp>
        <p:sp>
          <p:nvSpPr>
            <p:cNvPr id="13" name="TextBox 5">
              <a:extLst>
                <a:ext uri="{FF2B5EF4-FFF2-40B4-BE49-F238E27FC236}">
                  <a16:creationId xmlns:a16="http://schemas.microsoft.com/office/drawing/2014/main" id="{194FD7D3-0B51-0984-43C3-6187DEFD1CEC}"/>
                </a:ext>
              </a:extLst>
            </p:cNvPr>
            <p:cNvSpPr txBox="1"/>
            <p:nvPr/>
          </p:nvSpPr>
          <p:spPr>
            <a:xfrm>
              <a:off x="0" y="-47625"/>
              <a:ext cx="4394878" cy="1420073"/>
            </a:xfrm>
            <a:prstGeom prst="rect">
              <a:avLst/>
            </a:prstGeom>
          </p:spPr>
          <p:txBody>
            <a:bodyPr lIns="33867" tIns="33867" rIns="33867" bIns="33867" rtlCol="0" anchor="ctr"/>
            <a:lstStyle/>
            <a:p>
              <a:pPr algn="ctr">
                <a:lnSpc>
                  <a:spcPts val="2147"/>
                </a:lnSpc>
              </a:pPr>
              <a:endParaRPr sz="800"/>
            </a:p>
          </p:txBody>
        </p:sp>
      </p:grpSp>
      <p:grpSp>
        <p:nvGrpSpPr>
          <p:cNvPr id="14" name="Group 6">
            <a:extLst>
              <a:ext uri="{FF2B5EF4-FFF2-40B4-BE49-F238E27FC236}">
                <a16:creationId xmlns:a16="http://schemas.microsoft.com/office/drawing/2014/main" id="{E5342041-22BF-87C6-CA3D-1B9974D96D1C}"/>
              </a:ext>
            </a:extLst>
          </p:cNvPr>
          <p:cNvGrpSpPr/>
          <p:nvPr/>
        </p:nvGrpSpPr>
        <p:grpSpPr>
          <a:xfrm>
            <a:off x="686594" y="2084832"/>
            <a:ext cx="10820400" cy="2430284"/>
            <a:chOff x="0" y="0"/>
            <a:chExt cx="4274726" cy="1229325"/>
          </a:xfrm>
          <a:solidFill>
            <a:schemeClr val="accent4">
              <a:lumMod val="60000"/>
              <a:lumOff val="40000"/>
            </a:schemeClr>
          </a:solidFill>
        </p:grpSpPr>
        <p:sp>
          <p:nvSpPr>
            <p:cNvPr id="15" name="Freeform 7">
              <a:extLst>
                <a:ext uri="{FF2B5EF4-FFF2-40B4-BE49-F238E27FC236}">
                  <a16:creationId xmlns:a16="http://schemas.microsoft.com/office/drawing/2014/main" id="{37BF6E69-9F19-3C2D-CFA9-A2C36FE87F5F}"/>
                </a:ext>
              </a:extLst>
            </p:cNvPr>
            <p:cNvSpPr/>
            <p:nvPr/>
          </p:nvSpPr>
          <p:spPr>
            <a:xfrm>
              <a:off x="0" y="0"/>
              <a:ext cx="4274726" cy="1229325"/>
            </a:xfrm>
            <a:custGeom>
              <a:avLst/>
              <a:gdLst/>
              <a:ahLst/>
              <a:cxnLst/>
              <a:rect l="l" t="t" r="r" b="b"/>
              <a:pathLst>
                <a:path w="4274726" h="1229325">
                  <a:moveTo>
                    <a:pt x="0" y="0"/>
                  </a:moveTo>
                  <a:lnTo>
                    <a:pt x="4274726" y="0"/>
                  </a:lnTo>
                  <a:lnTo>
                    <a:pt x="4274726" y="1229325"/>
                  </a:lnTo>
                  <a:lnTo>
                    <a:pt x="0" y="1229325"/>
                  </a:lnTo>
                  <a:close/>
                </a:path>
              </a:pathLst>
            </a:custGeom>
            <a:grpFill/>
          </p:spPr>
        </p:sp>
        <p:sp>
          <p:nvSpPr>
            <p:cNvPr id="16" name="TextBox 8">
              <a:extLst>
                <a:ext uri="{FF2B5EF4-FFF2-40B4-BE49-F238E27FC236}">
                  <a16:creationId xmlns:a16="http://schemas.microsoft.com/office/drawing/2014/main" id="{A75797D1-DFE2-4386-70A1-8C5E07DDBB57}"/>
                </a:ext>
              </a:extLst>
            </p:cNvPr>
            <p:cNvSpPr txBox="1"/>
            <p:nvPr/>
          </p:nvSpPr>
          <p:spPr>
            <a:xfrm>
              <a:off x="0" y="-47625"/>
              <a:ext cx="4274726" cy="1276950"/>
            </a:xfrm>
            <a:prstGeom prst="rect">
              <a:avLst/>
            </a:prstGeom>
            <a:grpFill/>
          </p:spPr>
          <p:txBody>
            <a:bodyPr lIns="33867" tIns="33867" rIns="33867" bIns="33867" rtlCol="0" anchor="ctr"/>
            <a:lstStyle/>
            <a:p>
              <a:pPr algn="ctr">
                <a:lnSpc>
                  <a:spcPts val="2147"/>
                </a:lnSpc>
              </a:pPr>
              <a:endParaRPr sz="800"/>
            </a:p>
          </p:txBody>
        </p:sp>
      </p:grpSp>
      <p:sp>
        <p:nvSpPr>
          <p:cNvPr id="18" name="TextBox 11">
            <a:extLst>
              <a:ext uri="{FF2B5EF4-FFF2-40B4-BE49-F238E27FC236}">
                <a16:creationId xmlns:a16="http://schemas.microsoft.com/office/drawing/2014/main" id="{89474951-3112-613E-7B61-D5DB373787DE}"/>
              </a:ext>
            </a:extLst>
          </p:cNvPr>
          <p:cNvSpPr txBox="1"/>
          <p:nvPr/>
        </p:nvSpPr>
        <p:spPr>
          <a:xfrm>
            <a:off x="1403099" y="2250758"/>
            <a:ext cx="9684534" cy="1847493"/>
          </a:xfrm>
          <a:prstGeom prst="rect">
            <a:avLst/>
          </a:prstGeom>
        </p:spPr>
        <p:txBody>
          <a:bodyPr wrap="square" lIns="0" tIns="0" rIns="0" bIns="0" rtlCol="0" anchor="t">
            <a:spAutoFit/>
          </a:bodyPr>
          <a:lstStyle/>
          <a:p>
            <a:pPr algn="just">
              <a:lnSpc>
                <a:spcPct val="150000"/>
              </a:lnSpc>
            </a:pPr>
            <a:r>
              <a:rPr lang="vi-VN" sz="2800" dirty="0">
                <a:latin typeface="UTM Avo" panose="02040603050506020204" pitchFamily="18"/>
              </a:rPr>
              <a:t>Hãy đọc các tác phẩm trong chương trình </a:t>
            </a:r>
            <a:r>
              <a:rPr lang="vi-VN" sz="2800" i="1" dirty="0">
                <a:latin typeface="UTM Avo" panose="02040603050506020204" pitchFamily="18"/>
              </a:rPr>
              <a:t>Ngữ văn 6</a:t>
            </a:r>
            <a:r>
              <a:rPr lang="vi-VN" sz="2800" dirty="0">
                <a:latin typeface="UTM Avo" panose="02040603050506020204" pitchFamily="18"/>
              </a:rPr>
              <a:t>. Tác phẩm em yêu thích đó thuộc thể loại gì? Nội dung văn bản thể hiện  là gì?</a:t>
            </a:r>
            <a:endParaRPr lang="en-US" sz="2800" dirty="0">
              <a:latin typeface="UTM Avo" panose="02040603050506020204" pitchFamily="18"/>
            </a:endParaRPr>
          </a:p>
        </p:txBody>
      </p:sp>
      <p:sp>
        <p:nvSpPr>
          <p:cNvPr id="20" name="Freeform 9">
            <a:extLst>
              <a:ext uri="{FF2B5EF4-FFF2-40B4-BE49-F238E27FC236}">
                <a16:creationId xmlns:a16="http://schemas.microsoft.com/office/drawing/2014/main" id="{F310F4A5-8D61-D07C-01BF-E1173EBDF725}"/>
              </a:ext>
            </a:extLst>
          </p:cNvPr>
          <p:cNvSpPr>
            <a:spLocks noChangeAspect="1"/>
          </p:cNvSpPr>
          <p:nvPr/>
        </p:nvSpPr>
        <p:spPr>
          <a:xfrm>
            <a:off x="1971206" y="4057510"/>
            <a:ext cx="8548319" cy="3494126"/>
          </a:xfrm>
          <a:custGeom>
            <a:avLst/>
            <a:gdLst/>
            <a:ahLst/>
            <a:cxnLst/>
            <a:rect l="l" t="t" r="r" b="b"/>
            <a:pathLst>
              <a:path w="16241086" h="6638544">
                <a:moveTo>
                  <a:pt x="0" y="0"/>
                </a:moveTo>
                <a:lnTo>
                  <a:pt x="16241086" y="0"/>
                </a:lnTo>
                <a:lnTo>
                  <a:pt x="16241086" y="6638544"/>
                </a:lnTo>
                <a:lnTo>
                  <a:pt x="0" y="66385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38056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linds(horizontal)">
                                      <p:cBhvr>
                                        <p:cTn id="13" dur="500"/>
                                        <p:tgtEl>
                                          <p:spTgt spid="18"/>
                                        </p:tgtEl>
                                      </p:cBhvr>
                                    </p:animEffect>
                                  </p:childTnLst>
                                </p:cTn>
                              </p:par>
                              <p:par>
                                <p:cTn id="14" presetID="3" presetClass="entr" presetSubtype="1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7D4C3A7-0515-D7CF-7564-244F7BC62812}"/>
              </a:ext>
            </a:extLst>
          </p:cNvPr>
          <p:cNvPicPr>
            <a:picLocks noChangeAspect="1"/>
          </p:cNvPicPr>
          <p:nvPr/>
        </p:nvPicPr>
        <p:blipFill>
          <a:blip r:embed="rId4"/>
          <a:stretch>
            <a:fillRect/>
          </a:stretch>
        </p:blipFill>
        <p:spPr>
          <a:xfrm>
            <a:off x="4540059" y="3221736"/>
            <a:ext cx="3111881" cy="1721648"/>
          </a:xfrm>
          <a:prstGeom prst="rect">
            <a:avLst/>
          </a:prstGeom>
        </p:spPr>
      </p:pic>
    </p:spTree>
    <p:extLst>
      <p:ext uri="{BB962C8B-B14F-4D97-AF65-F5344CB8AC3E}">
        <p14:creationId xmlns:p14="http://schemas.microsoft.com/office/powerpoint/2010/main" val="32365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720B6C-E4B4-30ED-168D-1297A32C2D7D}"/>
              </a:ext>
            </a:extLst>
          </p:cNvPr>
          <p:cNvSpPr txBox="1"/>
          <p:nvPr/>
        </p:nvSpPr>
        <p:spPr>
          <a:xfrm>
            <a:off x="5704534" y="1948436"/>
            <a:ext cx="6034884" cy="3386376"/>
          </a:xfrm>
          <a:prstGeom prst="rect">
            <a:avLst/>
          </a:prstGeom>
          <a:noFill/>
        </p:spPr>
        <p:txBody>
          <a:bodyPr wrap="square">
            <a:spAutoFit/>
          </a:bodyPr>
          <a:lstStyle/>
          <a:p>
            <a:pPr algn="ctr">
              <a:lnSpc>
                <a:spcPct val="150000"/>
              </a:lnSpc>
              <a:spcAft>
                <a:spcPts val="600"/>
              </a:spcAft>
            </a:pPr>
            <a:r>
              <a:rPr lang="en-US" sz="2800" b="1" dirty="0" err="1">
                <a:latin typeface="UTM Avo" panose="02040603050506020204" pitchFamily="18"/>
              </a:rPr>
              <a:t>Thảo</a:t>
            </a:r>
            <a:r>
              <a:rPr lang="en-US" sz="2800" b="1" dirty="0">
                <a:latin typeface="UTM Avo" panose="02040603050506020204" pitchFamily="18"/>
              </a:rPr>
              <a:t> </a:t>
            </a:r>
            <a:r>
              <a:rPr lang="en-US" sz="2800" b="1" dirty="0" err="1">
                <a:latin typeface="UTM Avo" panose="02040603050506020204" pitchFamily="18"/>
              </a:rPr>
              <a:t>luận</a:t>
            </a:r>
            <a:r>
              <a:rPr lang="en-US" sz="2800" b="1" dirty="0">
                <a:latin typeface="UTM Avo" panose="02040603050506020204" pitchFamily="18"/>
              </a:rPr>
              <a:t> </a:t>
            </a:r>
            <a:r>
              <a:rPr lang="en-US" sz="2800" b="1" dirty="0" err="1">
                <a:latin typeface="UTM Avo" panose="02040603050506020204" pitchFamily="18"/>
              </a:rPr>
              <a:t>nhóm</a:t>
            </a:r>
            <a:r>
              <a:rPr lang="en-US" sz="2800" b="1" dirty="0">
                <a:latin typeface="UTM Avo" panose="02040603050506020204" pitchFamily="18"/>
              </a:rPr>
              <a:t> </a:t>
            </a:r>
            <a:endParaRPr lang="vi-VN" sz="2800" b="1" dirty="0">
              <a:latin typeface="UTM Avo" panose="02040603050506020204" pitchFamily="18"/>
            </a:endParaRPr>
          </a:p>
          <a:p>
            <a:pPr algn="ctr">
              <a:lnSpc>
                <a:spcPct val="150000"/>
              </a:lnSpc>
              <a:spcAft>
                <a:spcPts val="600"/>
              </a:spcAft>
            </a:pPr>
            <a:r>
              <a:rPr lang="en-US" sz="2800" b="1" dirty="0">
                <a:latin typeface="UTM Avo" panose="02040603050506020204" pitchFamily="18"/>
              </a:rPr>
              <a:t>(5 </a:t>
            </a:r>
            <a:r>
              <a:rPr lang="en-US" sz="2800" b="1" dirty="0" err="1">
                <a:latin typeface="UTM Avo" panose="02040603050506020204" pitchFamily="18"/>
              </a:rPr>
              <a:t>phút</a:t>
            </a:r>
            <a:r>
              <a:rPr lang="en-US" sz="2800" b="1" dirty="0">
                <a:latin typeface="UTM Avo" panose="02040603050506020204" pitchFamily="18"/>
              </a:rPr>
              <a:t>)</a:t>
            </a:r>
          </a:p>
          <a:p>
            <a:pPr algn="ctr">
              <a:lnSpc>
                <a:spcPct val="150000"/>
              </a:lnSpc>
              <a:spcAft>
                <a:spcPts val="600"/>
              </a:spcAft>
            </a:pPr>
            <a:r>
              <a:rPr lang="vi-VN" sz="2800" dirty="0">
                <a:latin typeface="UTM Avo" panose="02040603050506020204" pitchFamily="18"/>
              </a:rPr>
              <a:t>Chia sẻ với các bạn trong nhóm về tác phẩm mình đã đọc và yêu thích nhất?</a:t>
            </a:r>
            <a:endParaRPr lang="en-US" sz="2800" dirty="0">
              <a:latin typeface="UTM Avo" panose="02040603050506020204" pitchFamily="18"/>
            </a:endParaRPr>
          </a:p>
        </p:txBody>
      </p:sp>
      <p:sp>
        <p:nvSpPr>
          <p:cNvPr id="4" name="Freeform 10">
            <a:extLst>
              <a:ext uri="{FF2B5EF4-FFF2-40B4-BE49-F238E27FC236}">
                <a16:creationId xmlns:a16="http://schemas.microsoft.com/office/drawing/2014/main" id="{19401FC8-997E-EE5F-3735-A90E61C08D9E}"/>
              </a:ext>
            </a:extLst>
          </p:cNvPr>
          <p:cNvSpPr>
            <a:spLocks noChangeAspect="1"/>
          </p:cNvSpPr>
          <p:nvPr/>
        </p:nvSpPr>
        <p:spPr>
          <a:xfrm>
            <a:off x="1161409" y="1637355"/>
            <a:ext cx="4385952" cy="4928037"/>
          </a:xfrm>
          <a:custGeom>
            <a:avLst/>
            <a:gdLst/>
            <a:ahLst/>
            <a:cxnLst/>
            <a:rect l="l" t="t" r="r" b="b"/>
            <a:pathLst>
              <a:path w="8617244" h="9682297">
                <a:moveTo>
                  <a:pt x="0" y="0"/>
                </a:moveTo>
                <a:lnTo>
                  <a:pt x="8617244" y="0"/>
                </a:lnTo>
                <a:lnTo>
                  <a:pt x="8617244" y="9682297"/>
                </a:lnTo>
                <a:lnTo>
                  <a:pt x="0" y="96822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53361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5629DED2-CE35-621B-CDBB-8D107CCDF35E}"/>
              </a:ext>
            </a:extLst>
          </p:cNvPr>
          <p:cNvPicPr>
            <a:picLocks noChangeAspect="1"/>
          </p:cNvPicPr>
          <p:nvPr/>
        </p:nvPicPr>
        <p:blipFill>
          <a:blip r:embed="rId5"/>
          <a:stretch>
            <a:fillRect/>
          </a:stretch>
        </p:blipFill>
        <p:spPr>
          <a:xfrm>
            <a:off x="4540059" y="3282696"/>
            <a:ext cx="3111881" cy="1721648"/>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7190642-C2BC-8BEA-DEC2-DD79EA342736}"/>
              </a:ext>
            </a:extLst>
          </p:cNvPr>
          <p:cNvSpPr/>
          <p:nvPr/>
        </p:nvSpPr>
        <p:spPr>
          <a:xfrm>
            <a:off x="807725" y="2084465"/>
            <a:ext cx="7599642" cy="480901"/>
          </a:xfrm>
          <a:prstGeom prst="rect">
            <a:avLst/>
          </a:prstGeom>
        </p:spPr>
        <p:txBody>
          <a:bodyPr wrap="square">
            <a:spAutoFit/>
          </a:bodyPr>
          <a:lstStyle/>
          <a:p>
            <a:pPr algn="just">
              <a:lnSpc>
                <a:spcPct val="115000"/>
              </a:lnSpc>
              <a:spcBef>
                <a:spcPts val="1500"/>
              </a:spcBef>
              <a:spcAft>
                <a:spcPts val="750"/>
              </a:spcAft>
            </a:pPr>
            <a:r>
              <a:rPr lang="en-US" sz="2400" b="1" dirty="0">
                <a:effectLst/>
                <a:latin typeface="UTM Avo" panose="02040603050506020204" pitchFamily="18"/>
                <a:ea typeface="Times New Roman" panose="02020603050405020304" pitchFamily="18" charset="0"/>
                <a:cs typeface="Arial" panose="020B0604020202020204" pitchFamily="34" charset="0"/>
              </a:rPr>
              <a:t>1. </a:t>
            </a:r>
            <a:r>
              <a:rPr lang="en-US" sz="2400" b="1" dirty="0" err="1">
                <a:effectLst/>
                <a:latin typeface="UTM Avo" panose="02040603050506020204" pitchFamily="18"/>
                <a:ea typeface="Times New Roman" panose="02020603050405020304" pitchFamily="18" charset="0"/>
                <a:cs typeface="Arial" panose="020B0604020202020204" pitchFamily="34" charset="0"/>
              </a:rPr>
              <a:t>Chuẩn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bị</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đầy</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đủ</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phương</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tiện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học</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tập</a:t>
            </a:r>
            <a:r>
              <a:rPr lang="en-US" sz="2400" b="1" dirty="0">
                <a:effectLst/>
                <a:latin typeface="UTM Avo" panose="02040603050506020204" pitchFamily="18"/>
                <a:ea typeface="Times New Roman" panose="02020603050405020304" pitchFamily="18" charset="0"/>
                <a:cs typeface="Arial" panose="020B0604020202020204" pitchFamily="34" charset="0"/>
              </a:rPr>
              <a:t>:</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E26F25F6-823E-6BFD-8806-59C201B9695E}"/>
              </a:ext>
            </a:extLst>
          </p:cNvPr>
          <p:cNvSpPr/>
          <p:nvPr/>
        </p:nvSpPr>
        <p:spPr>
          <a:xfrm>
            <a:off x="807725" y="2689750"/>
            <a:ext cx="10667855" cy="4059573"/>
          </a:xfrm>
          <a:prstGeom prst="rect">
            <a:avLst/>
          </a:prstGeom>
        </p:spPr>
        <p:txBody>
          <a:bodyPr wrap="square">
            <a:spAutoFit/>
          </a:bodyPr>
          <a:lstStyle/>
          <a:p>
            <a:pPr algn="just">
              <a:lnSpc>
                <a:spcPct val="115000"/>
              </a:lnSpc>
              <a:spcBef>
                <a:spcPts val="1500"/>
              </a:spcBef>
              <a:spcAft>
                <a:spcPts val="750"/>
              </a:spcAft>
            </a:pPr>
            <a:r>
              <a:rPr lang="en-US" sz="2400" b="1" dirty="0">
                <a:effectLst/>
                <a:latin typeface="UTM Avo" panose="02040603050506020204" pitchFamily="18"/>
                <a:ea typeface="Times New Roman" panose="02020603050405020304" pitchFamily="18" charset="0"/>
                <a:cs typeface="Arial" panose="020B0604020202020204" pitchFamily="34" charset="0"/>
              </a:rPr>
              <a:t>a. </a:t>
            </a:r>
            <a:r>
              <a:rPr lang="en-US" sz="2400" b="1" dirty="0" err="1">
                <a:effectLst/>
                <a:latin typeface="UTM Avo" panose="02040603050506020204" pitchFamily="18"/>
                <a:ea typeface="Times New Roman" panose="02020603050405020304" pitchFamily="18" charset="0"/>
                <a:cs typeface="Arial" panose="020B0604020202020204" pitchFamily="34" charset="0"/>
              </a:rPr>
              <a:t>Sách</a:t>
            </a:r>
            <a:r>
              <a:rPr lang="en-US" sz="2400" b="1" dirty="0">
                <a:effectLst/>
                <a:latin typeface="UTM Avo" panose="02040603050506020204" pitchFamily="18"/>
                <a:ea typeface="Times New Roman" panose="02020603050405020304" pitchFamily="18" charset="0"/>
                <a:cs typeface="Arial" panose="020B0604020202020204" pitchFamily="34" charset="0"/>
              </a:rPr>
              <a:t>:</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Aft>
                <a:spcPts val="750"/>
              </a:spcAft>
              <a:buFont typeface="Wingdings" panose="05000000000000000000" pitchFamily="2" charset="2"/>
              <a:buChar char="v"/>
            </a:pPr>
            <a:r>
              <a:rPr lang="en-US" sz="2400" dirty="0" err="1">
                <a:effectLst/>
                <a:latin typeface="UTM Avo" panose="02040603050506020204" pitchFamily="18"/>
                <a:ea typeface="Times New Roman" panose="02020603050405020304" pitchFamily="18" charset="0"/>
                <a:cs typeface="Arial" panose="020B0604020202020204" pitchFamily="34" charset="0"/>
              </a:rPr>
              <a:t>Bắt</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buộc</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Sách</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giáo</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khoa</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quyển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tập</a:t>
            </a:r>
            <a:r>
              <a:rPr lang="en-US" sz="2400" dirty="0">
                <a:effectLst/>
                <a:latin typeface="UTM Avo" panose="02040603050506020204" pitchFamily="18"/>
                <a:ea typeface="Times New Roman" panose="02020603050405020304" pitchFamily="18" charset="0"/>
                <a:cs typeface="Arial" panose="020B0604020202020204" pitchFamily="34" charset="0"/>
              </a:rPr>
              <a:t> 1 </a:t>
            </a:r>
            <a:r>
              <a:rPr lang="en-US" sz="2400" dirty="0" err="1">
                <a:effectLst/>
                <a:latin typeface="UTM Avo" panose="02040603050506020204" pitchFamily="18"/>
                <a:ea typeface="Times New Roman" panose="02020603050405020304" pitchFamily="18" charset="0"/>
                <a:cs typeface="Arial" panose="020B0604020202020204" pitchFamily="34" charset="0"/>
              </a:rPr>
              <a:t>và</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tập</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a:effectLst/>
                <a:latin typeface="UTM Avo" panose="02040603050506020204" pitchFamily="18"/>
                <a:ea typeface="Times New Roman" panose="02020603050405020304" pitchFamily="18" charset="0"/>
                <a:cs typeface="Arial" panose="020B0604020202020204" pitchFamily="34" charset="0"/>
              </a:rPr>
              <a:t>2).</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468000" indent="-457200" algn="just">
              <a:lnSpc>
                <a:spcPct val="115000"/>
              </a:lnSpc>
              <a:spcAft>
                <a:spcPts val="750"/>
              </a:spcAft>
              <a:buFont typeface="Wingdings" panose="05000000000000000000" pitchFamily="2" charset="2"/>
              <a:buChar char="v"/>
            </a:pPr>
            <a:r>
              <a:rPr lang="en-US" sz="2400" dirty="0" err="1">
                <a:effectLst/>
                <a:latin typeface="UTM Avo" panose="02040603050506020204" pitchFamily="18"/>
                <a:ea typeface="Times New Roman" panose="02020603050405020304" pitchFamily="18" charset="0"/>
                <a:cs typeface="Arial" panose="020B0604020202020204" pitchFamily="34" charset="0"/>
              </a:rPr>
              <a:t>Sách</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tham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khảo</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Khuyến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khích</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học</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sinh</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đọc</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thêm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để</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mở</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rộng</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hiểu</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err="1">
                <a:effectLst/>
                <a:latin typeface="UTM Avo" panose="02040603050506020204" pitchFamily="18"/>
                <a:ea typeface="Times New Roman" panose="02020603050405020304" pitchFamily="18" charset="0"/>
                <a:cs typeface="Arial" panose="020B0604020202020204" pitchFamily="34" charset="0"/>
              </a:rPr>
              <a:t>biết</a:t>
            </a:r>
            <a:r>
              <a:rPr lang="en-US" sz="2400">
                <a:effectLst/>
                <a:latin typeface="UTM Avo" panose="02040603050506020204" pitchFamily="18"/>
                <a:ea typeface="Times New Roman" panose="02020603050405020304" pitchFamily="18" charset="0"/>
                <a:cs typeface="Arial" panose="020B0604020202020204" pitchFamily="34" charset="0"/>
              </a:rPr>
              <a:t>).</a:t>
            </a:r>
            <a:endParaRPr lang="en-US" sz="2400" dirty="0">
              <a:effectLst/>
              <a:latin typeface="UTM Avo" panose="02040603050506020204" pitchFamily="18"/>
              <a:ea typeface="Calibri" panose="020F0502020204030204" pitchFamily="34" charset="0"/>
              <a:cs typeface="Arial" panose="020B0604020202020204" pitchFamily="34" charset="0"/>
            </a:endParaRPr>
          </a:p>
          <a:p>
            <a:pPr algn="just">
              <a:lnSpc>
                <a:spcPct val="115000"/>
              </a:lnSpc>
              <a:spcAft>
                <a:spcPts val="750"/>
              </a:spcAft>
            </a:pPr>
            <a:r>
              <a:rPr lang="en-US" sz="2400" dirty="0" err="1">
                <a:effectLst/>
                <a:latin typeface="UTM Avo" panose="02040603050506020204" pitchFamily="18"/>
                <a:ea typeface="Times New Roman" panose="02020603050405020304" pitchFamily="18" charset="0"/>
                <a:cs typeface="Arial" panose="020B0604020202020204" pitchFamily="34" charset="0"/>
              </a:rPr>
              <a:t>Ví</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dụ</a:t>
            </a:r>
            <a:r>
              <a:rPr lang="en-US" sz="2400" dirty="0">
                <a:effectLst/>
                <a:latin typeface="UTM Avo" panose="02040603050506020204" pitchFamily="18"/>
                <a:ea typeface="Times New Roman" panose="02020603050405020304" pitchFamily="18" charset="0"/>
                <a:cs typeface="Arial" panose="020B0604020202020204" pitchFamily="34" charset="0"/>
              </a:rPr>
              <a:t>:	+ </a:t>
            </a:r>
            <a:r>
              <a:rPr lang="en-US" sz="2400" dirty="0" err="1">
                <a:effectLst/>
                <a:latin typeface="UTM Avo" panose="02040603050506020204" pitchFamily="18"/>
                <a:ea typeface="Times New Roman" panose="02020603050405020304" pitchFamily="18" charset="0"/>
                <a:cs typeface="Arial" panose="020B0604020202020204" pitchFamily="34" charset="0"/>
              </a:rPr>
              <a:t>Truyện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dân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gian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Việt</a:t>
            </a:r>
            <a:r>
              <a:rPr lang="en-US" sz="2400" dirty="0">
                <a:effectLst/>
                <a:latin typeface="UTM Avo" panose="02040603050506020204" pitchFamily="18"/>
                <a:ea typeface="Times New Roman" panose="02020603050405020304" pitchFamily="18" charset="0"/>
                <a:cs typeface="Arial" panose="020B0604020202020204" pitchFamily="34" charset="0"/>
              </a:rPr>
              <a:t> Nam</a:t>
            </a:r>
            <a:endParaRPr lang="en-US" sz="2400" dirty="0">
              <a:effectLst/>
              <a:latin typeface="UTM Avo" panose="02040603050506020204" pitchFamily="18"/>
              <a:ea typeface="Calibri" panose="020F0502020204030204" pitchFamily="34" charset="0"/>
              <a:cs typeface="Arial" panose="020B0604020202020204" pitchFamily="34" charset="0"/>
            </a:endParaRPr>
          </a:p>
          <a:p>
            <a:pPr algn="just">
              <a:lnSpc>
                <a:spcPct val="115000"/>
              </a:lnSpc>
              <a:spcAft>
                <a:spcPts val="750"/>
              </a:spcAft>
            </a:pPr>
            <a:r>
              <a:rPr lang="en-US" sz="2400" dirty="0">
                <a:effectLst/>
                <a:latin typeface="UTM Avo" panose="02040603050506020204" pitchFamily="18"/>
                <a:ea typeface="Times New Roman" panose="02020603050405020304" pitchFamily="18" charset="0"/>
                <a:cs typeface="Arial" panose="020B0604020202020204" pitchFamily="34" charset="0"/>
              </a:rPr>
              <a:t>           + </a:t>
            </a:r>
            <a:r>
              <a:rPr lang="en-US" sz="2400" i="1" dirty="0" err="1">
                <a:effectLst/>
                <a:latin typeface="UTM Avo" panose="02040603050506020204" pitchFamily="18"/>
                <a:ea typeface="Times New Roman" panose="02020603050405020304" pitchFamily="18" charset="0"/>
                <a:cs typeface="Arial" panose="020B0604020202020204" pitchFamily="34" charset="0"/>
              </a:rPr>
              <a:t>Dế</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i="1" dirty="0" err="1">
                <a:effectLst/>
                <a:latin typeface="UTM Avo" panose="02040603050506020204" pitchFamily="18"/>
                <a:ea typeface="Times New Roman" panose="02020603050405020304" pitchFamily="18" charset="0"/>
                <a:cs typeface="Arial" panose="020B0604020202020204" pitchFamily="34" charset="0"/>
              </a:rPr>
              <a:t>Mèn</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i="1" dirty="0" err="1">
                <a:effectLst/>
                <a:latin typeface="UTM Avo" panose="02040603050506020204" pitchFamily="18"/>
                <a:ea typeface="Times New Roman" panose="02020603050405020304" pitchFamily="18" charset="0"/>
                <a:cs typeface="Arial" panose="020B0604020202020204" pitchFamily="34" charset="0"/>
              </a:rPr>
              <a:t>phiêu</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i="1" dirty="0" err="1">
                <a:effectLst/>
                <a:latin typeface="UTM Avo" panose="02040603050506020204" pitchFamily="18"/>
                <a:ea typeface="Times New Roman" panose="02020603050405020304" pitchFamily="18" charset="0"/>
                <a:cs typeface="Arial" panose="020B0604020202020204" pitchFamily="34" charset="0"/>
              </a:rPr>
              <a:t>lưu</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i="1" dirty="0" err="1">
                <a:effectLst/>
                <a:latin typeface="UTM Avo" panose="02040603050506020204" pitchFamily="18"/>
                <a:ea typeface="Times New Roman" panose="02020603050405020304" pitchFamily="18" charset="0"/>
                <a:cs typeface="Arial" panose="020B0604020202020204" pitchFamily="34" charset="0"/>
              </a:rPr>
              <a:t>kí</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Tô</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Hoài</a:t>
            </a:r>
            <a:endParaRPr lang="en-US" sz="2400" dirty="0">
              <a:effectLst/>
              <a:latin typeface="UTM Avo" panose="02040603050506020204" pitchFamily="18"/>
              <a:ea typeface="Calibri" panose="020F0502020204030204" pitchFamily="34" charset="0"/>
              <a:cs typeface="Arial" panose="020B0604020202020204" pitchFamily="34" charset="0"/>
            </a:endParaRPr>
          </a:p>
          <a:p>
            <a:pPr algn="just">
              <a:lnSpc>
                <a:spcPct val="115000"/>
              </a:lnSpc>
              <a:spcAft>
                <a:spcPts val="750"/>
              </a:spcAft>
            </a:pPr>
            <a:r>
              <a:rPr lang="en-US" sz="2400" dirty="0">
                <a:effectLst/>
                <a:latin typeface="UTM Avo" panose="02040603050506020204" pitchFamily="18"/>
                <a:ea typeface="Times New Roman" panose="02020603050405020304" pitchFamily="18" charset="0"/>
                <a:cs typeface="Arial" panose="020B0604020202020204" pitchFamily="34" charset="0"/>
              </a:rPr>
              <a:t>           + </a:t>
            </a:r>
            <a:r>
              <a:rPr lang="en-US" sz="2400" dirty="0" err="1">
                <a:effectLst/>
                <a:latin typeface="UTM Avo" panose="02040603050506020204" pitchFamily="18"/>
                <a:ea typeface="Times New Roman" panose="02020603050405020304" pitchFamily="18" charset="0"/>
                <a:cs typeface="Arial" panose="020B0604020202020204" pitchFamily="34" charset="0"/>
              </a:rPr>
              <a:t>Tập</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err="1">
                <a:effectLst/>
                <a:latin typeface="UTM Avo" panose="02040603050506020204" pitchFamily="18"/>
                <a:ea typeface="Times New Roman" panose="02020603050405020304" pitchFamily="18" charset="0"/>
                <a:cs typeface="Arial" panose="020B0604020202020204" pitchFamily="34" charset="0"/>
              </a:rPr>
              <a:t>thơ</a:t>
            </a:r>
            <a:r>
              <a:rPr lang="en-US" sz="2400">
                <a:effectLst/>
                <a:latin typeface="UTM Avo" panose="02040603050506020204" pitchFamily="18"/>
                <a:ea typeface="Times New Roman" panose="02020603050405020304" pitchFamily="18" charset="0"/>
                <a:cs typeface="Arial" panose="020B0604020202020204" pitchFamily="34" charset="0"/>
              </a:rPr>
              <a:t> </a:t>
            </a:r>
            <a:r>
              <a:rPr lang="en-US" sz="2400" i="1">
                <a:effectLst/>
                <a:latin typeface="UTM Avo" panose="02040603050506020204" pitchFamily="18"/>
                <a:ea typeface="Times New Roman" panose="02020603050405020304" pitchFamily="18" charset="0"/>
                <a:cs typeface="Arial" panose="020B0604020202020204" pitchFamily="34" charset="0"/>
              </a:rPr>
              <a:t>Góc </a:t>
            </a:r>
            <a:r>
              <a:rPr lang="en-US" sz="2400" i="1" dirty="0" err="1">
                <a:effectLst/>
                <a:latin typeface="UTM Avo" panose="02040603050506020204" pitchFamily="18"/>
                <a:ea typeface="Times New Roman" panose="02020603050405020304" pitchFamily="18" charset="0"/>
                <a:cs typeface="Arial" panose="020B0604020202020204" pitchFamily="34" charset="0"/>
              </a:rPr>
              <a:t>sân</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i="1" dirty="0" err="1">
                <a:effectLst/>
                <a:latin typeface="UTM Avo" panose="02040603050506020204" pitchFamily="18"/>
                <a:ea typeface="Times New Roman" panose="02020603050405020304" pitchFamily="18" charset="0"/>
                <a:cs typeface="Arial" panose="020B0604020202020204" pitchFamily="34" charset="0"/>
              </a:rPr>
              <a:t>và</a:t>
            </a:r>
            <a:r>
              <a:rPr lang="en-US" sz="2400" i="1" dirty="0">
                <a:effectLst/>
                <a:latin typeface="UTM Avo" panose="02040603050506020204" pitchFamily="18"/>
                <a:ea typeface="Times New Roman" panose="02020603050405020304" pitchFamily="18" charset="0"/>
                <a:cs typeface="Arial" panose="020B0604020202020204" pitchFamily="34" charset="0"/>
              </a:rPr>
              <a:t> </a:t>
            </a:r>
            <a:r>
              <a:rPr lang="en-US" sz="2400" i="1" err="1">
                <a:effectLst/>
                <a:latin typeface="UTM Avo" panose="02040603050506020204" pitchFamily="18"/>
                <a:ea typeface="Times New Roman" panose="02020603050405020304" pitchFamily="18" charset="0"/>
                <a:cs typeface="Arial" panose="020B0604020202020204" pitchFamily="34" charset="0"/>
              </a:rPr>
              <a:t>khoảng</a:t>
            </a:r>
            <a:r>
              <a:rPr lang="en-US" sz="2400" i="1">
                <a:effectLst/>
                <a:latin typeface="UTM Avo" panose="02040603050506020204" pitchFamily="18"/>
                <a:ea typeface="Times New Roman" panose="02020603050405020304" pitchFamily="18" charset="0"/>
                <a:cs typeface="Arial" panose="020B0604020202020204" pitchFamily="34" charset="0"/>
              </a:rPr>
              <a:t> trời </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Trần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Đăng</a:t>
            </a:r>
            <a:r>
              <a:rPr lang="en-US" sz="2400" dirty="0">
                <a:effectLst/>
                <a:latin typeface="UTM Avo" panose="02040603050506020204" pitchFamily="18"/>
                <a:ea typeface="Times New Roman" panose="02020603050405020304" pitchFamily="18" charset="0"/>
                <a:cs typeface="Arial" panose="020B0604020202020204" pitchFamily="34" charset="0"/>
              </a:rPr>
              <a:t> Khoa</a:t>
            </a:r>
            <a:endParaRPr lang="en-US" sz="2400" dirty="0">
              <a:effectLst/>
              <a:latin typeface="UTM Avo" panose="02040603050506020204" pitchFamily="18"/>
              <a:ea typeface="Calibri" panose="020F0502020204030204" pitchFamily="34" charset="0"/>
              <a:cs typeface="Arial" panose="020B0604020202020204" pitchFamily="34" charset="0"/>
            </a:endParaRPr>
          </a:p>
          <a:p>
            <a:pPr algn="just">
              <a:lnSpc>
                <a:spcPct val="115000"/>
              </a:lnSpc>
              <a:spcAft>
                <a:spcPts val="750"/>
              </a:spcAft>
            </a:pPr>
            <a:r>
              <a:rPr lang="en-US" sz="2400" dirty="0">
                <a:effectLst/>
                <a:latin typeface="UTM Avo" panose="02040603050506020204" pitchFamily="18"/>
                <a:ea typeface="Times New Roman" panose="02020603050405020304" pitchFamily="18" charset="0"/>
                <a:cs typeface="Arial" panose="020B0604020202020204" pitchFamily="34" charset="0"/>
              </a:rPr>
              <a:t>              ...</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anim calcmode="lin" valueType="num">
                                      <p:cBhvr>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anim calcmode="lin" valueType="num">
                                      <p:cBhvr>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500"/>
                                        <p:tgtEl>
                                          <p:spTgt spid="6">
                                            <p:txEl>
                                              <p:pRg st="3" end="3"/>
                                            </p:txEl>
                                          </p:spTgt>
                                        </p:tgtEl>
                                      </p:cBhvr>
                                    </p:animEffect>
                                    <p:anim calcmode="lin" valueType="num">
                                      <p:cBhvr>
                                        <p:cTn id="32"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500" fill="hold"/>
                                        <p:tgtEl>
                                          <p:spTgt spid="6">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500"/>
                                        <p:tgtEl>
                                          <p:spTgt spid="6">
                                            <p:txEl>
                                              <p:pRg st="4" end="4"/>
                                            </p:txEl>
                                          </p:spTgt>
                                        </p:tgtEl>
                                      </p:cBhvr>
                                    </p:animEffect>
                                    <p:anim calcmode="lin" valueType="num">
                                      <p:cBhvr>
                                        <p:cTn id="37"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8" dur="500" fill="hold"/>
                                        <p:tgtEl>
                                          <p:spTgt spid="6">
                                            <p:txEl>
                                              <p:pRg st="4" end="4"/>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Effect transition="in" filter="fade">
                                      <p:cBhvr>
                                        <p:cTn id="41" dur="500"/>
                                        <p:tgtEl>
                                          <p:spTgt spid="6">
                                            <p:txEl>
                                              <p:pRg st="5" end="5"/>
                                            </p:txEl>
                                          </p:spTgt>
                                        </p:tgtEl>
                                      </p:cBhvr>
                                    </p:animEffect>
                                    <p:anim calcmode="lin" valueType="num">
                                      <p:cBhvr>
                                        <p:cTn id="42"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3" dur="500" fill="hold"/>
                                        <p:tgtEl>
                                          <p:spTgt spid="6">
                                            <p:txEl>
                                              <p:pRg st="5" end="5"/>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
                                            <p:txEl>
                                              <p:pRg st="6" end="6"/>
                                            </p:txEl>
                                          </p:spTgt>
                                        </p:tgtEl>
                                        <p:attrNameLst>
                                          <p:attrName>style.visibility</p:attrName>
                                        </p:attrNameLst>
                                      </p:cBhvr>
                                      <p:to>
                                        <p:strVal val="visible"/>
                                      </p:to>
                                    </p:set>
                                    <p:animEffect transition="in" filter="fade">
                                      <p:cBhvr>
                                        <p:cTn id="46" dur="500"/>
                                        <p:tgtEl>
                                          <p:spTgt spid="6">
                                            <p:txEl>
                                              <p:pRg st="6" end="6"/>
                                            </p:txEl>
                                          </p:spTgt>
                                        </p:tgtEl>
                                      </p:cBhvr>
                                    </p:animEffect>
                                    <p:anim calcmode="lin" valueType="num">
                                      <p:cBhvr>
                                        <p:cTn id="47"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8" dur="5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EECFC09-B45C-1691-466C-853CC022271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755E274-62D6-C25E-6F20-3FAAAC8B666D}"/>
              </a:ext>
            </a:extLst>
          </p:cNvPr>
          <p:cNvSpPr/>
          <p:nvPr/>
        </p:nvSpPr>
        <p:spPr>
          <a:xfrm>
            <a:off x="784000" y="1956711"/>
            <a:ext cx="10752217" cy="4489691"/>
          </a:xfrm>
          <a:prstGeom prst="rect">
            <a:avLst/>
          </a:prstGeom>
        </p:spPr>
        <p:txBody>
          <a:bodyPr wrap="square">
            <a:spAutoFit/>
          </a:bodyPr>
          <a:lstStyle/>
          <a:p>
            <a:pPr algn="just">
              <a:lnSpc>
                <a:spcPct val="115000"/>
              </a:lnSpc>
              <a:spcBef>
                <a:spcPts val="1500"/>
              </a:spcBef>
              <a:spcAft>
                <a:spcPts val="750"/>
              </a:spcAft>
            </a:pPr>
            <a:r>
              <a:rPr lang="en-US" sz="2400" b="1" dirty="0">
                <a:effectLst/>
                <a:latin typeface="UTM Avo" panose="02040603050506020204" pitchFamily="18"/>
                <a:ea typeface="Times New Roman" panose="02020603050405020304" pitchFamily="18" charset="0"/>
                <a:cs typeface="Arial" panose="020B0604020202020204" pitchFamily="34" charset="0"/>
              </a:rPr>
              <a:t>b. </a:t>
            </a:r>
            <a:r>
              <a:rPr lang="en-US" sz="2400" b="1" dirty="0" err="1">
                <a:effectLst/>
                <a:latin typeface="UTM Avo" panose="02040603050506020204" pitchFamily="18"/>
                <a:ea typeface="Times New Roman" panose="02020603050405020304" pitchFamily="18" charset="0"/>
                <a:cs typeface="Arial" panose="020B0604020202020204" pitchFamily="34" charset="0"/>
              </a:rPr>
              <a:t>Chuẩn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bị</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đủ</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vở</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ghi</a:t>
            </a:r>
            <a:endParaRPr lang="en-US" sz="2400" dirty="0">
              <a:effectLst/>
              <a:latin typeface="UTM Avo" panose="02040603050506020204" pitchFamily="18"/>
              <a:ea typeface="Calibri" panose="020F0502020204030204" pitchFamily="34" charset="0"/>
              <a:cs typeface="Arial" panose="020B0604020202020204" pitchFamily="34" charset="0"/>
            </a:endParaRPr>
          </a:p>
          <a:p>
            <a:pPr algn="just">
              <a:lnSpc>
                <a:spcPct val="115000"/>
              </a:lnSpc>
              <a:spcAft>
                <a:spcPts val="750"/>
              </a:spcAft>
            </a:pPr>
            <a:r>
              <a:rPr lang="en-US" sz="2400" dirty="0">
                <a:effectLst/>
                <a:latin typeface="UTM Avo" panose="02040603050506020204" pitchFamily="18"/>
                <a:ea typeface="Times New Roman" panose="02020603050405020304" pitchFamily="18" charset="0"/>
                <a:cs typeface="Arial" panose="020B0604020202020204" pitchFamily="34" charset="0"/>
              </a:rPr>
              <a:t>3 </a:t>
            </a:r>
            <a:r>
              <a:rPr lang="en-US" sz="2400" dirty="0" err="1">
                <a:effectLst/>
                <a:latin typeface="UTM Avo" panose="02040603050506020204" pitchFamily="18"/>
                <a:ea typeface="Times New Roman" panose="02020603050405020304" pitchFamily="18" charset="0"/>
                <a:cs typeface="Arial" panose="020B0604020202020204" pitchFamily="34" charset="0"/>
              </a:rPr>
              <a:t>quyển</a:t>
            </a:r>
            <a:r>
              <a:rPr lang="en-US" sz="2400" dirty="0">
                <a:effectLst/>
                <a:latin typeface="UTM Avo" panose="02040603050506020204" pitchFamily="18"/>
                <a:ea typeface="Times New Roman" panose="02020603050405020304" pitchFamily="18" charset="0"/>
                <a:cs typeface="Arial" panose="020B0604020202020204" pitchFamily="34" charset="0"/>
              </a:rPr>
              <a:t>:</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468000" indent="-457200" algn="just">
              <a:lnSpc>
                <a:spcPct val="115000"/>
              </a:lnSpc>
              <a:spcAft>
                <a:spcPts val="750"/>
              </a:spcAft>
              <a:buFont typeface="Wingdings" panose="05000000000000000000" pitchFamily="2" charset="2"/>
              <a:buChar char="v"/>
            </a:pPr>
            <a:r>
              <a:rPr lang="en-US" sz="2400" b="1" dirty="0" err="1">
                <a:effectLst/>
                <a:latin typeface="UTM Avo" panose="02040603050506020204" pitchFamily="18"/>
                <a:ea typeface="Times New Roman" panose="02020603050405020304" pitchFamily="18" charset="0"/>
                <a:cs typeface="Arial" panose="020B0604020202020204" pitchFamily="34" charset="0"/>
              </a:rPr>
              <a:t>Vở</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trên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lớp</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ghi</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chép</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nội</a:t>
            </a:r>
            <a:r>
              <a:rPr lang="en-US" sz="2400" dirty="0">
                <a:effectLst/>
                <a:latin typeface="UTM Avo" panose="02040603050506020204" pitchFamily="18"/>
                <a:ea typeface="Times New Roman" panose="02020603050405020304" pitchFamily="18" charset="0"/>
                <a:cs typeface="Arial" panose="020B0604020202020204" pitchFamily="34" charset="0"/>
              </a:rPr>
              <a:t> dung </a:t>
            </a:r>
            <a:r>
              <a:rPr lang="en-US" sz="2400" dirty="0" err="1">
                <a:effectLst/>
                <a:latin typeface="UTM Avo" panose="02040603050506020204" pitchFamily="18"/>
                <a:ea typeface="Times New Roman" panose="02020603050405020304" pitchFamily="18" charset="0"/>
                <a:cs typeface="Arial" panose="020B0604020202020204" pitchFamily="34" charset="0"/>
              </a:rPr>
              <a:t>học</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trên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lớp</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và</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những</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dặn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dò</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cho</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err="1">
                <a:effectLst/>
                <a:latin typeface="UTM Avo" panose="02040603050506020204" pitchFamily="18"/>
                <a:ea typeface="Times New Roman" panose="02020603050405020304" pitchFamily="18" charset="0"/>
                <a:cs typeface="Arial" panose="020B0604020202020204" pitchFamily="34" charset="0"/>
              </a:rPr>
              <a:t>bộ</a:t>
            </a:r>
            <a:r>
              <a:rPr lang="en-US" sz="2400">
                <a:effectLst/>
                <a:latin typeface="UTM Avo" panose="02040603050506020204" pitchFamily="18"/>
                <a:ea typeface="Times New Roman" panose="02020603050405020304" pitchFamily="18" charset="0"/>
                <a:cs typeface="Arial" panose="020B0604020202020204" pitchFamily="34" charset="0"/>
              </a:rPr>
              <a:t> môn.</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Aft>
                <a:spcPts val="750"/>
              </a:spcAft>
              <a:buFont typeface="Wingdings" panose="05000000000000000000" pitchFamily="2" charset="2"/>
              <a:buChar char="v"/>
            </a:pPr>
            <a:r>
              <a:rPr lang="en-US" sz="2400" b="1" dirty="0" err="1">
                <a:effectLst/>
                <a:latin typeface="UTM Avo" panose="02040603050506020204" pitchFamily="18"/>
                <a:ea typeface="Times New Roman" panose="02020603050405020304" pitchFamily="18" charset="0"/>
                <a:cs typeface="Arial" panose="020B0604020202020204" pitchFamily="34" charset="0"/>
              </a:rPr>
              <a:t>Vở</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soạn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dùng</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để</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soạn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phần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nhiệm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vụ</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a:effectLst/>
                <a:latin typeface="UTM Avo" panose="02040603050506020204" pitchFamily="18"/>
                <a:ea typeface="Times New Roman" panose="02020603050405020304" pitchFamily="18" charset="0"/>
                <a:cs typeface="Arial" panose="020B0604020202020204" pitchFamily="34" charset="0"/>
              </a:rPr>
              <a:t>ở nhà.</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457200" indent="-457200" algn="just">
              <a:lnSpc>
                <a:spcPct val="115000"/>
              </a:lnSpc>
              <a:spcAft>
                <a:spcPts val="750"/>
              </a:spcAft>
              <a:buFont typeface="Wingdings" panose="05000000000000000000" pitchFamily="2" charset="2"/>
              <a:buChar char="ü"/>
            </a:pPr>
            <a:r>
              <a:rPr lang="en-US" sz="2400" b="1" dirty="0" err="1">
                <a:effectLst/>
                <a:latin typeface="UTM Avo" panose="02040603050506020204" pitchFamily="18"/>
                <a:ea typeface="Times New Roman" panose="02020603050405020304" pitchFamily="18" charset="0"/>
                <a:cs typeface="Arial" panose="020B0604020202020204" pitchFamily="34" charset="0"/>
              </a:rPr>
              <a:t>Đối</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với</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truyện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tóm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tắt</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văn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bản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có</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thể</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làm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miệng</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tìm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bố</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cục</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trả</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lời</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câu</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hỏi</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trong</a:t>
            </a:r>
            <a:r>
              <a:rPr lang="en-US" sz="2400" dirty="0">
                <a:effectLst/>
                <a:latin typeface="UTM Avo" panose="02040603050506020204" pitchFamily="18"/>
                <a:ea typeface="Times New Roman" panose="02020603050405020304" pitchFamily="18" charset="0"/>
                <a:cs typeface="Arial" panose="020B0604020202020204" pitchFamily="34" charset="0"/>
              </a:rPr>
              <a:t> SGK (</a:t>
            </a:r>
            <a:r>
              <a:rPr lang="en-US" sz="2400" dirty="0" err="1">
                <a:effectLst/>
                <a:latin typeface="UTM Avo" panose="02040603050506020204" pitchFamily="18"/>
                <a:ea typeface="Times New Roman" panose="02020603050405020304" pitchFamily="18" charset="0"/>
                <a:cs typeface="Arial" panose="020B0604020202020204" pitchFamily="34" charset="0"/>
              </a:rPr>
              <a:t>theo</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khả</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năng</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tìm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hiểu</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của</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bản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err="1">
                <a:effectLst/>
                <a:latin typeface="UTM Avo" panose="02040603050506020204" pitchFamily="18"/>
                <a:ea typeface="Times New Roman" panose="02020603050405020304" pitchFamily="18" charset="0"/>
                <a:cs typeface="Arial" panose="020B0604020202020204" pitchFamily="34" charset="0"/>
              </a:rPr>
              <a:t>thân</a:t>
            </a:r>
            <a:r>
              <a:rPr lang="en-US" sz="2400">
                <a:effectLst/>
                <a:latin typeface="UTM Avo" panose="02040603050506020204" pitchFamily="18"/>
                <a:ea typeface="Times New Roman" panose="02020603050405020304" pitchFamily="18" charset="0"/>
                <a:cs typeface="Arial" panose="020B0604020202020204" pitchFamily="34" charset="0"/>
              </a:rPr>
              <a:t>).</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457200" indent="-457200" algn="just">
              <a:lnSpc>
                <a:spcPct val="115000"/>
              </a:lnSpc>
              <a:spcAft>
                <a:spcPts val="750"/>
              </a:spcAft>
              <a:buFont typeface="Wingdings" panose="05000000000000000000" pitchFamily="2" charset="2"/>
              <a:buChar char="ü"/>
            </a:pPr>
            <a:r>
              <a:rPr lang="en-US" sz="2400" b="1" dirty="0" err="1">
                <a:effectLst/>
                <a:latin typeface="UTM Avo" panose="02040603050506020204" pitchFamily="18"/>
                <a:ea typeface="Times New Roman" panose="02020603050405020304" pitchFamily="18" charset="0"/>
                <a:cs typeface="Arial" panose="020B0604020202020204" pitchFamily="34" charset="0"/>
              </a:rPr>
              <a:t>Đối</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với</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thơ</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không</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soạn</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tóm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tắt</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chỉ</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tìm</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bố</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cục</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trả</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lời</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câu</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err="1">
                <a:effectLst/>
                <a:latin typeface="UTM Avo" panose="02040603050506020204" pitchFamily="18"/>
                <a:ea typeface="Times New Roman" panose="02020603050405020304" pitchFamily="18" charset="0"/>
                <a:cs typeface="Arial" panose="020B0604020202020204" pitchFamily="34" charset="0"/>
              </a:rPr>
              <a:t>hỏi</a:t>
            </a:r>
            <a:r>
              <a:rPr lang="en-US" sz="2400">
                <a:effectLst/>
                <a:latin typeface="UTM Avo" panose="02040603050506020204" pitchFamily="18"/>
                <a:ea typeface="Times New Roman" panose="02020603050405020304" pitchFamily="18" charset="0"/>
                <a:cs typeface="Arial" panose="020B0604020202020204" pitchFamily="34" charset="0"/>
              </a:rPr>
              <a:t> SGK.</a:t>
            </a:r>
            <a:endParaRPr lang="en-US" sz="24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Aft>
                <a:spcPts val="750"/>
              </a:spcAft>
              <a:buFont typeface="Wingdings" panose="05000000000000000000" pitchFamily="2" charset="2"/>
              <a:buChar char="v"/>
            </a:pPr>
            <a:r>
              <a:rPr lang="en-US" sz="2400" b="1" dirty="0" err="1">
                <a:effectLst/>
                <a:latin typeface="UTM Avo" panose="02040603050506020204" pitchFamily="18"/>
                <a:ea typeface="Times New Roman" panose="02020603050405020304" pitchFamily="18" charset="0"/>
                <a:cs typeface="Arial" panose="020B0604020202020204" pitchFamily="34" charset="0"/>
              </a:rPr>
              <a:t>Vở</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bài</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tập</a:t>
            </a:r>
            <a:r>
              <a:rPr lang="en-US" sz="2400" b="1">
                <a:effectLst/>
                <a:latin typeface="UTM Avo" panose="02040603050506020204" pitchFamily="18"/>
                <a:ea typeface="Times New Roman" panose="02020603050405020304" pitchFamily="18" charset="0"/>
                <a:cs typeface="Arial" panose="020B0604020202020204" pitchFamily="34" charset="0"/>
              </a:rPr>
              <a:t>: </a:t>
            </a:r>
            <a:r>
              <a:rPr lang="en-US" sz="2400" dirty="0">
                <a:latin typeface="UTM Avo" panose="02040603050506020204" pitchFamily="18"/>
                <a:ea typeface="Times New Roman" panose="02020603050405020304" pitchFamily="18" charset="0"/>
                <a:cs typeface="Arial" panose="020B0604020202020204" pitchFamily="34" charset="0"/>
              </a:rPr>
              <a:t>l</a:t>
            </a:r>
            <a:r>
              <a:rPr lang="en-US" sz="2400">
                <a:effectLst/>
                <a:latin typeface="UTM Avo" panose="02040603050506020204" pitchFamily="18"/>
                <a:ea typeface="Times New Roman" panose="02020603050405020304" pitchFamily="18" charset="0"/>
                <a:cs typeface="Arial" panose="020B0604020202020204" pitchFamily="34" charset="0"/>
              </a:rPr>
              <a:t>àm </a:t>
            </a:r>
            <a:r>
              <a:rPr lang="en-US" sz="2400" dirty="0" err="1">
                <a:effectLst/>
                <a:latin typeface="UTM Avo" panose="02040603050506020204" pitchFamily="18"/>
                <a:ea typeface="Times New Roman" panose="02020603050405020304" pitchFamily="18" charset="0"/>
                <a:cs typeface="Arial" panose="020B0604020202020204" pitchFamily="34" charset="0"/>
              </a:rPr>
              <a:t>bài</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tập</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của</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bài</a:t>
            </a:r>
            <a:r>
              <a:rPr lang="en-US" sz="2400" dirty="0">
                <a:effectLst/>
                <a:latin typeface="UTM Avo" panose="02040603050506020204" pitchFamily="18"/>
                <a:ea typeface="Times New Roman" panose="02020603050405020304" pitchFamily="18" charset="0"/>
                <a:cs typeface="Arial" panose="020B0604020202020204" pitchFamily="34" charset="0"/>
              </a:rPr>
              <a:t> </a:t>
            </a:r>
            <a:r>
              <a:rPr lang="en-US" sz="2400" dirty="0" err="1">
                <a:effectLst/>
                <a:latin typeface="UTM Avo" panose="02040603050506020204" pitchFamily="18"/>
                <a:ea typeface="Times New Roman" panose="02020603050405020304" pitchFamily="18" charset="0"/>
                <a:cs typeface="Arial" panose="020B0604020202020204" pitchFamily="34" charset="0"/>
              </a:rPr>
              <a:t>học</a:t>
            </a:r>
            <a:r>
              <a:rPr lang="en-US" sz="2400" dirty="0">
                <a:effectLst/>
                <a:latin typeface="UTM Avo" panose="02040603050506020204" pitchFamily="18"/>
                <a:ea typeface="Times New Roman" panose="02020603050405020304" pitchFamily="18" charset="0"/>
                <a:cs typeface="Arial" panose="020B0604020202020204" pitchFamily="34" charset="0"/>
              </a:rPr>
              <a:t> GV </a:t>
            </a:r>
            <a:r>
              <a:rPr lang="en-US" sz="2400" dirty="0" err="1">
                <a:effectLst/>
                <a:latin typeface="UTM Avo" panose="02040603050506020204" pitchFamily="18"/>
                <a:ea typeface="Times New Roman" panose="02020603050405020304" pitchFamily="18" charset="0"/>
                <a:cs typeface="Arial" panose="020B0604020202020204" pitchFamily="34" charset="0"/>
              </a:rPr>
              <a:t>giao</a:t>
            </a:r>
            <a:r>
              <a:rPr lang="en-US" sz="2400" dirty="0">
                <a:effectLst/>
                <a:latin typeface="UTM Avo" panose="02040603050506020204" pitchFamily="18"/>
                <a:ea typeface="Times New Roman" panose="02020603050405020304" pitchFamily="18" charset="0"/>
                <a:cs typeface="Arial" panose="020B0604020202020204" pitchFamily="34" charset="0"/>
              </a:rPr>
              <a:t>.</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5182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500"/>
                                        <p:tgtEl>
                                          <p:spTgt spid="2">
                                            <p:txEl>
                                              <p:pRg st="1" end="1"/>
                                            </p:txEl>
                                          </p:spTgt>
                                        </p:tgtEl>
                                      </p:cBhvr>
                                    </p:animEffect>
                                    <p:anim calcmode="lin" valueType="num">
                                      <p:cBhvr>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anim calcmode="lin" valueType="num">
                                      <p:cBhvr>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anim calcmode="lin" valueType="num">
                                      <p:cBhvr>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anim calcmode="lin" valueType="num">
                                      <p:cBhvr>
                                        <p:cTn id="3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500"/>
                                        <p:tgtEl>
                                          <p:spTgt spid="2">
                                            <p:txEl>
                                              <p:pRg st="5" end="5"/>
                                            </p:txEl>
                                          </p:spTgt>
                                        </p:tgtEl>
                                      </p:cBhvr>
                                    </p:animEffect>
                                    <p:anim calcmode="lin" valueType="num">
                                      <p:cBhvr>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500"/>
                                        <p:tgtEl>
                                          <p:spTgt spid="2">
                                            <p:txEl>
                                              <p:pRg st="6" end="6"/>
                                            </p:txEl>
                                          </p:spTgt>
                                        </p:tgtEl>
                                      </p:cBhvr>
                                    </p:animEffect>
                                    <p:anim calcmode="lin" valueType="num">
                                      <p:cBhvr>
                                        <p:cTn id="5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5FB2A4-DB03-84DC-9C9C-4D722C74A0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6709A4D-71CC-F5FC-523A-FE476B0947D9}"/>
              </a:ext>
            </a:extLst>
          </p:cNvPr>
          <p:cNvSpPr/>
          <p:nvPr/>
        </p:nvSpPr>
        <p:spPr>
          <a:xfrm>
            <a:off x="282973" y="1950172"/>
            <a:ext cx="4851008" cy="476284"/>
          </a:xfrm>
          <a:prstGeom prst="rect">
            <a:avLst/>
          </a:prstGeom>
        </p:spPr>
        <p:txBody>
          <a:bodyPr wrap="none">
            <a:spAutoFit/>
          </a:bodyPr>
          <a:lstStyle/>
          <a:p>
            <a:pPr algn="just">
              <a:lnSpc>
                <a:spcPct val="115000"/>
              </a:lnSpc>
              <a:spcBef>
                <a:spcPts val="1500"/>
              </a:spcBef>
              <a:spcAft>
                <a:spcPts val="750"/>
              </a:spcAft>
            </a:pPr>
            <a:r>
              <a:rPr lang="en-US" sz="2400" b="1" dirty="0">
                <a:effectLst/>
                <a:latin typeface="UTM Avo" panose="02040603050506020204" pitchFamily="18"/>
                <a:ea typeface="Times New Roman" panose="02020603050405020304" pitchFamily="18" charset="0"/>
                <a:cs typeface="Arial" panose="020B0604020202020204" pitchFamily="34" charset="0"/>
              </a:rPr>
              <a:t>2. </a:t>
            </a:r>
            <a:r>
              <a:rPr lang="en-US" sz="2400" b="1" dirty="0" err="1">
                <a:effectLst/>
                <a:latin typeface="UTM Avo" panose="02040603050506020204" pitchFamily="18"/>
                <a:ea typeface="Times New Roman" panose="02020603050405020304" pitchFamily="18" charset="0"/>
                <a:cs typeface="Arial" panose="020B0604020202020204" pitchFamily="34" charset="0"/>
              </a:rPr>
              <a:t>Sự</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chuẩn</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bài</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trước</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tiết</a:t>
            </a:r>
            <a:r>
              <a:rPr lang="en-US" sz="2400" b="1" dirty="0">
                <a:effectLst/>
                <a:latin typeface="UTM Avo" panose="02040603050506020204" pitchFamily="18"/>
                <a:ea typeface="Times New Roman" panose="02020603050405020304" pitchFamily="18" charset="0"/>
                <a:cs typeface="Arial" panose="020B0604020202020204" pitchFamily="34" charset="0"/>
              </a:rPr>
              <a:t> </a:t>
            </a:r>
            <a:r>
              <a:rPr lang="en-US" sz="2400" b="1" dirty="0" err="1">
                <a:effectLst/>
                <a:latin typeface="UTM Avo" panose="02040603050506020204" pitchFamily="18"/>
                <a:ea typeface="Times New Roman" panose="02020603050405020304" pitchFamily="18" charset="0"/>
                <a:cs typeface="Arial" panose="020B0604020202020204" pitchFamily="34" charset="0"/>
              </a:rPr>
              <a:t>học</a:t>
            </a:r>
            <a:endParaRPr lang="en-US" sz="2400" dirty="0">
              <a:effectLst/>
              <a:latin typeface="UTM Avo" panose="02040603050506020204" pitchFamily="18"/>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A455DFC-AFBB-15DA-4632-0AEC06A8C76F}"/>
              </a:ext>
            </a:extLst>
          </p:cNvPr>
          <p:cNvSpPr/>
          <p:nvPr/>
        </p:nvSpPr>
        <p:spPr>
          <a:xfrm>
            <a:off x="282973" y="2591467"/>
            <a:ext cx="12396707" cy="3698705"/>
          </a:xfrm>
          <a:prstGeom prst="rect">
            <a:avLst/>
          </a:prstGeom>
        </p:spPr>
        <p:txBody>
          <a:bodyPr wrap="square">
            <a:spAutoFit/>
          </a:bodyPr>
          <a:lstStyle/>
          <a:p>
            <a:pPr marL="228600" indent="-457200" algn="just">
              <a:lnSpc>
                <a:spcPct val="115000"/>
              </a:lnSpc>
              <a:spcBef>
                <a:spcPts val="600"/>
              </a:spcBef>
              <a:spcAft>
                <a:spcPts val="600"/>
              </a:spcAft>
              <a:buFont typeface="Wingdings" panose="05000000000000000000" pitchFamily="2" charset="2"/>
              <a:buChar char="v"/>
            </a:pPr>
            <a:r>
              <a:rPr lang="en-US" sz="2200" dirty="0" err="1">
                <a:effectLst/>
                <a:latin typeface="UTM Avo" panose="02040603050506020204" pitchFamily="18"/>
                <a:ea typeface="Times New Roman" panose="02020603050405020304" pitchFamily="18" charset="0"/>
                <a:cs typeface="Arial" panose="020B0604020202020204" pitchFamily="34" charset="0"/>
              </a:rPr>
              <a:t>Mang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đầy</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đủ</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sách</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vở</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bộ</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môn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khi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đến</a:t>
            </a:r>
            <a:r>
              <a:rPr lang="en-US" sz="2200">
                <a:effectLst/>
                <a:latin typeface="UTM Avo" panose="02040603050506020204" pitchFamily="18"/>
                <a:ea typeface="Times New Roman" panose="02020603050405020304" pitchFamily="18" charset="0"/>
                <a:cs typeface="Arial" panose="020B0604020202020204" pitchFamily="34" charset="0"/>
              </a:rPr>
              <a:t> lớp</a:t>
            </a:r>
            <a:r>
              <a:rPr lang="en-US" sz="2200" dirty="0">
                <a:latin typeface="UTM Avo" panose="02040603050506020204" pitchFamily="18"/>
                <a:ea typeface="Times New Roman" panose="02020603050405020304" pitchFamily="18"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Bef>
                <a:spcPts val="600"/>
              </a:spcBef>
              <a:spcAft>
                <a:spcPts val="600"/>
              </a:spcAft>
              <a:buFont typeface="Wingdings" panose="05000000000000000000" pitchFamily="2" charset="2"/>
              <a:buChar char="v"/>
            </a:pPr>
            <a:r>
              <a:rPr lang="en-US" sz="2200" dirty="0" err="1">
                <a:effectLst/>
                <a:latin typeface="UTM Avo" panose="02040603050506020204" pitchFamily="18"/>
                <a:ea typeface="Times New Roman" panose="02020603050405020304" pitchFamily="18" charset="0"/>
                <a:cs typeface="Arial" panose="020B0604020202020204" pitchFamily="34" charset="0"/>
              </a:rPr>
              <a:t>Đọc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bài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ít</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nhất</a:t>
            </a:r>
            <a:r>
              <a:rPr lang="en-US" sz="2200" dirty="0">
                <a:effectLst/>
                <a:latin typeface="UTM Avo" panose="02040603050506020204" pitchFamily="18"/>
                <a:ea typeface="Times New Roman" panose="02020603050405020304" pitchFamily="18" charset="0"/>
                <a:cs typeface="Arial" panose="020B0604020202020204" pitchFamily="34" charset="0"/>
              </a:rPr>
              <a:t> 3 </a:t>
            </a:r>
            <a:r>
              <a:rPr lang="en-US" sz="2200" dirty="0" err="1">
                <a:effectLst/>
                <a:latin typeface="UTM Avo" panose="02040603050506020204" pitchFamily="18"/>
                <a:ea typeface="Times New Roman" panose="02020603050405020304" pitchFamily="18" charset="0"/>
                <a:cs typeface="Arial" panose="020B0604020202020204" pitchFamily="34" charset="0"/>
              </a:rPr>
              <a:t>lần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soạn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bài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làm</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bài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đầy</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đủ</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trước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khi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đến</a:t>
            </a:r>
            <a:r>
              <a:rPr lang="en-US" sz="2200">
                <a:effectLst/>
                <a:latin typeface="UTM Avo" panose="02040603050506020204" pitchFamily="18"/>
                <a:ea typeface="Times New Roman" panose="02020603050405020304" pitchFamily="18" charset="0"/>
                <a:cs typeface="Arial" panose="020B0604020202020204" pitchFamily="34" charset="0"/>
              </a:rPr>
              <a:t> lớp</a:t>
            </a:r>
            <a:r>
              <a:rPr lang="en-US" sz="2200" dirty="0">
                <a:latin typeface="UTM Avo" panose="02040603050506020204" pitchFamily="18"/>
                <a:ea typeface="Times New Roman" panose="02020603050405020304" pitchFamily="18" charset="0"/>
                <a:cs typeface="Arial" panose="020B0604020202020204" pitchFamily="34" charset="0"/>
              </a:rPr>
              <a:t>.</a:t>
            </a:r>
          </a:p>
          <a:p>
            <a:pPr marL="228600" indent="-457200" algn="just">
              <a:lnSpc>
                <a:spcPct val="115000"/>
              </a:lnSpc>
              <a:spcBef>
                <a:spcPts val="600"/>
              </a:spcBef>
              <a:spcAft>
                <a:spcPts val="600"/>
              </a:spcAft>
              <a:buFont typeface="Wingdings" panose="05000000000000000000" pitchFamily="2" charset="2"/>
              <a:buChar char="v"/>
            </a:pPr>
            <a:r>
              <a:rPr lang="en-US" sz="2200" dirty="0" err="1">
                <a:effectLst/>
                <a:latin typeface="UTM Avo" panose="02040603050506020204" pitchFamily="18"/>
                <a:ea typeface="Times New Roman" panose="02020603050405020304" pitchFamily="18" charset="0"/>
                <a:cs typeface="Arial" panose="020B0604020202020204" pitchFamily="34" charset="0"/>
              </a:rPr>
              <a:t>Tập</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kể</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lại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truyện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nhiều</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lần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không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nhìn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vào</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sách</a:t>
            </a:r>
            <a:r>
              <a:rPr lang="en-US" sz="2200">
                <a:effectLst/>
                <a:latin typeface="UTM Avo" panose="02040603050506020204" pitchFamily="18"/>
                <a:ea typeface="Times New Roman" panose="02020603050405020304" pitchFamily="18" charset="0"/>
                <a:cs typeface="Arial" panose="020B0604020202020204" pitchFamily="34" charset="0"/>
              </a:rPr>
              <a:t>, vở</a:t>
            </a:r>
            <a:r>
              <a:rPr lang="en-US" sz="2200" dirty="0">
                <a:latin typeface="UTM Avo" panose="02040603050506020204" pitchFamily="18"/>
                <a:ea typeface="Times New Roman" panose="02020603050405020304" pitchFamily="18"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Bef>
                <a:spcPts val="600"/>
              </a:spcBef>
              <a:spcAft>
                <a:spcPts val="600"/>
              </a:spcAft>
              <a:buFont typeface="Wingdings" panose="05000000000000000000" pitchFamily="2" charset="2"/>
              <a:buChar char="v"/>
            </a:pPr>
            <a:r>
              <a:rPr lang="en-US" sz="2200" dirty="0" err="1">
                <a:effectLst/>
                <a:latin typeface="UTM Avo" panose="02040603050506020204" pitchFamily="18"/>
                <a:ea typeface="Times New Roman" panose="02020603050405020304" pitchFamily="18" charset="0"/>
                <a:cs typeface="Arial" panose="020B0604020202020204" pitchFamily="34" charset="0"/>
              </a:rPr>
              <a:t>Sưu</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tầm</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tài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liệu</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liên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quan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bài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học</a:t>
            </a:r>
            <a:r>
              <a:rPr lang="en-US" sz="2200" dirty="0">
                <a:effectLst/>
                <a:latin typeface="UTM Avo" panose="02040603050506020204" pitchFamily="18"/>
                <a:ea typeface="Times New Roman" panose="02020603050405020304" pitchFamily="18" charset="0"/>
                <a:cs typeface="Arial" panose="020B0604020202020204" pitchFamily="34" charset="0"/>
              </a:rPr>
              <a:t> (video, clip, </a:t>
            </a:r>
            <a:r>
              <a:rPr lang="en-US" sz="2200" dirty="0" err="1">
                <a:effectLst/>
                <a:latin typeface="UTM Avo" panose="02040603050506020204" pitchFamily="18"/>
                <a:ea typeface="Times New Roman" panose="02020603050405020304" pitchFamily="18" charset="0"/>
                <a:cs typeface="Arial" panose="020B0604020202020204" pitchFamily="34" charset="0"/>
              </a:rPr>
              <a:t>hình</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ảnh</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bài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hát</a:t>
            </a:r>
            <a:r>
              <a:rPr lang="en-US" sz="2200">
                <a:effectLst/>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Times New Roman" panose="02020603050405020304" pitchFamily="18" charset="0"/>
              <a:cs typeface="Arial" panose="020B0604020202020204" pitchFamily="34" charset="0"/>
            </a:endParaRPr>
          </a:p>
          <a:p>
            <a:pPr marL="228600" indent="-457200" algn="just">
              <a:lnSpc>
                <a:spcPct val="115000"/>
              </a:lnSpc>
              <a:spcBef>
                <a:spcPts val="600"/>
              </a:spcBef>
              <a:spcAft>
                <a:spcPts val="600"/>
              </a:spcAft>
              <a:buFont typeface="Wingdings" panose="05000000000000000000" pitchFamily="2" charset="2"/>
              <a:buChar char="v"/>
            </a:pPr>
            <a:r>
              <a:rPr lang="en-US" sz="2200" dirty="0" err="1">
                <a:effectLst/>
                <a:latin typeface="UTM Avo" panose="02040603050506020204" pitchFamily="18"/>
                <a:ea typeface="Times New Roman" panose="02020603050405020304" pitchFamily="18" charset="0"/>
                <a:cs typeface="Arial" panose="020B0604020202020204" pitchFamily="34" charset="0"/>
              </a:rPr>
              <a:t>Thường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xuyên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đọc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sách</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báo</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truyện</a:t>
            </a:r>
            <a:r>
              <a:rPr lang="en-US" sz="220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phù</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hợp</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với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lứa</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tuổi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và</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có</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tính</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nhân</a:t>
            </a:r>
            <a:r>
              <a:rPr lang="en-US" sz="2200">
                <a:effectLst/>
                <a:latin typeface="UTM Avo" panose="02040603050506020204" pitchFamily="18"/>
                <a:ea typeface="Times New Roman" panose="02020603050405020304" pitchFamily="18" charset="0"/>
                <a:cs typeface="Arial" panose="020B0604020202020204" pitchFamily="34" charset="0"/>
              </a:rPr>
              <a:t> văn</a:t>
            </a:r>
            <a:r>
              <a:rPr lang="en-US" sz="2200" dirty="0">
                <a:latin typeface="UTM Avo" panose="02040603050506020204" pitchFamily="18"/>
                <a:ea typeface="Times New Roman" panose="02020603050405020304" pitchFamily="18"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Bef>
                <a:spcPts val="600"/>
              </a:spcBef>
              <a:spcAft>
                <a:spcPts val="600"/>
              </a:spcAft>
              <a:buFont typeface="Wingdings" panose="05000000000000000000" pitchFamily="2" charset="2"/>
              <a:buChar char="v"/>
            </a:pPr>
            <a:r>
              <a:rPr lang="en-US" sz="2200" dirty="0" err="1">
                <a:effectLst/>
                <a:latin typeface="UTM Avo" panose="02040603050506020204" pitchFamily="18"/>
                <a:ea typeface="Times New Roman" panose="02020603050405020304" pitchFamily="18" charset="0"/>
                <a:cs typeface="Arial" panose="020B0604020202020204" pitchFamily="34" charset="0"/>
              </a:rPr>
              <a:t>Cần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đọc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nhiều</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để</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mở</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rộng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kiến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thức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trau</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dồi</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vốn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từ</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mở</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rộng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kiến</a:t>
            </a:r>
            <a:r>
              <a:rPr lang="en-US" sz="2200">
                <a:effectLst/>
                <a:latin typeface="UTM Avo" panose="02040603050506020204" pitchFamily="18"/>
                <a:ea typeface="Times New Roman" panose="02020603050405020304" pitchFamily="18" charset="0"/>
                <a:cs typeface="Arial" panose="020B0604020202020204" pitchFamily="34" charset="0"/>
              </a:rPr>
              <a:t> thức</a:t>
            </a:r>
            <a:r>
              <a:rPr lang="en-US" sz="2200" dirty="0">
                <a:latin typeface="UTM Avo" panose="02040603050506020204" pitchFamily="18"/>
                <a:ea typeface="Times New Roman" panose="02020603050405020304" pitchFamily="18"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a:p>
            <a:pPr marL="228600" indent="-457200" algn="just">
              <a:lnSpc>
                <a:spcPct val="115000"/>
              </a:lnSpc>
              <a:spcBef>
                <a:spcPts val="600"/>
              </a:spcBef>
              <a:spcAft>
                <a:spcPts val="600"/>
              </a:spcAft>
              <a:buFont typeface="Wingdings" panose="05000000000000000000" pitchFamily="2" charset="2"/>
              <a:buChar char="v"/>
            </a:pPr>
            <a:r>
              <a:rPr lang="en-US" sz="2200" dirty="0">
                <a:effectLst/>
                <a:latin typeface="UTM Avo" panose="02040603050506020204" pitchFamily="18"/>
                <a:ea typeface="Times New Roman" panose="02020603050405020304" pitchFamily="18" charset="0"/>
                <a:cs typeface="Arial" panose="020B0604020202020204" pitchFamily="34" charset="0"/>
              </a:rPr>
              <a:t>Chia </a:t>
            </a:r>
            <a:r>
              <a:rPr lang="en-US" sz="2200" dirty="0" err="1">
                <a:effectLst/>
                <a:latin typeface="UTM Avo" panose="02040603050506020204" pitchFamily="18"/>
                <a:ea typeface="Times New Roman" panose="02020603050405020304" pitchFamily="18" charset="0"/>
                <a:cs typeface="Arial" panose="020B0604020202020204" pitchFamily="34" charset="0"/>
              </a:rPr>
              <a:t>sẻ</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những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thắc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mắc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những</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tâm</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đắc</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cho</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bạn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dirty="0" err="1">
                <a:effectLst/>
                <a:latin typeface="UTM Avo" panose="02040603050506020204" pitchFamily="18"/>
                <a:ea typeface="Times New Roman" panose="02020603050405020304" pitchFamily="18" charset="0"/>
                <a:cs typeface="Arial" panose="020B0604020202020204" pitchFamily="34" charset="0"/>
              </a:rPr>
              <a:t>bè</a:t>
            </a:r>
            <a:r>
              <a:rPr lang="en-US" sz="2200" dirty="0">
                <a:effectLst/>
                <a:latin typeface="UTM Avo" panose="02040603050506020204" pitchFamily="18"/>
                <a:ea typeface="Times New Roman" panose="02020603050405020304" pitchFamily="18" charset="0"/>
                <a:cs typeface="Arial" panose="020B0604020202020204" pitchFamily="34" charset="0"/>
              </a:rPr>
              <a:t> (qua mail, </a:t>
            </a:r>
            <a:r>
              <a:rPr lang="en-US" sz="2200" dirty="0" err="1">
                <a:effectLst/>
                <a:latin typeface="UTM Avo" panose="02040603050506020204" pitchFamily="18"/>
                <a:ea typeface="Times New Roman" panose="02020603050405020304" pitchFamily="18" charset="0"/>
                <a:cs typeface="Arial" panose="020B0604020202020204" pitchFamily="34" charset="0"/>
              </a:rPr>
              <a:t>điện</a:t>
            </a:r>
            <a:r>
              <a:rPr lang="en-US" sz="2200" dirty="0">
                <a:effectLst/>
                <a:latin typeface="UTM Avo" panose="02040603050506020204" pitchFamily="18"/>
                <a:ea typeface="Times New Roman" panose="02020603050405020304" pitchFamily="18" charset="0"/>
                <a:cs typeface="Arial" panose="020B0604020202020204" pitchFamily="34" charset="0"/>
              </a:rPr>
              <a:t> </a:t>
            </a:r>
            <a:r>
              <a:rPr lang="en-US" sz="2200" err="1">
                <a:effectLst/>
                <a:latin typeface="UTM Avo" panose="02040603050506020204" pitchFamily="18"/>
                <a:ea typeface="Times New Roman" panose="02020603050405020304" pitchFamily="18" charset="0"/>
                <a:cs typeface="Arial" panose="020B0604020202020204" pitchFamily="34" charset="0"/>
              </a:rPr>
              <a:t>thoại</a:t>
            </a:r>
            <a:r>
              <a:rPr lang="en-US" sz="2200">
                <a:effectLst/>
                <a:latin typeface="UTM Avo" panose="02040603050506020204" pitchFamily="18"/>
                <a:ea typeface="Times New Roman" panose="02020603050405020304" pitchFamily="18" charset="0"/>
                <a:cs typeface="Arial" panose="020B0604020202020204" pitchFamily="34" charset="0"/>
              </a:rPr>
              <a:t>,...).</a:t>
            </a:r>
            <a:endParaRPr lang="en-US" sz="2200" dirty="0">
              <a:effectLst/>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8359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500"/>
                                        <p:tgtEl>
                                          <p:spTgt spid="6">
                                            <p:txEl>
                                              <p:pRg st="1" end="1"/>
                                            </p:txEl>
                                          </p:spTgt>
                                        </p:tgtEl>
                                      </p:cBhvr>
                                    </p:animEffect>
                                    <p:anim calcmode="lin" valueType="num">
                                      <p:cBhvr>
                                        <p:cTn id="1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anim calcmode="lin" valueType="num">
                                      <p:cBhvr>
                                        <p:cTn id="22"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500"/>
                                        <p:tgtEl>
                                          <p:spTgt spid="6">
                                            <p:txEl>
                                              <p:pRg st="3" end="3"/>
                                            </p:txEl>
                                          </p:spTgt>
                                        </p:tgtEl>
                                      </p:cBhvr>
                                    </p:animEffect>
                                    <p:anim calcmode="lin" valueType="num">
                                      <p:cBhvr>
                                        <p:cTn id="2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500"/>
                                        <p:tgtEl>
                                          <p:spTgt spid="6">
                                            <p:txEl>
                                              <p:pRg st="4" end="4"/>
                                            </p:txEl>
                                          </p:spTgt>
                                        </p:tgtEl>
                                      </p:cBhvr>
                                    </p:animEffect>
                                    <p:anim calcmode="lin" valueType="num">
                                      <p:cBhvr>
                                        <p:cTn id="36"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500"/>
                                        <p:tgtEl>
                                          <p:spTgt spid="6">
                                            <p:txEl>
                                              <p:pRg st="5" end="5"/>
                                            </p:txEl>
                                          </p:spTgt>
                                        </p:tgtEl>
                                      </p:cBhvr>
                                    </p:animEffect>
                                    <p:anim calcmode="lin" valueType="num">
                                      <p:cBhvr>
                                        <p:cTn id="4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500"/>
                                        <p:tgtEl>
                                          <p:spTgt spid="6">
                                            <p:txEl>
                                              <p:pRg st="6" end="6"/>
                                            </p:txEl>
                                          </p:spTgt>
                                        </p:tgtEl>
                                      </p:cBhvr>
                                    </p:animEffect>
                                    <p:anim calcmode="lin" valueType="num">
                                      <p:cBhvr>
                                        <p:cTn id="50"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1" dur="5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203EEB4-2D97-77EC-6C0B-5F90718194AA}"/>
            </a:ext>
          </a:extLst>
        </p:cNvPr>
        <p:cNvGrpSpPr/>
        <p:nvPr/>
      </p:nvGrpSpPr>
      <p:grpSpPr>
        <a:xfrm>
          <a:off x="0" y="0"/>
          <a:ext cx="0" cy="0"/>
          <a:chOff x="0" y="0"/>
          <a:chExt cx="0" cy="0"/>
        </a:xfrm>
      </p:grpSpPr>
      <p:grpSp>
        <p:nvGrpSpPr>
          <p:cNvPr id="11" name="Group 3">
            <a:extLst>
              <a:ext uri="{FF2B5EF4-FFF2-40B4-BE49-F238E27FC236}">
                <a16:creationId xmlns:a16="http://schemas.microsoft.com/office/drawing/2014/main" id="{8E492FE1-0CC6-3A64-1157-45696AF6D610}"/>
              </a:ext>
            </a:extLst>
          </p:cNvPr>
          <p:cNvGrpSpPr/>
          <p:nvPr/>
        </p:nvGrpSpPr>
        <p:grpSpPr>
          <a:xfrm>
            <a:off x="533732" y="1101697"/>
            <a:ext cx="11125330" cy="3594559"/>
            <a:chOff x="-314" y="-47625"/>
            <a:chExt cx="4395192" cy="1420073"/>
          </a:xfrm>
        </p:grpSpPr>
        <p:sp>
          <p:nvSpPr>
            <p:cNvPr id="12" name="Freeform 4">
              <a:extLst>
                <a:ext uri="{FF2B5EF4-FFF2-40B4-BE49-F238E27FC236}">
                  <a16:creationId xmlns:a16="http://schemas.microsoft.com/office/drawing/2014/main" id="{97C1199E-DF8D-D9FD-58C0-41FF3AE058E3}"/>
                </a:ext>
              </a:extLst>
            </p:cNvPr>
            <p:cNvSpPr/>
            <p:nvPr/>
          </p:nvSpPr>
          <p:spPr>
            <a:xfrm>
              <a:off x="-314" y="240638"/>
              <a:ext cx="4394878" cy="1123189"/>
            </a:xfrm>
            <a:custGeom>
              <a:avLst/>
              <a:gdLst/>
              <a:ahLst/>
              <a:cxnLst/>
              <a:rect l="l" t="t" r="r" b="b"/>
              <a:pathLst>
                <a:path w="4394878" h="1372448">
                  <a:moveTo>
                    <a:pt x="0" y="0"/>
                  </a:moveTo>
                  <a:lnTo>
                    <a:pt x="4394878" y="0"/>
                  </a:lnTo>
                  <a:lnTo>
                    <a:pt x="4394878" y="1372448"/>
                  </a:lnTo>
                  <a:lnTo>
                    <a:pt x="0" y="1372448"/>
                  </a:lnTo>
                  <a:close/>
                </a:path>
              </a:pathLst>
            </a:custGeom>
            <a:solidFill>
              <a:schemeClr val="accent4">
                <a:lumMod val="75000"/>
              </a:schemeClr>
            </a:solidFill>
          </p:spPr>
        </p:sp>
        <p:sp>
          <p:nvSpPr>
            <p:cNvPr id="13" name="TextBox 5">
              <a:extLst>
                <a:ext uri="{FF2B5EF4-FFF2-40B4-BE49-F238E27FC236}">
                  <a16:creationId xmlns:a16="http://schemas.microsoft.com/office/drawing/2014/main" id="{BD7EEA5E-8F32-F7FD-366D-7D7721BB767D}"/>
                </a:ext>
              </a:extLst>
            </p:cNvPr>
            <p:cNvSpPr txBox="1"/>
            <p:nvPr/>
          </p:nvSpPr>
          <p:spPr>
            <a:xfrm>
              <a:off x="0" y="-47625"/>
              <a:ext cx="4394878" cy="1420073"/>
            </a:xfrm>
            <a:prstGeom prst="rect">
              <a:avLst/>
            </a:prstGeom>
          </p:spPr>
          <p:txBody>
            <a:bodyPr lIns="33867" tIns="33867" rIns="33867" bIns="33867" rtlCol="0" anchor="ctr"/>
            <a:lstStyle/>
            <a:p>
              <a:pPr algn="ctr">
                <a:lnSpc>
                  <a:spcPts val="2147"/>
                </a:lnSpc>
              </a:pPr>
              <a:endParaRPr sz="800"/>
            </a:p>
          </p:txBody>
        </p:sp>
      </p:grpSp>
      <p:grpSp>
        <p:nvGrpSpPr>
          <p:cNvPr id="14" name="Group 6">
            <a:extLst>
              <a:ext uri="{FF2B5EF4-FFF2-40B4-BE49-F238E27FC236}">
                <a16:creationId xmlns:a16="http://schemas.microsoft.com/office/drawing/2014/main" id="{BFA54CAC-454E-A697-495D-0016A1AFBB9A}"/>
              </a:ext>
            </a:extLst>
          </p:cNvPr>
          <p:cNvGrpSpPr/>
          <p:nvPr/>
        </p:nvGrpSpPr>
        <p:grpSpPr>
          <a:xfrm>
            <a:off x="686594" y="2084832"/>
            <a:ext cx="10820400" cy="2430284"/>
            <a:chOff x="0" y="0"/>
            <a:chExt cx="4274726" cy="1229325"/>
          </a:xfrm>
          <a:solidFill>
            <a:schemeClr val="accent4">
              <a:lumMod val="60000"/>
              <a:lumOff val="40000"/>
            </a:schemeClr>
          </a:solidFill>
        </p:grpSpPr>
        <p:sp>
          <p:nvSpPr>
            <p:cNvPr id="15" name="Freeform 7">
              <a:extLst>
                <a:ext uri="{FF2B5EF4-FFF2-40B4-BE49-F238E27FC236}">
                  <a16:creationId xmlns:a16="http://schemas.microsoft.com/office/drawing/2014/main" id="{1D32D981-6B09-3B03-7593-F0327D997534}"/>
                </a:ext>
              </a:extLst>
            </p:cNvPr>
            <p:cNvSpPr/>
            <p:nvPr/>
          </p:nvSpPr>
          <p:spPr>
            <a:xfrm>
              <a:off x="0" y="0"/>
              <a:ext cx="4274726" cy="1229325"/>
            </a:xfrm>
            <a:custGeom>
              <a:avLst/>
              <a:gdLst/>
              <a:ahLst/>
              <a:cxnLst/>
              <a:rect l="l" t="t" r="r" b="b"/>
              <a:pathLst>
                <a:path w="4274726" h="1229325">
                  <a:moveTo>
                    <a:pt x="0" y="0"/>
                  </a:moveTo>
                  <a:lnTo>
                    <a:pt x="4274726" y="0"/>
                  </a:lnTo>
                  <a:lnTo>
                    <a:pt x="4274726" y="1229325"/>
                  </a:lnTo>
                  <a:lnTo>
                    <a:pt x="0" y="1229325"/>
                  </a:lnTo>
                  <a:close/>
                </a:path>
              </a:pathLst>
            </a:custGeom>
            <a:grpFill/>
          </p:spPr>
        </p:sp>
        <p:sp>
          <p:nvSpPr>
            <p:cNvPr id="16" name="TextBox 8">
              <a:extLst>
                <a:ext uri="{FF2B5EF4-FFF2-40B4-BE49-F238E27FC236}">
                  <a16:creationId xmlns:a16="http://schemas.microsoft.com/office/drawing/2014/main" id="{A8BC17EB-1D7B-335A-A40A-4A645C58A49B}"/>
                </a:ext>
              </a:extLst>
            </p:cNvPr>
            <p:cNvSpPr txBox="1"/>
            <p:nvPr/>
          </p:nvSpPr>
          <p:spPr>
            <a:xfrm>
              <a:off x="0" y="-47625"/>
              <a:ext cx="4274726" cy="1276950"/>
            </a:xfrm>
            <a:prstGeom prst="rect">
              <a:avLst/>
            </a:prstGeom>
            <a:grpFill/>
          </p:spPr>
          <p:txBody>
            <a:bodyPr lIns="33867" tIns="33867" rIns="33867" bIns="33867" rtlCol="0" anchor="ctr"/>
            <a:lstStyle/>
            <a:p>
              <a:pPr algn="ctr">
                <a:lnSpc>
                  <a:spcPts val="2147"/>
                </a:lnSpc>
              </a:pPr>
              <a:endParaRPr sz="800"/>
            </a:p>
          </p:txBody>
        </p:sp>
      </p:grpSp>
      <p:sp>
        <p:nvSpPr>
          <p:cNvPr id="19" name="TextBox 11">
            <a:extLst>
              <a:ext uri="{FF2B5EF4-FFF2-40B4-BE49-F238E27FC236}">
                <a16:creationId xmlns:a16="http://schemas.microsoft.com/office/drawing/2014/main" id="{04695F7A-FA2F-2D40-594D-03B3E39AA11F}"/>
              </a:ext>
            </a:extLst>
          </p:cNvPr>
          <p:cNvSpPr txBox="1"/>
          <p:nvPr/>
        </p:nvSpPr>
        <p:spPr>
          <a:xfrm>
            <a:off x="1403099" y="2250758"/>
            <a:ext cx="9684534" cy="1847493"/>
          </a:xfrm>
          <a:prstGeom prst="rect">
            <a:avLst/>
          </a:prstGeom>
        </p:spPr>
        <p:txBody>
          <a:bodyPr wrap="square" lIns="0" tIns="0" rIns="0" bIns="0" rtlCol="0" anchor="t">
            <a:spAutoFit/>
          </a:bodyPr>
          <a:lstStyle/>
          <a:p>
            <a:pPr marL="457200" indent="-457200" algn="just">
              <a:lnSpc>
                <a:spcPct val="150000"/>
              </a:lnSpc>
              <a:buFont typeface="Wingdings" pitchFamily="2" charset="2"/>
              <a:buChar char="Ø"/>
            </a:pPr>
            <a:r>
              <a:rPr lang="vi-VN" sz="2800" dirty="0">
                <a:latin typeface="UTM Avo" panose="02040603050506020204" pitchFamily="18"/>
                <a:cs typeface="Arial" panose="020B0604020202020204" pitchFamily="34" charset="0"/>
              </a:rPr>
              <a:t>Ôn lại các khái niệm: truyện, thơ kí.</a:t>
            </a:r>
          </a:p>
          <a:p>
            <a:pPr marL="457200" indent="-457200" algn="just">
              <a:lnSpc>
                <a:spcPct val="150000"/>
              </a:lnSpc>
              <a:buFont typeface="Wingdings" pitchFamily="2" charset="2"/>
              <a:buChar char="Ø"/>
            </a:pPr>
            <a:r>
              <a:rPr lang="vi-VN" sz="2800" dirty="0">
                <a:latin typeface="UTM Avo" panose="02040603050506020204" pitchFamily="18"/>
                <a:cs typeface="Arial" panose="020B0604020202020204" pitchFamily="34" charset="0"/>
              </a:rPr>
              <a:t>Chuẩn bị bài mới: Đọc trước nội dung phần văn bản nghị luận, văn bản thông tin </a:t>
            </a:r>
            <a:r>
              <a:rPr lang="vi-VN" sz="2800">
                <a:latin typeface="UTM Avo" panose="02040603050506020204" pitchFamily="18"/>
                <a:cs typeface="Arial" panose="020B0604020202020204" pitchFamily="34" charset="0"/>
              </a:rPr>
              <a:t>và </a:t>
            </a:r>
            <a:r>
              <a:rPr lang="en-US" sz="2800">
                <a:latin typeface="UTM Avo" panose="02040603050506020204" pitchFamily="18"/>
                <a:cs typeface="Arial" panose="020B0604020202020204" pitchFamily="34" charset="0"/>
              </a:rPr>
              <a:t>thực hành </a:t>
            </a:r>
            <a:r>
              <a:rPr lang="vi-VN" sz="2800">
                <a:latin typeface="UTM Avo" panose="02040603050506020204" pitchFamily="18"/>
                <a:cs typeface="Arial" panose="020B0604020202020204" pitchFamily="34" charset="0"/>
              </a:rPr>
              <a:t>tiếng </a:t>
            </a:r>
            <a:r>
              <a:rPr lang="vi-VN" sz="2800" dirty="0">
                <a:latin typeface="UTM Avo" panose="02040603050506020204" pitchFamily="18"/>
                <a:cs typeface="Arial" panose="020B0604020202020204" pitchFamily="34" charset="0"/>
              </a:rPr>
              <a:t>Việt.</a:t>
            </a:r>
            <a:endParaRPr lang="en-US" sz="2800" dirty="0">
              <a:latin typeface="UTM Avo" panose="02040603050506020204" pitchFamily="18"/>
              <a:cs typeface="Arial" panose="020B0604020202020204" pitchFamily="34" charset="0"/>
            </a:endParaRPr>
          </a:p>
        </p:txBody>
      </p:sp>
      <p:sp>
        <p:nvSpPr>
          <p:cNvPr id="2" name="Freeform 4">
            <a:extLst>
              <a:ext uri="{FF2B5EF4-FFF2-40B4-BE49-F238E27FC236}">
                <a16:creationId xmlns:a16="http://schemas.microsoft.com/office/drawing/2014/main" id="{EF4B9AA5-3BF7-97CF-0C99-C2BA90253DFB}"/>
              </a:ext>
            </a:extLst>
          </p:cNvPr>
          <p:cNvSpPr>
            <a:spLocks noChangeAspect="1"/>
          </p:cNvSpPr>
          <p:nvPr/>
        </p:nvSpPr>
        <p:spPr>
          <a:xfrm flipH="1">
            <a:off x="1750047" y="4120050"/>
            <a:ext cx="8691905" cy="2737950"/>
          </a:xfrm>
          <a:custGeom>
            <a:avLst/>
            <a:gdLst/>
            <a:ahLst/>
            <a:cxnLst/>
            <a:rect l="l" t="t" r="r" b="b"/>
            <a:pathLst>
              <a:path w="8430308" h="2655547">
                <a:moveTo>
                  <a:pt x="8430308" y="0"/>
                </a:moveTo>
                <a:lnTo>
                  <a:pt x="0" y="0"/>
                </a:lnTo>
                <a:lnTo>
                  <a:pt x="0" y="2655547"/>
                </a:lnTo>
                <a:lnTo>
                  <a:pt x="8430308" y="2655547"/>
                </a:lnTo>
                <a:lnTo>
                  <a:pt x="8430308"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319271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882</Words>
  <Application>Microsoft Office PowerPoint</Application>
  <PresentationFormat>Widescreen</PresentationFormat>
  <Paragraphs>78</Paragraphs>
  <Slides>20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Wingdings</vt:lpstr>
      <vt:lpstr>Arial</vt:lpstr>
      <vt:lpstr>Calibri Light</vt:lpstr>
      <vt:lpstr>UTM Avo</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64</cp:revision>
  <dcterms:created xsi:type="dcterms:W3CDTF">2023-10-19T01:39:18Z</dcterms:created>
  <dcterms:modified xsi:type="dcterms:W3CDTF">2024-02-20T09:30:44Z</dcterms:modified>
</cp:coreProperties>
</file>