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0"/>
  </p:notesMasterIdLst>
  <p:sldIdLst>
    <p:sldId id="256" r:id="rId2"/>
    <p:sldId id="257" r:id="rId3"/>
    <p:sldId id="259" r:id="rId4"/>
    <p:sldId id="260" r:id="rId5"/>
    <p:sldId id="262" r:id="rId6"/>
    <p:sldId id="277" r:id="rId7"/>
    <p:sldId id="261" r:id="rId8"/>
    <p:sldId id="278" r:id="rId9"/>
    <p:sldId id="281" r:id="rId10"/>
    <p:sldId id="279" r:id="rId11"/>
    <p:sldId id="263" r:id="rId12"/>
    <p:sldId id="264" r:id="rId13"/>
    <p:sldId id="269" r:id="rId14"/>
    <p:sldId id="271" r:id="rId15"/>
    <p:sldId id="272" r:id="rId16"/>
    <p:sldId id="273" r:id="rId17"/>
    <p:sldId id="275" r:id="rId18"/>
    <p:sldId id="276" r:id="rId19"/>
  </p:sldIdLst>
  <p:sldSz cx="12192000" cy="6858000"/>
  <p:notesSz cx="6858000" cy="9144000"/>
  <p:embeddedFontLst>
    <p:embeddedFont>
      <p:font typeface="UTM Avo" panose="02040603050506020204" pitchFamily="18"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122"/>
    <p:restoredTop sz="94687"/>
  </p:normalViewPr>
  <p:slideViewPr>
    <p:cSldViewPr snapToGrid="0">
      <p:cViewPr varScale="1">
        <p:scale>
          <a:sx n="104" d="100"/>
          <a:sy n="104" d="100"/>
        </p:scale>
        <p:origin x="28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F47BA8-6494-4E1A-9672-23BF9094208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FADCAB19-4DDC-4AF4-ACE1-B84A57B98638}">
      <dgm:prSet phldrT="[Text]" custT="1"/>
      <dgm:spPr>
        <a:solidFill>
          <a:schemeClr val="accent2">
            <a:lumMod val="60000"/>
            <a:lumOff val="40000"/>
          </a:schemeClr>
        </a:solidFill>
      </dgm:spPr>
      <dgm:t>
        <a:bodyPr/>
        <a:lstStyle/>
        <a:p>
          <a:r>
            <a:rPr lang="vi-VN" sz="2800" b="1" dirty="0">
              <a:solidFill>
                <a:schemeClr val="tx1"/>
              </a:solidFill>
              <a:latin typeface="UTM Avo" panose="02040603050506020204" pitchFamily="18"/>
            </a:rPr>
            <a:t>VB </a:t>
          </a:r>
          <a:br>
            <a:rPr lang="vi-VN" sz="2800" b="1" dirty="0">
              <a:solidFill>
                <a:schemeClr val="tx1"/>
              </a:solidFill>
              <a:latin typeface="UTM Avo" panose="02040603050506020204" pitchFamily="18"/>
            </a:rPr>
          </a:br>
          <a:r>
            <a:rPr lang="vi-VN" sz="2800" b="1" dirty="0">
              <a:solidFill>
                <a:schemeClr val="tx1"/>
              </a:solidFill>
              <a:latin typeface="UTM Avo" panose="02040603050506020204" pitchFamily="18"/>
            </a:rPr>
            <a:t>nghị luận</a:t>
          </a:r>
        </a:p>
      </dgm:t>
    </dgm:pt>
    <dgm:pt modelId="{AA6B41DD-CDBA-4B4E-883D-58FACB81720C}" type="parTrans" cxnId="{43DB943E-F746-4920-82C4-F408EFA9AADF}">
      <dgm:prSet/>
      <dgm:spPr/>
      <dgm:t>
        <a:bodyPr/>
        <a:lstStyle/>
        <a:p>
          <a:endParaRPr lang="en-US" sz="2800"/>
        </a:p>
      </dgm:t>
    </dgm:pt>
    <dgm:pt modelId="{35DBDFF3-478A-41D5-A36A-9BD26448646C}" type="sibTrans" cxnId="{43DB943E-F746-4920-82C4-F408EFA9AADF}">
      <dgm:prSet/>
      <dgm:spPr/>
      <dgm:t>
        <a:bodyPr/>
        <a:lstStyle/>
        <a:p>
          <a:endParaRPr lang="en-US" sz="2800"/>
        </a:p>
      </dgm:t>
    </dgm:pt>
    <dgm:pt modelId="{41F039F8-1343-4FDF-BDFD-2F279395A4F4}">
      <dgm:prSet phldrT="[Text]" custT="1"/>
      <dgm:spPr>
        <a:solidFill>
          <a:schemeClr val="accent2">
            <a:lumMod val="40000"/>
            <a:lumOff val="60000"/>
          </a:schemeClr>
        </a:solidFill>
      </dgm:spPr>
      <dgm:t>
        <a:bodyPr/>
        <a:lstStyle/>
        <a:p>
          <a:r>
            <a:rPr lang="vi-VN" sz="2800" dirty="0">
              <a:solidFill>
                <a:schemeClr val="tx1"/>
              </a:solidFill>
              <a:latin typeface="UTM Avo" panose="02040603050506020204" pitchFamily="18"/>
            </a:rPr>
            <a:t>Khái niệm</a:t>
          </a:r>
          <a:endParaRPr lang="en-US" sz="2800" dirty="0">
            <a:solidFill>
              <a:schemeClr val="tx1"/>
            </a:solidFill>
            <a:latin typeface="UTM Avo" panose="02040603050506020204" pitchFamily="18"/>
          </a:endParaRPr>
        </a:p>
      </dgm:t>
    </dgm:pt>
    <dgm:pt modelId="{F43FECE9-B0E8-460F-8F1A-E9B1033F9F79}" type="parTrans" cxnId="{B0748F82-C3CC-4DA7-845D-5CACECF38312}">
      <dgm:prSet custT="1"/>
      <dgm:spPr/>
      <dgm:t>
        <a:bodyPr/>
        <a:lstStyle/>
        <a:p>
          <a:endParaRPr lang="en-US" sz="2800"/>
        </a:p>
      </dgm:t>
    </dgm:pt>
    <dgm:pt modelId="{E0031898-17B8-4FFE-B027-24388A3EB311}" type="sibTrans" cxnId="{B0748F82-C3CC-4DA7-845D-5CACECF38312}">
      <dgm:prSet/>
      <dgm:spPr/>
      <dgm:t>
        <a:bodyPr/>
        <a:lstStyle/>
        <a:p>
          <a:endParaRPr lang="en-US" sz="2800"/>
        </a:p>
      </dgm:t>
    </dgm:pt>
    <dgm:pt modelId="{A662273F-7BD3-45DD-845C-6B6C29B3A537}">
      <dgm:prSet phldrT="[Text]" custT="1"/>
      <dgm:spPr>
        <a:solidFill>
          <a:schemeClr val="accent2">
            <a:lumMod val="20000"/>
            <a:lumOff val="80000"/>
          </a:schemeClr>
        </a:solidFill>
      </dgm:spPr>
      <dgm:t>
        <a:bodyPr/>
        <a:lstStyle/>
        <a:p>
          <a:pPr algn="just"/>
          <a:r>
            <a:rPr lang="vi-VN" sz="2000" dirty="0">
              <a:solidFill>
                <a:schemeClr val="tx1"/>
              </a:solidFill>
              <a:latin typeface="UTM Avo" panose="02040603050506020204" pitchFamily="18"/>
            </a:rPr>
            <a:t>Văn bản </a:t>
          </a:r>
          <a:r>
            <a:rPr lang="vi-VN" sz="1800" dirty="0">
              <a:solidFill>
                <a:schemeClr val="tx1"/>
              </a:solidFill>
              <a:latin typeface="UTM Avo" panose="02040603050506020204" pitchFamily="18"/>
            </a:rPr>
            <a:t>nghị</a:t>
          </a:r>
          <a:r>
            <a:rPr lang="vi-VN" sz="2000" dirty="0">
              <a:solidFill>
                <a:schemeClr val="tx1"/>
              </a:solidFill>
              <a:latin typeface="UTM Avo" panose="02040603050506020204" pitchFamily="18"/>
            </a:rPr>
            <a:t> luận là loại văn bản nhằm thuyết phục người đọc, người nghe về một vấn đề nào đó. Để thuyết phục, người viết, người nói phải nêu lên được ý kiến (quan điểm) của mình, sau đó dùng lí lẽ và các bằng chứng cụ thể để làm sáng tỏ ý kiến ấy.</a:t>
          </a:r>
          <a:endParaRPr lang="en-US" sz="2000" dirty="0">
            <a:solidFill>
              <a:schemeClr val="tx1"/>
            </a:solidFill>
            <a:latin typeface="UTM Avo" panose="02040603050506020204" pitchFamily="18"/>
          </a:endParaRPr>
        </a:p>
      </dgm:t>
    </dgm:pt>
    <dgm:pt modelId="{5A2A7F68-D457-47CE-9264-287C8D17CDCD}" type="parTrans" cxnId="{C8CB9A0E-C908-40B5-98A9-6E174C012B08}">
      <dgm:prSet custT="1"/>
      <dgm:spPr/>
      <dgm:t>
        <a:bodyPr/>
        <a:lstStyle/>
        <a:p>
          <a:endParaRPr lang="en-US" sz="2800"/>
        </a:p>
      </dgm:t>
    </dgm:pt>
    <dgm:pt modelId="{56E15CEC-8AA5-40BC-8F65-E0090072A0BD}" type="sibTrans" cxnId="{C8CB9A0E-C908-40B5-98A9-6E174C012B08}">
      <dgm:prSet/>
      <dgm:spPr/>
      <dgm:t>
        <a:bodyPr/>
        <a:lstStyle/>
        <a:p>
          <a:endParaRPr lang="en-US" sz="2800"/>
        </a:p>
      </dgm:t>
    </dgm:pt>
    <dgm:pt modelId="{DE0F7B69-6DAE-4A55-95E0-EC62EDD70235}">
      <dgm:prSet phldrT="[Text]" custT="1"/>
      <dgm:spPr>
        <a:solidFill>
          <a:schemeClr val="accent2">
            <a:lumMod val="40000"/>
            <a:lumOff val="60000"/>
          </a:schemeClr>
        </a:solidFill>
      </dgm:spPr>
      <dgm:t>
        <a:bodyPr/>
        <a:lstStyle/>
        <a:p>
          <a:r>
            <a:rPr lang="vi-VN" sz="2800" dirty="0">
              <a:solidFill>
                <a:schemeClr val="tx1"/>
              </a:solidFill>
              <a:latin typeface="UTM Avo" panose="02040603050506020204" pitchFamily="18"/>
            </a:rPr>
            <a:t>Nội dung</a:t>
          </a:r>
          <a:endParaRPr lang="en-US" sz="2800" dirty="0">
            <a:solidFill>
              <a:schemeClr val="tx1"/>
            </a:solidFill>
            <a:latin typeface="UTM Avo" panose="02040603050506020204" pitchFamily="18"/>
          </a:endParaRPr>
        </a:p>
      </dgm:t>
    </dgm:pt>
    <dgm:pt modelId="{B425C7EB-0035-487A-81C7-236D6D52B4A7}" type="parTrans" cxnId="{40867F54-3A22-443D-9F9E-5982CD366FBE}">
      <dgm:prSet custT="1"/>
      <dgm:spPr/>
      <dgm:t>
        <a:bodyPr/>
        <a:lstStyle/>
        <a:p>
          <a:endParaRPr lang="en-US" sz="2800"/>
        </a:p>
      </dgm:t>
    </dgm:pt>
    <dgm:pt modelId="{F1616B5D-6D04-4B56-A4FC-53EC718816FC}" type="sibTrans" cxnId="{40867F54-3A22-443D-9F9E-5982CD366FBE}">
      <dgm:prSet/>
      <dgm:spPr/>
      <dgm:t>
        <a:bodyPr/>
        <a:lstStyle/>
        <a:p>
          <a:endParaRPr lang="en-US" sz="2800"/>
        </a:p>
      </dgm:t>
    </dgm:pt>
    <dgm:pt modelId="{092A0062-5FE0-413A-8F56-01EB6842AE6D}">
      <dgm:prSet phldrT="[Text]" custT="1"/>
      <dgm:spPr>
        <a:solidFill>
          <a:schemeClr val="accent2">
            <a:lumMod val="20000"/>
            <a:lumOff val="80000"/>
          </a:schemeClr>
        </a:solidFill>
      </dgm:spPr>
      <dgm:t>
        <a:bodyPr/>
        <a:lstStyle/>
        <a:p>
          <a:r>
            <a:rPr lang="vi-VN" sz="2000" dirty="0">
              <a:solidFill>
                <a:schemeClr val="tx1"/>
              </a:solidFill>
              <a:latin typeface="UTM Avo" panose="02040603050506020204" pitchFamily="18"/>
              <a:cs typeface="Arial" panose="020B0604020202020204" pitchFamily="34" charset="0"/>
            </a:rPr>
            <a:t>Nêu lên cái hay, cái đẹp của các tác phẩm văn học.</a:t>
          </a:r>
          <a:endParaRPr lang="en-US" sz="2000" dirty="0">
            <a:solidFill>
              <a:schemeClr val="tx1"/>
            </a:solidFill>
            <a:latin typeface="UTM Avo" panose="02040603050506020204" pitchFamily="18"/>
            <a:cs typeface="Arial" panose="020B0604020202020204" pitchFamily="34" charset="0"/>
          </a:endParaRPr>
        </a:p>
      </dgm:t>
    </dgm:pt>
    <dgm:pt modelId="{83206004-C44B-41A8-9370-2156C1DE5107}" type="parTrans" cxnId="{037745A5-F0C8-4D20-8368-07EA232A14C1}">
      <dgm:prSet custT="1"/>
      <dgm:spPr/>
      <dgm:t>
        <a:bodyPr/>
        <a:lstStyle/>
        <a:p>
          <a:endParaRPr lang="en-US" sz="2800"/>
        </a:p>
      </dgm:t>
    </dgm:pt>
    <dgm:pt modelId="{002A0E41-12DA-4BAE-B1DE-34268C1C3304}" type="sibTrans" cxnId="{037745A5-F0C8-4D20-8368-07EA232A14C1}">
      <dgm:prSet/>
      <dgm:spPr/>
      <dgm:t>
        <a:bodyPr/>
        <a:lstStyle/>
        <a:p>
          <a:endParaRPr lang="en-US" sz="2800"/>
        </a:p>
      </dgm:t>
    </dgm:pt>
    <dgm:pt modelId="{46D38C36-F145-41BC-8029-99B0AB883F49}">
      <dgm:prSet phldrT="[Text]" custT="1"/>
      <dgm:spPr>
        <a:solidFill>
          <a:schemeClr val="accent2">
            <a:lumMod val="20000"/>
            <a:lumOff val="80000"/>
          </a:schemeClr>
        </a:solidFill>
      </dgm:spPr>
      <dgm:t>
        <a:bodyPr/>
        <a:lstStyle/>
        <a:p>
          <a:r>
            <a:rPr lang="vi-VN" sz="2000" dirty="0">
              <a:solidFill>
                <a:schemeClr val="tx1"/>
              </a:solidFill>
              <a:latin typeface="UTM Avo" panose="02040603050506020204" pitchFamily="18"/>
            </a:rPr>
            <a:t>Nêu lên những vấn đề xã hội quan tâm.</a:t>
          </a:r>
          <a:endParaRPr lang="en-US" sz="2000" dirty="0">
            <a:solidFill>
              <a:schemeClr val="tx1"/>
            </a:solidFill>
            <a:latin typeface="UTM Avo" panose="02040603050506020204" pitchFamily="18"/>
          </a:endParaRPr>
        </a:p>
      </dgm:t>
    </dgm:pt>
    <dgm:pt modelId="{07770CFC-864C-4A0B-B1A3-3AA36CD8222A}" type="sibTrans" cxnId="{478E1496-FDC7-4194-AEF3-D6CDCA38462C}">
      <dgm:prSet/>
      <dgm:spPr/>
      <dgm:t>
        <a:bodyPr/>
        <a:lstStyle/>
        <a:p>
          <a:endParaRPr lang="en-US" sz="2800"/>
        </a:p>
      </dgm:t>
    </dgm:pt>
    <dgm:pt modelId="{F146C104-F4F7-479C-8036-F43BD8B2D2DE}" type="parTrans" cxnId="{478E1496-FDC7-4194-AEF3-D6CDCA38462C}">
      <dgm:prSet custT="1"/>
      <dgm:spPr/>
      <dgm:t>
        <a:bodyPr/>
        <a:lstStyle/>
        <a:p>
          <a:endParaRPr lang="en-US" sz="2800"/>
        </a:p>
      </dgm:t>
    </dgm:pt>
    <dgm:pt modelId="{7D05587C-E160-475E-8E20-3750B2B129D5}" type="pres">
      <dgm:prSet presAssocID="{28F47BA8-6494-4E1A-9672-23BF9094208A}" presName="diagram" presStyleCnt="0">
        <dgm:presLayoutVars>
          <dgm:chPref val="1"/>
          <dgm:dir/>
          <dgm:animOne val="branch"/>
          <dgm:animLvl val="lvl"/>
          <dgm:resizeHandles val="exact"/>
        </dgm:presLayoutVars>
      </dgm:prSet>
      <dgm:spPr/>
    </dgm:pt>
    <dgm:pt modelId="{0CB8744E-9DB5-4A05-982B-88E4014EA7F5}" type="pres">
      <dgm:prSet presAssocID="{FADCAB19-4DDC-4AF4-ACE1-B84A57B98638}" presName="root1" presStyleCnt="0"/>
      <dgm:spPr/>
    </dgm:pt>
    <dgm:pt modelId="{D5CC8E13-D0D6-4F18-A4FA-675EED789D7E}" type="pres">
      <dgm:prSet presAssocID="{FADCAB19-4DDC-4AF4-ACE1-B84A57B98638}" presName="LevelOneTextNode" presStyleLbl="node0" presStyleIdx="0" presStyleCnt="1" custScaleX="176769" custScaleY="189023">
        <dgm:presLayoutVars>
          <dgm:chPref val="3"/>
        </dgm:presLayoutVars>
      </dgm:prSet>
      <dgm:spPr/>
    </dgm:pt>
    <dgm:pt modelId="{E3A249A2-7893-4354-A0BD-D29EE9123F1C}" type="pres">
      <dgm:prSet presAssocID="{FADCAB19-4DDC-4AF4-ACE1-B84A57B98638}" presName="level2hierChild" presStyleCnt="0"/>
      <dgm:spPr/>
    </dgm:pt>
    <dgm:pt modelId="{7AAA7A42-8D93-4ECF-9710-151AFF6D2B47}" type="pres">
      <dgm:prSet presAssocID="{F43FECE9-B0E8-460F-8F1A-E9B1033F9F79}" presName="conn2-1" presStyleLbl="parChTrans1D2" presStyleIdx="0" presStyleCnt="2"/>
      <dgm:spPr/>
    </dgm:pt>
    <dgm:pt modelId="{63118878-5C6D-40B2-8DCC-02680849614E}" type="pres">
      <dgm:prSet presAssocID="{F43FECE9-B0E8-460F-8F1A-E9B1033F9F79}" presName="connTx" presStyleLbl="parChTrans1D2" presStyleIdx="0" presStyleCnt="2"/>
      <dgm:spPr/>
    </dgm:pt>
    <dgm:pt modelId="{28D48D20-98B4-4299-94AE-EF9E21BBDD04}" type="pres">
      <dgm:prSet presAssocID="{41F039F8-1343-4FDF-BDFD-2F279395A4F4}" presName="root2" presStyleCnt="0"/>
      <dgm:spPr/>
    </dgm:pt>
    <dgm:pt modelId="{40D632AA-CEAE-4C7C-B4AC-C64F7ABA2FC8}" type="pres">
      <dgm:prSet presAssocID="{41F039F8-1343-4FDF-BDFD-2F279395A4F4}" presName="LevelTwoTextNode" presStyleLbl="node2" presStyleIdx="0" presStyleCnt="2" custScaleX="152967" custScaleY="204691" custLinFactNeighborX="-921" custLinFactNeighborY="-2228">
        <dgm:presLayoutVars>
          <dgm:chPref val="3"/>
        </dgm:presLayoutVars>
      </dgm:prSet>
      <dgm:spPr/>
    </dgm:pt>
    <dgm:pt modelId="{6BA5463F-2CC5-4F58-8283-E0844A975012}" type="pres">
      <dgm:prSet presAssocID="{41F039F8-1343-4FDF-BDFD-2F279395A4F4}" presName="level3hierChild" presStyleCnt="0"/>
      <dgm:spPr/>
    </dgm:pt>
    <dgm:pt modelId="{4DC0E502-77E1-4566-987A-D44AF15F581B}" type="pres">
      <dgm:prSet presAssocID="{5A2A7F68-D457-47CE-9264-287C8D17CDCD}" presName="conn2-1" presStyleLbl="parChTrans1D3" presStyleIdx="0" presStyleCnt="3"/>
      <dgm:spPr/>
    </dgm:pt>
    <dgm:pt modelId="{4D1EDBBD-EEF8-4255-B7E2-1B11D11CB35D}" type="pres">
      <dgm:prSet presAssocID="{5A2A7F68-D457-47CE-9264-287C8D17CDCD}" presName="connTx" presStyleLbl="parChTrans1D3" presStyleIdx="0" presStyleCnt="3"/>
      <dgm:spPr/>
    </dgm:pt>
    <dgm:pt modelId="{D6750BF8-ACD0-43F5-90E8-7F100B7DF326}" type="pres">
      <dgm:prSet presAssocID="{A662273F-7BD3-45DD-845C-6B6C29B3A537}" presName="root2" presStyleCnt="0"/>
      <dgm:spPr/>
    </dgm:pt>
    <dgm:pt modelId="{06306DF8-1077-4D7D-A5DE-B0FE3084074C}" type="pres">
      <dgm:prSet presAssocID="{A662273F-7BD3-45DD-845C-6B6C29B3A537}" presName="LevelTwoTextNode" presStyleLbl="node3" presStyleIdx="0" presStyleCnt="3" custScaleX="670064" custScaleY="362338" custLinFactNeighborX="-3111" custLinFactNeighborY="-3900">
        <dgm:presLayoutVars>
          <dgm:chPref val="3"/>
        </dgm:presLayoutVars>
      </dgm:prSet>
      <dgm:spPr/>
    </dgm:pt>
    <dgm:pt modelId="{57DDA106-F801-4CA7-9E40-508086F621FE}" type="pres">
      <dgm:prSet presAssocID="{A662273F-7BD3-45DD-845C-6B6C29B3A537}" presName="level3hierChild" presStyleCnt="0"/>
      <dgm:spPr/>
    </dgm:pt>
    <dgm:pt modelId="{C65809C8-EF43-4BF8-9523-198A60D81F1F}" type="pres">
      <dgm:prSet presAssocID="{B425C7EB-0035-487A-81C7-236D6D52B4A7}" presName="conn2-1" presStyleLbl="parChTrans1D2" presStyleIdx="1" presStyleCnt="2"/>
      <dgm:spPr/>
    </dgm:pt>
    <dgm:pt modelId="{A8931EAC-E621-49D7-B4CF-BE351D90B6A2}" type="pres">
      <dgm:prSet presAssocID="{B425C7EB-0035-487A-81C7-236D6D52B4A7}" presName="connTx" presStyleLbl="parChTrans1D2" presStyleIdx="1" presStyleCnt="2"/>
      <dgm:spPr/>
    </dgm:pt>
    <dgm:pt modelId="{661896E9-5DB8-43D0-848A-056068387A0C}" type="pres">
      <dgm:prSet presAssocID="{DE0F7B69-6DAE-4A55-95E0-EC62EDD70235}" presName="root2" presStyleCnt="0"/>
      <dgm:spPr/>
    </dgm:pt>
    <dgm:pt modelId="{E6AB79B7-2919-4219-A725-286ED76BEC68}" type="pres">
      <dgm:prSet presAssocID="{DE0F7B69-6DAE-4A55-95E0-EC62EDD70235}" presName="LevelTwoTextNode" presStyleLbl="node2" presStyleIdx="1" presStyleCnt="2" custScaleX="146619" custScaleY="167108">
        <dgm:presLayoutVars>
          <dgm:chPref val="3"/>
        </dgm:presLayoutVars>
      </dgm:prSet>
      <dgm:spPr/>
    </dgm:pt>
    <dgm:pt modelId="{CCF4410E-EA36-44A7-B597-C49FECB7DF7F}" type="pres">
      <dgm:prSet presAssocID="{DE0F7B69-6DAE-4A55-95E0-EC62EDD70235}" presName="level3hierChild" presStyleCnt="0"/>
      <dgm:spPr/>
    </dgm:pt>
    <dgm:pt modelId="{032D985A-E4D1-4FD4-8BA3-6039D3A5458B}" type="pres">
      <dgm:prSet presAssocID="{83206004-C44B-41A8-9370-2156C1DE5107}" presName="conn2-1" presStyleLbl="parChTrans1D3" presStyleIdx="1" presStyleCnt="3"/>
      <dgm:spPr/>
    </dgm:pt>
    <dgm:pt modelId="{FF80D97B-29A1-4C82-9748-54078843F51B}" type="pres">
      <dgm:prSet presAssocID="{83206004-C44B-41A8-9370-2156C1DE5107}" presName="connTx" presStyleLbl="parChTrans1D3" presStyleIdx="1" presStyleCnt="3"/>
      <dgm:spPr/>
    </dgm:pt>
    <dgm:pt modelId="{7BE6B9D3-AA75-42B1-B4AE-C8161A1EC9BB}" type="pres">
      <dgm:prSet presAssocID="{092A0062-5FE0-413A-8F56-01EB6842AE6D}" presName="root2" presStyleCnt="0"/>
      <dgm:spPr/>
    </dgm:pt>
    <dgm:pt modelId="{B1FFE390-13EE-42FB-A744-8A4DD805F876}" type="pres">
      <dgm:prSet presAssocID="{092A0062-5FE0-413A-8F56-01EB6842AE6D}" presName="LevelTwoTextNode" presStyleLbl="node3" presStyleIdx="1" presStyleCnt="3" custScaleX="671174" custScaleY="128280" custLinFactNeighborX="-46" custLinFactNeighborY="9006">
        <dgm:presLayoutVars>
          <dgm:chPref val="3"/>
        </dgm:presLayoutVars>
      </dgm:prSet>
      <dgm:spPr/>
    </dgm:pt>
    <dgm:pt modelId="{1ECC8BBF-ACAF-443A-8362-33FAE2185E4F}" type="pres">
      <dgm:prSet presAssocID="{092A0062-5FE0-413A-8F56-01EB6842AE6D}" presName="level3hierChild" presStyleCnt="0"/>
      <dgm:spPr/>
    </dgm:pt>
    <dgm:pt modelId="{8AC05C17-B9F8-4A64-BA13-1185697BC2B3}" type="pres">
      <dgm:prSet presAssocID="{F146C104-F4F7-479C-8036-F43BD8B2D2DE}" presName="conn2-1" presStyleLbl="parChTrans1D3" presStyleIdx="2" presStyleCnt="3"/>
      <dgm:spPr/>
    </dgm:pt>
    <dgm:pt modelId="{91B349E7-91CD-41A1-8212-4AADE011E610}" type="pres">
      <dgm:prSet presAssocID="{F146C104-F4F7-479C-8036-F43BD8B2D2DE}" presName="connTx" presStyleLbl="parChTrans1D3" presStyleIdx="2" presStyleCnt="3"/>
      <dgm:spPr/>
    </dgm:pt>
    <dgm:pt modelId="{86968680-F5DB-4173-945E-868242BED93B}" type="pres">
      <dgm:prSet presAssocID="{46D38C36-F145-41BC-8029-99B0AB883F49}" presName="root2" presStyleCnt="0"/>
      <dgm:spPr/>
    </dgm:pt>
    <dgm:pt modelId="{C536A2DB-6982-4742-A331-C65906036D5D}" type="pres">
      <dgm:prSet presAssocID="{46D38C36-F145-41BC-8029-99B0AB883F49}" presName="LevelTwoTextNode" presStyleLbl="node3" presStyleIdx="2" presStyleCnt="3" custScaleX="670726" custScaleY="158248" custLinFactNeighborX="1586" custLinFactNeighborY="55490">
        <dgm:presLayoutVars>
          <dgm:chPref val="3"/>
        </dgm:presLayoutVars>
      </dgm:prSet>
      <dgm:spPr/>
    </dgm:pt>
    <dgm:pt modelId="{75B86213-3740-42A3-8560-F0FFBE11073F}" type="pres">
      <dgm:prSet presAssocID="{46D38C36-F145-41BC-8029-99B0AB883F49}" presName="level3hierChild" presStyleCnt="0"/>
      <dgm:spPr/>
    </dgm:pt>
  </dgm:ptLst>
  <dgm:cxnLst>
    <dgm:cxn modelId="{4BA39903-69EB-4AF8-B928-79C9A1153ED1}" type="presOf" srcId="{F146C104-F4F7-479C-8036-F43BD8B2D2DE}" destId="{8AC05C17-B9F8-4A64-BA13-1185697BC2B3}" srcOrd="0" destOrd="0" presId="urn:microsoft.com/office/officeart/2005/8/layout/hierarchy2"/>
    <dgm:cxn modelId="{C8CB9A0E-C908-40B5-98A9-6E174C012B08}" srcId="{41F039F8-1343-4FDF-BDFD-2F279395A4F4}" destId="{A662273F-7BD3-45DD-845C-6B6C29B3A537}" srcOrd="0" destOrd="0" parTransId="{5A2A7F68-D457-47CE-9264-287C8D17CDCD}" sibTransId="{56E15CEC-8AA5-40BC-8F65-E0090072A0BD}"/>
    <dgm:cxn modelId="{6A98E32F-F7CF-4D57-9783-7E70BB8B79D5}" type="presOf" srcId="{092A0062-5FE0-413A-8F56-01EB6842AE6D}" destId="{B1FFE390-13EE-42FB-A744-8A4DD805F876}" srcOrd="0" destOrd="0" presId="urn:microsoft.com/office/officeart/2005/8/layout/hierarchy2"/>
    <dgm:cxn modelId="{43DB943E-F746-4920-82C4-F408EFA9AADF}" srcId="{28F47BA8-6494-4E1A-9672-23BF9094208A}" destId="{FADCAB19-4DDC-4AF4-ACE1-B84A57B98638}" srcOrd="0" destOrd="0" parTransId="{AA6B41DD-CDBA-4B4E-883D-58FACB81720C}" sibTransId="{35DBDFF3-478A-41D5-A36A-9BD26448646C}"/>
    <dgm:cxn modelId="{E8770C4A-63F0-4D53-AF82-D3ABBE6B403C}" type="presOf" srcId="{41F039F8-1343-4FDF-BDFD-2F279395A4F4}" destId="{40D632AA-CEAE-4C7C-B4AC-C64F7ABA2FC8}" srcOrd="0" destOrd="0" presId="urn:microsoft.com/office/officeart/2005/8/layout/hierarchy2"/>
    <dgm:cxn modelId="{2D49D74D-0110-43B3-8907-193B5880FFF8}" type="presOf" srcId="{F43FECE9-B0E8-460F-8F1A-E9B1033F9F79}" destId="{7AAA7A42-8D93-4ECF-9710-151AFF6D2B47}" srcOrd="0" destOrd="0" presId="urn:microsoft.com/office/officeart/2005/8/layout/hierarchy2"/>
    <dgm:cxn modelId="{D5B27F6F-AD4F-45C1-BE23-972CF2F37F5C}" type="presOf" srcId="{5A2A7F68-D457-47CE-9264-287C8D17CDCD}" destId="{4D1EDBBD-EEF8-4255-B7E2-1B11D11CB35D}" srcOrd="1" destOrd="0" presId="urn:microsoft.com/office/officeart/2005/8/layout/hierarchy2"/>
    <dgm:cxn modelId="{41486B73-EB9A-4CB4-803B-B782127D9F00}" type="presOf" srcId="{F146C104-F4F7-479C-8036-F43BD8B2D2DE}" destId="{91B349E7-91CD-41A1-8212-4AADE011E610}" srcOrd="1" destOrd="0" presId="urn:microsoft.com/office/officeart/2005/8/layout/hierarchy2"/>
    <dgm:cxn modelId="{40867F54-3A22-443D-9F9E-5982CD366FBE}" srcId="{FADCAB19-4DDC-4AF4-ACE1-B84A57B98638}" destId="{DE0F7B69-6DAE-4A55-95E0-EC62EDD70235}" srcOrd="1" destOrd="0" parTransId="{B425C7EB-0035-487A-81C7-236D6D52B4A7}" sibTransId="{F1616B5D-6D04-4B56-A4FC-53EC718816FC}"/>
    <dgm:cxn modelId="{AD0AF075-F758-4470-B23A-9D1893A2EB7C}" type="presOf" srcId="{46D38C36-F145-41BC-8029-99B0AB883F49}" destId="{C536A2DB-6982-4742-A331-C65906036D5D}" srcOrd="0" destOrd="0" presId="urn:microsoft.com/office/officeart/2005/8/layout/hierarchy2"/>
    <dgm:cxn modelId="{3C177456-1769-47A9-9AB7-C4767B8B8E29}" type="presOf" srcId="{28F47BA8-6494-4E1A-9672-23BF9094208A}" destId="{7D05587C-E160-475E-8E20-3750B2B129D5}" srcOrd="0" destOrd="0" presId="urn:microsoft.com/office/officeart/2005/8/layout/hierarchy2"/>
    <dgm:cxn modelId="{3B3B3A7D-2B86-4C54-9E1E-4B8B521A27C0}" type="presOf" srcId="{FADCAB19-4DDC-4AF4-ACE1-B84A57B98638}" destId="{D5CC8E13-D0D6-4F18-A4FA-675EED789D7E}" srcOrd="0" destOrd="0" presId="urn:microsoft.com/office/officeart/2005/8/layout/hierarchy2"/>
    <dgm:cxn modelId="{B0748F82-C3CC-4DA7-845D-5CACECF38312}" srcId="{FADCAB19-4DDC-4AF4-ACE1-B84A57B98638}" destId="{41F039F8-1343-4FDF-BDFD-2F279395A4F4}" srcOrd="0" destOrd="0" parTransId="{F43FECE9-B0E8-460F-8F1A-E9B1033F9F79}" sibTransId="{E0031898-17B8-4FFE-B027-24388A3EB311}"/>
    <dgm:cxn modelId="{36C8A98E-8436-4DA2-B299-D322AFAA8966}" type="presOf" srcId="{B425C7EB-0035-487A-81C7-236D6D52B4A7}" destId="{C65809C8-EF43-4BF8-9523-198A60D81F1F}" srcOrd="0" destOrd="0" presId="urn:microsoft.com/office/officeart/2005/8/layout/hierarchy2"/>
    <dgm:cxn modelId="{664EDD94-204B-4716-A91F-22138D127CD4}" type="presOf" srcId="{83206004-C44B-41A8-9370-2156C1DE5107}" destId="{032D985A-E4D1-4FD4-8BA3-6039D3A5458B}" srcOrd="0" destOrd="0" presId="urn:microsoft.com/office/officeart/2005/8/layout/hierarchy2"/>
    <dgm:cxn modelId="{478E1496-FDC7-4194-AEF3-D6CDCA38462C}" srcId="{DE0F7B69-6DAE-4A55-95E0-EC62EDD70235}" destId="{46D38C36-F145-41BC-8029-99B0AB883F49}" srcOrd="1" destOrd="0" parTransId="{F146C104-F4F7-479C-8036-F43BD8B2D2DE}" sibTransId="{07770CFC-864C-4A0B-B1A3-3AA36CD8222A}"/>
    <dgm:cxn modelId="{C65735A1-3056-44E8-9521-8896FE8A7E77}" type="presOf" srcId="{F43FECE9-B0E8-460F-8F1A-E9B1033F9F79}" destId="{63118878-5C6D-40B2-8DCC-02680849614E}" srcOrd="1" destOrd="0" presId="urn:microsoft.com/office/officeart/2005/8/layout/hierarchy2"/>
    <dgm:cxn modelId="{17A0D8A4-45CB-4C12-8F50-8D442B507FD7}" type="presOf" srcId="{DE0F7B69-6DAE-4A55-95E0-EC62EDD70235}" destId="{E6AB79B7-2919-4219-A725-286ED76BEC68}" srcOrd="0" destOrd="0" presId="urn:microsoft.com/office/officeart/2005/8/layout/hierarchy2"/>
    <dgm:cxn modelId="{037745A5-F0C8-4D20-8368-07EA232A14C1}" srcId="{DE0F7B69-6DAE-4A55-95E0-EC62EDD70235}" destId="{092A0062-5FE0-413A-8F56-01EB6842AE6D}" srcOrd="0" destOrd="0" parTransId="{83206004-C44B-41A8-9370-2156C1DE5107}" sibTransId="{002A0E41-12DA-4BAE-B1DE-34268C1C3304}"/>
    <dgm:cxn modelId="{1684D8CB-84FA-4CD8-9EAF-AEC3E2AE0CFC}" type="presOf" srcId="{5A2A7F68-D457-47CE-9264-287C8D17CDCD}" destId="{4DC0E502-77E1-4566-987A-D44AF15F581B}" srcOrd="0" destOrd="0" presId="urn:microsoft.com/office/officeart/2005/8/layout/hierarchy2"/>
    <dgm:cxn modelId="{0E8B00D0-3E70-42B7-BD4B-5643D3801EFC}" type="presOf" srcId="{A662273F-7BD3-45DD-845C-6B6C29B3A537}" destId="{06306DF8-1077-4D7D-A5DE-B0FE3084074C}" srcOrd="0" destOrd="0" presId="urn:microsoft.com/office/officeart/2005/8/layout/hierarchy2"/>
    <dgm:cxn modelId="{1E101DE8-5897-4CAC-9E1C-0F99440145A1}" type="presOf" srcId="{B425C7EB-0035-487A-81C7-236D6D52B4A7}" destId="{A8931EAC-E621-49D7-B4CF-BE351D90B6A2}" srcOrd="1" destOrd="0" presId="urn:microsoft.com/office/officeart/2005/8/layout/hierarchy2"/>
    <dgm:cxn modelId="{5F0805FA-173E-4D88-BDF7-ED56EA2B0F2E}" type="presOf" srcId="{83206004-C44B-41A8-9370-2156C1DE5107}" destId="{FF80D97B-29A1-4C82-9748-54078843F51B}" srcOrd="1" destOrd="0" presId="urn:microsoft.com/office/officeart/2005/8/layout/hierarchy2"/>
    <dgm:cxn modelId="{70E1655A-B782-45C7-984F-8D10D9F0F879}" type="presParOf" srcId="{7D05587C-E160-475E-8E20-3750B2B129D5}" destId="{0CB8744E-9DB5-4A05-982B-88E4014EA7F5}" srcOrd="0" destOrd="0" presId="urn:microsoft.com/office/officeart/2005/8/layout/hierarchy2"/>
    <dgm:cxn modelId="{72CEDECA-970B-44A4-B759-C857298335EF}" type="presParOf" srcId="{0CB8744E-9DB5-4A05-982B-88E4014EA7F5}" destId="{D5CC8E13-D0D6-4F18-A4FA-675EED789D7E}" srcOrd="0" destOrd="0" presId="urn:microsoft.com/office/officeart/2005/8/layout/hierarchy2"/>
    <dgm:cxn modelId="{6B8B1F67-4EB1-487B-9EB6-C0CD23170980}" type="presParOf" srcId="{0CB8744E-9DB5-4A05-982B-88E4014EA7F5}" destId="{E3A249A2-7893-4354-A0BD-D29EE9123F1C}" srcOrd="1" destOrd="0" presId="urn:microsoft.com/office/officeart/2005/8/layout/hierarchy2"/>
    <dgm:cxn modelId="{DAE01FA3-C27C-4DE8-AA02-B4FE1DDB97E4}" type="presParOf" srcId="{E3A249A2-7893-4354-A0BD-D29EE9123F1C}" destId="{7AAA7A42-8D93-4ECF-9710-151AFF6D2B47}" srcOrd="0" destOrd="0" presId="urn:microsoft.com/office/officeart/2005/8/layout/hierarchy2"/>
    <dgm:cxn modelId="{9A99FA24-C740-4B13-A91D-148386EBB308}" type="presParOf" srcId="{7AAA7A42-8D93-4ECF-9710-151AFF6D2B47}" destId="{63118878-5C6D-40B2-8DCC-02680849614E}" srcOrd="0" destOrd="0" presId="urn:microsoft.com/office/officeart/2005/8/layout/hierarchy2"/>
    <dgm:cxn modelId="{A28BD482-E9B4-400C-8B7E-0BF4BF204C5B}" type="presParOf" srcId="{E3A249A2-7893-4354-A0BD-D29EE9123F1C}" destId="{28D48D20-98B4-4299-94AE-EF9E21BBDD04}" srcOrd="1" destOrd="0" presId="urn:microsoft.com/office/officeart/2005/8/layout/hierarchy2"/>
    <dgm:cxn modelId="{A09BF323-564A-4E73-9835-83996BA4E1A1}" type="presParOf" srcId="{28D48D20-98B4-4299-94AE-EF9E21BBDD04}" destId="{40D632AA-CEAE-4C7C-B4AC-C64F7ABA2FC8}" srcOrd="0" destOrd="0" presId="urn:microsoft.com/office/officeart/2005/8/layout/hierarchy2"/>
    <dgm:cxn modelId="{76DB4BF1-276F-455E-9042-353F6C6D9208}" type="presParOf" srcId="{28D48D20-98B4-4299-94AE-EF9E21BBDD04}" destId="{6BA5463F-2CC5-4F58-8283-E0844A975012}" srcOrd="1" destOrd="0" presId="urn:microsoft.com/office/officeart/2005/8/layout/hierarchy2"/>
    <dgm:cxn modelId="{94601527-7F95-4EFE-8C00-7E4ED7515926}" type="presParOf" srcId="{6BA5463F-2CC5-4F58-8283-E0844A975012}" destId="{4DC0E502-77E1-4566-987A-D44AF15F581B}" srcOrd="0" destOrd="0" presId="urn:microsoft.com/office/officeart/2005/8/layout/hierarchy2"/>
    <dgm:cxn modelId="{1EE116D9-879F-4C26-B8E7-0BF9F8E6E773}" type="presParOf" srcId="{4DC0E502-77E1-4566-987A-D44AF15F581B}" destId="{4D1EDBBD-EEF8-4255-B7E2-1B11D11CB35D}" srcOrd="0" destOrd="0" presId="urn:microsoft.com/office/officeart/2005/8/layout/hierarchy2"/>
    <dgm:cxn modelId="{D7EF15FE-39D1-410B-BE11-0A5F89B6B163}" type="presParOf" srcId="{6BA5463F-2CC5-4F58-8283-E0844A975012}" destId="{D6750BF8-ACD0-43F5-90E8-7F100B7DF326}" srcOrd="1" destOrd="0" presId="urn:microsoft.com/office/officeart/2005/8/layout/hierarchy2"/>
    <dgm:cxn modelId="{F44E949B-D15B-4855-9536-0B339734BBC4}" type="presParOf" srcId="{D6750BF8-ACD0-43F5-90E8-7F100B7DF326}" destId="{06306DF8-1077-4D7D-A5DE-B0FE3084074C}" srcOrd="0" destOrd="0" presId="urn:microsoft.com/office/officeart/2005/8/layout/hierarchy2"/>
    <dgm:cxn modelId="{C2A7E88A-4C4D-455E-80A0-2DABA857EAB9}" type="presParOf" srcId="{D6750BF8-ACD0-43F5-90E8-7F100B7DF326}" destId="{57DDA106-F801-4CA7-9E40-508086F621FE}" srcOrd="1" destOrd="0" presId="urn:microsoft.com/office/officeart/2005/8/layout/hierarchy2"/>
    <dgm:cxn modelId="{8C4F9483-0994-4B4B-93B3-E9CEFFF3CA9B}" type="presParOf" srcId="{E3A249A2-7893-4354-A0BD-D29EE9123F1C}" destId="{C65809C8-EF43-4BF8-9523-198A60D81F1F}" srcOrd="2" destOrd="0" presId="urn:microsoft.com/office/officeart/2005/8/layout/hierarchy2"/>
    <dgm:cxn modelId="{D652E87F-971F-46E8-9542-1C8E60704BB2}" type="presParOf" srcId="{C65809C8-EF43-4BF8-9523-198A60D81F1F}" destId="{A8931EAC-E621-49D7-B4CF-BE351D90B6A2}" srcOrd="0" destOrd="0" presId="urn:microsoft.com/office/officeart/2005/8/layout/hierarchy2"/>
    <dgm:cxn modelId="{F0536C84-DAB3-4944-B208-8B881725211B}" type="presParOf" srcId="{E3A249A2-7893-4354-A0BD-D29EE9123F1C}" destId="{661896E9-5DB8-43D0-848A-056068387A0C}" srcOrd="3" destOrd="0" presId="urn:microsoft.com/office/officeart/2005/8/layout/hierarchy2"/>
    <dgm:cxn modelId="{BEAF7B0E-E19A-48FC-A23A-5524AD58E542}" type="presParOf" srcId="{661896E9-5DB8-43D0-848A-056068387A0C}" destId="{E6AB79B7-2919-4219-A725-286ED76BEC68}" srcOrd="0" destOrd="0" presId="urn:microsoft.com/office/officeart/2005/8/layout/hierarchy2"/>
    <dgm:cxn modelId="{FB2F29F5-AF24-4EF7-8BFC-F1C685ABF947}" type="presParOf" srcId="{661896E9-5DB8-43D0-848A-056068387A0C}" destId="{CCF4410E-EA36-44A7-B597-C49FECB7DF7F}" srcOrd="1" destOrd="0" presId="urn:microsoft.com/office/officeart/2005/8/layout/hierarchy2"/>
    <dgm:cxn modelId="{208E325B-067A-4983-8FE5-51B781A16BC5}" type="presParOf" srcId="{CCF4410E-EA36-44A7-B597-C49FECB7DF7F}" destId="{032D985A-E4D1-4FD4-8BA3-6039D3A5458B}" srcOrd="0" destOrd="0" presId="urn:microsoft.com/office/officeart/2005/8/layout/hierarchy2"/>
    <dgm:cxn modelId="{225C77AC-FAC6-496D-9151-225F357C3865}" type="presParOf" srcId="{032D985A-E4D1-4FD4-8BA3-6039D3A5458B}" destId="{FF80D97B-29A1-4C82-9748-54078843F51B}" srcOrd="0" destOrd="0" presId="urn:microsoft.com/office/officeart/2005/8/layout/hierarchy2"/>
    <dgm:cxn modelId="{03817CD1-3C63-4A2C-8777-9E96CE699998}" type="presParOf" srcId="{CCF4410E-EA36-44A7-B597-C49FECB7DF7F}" destId="{7BE6B9D3-AA75-42B1-B4AE-C8161A1EC9BB}" srcOrd="1" destOrd="0" presId="urn:microsoft.com/office/officeart/2005/8/layout/hierarchy2"/>
    <dgm:cxn modelId="{800E457D-414B-46E3-A520-0F5EEC4D8F01}" type="presParOf" srcId="{7BE6B9D3-AA75-42B1-B4AE-C8161A1EC9BB}" destId="{B1FFE390-13EE-42FB-A744-8A4DD805F876}" srcOrd="0" destOrd="0" presId="urn:microsoft.com/office/officeart/2005/8/layout/hierarchy2"/>
    <dgm:cxn modelId="{7AB6E86A-8DC0-48D7-93B4-0EE315F4995A}" type="presParOf" srcId="{7BE6B9D3-AA75-42B1-B4AE-C8161A1EC9BB}" destId="{1ECC8BBF-ACAF-443A-8362-33FAE2185E4F}" srcOrd="1" destOrd="0" presId="urn:microsoft.com/office/officeart/2005/8/layout/hierarchy2"/>
    <dgm:cxn modelId="{CB1F0DBF-5699-433C-9106-5A867F150E39}" type="presParOf" srcId="{CCF4410E-EA36-44A7-B597-C49FECB7DF7F}" destId="{8AC05C17-B9F8-4A64-BA13-1185697BC2B3}" srcOrd="2" destOrd="0" presId="urn:microsoft.com/office/officeart/2005/8/layout/hierarchy2"/>
    <dgm:cxn modelId="{C730E40D-51A1-4B12-B589-ECEADE79FC34}" type="presParOf" srcId="{8AC05C17-B9F8-4A64-BA13-1185697BC2B3}" destId="{91B349E7-91CD-41A1-8212-4AADE011E610}" srcOrd="0" destOrd="0" presId="urn:microsoft.com/office/officeart/2005/8/layout/hierarchy2"/>
    <dgm:cxn modelId="{99659D66-34FF-4CC3-A9F2-484AE3632756}" type="presParOf" srcId="{CCF4410E-EA36-44A7-B597-C49FECB7DF7F}" destId="{86968680-F5DB-4173-945E-868242BED93B}" srcOrd="3" destOrd="0" presId="urn:microsoft.com/office/officeart/2005/8/layout/hierarchy2"/>
    <dgm:cxn modelId="{6FD7F851-93C4-4983-8E03-743B131BAB45}" type="presParOf" srcId="{86968680-F5DB-4173-945E-868242BED93B}" destId="{C536A2DB-6982-4742-A331-C65906036D5D}" srcOrd="0" destOrd="0" presId="urn:microsoft.com/office/officeart/2005/8/layout/hierarchy2"/>
    <dgm:cxn modelId="{EF90394B-CDEC-408F-86B8-E8F3E59BEB32}" type="presParOf" srcId="{86968680-F5DB-4173-945E-868242BED93B}" destId="{75B86213-3740-42A3-8560-F0FFBE11073F}"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F47BA8-6494-4E1A-9672-23BF9094208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FADCAB19-4DDC-4AF4-ACE1-B84A57B98638}">
      <dgm:prSet phldrT="[Text]" custT="1"/>
      <dgm:spPr>
        <a:solidFill>
          <a:schemeClr val="accent2">
            <a:lumMod val="60000"/>
            <a:lumOff val="40000"/>
          </a:schemeClr>
        </a:solidFill>
      </dgm:spPr>
      <dgm:t>
        <a:bodyPr/>
        <a:lstStyle/>
        <a:p>
          <a:r>
            <a:rPr lang="vi-VN" sz="2800" b="1" dirty="0">
              <a:solidFill>
                <a:schemeClr val="tx1"/>
              </a:solidFill>
              <a:latin typeface="UTM Avo" panose="02040603050506020204" pitchFamily="18"/>
            </a:rPr>
            <a:t>VB </a:t>
          </a:r>
          <a:br>
            <a:rPr lang="vi-VN" sz="2800" b="1" dirty="0">
              <a:solidFill>
                <a:schemeClr val="tx1"/>
              </a:solidFill>
              <a:latin typeface="UTM Avo" panose="02040603050506020204" pitchFamily="18"/>
            </a:rPr>
          </a:br>
          <a:r>
            <a:rPr lang="vi-VN" sz="2800" b="1" dirty="0">
              <a:solidFill>
                <a:schemeClr val="tx1"/>
              </a:solidFill>
              <a:latin typeface="UTM Avo" panose="02040603050506020204" pitchFamily="18"/>
            </a:rPr>
            <a:t>thông tin</a:t>
          </a:r>
        </a:p>
      </dgm:t>
    </dgm:pt>
    <dgm:pt modelId="{AA6B41DD-CDBA-4B4E-883D-58FACB81720C}" type="parTrans" cxnId="{43DB943E-F746-4920-82C4-F408EFA9AADF}">
      <dgm:prSet/>
      <dgm:spPr/>
      <dgm:t>
        <a:bodyPr/>
        <a:lstStyle/>
        <a:p>
          <a:endParaRPr lang="en-US" sz="2800"/>
        </a:p>
      </dgm:t>
    </dgm:pt>
    <dgm:pt modelId="{35DBDFF3-478A-41D5-A36A-9BD26448646C}" type="sibTrans" cxnId="{43DB943E-F746-4920-82C4-F408EFA9AADF}">
      <dgm:prSet/>
      <dgm:spPr/>
      <dgm:t>
        <a:bodyPr/>
        <a:lstStyle/>
        <a:p>
          <a:endParaRPr lang="en-US" sz="2800"/>
        </a:p>
      </dgm:t>
    </dgm:pt>
    <dgm:pt modelId="{41F039F8-1343-4FDF-BDFD-2F279395A4F4}">
      <dgm:prSet phldrT="[Text]" custT="1"/>
      <dgm:spPr>
        <a:solidFill>
          <a:schemeClr val="accent2">
            <a:lumMod val="40000"/>
            <a:lumOff val="60000"/>
          </a:schemeClr>
        </a:solidFill>
      </dgm:spPr>
      <dgm:t>
        <a:bodyPr/>
        <a:lstStyle/>
        <a:p>
          <a:r>
            <a:rPr lang="vi-VN" sz="2800" dirty="0">
              <a:solidFill>
                <a:schemeClr val="tx1"/>
              </a:solidFill>
              <a:latin typeface="UTM Avo" panose="02040603050506020204" pitchFamily="18"/>
            </a:rPr>
            <a:t>Khái niệm</a:t>
          </a:r>
          <a:endParaRPr lang="en-US" sz="2800" dirty="0">
            <a:solidFill>
              <a:schemeClr val="tx1"/>
            </a:solidFill>
            <a:latin typeface="UTM Avo" panose="02040603050506020204" pitchFamily="18"/>
          </a:endParaRPr>
        </a:p>
      </dgm:t>
    </dgm:pt>
    <dgm:pt modelId="{F43FECE9-B0E8-460F-8F1A-E9B1033F9F79}" type="parTrans" cxnId="{B0748F82-C3CC-4DA7-845D-5CACECF38312}">
      <dgm:prSet custT="1"/>
      <dgm:spPr/>
      <dgm:t>
        <a:bodyPr/>
        <a:lstStyle/>
        <a:p>
          <a:endParaRPr lang="en-US" sz="2800"/>
        </a:p>
      </dgm:t>
    </dgm:pt>
    <dgm:pt modelId="{E0031898-17B8-4FFE-B027-24388A3EB311}" type="sibTrans" cxnId="{B0748F82-C3CC-4DA7-845D-5CACECF38312}">
      <dgm:prSet/>
      <dgm:spPr/>
      <dgm:t>
        <a:bodyPr/>
        <a:lstStyle/>
        <a:p>
          <a:endParaRPr lang="en-US" sz="2800"/>
        </a:p>
      </dgm:t>
    </dgm:pt>
    <dgm:pt modelId="{A662273F-7BD3-45DD-845C-6B6C29B3A537}">
      <dgm:prSet phldrT="[Text]" custT="1"/>
      <dgm:spPr>
        <a:solidFill>
          <a:schemeClr val="accent2">
            <a:lumMod val="20000"/>
            <a:lumOff val="80000"/>
          </a:schemeClr>
        </a:solidFill>
      </dgm:spPr>
      <dgm:t>
        <a:bodyPr/>
        <a:lstStyle/>
        <a:p>
          <a:pPr algn="just"/>
          <a:r>
            <a:rPr lang="vi-VN" sz="2400" dirty="0">
              <a:solidFill>
                <a:schemeClr val="tx1"/>
              </a:solidFill>
              <a:latin typeface="UTM Avo" panose="02040603050506020204" pitchFamily="18"/>
            </a:rPr>
            <a:t>Văn bản thông tin là loại văn bản thường dùng để cung cấp thông tin về con người, sự vật, hiện tượng hoặc hướng dẫn thực hiện hoạt động dựa trên các số liệu, sự kiện khách quan </a:t>
          </a:r>
          <a:r>
            <a:rPr lang="vi-VN" sz="2400">
              <a:solidFill>
                <a:schemeClr val="tx1"/>
              </a:solidFill>
              <a:latin typeface="UTM Avo" panose="02040603050506020204" pitchFamily="18"/>
            </a:rPr>
            <a:t>và ki</a:t>
          </a:r>
          <a:r>
            <a:rPr lang="en-US" sz="2400">
              <a:solidFill>
                <a:schemeClr val="tx1"/>
              </a:solidFill>
              <a:latin typeface="UTM Avo" panose="02040603050506020204" pitchFamily="18"/>
            </a:rPr>
            <a:t>ế</a:t>
          </a:r>
          <a:r>
            <a:rPr lang="vi-VN" sz="2400">
              <a:solidFill>
                <a:schemeClr val="tx1"/>
              </a:solidFill>
              <a:latin typeface="UTM Avo" panose="02040603050506020204" pitchFamily="18"/>
            </a:rPr>
            <a:t>n </a:t>
          </a:r>
          <a:r>
            <a:rPr lang="vi-VN" sz="2400" dirty="0">
              <a:solidFill>
                <a:schemeClr val="tx1"/>
              </a:solidFill>
              <a:latin typeface="UTM Avo" panose="02040603050506020204" pitchFamily="18"/>
            </a:rPr>
            <a:t>thức khoa học.</a:t>
          </a:r>
          <a:endParaRPr lang="en-US" sz="2400" dirty="0">
            <a:solidFill>
              <a:schemeClr val="tx1"/>
            </a:solidFill>
            <a:latin typeface="UTM Avo" panose="02040603050506020204" pitchFamily="18"/>
          </a:endParaRPr>
        </a:p>
      </dgm:t>
    </dgm:pt>
    <dgm:pt modelId="{5A2A7F68-D457-47CE-9264-287C8D17CDCD}" type="parTrans" cxnId="{C8CB9A0E-C908-40B5-98A9-6E174C012B08}">
      <dgm:prSet custT="1"/>
      <dgm:spPr/>
      <dgm:t>
        <a:bodyPr/>
        <a:lstStyle/>
        <a:p>
          <a:endParaRPr lang="en-US" sz="2800"/>
        </a:p>
      </dgm:t>
    </dgm:pt>
    <dgm:pt modelId="{56E15CEC-8AA5-40BC-8F65-E0090072A0BD}" type="sibTrans" cxnId="{C8CB9A0E-C908-40B5-98A9-6E174C012B08}">
      <dgm:prSet/>
      <dgm:spPr/>
      <dgm:t>
        <a:bodyPr/>
        <a:lstStyle/>
        <a:p>
          <a:endParaRPr lang="en-US" sz="2800"/>
        </a:p>
      </dgm:t>
    </dgm:pt>
    <dgm:pt modelId="{DE0F7B69-6DAE-4A55-95E0-EC62EDD70235}">
      <dgm:prSet phldrT="[Text]" custT="1"/>
      <dgm:spPr>
        <a:solidFill>
          <a:schemeClr val="accent2">
            <a:lumMod val="40000"/>
            <a:lumOff val="60000"/>
          </a:schemeClr>
        </a:solidFill>
      </dgm:spPr>
      <dgm:t>
        <a:bodyPr/>
        <a:lstStyle/>
        <a:p>
          <a:r>
            <a:rPr lang="vi-VN" sz="2800" dirty="0">
              <a:solidFill>
                <a:schemeClr val="tx1"/>
              </a:solidFill>
              <a:latin typeface="UTM Avo" panose="02040603050506020204" pitchFamily="18"/>
            </a:rPr>
            <a:t>Nội dung</a:t>
          </a:r>
          <a:endParaRPr lang="en-US" sz="2800" dirty="0">
            <a:solidFill>
              <a:schemeClr val="tx1"/>
            </a:solidFill>
            <a:latin typeface="UTM Avo" panose="02040603050506020204" pitchFamily="18"/>
          </a:endParaRPr>
        </a:p>
      </dgm:t>
    </dgm:pt>
    <dgm:pt modelId="{B425C7EB-0035-487A-81C7-236D6D52B4A7}" type="parTrans" cxnId="{40867F54-3A22-443D-9F9E-5982CD366FBE}">
      <dgm:prSet custT="1"/>
      <dgm:spPr/>
      <dgm:t>
        <a:bodyPr/>
        <a:lstStyle/>
        <a:p>
          <a:endParaRPr lang="en-US" sz="2800"/>
        </a:p>
      </dgm:t>
    </dgm:pt>
    <dgm:pt modelId="{F1616B5D-6D04-4B56-A4FC-53EC718816FC}" type="sibTrans" cxnId="{40867F54-3A22-443D-9F9E-5982CD366FBE}">
      <dgm:prSet/>
      <dgm:spPr/>
      <dgm:t>
        <a:bodyPr/>
        <a:lstStyle/>
        <a:p>
          <a:endParaRPr lang="en-US" sz="2800"/>
        </a:p>
      </dgm:t>
    </dgm:pt>
    <dgm:pt modelId="{092A0062-5FE0-413A-8F56-01EB6842AE6D}">
      <dgm:prSet phldrT="[Text]" custT="1"/>
      <dgm:spPr>
        <a:solidFill>
          <a:schemeClr val="accent2">
            <a:lumMod val="20000"/>
            <a:lumOff val="80000"/>
          </a:schemeClr>
        </a:solidFill>
      </dgm:spPr>
      <dgm:t>
        <a:bodyPr/>
        <a:lstStyle/>
        <a:p>
          <a:r>
            <a:rPr lang="vi-VN" sz="2400" dirty="0">
              <a:solidFill>
                <a:schemeClr val="tx1"/>
              </a:solidFill>
              <a:latin typeface="UTM Avo" panose="02040603050506020204" pitchFamily="18"/>
            </a:rPr>
            <a:t>Cung cấp thông tin bổ ích về các sự kiện lớn.</a:t>
          </a:r>
          <a:endParaRPr lang="en-US" sz="2400" dirty="0">
            <a:solidFill>
              <a:schemeClr val="tx1"/>
            </a:solidFill>
            <a:latin typeface="UTM Avo" panose="02040603050506020204" pitchFamily="18"/>
            <a:cs typeface="Arial" panose="020B0604020202020204" pitchFamily="34" charset="0"/>
          </a:endParaRPr>
        </a:p>
      </dgm:t>
    </dgm:pt>
    <dgm:pt modelId="{83206004-C44B-41A8-9370-2156C1DE5107}" type="parTrans" cxnId="{037745A5-F0C8-4D20-8368-07EA232A14C1}">
      <dgm:prSet custT="1"/>
      <dgm:spPr/>
      <dgm:t>
        <a:bodyPr/>
        <a:lstStyle/>
        <a:p>
          <a:endParaRPr lang="en-US" sz="2800"/>
        </a:p>
      </dgm:t>
    </dgm:pt>
    <dgm:pt modelId="{002A0E41-12DA-4BAE-B1DE-34268C1C3304}" type="sibTrans" cxnId="{037745A5-F0C8-4D20-8368-07EA232A14C1}">
      <dgm:prSet/>
      <dgm:spPr/>
      <dgm:t>
        <a:bodyPr/>
        <a:lstStyle/>
        <a:p>
          <a:endParaRPr lang="en-US" sz="2800"/>
        </a:p>
      </dgm:t>
    </dgm:pt>
    <dgm:pt modelId="{7D05587C-E160-475E-8E20-3750B2B129D5}" type="pres">
      <dgm:prSet presAssocID="{28F47BA8-6494-4E1A-9672-23BF9094208A}" presName="diagram" presStyleCnt="0">
        <dgm:presLayoutVars>
          <dgm:chPref val="1"/>
          <dgm:dir/>
          <dgm:animOne val="branch"/>
          <dgm:animLvl val="lvl"/>
          <dgm:resizeHandles val="exact"/>
        </dgm:presLayoutVars>
      </dgm:prSet>
      <dgm:spPr/>
    </dgm:pt>
    <dgm:pt modelId="{0CB8744E-9DB5-4A05-982B-88E4014EA7F5}" type="pres">
      <dgm:prSet presAssocID="{FADCAB19-4DDC-4AF4-ACE1-B84A57B98638}" presName="root1" presStyleCnt="0"/>
      <dgm:spPr/>
    </dgm:pt>
    <dgm:pt modelId="{D5CC8E13-D0D6-4F18-A4FA-675EED789D7E}" type="pres">
      <dgm:prSet presAssocID="{FADCAB19-4DDC-4AF4-ACE1-B84A57B98638}" presName="LevelOneTextNode" presStyleLbl="node0" presStyleIdx="0" presStyleCnt="1" custScaleX="176769" custScaleY="189023">
        <dgm:presLayoutVars>
          <dgm:chPref val="3"/>
        </dgm:presLayoutVars>
      </dgm:prSet>
      <dgm:spPr/>
    </dgm:pt>
    <dgm:pt modelId="{E3A249A2-7893-4354-A0BD-D29EE9123F1C}" type="pres">
      <dgm:prSet presAssocID="{FADCAB19-4DDC-4AF4-ACE1-B84A57B98638}" presName="level2hierChild" presStyleCnt="0"/>
      <dgm:spPr/>
    </dgm:pt>
    <dgm:pt modelId="{7AAA7A42-8D93-4ECF-9710-151AFF6D2B47}" type="pres">
      <dgm:prSet presAssocID="{F43FECE9-B0E8-460F-8F1A-E9B1033F9F79}" presName="conn2-1" presStyleLbl="parChTrans1D2" presStyleIdx="0" presStyleCnt="2"/>
      <dgm:spPr/>
    </dgm:pt>
    <dgm:pt modelId="{63118878-5C6D-40B2-8DCC-02680849614E}" type="pres">
      <dgm:prSet presAssocID="{F43FECE9-B0E8-460F-8F1A-E9B1033F9F79}" presName="connTx" presStyleLbl="parChTrans1D2" presStyleIdx="0" presStyleCnt="2"/>
      <dgm:spPr/>
    </dgm:pt>
    <dgm:pt modelId="{28D48D20-98B4-4299-94AE-EF9E21BBDD04}" type="pres">
      <dgm:prSet presAssocID="{41F039F8-1343-4FDF-BDFD-2F279395A4F4}" presName="root2" presStyleCnt="0"/>
      <dgm:spPr/>
    </dgm:pt>
    <dgm:pt modelId="{40D632AA-CEAE-4C7C-B4AC-C64F7ABA2FC8}" type="pres">
      <dgm:prSet presAssocID="{41F039F8-1343-4FDF-BDFD-2F279395A4F4}" presName="LevelTwoTextNode" presStyleLbl="node2" presStyleIdx="0" presStyleCnt="2" custScaleX="152967" custScaleY="204691" custLinFactNeighborX="-921" custLinFactNeighborY="-2228">
        <dgm:presLayoutVars>
          <dgm:chPref val="3"/>
        </dgm:presLayoutVars>
      </dgm:prSet>
      <dgm:spPr/>
    </dgm:pt>
    <dgm:pt modelId="{6BA5463F-2CC5-4F58-8283-E0844A975012}" type="pres">
      <dgm:prSet presAssocID="{41F039F8-1343-4FDF-BDFD-2F279395A4F4}" presName="level3hierChild" presStyleCnt="0"/>
      <dgm:spPr/>
    </dgm:pt>
    <dgm:pt modelId="{4DC0E502-77E1-4566-987A-D44AF15F581B}" type="pres">
      <dgm:prSet presAssocID="{5A2A7F68-D457-47CE-9264-287C8D17CDCD}" presName="conn2-1" presStyleLbl="parChTrans1D3" presStyleIdx="0" presStyleCnt="2"/>
      <dgm:spPr/>
    </dgm:pt>
    <dgm:pt modelId="{4D1EDBBD-EEF8-4255-B7E2-1B11D11CB35D}" type="pres">
      <dgm:prSet presAssocID="{5A2A7F68-D457-47CE-9264-287C8D17CDCD}" presName="connTx" presStyleLbl="parChTrans1D3" presStyleIdx="0" presStyleCnt="2"/>
      <dgm:spPr/>
    </dgm:pt>
    <dgm:pt modelId="{D6750BF8-ACD0-43F5-90E8-7F100B7DF326}" type="pres">
      <dgm:prSet presAssocID="{A662273F-7BD3-45DD-845C-6B6C29B3A537}" presName="root2" presStyleCnt="0"/>
      <dgm:spPr/>
    </dgm:pt>
    <dgm:pt modelId="{06306DF8-1077-4D7D-A5DE-B0FE3084074C}" type="pres">
      <dgm:prSet presAssocID="{A662273F-7BD3-45DD-845C-6B6C29B3A537}" presName="LevelTwoTextNode" presStyleLbl="node3" presStyleIdx="0" presStyleCnt="2" custScaleX="670064" custScaleY="362338" custLinFactNeighborX="-3111" custLinFactNeighborY="-3900">
        <dgm:presLayoutVars>
          <dgm:chPref val="3"/>
        </dgm:presLayoutVars>
      </dgm:prSet>
      <dgm:spPr/>
    </dgm:pt>
    <dgm:pt modelId="{57DDA106-F801-4CA7-9E40-508086F621FE}" type="pres">
      <dgm:prSet presAssocID="{A662273F-7BD3-45DD-845C-6B6C29B3A537}" presName="level3hierChild" presStyleCnt="0"/>
      <dgm:spPr/>
    </dgm:pt>
    <dgm:pt modelId="{C65809C8-EF43-4BF8-9523-198A60D81F1F}" type="pres">
      <dgm:prSet presAssocID="{B425C7EB-0035-487A-81C7-236D6D52B4A7}" presName="conn2-1" presStyleLbl="parChTrans1D2" presStyleIdx="1" presStyleCnt="2"/>
      <dgm:spPr/>
    </dgm:pt>
    <dgm:pt modelId="{A8931EAC-E621-49D7-B4CF-BE351D90B6A2}" type="pres">
      <dgm:prSet presAssocID="{B425C7EB-0035-487A-81C7-236D6D52B4A7}" presName="connTx" presStyleLbl="parChTrans1D2" presStyleIdx="1" presStyleCnt="2"/>
      <dgm:spPr/>
    </dgm:pt>
    <dgm:pt modelId="{661896E9-5DB8-43D0-848A-056068387A0C}" type="pres">
      <dgm:prSet presAssocID="{DE0F7B69-6DAE-4A55-95E0-EC62EDD70235}" presName="root2" presStyleCnt="0"/>
      <dgm:spPr/>
    </dgm:pt>
    <dgm:pt modelId="{E6AB79B7-2919-4219-A725-286ED76BEC68}" type="pres">
      <dgm:prSet presAssocID="{DE0F7B69-6DAE-4A55-95E0-EC62EDD70235}" presName="LevelTwoTextNode" presStyleLbl="node2" presStyleIdx="1" presStyleCnt="2" custScaleX="146619" custScaleY="167108" custLinFactNeighborX="1663" custLinFactNeighborY="29055">
        <dgm:presLayoutVars>
          <dgm:chPref val="3"/>
        </dgm:presLayoutVars>
      </dgm:prSet>
      <dgm:spPr/>
    </dgm:pt>
    <dgm:pt modelId="{CCF4410E-EA36-44A7-B597-C49FECB7DF7F}" type="pres">
      <dgm:prSet presAssocID="{DE0F7B69-6DAE-4A55-95E0-EC62EDD70235}" presName="level3hierChild" presStyleCnt="0"/>
      <dgm:spPr/>
    </dgm:pt>
    <dgm:pt modelId="{032D985A-E4D1-4FD4-8BA3-6039D3A5458B}" type="pres">
      <dgm:prSet presAssocID="{83206004-C44B-41A8-9370-2156C1DE5107}" presName="conn2-1" presStyleLbl="parChTrans1D3" presStyleIdx="1" presStyleCnt="2"/>
      <dgm:spPr/>
    </dgm:pt>
    <dgm:pt modelId="{FF80D97B-29A1-4C82-9748-54078843F51B}" type="pres">
      <dgm:prSet presAssocID="{83206004-C44B-41A8-9370-2156C1DE5107}" presName="connTx" presStyleLbl="parChTrans1D3" presStyleIdx="1" presStyleCnt="2"/>
      <dgm:spPr/>
    </dgm:pt>
    <dgm:pt modelId="{7BE6B9D3-AA75-42B1-B4AE-C8161A1EC9BB}" type="pres">
      <dgm:prSet presAssocID="{092A0062-5FE0-413A-8F56-01EB6842AE6D}" presName="root2" presStyleCnt="0"/>
      <dgm:spPr/>
    </dgm:pt>
    <dgm:pt modelId="{B1FFE390-13EE-42FB-A744-8A4DD805F876}" type="pres">
      <dgm:prSet presAssocID="{092A0062-5FE0-413A-8F56-01EB6842AE6D}" presName="LevelTwoTextNode" presStyleLbl="node3" presStyleIdx="1" presStyleCnt="2" custScaleX="671174" custScaleY="128280" custLinFactNeighborX="447" custLinFactNeighborY="29196">
        <dgm:presLayoutVars>
          <dgm:chPref val="3"/>
        </dgm:presLayoutVars>
      </dgm:prSet>
      <dgm:spPr/>
    </dgm:pt>
    <dgm:pt modelId="{1ECC8BBF-ACAF-443A-8362-33FAE2185E4F}" type="pres">
      <dgm:prSet presAssocID="{092A0062-5FE0-413A-8F56-01EB6842AE6D}" presName="level3hierChild" presStyleCnt="0"/>
      <dgm:spPr/>
    </dgm:pt>
  </dgm:ptLst>
  <dgm:cxnLst>
    <dgm:cxn modelId="{C8CB9A0E-C908-40B5-98A9-6E174C012B08}" srcId="{41F039F8-1343-4FDF-BDFD-2F279395A4F4}" destId="{A662273F-7BD3-45DD-845C-6B6C29B3A537}" srcOrd="0" destOrd="0" parTransId="{5A2A7F68-D457-47CE-9264-287C8D17CDCD}" sibTransId="{56E15CEC-8AA5-40BC-8F65-E0090072A0BD}"/>
    <dgm:cxn modelId="{6A98E32F-F7CF-4D57-9783-7E70BB8B79D5}" type="presOf" srcId="{092A0062-5FE0-413A-8F56-01EB6842AE6D}" destId="{B1FFE390-13EE-42FB-A744-8A4DD805F876}" srcOrd="0" destOrd="0" presId="urn:microsoft.com/office/officeart/2005/8/layout/hierarchy2"/>
    <dgm:cxn modelId="{43DB943E-F746-4920-82C4-F408EFA9AADF}" srcId="{28F47BA8-6494-4E1A-9672-23BF9094208A}" destId="{FADCAB19-4DDC-4AF4-ACE1-B84A57B98638}" srcOrd="0" destOrd="0" parTransId="{AA6B41DD-CDBA-4B4E-883D-58FACB81720C}" sibTransId="{35DBDFF3-478A-41D5-A36A-9BD26448646C}"/>
    <dgm:cxn modelId="{E8770C4A-63F0-4D53-AF82-D3ABBE6B403C}" type="presOf" srcId="{41F039F8-1343-4FDF-BDFD-2F279395A4F4}" destId="{40D632AA-CEAE-4C7C-B4AC-C64F7ABA2FC8}" srcOrd="0" destOrd="0" presId="urn:microsoft.com/office/officeart/2005/8/layout/hierarchy2"/>
    <dgm:cxn modelId="{2D49D74D-0110-43B3-8907-193B5880FFF8}" type="presOf" srcId="{F43FECE9-B0E8-460F-8F1A-E9B1033F9F79}" destId="{7AAA7A42-8D93-4ECF-9710-151AFF6D2B47}" srcOrd="0" destOrd="0" presId="urn:microsoft.com/office/officeart/2005/8/layout/hierarchy2"/>
    <dgm:cxn modelId="{D5B27F6F-AD4F-45C1-BE23-972CF2F37F5C}" type="presOf" srcId="{5A2A7F68-D457-47CE-9264-287C8D17CDCD}" destId="{4D1EDBBD-EEF8-4255-B7E2-1B11D11CB35D}" srcOrd="1" destOrd="0" presId="urn:microsoft.com/office/officeart/2005/8/layout/hierarchy2"/>
    <dgm:cxn modelId="{40867F54-3A22-443D-9F9E-5982CD366FBE}" srcId="{FADCAB19-4DDC-4AF4-ACE1-B84A57B98638}" destId="{DE0F7B69-6DAE-4A55-95E0-EC62EDD70235}" srcOrd="1" destOrd="0" parTransId="{B425C7EB-0035-487A-81C7-236D6D52B4A7}" sibTransId="{F1616B5D-6D04-4B56-A4FC-53EC718816FC}"/>
    <dgm:cxn modelId="{3C177456-1769-47A9-9AB7-C4767B8B8E29}" type="presOf" srcId="{28F47BA8-6494-4E1A-9672-23BF9094208A}" destId="{7D05587C-E160-475E-8E20-3750B2B129D5}" srcOrd="0" destOrd="0" presId="urn:microsoft.com/office/officeart/2005/8/layout/hierarchy2"/>
    <dgm:cxn modelId="{3B3B3A7D-2B86-4C54-9E1E-4B8B521A27C0}" type="presOf" srcId="{FADCAB19-4DDC-4AF4-ACE1-B84A57B98638}" destId="{D5CC8E13-D0D6-4F18-A4FA-675EED789D7E}" srcOrd="0" destOrd="0" presId="urn:microsoft.com/office/officeart/2005/8/layout/hierarchy2"/>
    <dgm:cxn modelId="{B0748F82-C3CC-4DA7-845D-5CACECF38312}" srcId="{FADCAB19-4DDC-4AF4-ACE1-B84A57B98638}" destId="{41F039F8-1343-4FDF-BDFD-2F279395A4F4}" srcOrd="0" destOrd="0" parTransId="{F43FECE9-B0E8-460F-8F1A-E9B1033F9F79}" sibTransId="{E0031898-17B8-4FFE-B027-24388A3EB311}"/>
    <dgm:cxn modelId="{36C8A98E-8436-4DA2-B299-D322AFAA8966}" type="presOf" srcId="{B425C7EB-0035-487A-81C7-236D6D52B4A7}" destId="{C65809C8-EF43-4BF8-9523-198A60D81F1F}" srcOrd="0" destOrd="0" presId="urn:microsoft.com/office/officeart/2005/8/layout/hierarchy2"/>
    <dgm:cxn modelId="{664EDD94-204B-4716-A91F-22138D127CD4}" type="presOf" srcId="{83206004-C44B-41A8-9370-2156C1DE5107}" destId="{032D985A-E4D1-4FD4-8BA3-6039D3A5458B}" srcOrd="0" destOrd="0" presId="urn:microsoft.com/office/officeart/2005/8/layout/hierarchy2"/>
    <dgm:cxn modelId="{C65735A1-3056-44E8-9521-8896FE8A7E77}" type="presOf" srcId="{F43FECE9-B0E8-460F-8F1A-E9B1033F9F79}" destId="{63118878-5C6D-40B2-8DCC-02680849614E}" srcOrd="1" destOrd="0" presId="urn:microsoft.com/office/officeart/2005/8/layout/hierarchy2"/>
    <dgm:cxn modelId="{17A0D8A4-45CB-4C12-8F50-8D442B507FD7}" type="presOf" srcId="{DE0F7B69-6DAE-4A55-95E0-EC62EDD70235}" destId="{E6AB79B7-2919-4219-A725-286ED76BEC68}" srcOrd="0" destOrd="0" presId="urn:microsoft.com/office/officeart/2005/8/layout/hierarchy2"/>
    <dgm:cxn modelId="{037745A5-F0C8-4D20-8368-07EA232A14C1}" srcId="{DE0F7B69-6DAE-4A55-95E0-EC62EDD70235}" destId="{092A0062-5FE0-413A-8F56-01EB6842AE6D}" srcOrd="0" destOrd="0" parTransId="{83206004-C44B-41A8-9370-2156C1DE5107}" sibTransId="{002A0E41-12DA-4BAE-B1DE-34268C1C3304}"/>
    <dgm:cxn modelId="{1684D8CB-84FA-4CD8-9EAF-AEC3E2AE0CFC}" type="presOf" srcId="{5A2A7F68-D457-47CE-9264-287C8D17CDCD}" destId="{4DC0E502-77E1-4566-987A-D44AF15F581B}" srcOrd="0" destOrd="0" presId="urn:microsoft.com/office/officeart/2005/8/layout/hierarchy2"/>
    <dgm:cxn modelId="{0E8B00D0-3E70-42B7-BD4B-5643D3801EFC}" type="presOf" srcId="{A662273F-7BD3-45DD-845C-6B6C29B3A537}" destId="{06306DF8-1077-4D7D-A5DE-B0FE3084074C}" srcOrd="0" destOrd="0" presId="urn:microsoft.com/office/officeart/2005/8/layout/hierarchy2"/>
    <dgm:cxn modelId="{1E101DE8-5897-4CAC-9E1C-0F99440145A1}" type="presOf" srcId="{B425C7EB-0035-487A-81C7-236D6D52B4A7}" destId="{A8931EAC-E621-49D7-B4CF-BE351D90B6A2}" srcOrd="1" destOrd="0" presId="urn:microsoft.com/office/officeart/2005/8/layout/hierarchy2"/>
    <dgm:cxn modelId="{5F0805FA-173E-4D88-BDF7-ED56EA2B0F2E}" type="presOf" srcId="{83206004-C44B-41A8-9370-2156C1DE5107}" destId="{FF80D97B-29A1-4C82-9748-54078843F51B}" srcOrd="1" destOrd="0" presId="urn:microsoft.com/office/officeart/2005/8/layout/hierarchy2"/>
    <dgm:cxn modelId="{70E1655A-B782-45C7-984F-8D10D9F0F879}" type="presParOf" srcId="{7D05587C-E160-475E-8E20-3750B2B129D5}" destId="{0CB8744E-9DB5-4A05-982B-88E4014EA7F5}" srcOrd="0" destOrd="0" presId="urn:microsoft.com/office/officeart/2005/8/layout/hierarchy2"/>
    <dgm:cxn modelId="{72CEDECA-970B-44A4-B759-C857298335EF}" type="presParOf" srcId="{0CB8744E-9DB5-4A05-982B-88E4014EA7F5}" destId="{D5CC8E13-D0D6-4F18-A4FA-675EED789D7E}" srcOrd="0" destOrd="0" presId="urn:microsoft.com/office/officeart/2005/8/layout/hierarchy2"/>
    <dgm:cxn modelId="{6B8B1F67-4EB1-487B-9EB6-C0CD23170980}" type="presParOf" srcId="{0CB8744E-9DB5-4A05-982B-88E4014EA7F5}" destId="{E3A249A2-7893-4354-A0BD-D29EE9123F1C}" srcOrd="1" destOrd="0" presId="urn:microsoft.com/office/officeart/2005/8/layout/hierarchy2"/>
    <dgm:cxn modelId="{DAE01FA3-C27C-4DE8-AA02-B4FE1DDB97E4}" type="presParOf" srcId="{E3A249A2-7893-4354-A0BD-D29EE9123F1C}" destId="{7AAA7A42-8D93-4ECF-9710-151AFF6D2B47}" srcOrd="0" destOrd="0" presId="urn:microsoft.com/office/officeart/2005/8/layout/hierarchy2"/>
    <dgm:cxn modelId="{9A99FA24-C740-4B13-A91D-148386EBB308}" type="presParOf" srcId="{7AAA7A42-8D93-4ECF-9710-151AFF6D2B47}" destId="{63118878-5C6D-40B2-8DCC-02680849614E}" srcOrd="0" destOrd="0" presId="urn:microsoft.com/office/officeart/2005/8/layout/hierarchy2"/>
    <dgm:cxn modelId="{A28BD482-E9B4-400C-8B7E-0BF4BF204C5B}" type="presParOf" srcId="{E3A249A2-7893-4354-A0BD-D29EE9123F1C}" destId="{28D48D20-98B4-4299-94AE-EF9E21BBDD04}" srcOrd="1" destOrd="0" presId="urn:microsoft.com/office/officeart/2005/8/layout/hierarchy2"/>
    <dgm:cxn modelId="{A09BF323-564A-4E73-9835-83996BA4E1A1}" type="presParOf" srcId="{28D48D20-98B4-4299-94AE-EF9E21BBDD04}" destId="{40D632AA-CEAE-4C7C-B4AC-C64F7ABA2FC8}" srcOrd="0" destOrd="0" presId="urn:microsoft.com/office/officeart/2005/8/layout/hierarchy2"/>
    <dgm:cxn modelId="{76DB4BF1-276F-455E-9042-353F6C6D9208}" type="presParOf" srcId="{28D48D20-98B4-4299-94AE-EF9E21BBDD04}" destId="{6BA5463F-2CC5-4F58-8283-E0844A975012}" srcOrd="1" destOrd="0" presId="urn:microsoft.com/office/officeart/2005/8/layout/hierarchy2"/>
    <dgm:cxn modelId="{94601527-7F95-4EFE-8C00-7E4ED7515926}" type="presParOf" srcId="{6BA5463F-2CC5-4F58-8283-E0844A975012}" destId="{4DC0E502-77E1-4566-987A-D44AF15F581B}" srcOrd="0" destOrd="0" presId="urn:microsoft.com/office/officeart/2005/8/layout/hierarchy2"/>
    <dgm:cxn modelId="{1EE116D9-879F-4C26-B8E7-0BF9F8E6E773}" type="presParOf" srcId="{4DC0E502-77E1-4566-987A-D44AF15F581B}" destId="{4D1EDBBD-EEF8-4255-B7E2-1B11D11CB35D}" srcOrd="0" destOrd="0" presId="urn:microsoft.com/office/officeart/2005/8/layout/hierarchy2"/>
    <dgm:cxn modelId="{D7EF15FE-39D1-410B-BE11-0A5F89B6B163}" type="presParOf" srcId="{6BA5463F-2CC5-4F58-8283-E0844A975012}" destId="{D6750BF8-ACD0-43F5-90E8-7F100B7DF326}" srcOrd="1" destOrd="0" presId="urn:microsoft.com/office/officeart/2005/8/layout/hierarchy2"/>
    <dgm:cxn modelId="{F44E949B-D15B-4855-9536-0B339734BBC4}" type="presParOf" srcId="{D6750BF8-ACD0-43F5-90E8-7F100B7DF326}" destId="{06306DF8-1077-4D7D-A5DE-B0FE3084074C}" srcOrd="0" destOrd="0" presId="urn:microsoft.com/office/officeart/2005/8/layout/hierarchy2"/>
    <dgm:cxn modelId="{C2A7E88A-4C4D-455E-80A0-2DABA857EAB9}" type="presParOf" srcId="{D6750BF8-ACD0-43F5-90E8-7F100B7DF326}" destId="{57DDA106-F801-4CA7-9E40-508086F621FE}" srcOrd="1" destOrd="0" presId="urn:microsoft.com/office/officeart/2005/8/layout/hierarchy2"/>
    <dgm:cxn modelId="{8C4F9483-0994-4B4B-93B3-E9CEFFF3CA9B}" type="presParOf" srcId="{E3A249A2-7893-4354-A0BD-D29EE9123F1C}" destId="{C65809C8-EF43-4BF8-9523-198A60D81F1F}" srcOrd="2" destOrd="0" presId="urn:microsoft.com/office/officeart/2005/8/layout/hierarchy2"/>
    <dgm:cxn modelId="{D652E87F-971F-46E8-9542-1C8E60704BB2}" type="presParOf" srcId="{C65809C8-EF43-4BF8-9523-198A60D81F1F}" destId="{A8931EAC-E621-49D7-B4CF-BE351D90B6A2}" srcOrd="0" destOrd="0" presId="urn:microsoft.com/office/officeart/2005/8/layout/hierarchy2"/>
    <dgm:cxn modelId="{F0536C84-DAB3-4944-B208-8B881725211B}" type="presParOf" srcId="{E3A249A2-7893-4354-A0BD-D29EE9123F1C}" destId="{661896E9-5DB8-43D0-848A-056068387A0C}" srcOrd="3" destOrd="0" presId="urn:microsoft.com/office/officeart/2005/8/layout/hierarchy2"/>
    <dgm:cxn modelId="{BEAF7B0E-E19A-48FC-A23A-5524AD58E542}" type="presParOf" srcId="{661896E9-5DB8-43D0-848A-056068387A0C}" destId="{E6AB79B7-2919-4219-A725-286ED76BEC68}" srcOrd="0" destOrd="0" presId="urn:microsoft.com/office/officeart/2005/8/layout/hierarchy2"/>
    <dgm:cxn modelId="{FB2F29F5-AF24-4EF7-8BFC-F1C685ABF947}" type="presParOf" srcId="{661896E9-5DB8-43D0-848A-056068387A0C}" destId="{CCF4410E-EA36-44A7-B597-C49FECB7DF7F}" srcOrd="1" destOrd="0" presId="urn:microsoft.com/office/officeart/2005/8/layout/hierarchy2"/>
    <dgm:cxn modelId="{208E325B-067A-4983-8FE5-51B781A16BC5}" type="presParOf" srcId="{CCF4410E-EA36-44A7-B597-C49FECB7DF7F}" destId="{032D985A-E4D1-4FD4-8BA3-6039D3A5458B}" srcOrd="0" destOrd="0" presId="urn:microsoft.com/office/officeart/2005/8/layout/hierarchy2"/>
    <dgm:cxn modelId="{225C77AC-FAC6-496D-9151-225F357C3865}" type="presParOf" srcId="{032D985A-E4D1-4FD4-8BA3-6039D3A5458B}" destId="{FF80D97B-29A1-4C82-9748-54078843F51B}" srcOrd="0" destOrd="0" presId="urn:microsoft.com/office/officeart/2005/8/layout/hierarchy2"/>
    <dgm:cxn modelId="{03817CD1-3C63-4A2C-8777-9E96CE699998}" type="presParOf" srcId="{CCF4410E-EA36-44A7-B597-C49FECB7DF7F}" destId="{7BE6B9D3-AA75-42B1-B4AE-C8161A1EC9BB}" srcOrd="1" destOrd="0" presId="urn:microsoft.com/office/officeart/2005/8/layout/hierarchy2"/>
    <dgm:cxn modelId="{800E457D-414B-46E3-A520-0F5EEC4D8F01}" type="presParOf" srcId="{7BE6B9D3-AA75-42B1-B4AE-C8161A1EC9BB}" destId="{B1FFE390-13EE-42FB-A744-8A4DD805F876}" srcOrd="0" destOrd="0" presId="urn:microsoft.com/office/officeart/2005/8/layout/hierarchy2"/>
    <dgm:cxn modelId="{7AB6E86A-8DC0-48D7-93B4-0EE315F4995A}" type="presParOf" srcId="{7BE6B9D3-AA75-42B1-B4AE-C8161A1EC9BB}" destId="{1ECC8BBF-ACAF-443A-8362-33FAE2185E4F}"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952E39-B7D1-4BAB-827D-1D7AF5569D3C}"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F51EC661-ECD4-43E4-9574-5153E3266B4A}">
      <dgm:prSet phldrT="[Text]" custT="1"/>
      <dgm:spPr>
        <a:solidFill>
          <a:schemeClr val="accent2">
            <a:lumMod val="60000"/>
            <a:lumOff val="40000"/>
          </a:schemeClr>
        </a:solidFill>
      </dgm:spPr>
      <dgm:t>
        <a:bodyPr/>
        <a:lstStyle/>
        <a:p>
          <a:pPr algn="just"/>
          <a:r>
            <a:rPr lang="en-US" sz="1800" dirty="0">
              <a:solidFill>
                <a:schemeClr val="tx1"/>
              </a:solidFill>
              <a:latin typeface="UTM Avo" panose="02040603050506020204" pitchFamily="18"/>
              <a:cs typeface="Arial" panose="020B0604020202020204" pitchFamily="34" charset="0"/>
            </a:rPr>
            <a:t>Khi </a:t>
          </a:r>
          <a:r>
            <a:rPr lang="en-US" sz="1800" dirty="0" err="1">
              <a:solidFill>
                <a:schemeClr val="tx1"/>
              </a:solidFill>
              <a:latin typeface="UTM Avo" panose="02040603050506020204" pitchFamily="18"/>
              <a:cs typeface="Arial" panose="020B0604020202020204" pitchFamily="34" charset="0"/>
            </a:rPr>
            <a:t>làm</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bài</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tập</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trong</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phần</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Thực</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hành</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tiếng</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Việt</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cần</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dựa</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vào</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những</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lưu</a:t>
          </a:r>
          <a:r>
            <a:rPr lang="en-US" sz="1800" dirty="0">
              <a:solidFill>
                <a:schemeClr val="tx1"/>
              </a:solidFill>
              <a:latin typeface="UTM Avo" panose="02040603050506020204" pitchFamily="18"/>
              <a:cs typeface="Arial" panose="020B0604020202020204" pitchFamily="34" charset="0"/>
            </a:rPr>
            <a:t> ý </a:t>
          </a:r>
          <a:r>
            <a:rPr lang="en-US" sz="1800" dirty="0" err="1">
              <a:solidFill>
                <a:schemeClr val="tx1"/>
              </a:solidFill>
              <a:latin typeface="UTM Avo" panose="02040603050506020204" pitchFamily="18"/>
              <a:cs typeface="Arial" panose="020B0604020202020204" pitchFamily="34" charset="0"/>
            </a:rPr>
            <a:t>về</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đơn</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vị</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kiến</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thức</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tiếng</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Việt</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có</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liên</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quan</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trong</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phần</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Kiến</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thức</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ngữ</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văn</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nêu</a:t>
          </a:r>
          <a:r>
            <a:rPr lang="en-US" sz="1800" dirty="0">
              <a:solidFill>
                <a:schemeClr val="tx1"/>
              </a:solidFill>
              <a:latin typeface="UTM Avo" panose="02040603050506020204" pitchFamily="18"/>
              <a:cs typeface="Arial" panose="020B0604020202020204" pitchFamily="34" charset="0"/>
            </a:rPr>
            <a:t> ở </a:t>
          </a:r>
          <a:r>
            <a:rPr lang="en-US" sz="1800" dirty="0" err="1">
              <a:solidFill>
                <a:schemeClr val="tx1"/>
              </a:solidFill>
              <a:latin typeface="UTM Avo" panose="02040603050506020204" pitchFamily="18"/>
              <a:cs typeface="Arial" panose="020B0604020202020204" pitchFamily="34" charset="0"/>
            </a:rPr>
            <a:t>đầu</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mỗi</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bài</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học</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để</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có</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hướng</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làm</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bài</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và</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hệ</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thống</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lại</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những</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hiểu</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biết</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của</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mình</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sau</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khi</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làm</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bài</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tập</a:t>
          </a:r>
          <a:r>
            <a:rPr lang="en-US" sz="1800" dirty="0">
              <a:solidFill>
                <a:schemeClr val="tx1"/>
              </a:solidFill>
              <a:latin typeface="UTM Avo" panose="02040603050506020204" pitchFamily="18"/>
              <a:cs typeface="Arial" panose="020B0604020202020204" pitchFamily="34" charset="0"/>
            </a:rPr>
            <a:t>.</a:t>
          </a:r>
        </a:p>
      </dgm:t>
    </dgm:pt>
    <dgm:pt modelId="{7695F894-5117-4267-BCC4-1231EBEB095B}" type="parTrans" cxnId="{B6284CF1-2B1E-4A9B-9C75-027646E773C6}">
      <dgm:prSet/>
      <dgm:spPr/>
      <dgm:t>
        <a:bodyPr/>
        <a:lstStyle/>
        <a:p>
          <a:pPr algn="just"/>
          <a:endParaRPr lang="en-US">
            <a:latin typeface="Arial" panose="020B0604020202020204" pitchFamily="34" charset="0"/>
            <a:cs typeface="Arial" panose="020B0604020202020204" pitchFamily="34" charset="0"/>
          </a:endParaRPr>
        </a:p>
      </dgm:t>
    </dgm:pt>
    <dgm:pt modelId="{370AC53D-54DD-422B-BDAB-A3207FDC0327}" type="sibTrans" cxnId="{B6284CF1-2B1E-4A9B-9C75-027646E773C6}">
      <dgm:prSet/>
      <dgm:spPr>
        <a:solidFill>
          <a:schemeClr val="accent2">
            <a:lumMod val="75000"/>
            <a:alpha val="90000"/>
          </a:schemeClr>
        </a:solidFill>
      </dgm:spPr>
      <dgm:t>
        <a:bodyPr/>
        <a:lstStyle/>
        <a:p>
          <a:pPr algn="just"/>
          <a:endParaRPr lang="en-US">
            <a:latin typeface="Arial" panose="020B0604020202020204" pitchFamily="34" charset="0"/>
            <a:cs typeface="Arial" panose="020B0604020202020204" pitchFamily="34" charset="0"/>
          </a:endParaRPr>
        </a:p>
      </dgm:t>
    </dgm:pt>
    <dgm:pt modelId="{D068AF0E-02E1-470E-A74F-4DB341CFEF4C}">
      <dgm:prSet phldrT="[Text]" custT="1"/>
      <dgm:spPr>
        <a:solidFill>
          <a:schemeClr val="accent2">
            <a:lumMod val="60000"/>
            <a:lumOff val="40000"/>
          </a:schemeClr>
        </a:solidFill>
      </dgm:spPr>
      <dgm:t>
        <a:bodyPr/>
        <a:lstStyle/>
        <a:p>
          <a:pPr algn="just"/>
          <a:r>
            <a:rPr lang="en-US" sz="1800" dirty="0" err="1">
              <a:solidFill>
                <a:schemeClr val="tx1"/>
              </a:solidFill>
              <a:latin typeface="UTM Avo" panose="02040603050506020204" pitchFamily="18"/>
              <a:cs typeface="Arial" panose="020B0604020202020204" pitchFamily="34" charset="0"/>
            </a:rPr>
            <a:t>Thực</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hành</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vận</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dụng</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kiến</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thức</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tiếng</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Việt</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trong</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các</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tiết</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đọc</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hiểu</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viết</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nói</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và</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nghe</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cũng</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như</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trong</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tiết</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học</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các</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môn</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học</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khác</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trong</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sinh</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hoạt</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và</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giao</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tiếp</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với</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nhiều</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hình</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thức</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khác</a:t>
          </a:r>
          <a:r>
            <a:rPr lang="en-US" sz="1800" dirty="0">
              <a:solidFill>
                <a:schemeClr val="tx1"/>
              </a:solidFill>
              <a:latin typeface="UTM Avo" panose="02040603050506020204" pitchFamily="18"/>
              <a:cs typeface="Arial" panose="020B0604020202020204" pitchFamily="34" charset="0"/>
            </a:rPr>
            <a:t> </a:t>
          </a:r>
          <a:r>
            <a:rPr lang="en-US" sz="1800" dirty="0" err="1">
              <a:solidFill>
                <a:schemeClr val="tx1"/>
              </a:solidFill>
              <a:latin typeface="UTM Avo" panose="02040603050506020204" pitchFamily="18"/>
              <a:cs typeface="Arial" panose="020B0604020202020204" pitchFamily="34" charset="0"/>
            </a:rPr>
            <a:t>nhau</a:t>
          </a:r>
          <a:r>
            <a:rPr lang="en-US" sz="1800" dirty="0">
              <a:solidFill>
                <a:schemeClr val="tx1"/>
              </a:solidFill>
              <a:latin typeface="UTM Avo" panose="02040603050506020204" pitchFamily="18"/>
              <a:cs typeface="Arial" panose="020B0604020202020204" pitchFamily="34" charset="0"/>
            </a:rPr>
            <a:t>.</a:t>
          </a:r>
        </a:p>
      </dgm:t>
    </dgm:pt>
    <dgm:pt modelId="{55724A7C-4D9F-40CF-9F89-66B50C8D757D}" type="parTrans" cxnId="{038598E2-8757-43A1-A114-CD0477EFAE5E}">
      <dgm:prSet/>
      <dgm:spPr/>
      <dgm:t>
        <a:bodyPr/>
        <a:lstStyle/>
        <a:p>
          <a:pPr algn="just"/>
          <a:endParaRPr lang="en-US">
            <a:latin typeface="Arial" panose="020B0604020202020204" pitchFamily="34" charset="0"/>
            <a:cs typeface="Arial" panose="020B0604020202020204" pitchFamily="34" charset="0"/>
          </a:endParaRPr>
        </a:p>
      </dgm:t>
    </dgm:pt>
    <dgm:pt modelId="{A3ECE54A-35F0-4959-AC67-2534ED8486F7}" type="sibTrans" cxnId="{038598E2-8757-43A1-A114-CD0477EFAE5E}">
      <dgm:prSet/>
      <dgm:spPr/>
      <dgm:t>
        <a:bodyPr/>
        <a:lstStyle/>
        <a:p>
          <a:pPr algn="just"/>
          <a:endParaRPr lang="en-US">
            <a:latin typeface="Arial" panose="020B0604020202020204" pitchFamily="34" charset="0"/>
            <a:cs typeface="Arial" panose="020B0604020202020204" pitchFamily="34" charset="0"/>
          </a:endParaRPr>
        </a:p>
      </dgm:t>
    </dgm:pt>
    <dgm:pt modelId="{6A10BAB3-8DED-4143-AEF4-850EB582D318}" type="pres">
      <dgm:prSet presAssocID="{85952E39-B7D1-4BAB-827D-1D7AF5569D3C}" presName="outerComposite" presStyleCnt="0">
        <dgm:presLayoutVars>
          <dgm:chMax val="5"/>
          <dgm:dir/>
          <dgm:resizeHandles val="exact"/>
        </dgm:presLayoutVars>
      </dgm:prSet>
      <dgm:spPr/>
    </dgm:pt>
    <dgm:pt modelId="{409C85A8-FA63-4FC7-8054-904910E530C4}" type="pres">
      <dgm:prSet presAssocID="{85952E39-B7D1-4BAB-827D-1D7AF5569D3C}" presName="dummyMaxCanvas" presStyleCnt="0">
        <dgm:presLayoutVars/>
      </dgm:prSet>
      <dgm:spPr/>
    </dgm:pt>
    <dgm:pt modelId="{2E3F9163-2818-4B19-B0F7-E6260EC5453D}" type="pres">
      <dgm:prSet presAssocID="{85952E39-B7D1-4BAB-827D-1D7AF5569D3C}" presName="TwoNodes_1" presStyleLbl="node1" presStyleIdx="0" presStyleCnt="2" custScaleX="117647" custScaleY="93329" custLinFactNeighborX="851" custLinFactNeighborY="5425">
        <dgm:presLayoutVars>
          <dgm:bulletEnabled val="1"/>
        </dgm:presLayoutVars>
      </dgm:prSet>
      <dgm:spPr/>
    </dgm:pt>
    <dgm:pt modelId="{C924C04F-7241-4BE2-AD17-C05E4B70C465}" type="pres">
      <dgm:prSet presAssocID="{85952E39-B7D1-4BAB-827D-1D7AF5569D3C}" presName="TwoNodes_2" presStyleLbl="node1" presStyleIdx="1" presStyleCnt="2" custScaleX="112829" custScaleY="90055">
        <dgm:presLayoutVars>
          <dgm:bulletEnabled val="1"/>
        </dgm:presLayoutVars>
      </dgm:prSet>
      <dgm:spPr/>
    </dgm:pt>
    <dgm:pt modelId="{E1ACBF4F-9A9B-408B-9C84-3AEBEA61799F}" type="pres">
      <dgm:prSet presAssocID="{85952E39-B7D1-4BAB-827D-1D7AF5569D3C}" presName="TwoConn_1-2" presStyleLbl="fgAccFollowNode1" presStyleIdx="0" presStyleCnt="1">
        <dgm:presLayoutVars>
          <dgm:bulletEnabled val="1"/>
        </dgm:presLayoutVars>
      </dgm:prSet>
      <dgm:spPr/>
    </dgm:pt>
    <dgm:pt modelId="{266C1A22-D67A-4973-AD59-37E0F753A597}" type="pres">
      <dgm:prSet presAssocID="{85952E39-B7D1-4BAB-827D-1D7AF5569D3C}" presName="TwoNodes_1_text" presStyleLbl="node1" presStyleIdx="1" presStyleCnt="2">
        <dgm:presLayoutVars>
          <dgm:bulletEnabled val="1"/>
        </dgm:presLayoutVars>
      </dgm:prSet>
      <dgm:spPr/>
    </dgm:pt>
    <dgm:pt modelId="{AD006553-72C1-43D5-8A6A-9C6FCA1E716B}" type="pres">
      <dgm:prSet presAssocID="{85952E39-B7D1-4BAB-827D-1D7AF5569D3C}" presName="TwoNodes_2_text" presStyleLbl="node1" presStyleIdx="1" presStyleCnt="2">
        <dgm:presLayoutVars>
          <dgm:bulletEnabled val="1"/>
        </dgm:presLayoutVars>
      </dgm:prSet>
      <dgm:spPr/>
    </dgm:pt>
  </dgm:ptLst>
  <dgm:cxnLst>
    <dgm:cxn modelId="{86F2EE10-46FC-4E3C-B40C-4D1AFE745D97}" type="presOf" srcId="{F51EC661-ECD4-43E4-9574-5153E3266B4A}" destId="{2E3F9163-2818-4B19-B0F7-E6260EC5453D}" srcOrd="0" destOrd="0" presId="urn:microsoft.com/office/officeart/2005/8/layout/vProcess5"/>
    <dgm:cxn modelId="{E996D23E-4AAC-416F-81E1-C1AB89C77E93}" type="presOf" srcId="{F51EC661-ECD4-43E4-9574-5153E3266B4A}" destId="{266C1A22-D67A-4973-AD59-37E0F753A597}" srcOrd="1" destOrd="0" presId="urn:microsoft.com/office/officeart/2005/8/layout/vProcess5"/>
    <dgm:cxn modelId="{3C49366F-8028-4671-AF26-C05540C65F37}" type="presOf" srcId="{D068AF0E-02E1-470E-A74F-4DB341CFEF4C}" destId="{AD006553-72C1-43D5-8A6A-9C6FCA1E716B}" srcOrd="1" destOrd="0" presId="urn:microsoft.com/office/officeart/2005/8/layout/vProcess5"/>
    <dgm:cxn modelId="{32FD93A8-FABC-498F-82A0-DBC7787FE44B}" type="presOf" srcId="{D068AF0E-02E1-470E-A74F-4DB341CFEF4C}" destId="{C924C04F-7241-4BE2-AD17-C05E4B70C465}" srcOrd="0" destOrd="0" presId="urn:microsoft.com/office/officeart/2005/8/layout/vProcess5"/>
    <dgm:cxn modelId="{038598E2-8757-43A1-A114-CD0477EFAE5E}" srcId="{85952E39-B7D1-4BAB-827D-1D7AF5569D3C}" destId="{D068AF0E-02E1-470E-A74F-4DB341CFEF4C}" srcOrd="1" destOrd="0" parTransId="{55724A7C-4D9F-40CF-9F89-66B50C8D757D}" sibTransId="{A3ECE54A-35F0-4959-AC67-2534ED8486F7}"/>
    <dgm:cxn modelId="{B6284CF1-2B1E-4A9B-9C75-027646E773C6}" srcId="{85952E39-B7D1-4BAB-827D-1D7AF5569D3C}" destId="{F51EC661-ECD4-43E4-9574-5153E3266B4A}" srcOrd="0" destOrd="0" parTransId="{7695F894-5117-4267-BCC4-1231EBEB095B}" sibTransId="{370AC53D-54DD-422B-BDAB-A3207FDC0327}"/>
    <dgm:cxn modelId="{4D2300FB-AC11-4E9F-BC3D-84D52FDC6734}" type="presOf" srcId="{85952E39-B7D1-4BAB-827D-1D7AF5569D3C}" destId="{6A10BAB3-8DED-4143-AEF4-850EB582D318}" srcOrd="0" destOrd="0" presId="urn:microsoft.com/office/officeart/2005/8/layout/vProcess5"/>
    <dgm:cxn modelId="{D64DDFFC-CE4C-4383-AAE5-826505563BFF}" type="presOf" srcId="{370AC53D-54DD-422B-BDAB-A3207FDC0327}" destId="{E1ACBF4F-9A9B-408B-9C84-3AEBEA61799F}" srcOrd="0" destOrd="0" presId="urn:microsoft.com/office/officeart/2005/8/layout/vProcess5"/>
    <dgm:cxn modelId="{BA41EF86-A232-4B06-8E1E-F18FF65F95BE}" type="presParOf" srcId="{6A10BAB3-8DED-4143-AEF4-850EB582D318}" destId="{409C85A8-FA63-4FC7-8054-904910E530C4}" srcOrd="0" destOrd="0" presId="urn:microsoft.com/office/officeart/2005/8/layout/vProcess5"/>
    <dgm:cxn modelId="{2B450147-82A9-4AB6-AA10-BC18CAFC0FBF}" type="presParOf" srcId="{6A10BAB3-8DED-4143-AEF4-850EB582D318}" destId="{2E3F9163-2818-4B19-B0F7-E6260EC5453D}" srcOrd="1" destOrd="0" presId="urn:microsoft.com/office/officeart/2005/8/layout/vProcess5"/>
    <dgm:cxn modelId="{B91464EE-A531-4EA3-B3D8-D5BCD1352190}" type="presParOf" srcId="{6A10BAB3-8DED-4143-AEF4-850EB582D318}" destId="{C924C04F-7241-4BE2-AD17-C05E4B70C465}" srcOrd="2" destOrd="0" presId="urn:microsoft.com/office/officeart/2005/8/layout/vProcess5"/>
    <dgm:cxn modelId="{5E9C0E67-8E16-43A3-87AA-E8E7414CCA45}" type="presParOf" srcId="{6A10BAB3-8DED-4143-AEF4-850EB582D318}" destId="{E1ACBF4F-9A9B-408B-9C84-3AEBEA61799F}" srcOrd="3" destOrd="0" presId="urn:microsoft.com/office/officeart/2005/8/layout/vProcess5"/>
    <dgm:cxn modelId="{5EFCE6B1-F544-4A0A-82CD-468B1CCA46EB}" type="presParOf" srcId="{6A10BAB3-8DED-4143-AEF4-850EB582D318}" destId="{266C1A22-D67A-4973-AD59-37E0F753A597}" srcOrd="4" destOrd="0" presId="urn:microsoft.com/office/officeart/2005/8/layout/vProcess5"/>
    <dgm:cxn modelId="{9330FC0D-4D36-43F1-B635-EBA9EB6E5484}" type="presParOf" srcId="{6A10BAB3-8DED-4143-AEF4-850EB582D318}" destId="{AD006553-72C1-43D5-8A6A-9C6FCA1E716B}" srcOrd="5"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6943BE-7111-45CA-A2C6-1358756F45F1}" type="doc">
      <dgm:prSet loTypeId="urn:microsoft.com/office/officeart/2005/8/layout/chevronAccent+Icon" loCatId="process" qsTypeId="urn:microsoft.com/office/officeart/2005/8/quickstyle/simple1" qsCatId="simple" csTypeId="urn:microsoft.com/office/officeart/2005/8/colors/colorful5" csCatId="colorful" phldr="1"/>
      <dgm:spPr/>
    </dgm:pt>
    <dgm:pt modelId="{58975E73-3D66-4B06-9B11-1E77758C775D}">
      <dgm:prSet phldrT="[Text]" custT="1"/>
      <dgm:spPr>
        <a:xfrm>
          <a:off x="504757" y="1454126"/>
          <a:ext cx="1593060" cy="728196"/>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0"/>
              <a:satOff val="0"/>
              <a:lumOff val="0"/>
              <a:alphaOff val="0"/>
            </a:srgbClr>
          </a:solidFill>
          <a:prstDash val="solid"/>
        </a:ln>
        <a:effectLst/>
      </dgm:spPr>
      <dgm:t>
        <a:bodyPr/>
        <a:lstStyle/>
        <a:p>
          <a:pPr>
            <a:buNone/>
          </a:pPr>
          <a:r>
            <a:rPr lang="vi-VN" sz="2400" dirty="0">
              <a:solidFill>
                <a:sysClr val="windowText" lastClr="000000">
                  <a:hueOff val="0"/>
                  <a:satOff val="0"/>
                  <a:lumOff val="0"/>
                  <a:alphaOff val="0"/>
                </a:sysClr>
              </a:solidFill>
              <a:latin typeface="UTM Avo" panose="02040603050506020204" pitchFamily="18"/>
              <a:ea typeface="+mn-ea"/>
              <a:cs typeface="+mn-cs"/>
            </a:rPr>
            <a:t>Truyện</a:t>
          </a:r>
          <a:endParaRPr lang="en-US" sz="2400" dirty="0">
            <a:solidFill>
              <a:sysClr val="windowText" lastClr="000000">
                <a:hueOff val="0"/>
                <a:satOff val="0"/>
                <a:lumOff val="0"/>
                <a:alphaOff val="0"/>
              </a:sysClr>
            </a:solidFill>
            <a:latin typeface="UTM Avo" panose="02040603050506020204" pitchFamily="18"/>
            <a:ea typeface="+mn-ea"/>
            <a:cs typeface="+mn-cs"/>
          </a:endParaRPr>
        </a:p>
      </dgm:t>
    </dgm:pt>
    <dgm:pt modelId="{B05112EC-9FA2-45B2-8736-F40803307F7B}" type="parTrans" cxnId="{A2CF3183-720E-4F50-9481-0B60B6B54E91}">
      <dgm:prSet/>
      <dgm:spPr/>
      <dgm:t>
        <a:bodyPr/>
        <a:lstStyle/>
        <a:p>
          <a:endParaRPr lang="en-US" sz="2400"/>
        </a:p>
      </dgm:t>
    </dgm:pt>
    <dgm:pt modelId="{020BAACF-5C10-4691-A3D2-11D8FF2E2AA0}" type="sibTrans" cxnId="{A2CF3183-720E-4F50-9481-0B60B6B54E91}">
      <dgm:prSet/>
      <dgm:spPr/>
      <dgm:t>
        <a:bodyPr/>
        <a:lstStyle/>
        <a:p>
          <a:endParaRPr lang="en-US" sz="2400"/>
        </a:p>
      </dgm:t>
    </dgm:pt>
    <dgm:pt modelId="{ED65DE4A-64DA-4756-B7FE-8CC528BE69BA}">
      <dgm:prSet phldrT="[Text]" custT="1"/>
      <dgm:spPr>
        <a:xfrm>
          <a:off x="2659581" y="1454126"/>
          <a:ext cx="1593060" cy="728196"/>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2483469"/>
              <a:satOff val="9953"/>
              <a:lumOff val="2157"/>
              <a:alphaOff val="0"/>
            </a:srgbClr>
          </a:solidFill>
          <a:prstDash val="solid"/>
        </a:ln>
        <a:effectLst/>
      </dgm:spPr>
      <dgm:t>
        <a:bodyPr/>
        <a:lstStyle/>
        <a:p>
          <a:pPr>
            <a:buNone/>
          </a:pPr>
          <a:r>
            <a:rPr lang="vi-VN" sz="2400" dirty="0">
              <a:solidFill>
                <a:schemeClr val="tx1"/>
              </a:solidFill>
              <a:latin typeface="UTM Avo" panose="02040603050506020204" pitchFamily="18"/>
              <a:ea typeface="+mn-ea"/>
              <a:cs typeface="+mn-cs"/>
            </a:rPr>
            <a:t>Thơ </a:t>
          </a:r>
          <a:endParaRPr lang="en-US" sz="2400" dirty="0">
            <a:solidFill>
              <a:schemeClr val="tx1"/>
            </a:solidFill>
            <a:latin typeface="UTM Avo" panose="02040603050506020204" pitchFamily="18"/>
            <a:ea typeface="+mn-ea"/>
            <a:cs typeface="+mn-cs"/>
          </a:endParaRPr>
        </a:p>
      </dgm:t>
    </dgm:pt>
    <dgm:pt modelId="{C620214F-49BD-4138-B5F1-0AAB9E1B3338}" type="parTrans" cxnId="{09FF4C8A-B2DC-4BD6-96C0-E81544672B88}">
      <dgm:prSet/>
      <dgm:spPr/>
      <dgm:t>
        <a:bodyPr/>
        <a:lstStyle/>
        <a:p>
          <a:endParaRPr lang="en-US" sz="2400"/>
        </a:p>
      </dgm:t>
    </dgm:pt>
    <dgm:pt modelId="{7BB51266-E2BC-4A59-9DD8-76700A6F465A}" type="sibTrans" cxnId="{09FF4C8A-B2DC-4BD6-96C0-E81544672B88}">
      <dgm:prSet/>
      <dgm:spPr/>
      <dgm:t>
        <a:bodyPr/>
        <a:lstStyle/>
        <a:p>
          <a:endParaRPr lang="en-US" sz="2400"/>
        </a:p>
      </dgm:t>
    </dgm:pt>
    <dgm:pt modelId="{35BBED65-B126-4789-B40B-13E53BD28F2D}">
      <dgm:prSet phldrT="[Text]" custT="1"/>
      <dgm:spPr>
        <a:xfrm>
          <a:off x="4814405" y="1454126"/>
          <a:ext cx="1593060" cy="728196"/>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4966938"/>
              <a:satOff val="19906"/>
              <a:lumOff val="4314"/>
              <a:alphaOff val="0"/>
            </a:srgbClr>
          </a:solidFill>
          <a:prstDash val="solid"/>
        </a:ln>
        <a:effectLst/>
      </dgm:spPr>
      <dgm:t>
        <a:bodyPr/>
        <a:lstStyle/>
        <a:p>
          <a:pPr>
            <a:buNone/>
          </a:pPr>
          <a:r>
            <a:rPr lang="vi-VN" sz="2400" dirty="0">
              <a:solidFill>
                <a:sysClr val="windowText" lastClr="000000">
                  <a:hueOff val="0"/>
                  <a:satOff val="0"/>
                  <a:lumOff val="0"/>
                  <a:alphaOff val="0"/>
                </a:sysClr>
              </a:solidFill>
              <a:latin typeface="UTM Avo" panose="02040603050506020204" pitchFamily="18"/>
              <a:ea typeface="+mn-ea"/>
              <a:cs typeface="+mn-cs"/>
            </a:rPr>
            <a:t>Kí</a:t>
          </a:r>
          <a:endParaRPr lang="en-US" sz="2400" dirty="0">
            <a:solidFill>
              <a:sysClr val="windowText" lastClr="000000">
                <a:hueOff val="0"/>
                <a:satOff val="0"/>
                <a:lumOff val="0"/>
                <a:alphaOff val="0"/>
              </a:sysClr>
            </a:solidFill>
            <a:latin typeface="UTM Avo" panose="02040603050506020204" pitchFamily="18"/>
            <a:ea typeface="+mn-ea"/>
            <a:cs typeface="+mn-cs"/>
          </a:endParaRPr>
        </a:p>
      </dgm:t>
    </dgm:pt>
    <dgm:pt modelId="{E9999B27-64CB-47A2-9675-264382053594}" type="parTrans" cxnId="{A38474A2-3F3B-486A-AB1D-991C15C8AB4A}">
      <dgm:prSet/>
      <dgm:spPr/>
      <dgm:t>
        <a:bodyPr/>
        <a:lstStyle/>
        <a:p>
          <a:endParaRPr lang="en-US" sz="2400"/>
        </a:p>
      </dgm:t>
    </dgm:pt>
    <dgm:pt modelId="{AD6DFFEC-A33E-458B-A7D3-292D43218DCE}" type="sibTrans" cxnId="{A38474A2-3F3B-486A-AB1D-991C15C8AB4A}">
      <dgm:prSet/>
      <dgm:spPr/>
      <dgm:t>
        <a:bodyPr/>
        <a:lstStyle/>
        <a:p>
          <a:endParaRPr lang="en-US" sz="2400"/>
        </a:p>
      </dgm:t>
    </dgm:pt>
    <dgm:pt modelId="{0C74349E-6BE7-4123-87FF-03B4CE525D24}">
      <dgm:prSet phldrT="[Text]" custT="1"/>
      <dgm:spPr>
        <a:xfrm>
          <a:off x="6969229" y="1454126"/>
          <a:ext cx="1593060" cy="728196"/>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7450407"/>
              <a:satOff val="29858"/>
              <a:lumOff val="6471"/>
              <a:alphaOff val="0"/>
            </a:srgbClr>
          </a:solidFill>
          <a:prstDash val="solid"/>
        </a:ln>
        <a:effectLst/>
      </dgm:spPr>
      <dgm:t>
        <a:bodyPr/>
        <a:lstStyle/>
        <a:p>
          <a:pPr>
            <a:buNone/>
          </a:pPr>
          <a:r>
            <a:rPr lang="vi-VN" sz="2400" dirty="0">
              <a:solidFill>
                <a:sysClr val="windowText" lastClr="000000">
                  <a:hueOff val="0"/>
                  <a:satOff val="0"/>
                  <a:lumOff val="0"/>
                  <a:alphaOff val="0"/>
                </a:sysClr>
              </a:solidFill>
              <a:latin typeface="UTM Avo" panose="02040603050506020204" pitchFamily="18"/>
              <a:ea typeface="+mn-ea"/>
              <a:cs typeface="+mn-cs"/>
            </a:rPr>
            <a:t>Văn bản nghị luận</a:t>
          </a:r>
          <a:endParaRPr lang="en-US" sz="2400" dirty="0">
            <a:solidFill>
              <a:sysClr val="windowText" lastClr="000000">
                <a:hueOff val="0"/>
                <a:satOff val="0"/>
                <a:lumOff val="0"/>
                <a:alphaOff val="0"/>
              </a:sysClr>
            </a:solidFill>
            <a:latin typeface="UTM Avo" panose="02040603050506020204" pitchFamily="18"/>
            <a:ea typeface="+mn-ea"/>
            <a:cs typeface="+mn-cs"/>
          </a:endParaRPr>
        </a:p>
      </dgm:t>
    </dgm:pt>
    <dgm:pt modelId="{EC9D0D25-E349-42CF-8C1B-8E4EB0C5CED2}" type="sibTrans" cxnId="{9EBA93F7-DE64-4256-8BA0-F9BEAB70FF0B}">
      <dgm:prSet/>
      <dgm:spPr/>
      <dgm:t>
        <a:bodyPr/>
        <a:lstStyle/>
        <a:p>
          <a:endParaRPr lang="en-US" sz="2400"/>
        </a:p>
      </dgm:t>
    </dgm:pt>
    <dgm:pt modelId="{E63197A2-169B-4858-97C4-A437DCF907EB}" type="parTrans" cxnId="{9EBA93F7-DE64-4256-8BA0-F9BEAB70FF0B}">
      <dgm:prSet/>
      <dgm:spPr/>
      <dgm:t>
        <a:bodyPr/>
        <a:lstStyle/>
        <a:p>
          <a:endParaRPr lang="en-US" sz="2400"/>
        </a:p>
      </dgm:t>
    </dgm:pt>
    <dgm:pt modelId="{D67A441C-4F33-46D3-A4EC-BC7F59DCDDA0}">
      <dgm:prSet phldrT="[Text]" custT="1"/>
      <dgm:spPr>
        <a:xfrm>
          <a:off x="9124054" y="1454126"/>
          <a:ext cx="1593060" cy="728196"/>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9933876"/>
              <a:satOff val="39811"/>
              <a:lumOff val="8628"/>
              <a:alphaOff val="0"/>
            </a:srgbClr>
          </a:solidFill>
          <a:prstDash val="solid"/>
        </a:ln>
        <a:effectLst/>
      </dgm:spPr>
      <dgm:t>
        <a:bodyPr/>
        <a:lstStyle/>
        <a:p>
          <a:pPr>
            <a:buNone/>
          </a:pPr>
          <a:r>
            <a:rPr lang="vi-VN" sz="2400" dirty="0">
              <a:solidFill>
                <a:sysClr val="windowText" lastClr="000000">
                  <a:hueOff val="0"/>
                  <a:satOff val="0"/>
                  <a:lumOff val="0"/>
                  <a:alphaOff val="0"/>
                </a:sysClr>
              </a:solidFill>
              <a:latin typeface="UTM Avo" panose="02040603050506020204" pitchFamily="18"/>
              <a:ea typeface="+mn-ea"/>
              <a:cs typeface="+mn-cs"/>
            </a:rPr>
            <a:t>Văn bản thông tin</a:t>
          </a:r>
          <a:endParaRPr lang="en-US" sz="2400" dirty="0">
            <a:solidFill>
              <a:sysClr val="windowText" lastClr="000000">
                <a:hueOff val="0"/>
                <a:satOff val="0"/>
                <a:lumOff val="0"/>
                <a:alphaOff val="0"/>
              </a:sysClr>
            </a:solidFill>
            <a:latin typeface="UTM Avo" panose="02040603050506020204" pitchFamily="18"/>
            <a:ea typeface="+mn-ea"/>
            <a:cs typeface="+mn-cs"/>
          </a:endParaRPr>
        </a:p>
      </dgm:t>
    </dgm:pt>
    <dgm:pt modelId="{F231BBF6-0CAB-4DBA-8D2D-E0FBEFA1FE01}" type="parTrans" cxnId="{CBC6CBB9-FD5E-4EBF-9FBC-8C4D51DB3A21}">
      <dgm:prSet/>
      <dgm:spPr/>
      <dgm:t>
        <a:bodyPr/>
        <a:lstStyle/>
        <a:p>
          <a:endParaRPr lang="en-US" sz="2400"/>
        </a:p>
      </dgm:t>
    </dgm:pt>
    <dgm:pt modelId="{480FD23A-B115-44E8-B2F7-DD8C127EF765}" type="sibTrans" cxnId="{CBC6CBB9-FD5E-4EBF-9FBC-8C4D51DB3A21}">
      <dgm:prSet/>
      <dgm:spPr/>
      <dgm:t>
        <a:bodyPr/>
        <a:lstStyle/>
        <a:p>
          <a:endParaRPr lang="en-US" sz="2400"/>
        </a:p>
      </dgm:t>
    </dgm:pt>
    <dgm:pt modelId="{4FEFEF1D-4D94-4041-9C3B-620CA494EDB3}" type="pres">
      <dgm:prSet presAssocID="{646943BE-7111-45CA-A2C6-1358756F45F1}" presName="Name0" presStyleCnt="0">
        <dgm:presLayoutVars>
          <dgm:dir/>
          <dgm:resizeHandles val="exact"/>
        </dgm:presLayoutVars>
      </dgm:prSet>
      <dgm:spPr/>
    </dgm:pt>
    <dgm:pt modelId="{FFA1C111-AD7D-4106-BF20-B9E41EC3E30F}" type="pres">
      <dgm:prSet presAssocID="{58975E73-3D66-4B06-9B11-1E77758C775D}" presName="composite" presStyleCnt="0"/>
      <dgm:spPr/>
    </dgm:pt>
    <dgm:pt modelId="{65FC3FA3-630D-4B21-823F-0DFD66E4A976}" type="pres">
      <dgm:prSet presAssocID="{58975E73-3D66-4B06-9B11-1E77758C775D}" presName="bgChev" presStyleLbl="node1" presStyleIdx="0" presStyleCnt="5"/>
      <dgm:spPr>
        <a:xfrm>
          <a:off x="1685" y="1272077"/>
          <a:ext cx="1886519" cy="728196"/>
        </a:xfrm>
        <a:prstGeom prst="chevron">
          <a:avLst>
            <a:gd name="adj" fmla="val 4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gm:spPr>
    </dgm:pt>
    <dgm:pt modelId="{B0D76B5F-6C93-4DAB-AC0A-62F0DFF26F9F}" type="pres">
      <dgm:prSet presAssocID="{58975E73-3D66-4B06-9B11-1E77758C775D}" presName="txNode" presStyleLbl="fgAcc1" presStyleIdx="0" presStyleCnt="5">
        <dgm:presLayoutVars>
          <dgm:bulletEnabled val="1"/>
        </dgm:presLayoutVars>
      </dgm:prSet>
      <dgm:spPr/>
    </dgm:pt>
    <dgm:pt modelId="{73789A1C-4AD8-446C-8EFE-BC3EC60A5047}" type="pres">
      <dgm:prSet presAssocID="{020BAACF-5C10-4691-A3D2-11D8FF2E2AA0}" presName="compositeSpace" presStyleCnt="0"/>
      <dgm:spPr/>
    </dgm:pt>
    <dgm:pt modelId="{AEFC84E9-B2EC-4731-8E3F-9CCFB0A26C77}" type="pres">
      <dgm:prSet presAssocID="{ED65DE4A-64DA-4756-B7FE-8CC528BE69BA}" presName="composite" presStyleCnt="0"/>
      <dgm:spPr/>
    </dgm:pt>
    <dgm:pt modelId="{032AFA44-44A5-4ACB-A9E2-766743F6ADE7}" type="pres">
      <dgm:prSet presAssocID="{ED65DE4A-64DA-4756-B7FE-8CC528BE69BA}" presName="bgChev" presStyleLbl="node1" presStyleIdx="1" presStyleCnt="5"/>
      <dgm:spPr>
        <a:xfrm>
          <a:off x="2156509" y="1272077"/>
          <a:ext cx="1886519" cy="728196"/>
        </a:xfrm>
        <a:prstGeom prst="chevron">
          <a:avLst>
            <a:gd name="adj" fmla="val 40000"/>
          </a:avLst>
        </a:prstGeom>
        <a:solidFill>
          <a:srgbClr val="4BACC6">
            <a:hueOff val="-2483469"/>
            <a:satOff val="9953"/>
            <a:lumOff val="2157"/>
            <a:alphaOff val="0"/>
          </a:srgbClr>
        </a:solidFill>
        <a:ln w="25400" cap="flat" cmpd="sng" algn="ctr">
          <a:solidFill>
            <a:sysClr val="window" lastClr="FFFFFF">
              <a:hueOff val="0"/>
              <a:satOff val="0"/>
              <a:lumOff val="0"/>
              <a:alphaOff val="0"/>
            </a:sysClr>
          </a:solidFill>
          <a:prstDash val="solid"/>
        </a:ln>
        <a:effectLst/>
      </dgm:spPr>
    </dgm:pt>
    <dgm:pt modelId="{EE5CD84C-595C-49D7-97E1-B88D24EAB966}" type="pres">
      <dgm:prSet presAssocID="{ED65DE4A-64DA-4756-B7FE-8CC528BE69BA}" presName="txNode" presStyleLbl="fgAcc1" presStyleIdx="1" presStyleCnt="5">
        <dgm:presLayoutVars>
          <dgm:bulletEnabled val="1"/>
        </dgm:presLayoutVars>
      </dgm:prSet>
      <dgm:spPr/>
    </dgm:pt>
    <dgm:pt modelId="{B9DBC6EC-3B9A-409E-AA69-B9B9A9653ED1}" type="pres">
      <dgm:prSet presAssocID="{7BB51266-E2BC-4A59-9DD8-76700A6F465A}" presName="compositeSpace" presStyleCnt="0"/>
      <dgm:spPr/>
    </dgm:pt>
    <dgm:pt modelId="{96D838A0-B03C-42D0-8F85-C9CF60CA077B}" type="pres">
      <dgm:prSet presAssocID="{35BBED65-B126-4789-B40B-13E53BD28F2D}" presName="composite" presStyleCnt="0"/>
      <dgm:spPr/>
    </dgm:pt>
    <dgm:pt modelId="{A34B7088-E98B-47AE-9939-019C0B13C6A1}" type="pres">
      <dgm:prSet presAssocID="{35BBED65-B126-4789-B40B-13E53BD28F2D}" presName="bgChev" presStyleLbl="node1" presStyleIdx="2" presStyleCnt="5"/>
      <dgm:spPr>
        <a:xfrm>
          <a:off x="4311333" y="1272077"/>
          <a:ext cx="1886519" cy="728196"/>
        </a:xfrm>
        <a:prstGeom prst="chevron">
          <a:avLst>
            <a:gd name="adj" fmla="val 40000"/>
          </a:avLst>
        </a:prstGeom>
        <a:solidFill>
          <a:srgbClr val="4BACC6">
            <a:hueOff val="-4966938"/>
            <a:satOff val="19906"/>
            <a:lumOff val="4314"/>
            <a:alphaOff val="0"/>
          </a:srgbClr>
        </a:solidFill>
        <a:ln w="25400" cap="flat" cmpd="sng" algn="ctr">
          <a:solidFill>
            <a:sysClr val="window" lastClr="FFFFFF">
              <a:hueOff val="0"/>
              <a:satOff val="0"/>
              <a:lumOff val="0"/>
              <a:alphaOff val="0"/>
            </a:sysClr>
          </a:solidFill>
          <a:prstDash val="solid"/>
        </a:ln>
        <a:effectLst/>
      </dgm:spPr>
    </dgm:pt>
    <dgm:pt modelId="{EAD6B6C8-7D61-4CA8-A5E6-EDD53C9A660F}" type="pres">
      <dgm:prSet presAssocID="{35BBED65-B126-4789-B40B-13E53BD28F2D}" presName="txNode" presStyleLbl="fgAcc1" presStyleIdx="2" presStyleCnt="5">
        <dgm:presLayoutVars>
          <dgm:bulletEnabled val="1"/>
        </dgm:presLayoutVars>
      </dgm:prSet>
      <dgm:spPr/>
    </dgm:pt>
    <dgm:pt modelId="{7B83959A-6A14-4ADA-B843-4EC80B036EA1}" type="pres">
      <dgm:prSet presAssocID="{AD6DFFEC-A33E-458B-A7D3-292D43218DCE}" presName="compositeSpace" presStyleCnt="0"/>
      <dgm:spPr/>
    </dgm:pt>
    <dgm:pt modelId="{2515FE43-0F6D-4C56-8E32-A348FE962853}" type="pres">
      <dgm:prSet presAssocID="{0C74349E-6BE7-4123-87FF-03B4CE525D24}" presName="composite" presStyleCnt="0"/>
      <dgm:spPr/>
    </dgm:pt>
    <dgm:pt modelId="{B238A724-BA53-47ED-BD11-495AD38D24E2}" type="pres">
      <dgm:prSet presAssocID="{0C74349E-6BE7-4123-87FF-03B4CE525D24}" presName="bgChev" presStyleLbl="node1" presStyleIdx="3" presStyleCnt="5"/>
      <dgm:spPr>
        <a:xfrm>
          <a:off x="6466157" y="1272077"/>
          <a:ext cx="1886519" cy="728196"/>
        </a:xfrm>
        <a:prstGeom prst="chevron">
          <a:avLst>
            <a:gd name="adj" fmla="val 40000"/>
          </a:avLst>
        </a:prstGeom>
        <a:solidFill>
          <a:srgbClr val="4BACC6">
            <a:hueOff val="-7450407"/>
            <a:satOff val="29858"/>
            <a:lumOff val="6471"/>
            <a:alphaOff val="0"/>
          </a:srgbClr>
        </a:solidFill>
        <a:ln w="25400" cap="flat" cmpd="sng" algn="ctr">
          <a:solidFill>
            <a:sysClr val="window" lastClr="FFFFFF">
              <a:hueOff val="0"/>
              <a:satOff val="0"/>
              <a:lumOff val="0"/>
              <a:alphaOff val="0"/>
            </a:sysClr>
          </a:solidFill>
          <a:prstDash val="solid"/>
        </a:ln>
        <a:effectLst/>
      </dgm:spPr>
    </dgm:pt>
    <dgm:pt modelId="{24B7DB86-60B8-4AC0-BC12-2764CBB20E9C}" type="pres">
      <dgm:prSet presAssocID="{0C74349E-6BE7-4123-87FF-03B4CE525D24}" presName="txNode" presStyleLbl="fgAcc1" presStyleIdx="3" presStyleCnt="5" custScaleX="131556">
        <dgm:presLayoutVars>
          <dgm:bulletEnabled val="1"/>
        </dgm:presLayoutVars>
      </dgm:prSet>
      <dgm:spPr/>
    </dgm:pt>
    <dgm:pt modelId="{08235F30-1D8D-4808-8299-B5013FFF70AD}" type="pres">
      <dgm:prSet presAssocID="{EC9D0D25-E349-42CF-8C1B-8E4EB0C5CED2}" presName="compositeSpace" presStyleCnt="0"/>
      <dgm:spPr/>
    </dgm:pt>
    <dgm:pt modelId="{C7F5ABAC-E00D-4404-9DA7-8523CFBCBCF7}" type="pres">
      <dgm:prSet presAssocID="{D67A441C-4F33-46D3-A4EC-BC7F59DCDDA0}" presName="composite" presStyleCnt="0"/>
      <dgm:spPr/>
    </dgm:pt>
    <dgm:pt modelId="{39FB8872-39C7-4C28-818A-680E2D1DA4C6}" type="pres">
      <dgm:prSet presAssocID="{D67A441C-4F33-46D3-A4EC-BC7F59DCDDA0}" presName="bgChev" presStyleLbl="node1" presStyleIdx="4" presStyleCnt="5"/>
      <dgm:spPr>
        <a:xfrm>
          <a:off x="8620982" y="1272077"/>
          <a:ext cx="1886519" cy="728196"/>
        </a:xfrm>
        <a:prstGeom prst="chevron">
          <a:avLst>
            <a:gd name="adj" fmla="val 40000"/>
          </a:avLst>
        </a:prstGeom>
        <a:solidFill>
          <a:srgbClr val="4BACC6">
            <a:hueOff val="-9933876"/>
            <a:satOff val="39811"/>
            <a:lumOff val="8628"/>
            <a:alphaOff val="0"/>
          </a:srgbClr>
        </a:solidFill>
        <a:ln w="25400" cap="flat" cmpd="sng" algn="ctr">
          <a:solidFill>
            <a:sysClr val="window" lastClr="FFFFFF">
              <a:hueOff val="0"/>
              <a:satOff val="0"/>
              <a:lumOff val="0"/>
              <a:alphaOff val="0"/>
            </a:sysClr>
          </a:solidFill>
          <a:prstDash val="solid"/>
        </a:ln>
        <a:effectLst/>
      </dgm:spPr>
    </dgm:pt>
    <dgm:pt modelId="{74E726B6-1646-4D15-80D0-E3B2286C40DC}" type="pres">
      <dgm:prSet presAssocID="{D67A441C-4F33-46D3-A4EC-BC7F59DCDDA0}" presName="txNode" presStyleLbl="fgAcc1" presStyleIdx="4" presStyleCnt="5" custScaleX="128975">
        <dgm:presLayoutVars>
          <dgm:bulletEnabled val="1"/>
        </dgm:presLayoutVars>
      </dgm:prSet>
      <dgm:spPr/>
    </dgm:pt>
  </dgm:ptLst>
  <dgm:cxnLst>
    <dgm:cxn modelId="{489E5225-96E2-4409-9879-E6FD19060D11}" type="presOf" srcId="{D67A441C-4F33-46D3-A4EC-BC7F59DCDDA0}" destId="{74E726B6-1646-4D15-80D0-E3B2286C40DC}" srcOrd="0" destOrd="0" presId="urn:microsoft.com/office/officeart/2005/8/layout/chevronAccent+Icon"/>
    <dgm:cxn modelId="{1F072A7A-8435-4DEF-894F-12334F9D5B82}" type="presOf" srcId="{58975E73-3D66-4B06-9B11-1E77758C775D}" destId="{B0D76B5F-6C93-4DAB-AC0A-62F0DFF26F9F}" srcOrd="0" destOrd="0" presId="urn:microsoft.com/office/officeart/2005/8/layout/chevronAccent+Icon"/>
    <dgm:cxn modelId="{A2CF3183-720E-4F50-9481-0B60B6B54E91}" srcId="{646943BE-7111-45CA-A2C6-1358756F45F1}" destId="{58975E73-3D66-4B06-9B11-1E77758C775D}" srcOrd="0" destOrd="0" parTransId="{B05112EC-9FA2-45B2-8736-F40803307F7B}" sibTransId="{020BAACF-5C10-4691-A3D2-11D8FF2E2AA0}"/>
    <dgm:cxn modelId="{B909B585-7D0C-42D1-80C9-E6A54AAC15CC}" type="presOf" srcId="{35BBED65-B126-4789-B40B-13E53BD28F2D}" destId="{EAD6B6C8-7D61-4CA8-A5E6-EDD53C9A660F}" srcOrd="0" destOrd="0" presId="urn:microsoft.com/office/officeart/2005/8/layout/chevronAccent+Icon"/>
    <dgm:cxn modelId="{46EABA88-7793-4E26-B051-A5DDB1F45972}" type="presOf" srcId="{646943BE-7111-45CA-A2C6-1358756F45F1}" destId="{4FEFEF1D-4D94-4041-9C3B-620CA494EDB3}" srcOrd="0" destOrd="0" presId="urn:microsoft.com/office/officeart/2005/8/layout/chevronAccent+Icon"/>
    <dgm:cxn modelId="{09FF4C8A-B2DC-4BD6-96C0-E81544672B88}" srcId="{646943BE-7111-45CA-A2C6-1358756F45F1}" destId="{ED65DE4A-64DA-4756-B7FE-8CC528BE69BA}" srcOrd="1" destOrd="0" parTransId="{C620214F-49BD-4138-B5F1-0AAB9E1B3338}" sibTransId="{7BB51266-E2BC-4A59-9DD8-76700A6F465A}"/>
    <dgm:cxn modelId="{A38474A2-3F3B-486A-AB1D-991C15C8AB4A}" srcId="{646943BE-7111-45CA-A2C6-1358756F45F1}" destId="{35BBED65-B126-4789-B40B-13E53BD28F2D}" srcOrd="2" destOrd="0" parTransId="{E9999B27-64CB-47A2-9675-264382053594}" sibTransId="{AD6DFFEC-A33E-458B-A7D3-292D43218DCE}"/>
    <dgm:cxn modelId="{4FA478B8-29C0-4C2B-B3A5-F8CD50648EA4}" type="presOf" srcId="{0C74349E-6BE7-4123-87FF-03B4CE525D24}" destId="{24B7DB86-60B8-4AC0-BC12-2764CBB20E9C}" srcOrd="0" destOrd="0" presId="urn:microsoft.com/office/officeart/2005/8/layout/chevronAccent+Icon"/>
    <dgm:cxn modelId="{CBC6CBB9-FD5E-4EBF-9FBC-8C4D51DB3A21}" srcId="{646943BE-7111-45CA-A2C6-1358756F45F1}" destId="{D67A441C-4F33-46D3-A4EC-BC7F59DCDDA0}" srcOrd="4" destOrd="0" parTransId="{F231BBF6-0CAB-4DBA-8D2D-E0FBEFA1FE01}" sibTransId="{480FD23A-B115-44E8-B2F7-DD8C127EF765}"/>
    <dgm:cxn modelId="{1E3782E6-9F08-476A-8CAC-7A77AA7750CE}" type="presOf" srcId="{ED65DE4A-64DA-4756-B7FE-8CC528BE69BA}" destId="{EE5CD84C-595C-49D7-97E1-B88D24EAB966}" srcOrd="0" destOrd="0" presId="urn:microsoft.com/office/officeart/2005/8/layout/chevronAccent+Icon"/>
    <dgm:cxn modelId="{9EBA93F7-DE64-4256-8BA0-F9BEAB70FF0B}" srcId="{646943BE-7111-45CA-A2C6-1358756F45F1}" destId="{0C74349E-6BE7-4123-87FF-03B4CE525D24}" srcOrd="3" destOrd="0" parTransId="{E63197A2-169B-4858-97C4-A437DCF907EB}" sibTransId="{EC9D0D25-E349-42CF-8C1B-8E4EB0C5CED2}"/>
    <dgm:cxn modelId="{136ECCB9-1030-4218-8636-A26FA2D35519}" type="presParOf" srcId="{4FEFEF1D-4D94-4041-9C3B-620CA494EDB3}" destId="{FFA1C111-AD7D-4106-BF20-B9E41EC3E30F}" srcOrd="0" destOrd="0" presId="urn:microsoft.com/office/officeart/2005/8/layout/chevronAccent+Icon"/>
    <dgm:cxn modelId="{9C65F66A-5B17-4B6A-9127-1A8103B57EF1}" type="presParOf" srcId="{FFA1C111-AD7D-4106-BF20-B9E41EC3E30F}" destId="{65FC3FA3-630D-4B21-823F-0DFD66E4A976}" srcOrd="0" destOrd="0" presId="urn:microsoft.com/office/officeart/2005/8/layout/chevronAccent+Icon"/>
    <dgm:cxn modelId="{A3F0FCE0-F249-40D8-B64E-646C6EF62E7E}" type="presParOf" srcId="{FFA1C111-AD7D-4106-BF20-B9E41EC3E30F}" destId="{B0D76B5F-6C93-4DAB-AC0A-62F0DFF26F9F}" srcOrd="1" destOrd="0" presId="urn:microsoft.com/office/officeart/2005/8/layout/chevronAccent+Icon"/>
    <dgm:cxn modelId="{6682C046-4122-4B64-B44C-66A5F9C3B6EB}" type="presParOf" srcId="{4FEFEF1D-4D94-4041-9C3B-620CA494EDB3}" destId="{73789A1C-4AD8-446C-8EFE-BC3EC60A5047}" srcOrd="1" destOrd="0" presId="urn:microsoft.com/office/officeart/2005/8/layout/chevronAccent+Icon"/>
    <dgm:cxn modelId="{D10FA7E4-F2C2-4C26-8AAB-466AD3256F15}" type="presParOf" srcId="{4FEFEF1D-4D94-4041-9C3B-620CA494EDB3}" destId="{AEFC84E9-B2EC-4731-8E3F-9CCFB0A26C77}" srcOrd="2" destOrd="0" presId="urn:microsoft.com/office/officeart/2005/8/layout/chevronAccent+Icon"/>
    <dgm:cxn modelId="{3A25AB37-5C01-4C75-8C35-4FBB6991A953}" type="presParOf" srcId="{AEFC84E9-B2EC-4731-8E3F-9CCFB0A26C77}" destId="{032AFA44-44A5-4ACB-A9E2-766743F6ADE7}" srcOrd="0" destOrd="0" presId="urn:microsoft.com/office/officeart/2005/8/layout/chevronAccent+Icon"/>
    <dgm:cxn modelId="{BD41B5E1-7F39-44E5-9B2F-510350F7E2DD}" type="presParOf" srcId="{AEFC84E9-B2EC-4731-8E3F-9CCFB0A26C77}" destId="{EE5CD84C-595C-49D7-97E1-B88D24EAB966}" srcOrd="1" destOrd="0" presId="urn:microsoft.com/office/officeart/2005/8/layout/chevronAccent+Icon"/>
    <dgm:cxn modelId="{50244528-4583-4139-A5EC-3D74CA627733}" type="presParOf" srcId="{4FEFEF1D-4D94-4041-9C3B-620CA494EDB3}" destId="{B9DBC6EC-3B9A-409E-AA69-B9B9A9653ED1}" srcOrd="3" destOrd="0" presId="urn:microsoft.com/office/officeart/2005/8/layout/chevronAccent+Icon"/>
    <dgm:cxn modelId="{7E2E748C-B500-473F-91F8-4B2DB870C835}" type="presParOf" srcId="{4FEFEF1D-4D94-4041-9C3B-620CA494EDB3}" destId="{96D838A0-B03C-42D0-8F85-C9CF60CA077B}" srcOrd="4" destOrd="0" presId="urn:microsoft.com/office/officeart/2005/8/layout/chevronAccent+Icon"/>
    <dgm:cxn modelId="{441BE57B-9D8D-47A9-892E-C5F9AC95DE02}" type="presParOf" srcId="{96D838A0-B03C-42D0-8F85-C9CF60CA077B}" destId="{A34B7088-E98B-47AE-9939-019C0B13C6A1}" srcOrd="0" destOrd="0" presId="urn:microsoft.com/office/officeart/2005/8/layout/chevronAccent+Icon"/>
    <dgm:cxn modelId="{655CC25A-EECB-4C50-AA54-FAA19A2791C2}" type="presParOf" srcId="{96D838A0-B03C-42D0-8F85-C9CF60CA077B}" destId="{EAD6B6C8-7D61-4CA8-A5E6-EDD53C9A660F}" srcOrd="1" destOrd="0" presId="urn:microsoft.com/office/officeart/2005/8/layout/chevronAccent+Icon"/>
    <dgm:cxn modelId="{AFB86939-A256-47E6-BDAF-2DCD62C9E862}" type="presParOf" srcId="{4FEFEF1D-4D94-4041-9C3B-620CA494EDB3}" destId="{7B83959A-6A14-4ADA-B843-4EC80B036EA1}" srcOrd="5" destOrd="0" presId="urn:microsoft.com/office/officeart/2005/8/layout/chevronAccent+Icon"/>
    <dgm:cxn modelId="{E99092B3-205C-4026-9958-717257A62907}" type="presParOf" srcId="{4FEFEF1D-4D94-4041-9C3B-620CA494EDB3}" destId="{2515FE43-0F6D-4C56-8E32-A348FE962853}" srcOrd="6" destOrd="0" presId="urn:microsoft.com/office/officeart/2005/8/layout/chevronAccent+Icon"/>
    <dgm:cxn modelId="{DC364A06-14D4-4B7F-9449-5FC858780C83}" type="presParOf" srcId="{2515FE43-0F6D-4C56-8E32-A348FE962853}" destId="{B238A724-BA53-47ED-BD11-495AD38D24E2}" srcOrd="0" destOrd="0" presId="urn:microsoft.com/office/officeart/2005/8/layout/chevronAccent+Icon"/>
    <dgm:cxn modelId="{C42CCF68-3D31-4166-8B47-C5C13424628C}" type="presParOf" srcId="{2515FE43-0F6D-4C56-8E32-A348FE962853}" destId="{24B7DB86-60B8-4AC0-BC12-2764CBB20E9C}" srcOrd="1" destOrd="0" presId="urn:microsoft.com/office/officeart/2005/8/layout/chevronAccent+Icon"/>
    <dgm:cxn modelId="{CB2DD060-42EB-4D13-9FDE-E67B8E1CD300}" type="presParOf" srcId="{4FEFEF1D-4D94-4041-9C3B-620CA494EDB3}" destId="{08235F30-1D8D-4808-8299-B5013FFF70AD}" srcOrd="7" destOrd="0" presId="urn:microsoft.com/office/officeart/2005/8/layout/chevronAccent+Icon"/>
    <dgm:cxn modelId="{B76AB59A-779E-420B-B28B-47719C911D25}" type="presParOf" srcId="{4FEFEF1D-4D94-4041-9C3B-620CA494EDB3}" destId="{C7F5ABAC-E00D-4404-9DA7-8523CFBCBCF7}" srcOrd="8" destOrd="0" presId="urn:microsoft.com/office/officeart/2005/8/layout/chevronAccent+Icon"/>
    <dgm:cxn modelId="{A3DB9E34-4C77-4E3E-936C-93F70F0ECF6F}" type="presParOf" srcId="{C7F5ABAC-E00D-4404-9DA7-8523CFBCBCF7}" destId="{39FB8872-39C7-4C28-818A-680E2D1DA4C6}" srcOrd="0" destOrd="0" presId="urn:microsoft.com/office/officeart/2005/8/layout/chevronAccent+Icon"/>
    <dgm:cxn modelId="{744EF591-7EC4-4C8F-9005-14CA56533033}" type="presParOf" srcId="{C7F5ABAC-E00D-4404-9DA7-8523CFBCBCF7}" destId="{74E726B6-1646-4D15-80D0-E3B2286C40DC}" srcOrd="1" destOrd="0" presId="urn:microsoft.com/office/officeart/2005/8/layout/chevronAccent+Icon"/>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CC8E13-D0D6-4F18-A4FA-675EED789D7E}">
      <dsp:nvSpPr>
        <dsp:cNvPr id="0" name=""/>
        <dsp:cNvSpPr/>
      </dsp:nvSpPr>
      <dsp:spPr>
        <a:xfrm>
          <a:off x="15949" y="1550913"/>
          <a:ext cx="1875601" cy="1002810"/>
        </a:xfrm>
        <a:prstGeom prst="roundRect">
          <a:avLst>
            <a:gd name="adj" fmla="val 100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vi-VN" sz="2800" b="1" kern="1200" dirty="0">
              <a:solidFill>
                <a:schemeClr val="tx1"/>
              </a:solidFill>
              <a:latin typeface="UTM Avo" panose="02040603050506020204" pitchFamily="18"/>
            </a:rPr>
            <a:t>VB </a:t>
          </a:r>
          <a:br>
            <a:rPr lang="vi-VN" sz="2800" b="1" kern="1200" dirty="0">
              <a:solidFill>
                <a:schemeClr val="tx1"/>
              </a:solidFill>
              <a:latin typeface="UTM Avo" panose="02040603050506020204" pitchFamily="18"/>
            </a:rPr>
          </a:br>
          <a:r>
            <a:rPr lang="vi-VN" sz="2800" b="1" kern="1200" dirty="0">
              <a:solidFill>
                <a:schemeClr val="tx1"/>
              </a:solidFill>
              <a:latin typeface="UTM Avo" panose="02040603050506020204" pitchFamily="18"/>
            </a:rPr>
            <a:t>nghị luận</a:t>
          </a:r>
        </a:p>
      </dsp:txBody>
      <dsp:txXfrm>
        <a:off x="45320" y="1580284"/>
        <a:ext cx="1816859" cy="944068"/>
      </dsp:txXfrm>
    </dsp:sp>
    <dsp:sp modelId="{7AAA7A42-8D93-4ECF-9710-151AFF6D2B47}">
      <dsp:nvSpPr>
        <dsp:cNvPr id="0" name=""/>
        <dsp:cNvSpPr/>
      </dsp:nvSpPr>
      <dsp:spPr>
        <a:xfrm rot="17710371">
          <a:off x="1611456" y="1599382"/>
          <a:ext cx="974834" cy="23619"/>
        </a:xfrm>
        <a:custGeom>
          <a:avLst/>
          <a:gdLst/>
          <a:ahLst/>
          <a:cxnLst/>
          <a:rect l="0" t="0" r="0" b="0"/>
          <a:pathLst>
            <a:path>
              <a:moveTo>
                <a:pt x="0" y="11809"/>
              </a:moveTo>
              <a:lnTo>
                <a:pt x="974834" y="118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2074502" y="1586821"/>
        <a:ext cx="48741" cy="48741"/>
      </dsp:txXfrm>
    </dsp:sp>
    <dsp:sp modelId="{40D632AA-CEAE-4C7C-B4AC-C64F7ABA2FC8}">
      <dsp:nvSpPr>
        <dsp:cNvPr id="0" name=""/>
        <dsp:cNvSpPr/>
      </dsp:nvSpPr>
      <dsp:spPr>
        <a:xfrm>
          <a:off x="2306197" y="627098"/>
          <a:ext cx="1623051" cy="1085933"/>
        </a:xfrm>
        <a:prstGeom prst="roundRect">
          <a:avLst>
            <a:gd name="adj" fmla="val 10000"/>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vi-VN" sz="2800" kern="1200" dirty="0">
              <a:solidFill>
                <a:schemeClr val="tx1"/>
              </a:solidFill>
              <a:latin typeface="UTM Avo" panose="02040603050506020204" pitchFamily="18"/>
            </a:rPr>
            <a:t>Khái niệm</a:t>
          </a:r>
          <a:endParaRPr lang="en-US" sz="2800" kern="1200" dirty="0">
            <a:solidFill>
              <a:schemeClr val="tx1"/>
            </a:solidFill>
            <a:latin typeface="UTM Avo" panose="02040603050506020204" pitchFamily="18"/>
          </a:endParaRPr>
        </a:p>
      </dsp:txBody>
      <dsp:txXfrm>
        <a:off x="2338003" y="658904"/>
        <a:ext cx="1559439" cy="1022321"/>
      </dsp:txXfrm>
    </dsp:sp>
    <dsp:sp modelId="{4DC0E502-77E1-4566-987A-D44AF15F581B}">
      <dsp:nvSpPr>
        <dsp:cNvPr id="0" name=""/>
        <dsp:cNvSpPr/>
      </dsp:nvSpPr>
      <dsp:spPr>
        <a:xfrm rot="21524002">
          <a:off x="3929199" y="1153820"/>
          <a:ext cx="401279" cy="23619"/>
        </a:xfrm>
        <a:custGeom>
          <a:avLst/>
          <a:gdLst/>
          <a:ahLst/>
          <a:cxnLst/>
          <a:rect l="0" t="0" r="0" b="0"/>
          <a:pathLst>
            <a:path>
              <a:moveTo>
                <a:pt x="0" y="11809"/>
              </a:moveTo>
              <a:lnTo>
                <a:pt x="401279" y="118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119806" y="1155597"/>
        <a:ext cx="20063" cy="20063"/>
      </dsp:txXfrm>
    </dsp:sp>
    <dsp:sp modelId="{06306DF8-1077-4D7D-A5DE-B0FE3084074C}">
      <dsp:nvSpPr>
        <dsp:cNvPr id="0" name=""/>
        <dsp:cNvSpPr/>
      </dsp:nvSpPr>
      <dsp:spPr>
        <a:xfrm>
          <a:off x="4330429" y="200051"/>
          <a:ext cx="7109690" cy="1922287"/>
        </a:xfrm>
        <a:prstGeom prst="roundRect">
          <a:avLst>
            <a:gd name="adj" fmla="val 10000"/>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just" defTabSz="889000">
            <a:lnSpc>
              <a:spcPct val="90000"/>
            </a:lnSpc>
            <a:spcBef>
              <a:spcPct val="0"/>
            </a:spcBef>
            <a:spcAft>
              <a:spcPct val="35000"/>
            </a:spcAft>
            <a:buNone/>
          </a:pPr>
          <a:r>
            <a:rPr lang="vi-VN" sz="2000" kern="1200" dirty="0">
              <a:solidFill>
                <a:schemeClr val="tx1"/>
              </a:solidFill>
              <a:latin typeface="UTM Avo" panose="02040603050506020204" pitchFamily="18"/>
            </a:rPr>
            <a:t>Văn bản </a:t>
          </a:r>
          <a:r>
            <a:rPr lang="vi-VN" sz="1800" kern="1200" dirty="0">
              <a:solidFill>
                <a:schemeClr val="tx1"/>
              </a:solidFill>
              <a:latin typeface="UTM Avo" panose="02040603050506020204" pitchFamily="18"/>
            </a:rPr>
            <a:t>nghị</a:t>
          </a:r>
          <a:r>
            <a:rPr lang="vi-VN" sz="2000" kern="1200" dirty="0">
              <a:solidFill>
                <a:schemeClr val="tx1"/>
              </a:solidFill>
              <a:latin typeface="UTM Avo" panose="02040603050506020204" pitchFamily="18"/>
            </a:rPr>
            <a:t> luận là loại văn bản nhằm thuyết phục người đọc, người nghe về một vấn đề nào đó. Để thuyết phục, người viết, người nói phải nêu lên được ý kiến (quan điểm) của mình, sau đó dùng lí lẽ và các bằng chứng cụ thể để làm sáng tỏ ý kiến ấy.</a:t>
          </a:r>
          <a:endParaRPr lang="en-US" sz="2000" kern="1200" dirty="0">
            <a:solidFill>
              <a:schemeClr val="tx1"/>
            </a:solidFill>
            <a:latin typeface="UTM Avo" panose="02040603050506020204" pitchFamily="18"/>
          </a:endParaRPr>
        </a:p>
      </dsp:txBody>
      <dsp:txXfrm>
        <a:off x="4386731" y="256353"/>
        <a:ext cx="6997086" cy="1809683"/>
      </dsp:txXfrm>
    </dsp:sp>
    <dsp:sp modelId="{C65809C8-EF43-4BF8-9523-198A60D81F1F}">
      <dsp:nvSpPr>
        <dsp:cNvPr id="0" name=""/>
        <dsp:cNvSpPr/>
      </dsp:nvSpPr>
      <dsp:spPr>
        <a:xfrm rot="3982273">
          <a:off x="1574308" y="2525572"/>
          <a:ext cx="1058903" cy="23619"/>
        </a:xfrm>
        <a:custGeom>
          <a:avLst/>
          <a:gdLst/>
          <a:ahLst/>
          <a:cxnLst/>
          <a:rect l="0" t="0" r="0" b="0"/>
          <a:pathLst>
            <a:path>
              <a:moveTo>
                <a:pt x="0" y="11809"/>
              </a:moveTo>
              <a:lnTo>
                <a:pt x="1058903" y="118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2077287" y="2510909"/>
        <a:ext cx="52945" cy="52945"/>
      </dsp:txXfrm>
    </dsp:sp>
    <dsp:sp modelId="{E6AB79B7-2919-4219-A725-286ED76BEC68}">
      <dsp:nvSpPr>
        <dsp:cNvPr id="0" name=""/>
        <dsp:cNvSpPr/>
      </dsp:nvSpPr>
      <dsp:spPr>
        <a:xfrm>
          <a:off x="2315969" y="2579172"/>
          <a:ext cx="1555695" cy="886546"/>
        </a:xfrm>
        <a:prstGeom prst="roundRect">
          <a:avLst>
            <a:gd name="adj" fmla="val 10000"/>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vi-VN" sz="2800" kern="1200" dirty="0">
              <a:solidFill>
                <a:schemeClr val="tx1"/>
              </a:solidFill>
              <a:latin typeface="UTM Avo" panose="02040603050506020204" pitchFamily="18"/>
            </a:rPr>
            <a:t>Nội dung</a:t>
          </a:r>
          <a:endParaRPr lang="en-US" sz="2800" kern="1200" dirty="0">
            <a:solidFill>
              <a:schemeClr val="tx1"/>
            </a:solidFill>
            <a:latin typeface="UTM Avo" panose="02040603050506020204" pitchFamily="18"/>
          </a:endParaRPr>
        </a:p>
      </dsp:txBody>
      <dsp:txXfrm>
        <a:off x="2341935" y="2605138"/>
        <a:ext cx="1503763" cy="834614"/>
      </dsp:txXfrm>
    </dsp:sp>
    <dsp:sp modelId="{032D985A-E4D1-4FD4-8BA3-6039D3A5458B}">
      <dsp:nvSpPr>
        <dsp:cNvPr id="0" name=""/>
        <dsp:cNvSpPr/>
      </dsp:nvSpPr>
      <dsp:spPr>
        <a:xfrm rot="18949972">
          <a:off x="3788130" y="2804744"/>
          <a:ext cx="591000" cy="23619"/>
        </a:xfrm>
        <a:custGeom>
          <a:avLst/>
          <a:gdLst/>
          <a:ahLst/>
          <a:cxnLst/>
          <a:rect l="0" t="0" r="0" b="0"/>
          <a:pathLst>
            <a:path>
              <a:moveTo>
                <a:pt x="0" y="11809"/>
              </a:moveTo>
              <a:lnTo>
                <a:pt x="591000" y="118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068855" y="2801779"/>
        <a:ext cx="29550" cy="29550"/>
      </dsp:txXfrm>
    </dsp:sp>
    <dsp:sp modelId="{B1FFE390-13EE-42FB-A744-8A4DD805F876}">
      <dsp:nvSpPr>
        <dsp:cNvPr id="0" name=""/>
        <dsp:cNvSpPr/>
      </dsp:nvSpPr>
      <dsp:spPr>
        <a:xfrm>
          <a:off x="4295595" y="2270386"/>
          <a:ext cx="7121468" cy="680555"/>
        </a:xfrm>
        <a:prstGeom prst="roundRect">
          <a:avLst>
            <a:gd name="adj" fmla="val 10000"/>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vi-VN" sz="2000" kern="1200" dirty="0">
              <a:solidFill>
                <a:schemeClr val="tx1"/>
              </a:solidFill>
              <a:latin typeface="UTM Avo" panose="02040603050506020204" pitchFamily="18"/>
              <a:cs typeface="Arial" panose="020B0604020202020204" pitchFamily="34" charset="0"/>
            </a:rPr>
            <a:t>Nêu lên cái hay, cái đẹp của các tác phẩm văn học.</a:t>
          </a:r>
          <a:endParaRPr lang="en-US" sz="2000" kern="1200" dirty="0">
            <a:solidFill>
              <a:schemeClr val="tx1"/>
            </a:solidFill>
            <a:latin typeface="UTM Avo" panose="02040603050506020204" pitchFamily="18"/>
            <a:cs typeface="Arial" panose="020B0604020202020204" pitchFamily="34" charset="0"/>
          </a:endParaRPr>
        </a:p>
      </dsp:txBody>
      <dsp:txXfrm>
        <a:off x="4315528" y="2290319"/>
        <a:ext cx="7081602" cy="640689"/>
      </dsp:txXfrm>
    </dsp:sp>
    <dsp:sp modelId="{8AC05C17-B9F8-4A64-BA13-1185697BC2B3}">
      <dsp:nvSpPr>
        <dsp:cNvPr id="0" name=""/>
        <dsp:cNvSpPr/>
      </dsp:nvSpPr>
      <dsp:spPr>
        <a:xfrm rot="3222337">
          <a:off x="3719572" y="3311039"/>
          <a:ext cx="745432" cy="23619"/>
        </a:xfrm>
        <a:custGeom>
          <a:avLst/>
          <a:gdLst/>
          <a:ahLst/>
          <a:cxnLst/>
          <a:rect l="0" t="0" r="0" b="0"/>
          <a:pathLst>
            <a:path>
              <a:moveTo>
                <a:pt x="0" y="11809"/>
              </a:moveTo>
              <a:lnTo>
                <a:pt x="745432" y="118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073652" y="3304213"/>
        <a:ext cx="37271" cy="37271"/>
      </dsp:txXfrm>
    </dsp:sp>
    <dsp:sp modelId="{C536A2DB-6982-4742-A331-C65906036D5D}">
      <dsp:nvSpPr>
        <dsp:cNvPr id="0" name=""/>
        <dsp:cNvSpPr/>
      </dsp:nvSpPr>
      <dsp:spPr>
        <a:xfrm>
          <a:off x="4312911" y="3203482"/>
          <a:ext cx="7116714" cy="839542"/>
        </a:xfrm>
        <a:prstGeom prst="roundRect">
          <a:avLst>
            <a:gd name="adj" fmla="val 10000"/>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vi-VN" sz="2000" kern="1200" dirty="0">
              <a:solidFill>
                <a:schemeClr val="tx1"/>
              </a:solidFill>
              <a:latin typeface="UTM Avo" panose="02040603050506020204" pitchFamily="18"/>
            </a:rPr>
            <a:t>Nêu lên những vấn đề xã hội quan tâm.</a:t>
          </a:r>
          <a:endParaRPr lang="en-US" sz="2000" kern="1200" dirty="0">
            <a:solidFill>
              <a:schemeClr val="tx1"/>
            </a:solidFill>
            <a:latin typeface="UTM Avo" panose="02040603050506020204" pitchFamily="18"/>
          </a:endParaRPr>
        </a:p>
      </dsp:txBody>
      <dsp:txXfrm>
        <a:off x="4337500" y="3228071"/>
        <a:ext cx="7067536" cy="7903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CC8E13-D0D6-4F18-A4FA-675EED789D7E}">
      <dsp:nvSpPr>
        <dsp:cNvPr id="0" name=""/>
        <dsp:cNvSpPr/>
      </dsp:nvSpPr>
      <dsp:spPr>
        <a:xfrm>
          <a:off x="15949" y="1729195"/>
          <a:ext cx="1875601" cy="1002810"/>
        </a:xfrm>
        <a:prstGeom prst="roundRect">
          <a:avLst>
            <a:gd name="adj" fmla="val 100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vi-VN" sz="2800" b="1" kern="1200" dirty="0">
              <a:solidFill>
                <a:schemeClr val="tx1"/>
              </a:solidFill>
              <a:latin typeface="UTM Avo" panose="02040603050506020204" pitchFamily="18"/>
            </a:rPr>
            <a:t>VB </a:t>
          </a:r>
          <a:br>
            <a:rPr lang="vi-VN" sz="2800" b="1" kern="1200" dirty="0">
              <a:solidFill>
                <a:schemeClr val="tx1"/>
              </a:solidFill>
              <a:latin typeface="UTM Avo" panose="02040603050506020204" pitchFamily="18"/>
            </a:rPr>
          </a:br>
          <a:r>
            <a:rPr lang="vi-VN" sz="2800" b="1" kern="1200" dirty="0">
              <a:solidFill>
                <a:schemeClr val="tx1"/>
              </a:solidFill>
              <a:latin typeface="UTM Avo" panose="02040603050506020204" pitchFamily="18"/>
            </a:rPr>
            <a:t>thông tin</a:t>
          </a:r>
        </a:p>
      </dsp:txBody>
      <dsp:txXfrm>
        <a:off x="45320" y="1758566"/>
        <a:ext cx="1816859" cy="944068"/>
      </dsp:txXfrm>
    </dsp:sp>
    <dsp:sp modelId="{7AAA7A42-8D93-4ECF-9710-151AFF6D2B47}">
      <dsp:nvSpPr>
        <dsp:cNvPr id="0" name=""/>
        <dsp:cNvSpPr/>
      </dsp:nvSpPr>
      <dsp:spPr>
        <a:xfrm rot="18146156">
          <a:off x="1712333" y="1892554"/>
          <a:ext cx="773080" cy="23619"/>
        </a:xfrm>
        <a:custGeom>
          <a:avLst/>
          <a:gdLst/>
          <a:ahLst/>
          <a:cxnLst/>
          <a:rect l="0" t="0" r="0" b="0"/>
          <a:pathLst>
            <a:path>
              <a:moveTo>
                <a:pt x="0" y="11809"/>
              </a:moveTo>
              <a:lnTo>
                <a:pt x="773080" y="118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2079546" y="1885037"/>
        <a:ext cx="38654" cy="38654"/>
      </dsp:txXfrm>
    </dsp:sp>
    <dsp:sp modelId="{40D632AA-CEAE-4C7C-B4AC-C64F7ABA2FC8}">
      <dsp:nvSpPr>
        <dsp:cNvPr id="0" name=""/>
        <dsp:cNvSpPr/>
      </dsp:nvSpPr>
      <dsp:spPr>
        <a:xfrm>
          <a:off x="2306197" y="1035160"/>
          <a:ext cx="1623051" cy="1085933"/>
        </a:xfrm>
        <a:prstGeom prst="roundRect">
          <a:avLst>
            <a:gd name="adj" fmla="val 10000"/>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vi-VN" sz="2800" kern="1200" dirty="0">
              <a:solidFill>
                <a:schemeClr val="tx1"/>
              </a:solidFill>
              <a:latin typeface="UTM Avo" panose="02040603050506020204" pitchFamily="18"/>
            </a:rPr>
            <a:t>Khái niệm</a:t>
          </a:r>
          <a:endParaRPr lang="en-US" sz="2800" kern="1200" dirty="0">
            <a:solidFill>
              <a:schemeClr val="tx1"/>
            </a:solidFill>
            <a:latin typeface="UTM Avo" panose="02040603050506020204" pitchFamily="18"/>
          </a:endParaRPr>
        </a:p>
      </dsp:txBody>
      <dsp:txXfrm>
        <a:off x="2338003" y="1066966"/>
        <a:ext cx="1559439" cy="1022321"/>
      </dsp:txXfrm>
    </dsp:sp>
    <dsp:sp modelId="{4DC0E502-77E1-4566-987A-D44AF15F581B}">
      <dsp:nvSpPr>
        <dsp:cNvPr id="0" name=""/>
        <dsp:cNvSpPr/>
      </dsp:nvSpPr>
      <dsp:spPr>
        <a:xfrm rot="21524002">
          <a:off x="3929199" y="1561882"/>
          <a:ext cx="401279" cy="23619"/>
        </a:xfrm>
        <a:custGeom>
          <a:avLst/>
          <a:gdLst/>
          <a:ahLst/>
          <a:cxnLst/>
          <a:rect l="0" t="0" r="0" b="0"/>
          <a:pathLst>
            <a:path>
              <a:moveTo>
                <a:pt x="0" y="11809"/>
              </a:moveTo>
              <a:lnTo>
                <a:pt x="401279" y="118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119806" y="1563660"/>
        <a:ext cx="20063" cy="20063"/>
      </dsp:txXfrm>
    </dsp:sp>
    <dsp:sp modelId="{06306DF8-1077-4D7D-A5DE-B0FE3084074C}">
      <dsp:nvSpPr>
        <dsp:cNvPr id="0" name=""/>
        <dsp:cNvSpPr/>
      </dsp:nvSpPr>
      <dsp:spPr>
        <a:xfrm>
          <a:off x="4330429" y="608113"/>
          <a:ext cx="7109690" cy="1922287"/>
        </a:xfrm>
        <a:prstGeom prst="roundRect">
          <a:avLst>
            <a:gd name="adj" fmla="val 10000"/>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just" defTabSz="1066800">
            <a:lnSpc>
              <a:spcPct val="90000"/>
            </a:lnSpc>
            <a:spcBef>
              <a:spcPct val="0"/>
            </a:spcBef>
            <a:spcAft>
              <a:spcPct val="35000"/>
            </a:spcAft>
            <a:buNone/>
          </a:pPr>
          <a:r>
            <a:rPr lang="vi-VN" sz="2400" kern="1200" dirty="0">
              <a:solidFill>
                <a:schemeClr val="tx1"/>
              </a:solidFill>
              <a:latin typeface="UTM Avo" panose="02040603050506020204" pitchFamily="18"/>
            </a:rPr>
            <a:t>Văn bản thông tin là loại văn bản thường dùng để cung cấp thông tin về con người, sự vật, hiện tượng hoặc hướng dẫn thực hiện hoạt động dựa trên các số liệu, sự kiện khách quan </a:t>
          </a:r>
          <a:r>
            <a:rPr lang="vi-VN" sz="2400" kern="1200">
              <a:solidFill>
                <a:schemeClr val="tx1"/>
              </a:solidFill>
              <a:latin typeface="UTM Avo" panose="02040603050506020204" pitchFamily="18"/>
            </a:rPr>
            <a:t>và ki</a:t>
          </a:r>
          <a:r>
            <a:rPr lang="en-US" sz="2400" kern="1200">
              <a:solidFill>
                <a:schemeClr val="tx1"/>
              </a:solidFill>
              <a:latin typeface="UTM Avo" panose="02040603050506020204" pitchFamily="18"/>
            </a:rPr>
            <a:t>ế</a:t>
          </a:r>
          <a:r>
            <a:rPr lang="vi-VN" sz="2400" kern="1200">
              <a:solidFill>
                <a:schemeClr val="tx1"/>
              </a:solidFill>
              <a:latin typeface="UTM Avo" panose="02040603050506020204" pitchFamily="18"/>
            </a:rPr>
            <a:t>n </a:t>
          </a:r>
          <a:r>
            <a:rPr lang="vi-VN" sz="2400" kern="1200" dirty="0">
              <a:solidFill>
                <a:schemeClr val="tx1"/>
              </a:solidFill>
              <a:latin typeface="UTM Avo" panose="02040603050506020204" pitchFamily="18"/>
            </a:rPr>
            <a:t>thức khoa học.</a:t>
          </a:r>
          <a:endParaRPr lang="en-US" sz="2400" kern="1200" dirty="0">
            <a:solidFill>
              <a:schemeClr val="tx1"/>
            </a:solidFill>
            <a:latin typeface="UTM Avo" panose="02040603050506020204" pitchFamily="18"/>
          </a:endParaRPr>
        </a:p>
      </dsp:txBody>
      <dsp:txXfrm>
        <a:off x="4386731" y="664415"/>
        <a:ext cx="6997086" cy="1809683"/>
      </dsp:txXfrm>
    </dsp:sp>
    <dsp:sp modelId="{C65809C8-EF43-4BF8-9523-198A60D81F1F}">
      <dsp:nvSpPr>
        <dsp:cNvPr id="0" name=""/>
        <dsp:cNvSpPr/>
      </dsp:nvSpPr>
      <dsp:spPr>
        <a:xfrm rot="3822064">
          <a:off x="1613700" y="2666036"/>
          <a:ext cx="997763" cy="23619"/>
        </a:xfrm>
        <a:custGeom>
          <a:avLst/>
          <a:gdLst/>
          <a:ahLst/>
          <a:cxnLst/>
          <a:rect l="0" t="0" r="0" b="0"/>
          <a:pathLst>
            <a:path>
              <a:moveTo>
                <a:pt x="0" y="11809"/>
              </a:moveTo>
              <a:lnTo>
                <a:pt x="997763" y="118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2087638" y="2652901"/>
        <a:ext cx="49888" cy="49888"/>
      </dsp:txXfrm>
    </dsp:sp>
    <dsp:sp modelId="{E6AB79B7-2919-4219-A725-286ED76BEC68}">
      <dsp:nvSpPr>
        <dsp:cNvPr id="0" name=""/>
        <dsp:cNvSpPr/>
      </dsp:nvSpPr>
      <dsp:spPr>
        <a:xfrm>
          <a:off x="2333614" y="2681817"/>
          <a:ext cx="1555695" cy="886546"/>
        </a:xfrm>
        <a:prstGeom prst="roundRect">
          <a:avLst>
            <a:gd name="adj" fmla="val 10000"/>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vi-VN" sz="2800" kern="1200" dirty="0">
              <a:solidFill>
                <a:schemeClr val="tx1"/>
              </a:solidFill>
              <a:latin typeface="UTM Avo" panose="02040603050506020204" pitchFamily="18"/>
            </a:rPr>
            <a:t>Nội dung</a:t>
          </a:r>
          <a:endParaRPr lang="en-US" sz="2800" kern="1200" dirty="0">
            <a:solidFill>
              <a:schemeClr val="tx1"/>
            </a:solidFill>
            <a:latin typeface="UTM Avo" panose="02040603050506020204" pitchFamily="18"/>
          </a:endParaRPr>
        </a:p>
      </dsp:txBody>
      <dsp:txXfrm>
        <a:off x="2359580" y="2707783"/>
        <a:ext cx="1503763" cy="834614"/>
      </dsp:txXfrm>
    </dsp:sp>
    <dsp:sp modelId="{032D985A-E4D1-4FD4-8BA3-6039D3A5458B}">
      <dsp:nvSpPr>
        <dsp:cNvPr id="0" name=""/>
        <dsp:cNvSpPr/>
      </dsp:nvSpPr>
      <dsp:spPr>
        <a:xfrm rot="6249">
          <a:off x="3889309" y="3113655"/>
          <a:ext cx="411516" cy="23619"/>
        </a:xfrm>
        <a:custGeom>
          <a:avLst/>
          <a:gdLst/>
          <a:ahLst/>
          <a:cxnLst/>
          <a:rect l="0" t="0" r="0" b="0"/>
          <a:pathLst>
            <a:path>
              <a:moveTo>
                <a:pt x="0" y="11809"/>
              </a:moveTo>
              <a:lnTo>
                <a:pt x="411516" y="118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084780" y="3115177"/>
        <a:ext cx="20575" cy="20575"/>
      </dsp:txXfrm>
    </dsp:sp>
    <dsp:sp modelId="{B1FFE390-13EE-42FB-A744-8A4DD805F876}">
      <dsp:nvSpPr>
        <dsp:cNvPr id="0" name=""/>
        <dsp:cNvSpPr/>
      </dsp:nvSpPr>
      <dsp:spPr>
        <a:xfrm>
          <a:off x="4300826" y="2785561"/>
          <a:ext cx="7121468" cy="680555"/>
        </a:xfrm>
        <a:prstGeom prst="roundRect">
          <a:avLst>
            <a:gd name="adj" fmla="val 10000"/>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vi-VN" sz="2400" kern="1200" dirty="0">
              <a:solidFill>
                <a:schemeClr val="tx1"/>
              </a:solidFill>
              <a:latin typeface="UTM Avo" panose="02040603050506020204" pitchFamily="18"/>
            </a:rPr>
            <a:t>Cung cấp thông tin bổ ích về các sự kiện lớn.</a:t>
          </a:r>
          <a:endParaRPr lang="en-US" sz="2400" kern="1200" dirty="0">
            <a:solidFill>
              <a:schemeClr val="tx1"/>
            </a:solidFill>
            <a:latin typeface="UTM Avo" panose="02040603050506020204" pitchFamily="18"/>
            <a:cs typeface="Arial" panose="020B0604020202020204" pitchFamily="34" charset="0"/>
          </a:endParaRPr>
        </a:p>
      </dsp:txBody>
      <dsp:txXfrm>
        <a:off x="4320759" y="2805494"/>
        <a:ext cx="7081602" cy="6406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3F9163-2818-4B19-B0F7-E6260EC5453D}">
      <dsp:nvSpPr>
        <dsp:cNvPr id="0" name=""/>
        <dsp:cNvSpPr/>
      </dsp:nvSpPr>
      <dsp:spPr>
        <a:xfrm>
          <a:off x="-507496" y="153012"/>
          <a:ext cx="8821731" cy="1630096"/>
        </a:xfrm>
        <a:prstGeom prst="roundRect">
          <a:avLst>
            <a:gd name="adj" fmla="val 100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US" sz="1800" kern="1200" dirty="0">
              <a:solidFill>
                <a:schemeClr val="tx1"/>
              </a:solidFill>
              <a:latin typeface="UTM Avo" panose="02040603050506020204" pitchFamily="18"/>
              <a:cs typeface="Arial" panose="020B0604020202020204" pitchFamily="34" charset="0"/>
            </a:rPr>
            <a:t>Khi </a:t>
          </a:r>
          <a:r>
            <a:rPr lang="en-US" sz="1800" kern="1200" dirty="0" err="1">
              <a:solidFill>
                <a:schemeClr val="tx1"/>
              </a:solidFill>
              <a:latin typeface="UTM Avo" panose="02040603050506020204" pitchFamily="18"/>
              <a:cs typeface="Arial" panose="020B0604020202020204" pitchFamily="34" charset="0"/>
            </a:rPr>
            <a:t>làm</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bài</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tập</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trong</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phần</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Thực</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hành</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tiếng</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Việt</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cần</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dựa</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vào</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những</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lưu</a:t>
          </a:r>
          <a:r>
            <a:rPr lang="en-US" sz="1800" kern="1200" dirty="0">
              <a:solidFill>
                <a:schemeClr val="tx1"/>
              </a:solidFill>
              <a:latin typeface="UTM Avo" panose="02040603050506020204" pitchFamily="18"/>
              <a:cs typeface="Arial" panose="020B0604020202020204" pitchFamily="34" charset="0"/>
            </a:rPr>
            <a:t> ý </a:t>
          </a:r>
          <a:r>
            <a:rPr lang="en-US" sz="1800" kern="1200" dirty="0" err="1">
              <a:solidFill>
                <a:schemeClr val="tx1"/>
              </a:solidFill>
              <a:latin typeface="UTM Avo" panose="02040603050506020204" pitchFamily="18"/>
              <a:cs typeface="Arial" panose="020B0604020202020204" pitchFamily="34" charset="0"/>
            </a:rPr>
            <a:t>về</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đơn</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vị</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kiến</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thức</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tiếng</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Việt</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có</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liên</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quan</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trong</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phần</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Kiến</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thức</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ngữ</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văn</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nêu</a:t>
          </a:r>
          <a:r>
            <a:rPr lang="en-US" sz="1800" kern="1200" dirty="0">
              <a:solidFill>
                <a:schemeClr val="tx1"/>
              </a:solidFill>
              <a:latin typeface="UTM Avo" panose="02040603050506020204" pitchFamily="18"/>
              <a:cs typeface="Arial" panose="020B0604020202020204" pitchFamily="34" charset="0"/>
            </a:rPr>
            <a:t> ở </a:t>
          </a:r>
          <a:r>
            <a:rPr lang="en-US" sz="1800" kern="1200" dirty="0" err="1">
              <a:solidFill>
                <a:schemeClr val="tx1"/>
              </a:solidFill>
              <a:latin typeface="UTM Avo" panose="02040603050506020204" pitchFamily="18"/>
              <a:cs typeface="Arial" panose="020B0604020202020204" pitchFamily="34" charset="0"/>
            </a:rPr>
            <a:t>đầu</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mỗi</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bài</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học</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để</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có</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hướng</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làm</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bài</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và</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hệ</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thống</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lại</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những</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hiểu</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biết</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của</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mình</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sau</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khi</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làm</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bài</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tập</a:t>
          </a:r>
          <a:r>
            <a:rPr lang="en-US" sz="1800" kern="1200" dirty="0">
              <a:solidFill>
                <a:schemeClr val="tx1"/>
              </a:solidFill>
              <a:latin typeface="UTM Avo" panose="02040603050506020204" pitchFamily="18"/>
              <a:cs typeface="Arial" panose="020B0604020202020204" pitchFamily="34" charset="0"/>
            </a:rPr>
            <a:t>.</a:t>
          </a:r>
        </a:p>
      </dsp:txBody>
      <dsp:txXfrm>
        <a:off x="-459752" y="200756"/>
        <a:ext cx="6722776" cy="1534608"/>
      </dsp:txXfrm>
    </dsp:sp>
    <dsp:sp modelId="{C924C04F-7241-4BE2-AD17-C05E4B70C465}">
      <dsp:nvSpPr>
        <dsp:cNvPr id="0" name=""/>
        <dsp:cNvSpPr/>
      </dsp:nvSpPr>
      <dsp:spPr>
        <a:xfrm>
          <a:off x="932589" y="2221599"/>
          <a:ext cx="8460455" cy="1572912"/>
        </a:xfrm>
        <a:prstGeom prst="roundRect">
          <a:avLst>
            <a:gd name="adj" fmla="val 100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en-US" sz="1800" kern="1200" dirty="0" err="1">
              <a:solidFill>
                <a:schemeClr val="tx1"/>
              </a:solidFill>
              <a:latin typeface="UTM Avo" panose="02040603050506020204" pitchFamily="18"/>
              <a:cs typeface="Arial" panose="020B0604020202020204" pitchFamily="34" charset="0"/>
            </a:rPr>
            <a:t>Thực</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hành</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vận</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dụng</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kiến</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thức</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tiếng</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Việt</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trong</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các</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tiết</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đọc</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hiểu</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viết</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nói</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và</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nghe</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cũng</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như</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trong</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tiết</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học</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các</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môn</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học</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khác</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trong</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sinh</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hoạt</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và</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giao</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tiếp</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với</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nhiều</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hình</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thức</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khác</a:t>
          </a:r>
          <a:r>
            <a:rPr lang="en-US" sz="1800" kern="1200" dirty="0">
              <a:solidFill>
                <a:schemeClr val="tx1"/>
              </a:solidFill>
              <a:latin typeface="UTM Avo" panose="02040603050506020204" pitchFamily="18"/>
              <a:cs typeface="Arial" panose="020B0604020202020204" pitchFamily="34" charset="0"/>
            </a:rPr>
            <a:t> </a:t>
          </a:r>
          <a:r>
            <a:rPr lang="en-US" sz="1800" kern="1200" dirty="0" err="1">
              <a:solidFill>
                <a:schemeClr val="tx1"/>
              </a:solidFill>
              <a:latin typeface="UTM Avo" panose="02040603050506020204" pitchFamily="18"/>
              <a:cs typeface="Arial" panose="020B0604020202020204" pitchFamily="34" charset="0"/>
            </a:rPr>
            <a:t>nhau</a:t>
          </a:r>
          <a:r>
            <a:rPr lang="en-US" sz="1800" kern="1200" dirty="0">
              <a:solidFill>
                <a:schemeClr val="tx1"/>
              </a:solidFill>
              <a:latin typeface="UTM Avo" panose="02040603050506020204" pitchFamily="18"/>
              <a:cs typeface="Arial" panose="020B0604020202020204" pitchFamily="34" charset="0"/>
            </a:rPr>
            <a:t>.</a:t>
          </a:r>
        </a:p>
      </dsp:txBody>
      <dsp:txXfrm>
        <a:off x="978658" y="2267668"/>
        <a:ext cx="5594349" cy="1480774"/>
      </dsp:txXfrm>
    </dsp:sp>
    <dsp:sp modelId="{E1ACBF4F-9A9B-408B-9C84-3AEBEA61799F}">
      <dsp:nvSpPr>
        <dsp:cNvPr id="0" name=""/>
        <dsp:cNvSpPr/>
      </dsp:nvSpPr>
      <dsp:spPr>
        <a:xfrm>
          <a:off x="6453496" y="1373031"/>
          <a:ext cx="1135298" cy="1135298"/>
        </a:xfrm>
        <a:prstGeom prst="downArrow">
          <a:avLst>
            <a:gd name="adj1" fmla="val 55000"/>
            <a:gd name="adj2" fmla="val 45000"/>
          </a:avLst>
        </a:prstGeom>
        <a:solidFill>
          <a:schemeClr val="accent2">
            <a:lumMod val="75000"/>
            <a:alpha val="9000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just" defTabSz="1600200">
            <a:lnSpc>
              <a:spcPct val="90000"/>
            </a:lnSpc>
            <a:spcBef>
              <a:spcPct val="0"/>
            </a:spcBef>
            <a:spcAft>
              <a:spcPct val="35000"/>
            </a:spcAft>
            <a:buNone/>
          </a:pPr>
          <a:endParaRPr lang="en-US" sz="3600" kern="1200">
            <a:latin typeface="Arial" panose="020B0604020202020204" pitchFamily="34" charset="0"/>
            <a:cs typeface="Arial" panose="020B0604020202020204" pitchFamily="34" charset="0"/>
          </a:endParaRPr>
        </a:p>
      </dsp:txBody>
      <dsp:txXfrm>
        <a:off x="6708938" y="1373031"/>
        <a:ext cx="624414" cy="8543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FC3FA3-630D-4B21-823F-0DFD66E4A976}">
      <dsp:nvSpPr>
        <dsp:cNvPr id="0" name=""/>
        <dsp:cNvSpPr/>
      </dsp:nvSpPr>
      <dsp:spPr>
        <a:xfrm>
          <a:off x="5515" y="1270169"/>
          <a:ext cx="1894425" cy="731248"/>
        </a:xfrm>
        <a:prstGeom prst="chevron">
          <a:avLst>
            <a:gd name="adj" fmla="val 40000"/>
          </a:avLst>
        </a:prstGeom>
        <a:solidFill>
          <a:srgbClr val="4BACC6">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B0D76B5F-6C93-4DAB-AC0A-62F0DFF26F9F}">
      <dsp:nvSpPr>
        <dsp:cNvPr id="0" name=""/>
        <dsp:cNvSpPr/>
      </dsp:nvSpPr>
      <dsp:spPr>
        <a:xfrm>
          <a:off x="510695" y="1452981"/>
          <a:ext cx="1599737" cy="731248"/>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vi-VN" sz="2400" kern="1200" dirty="0">
              <a:solidFill>
                <a:sysClr val="windowText" lastClr="000000">
                  <a:hueOff val="0"/>
                  <a:satOff val="0"/>
                  <a:lumOff val="0"/>
                  <a:alphaOff val="0"/>
                </a:sysClr>
              </a:solidFill>
              <a:latin typeface="UTM Avo" panose="02040603050506020204" pitchFamily="18"/>
              <a:ea typeface="+mn-ea"/>
              <a:cs typeface="+mn-cs"/>
            </a:rPr>
            <a:t>Truyện</a:t>
          </a:r>
          <a:endParaRPr lang="en-US" sz="2400" kern="1200" dirty="0">
            <a:solidFill>
              <a:sysClr val="windowText" lastClr="000000">
                <a:hueOff val="0"/>
                <a:satOff val="0"/>
                <a:lumOff val="0"/>
                <a:alphaOff val="0"/>
              </a:sysClr>
            </a:solidFill>
            <a:latin typeface="UTM Avo" panose="02040603050506020204" pitchFamily="18"/>
            <a:ea typeface="+mn-ea"/>
            <a:cs typeface="+mn-cs"/>
          </a:endParaRPr>
        </a:p>
      </dsp:txBody>
      <dsp:txXfrm>
        <a:off x="532113" y="1474399"/>
        <a:ext cx="1556901" cy="688412"/>
      </dsp:txXfrm>
    </dsp:sp>
    <dsp:sp modelId="{032AFA44-44A5-4ACB-A9E2-766743F6ADE7}">
      <dsp:nvSpPr>
        <dsp:cNvPr id="0" name=""/>
        <dsp:cNvSpPr/>
      </dsp:nvSpPr>
      <dsp:spPr>
        <a:xfrm>
          <a:off x="2169370" y="1270169"/>
          <a:ext cx="1894425" cy="731248"/>
        </a:xfrm>
        <a:prstGeom prst="chevron">
          <a:avLst>
            <a:gd name="adj" fmla="val 40000"/>
          </a:avLst>
        </a:prstGeom>
        <a:solidFill>
          <a:srgbClr val="4BACC6">
            <a:hueOff val="-2483469"/>
            <a:satOff val="9953"/>
            <a:lumOff val="2157"/>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EE5CD84C-595C-49D7-97E1-B88D24EAB966}">
      <dsp:nvSpPr>
        <dsp:cNvPr id="0" name=""/>
        <dsp:cNvSpPr/>
      </dsp:nvSpPr>
      <dsp:spPr>
        <a:xfrm>
          <a:off x="2674551" y="1452981"/>
          <a:ext cx="1599737" cy="731248"/>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2483469"/>
              <a:satOff val="9953"/>
              <a:lumOff val="2157"/>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vi-VN" sz="2400" kern="1200" dirty="0">
              <a:solidFill>
                <a:schemeClr val="tx1"/>
              </a:solidFill>
              <a:latin typeface="UTM Avo" panose="02040603050506020204" pitchFamily="18"/>
              <a:ea typeface="+mn-ea"/>
              <a:cs typeface="+mn-cs"/>
            </a:rPr>
            <a:t>Thơ </a:t>
          </a:r>
          <a:endParaRPr lang="en-US" sz="2400" kern="1200" dirty="0">
            <a:solidFill>
              <a:schemeClr val="tx1"/>
            </a:solidFill>
            <a:latin typeface="UTM Avo" panose="02040603050506020204" pitchFamily="18"/>
            <a:ea typeface="+mn-ea"/>
            <a:cs typeface="+mn-cs"/>
          </a:endParaRPr>
        </a:p>
      </dsp:txBody>
      <dsp:txXfrm>
        <a:off x="2695969" y="1474399"/>
        <a:ext cx="1556901" cy="688412"/>
      </dsp:txXfrm>
    </dsp:sp>
    <dsp:sp modelId="{A34B7088-E98B-47AE-9939-019C0B13C6A1}">
      <dsp:nvSpPr>
        <dsp:cNvPr id="0" name=""/>
        <dsp:cNvSpPr/>
      </dsp:nvSpPr>
      <dsp:spPr>
        <a:xfrm>
          <a:off x="4333226" y="1270169"/>
          <a:ext cx="1894425" cy="731248"/>
        </a:xfrm>
        <a:prstGeom prst="chevron">
          <a:avLst>
            <a:gd name="adj" fmla="val 40000"/>
          </a:avLst>
        </a:prstGeom>
        <a:solidFill>
          <a:srgbClr val="4BACC6">
            <a:hueOff val="-4966938"/>
            <a:satOff val="19906"/>
            <a:lumOff val="4314"/>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EAD6B6C8-7D61-4CA8-A5E6-EDD53C9A660F}">
      <dsp:nvSpPr>
        <dsp:cNvPr id="0" name=""/>
        <dsp:cNvSpPr/>
      </dsp:nvSpPr>
      <dsp:spPr>
        <a:xfrm>
          <a:off x="4838406" y="1452981"/>
          <a:ext cx="1599737" cy="731248"/>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4966938"/>
              <a:satOff val="19906"/>
              <a:lumOff val="4314"/>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vi-VN" sz="2400" kern="1200" dirty="0">
              <a:solidFill>
                <a:sysClr val="windowText" lastClr="000000">
                  <a:hueOff val="0"/>
                  <a:satOff val="0"/>
                  <a:lumOff val="0"/>
                  <a:alphaOff val="0"/>
                </a:sysClr>
              </a:solidFill>
              <a:latin typeface="UTM Avo" panose="02040603050506020204" pitchFamily="18"/>
              <a:ea typeface="+mn-ea"/>
              <a:cs typeface="+mn-cs"/>
            </a:rPr>
            <a:t>Kí</a:t>
          </a:r>
          <a:endParaRPr lang="en-US" sz="2400" kern="1200" dirty="0">
            <a:solidFill>
              <a:sysClr val="windowText" lastClr="000000">
                <a:hueOff val="0"/>
                <a:satOff val="0"/>
                <a:lumOff val="0"/>
                <a:alphaOff val="0"/>
              </a:sysClr>
            </a:solidFill>
            <a:latin typeface="UTM Avo" panose="02040603050506020204" pitchFamily="18"/>
            <a:ea typeface="+mn-ea"/>
            <a:cs typeface="+mn-cs"/>
          </a:endParaRPr>
        </a:p>
      </dsp:txBody>
      <dsp:txXfrm>
        <a:off x="4859824" y="1474399"/>
        <a:ext cx="1556901" cy="688412"/>
      </dsp:txXfrm>
    </dsp:sp>
    <dsp:sp modelId="{B238A724-BA53-47ED-BD11-495AD38D24E2}">
      <dsp:nvSpPr>
        <dsp:cNvPr id="0" name=""/>
        <dsp:cNvSpPr/>
      </dsp:nvSpPr>
      <dsp:spPr>
        <a:xfrm>
          <a:off x="6497081" y="1270169"/>
          <a:ext cx="1894425" cy="731248"/>
        </a:xfrm>
        <a:prstGeom prst="chevron">
          <a:avLst>
            <a:gd name="adj" fmla="val 40000"/>
          </a:avLst>
        </a:prstGeom>
        <a:solidFill>
          <a:srgbClr val="4BACC6">
            <a:hueOff val="-7450407"/>
            <a:satOff val="29858"/>
            <a:lumOff val="6471"/>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24B7DB86-60B8-4AC0-BC12-2764CBB20E9C}">
      <dsp:nvSpPr>
        <dsp:cNvPr id="0" name=""/>
        <dsp:cNvSpPr/>
      </dsp:nvSpPr>
      <dsp:spPr>
        <a:xfrm>
          <a:off x="6749855" y="1452981"/>
          <a:ext cx="2104550" cy="731248"/>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7450407"/>
              <a:satOff val="29858"/>
              <a:lumOff val="6471"/>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vi-VN" sz="2400" kern="1200" dirty="0">
              <a:solidFill>
                <a:sysClr val="windowText" lastClr="000000">
                  <a:hueOff val="0"/>
                  <a:satOff val="0"/>
                  <a:lumOff val="0"/>
                  <a:alphaOff val="0"/>
                </a:sysClr>
              </a:solidFill>
              <a:latin typeface="UTM Avo" panose="02040603050506020204" pitchFamily="18"/>
              <a:ea typeface="+mn-ea"/>
              <a:cs typeface="+mn-cs"/>
            </a:rPr>
            <a:t>Văn bản nghị luận</a:t>
          </a:r>
          <a:endParaRPr lang="en-US" sz="2400" kern="1200" dirty="0">
            <a:solidFill>
              <a:sysClr val="windowText" lastClr="000000">
                <a:hueOff val="0"/>
                <a:satOff val="0"/>
                <a:lumOff val="0"/>
                <a:alphaOff val="0"/>
              </a:sysClr>
            </a:solidFill>
            <a:latin typeface="UTM Avo" panose="02040603050506020204" pitchFamily="18"/>
            <a:ea typeface="+mn-ea"/>
            <a:cs typeface="+mn-cs"/>
          </a:endParaRPr>
        </a:p>
      </dsp:txBody>
      <dsp:txXfrm>
        <a:off x="6771273" y="1474399"/>
        <a:ext cx="2061714" cy="688412"/>
      </dsp:txXfrm>
    </dsp:sp>
    <dsp:sp modelId="{39FB8872-39C7-4C28-818A-680E2D1DA4C6}">
      <dsp:nvSpPr>
        <dsp:cNvPr id="0" name=""/>
        <dsp:cNvSpPr/>
      </dsp:nvSpPr>
      <dsp:spPr>
        <a:xfrm>
          <a:off x="8913343" y="1270169"/>
          <a:ext cx="1894425" cy="731248"/>
        </a:xfrm>
        <a:prstGeom prst="chevron">
          <a:avLst>
            <a:gd name="adj" fmla="val 40000"/>
          </a:avLst>
        </a:prstGeom>
        <a:solidFill>
          <a:srgbClr val="4BACC6">
            <a:hueOff val="-9933876"/>
            <a:satOff val="39811"/>
            <a:lumOff val="8628"/>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sp>
    <dsp:sp modelId="{74E726B6-1646-4D15-80D0-E3B2286C40DC}">
      <dsp:nvSpPr>
        <dsp:cNvPr id="0" name=""/>
        <dsp:cNvSpPr/>
      </dsp:nvSpPr>
      <dsp:spPr>
        <a:xfrm>
          <a:off x="9186762" y="1452981"/>
          <a:ext cx="2063261" cy="731248"/>
        </a:xfrm>
        <a:prstGeom prst="roundRect">
          <a:avLst>
            <a:gd name="adj" fmla="val 10000"/>
          </a:avLst>
        </a:prstGeom>
        <a:solidFill>
          <a:sysClr val="window" lastClr="FFFFFF">
            <a:alpha val="90000"/>
            <a:hueOff val="0"/>
            <a:satOff val="0"/>
            <a:lumOff val="0"/>
            <a:alphaOff val="0"/>
          </a:sysClr>
        </a:solidFill>
        <a:ln w="25400" cap="flat" cmpd="sng" algn="ctr">
          <a:solidFill>
            <a:srgbClr val="4BACC6">
              <a:hueOff val="-9933876"/>
              <a:satOff val="39811"/>
              <a:lumOff val="8628"/>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vi-VN" sz="2400" kern="1200" dirty="0">
              <a:solidFill>
                <a:sysClr val="windowText" lastClr="000000">
                  <a:hueOff val="0"/>
                  <a:satOff val="0"/>
                  <a:lumOff val="0"/>
                  <a:alphaOff val="0"/>
                </a:sysClr>
              </a:solidFill>
              <a:latin typeface="UTM Avo" panose="02040603050506020204" pitchFamily="18"/>
              <a:ea typeface="+mn-ea"/>
              <a:cs typeface="+mn-cs"/>
            </a:rPr>
            <a:t>Văn bản thông tin</a:t>
          </a:r>
          <a:endParaRPr lang="en-US" sz="2400" kern="1200" dirty="0">
            <a:solidFill>
              <a:sysClr val="windowText" lastClr="000000">
                <a:hueOff val="0"/>
                <a:satOff val="0"/>
                <a:lumOff val="0"/>
                <a:alphaOff val="0"/>
              </a:sysClr>
            </a:solidFill>
            <a:latin typeface="UTM Avo" panose="02040603050506020204" pitchFamily="18"/>
            <a:ea typeface="+mn-ea"/>
            <a:cs typeface="+mn-cs"/>
          </a:endParaRPr>
        </a:p>
      </dsp:txBody>
      <dsp:txXfrm>
        <a:off x="9208180" y="1474399"/>
        <a:ext cx="2020425" cy="68841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 name="Google Shape;10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1657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3348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0756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8528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7" name="Google Shape;277;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7" name="Google Shape;29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6-1/1/22/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6-1/1/22/8/" TargetMode="Externa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9.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9.png"/><Relationship Id="rId7" Type="http://schemas.openxmlformats.org/officeDocument/2006/relationships/diagramColors" Target="../diagrams/colors3.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6-1/1/22/8/"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6-1/1/22/8/" TargetMode="External"/></Relationships>
</file>

<file path=ppt/slides/_rels/slide1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4.png"/><Relationship Id="rId7" Type="http://schemas.openxmlformats.org/officeDocument/2006/relationships/diagramColors" Target="../diagrams/colors4.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6-1/1/22/8/"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9.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Google Shape;165;p1">
            <a:extLst>
              <a:ext uri="{FF2B5EF4-FFF2-40B4-BE49-F238E27FC236}">
                <a16:creationId xmlns:a16="http://schemas.microsoft.com/office/drawing/2014/main" id="{38848762-BDAA-E391-1E37-5CCD3E8E1464}"/>
              </a:ext>
            </a:extLst>
          </p:cNvPr>
          <p:cNvSpPr txBox="1"/>
          <p:nvPr/>
        </p:nvSpPr>
        <p:spPr>
          <a:xfrm>
            <a:off x="727107" y="2195423"/>
            <a:ext cx="10737785" cy="2467154"/>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0000"/>
              </a:buClr>
              <a:buSzPts val="4400"/>
              <a:buFont typeface="Calibri"/>
              <a:buNone/>
            </a:pPr>
            <a:r>
              <a:rPr lang="en-US" sz="5200" b="1" dirty="0" err="1">
                <a:solidFill>
                  <a:srgbClr val="FF0000"/>
                </a:solidFill>
                <a:latin typeface="UTM Avo" panose="02040603050506020204" pitchFamily="18"/>
              </a:rPr>
              <a:t>Bài</a:t>
            </a:r>
            <a:r>
              <a:rPr lang="en-US" sz="5200" b="1" dirty="0">
                <a:solidFill>
                  <a:srgbClr val="FF0000"/>
                </a:solidFill>
                <a:latin typeface="UTM Avo" panose="02040603050506020204" pitchFamily="18"/>
              </a:rPr>
              <a:t> </a:t>
            </a:r>
            <a:r>
              <a:rPr lang="en-US" sz="5200" b="1" dirty="0" err="1">
                <a:solidFill>
                  <a:srgbClr val="FF0000"/>
                </a:solidFill>
                <a:latin typeface="UTM Avo" panose="02040603050506020204" pitchFamily="18"/>
              </a:rPr>
              <a:t>mở</a:t>
            </a:r>
            <a:r>
              <a:rPr lang="en-US" sz="5200" b="1" dirty="0">
                <a:solidFill>
                  <a:srgbClr val="FF0000"/>
                </a:solidFill>
                <a:latin typeface="UTM Avo" panose="02040603050506020204" pitchFamily="18"/>
              </a:rPr>
              <a:t> </a:t>
            </a:r>
            <a:r>
              <a:rPr lang="en-US" sz="5200" b="1" dirty="0" err="1">
                <a:solidFill>
                  <a:srgbClr val="FF0000"/>
                </a:solidFill>
                <a:latin typeface="UTM Avo" panose="02040603050506020204" pitchFamily="18"/>
              </a:rPr>
              <a:t>đầu</a:t>
            </a:r>
            <a:r>
              <a:rPr lang="en-US" sz="5200" b="1" dirty="0">
                <a:solidFill>
                  <a:srgbClr val="FF0000"/>
                </a:solidFill>
                <a:latin typeface="UTM Avo" panose="02040603050506020204" pitchFamily="18"/>
              </a:rPr>
              <a:t> </a:t>
            </a:r>
          </a:p>
          <a:p>
            <a:pPr marL="0" marR="0" lvl="0" indent="0" algn="ctr" rtl="0">
              <a:lnSpc>
                <a:spcPct val="150000"/>
              </a:lnSpc>
              <a:spcBef>
                <a:spcPts val="0"/>
              </a:spcBef>
              <a:spcAft>
                <a:spcPts val="0"/>
              </a:spcAft>
              <a:buClr>
                <a:srgbClr val="000000"/>
              </a:buClr>
              <a:buSzPts val="4400"/>
              <a:buFont typeface="Calibri"/>
              <a:buNone/>
            </a:pPr>
            <a:r>
              <a:rPr lang="en-US" sz="5200" b="1" dirty="0" err="1">
                <a:solidFill>
                  <a:srgbClr val="FF0000"/>
                </a:solidFill>
                <a:latin typeface="UTM Avo" panose="02040603050506020204" pitchFamily="18"/>
              </a:rPr>
              <a:t>Tiết</a:t>
            </a:r>
            <a:r>
              <a:rPr lang="en-US" sz="5200" b="1" dirty="0">
                <a:solidFill>
                  <a:srgbClr val="FF0000"/>
                </a:solidFill>
                <a:latin typeface="UTM Avo" panose="02040603050506020204" pitchFamily="18"/>
              </a:rPr>
              <a:t> 3</a:t>
            </a:r>
            <a:endParaRPr lang="en-US" sz="5400" dirty="0">
              <a:latin typeface="UTM Avo" panose="02040603050506020204" pitchFamily="18"/>
            </a:endParaRPr>
          </a:p>
        </p:txBody>
      </p:sp>
      <p:sp>
        <p:nvSpPr>
          <p:cNvPr id="3" name="Google Shape;163;p1">
            <a:extLst>
              <a:ext uri="{FF2B5EF4-FFF2-40B4-BE49-F238E27FC236}">
                <a16:creationId xmlns:a16="http://schemas.microsoft.com/office/drawing/2014/main" id="{646B1BE7-4BB8-D5A0-F7B6-93513C177785}"/>
              </a:ext>
            </a:extLst>
          </p:cNvPr>
          <p:cNvSpPr txBox="1"/>
          <p:nvPr/>
        </p:nvSpPr>
        <p:spPr>
          <a:xfrm>
            <a:off x="9423400" y="0"/>
            <a:ext cx="27686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dirty="0">
                <a:solidFill>
                  <a:srgbClr val="FFFFFF"/>
                </a:solidFill>
                <a:latin typeface="UTM Avo" panose="02040603050506020204" pitchFamily="18"/>
                <a:sym typeface="Arial"/>
              </a:rPr>
              <a:t>NGỮ VĂN 6</a:t>
            </a:r>
            <a:endParaRPr dirty="0">
              <a:latin typeface="UTM Avo" panose="02040603050506020204" pitchFamily="18"/>
            </a:endParaRPr>
          </a:p>
        </p:txBody>
      </p:sp>
      <p:sp>
        <p:nvSpPr>
          <p:cNvPr id="4" name="Google Shape;164;p1">
            <a:extLst>
              <a:ext uri="{FF2B5EF4-FFF2-40B4-BE49-F238E27FC236}">
                <a16:creationId xmlns:a16="http://schemas.microsoft.com/office/drawing/2014/main" id="{2637BAC1-16CB-BA75-7383-ADB39CC1017B}"/>
              </a:ext>
            </a:extLst>
          </p:cNvPr>
          <p:cNvSpPr/>
          <p:nvPr/>
        </p:nvSpPr>
        <p:spPr>
          <a:xfrm>
            <a:off x="10698870" y="646331"/>
            <a:ext cx="990977"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err="1">
                <a:solidFill>
                  <a:srgbClr val="FFFFFF"/>
                </a:solidFill>
                <a:latin typeface="UTM Avo" panose="02040603050506020204" pitchFamily="18"/>
                <a:sym typeface="Arial"/>
              </a:rPr>
              <a:t>Tập</a:t>
            </a:r>
            <a:r>
              <a:rPr lang="en-US" sz="2400" b="0" i="0" u="none" strike="noStrike" cap="none" dirty="0">
                <a:solidFill>
                  <a:srgbClr val="FFFFFF"/>
                </a:solidFill>
                <a:latin typeface="UTM Avo" panose="02040603050506020204" pitchFamily="18"/>
                <a:sym typeface="Arial"/>
              </a:rPr>
              <a:t> 1</a:t>
            </a:r>
            <a:endParaRPr sz="2400" b="0" i="0" u="none" strike="noStrike" cap="none" dirty="0">
              <a:solidFill>
                <a:srgbClr val="FFFFFF"/>
              </a:solidFill>
              <a:latin typeface="UTM Avo" panose="02040603050506020204" pitchFamily="18"/>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5" name="Picture 4">
            <a:hlinkClick r:id="rId4"/>
            <a:extLst>
              <a:ext uri="{FF2B5EF4-FFF2-40B4-BE49-F238E27FC236}">
                <a16:creationId xmlns:a16="http://schemas.microsoft.com/office/drawing/2014/main" id="{DDD4D21C-3C7D-5326-DF71-AF4B9F8A7E9C}"/>
              </a:ext>
            </a:extLst>
          </p:cNvPr>
          <p:cNvPicPr>
            <a:picLocks noChangeAspect="1"/>
          </p:cNvPicPr>
          <p:nvPr/>
        </p:nvPicPr>
        <p:blipFill>
          <a:blip r:embed="rId5"/>
          <a:stretch>
            <a:fillRect/>
          </a:stretch>
        </p:blipFill>
        <p:spPr>
          <a:xfrm>
            <a:off x="4501784" y="3015453"/>
            <a:ext cx="3188431" cy="1764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4"/>
        <p:cNvGrpSpPr/>
        <p:nvPr/>
      </p:nvGrpSpPr>
      <p:grpSpPr>
        <a:xfrm>
          <a:off x="0" y="0"/>
          <a:ext cx="0" cy="0"/>
          <a:chOff x="0" y="0"/>
          <a:chExt cx="0" cy="0"/>
        </a:xfrm>
      </p:grpSpPr>
      <p:pic>
        <p:nvPicPr>
          <p:cNvPr id="6" name="Picture 2" descr="Tăng Khánh Hồng – gương mặt sáng trang bìa báo Thiếu niên Tiền Phong">
            <a:extLst>
              <a:ext uri="{FF2B5EF4-FFF2-40B4-BE49-F238E27FC236}">
                <a16:creationId xmlns:a16="http://schemas.microsoft.com/office/drawing/2014/main" id="{335CA177-D4B0-2DF3-715C-6DDA5089D4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995" y="1967946"/>
            <a:ext cx="2805078" cy="385470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ó thể là hình ảnh về 1 người và đang cười">
            <a:extLst>
              <a:ext uri="{FF2B5EF4-FFF2-40B4-BE49-F238E27FC236}">
                <a16:creationId xmlns:a16="http://schemas.microsoft.com/office/drawing/2014/main" id="{B2DBECF7-D425-D640-0468-036AABE81BE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05694" y="1944914"/>
            <a:ext cx="2693730" cy="378641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Blog Archives - SHOP ONLINE">
            <a:extLst>
              <a:ext uri="{FF2B5EF4-FFF2-40B4-BE49-F238E27FC236}">
                <a16:creationId xmlns:a16="http://schemas.microsoft.com/office/drawing/2014/main" id="{AFB6CB51-8A70-30B9-F553-B71FB32D03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7911" y="1944914"/>
            <a:ext cx="2555468" cy="387379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7CDF54B-D6C2-C98D-67F9-70F69C2E8652}"/>
              </a:ext>
            </a:extLst>
          </p:cNvPr>
          <p:cNvSpPr txBox="1"/>
          <p:nvPr/>
        </p:nvSpPr>
        <p:spPr>
          <a:xfrm>
            <a:off x="1410314" y="6015635"/>
            <a:ext cx="9371371" cy="707886"/>
          </a:xfrm>
          <a:prstGeom prst="rect">
            <a:avLst/>
          </a:prstGeom>
          <a:noFill/>
        </p:spPr>
        <p:txBody>
          <a:bodyPr wrap="square" rtlCol="0">
            <a:spAutoFit/>
          </a:bodyPr>
          <a:lstStyle/>
          <a:p>
            <a:pPr algn="ctr"/>
            <a:r>
              <a:rPr lang="vi-VN" sz="2000" b="1" kern="100" dirty="0">
                <a:solidFill>
                  <a:srgbClr val="000000"/>
                </a:solidFill>
                <a:latin typeface="UTM Avo" panose="02040603050506020204" pitchFamily="18"/>
                <a:ea typeface="SimSun" panose="02010600030101010101" pitchFamily="2" charset="-122"/>
              </a:rPr>
              <a:t>Em có thường xuyên đọc báo chí, theo dõi các tin tức thời sự không? Cách truyền đạt thông tin trong các văn bản đó có gì đặc biệt?</a:t>
            </a:r>
            <a:endParaRPr lang="en-US" sz="2000" b="1" dirty="0">
              <a:latin typeface="UTM Avo" panose="02040603050506020204" pitchFamily="1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EA239E25-EC8C-1471-6667-98B7138551DA}"/>
              </a:ext>
            </a:extLst>
          </p:cNvPr>
          <p:cNvPicPr>
            <a:picLocks noChangeAspect="1"/>
          </p:cNvPicPr>
          <p:nvPr/>
        </p:nvPicPr>
        <p:blipFill>
          <a:blip r:embed="rId5"/>
          <a:stretch>
            <a:fillRect/>
          </a:stretch>
        </p:blipFill>
        <p:spPr>
          <a:xfrm>
            <a:off x="4501784" y="3080767"/>
            <a:ext cx="3188431" cy="1764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2" name="TextBox 1">
            <a:extLst>
              <a:ext uri="{FF2B5EF4-FFF2-40B4-BE49-F238E27FC236}">
                <a16:creationId xmlns:a16="http://schemas.microsoft.com/office/drawing/2014/main" id="{8980D6B2-3E50-31C7-6AB2-1BD51C76AF1E}"/>
              </a:ext>
            </a:extLst>
          </p:cNvPr>
          <p:cNvSpPr txBox="1"/>
          <p:nvPr/>
        </p:nvSpPr>
        <p:spPr>
          <a:xfrm>
            <a:off x="675707" y="1854200"/>
            <a:ext cx="5354977" cy="573234"/>
          </a:xfrm>
          <a:prstGeom prst="rect">
            <a:avLst/>
          </a:prstGeom>
          <a:solidFill>
            <a:schemeClr val="accent2">
              <a:lumMod val="60000"/>
              <a:lumOff val="40000"/>
            </a:schemeClr>
          </a:solidFill>
        </p:spPr>
        <p:txBody>
          <a:bodyPr wrap="square" anchor="ctr">
            <a:spAutoFit/>
          </a:bodyPr>
          <a:lstStyle/>
          <a:p>
            <a:pPr algn="just">
              <a:lnSpc>
                <a:spcPct val="150000"/>
              </a:lnSpc>
            </a:pPr>
            <a:r>
              <a:rPr lang="en-US" sz="2400" b="1" dirty="0">
                <a:latin typeface="UTM Avo" panose="02040603050506020204" pitchFamily="18"/>
                <a:ea typeface="Times New Roman" panose="02020603050405020304" pitchFamily="18" charset="0"/>
                <a:cs typeface="Arial" panose="020B0604020202020204" pitchFamily="34" charset="0"/>
              </a:rPr>
              <a:t>1</a:t>
            </a:r>
            <a:r>
              <a:rPr lang="vi-VN" sz="2400" b="1" dirty="0">
                <a:latin typeface="UTM Avo" panose="02040603050506020204" pitchFamily="18"/>
                <a:ea typeface="Times New Roman" panose="02020603050405020304" pitchFamily="18" charset="0"/>
                <a:cs typeface="Arial" panose="020B0604020202020204" pitchFamily="34" charset="0"/>
              </a:rPr>
              <a:t>. Đọc hiểu văn bản nghị luận</a:t>
            </a:r>
            <a:endParaRPr lang="en-US" sz="2400" dirty="0">
              <a:latin typeface="UTM Avo" panose="02040603050506020204" pitchFamily="18"/>
              <a:ea typeface="Times New Roman" panose="02020603050405020304" pitchFamily="18" charset="0"/>
              <a:cs typeface="Arial" panose="020B0604020202020204" pitchFamily="34" charset="0"/>
            </a:endParaRPr>
          </a:p>
        </p:txBody>
      </p:sp>
      <p:graphicFrame>
        <p:nvGraphicFramePr>
          <p:cNvPr id="3" name="Diagram 2">
            <a:extLst>
              <a:ext uri="{FF2B5EF4-FFF2-40B4-BE49-F238E27FC236}">
                <a16:creationId xmlns:a16="http://schemas.microsoft.com/office/drawing/2014/main" id="{D90E5B16-CC19-5BC7-78AA-D81F01BEC017}"/>
              </a:ext>
            </a:extLst>
          </p:cNvPr>
          <p:cNvGraphicFramePr/>
          <p:nvPr>
            <p:extLst>
              <p:ext uri="{D42A27DB-BD31-4B8C-83A1-F6EECF244321}">
                <p14:modId xmlns:p14="http://schemas.microsoft.com/office/powerpoint/2010/main" val="2325688390"/>
              </p:ext>
            </p:extLst>
          </p:nvPr>
        </p:nvGraphicFramePr>
        <p:xfrm>
          <a:off x="351460" y="2427434"/>
          <a:ext cx="11489079" cy="40430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1">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2" name="TextBox 1">
            <a:extLst>
              <a:ext uri="{FF2B5EF4-FFF2-40B4-BE49-F238E27FC236}">
                <a16:creationId xmlns:a16="http://schemas.microsoft.com/office/drawing/2014/main" id="{8980D6B2-3E50-31C7-6AB2-1BD51C76AF1E}"/>
              </a:ext>
            </a:extLst>
          </p:cNvPr>
          <p:cNvSpPr txBox="1"/>
          <p:nvPr/>
        </p:nvSpPr>
        <p:spPr>
          <a:xfrm>
            <a:off x="675707" y="1909984"/>
            <a:ext cx="5354977" cy="461665"/>
          </a:xfrm>
          <a:prstGeom prst="rect">
            <a:avLst/>
          </a:prstGeom>
          <a:solidFill>
            <a:schemeClr val="accent2">
              <a:lumMod val="60000"/>
              <a:lumOff val="40000"/>
            </a:schemeClr>
          </a:solidFill>
        </p:spPr>
        <p:txBody>
          <a:bodyPr wrap="square" anchor="ctr">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2. Đọc hiểu văn bản thông tin</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Times New Roman" panose="02020603050405020304" pitchFamily="18" charset="0"/>
              <a:cs typeface="Arial" panose="020B0604020202020204" pitchFamily="34" charset="0"/>
            </a:endParaRPr>
          </a:p>
        </p:txBody>
      </p:sp>
      <p:graphicFrame>
        <p:nvGraphicFramePr>
          <p:cNvPr id="3" name="Diagram 2">
            <a:extLst>
              <a:ext uri="{FF2B5EF4-FFF2-40B4-BE49-F238E27FC236}">
                <a16:creationId xmlns:a16="http://schemas.microsoft.com/office/drawing/2014/main" id="{D90E5B16-CC19-5BC7-78AA-D81F01BEC017}"/>
              </a:ext>
            </a:extLst>
          </p:cNvPr>
          <p:cNvGraphicFramePr/>
          <p:nvPr>
            <p:extLst>
              <p:ext uri="{D42A27DB-BD31-4B8C-83A1-F6EECF244321}">
                <p14:modId xmlns:p14="http://schemas.microsoft.com/office/powerpoint/2010/main" val="773344848"/>
              </p:ext>
            </p:extLst>
          </p:nvPr>
        </p:nvGraphicFramePr>
        <p:xfrm>
          <a:off x="351460" y="2427434"/>
          <a:ext cx="11489079" cy="40430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946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3"/>
        <p:cNvGrpSpPr/>
        <p:nvPr/>
      </p:nvGrpSpPr>
      <p:grpSpPr>
        <a:xfrm>
          <a:off x="0" y="0"/>
          <a:ext cx="0" cy="0"/>
          <a:chOff x="0" y="0"/>
          <a:chExt cx="0" cy="0"/>
        </a:xfrm>
      </p:grpSpPr>
      <p:sp>
        <p:nvSpPr>
          <p:cNvPr id="2" name="TextBox 1">
            <a:extLst>
              <a:ext uri="{FF2B5EF4-FFF2-40B4-BE49-F238E27FC236}">
                <a16:creationId xmlns:a16="http://schemas.microsoft.com/office/drawing/2014/main" id="{263C48D0-390B-B68C-1B54-5A4EEBEE501A}"/>
              </a:ext>
            </a:extLst>
          </p:cNvPr>
          <p:cNvSpPr txBox="1"/>
          <p:nvPr/>
        </p:nvSpPr>
        <p:spPr>
          <a:xfrm>
            <a:off x="925106" y="1771185"/>
            <a:ext cx="6179456" cy="577850"/>
          </a:xfrm>
          <a:prstGeom prst="rect">
            <a:avLst/>
          </a:prstGeom>
          <a:noFill/>
        </p:spPr>
        <p:txBody>
          <a:bodyPr wrap="square">
            <a:spAutoFit/>
          </a:bodyPr>
          <a:lstStyle/>
          <a:p>
            <a:pPr algn="just" defTabSz="609630">
              <a:lnSpc>
                <a:spcPct val="150000"/>
              </a:lnSpc>
              <a:buClrTx/>
              <a:buFontTx/>
              <a:buNone/>
            </a:pPr>
            <a:r>
              <a:rPr lang="en-US" sz="2400" b="1" kern="1200" dirty="0">
                <a:solidFill>
                  <a:schemeClr val="tx1"/>
                </a:solidFill>
                <a:latin typeface="UTM Avo" panose="02040603050506020204" pitchFamily="18"/>
                <a:ea typeface="Times New Roman" panose="02020603050405020304" pitchFamily="18" charset="0"/>
                <a:cs typeface="Arial" panose="020B0604020202020204" pitchFamily="34" charset="0"/>
              </a:rPr>
              <a:t>3. </a:t>
            </a:r>
            <a:r>
              <a:rPr lang="en-US" sz="2400" b="1" kern="1200" dirty="0" err="1">
                <a:solidFill>
                  <a:schemeClr val="tx1"/>
                </a:solidFill>
                <a:latin typeface="UTM Avo" panose="02040603050506020204" pitchFamily="18"/>
                <a:ea typeface="Times New Roman" panose="02020603050405020304" pitchFamily="18" charset="0"/>
                <a:cs typeface="Arial" panose="020B0604020202020204" pitchFamily="34" charset="0"/>
              </a:rPr>
              <a:t>Rèn</a:t>
            </a:r>
            <a:r>
              <a:rPr lang="vi-VN" sz="2400" b="1" kern="1200" dirty="0">
                <a:solidFill>
                  <a:schemeClr val="tx1"/>
                </a:solidFill>
                <a:latin typeface="UTM Avo" panose="02040603050506020204" pitchFamily="18"/>
                <a:ea typeface="Times New Roman" panose="02020603050405020304" pitchFamily="18" charset="0"/>
                <a:cs typeface="Arial" panose="020B0604020202020204" pitchFamily="34" charset="0"/>
              </a:rPr>
              <a:t> luyện tiếng Việt</a:t>
            </a:r>
            <a:endParaRPr lang="en-US" sz="2400" kern="12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3" name="Thought Bubble: Cloud 14">
            <a:extLst>
              <a:ext uri="{FF2B5EF4-FFF2-40B4-BE49-F238E27FC236}">
                <a16:creationId xmlns:a16="http://schemas.microsoft.com/office/drawing/2014/main" id="{3F1D948E-8EE3-7F10-C17E-DC8E68418DAE}"/>
              </a:ext>
            </a:extLst>
          </p:cNvPr>
          <p:cNvSpPr/>
          <p:nvPr/>
        </p:nvSpPr>
        <p:spPr>
          <a:xfrm>
            <a:off x="2729239" y="2998380"/>
            <a:ext cx="6733522" cy="2188406"/>
          </a:xfrm>
          <a:prstGeom prst="cloudCallout">
            <a:avLst>
              <a:gd name="adj1" fmla="val 50606"/>
              <a:gd name="adj2" fmla="val 54753"/>
            </a:avLst>
          </a:prstGeom>
          <a:solidFill>
            <a:schemeClr val="accent2">
              <a:lumMod val="60000"/>
              <a:lumOff val="40000"/>
            </a:schemeClr>
          </a:solidFill>
          <a:ln w="25400" cap="flat" cmpd="sng" algn="ctr">
            <a:solidFill>
              <a:srgbClr val="4F81BD">
                <a:shade val="50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panose="02040603050506020204" pitchFamily="18"/>
                <a:ea typeface="+mn-ea"/>
                <a:cs typeface="+mn-cs"/>
              </a:rPr>
              <a:t>Có mấy loại bài </a:t>
            </a:r>
            <a:r>
              <a:rPr kumimoji="0" lang="vi-VN" sz="2400" b="0" i="0" u="none" strike="noStrike" kern="1200" cap="none" spc="0" normalizeH="0" baseline="0" noProof="0">
                <a:ln>
                  <a:noFill/>
                </a:ln>
                <a:solidFill>
                  <a:schemeClr val="tx1"/>
                </a:solidFill>
                <a:effectLst/>
                <a:uLnTx/>
                <a:uFillTx/>
                <a:latin typeface="UTM Avo" panose="02040603050506020204" pitchFamily="18"/>
                <a:ea typeface="+mn-ea"/>
                <a:cs typeface="+mn-cs"/>
              </a:rPr>
              <a:t>tập </a:t>
            </a:r>
            <a:endParaRPr kumimoji="0" lang="en-US" sz="2400" b="0" i="0" u="none" strike="noStrike" kern="1200" cap="none" spc="0" normalizeH="0" baseline="0" noProof="0">
              <a:ln>
                <a:noFill/>
              </a:ln>
              <a:solidFill>
                <a:schemeClr val="tx1"/>
              </a:solidFill>
              <a:effectLst/>
              <a:uLnTx/>
              <a:uFillTx/>
              <a:latin typeface="UTM Avo" panose="02040603050506020204" pitchFamily="18"/>
              <a:ea typeface="+mn-ea"/>
              <a:cs typeface="+mn-cs"/>
            </a:endParaRPr>
          </a:p>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schemeClr val="tx1"/>
                </a:solidFill>
                <a:effectLst/>
                <a:uLnTx/>
                <a:uFillTx/>
                <a:latin typeface="UTM Avo" panose="02040603050506020204" pitchFamily="18"/>
                <a:ea typeface="+mn-ea"/>
                <a:cs typeface="+mn-cs"/>
              </a:rPr>
              <a:t>tiếng </a:t>
            </a:r>
            <a:r>
              <a:rPr kumimoji="0" lang="vi-VN" sz="2400" b="0" i="0" u="none" strike="noStrike" kern="1200" cap="none" spc="0" normalizeH="0" baseline="0" noProof="0" dirty="0">
                <a:ln>
                  <a:noFill/>
                </a:ln>
                <a:solidFill>
                  <a:schemeClr val="tx1"/>
                </a:solidFill>
                <a:effectLst/>
                <a:uLnTx/>
                <a:uFillTx/>
                <a:latin typeface="UTM Avo" panose="02040603050506020204" pitchFamily="18"/>
                <a:ea typeface="+mn-ea"/>
                <a:cs typeface="+mn-cs"/>
              </a:rPr>
              <a:t>Việt? Mục đích của các dạng bài tập đó?</a:t>
            </a:r>
            <a:endParaRPr kumimoji="0" lang="en-US" sz="2400" b="0" i="0" u="none" strike="noStrike" kern="1200" cap="none" spc="0" normalizeH="0" baseline="0" noProof="0" dirty="0">
              <a:ln>
                <a:noFill/>
              </a:ln>
              <a:solidFill>
                <a:schemeClr val="tx1"/>
              </a:solidFill>
              <a:effectLst/>
              <a:uLnTx/>
              <a:uFillTx/>
              <a:latin typeface="UTM Avo" panose="02040603050506020204" pitchFamily="18"/>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7" name="TextBox 6">
            <a:extLst>
              <a:ext uri="{FF2B5EF4-FFF2-40B4-BE49-F238E27FC236}">
                <a16:creationId xmlns:a16="http://schemas.microsoft.com/office/drawing/2014/main" id="{9C33668A-C2CA-BF8C-10EF-320120A4904D}"/>
              </a:ext>
            </a:extLst>
          </p:cNvPr>
          <p:cNvSpPr txBox="1"/>
          <p:nvPr/>
        </p:nvSpPr>
        <p:spPr>
          <a:xfrm>
            <a:off x="925106" y="1771185"/>
            <a:ext cx="6179456" cy="577850"/>
          </a:xfrm>
          <a:prstGeom prst="rect">
            <a:avLst/>
          </a:prstGeom>
          <a:noFill/>
        </p:spPr>
        <p:txBody>
          <a:bodyPr wrap="square">
            <a:spAutoFit/>
          </a:bodyPr>
          <a:lstStyle/>
          <a:p>
            <a:pPr algn="just" defTabSz="609630">
              <a:lnSpc>
                <a:spcPct val="150000"/>
              </a:lnSpc>
              <a:buClrTx/>
              <a:buFontTx/>
              <a:buNone/>
            </a:pPr>
            <a:r>
              <a:rPr lang="en-US" sz="2400" b="1" kern="1200" dirty="0">
                <a:solidFill>
                  <a:schemeClr val="tx1"/>
                </a:solidFill>
                <a:latin typeface="UTM Avo" panose="02040603050506020204" pitchFamily="18"/>
                <a:ea typeface="Times New Roman" panose="02020603050405020304" pitchFamily="18" charset="0"/>
                <a:cs typeface="Arial" panose="020B0604020202020204" pitchFamily="34" charset="0"/>
              </a:rPr>
              <a:t>3. </a:t>
            </a:r>
            <a:r>
              <a:rPr lang="en-US" sz="2400" b="1" kern="1200" dirty="0" err="1">
                <a:solidFill>
                  <a:schemeClr val="tx1"/>
                </a:solidFill>
                <a:latin typeface="UTM Avo" panose="02040603050506020204" pitchFamily="18"/>
                <a:ea typeface="Times New Roman" panose="02020603050405020304" pitchFamily="18" charset="0"/>
                <a:cs typeface="Arial" panose="020B0604020202020204" pitchFamily="34" charset="0"/>
              </a:rPr>
              <a:t>Rèn</a:t>
            </a:r>
            <a:r>
              <a:rPr lang="vi-VN" sz="2400" b="1" kern="1200" dirty="0">
                <a:solidFill>
                  <a:schemeClr val="tx1"/>
                </a:solidFill>
                <a:latin typeface="UTM Avo" panose="02040603050506020204" pitchFamily="18"/>
                <a:ea typeface="Times New Roman" panose="02020603050405020304" pitchFamily="18" charset="0"/>
                <a:cs typeface="Arial" panose="020B0604020202020204" pitchFamily="34" charset="0"/>
              </a:rPr>
              <a:t> luyện tiếng Việt</a:t>
            </a:r>
            <a:endParaRPr lang="en-US" sz="2400" kern="12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grpSp>
        <p:nvGrpSpPr>
          <p:cNvPr id="13" name="Group 12">
            <a:extLst>
              <a:ext uri="{FF2B5EF4-FFF2-40B4-BE49-F238E27FC236}">
                <a16:creationId xmlns:a16="http://schemas.microsoft.com/office/drawing/2014/main" id="{5960170E-A152-D295-636A-E66BADBBE1E8}"/>
              </a:ext>
            </a:extLst>
          </p:cNvPr>
          <p:cNvGrpSpPr/>
          <p:nvPr/>
        </p:nvGrpSpPr>
        <p:grpSpPr>
          <a:xfrm>
            <a:off x="2416062" y="2640246"/>
            <a:ext cx="2586508" cy="1293254"/>
            <a:chOff x="0" y="8348"/>
            <a:chExt cx="2586508" cy="1293254"/>
          </a:xfrm>
        </p:grpSpPr>
        <p:sp>
          <p:nvSpPr>
            <p:cNvPr id="14" name="Rounded Rectangle 13">
              <a:extLst>
                <a:ext uri="{FF2B5EF4-FFF2-40B4-BE49-F238E27FC236}">
                  <a16:creationId xmlns:a16="http://schemas.microsoft.com/office/drawing/2014/main" id="{EF2DFBAC-3C8F-DDB8-A5F7-95A1BCE97BD1}"/>
                </a:ext>
              </a:extLst>
            </p:cNvPr>
            <p:cNvSpPr/>
            <p:nvPr/>
          </p:nvSpPr>
          <p:spPr>
            <a:xfrm>
              <a:off x="0" y="8348"/>
              <a:ext cx="2586508" cy="1293254"/>
            </a:xfrm>
            <a:prstGeom prst="roundRect">
              <a:avLst>
                <a:gd name="adj" fmla="val 10000"/>
              </a:avLst>
            </a:prstGeom>
            <a:solidFill>
              <a:schemeClr val="accent2">
                <a:lumMod val="60000"/>
                <a:lumOff val="40000"/>
              </a:scheme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sp>
        <p:sp>
          <p:nvSpPr>
            <p:cNvPr id="15" name="Rounded Rectangle 4">
              <a:extLst>
                <a:ext uri="{FF2B5EF4-FFF2-40B4-BE49-F238E27FC236}">
                  <a16:creationId xmlns:a16="http://schemas.microsoft.com/office/drawing/2014/main" id="{FE67FD7E-4081-E7D8-FF88-A2160197E5C6}"/>
                </a:ext>
              </a:extLst>
            </p:cNvPr>
            <p:cNvSpPr txBox="1"/>
            <p:nvPr/>
          </p:nvSpPr>
          <p:spPr>
            <a:xfrm>
              <a:off x="37878" y="46226"/>
              <a:ext cx="2510752" cy="12174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vi-VN" sz="2400" kern="1200" dirty="0">
                  <a:solidFill>
                    <a:schemeClr val="tx1"/>
                  </a:solidFill>
                  <a:latin typeface="UTM Avo" panose="02040603050506020204" pitchFamily="18"/>
                  <a:ea typeface="+mn-ea"/>
                  <a:cs typeface="+mn-cs"/>
                </a:rPr>
                <a:t>Bài tập </a:t>
              </a:r>
            </a:p>
            <a:p>
              <a:pPr marL="0" lvl="0" indent="0" algn="ctr" defTabSz="1066800">
                <a:lnSpc>
                  <a:spcPct val="90000"/>
                </a:lnSpc>
                <a:spcBef>
                  <a:spcPct val="0"/>
                </a:spcBef>
                <a:spcAft>
                  <a:spcPct val="35000"/>
                </a:spcAft>
                <a:buNone/>
              </a:pPr>
              <a:r>
                <a:rPr lang="vi-VN" sz="2400" kern="1200" dirty="0">
                  <a:solidFill>
                    <a:schemeClr val="tx1"/>
                  </a:solidFill>
                  <a:latin typeface="UTM Avo" panose="02040603050506020204" pitchFamily="18"/>
                  <a:ea typeface="+mn-ea"/>
                  <a:cs typeface="+mn-cs"/>
                </a:rPr>
                <a:t>tiếng việt</a:t>
              </a:r>
              <a:endParaRPr lang="en-US" sz="2400" kern="1200" dirty="0">
                <a:solidFill>
                  <a:schemeClr val="tx1"/>
                </a:solidFill>
                <a:latin typeface="UTM Avo" panose="02040603050506020204" pitchFamily="18"/>
                <a:ea typeface="+mn-ea"/>
                <a:cs typeface="+mn-cs"/>
              </a:endParaRPr>
            </a:p>
          </p:txBody>
        </p:sp>
      </p:grpSp>
      <p:grpSp>
        <p:nvGrpSpPr>
          <p:cNvPr id="16" name="Group 15">
            <a:extLst>
              <a:ext uri="{FF2B5EF4-FFF2-40B4-BE49-F238E27FC236}">
                <a16:creationId xmlns:a16="http://schemas.microsoft.com/office/drawing/2014/main" id="{D0C11937-D6C0-1920-30F8-A468F1336F1D}"/>
              </a:ext>
            </a:extLst>
          </p:cNvPr>
          <p:cNvGrpSpPr/>
          <p:nvPr/>
        </p:nvGrpSpPr>
        <p:grpSpPr>
          <a:xfrm>
            <a:off x="3708087" y="4182181"/>
            <a:ext cx="5693492" cy="1053900"/>
            <a:chOff x="1926142" y="1928624"/>
            <a:chExt cx="5805677" cy="802076"/>
          </a:xfrm>
        </p:grpSpPr>
        <p:sp>
          <p:nvSpPr>
            <p:cNvPr id="17" name="Rounded Rectangle 16">
              <a:extLst>
                <a:ext uri="{FF2B5EF4-FFF2-40B4-BE49-F238E27FC236}">
                  <a16:creationId xmlns:a16="http://schemas.microsoft.com/office/drawing/2014/main" id="{52325F43-56C5-FD24-8F61-353A7A14B159}"/>
                </a:ext>
              </a:extLst>
            </p:cNvPr>
            <p:cNvSpPr/>
            <p:nvPr/>
          </p:nvSpPr>
          <p:spPr>
            <a:xfrm>
              <a:off x="1926142" y="1928624"/>
              <a:ext cx="5805677" cy="802076"/>
            </a:xfrm>
            <a:prstGeom prst="roundRect">
              <a:avLst>
                <a:gd name="adj" fmla="val 10000"/>
              </a:avLst>
            </a:prstGeom>
            <a:solidFill>
              <a:sysClr val="window" lastClr="FFFFFF">
                <a:alpha val="90000"/>
                <a:hueOff val="0"/>
                <a:satOff val="0"/>
                <a:lumOff val="0"/>
                <a:alphaOff val="0"/>
              </a:sysClr>
            </a:solidFill>
            <a:ln w="25400" cap="flat" cmpd="sng" algn="ctr">
              <a:solidFill>
                <a:srgbClr val="C0504D">
                  <a:hueOff val="0"/>
                  <a:satOff val="0"/>
                  <a:lumOff val="0"/>
                  <a:alphaOff val="0"/>
                </a:srgbClr>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nchor="ctr"/>
            <a:lstStyle/>
            <a:p>
              <a:endParaRPr lang="en-VN"/>
            </a:p>
          </p:txBody>
        </p:sp>
        <p:sp>
          <p:nvSpPr>
            <p:cNvPr id="18" name="Rounded Rectangle 4">
              <a:extLst>
                <a:ext uri="{FF2B5EF4-FFF2-40B4-BE49-F238E27FC236}">
                  <a16:creationId xmlns:a16="http://schemas.microsoft.com/office/drawing/2014/main" id="{F9AE9293-C75C-ABC5-98E0-DB933BC7B1D8}"/>
                </a:ext>
              </a:extLst>
            </p:cNvPr>
            <p:cNvSpPr txBox="1"/>
            <p:nvPr/>
          </p:nvSpPr>
          <p:spPr>
            <a:xfrm>
              <a:off x="1949634" y="1952116"/>
              <a:ext cx="5758693" cy="75509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8100" tIns="25400" rIns="38100" bIns="25400" numCol="1" spcCol="1270" anchor="ctr" anchorCtr="0">
              <a:noAutofit/>
            </a:bodyPr>
            <a:lstStyle/>
            <a:p>
              <a:pPr marL="0" lvl="0" indent="0" algn="ctr" defTabSz="889000">
                <a:lnSpc>
                  <a:spcPct val="150000"/>
                </a:lnSpc>
                <a:spcBef>
                  <a:spcPct val="0"/>
                </a:spcBef>
                <a:spcAft>
                  <a:spcPct val="35000"/>
                </a:spcAft>
                <a:buNone/>
              </a:pPr>
              <a:r>
                <a:rPr lang="en-US" sz="2000" kern="1200" dirty="0" err="1">
                  <a:solidFill>
                    <a:schemeClr val="tx1"/>
                  </a:solidFill>
                  <a:latin typeface="UTM Avo" panose="02040603050506020204" pitchFamily="18"/>
                  <a:ea typeface="+mn-ea"/>
                  <a:cs typeface="Arial" panose="020B0604020202020204" pitchFamily="34" charset="0"/>
                </a:rPr>
                <a:t>Bài</a:t>
              </a:r>
              <a:r>
                <a:rPr lang="en-US" sz="2000" kern="1200" dirty="0">
                  <a:solidFill>
                    <a:schemeClr val="tx1"/>
                  </a:solidFill>
                  <a:latin typeface="UTM Avo" panose="02040603050506020204" pitchFamily="18"/>
                  <a:ea typeface="+mn-ea"/>
                  <a:cs typeface="Arial" panose="020B0604020202020204" pitchFamily="34" charset="0"/>
                </a:rPr>
                <a:t> </a:t>
              </a:r>
              <a:r>
                <a:rPr lang="en-US" sz="2000" kern="1200" dirty="0" err="1">
                  <a:solidFill>
                    <a:schemeClr val="tx1"/>
                  </a:solidFill>
                  <a:latin typeface="UTM Avo" panose="02040603050506020204" pitchFamily="18"/>
                  <a:ea typeface="+mn-ea"/>
                  <a:cs typeface="Arial" panose="020B0604020202020204" pitchFamily="34" charset="0"/>
                </a:rPr>
                <a:t>tập</a:t>
              </a:r>
              <a:r>
                <a:rPr lang="en-US" sz="2000" kern="1200" dirty="0">
                  <a:solidFill>
                    <a:schemeClr val="tx1"/>
                  </a:solidFill>
                  <a:latin typeface="UTM Avo" panose="02040603050506020204" pitchFamily="18"/>
                  <a:ea typeface="+mn-ea"/>
                  <a:cs typeface="Arial" panose="020B0604020202020204" pitchFamily="34" charset="0"/>
                </a:rPr>
                <a:t> </a:t>
              </a:r>
              <a:r>
                <a:rPr lang="en-US" sz="2000" kern="1200" dirty="0" err="1">
                  <a:solidFill>
                    <a:schemeClr val="tx1"/>
                  </a:solidFill>
                  <a:latin typeface="UTM Avo" panose="02040603050506020204" pitchFamily="18"/>
                  <a:ea typeface="+mn-ea"/>
                  <a:cs typeface="Arial" panose="020B0604020202020204" pitchFamily="34" charset="0"/>
                </a:rPr>
                <a:t>nhận</a:t>
              </a:r>
              <a:r>
                <a:rPr lang="en-US" sz="2000" kern="1200" dirty="0">
                  <a:solidFill>
                    <a:schemeClr val="tx1"/>
                  </a:solidFill>
                  <a:latin typeface="UTM Avo" panose="02040603050506020204" pitchFamily="18"/>
                  <a:ea typeface="+mn-ea"/>
                  <a:cs typeface="Arial" panose="020B0604020202020204" pitchFamily="34" charset="0"/>
                </a:rPr>
                <a:t> </a:t>
              </a:r>
              <a:r>
                <a:rPr lang="en-US" sz="2000" kern="1200" dirty="0" err="1">
                  <a:solidFill>
                    <a:schemeClr val="tx1"/>
                  </a:solidFill>
                  <a:latin typeface="UTM Avo" panose="02040603050506020204" pitchFamily="18"/>
                  <a:ea typeface="+mn-ea"/>
                  <a:cs typeface="Arial" panose="020B0604020202020204" pitchFamily="34" charset="0"/>
                </a:rPr>
                <a:t>biết</a:t>
              </a:r>
              <a:r>
                <a:rPr lang="en-US" sz="2000" kern="1200" dirty="0">
                  <a:solidFill>
                    <a:schemeClr val="tx1"/>
                  </a:solidFill>
                  <a:latin typeface="UTM Avo" panose="02040603050506020204" pitchFamily="18"/>
                  <a:ea typeface="+mn-ea"/>
                  <a:cs typeface="Arial" panose="020B0604020202020204" pitchFamily="34" charset="0"/>
                </a:rPr>
                <a:t> </a:t>
              </a:r>
              <a:r>
                <a:rPr lang="en-US" sz="2000" kern="1200" dirty="0" err="1">
                  <a:solidFill>
                    <a:schemeClr val="tx1"/>
                  </a:solidFill>
                  <a:latin typeface="UTM Avo" panose="02040603050506020204" pitchFamily="18"/>
                  <a:ea typeface="+mn-ea"/>
                  <a:cs typeface="Arial" panose="020B0604020202020204" pitchFamily="34" charset="0"/>
                </a:rPr>
                <a:t>các</a:t>
              </a:r>
              <a:r>
                <a:rPr lang="en-US" sz="2000" kern="1200" dirty="0">
                  <a:solidFill>
                    <a:schemeClr val="tx1"/>
                  </a:solidFill>
                  <a:latin typeface="UTM Avo" panose="02040603050506020204" pitchFamily="18"/>
                  <a:ea typeface="+mn-ea"/>
                  <a:cs typeface="Arial" panose="020B0604020202020204" pitchFamily="34" charset="0"/>
                </a:rPr>
                <a:t> </a:t>
              </a:r>
              <a:r>
                <a:rPr lang="en-US" sz="2000" kern="1200" dirty="0" err="1">
                  <a:solidFill>
                    <a:schemeClr val="tx1"/>
                  </a:solidFill>
                  <a:latin typeface="UTM Avo" panose="02040603050506020204" pitchFamily="18"/>
                  <a:ea typeface="+mn-ea"/>
                  <a:cs typeface="Arial" panose="020B0604020202020204" pitchFamily="34" charset="0"/>
                </a:rPr>
                <a:t>hiện</a:t>
              </a:r>
              <a:r>
                <a:rPr lang="en-US" sz="2000" kern="1200" dirty="0">
                  <a:solidFill>
                    <a:schemeClr val="tx1"/>
                  </a:solidFill>
                  <a:latin typeface="UTM Avo" panose="02040603050506020204" pitchFamily="18"/>
                  <a:ea typeface="+mn-ea"/>
                  <a:cs typeface="Arial" panose="020B0604020202020204" pitchFamily="34" charset="0"/>
                </a:rPr>
                <a:t> </a:t>
              </a:r>
              <a:r>
                <a:rPr lang="en-US" sz="2000" kern="1200" dirty="0" err="1">
                  <a:solidFill>
                    <a:schemeClr val="tx1"/>
                  </a:solidFill>
                  <a:latin typeface="UTM Avo" panose="02040603050506020204" pitchFamily="18"/>
                  <a:ea typeface="+mn-ea"/>
                  <a:cs typeface="Arial" panose="020B0604020202020204" pitchFamily="34" charset="0"/>
                </a:rPr>
                <a:t>tượng</a:t>
              </a:r>
              <a:r>
                <a:rPr lang="en-US" sz="2000" kern="1200" dirty="0">
                  <a:solidFill>
                    <a:schemeClr val="tx1"/>
                  </a:solidFill>
                  <a:latin typeface="UTM Avo" panose="02040603050506020204" pitchFamily="18"/>
                  <a:ea typeface="+mn-ea"/>
                  <a:cs typeface="Arial" panose="020B0604020202020204" pitchFamily="34" charset="0"/>
                </a:rPr>
                <a:t> </a:t>
              </a:r>
              <a:r>
                <a:rPr lang="en-US" sz="2000" kern="1200" dirty="0" err="1">
                  <a:solidFill>
                    <a:schemeClr val="tx1"/>
                  </a:solidFill>
                  <a:latin typeface="UTM Avo" panose="02040603050506020204" pitchFamily="18"/>
                  <a:ea typeface="+mn-ea"/>
                  <a:cs typeface="Arial" panose="020B0604020202020204" pitchFamily="34" charset="0"/>
                </a:rPr>
                <a:t>và</a:t>
              </a:r>
              <a:r>
                <a:rPr lang="en-US" sz="2000" kern="1200" dirty="0">
                  <a:solidFill>
                    <a:schemeClr val="tx1"/>
                  </a:solidFill>
                  <a:latin typeface="UTM Avo" panose="02040603050506020204" pitchFamily="18"/>
                  <a:ea typeface="+mn-ea"/>
                  <a:cs typeface="Arial" panose="020B0604020202020204" pitchFamily="34" charset="0"/>
                </a:rPr>
                <a:t> </a:t>
              </a:r>
              <a:r>
                <a:rPr lang="en-US" sz="2000" kern="1200" dirty="0" err="1">
                  <a:solidFill>
                    <a:schemeClr val="tx1"/>
                  </a:solidFill>
                  <a:latin typeface="UTM Avo" panose="02040603050506020204" pitchFamily="18"/>
                  <a:ea typeface="+mn-ea"/>
                  <a:cs typeface="Arial" panose="020B0604020202020204" pitchFamily="34" charset="0"/>
                </a:rPr>
                <a:t>đơn</a:t>
              </a:r>
              <a:r>
                <a:rPr lang="en-US" sz="2000" kern="1200" dirty="0">
                  <a:solidFill>
                    <a:schemeClr val="tx1"/>
                  </a:solidFill>
                  <a:latin typeface="UTM Avo" panose="02040603050506020204" pitchFamily="18"/>
                  <a:ea typeface="+mn-ea"/>
                  <a:cs typeface="Arial" panose="020B0604020202020204" pitchFamily="34" charset="0"/>
                </a:rPr>
                <a:t> </a:t>
              </a:r>
              <a:r>
                <a:rPr lang="en-US" sz="2000" kern="1200" dirty="0" err="1">
                  <a:solidFill>
                    <a:schemeClr val="tx1"/>
                  </a:solidFill>
                  <a:latin typeface="UTM Avo" panose="02040603050506020204" pitchFamily="18"/>
                  <a:ea typeface="+mn-ea"/>
                  <a:cs typeface="Arial" panose="020B0604020202020204" pitchFamily="34" charset="0"/>
                </a:rPr>
                <a:t>vị</a:t>
              </a:r>
              <a:r>
                <a:rPr lang="en-US" sz="2000" kern="1200" dirty="0">
                  <a:solidFill>
                    <a:schemeClr val="tx1"/>
                  </a:solidFill>
                  <a:latin typeface="UTM Avo" panose="02040603050506020204" pitchFamily="18"/>
                  <a:ea typeface="+mn-ea"/>
                  <a:cs typeface="Arial" panose="020B0604020202020204" pitchFamily="34" charset="0"/>
                </a:rPr>
                <a:t> </a:t>
              </a:r>
              <a:r>
                <a:rPr lang="en-US" sz="2000" kern="1200" err="1">
                  <a:solidFill>
                    <a:schemeClr val="tx1"/>
                  </a:solidFill>
                  <a:latin typeface="UTM Avo" panose="02040603050506020204" pitchFamily="18"/>
                  <a:ea typeface="+mn-ea"/>
                  <a:cs typeface="Arial" panose="020B0604020202020204" pitchFamily="34" charset="0"/>
                </a:rPr>
                <a:t>ngôn</a:t>
              </a:r>
              <a:r>
                <a:rPr lang="en-US" sz="2000" kern="1200">
                  <a:solidFill>
                    <a:schemeClr val="tx1"/>
                  </a:solidFill>
                  <a:latin typeface="UTM Avo" panose="02040603050506020204" pitchFamily="18"/>
                  <a:ea typeface="+mn-ea"/>
                  <a:cs typeface="Arial" panose="020B0604020202020204" pitchFamily="34" charset="0"/>
                </a:rPr>
                <a:t> ngữ.</a:t>
              </a:r>
              <a:endParaRPr lang="en-US" sz="2000" kern="1200" dirty="0">
                <a:solidFill>
                  <a:schemeClr val="tx1"/>
                </a:solidFill>
                <a:latin typeface="UTM Avo" panose="02040603050506020204" pitchFamily="18"/>
                <a:ea typeface="+mn-ea"/>
                <a:cs typeface="Arial" panose="020B0604020202020204" pitchFamily="34" charset="0"/>
              </a:endParaRPr>
            </a:p>
          </p:txBody>
        </p:sp>
      </p:grpSp>
      <p:grpSp>
        <p:nvGrpSpPr>
          <p:cNvPr id="19" name="Group 18">
            <a:extLst>
              <a:ext uri="{FF2B5EF4-FFF2-40B4-BE49-F238E27FC236}">
                <a16:creationId xmlns:a16="http://schemas.microsoft.com/office/drawing/2014/main" id="{963C300A-14F7-2FA2-62C3-B398220F4192}"/>
              </a:ext>
            </a:extLst>
          </p:cNvPr>
          <p:cNvGrpSpPr/>
          <p:nvPr/>
        </p:nvGrpSpPr>
        <p:grpSpPr>
          <a:xfrm>
            <a:off x="3731125" y="5564655"/>
            <a:ext cx="5693492" cy="1053900"/>
            <a:chOff x="341543" y="3420470"/>
            <a:chExt cx="5837915" cy="857194"/>
          </a:xfrm>
        </p:grpSpPr>
        <p:sp>
          <p:nvSpPr>
            <p:cNvPr id="20" name="Rounded Rectangle 19">
              <a:extLst>
                <a:ext uri="{FF2B5EF4-FFF2-40B4-BE49-F238E27FC236}">
                  <a16:creationId xmlns:a16="http://schemas.microsoft.com/office/drawing/2014/main" id="{C6155694-7F35-6B18-5106-F2B8C8E5FEA7}"/>
                </a:ext>
              </a:extLst>
            </p:cNvPr>
            <p:cNvSpPr/>
            <p:nvPr/>
          </p:nvSpPr>
          <p:spPr>
            <a:xfrm>
              <a:off x="341543" y="3420470"/>
              <a:ext cx="5837915" cy="857194"/>
            </a:xfrm>
            <a:prstGeom prst="roundRect">
              <a:avLst>
                <a:gd name="adj" fmla="val 10000"/>
              </a:avLst>
            </a:prstGeom>
            <a:solidFill>
              <a:sysClr val="window" lastClr="FFFFFF">
                <a:alpha val="90000"/>
                <a:hueOff val="0"/>
                <a:satOff val="0"/>
                <a:lumOff val="0"/>
                <a:alphaOff val="0"/>
              </a:sysClr>
            </a:solidFill>
            <a:ln w="25400" cap="flat" cmpd="sng" algn="ctr">
              <a:solidFill>
                <a:srgbClr val="9BBB59">
                  <a:hueOff val="0"/>
                  <a:satOff val="0"/>
                  <a:lumOff val="0"/>
                  <a:alphaOff val="0"/>
                </a:srgbClr>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nchor="ctr"/>
            <a:lstStyle/>
            <a:p>
              <a:endParaRPr lang="en-VN"/>
            </a:p>
          </p:txBody>
        </p:sp>
        <p:sp>
          <p:nvSpPr>
            <p:cNvPr id="21" name="Rounded Rectangle 4">
              <a:extLst>
                <a:ext uri="{FF2B5EF4-FFF2-40B4-BE49-F238E27FC236}">
                  <a16:creationId xmlns:a16="http://schemas.microsoft.com/office/drawing/2014/main" id="{F983F213-10AB-D023-6BB8-A907E87C5AAA}"/>
                </a:ext>
              </a:extLst>
            </p:cNvPr>
            <p:cNvSpPr txBox="1"/>
            <p:nvPr/>
          </p:nvSpPr>
          <p:spPr>
            <a:xfrm>
              <a:off x="366649" y="3445576"/>
              <a:ext cx="5787703" cy="8069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8100" tIns="25400" rIns="38100" bIns="25400" numCol="1" spcCol="1270" anchor="ctr" anchorCtr="0">
              <a:noAutofit/>
            </a:bodyPr>
            <a:lstStyle/>
            <a:p>
              <a:pPr marL="0" lvl="0" indent="0" algn="ctr" defTabSz="889000">
                <a:lnSpc>
                  <a:spcPct val="150000"/>
                </a:lnSpc>
                <a:spcBef>
                  <a:spcPct val="0"/>
                </a:spcBef>
                <a:spcAft>
                  <a:spcPct val="35000"/>
                </a:spcAft>
                <a:buNone/>
              </a:pP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Bài</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tập</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vận</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dụng</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kiến</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thức</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tiếng</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Việt</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để</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rèn</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luyện</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các</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kĩ</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năng</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đọc</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viết</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dirty="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nói</a:t>
              </a:r>
              <a:r>
                <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rPr>
                <a:t> </a:t>
              </a:r>
              <a:r>
                <a:rPr lang="en-US" sz="2000" kern="1200" err="1">
                  <a:solidFill>
                    <a:sysClr val="windowText" lastClr="000000">
                      <a:hueOff val="0"/>
                      <a:satOff val="0"/>
                      <a:lumOff val="0"/>
                      <a:alphaOff val="0"/>
                    </a:sysClr>
                  </a:solidFill>
                  <a:latin typeface="UTM Avo" panose="02040603050506020204" pitchFamily="18"/>
                  <a:ea typeface="+mn-ea"/>
                  <a:cs typeface="Arial" panose="020B0604020202020204" pitchFamily="34" charset="0"/>
                </a:rPr>
                <a:t>và</a:t>
              </a:r>
              <a:r>
                <a:rPr lang="en-US" sz="2000" kern="1200">
                  <a:solidFill>
                    <a:sysClr val="windowText" lastClr="000000">
                      <a:hueOff val="0"/>
                      <a:satOff val="0"/>
                      <a:lumOff val="0"/>
                      <a:alphaOff val="0"/>
                    </a:sysClr>
                  </a:solidFill>
                  <a:latin typeface="UTM Avo" panose="02040603050506020204" pitchFamily="18"/>
                  <a:ea typeface="+mn-ea"/>
                  <a:cs typeface="Arial" panose="020B0604020202020204" pitchFamily="34" charset="0"/>
                </a:rPr>
                <a:t> nghe.</a:t>
              </a:r>
              <a:endParaRPr lang="en-US" sz="2000" kern="1200" dirty="0">
                <a:solidFill>
                  <a:sysClr val="windowText" lastClr="000000">
                    <a:hueOff val="0"/>
                    <a:satOff val="0"/>
                    <a:lumOff val="0"/>
                    <a:alphaOff val="0"/>
                  </a:sysClr>
                </a:solidFill>
                <a:latin typeface="UTM Avo" panose="02040603050506020204" pitchFamily="18"/>
                <a:ea typeface="+mn-ea"/>
                <a:cs typeface="Arial" panose="020B0604020202020204" pitchFamily="34" charset="0"/>
              </a:endParaRPr>
            </a:p>
          </p:txBody>
        </p:sp>
      </p:grpSp>
      <p:cxnSp>
        <p:nvCxnSpPr>
          <p:cNvPr id="23" name="Straight Connector 22">
            <a:extLst>
              <a:ext uri="{FF2B5EF4-FFF2-40B4-BE49-F238E27FC236}">
                <a16:creationId xmlns:a16="http://schemas.microsoft.com/office/drawing/2014/main" id="{DD2DC7B1-56A8-A885-59A2-10A47A4D7FA3}"/>
              </a:ext>
            </a:extLst>
          </p:cNvPr>
          <p:cNvCxnSpPr>
            <a:cxnSpLocks/>
          </p:cNvCxnSpPr>
          <p:nvPr/>
        </p:nvCxnSpPr>
        <p:spPr>
          <a:xfrm>
            <a:off x="3125972" y="3933500"/>
            <a:ext cx="0" cy="2151592"/>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39AC5DB-31B2-F4B8-3372-D0F438A8D1A7}"/>
              </a:ext>
            </a:extLst>
          </p:cNvPr>
          <p:cNvCxnSpPr>
            <a:cxnSpLocks/>
            <a:endCxn id="17" idx="1"/>
          </p:cNvCxnSpPr>
          <p:nvPr/>
        </p:nvCxnSpPr>
        <p:spPr>
          <a:xfrm>
            <a:off x="3125972" y="4709131"/>
            <a:ext cx="582115"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AC90891-3079-8C4C-90FC-603653F4F5E4}"/>
              </a:ext>
            </a:extLst>
          </p:cNvPr>
          <p:cNvCxnSpPr>
            <a:cxnSpLocks/>
          </p:cNvCxnSpPr>
          <p:nvPr/>
        </p:nvCxnSpPr>
        <p:spPr>
          <a:xfrm>
            <a:off x="3125972" y="6085092"/>
            <a:ext cx="605153"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751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par>
                                <p:cTn id="8" presetID="14" presetClass="entr" presetSubtype="1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par>
                                <p:cTn id="11" presetID="14" presetClass="entr" presetSubtype="1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randombar(horizontal)">
                                      <p:cBhvr>
                                        <p:cTn id="13" dur="500"/>
                                        <p:tgtEl>
                                          <p:spTgt spid="23"/>
                                        </p:tgtEl>
                                      </p:cBhvr>
                                    </p:animEffect>
                                  </p:childTnLst>
                                </p:cTn>
                              </p:par>
                              <p:par>
                                <p:cTn id="14" presetID="14" presetClass="entr" presetSubtype="10"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randombar(horizontal)">
                                      <p:cBhvr>
                                        <p:cTn id="16" dur="500"/>
                                        <p:tgtEl>
                                          <p:spTgt spid="24"/>
                                        </p:tgtEl>
                                      </p:cBhvr>
                                    </p:animEffect>
                                  </p:childTnLst>
                                </p:cTn>
                              </p:par>
                              <p:par>
                                <p:cTn id="17" presetID="14" presetClass="entr" presetSubtype="1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randombar(horizontal)">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7" name="TextBox 6">
            <a:extLst>
              <a:ext uri="{FF2B5EF4-FFF2-40B4-BE49-F238E27FC236}">
                <a16:creationId xmlns:a16="http://schemas.microsoft.com/office/drawing/2014/main" id="{9C33668A-C2CA-BF8C-10EF-320120A4904D}"/>
              </a:ext>
            </a:extLst>
          </p:cNvPr>
          <p:cNvSpPr txBox="1"/>
          <p:nvPr/>
        </p:nvSpPr>
        <p:spPr>
          <a:xfrm>
            <a:off x="925106" y="1771185"/>
            <a:ext cx="6179456" cy="577850"/>
          </a:xfrm>
          <a:prstGeom prst="rect">
            <a:avLst/>
          </a:prstGeom>
          <a:noFill/>
        </p:spPr>
        <p:txBody>
          <a:bodyPr wrap="square">
            <a:spAutoFit/>
          </a:bodyPr>
          <a:lstStyle/>
          <a:p>
            <a:pPr algn="just" defTabSz="609630">
              <a:lnSpc>
                <a:spcPct val="150000"/>
              </a:lnSpc>
              <a:buClrTx/>
              <a:buFontTx/>
              <a:buNone/>
            </a:pPr>
            <a:r>
              <a:rPr lang="en-US" sz="2400" b="1" kern="1200" dirty="0">
                <a:solidFill>
                  <a:schemeClr val="tx1"/>
                </a:solidFill>
                <a:latin typeface="UTM Avo" panose="02040603050506020204" pitchFamily="18"/>
                <a:ea typeface="Times New Roman" panose="02020603050405020304" pitchFamily="18" charset="0"/>
                <a:cs typeface="Arial" panose="020B0604020202020204" pitchFamily="34" charset="0"/>
              </a:rPr>
              <a:t>3. </a:t>
            </a:r>
            <a:r>
              <a:rPr lang="en-US" sz="2400" b="1" kern="1200" dirty="0" err="1">
                <a:solidFill>
                  <a:schemeClr val="tx1"/>
                </a:solidFill>
                <a:latin typeface="UTM Avo" panose="02040603050506020204" pitchFamily="18"/>
                <a:ea typeface="Times New Roman" panose="02020603050405020304" pitchFamily="18" charset="0"/>
                <a:cs typeface="Arial" panose="020B0604020202020204" pitchFamily="34" charset="0"/>
              </a:rPr>
              <a:t>Rèn</a:t>
            </a:r>
            <a:r>
              <a:rPr lang="vi-VN" sz="2400" b="1" kern="1200" dirty="0">
                <a:solidFill>
                  <a:schemeClr val="tx1"/>
                </a:solidFill>
                <a:latin typeface="UTM Avo" panose="02040603050506020204" pitchFamily="18"/>
                <a:ea typeface="Times New Roman" panose="02020603050405020304" pitchFamily="18" charset="0"/>
                <a:cs typeface="Arial" panose="020B0604020202020204" pitchFamily="34" charset="0"/>
              </a:rPr>
              <a:t> luyện tiếng Việt</a:t>
            </a:r>
            <a:endParaRPr lang="en-US" sz="2400" kern="12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grpSp>
        <p:nvGrpSpPr>
          <p:cNvPr id="13" name="Group 12">
            <a:extLst>
              <a:ext uri="{FF2B5EF4-FFF2-40B4-BE49-F238E27FC236}">
                <a16:creationId xmlns:a16="http://schemas.microsoft.com/office/drawing/2014/main" id="{5960170E-A152-D295-636A-E66BADBBE1E8}"/>
              </a:ext>
            </a:extLst>
          </p:cNvPr>
          <p:cNvGrpSpPr/>
          <p:nvPr/>
        </p:nvGrpSpPr>
        <p:grpSpPr>
          <a:xfrm>
            <a:off x="2416062" y="2640246"/>
            <a:ext cx="2586508" cy="1293254"/>
            <a:chOff x="0" y="8348"/>
            <a:chExt cx="2586508" cy="1293254"/>
          </a:xfrm>
        </p:grpSpPr>
        <p:sp>
          <p:nvSpPr>
            <p:cNvPr id="14" name="Rounded Rectangle 13">
              <a:extLst>
                <a:ext uri="{FF2B5EF4-FFF2-40B4-BE49-F238E27FC236}">
                  <a16:creationId xmlns:a16="http://schemas.microsoft.com/office/drawing/2014/main" id="{EF2DFBAC-3C8F-DDB8-A5F7-95A1BCE97BD1}"/>
                </a:ext>
              </a:extLst>
            </p:cNvPr>
            <p:cNvSpPr/>
            <p:nvPr/>
          </p:nvSpPr>
          <p:spPr>
            <a:xfrm>
              <a:off x="0" y="8348"/>
              <a:ext cx="2586508" cy="1293254"/>
            </a:xfrm>
            <a:prstGeom prst="roundRect">
              <a:avLst>
                <a:gd name="adj" fmla="val 10000"/>
              </a:avLst>
            </a:prstGeom>
            <a:solidFill>
              <a:schemeClr val="accent2">
                <a:lumMod val="60000"/>
                <a:lumOff val="40000"/>
              </a:scheme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sp>
        <p:sp>
          <p:nvSpPr>
            <p:cNvPr id="15" name="Rounded Rectangle 4">
              <a:extLst>
                <a:ext uri="{FF2B5EF4-FFF2-40B4-BE49-F238E27FC236}">
                  <a16:creationId xmlns:a16="http://schemas.microsoft.com/office/drawing/2014/main" id="{FE67FD7E-4081-E7D8-FF88-A2160197E5C6}"/>
                </a:ext>
              </a:extLst>
            </p:cNvPr>
            <p:cNvSpPr txBox="1"/>
            <p:nvPr/>
          </p:nvSpPr>
          <p:spPr>
            <a:xfrm>
              <a:off x="37878" y="46226"/>
              <a:ext cx="2510752" cy="12174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vi-VN" sz="2400" kern="1200" dirty="0">
                  <a:solidFill>
                    <a:schemeClr val="tx1"/>
                  </a:solidFill>
                  <a:latin typeface="UTM Avo" panose="02040603050506020204" pitchFamily="18"/>
                  <a:ea typeface="+mn-ea"/>
                  <a:cs typeface="+mn-cs"/>
                </a:rPr>
                <a:t>Mục đích</a:t>
              </a:r>
              <a:endParaRPr lang="en-US" sz="2400" kern="1200" dirty="0">
                <a:solidFill>
                  <a:schemeClr val="tx1"/>
                </a:solidFill>
                <a:latin typeface="UTM Avo" panose="02040603050506020204" pitchFamily="18"/>
                <a:ea typeface="+mn-ea"/>
                <a:cs typeface="+mn-cs"/>
              </a:endParaRPr>
            </a:p>
          </p:txBody>
        </p:sp>
      </p:grpSp>
      <p:grpSp>
        <p:nvGrpSpPr>
          <p:cNvPr id="16" name="Group 15">
            <a:extLst>
              <a:ext uri="{FF2B5EF4-FFF2-40B4-BE49-F238E27FC236}">
                <a16:creationId xmlns:a16="http://schemas.microsoft.com/office/drawing/2014/main" id="{D0C11937-D6C0-1920-30F8-A468F1336F1D}"/>
              </a:ext>
            </a:extLst>
          </p:cNvPr>
          <p:cNvGrpSpPr/>
          <p:nvPr/>
        </p:nvGrpSpPr>
        <p:grpSpPr>
          <a:xfrm>
            <a:off x="3708087" y="4182181"/>
            <a:ext cx="5693492" cy="1053900"/>
            <a:chOff x="1926142" y="1928624"/>
            <a:chExt cx="5805677" cy="802076"/>
          </a:xfrm>
        </p:grpSpPr>
        <p:sp>
          <p:nvSpPr>
            <p:cNvPr id="17" name="Rounded Rectangle 16">
              <a:extLst>
                <a:ext uri="{FF2B5EF4-FFF2-40B4-BE49-F238E27FC236}">
                  <a16:creationId xmlns:a16="http://schemas.microsoft.com/office/drawing/2014/main" id="{52325F43-56C5-FD24-8F61-353A7A14B159}"/>
                </a:ext>
              </a:extLst>
            </p:cNvPr>
            <p:cNvSpPr/>
            <p:nvPr/>
          </p:nvSpPr>
          <p:spPr>
            <a:xfrm>
              <a:off x="1926142" y="1928624"/>
              <a:ext cx="5805677" cy="802076"/>
            </a:xfrm>
            <a:prstGeom prst="roundRect">
              <a:avLst>
                <a:gd name="adj" fmla="val 10000"/>
              </a:avLst>
            </a:prstGeom>
            <a:solidFill>
              <a:sysClr val="window" lastClr="FFFFFF">
                <a:alpha val="90000"/>
                <a:hueOff val="0"/>
                <a:satOff val="0"/>
                <a:lumOff val="0"/>
                <a:alphaOff val="0"/>
              </a:sysClr>
            </a:solidFill>
            <a:ln w="25400" cap="flat" cmpd="sng" algn="ctr">
              <a:solidFill>
                <a:srgbClr val="C0504D">
                  <a:hueOff val="0"/>
                  <a:satOff val="0"/>
                  <a:lumOff val="0"/>
                  <a:alphaOff val="0"/>
                </a:srgbClr>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nchor="ctr"/>
            <a:lstStyle/>
            <a:p>
              <a:endParaRPr lang="en-VN"/>
            </a:p>
          </p:txBody>
        </p:sp>
        <p:sp>
          <p:nvSpPr>
            <p:cNvPr id="18" name="Rounded Rectangle 4">
              <a:extLst>
                <a:ext uri="{FF2B5EF4-FFF2-40B4-BE49-F238E27FC236}">
                  <a16:creationId xmlns:a16="http://schemas.microsoft.com/office/drawing/2014/main" id="{F9AE9293-C75C-ABC5-98E0-DB933BC7B1D8}"/>
                </a:ext>
              </a:extLst>
            </p:cNvPr>
            <p:cNvSpPr txBox="1"/>
            <p:nvPr/>
          </p:nvSpPr>
          <p:spPr>
            <a:xfrm>
              <a:off x="1949634" y="1952116"/>
              <a:ext cx="5758693" cy="75509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8100" tIns="25400" rIns="38100" bIns="25400" numCol="1" spcCol="1270" anchor="ctr" anchorCtr="0">
              <a:noAutofit/>
            </a:bodyPr>
            <a:lstStyle/>
            <a:p>
              <a:pPr lvl="0">
                <a:buNone/>
              </a:pPr>
              <a:r>
                <a:rPr lang="vi-VN" sz="2000" dirty="0">
                  <a:solidFill>
                    <a:schemeClr val="tx1"/>
                  </a:solidFill>
                  <a:latin typeface="UTM Avo" panose="02040603050506020204" pitchFamily="18"/>
                  <a:cs typeface="Arial" panose="020B0604020202020204" pitchFamily="34" charset="0"/>
                </a:rPr>
                <a:t>R</a:t>
              </a:r>
              <a:r>
                <a:rPr lang="en-US" sz="2000" dirty="0" err="1">
                  <a:solidFill>
                    <a:schemeClr val="tx1"/>
                  </a:solidFill>
                  <a:latin typeface="UTM Avo" panose="02040603050506020204" pitchFamily="18"/>
                  <a:cs typeface="Arial" panose="020B0604020202020204" pitchFamily="34" charset="0"/>
                </a:rPr>
                <a:t>èn</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luyện</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các</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kĩ</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năng</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sử</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dụng</a:t>
              </a:r>
              <a:r>
                <a:rPr lang="en-US" sz="2000" dirty="0">
                  <a:solidFill>
                    <a:schemeClr val="tx1"/>
                  </a:solidFill>
                  <a:latin typeface="UTM Avo" panose="02040603050506020204" pitchFamily="18"/>
                  <a:cs typeface="Arial" panose="020B0604020202020204" pitchFamily="34" charset="0"/>
                </a:rPr>
                <a:t> </a:t>
              </a:r>
              <a:r>
                <a:rPr lang="en-US" sz="2000" dirty="0" err="1">
                  <a:solidFill>
                    <a:schemeClr val="tx1"/>
                  </a:solidFill>
                  <a:latin typeface="UTM Avo" panose="02040603050506020204" pitchFamily="18"/>
                  <a:cs typeface="Arial" panose="020B0604020202020204" pitchFamily="34" charset="0"/>
                </a:rPr>
                <a:t>tiếng</a:t>
              </a:r>
              <a:r>
                <a:rPr lang="en-US" sz="2000" dirty="0">
                  <a:solidFill>
                    <a:schemeClr val="tx1"/>
                  </a:solidFill>
                  <a:latin typeface="UTM Avo" panose="02040603050506020204" pitchFamily="18"/>
                  <a:cs typeface="Arial" panose="020B0604020202020204" pitchFamily="34" charset="0"/>
                </a:rPr>
                <a:t> </a:t>
              </a:r>
              <a:r>
                <a:rPr lang="vi-VN" sz="2000" dirty="0">
                  <a:solidFill>
                    <a:schemeClr val="tx1"/>
                  </a:solidFill>
                  <a:latin typeface="UTM Avo" panose="02040603050506020204" pitchFamily="18"/>
                  <a:cs typeface="Arial" panose="020B0604020202020204" pitchFamily="34" charset="0"/>
                </a:rPr>
                <a:t>Việt.</a:t>
              </a:r>
              <a:endParaRPr lang="en-US" sz="2000" dirty="0">
                <a:solidFill>
                  <a:schemeClr val="tx1"/>
                </a:solidFill>
                <a:latin typeface="UTM Avo" panose="02040603050506020204" pitchFamily="18"/>
                <a:cs typeface="Arial" panose="020B0604020202020204" pitchFamily="34" charset="0"/>
              </a:endParaRPr>
            </a:p>
          </p:txBody>
        </p:sp>
      </p:grpSp>
      <p:grpSp>
        <p:nvGrpSpPr>
          <p:cNvPr id="19" name="Group 18">
            <a:extLst>
              <a:ext uri="{FF2B5EF4-FFF2-40B4-BE49-F238E27FC236}">
                <a16:creationId xmlns:a16="http://schemas.microsoft.com/office/drawing/2014/main" id="{963C300A-14F7-2FA2-62C3-B398220F4192}"/>
              </a:ext>
            </a:extLst>
          </p:cNvPr>
          <p:cNvGrpSpPr/>
          <p:nvPr/>
        </p:nvGrpSpPr>
        <p:grpSpPr>
          <a:xfrm>
            <a:off x="3708087" y="5558142"/>
            <a:ext cx="6479663" cy="1053900"/>
            <a:chOff x="341543" y="3420470"/>
            <a:chExt cx="5837915" cy="857194"/>
          </a:xfrm>
        </p:grpSpPr>
        <p:sp>
          <p:nvSpPr>
            <p:cNvPr id="20" name="Rounded Rectangle 19">
              <a:extLst>
                <a:ext uri="{FF2B5EF4-FFF2-40B4-BE49-F238E27FC236}">
                  <a16:creationId xmlns:a16="http://schemas.microsoft.com/office/drawing/2014/main" id="{C6155694-7F35-6B18-5106-F2B8C8E5FEA7}"/>
                </a:ext>
              </a:extLst>
            </p:cNvPr>
            <p:cNvSpPr/>
            <p:nvPr/>
          </p:nvSpPr>
          <p:spPr>
            <a:xfrm>
              <a:off x="341543" y="3420470"/>
              <a:ext cx="5837915" cy="857194"/>
            </a:xfrm>
            <a:prstGeom prst="roundRect">
              <a:avLst>
                <a:gd name="adj" fmla="val 10000"/>
              </a:avLst>
            </a:prstGeom>
            <a:solidFill>
              <a:sysClr val="window" lastClr="FFFFFF">
                <a:alpha val="90000"/>
                <a:hueOff val="0"/>
                <a:satOff val="0"/>
                <a:lumOff val="0"/>
                <a:alphaOff val="0"/>
              </a:sysClr>
            </a:solidFill>
            <a:ln w="25400" cap="flat" cmpd="sng" algn="ctr">
              <a:solidFill>
                <a:srgbClr val="9BBB59">
                  <a:hueOff val="0"/>
                  <a:satOff val="0"/>
                  <a:lumOff val="0"/>
                  <a:alphaOff val="0"/>
                </a:srgbClr>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nchor="ctr"/>
            <a:lstStyle/>
            <a:p>
              <a:pPr>
                <a:lnSpc>
                  <a:spcPct val="150000"/>
                </a:lnSpc>
              </a:pPr>
              <a:endParaRPr lang="en-VN"/>
            </a:p>
          </p:txBody>
        </p:sp>
        <p:sp>
          <p:nvSpPr>
            <p:cNvPr id="21" name="Rounded Rectangle 4">
              <a:extLst>
                <a:ext uri="{FF2B5EF4-FFF2-40B4-BE49-F238E27FC236}">
                  <a16:creationId xmlns:a16="http://schemas.microsoft.com/office/drawing/2014/main" id="{F983F213-10AB-D023-6BB8-A907E87C5AAA}"/>
                </a:ext>
              </a:extLst>
            </p:cNvPr>
            <p:cNvSpPr txBox="1"/>
            <p:nvPr/>
          </p:nvSpPr>
          <p:spPr>
            <a:xfrm>
              <a:off x="366649" y="3445576"/>
              <a:ext cx="5787703" cy="80698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8100" tIns="25400" rIns="38100" bIns="25400" numCol="1" spcCol="1270" anchor="ctr" anchorCtr="0">
              <a:noAutofit/>
            </a:bodyPr>
            <a:lstStyle/>
            <a:p>
              <a:pPr lvl="0">
                <a:lnSpc>
                  <a:spcPct val="150000"/>
                </a:lnSpc>
                <a:buNone/>
              </a:pPr>
              <a:r>
                <a:rPr lang="vi-VN" sz="2000" dirty="0">
                  <a:solidFill>
                    <a:sysClr val="windowText" lastClr="000000">
                      <a:hueOff val="0"/>
                      <a:satOff val="0"/>
                      <a:lumOff val="0"/>
                      <a:alphaOff val="0"/>
                    </a:sysClr>
                  </a:solidFill>
                  <a:latin typeface="UTM Avo" panose="02040603050506020204" pitchFamily="18"/>
                  <a:cs typeface="Arial" panose="020B0604020202020204" pitchFamily="34" charset="0"/>
                </a:rPr>
                <a:t>V</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ận</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dụng</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vào</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hoạt</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động</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tiếp</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nhận</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văn</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bản</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đọc</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hiểu</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nghe</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hoặc</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tạo</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lập</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văn</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bản</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viết</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 </a:t>
              </a:r>
              <a:r>
                <a:rPr lang="en-US" sz="2000" dirty="0" err="1">
                  <a:solidFill>
                    <a:sysClr val="windowText" lastClr="000000">
                      <a:hueOff val="0"/>
                      <a:satOff val="0"/>
                      <a:lumOff val="0"/>
                      <a:alphaOff val="0"/>
                    </a:sysClr>
                  </a:solidFill>
                  <a:latin typeface="UTM Avo" panose="02040603050506020204" pitchFamily="18"/>
                  <a:cs typeface="Arial" panose="020B0604020202020204" pitchFamily="34" charset="0"/>
                </a:rPr>
                <a:t>nói</a:t>
              </a:r>
              <a:r>
                <a:rPr lang="en-US" sz="2000" dirty="0">
                  <a:solidFill>
                    <a:sysClr val="windowText" lastClr="000000">
                      <a:hueOff val="0"/>
                      <a:satOff val="0"/>
                      <a:lumOff val="0"/>
                      <a:alphaOff val="0"/>
                    </a:sysClr>
                  </a:solidFill>
                  <a:latin typeface="UTM Avo" panose="02040603050506020204" pitchFamily="18"/>
                  <a:cs typeface="Arial" panose="020B0604020202020204" pitchFamily="34" charset="0"/>
                </a:rPr>
                <a:t>).</a:t>
              </a:r>
            </a:p>
          </p:txBody>
        </p:sp>
      </p:grpSp>
      <p:cxnSp>
        <p:nvCxnSpPr>
          <p:cNvPr id="23" name="Straight Connector 22">
            <a:extLst>
              <a:ext uri="{FF2B5EF4-FFF2-40B4-BE49-F238E27FC236}">
                <a16:creationId xmlns:a16="http://schemas.microsoft.com/office/drawing/2014/main" id="{DD2DC7B1-56A8-A885-59A2-10A47A4D7FA3}"/>
              </a:ext>
            </a:extLst>
          </p:cNvPr>
          <p:cNvCxnSpPr>
            <a:cxnSpLocks/>
          </p:cNvCxnSpPr>
          <p:nvPr/>
        </p:nvCxnSpPr>
        <p:spPr>
          <a:xfrm>
            <a:off x="3125972" y="3933500"/>
            <a:ext cx="0" cy="2151592"/>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39AC5DB-31B2-F4B8-3372-D0F438A8D1A7}"/>
              </a:ext>
            </a:extLst>
          </p:cNvPr>
          <p:cNvCxnSpPr>
            <a:cxnSpLocks/>
            <a:endCxn id="17" idx="1"/>
          </p:cNvCxnSpPr>
          <p:nvPr/>
        </p:nvCxnSpPr>
        <p:spPr>
          <a:xfrm>
            <a:off x="3125972" y="4709131"/>
            <a:ext cx="582115"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AC90891-3079-8C4C-90FC-603653F4F5E4}"/>
              </a:ext>
            </a:extLst>
          </p:cNvPr>
          <p:cNvCxnSpPr>
            <a:cxnSpLocks/>
          </p:cNvCxnSpPr>
          <p:nvPr/>
        </p:nvCxnSpPr>
        <p:spPr>
          <a:xfrm>
            <a:off x="3125972" y="6085092"/>
            <a:ext cx="605153"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279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par>
                                <p:cTn id="8" presetID="14" presetClass="entr" presetSubtype="1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par>
                                <p:cTn id="11" presetID="14" presetClass="entr" presetSubtype="1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randombar(horizontal)">
                                      <p:cBhvr>
                                        <p:cTn id="13" dur="500"/>
                                        <p:tgtEl>
                                          <p:spTgt spid="23"/>
                                        </p:tgtEl>
                                      </p:cBhvr>
                                    </p:animEffect>
                                  </p:childTnLst>
                                </p:cTn>
                              </p:par>
                              <p:par>
                                <p:cTn id="14" presetID="14" presetClass="entr" presetSubtype="10"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randombar(horizontal)">
                                      <p:cBhvr>
                                        <p:cTn id="16" dur="500"/>
                                        <p:tgtEl>
                                          <p:spTgt spid="24"/>
                                        </p:tgtEl>
                                      </p:cBhvr>
                                    </p:animEffect>
                                  </p:childTnLst>
                                </p:cTn>
                              </p:par>
                              <p:par>
                                <p:cTn id="17" presetID="14" presetClass="entr" presetSubtype="1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randombar(horizontal)">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7" name="TextBox 6">
            <a:extLst>
              <a:ext uri="{FF2B5EF4-FFF2-40B4-BE49-F238E27FC236}">
                <a16:creationId xmlns:a16="http://schemas.microsoft.com/office/drawing/2014/main" id="{9C33668A-C2CA-BF8C-10EF-320120A4904D}"/>
              </a:ext>
            </a:extLst>
          </p:cNvPr>
          <p:cNvSpPr txBox="1"/>
          <p:nvPr/>
        </p:nvSpPr>
        <p:spPr>
          <a:xfrm>
            <a:off x="925106" y="1771185"/>
            <a:ext cx="6179456" cy="577850"/>
          </a:xfrm>
          <a:prstGeom prst="rect">
            <a:avLst/>
          </a:prstGeom>
          <a:noFill/>
        </p:spPr>
        <p:txBody>
          <a:bodyPr wrap="square">
            <a:spAutoFit/>
          </a:bodyPr>
          <a:lstStyle/>
          <a:p>
            <a:pPr algn="just" defTabSz="609630">
              <a:lnSpc>
                <a:spcPct val="150000"/>
              </a:lnSpc>
              <a:buClrTx/>
              <a:buFontTx/>
              <a:buNone/>
            </a:pPr>
            <a:r>
              <a:rPr lang="en-US" sz="2400" b="1" kern="1200" dirty="0">
                <a:solidFill>
                  <a:schemeClr val="tx1"/>
                </a:solidFill>
                <a:latin typeface="UTM Avo" panose="02040603050506020204" pitchFamily="18"/>
                <a:ea typeface="Times New Roman" panose="02020603050405020304" pitchFamily="18" charset="0"/>
                <a:cs typeface="Arial" panose="020B0604020202020204" pitchFamily="34" charset="0"/>
              </a:rPr>
              <a:t>3. </a:t>
            </a:r>
            <a:r>
              <a:rPr lang="en-US" sz="2400" b="1" kern="1200" dirty="0" err="1">
                <a:solidFill>
                  <a:schemeClr val="tx1"/>
                </a:solidFill>
                <a:latin typeface="UTM Avo" panose="02040603050506020204" pitchFamily="18"/>
                <a:ea typeface="Times New Roman" panose="02020603050405020304" pitchFamily="18" charset="0"/>
                <a:cs typeface="Arial" panose="020B0604020202020204" pitchFamily="34" charset="0"/>
              </a:rPr>
              <a:t>Rèn</a:t>
            </a:r>
            <a:r>
              <a:rPr lang="vi-VN" sz="2400" b="1" kern="1200" dirty="0">
                <a:solidFill>
                  <a:schemeClr val="tx1"/>
                </a:solidFill>
                <a:latin typeface="UTM Avo" panose="02040603050506020204" pitchFamily="18"/>
                <a:ea typeface="Times New Roman" panose="02020603050405020304" pitchFamily="18" charset="0"/>
                <a:cs typeface="Arial" panose="020B0604020202020204" pitchFamily="34" charset="0"/>
              </a:rPr>
              <a:t> luyện tiếng Việt</a:t>
            </a:r>
            <a:endParaRPr lang="en-US" sz="2400" kern="1200" dirty="0">
              <a:solidFill>
                <a:schemeClr val="tx1"/>
              </a:solidFill>
              <a:latin typeface="UTM Avo" panose="02040603050506020204" pitchFamily="18"/>
              <a:ea typeface="Times New Roman" panose="02020603050405020304" pitchFamily="18" charset="0"/>
              <a:cs typeface="Arial" panose="020B0604020202020204" pitchFamily="34" charset="0"/>
            </a:endParaRPr>
          </a:p>
        </p:txBody>
      </p:sp>
      <p:sp>
        <p:nvSpPr>
          <p:cNvPr id="2" name="TextBox 1">
            <a:extLst>
              <a:ext uri="{FF2B5EF4-FFF2-40B4-BE49-F238E27FC236}">
                <a16:creationId xmlns:a16="http://schemas.microsoft.com/office/drawing/2014/main" id="{A6684C62-7982-4401-AC10-285E08647358}"/>
              </a:ext>
            </a:extLst>
          </p:cNvPr>
          <p:cNvSpPr txBox="1"/>
          <p:nvPr/>
        </p:nvSpPr>
        <p:spPr>
          <a:xfrm>
            <a:off x="3175000" y="2433720"/>
            <a:ext cx="5842000" cy="400110"/>
          </a:xfrm>
          <a:prstGeom prst="rect">
            <a:avLst/>
          </a:prstGeom>
          <a:noFill/>
        </p:spPr>
        <p:txBody>
          <a:bodyPr wrap="square" rtlCol="0">
            <a:spAutoFit/>
          </a:bodyPr>
          <a:lstStyle/>
          <a:p>
            <a:pPr algn="ctr"/>
            <a:r>
              <a:rPr lang="vi-VN" sz="2000" b="1" dirty="0">
                <a:solidFill>
                  <a:schemeClr val="tx1"/>
                </a:solidFill>
                <a:latin typeface="UTM Avo" panose="02040603050506020204" pitchFamily="18"/>
              </a:rPr>
              <a:t>Một số lưu ý khi làm bài </a:t>
            </a:r>
            <a:r>
              <a:rPr lang="vi-VN" sz="2000" b="1">
                <a:solidFill>
                  <a:schemeClr val="tx1"/>
                </a:solidFill>
                <a:latin typeface="UTM Avo" panose="02040603050506020204" pitchFamily="18"/>
              </a:rPr>
              <a:t>tập </a:t>
            </a:r>
            <a:r>
              <a:rPr lang="en-US" sz="2000" b="1">
                <a:solidFill>
                  <a:schemeClr val="tx1"/>
                </a:solidFill>
                <a:latin typeface="UTM Avo" panose="02040603050506020204" pitchFamily="18"/>
              </a:rPr>
              <a:t>t</a:t>
            </a:r>
            <a:r>
              <a:rPr lang="vi-VN" sz="2000" b="1">
                <a:solidFill>
                  <a:schemeClr val="tx1"/>
                </a:solidFill>
                <a:latin typeface="UTM Avo" panose="02040603050506020204" pitchFamily="18"/>
              </a:rPr>
              <a:t>iếng </a:t>
            </a:r>
            <a:r>
              <a:rPr lang="en-US" sz="2000" b="1" dirty="0">
                <a:solidFill>
                  <a:schemeClr val="tx1"/>
                </a:solidFill>
                <a:latin typeface="UTM Avo" panose="02040603050506020204" pitchFamily="18"/>
              </a:rPr>
              <a:t>V</a:t>
            </a:r>
            <a:r>
              <a:rPr lang="vi-VN" sz="2000" b="1">
                <a:solidFill>
                  <a:schemeClr val="tx1"/>
                </a:solidFill>
                <a:latin typeface="UTM Avo" panose="02040603050506020204" pitchFamily="18"/>
              </a:rPr>
              <a:t>iệt</a:t>
            </a:r>
            <a:endParaRPr lang="en-US" sz="2000" b="1" dirty="0">
              <a:solidFill>
                <a:schemeClr val="tx1"/>
              </a:solidFill>
              <a:latin typeface="UTM Avo" panose="02040603050506020204" pitchFamily="18"/>
            </a:endParaRPr>
          </a:p>
        </p:txBody>
      </p:sp>
      <p:graphicFrame>
        <p:nvGraphicFramePr>
          <p:cNvPr id="3" name="Diagram 2">
            <a:extLst>
              <a:ext uri="{FF2B5EF4-FFF2-40B4-BE49-F238E27FC236}">
                <a16:creationId xmlns:a16="http://schemas.microsoft.com/office/drawing/2014/main" id="{B5E4A1E1-EF0F-91C9-163E-A07CE75184F4}"/>
              </a:ext>
            </a:extLst>
          </p:cNvPr>
          <p:cNvGraphicFramePr/>
          <p:nvPr>
            <p:extLst>
              <p:ext uri="{D42A27DB-BD31-4B8C-83A1-F6EECF244321}">
                <p14:modId xmlns:p14="http://schemas.microsoft.com/office/powerpoint/2010/main" val="1035799265"/>
              </p:ext>
            </p:extLst>
          </p:nvPr>
        </p:nvGraphicFramePr>
        <p:xfrm>
          <a:off x="1685132" y="2833830"/>
          <a:ext cx="8821736" cy="38813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37563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46"/>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D9E7FFEC-4C7D-C7B7-943F-B6F692EFC42B}"/>
              </a:ext>
            </a:extLst>
          </p:cNvPr>
          <p:cNvPicPr>
            <a:picLocks noChangeAspect="1"/>
          </p:cNvPicPr>
          <p:nvPr/>
        </p:nvPicPr>
        <p:blipFill>
          <a:blip r:embed="rId5"/>
          <a:stretch>
            <a:fillRect/>
          </a:stretch>
        </p:blipFill>
        <p:spPr>
          <a:xfrm>
            <a:off x="4501784" y="3080767"/>
            <a:ext cx="3188431" cy="1764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59"/>
        <p:cNvGrpSpPr/>
        <p:nvPr/>
      </p:nvGrpSpPr>
      <p:grpSpPr>
        <a:xfrm>
          <a:off x="0" y="0"/>
          <a:ext cx="0" cy="0"/>
          <a:chOff x="0" y="0"/>
          <a:chExt cx="0" cy="0"/>
        </a:xfrm>
      </p:grpSpPr>
      <p:grpSp>
        <p:nvGrpSpPr>
          <p:cNvPr id="2" name="Group 10">
            <a:extLst>
              <a:ext uri="{FF2B5EF4-FFF2-40B4-BE49-F238E27FC236}">
                <a16:creationId xmlns:a16="http://schemas.microsoft.com/office/drawing/2014/main" id="{FEA32511-B5C0-B7CC-355D-787DBB30ADE5}"/>
              </a:ext>
            </a:extLst>
          </p:cNvPr>
          <p:cNvGrpSpPr/>
          <p:nvPr/>
        </p:nvGrpSpPr>
        <p:grpSpPr>
          <a:xfrm>
            <a:off x="1736356" y="2369105"/>
            <a:ext cx="8719288" cy="2119789"/>
            <a:chOff x="0" y="0"/>
            <a:chExt cx="6482199" cy="1043086"/>
          </a:xfrm>
          <a:solidFill>
            <a:schemeClr val="accent2">
              <a:lumMod val="60000"/>
              <a:lumOff val="40000"/>
            </a:schemeClr>
          </a:solidFill>
        </p:grpSpPr>
        <p:sp>
          <p:nvSpPr>
            <p:cNvPr id="3" name="Freeform 11">
              <a:extLst>
                <a:ext uri="{FF2B5EF4-FFF2-40B4-BE49-F238E27FC236}">
                  <a16:creationId xmlns:a16="http://schemas.microsoft.com/office/drawing/2014/main" id="{7F54CD3F-BBB7-7FD5-8DFB-73E87BD74683}"/>
                </a:ext>
              </a:extLst>
            </p:cNvPr>
            <p:cNvSpPr/>
            <p:nvPr/>
          </p:nvSpPr>
          <p:spPr>
            <a:xfrm>
              <a:off x="0" y="0"/>
              <a:ext cx="6482199" cy="1044357"/>
            </a:xfrm>
            <a:custGeom>
              <a:avLst/>
              <a:gdLst/>
              <a:ahLst/>
              <a:cxnLst/>
              <a:rect l="l" t="t" r="r" b="b"/>
              <a:pathLst>
                <a:path w="6482199" h="1044357">
                  <a:moveTo>
                    <a:pt x="6026269" y="0"/>
                  </a:moveTo>
                  <a:lnTo>
                    <a:pt x="5563484" y="0"/>
                  </a:lnTo>
                  <a:lnTo>
                    <a:pt x="5563484" y="1459"/>
                  </a:lnTo>
                  <a:lnTo>
                    <a:pt x="911860" y="1459"/>
                  </a:lnTo>
                  <a:lnTo>
                    <a:pt x="911860" y="0"/>
                  </a:lnTo>
                  <a:lnTo>
                    <a:pt x="455930" y="0"/>
                  </a:lnTo>
                  <a:cubicBezTo>
                    <a:pt x="204470" y="0"/>
                    <a:pt x="0" y="234944"/>
                    <a:pt x="0" y="523882"/>
                  </a:cubicBezTo>
                  <a:cubicBezTo>
                    <a:pt x="0" y="812819"/>
                    <a:pt x="204470" y="1044357"/>
                    <a:pt x="455930" y="1044357"/>
                  </a:cubicBezTo>
                  <a:lnTo>
                    <a:pt x="6026269" y="1044357"/>
                  </a:lnTo>
                  <a:cubicBezTo>
                    <a:pt x="6277729" y="1044357"/>
                    <a:pt x="6482199" y="814279"/>
                    <a:pt x="6482199" y="525341"/>
                  </a:cubicBezTo>
                  <a:cubicBezTo>
                    <a:pt x="6482199" y="236404"/>
                    <a:pt x="6277729" y="0"/>
                    <a:pt x="6026269" y="0"/>
                  </a:cubicBezTo>
                  <a:close/>
                </a:path>
              </a:pathLst>
            </a:custGeom>
            <a:grpFill/>
          </p:spPr>
        </p:sp>
        <p:sp>
          <p:nvSpPr>
            <p:cNvPr id="4" name="Freeform 12">
              <a:extLst>
                <a:ext uri="{FF2B5EF4-FFF2-40B4-BE49-F238E27FC236}">
                  <a16:creationId xmlns:a16="http://schemas.microsoft.com/office/drawing/2014/main" id="{D70B3D6B-E9B4-77F4-931D-7B1E5588EC1E}"/>
                </a:ext>
              </a:extLst>
            </p:cNvPr>
            <p:cNvSpPr/>
            <p:nvPr/>
          </p:nvSpPr>
          <p:spPr>
            <a:xfrm>
              <a:off x="341630" y="261211"/>
              <a:ext cx="1808480" cy="262671"/>
            </a:xfrm>
            <a:custGeom>
              <a:avLst/>
              <a:gdLst/>
              <a:ahLst/>
              <a:cxnLst/>
              <a:rect l="l" t="t" r="r" b="b"/>
              <a:pathLst>
                <a:path w="1808480" h="262671">
                  <a:moveTo>
                    <a:pt x="1695450" y="0"/>
                  </a:moveTo>
                  <a:lnTo>
                    <a:pt x="114300" y="0"/>
                  </a:lnTo>
                  <a:cubicBezTo>
                    <a:pt x="50800" y="0"/>
                    <a:pt x="0" y="58371"/>
                    <a:pt x="0" y="131336"/>
                  </a:cubicBezTo>
                  <a:cubicBezTo>
                    <a:pt x="0" y="204300"/>
                    <a:pt x="50800" y="262671"/>
                    <a:pt x="114300" y="262671"/>
                  </a:cubicBezTo>
                  <a:lnTo>
                    <a:pt x="570230" y="262671"/>
                  </a:lnTo>
                  <a:lnTo>
                    <a:pt x="570230" y="261211"/>
                  </a:lnTo>
                  <a:lnTo>
                    <a:pt x="1694180" y="261211"/>
                  </a:lnTo>
                  <a:cubicBezTo>
                    <a:pt x="1757680" y="261211"/>
                    <a:pt x="1808480" y="202840"/>
                    <a:pt x="1808480" y="129876"/>
                  </a:cubicBezTo>
                  <a:cubicBezTo>
                    <a:pt x="1808480" y="56912"/>
                    <a:pt x="1757680" y="0"/>
                    <a:pt x="1695450" y="0"/>
                  </a:cubicBezTo>
                  <a:close/>
                </a:path>
              </a:pathLst>
            </a:custGeom>
            <a:grpFill/>
          </p:spPr>
        </p:sp>
      </p:grpSp>
      <p:sp>
        <p:nvSpPr>
          <p:cNvPr id="5" name="TextBox 4">
            <a:extLst>
              <a:ext uri="{FF2B5EF4-FFF2-40B4-BE49-F238E27FC236}">
                <a16:creationId xmlns:a16="http://schemas.microsoft.com/office/drawing/2014/main" id="{AF000FC8-7089-9781-13A4-9DFE541A9CE3}"/>
              </a:ext>
            </a:extLst>
          </p:cNvPr>
          <p:cNvSpPr txBox="1"/>
          <p:nvPr/>
        </p:nvSpPr>
        <p:spPr>
          <a:xfrm>
            <a:off x="2258052" y="2868077"/>
            <a:ext cx="7818821" cy="1121846"/>
          </a:xfrm>
          <a:prstGeom prst="rect">
            <a:avLst/>
          </a:prstGeom>
          <a:noFill/>
        </p:spPr>
        <p:txBody>
          <a:bodyPr wrap="square">
            <a:spAutoFit/>
          </a:bodyPr>
          <a:lstStyle/>
          <a:p>
            <a:pPr algn="ctr">
              <a:lnSpc>
                <a:spcPct val="150000"/>
              </a:lnSpc>
            </a:pPr>
            <a:r>
              <a:rPr lang="vi-VN" sz="2400" dirty="0">
                <a:solidFill>
                  <a:srgbClr val="000000"/>
                </a:solidFill>
                <a:latin typeface="UTM Avo" panose="02040603050506020204" pitchFamily="18"/>
                <a:ea typeface="Times New Roman" panose="02020603050405020304" pitchFamily="18" charset="0"/>
                <a:cs typeface="Times New Roman" panose="02020603050405020304" pitchFamily="18" charset="0"/>
              </a:rPr>
              <a:t>Lập bảng so sánh khái niệm, nội dung  các thể loại văn bản sẽ học trong chương </a:t>
            </a:r>
            <a:r>
              <a:rPr lang="vi-VN" sz="2400">
                <a:solidFill>
                  <a:srgbClr val="000000"/>
                </a:solidFill>
                <a:latin typeface="UTM Avo" panose="02040603050506020204" pitchFamily="18"/>
                <a:ea typeface="Times New Roman" panose="02020603050405020304" pitchFamily="18" charset="0"/>
                <a:cs typeface="Times New Roman" panose="02020603050405020304" pitchFamily="18" charset="0"/>
              </a:rPr>
              <a:t>trình </a:t>
            </a:r>
            <a:r>
              <a:rPr lang="en-US" sz="2400" i="1">
                <a:solidFill>
                  <a:srgbClr val="000000"/>
                </a:solidFill>
                <a:latin typeface="UTM Avo" panose="02040603050506020204" pitchFamily="18"/>
                <a:ea typeface="Times New Roman" panose="02020603050405020304" pitchFamily="18" charset="0"/>
                <a:cs typeface="Times New Roman" panose="02020603050405020304" pitchFamily="18" charset="0"/>
              </a:rPr>
              <a:t>N</a:t>
            </a:r>
            <a:r>
              <a:rPr lang="vi-VN" sz="2400" i="1">
                <a:solidFill>
                  <a:srgbClr val="000000"/>
                </a:solidFill>
                <a:latin typeface="UTM Avo" panose="02040603050506020204" pitchFamily="18"/>
                <a:ea typeface="Times New Roman" panose="02020603050405020304" pitchFamily="18" charset="0"/>
                <a:cs typeface="Times New Roman" panose="02020603050405020304" pitchFamily="18" charset="0"/>
              </a:rPr>
              <a:t>gữ </a:t>
            </a:r>
            <a:r>
              <a:rPr lang="vi-VN" sz="2400" i="1" dirty="0">
                <a:solidFill>
                  <a:srgbClr val="000000"/>
                </a:solidFill>
                <a:latin typeface="UTM Avo" panose="02040603050506020204" pitchFamily="18"/>
                <a:ea typeface="Times New Roman" panose="02020603050405020304" pitchFamily="18" charset="0"/>
                <a:cs typeface="Times New Roman" panose="02020603050405020304" pitchFamily="18" charset="0"/>
              </a:rPr>
              <a:t>văn 6</a:t>
            </a:r>
            <a:r>
              <a:rPr lang="vi-VN" sz="2400" dirty="0">
                <a:solidFill>
                  <a:srgbClr val="000000"/>
                </a:solidFill>
                <a:latin typeface="UTM Avo" panose="02040603050506020204" pitchFamily="18"/>
                <a:ea typeface="Times New Roman" panose="02020603050405020304" pitchFamily="18" charset="0"/>
                <a:cs typeface="Times New Roman" panose="02020603050405020304" pitchFamily="18" charset="0"/>
              </a:rPr>
              <a:t>.</a:t>
            </a:r>
            <a:endParaRPr lang="en-US" sz="2000" dirty="0">
              <a:latin typeface="UTM Avo" panose="02040603050506020204" pitchFamily="18"/>
              <a:ea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39"/>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4DA7BC37-C707-D3B7-4C80-F96B7E0F9689}"/>
              </a:ext>
            </a:extLst>
          </p:cNvPr>
          <p:cNvPicPr>
            <a:picLocks noChangeAspect="1"/>
          </p:cNvPicPr>
          <p:nvPr/>
        </p:nvPicPr>
        <p:blipFill>
          <a:blip r:embed="rId5"/>
          <a:stretch>
            <a:fillRect/>
          </a:stretch>
        </p:blipFill>
        <p:spPr>
          <a:xfrm>
            <a:off x="4501784" y="3080767"/>
            <a:ext cx="3188431" cy="1764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78"/>
        <p:cNvGrpSpPr/>
        <p:nvPr/>
      </p:nvGrpSpPr>
      <p:grpSpPr>
        <a:xfrm>
          <a:off x="0" y="0"/>
          <a:ext cx="0" cy="0"/>
          <a:chOff x="0" y="0"/>
          <a:chExt cx="0" cy="0"/>
        </a:xfrm>
      </p:grpSpPr>
      <p:sp>
        <p:nvSpPr>
          <p:cNvPr id="4" name="Rectangle: Diagonal Corners Snipped 15">
            <a:extLst>
              <a:ext uri="{FF2B5EF4-FFF2-40B4-BE49-F238E27FC236}">
                <a16:creationId xmlns:a16="http://schemas.microsoft.com/office/drawing/2014/main" id="{0B8B2489-3AD6-00A6-5325-BE79899ADA1D}"/>
              </a:ext>
            </a:extLst>
          </p:cNvPr>
          <p:cNvSpPr/>
          <p:nvPr/>
        </p:nvSpPr>
        <p:spPr>
          <a:xfrm>
            <a:off x="2235199" y="2413000"/>
            <a:ext cx="7721600" cy="1016000"/>
          </a:xfrm>
          <a:prstGeom prst="snip2DiagRect">
            <a:avLst/>
          </a:prstGeom>
          <a:solidFill>
            <a:schemeClr val="accent2">
              <a:lumMod val="60000"/>
              <a:lumOff val="40000"/>
            </a:schemeClr>
          </a:solidFill>
          <a:ln w="25400" cap="flat" cmpd="sng" algn="ctr">
            <a:solidFill>
              <a:sysClr val="window" lastClr="FFFFFF"/>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Thống kê các tác phẩm trong chương </a:t>
            </a:r>
            <a:r>
              <a:rPr kumimoji="0" lang="vi-VN" sz="2400" b="0" i="0" u="none" strike="noStrike" kern="1200" cap="none" spc="0" normalizeH="0" baseline="0" noProof="0">
                <a:ln>
                  <a:noFill/>
                </a:ln>
                <a:solidFill>
                  <a:prstClr val="black"/>
                </a:solidFill>
                <a:effectLst/>
                <a:uLnTx/>
                <a:uFillTx/>
                <a:latin typeface="UTM Avo" panose="02040603050506020204" pitchFamily="18"/>
                <a:ea typeface="+mn-ea"/>
                <a:cs typeface="Arial" panose="020B0604020202020204" pitchFamily="34" charset="0"/>
              </a:rPr>
              <a:t>trình </a:t>
            </a:r>
            <a:endParaRPr kumimoji="0" lang="en-US" sz="2400" b="0" i="0" u="none" strike="noStrike" kern="1200" cap="none" spc="0" normalizeH="0" baseline="0" noProof="0">
              <a:ln>
                <a:noFill/>
              </a:ln>
              <a:solidFill>
                <a:prstClr val="black"/>
              </a:solidFill>
              <a:effectLst/>
              <a:uLnTx/>
              <a:uFillTx/>
              <a:latin typeface="UTM Avo" panose="02040603050506020204" pitchFamily="18"/>
              <a:ea typeface="+mn-ea"/>
              <a:cs typeface="Arial" panose="020B0604020202020204" pitchFamily="34" charset="0"/>
            </a:endParaRPr>
          </a:p>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0" i="1" u="none" strike="noStrike" kern="1200" cap="none" spc="0" normalizeH="0" baseline="0" noProof="0">
                <a:ln>
                  <a:noFill/>
                </a:ln>
                <a:solidFill>
                  <a:prstClr val="black"/>
                </a:solidFill>
                <a:effectLst/>
                <a:uLnTx/>
                <a:uFillTx/>
                <a:latin typeface="UTM Avo" panose="02040603050506020204" pitchFamily="18"/>
                <a:ea typeface="+mn-ea"/>
                <a:cs typeface="Arial" panose="020B0604020202020204" pitchFamily="34" charset="0"/>
              </a:rPr>
              <a:t>Ngữ </a:t>
            </a:r>
            <a:r>
              <a:rPr kumimoji="0" lang="vi-VN" sz="2400" b="0" i="1"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văn 6 </a:t>
            </a:r>
            <a:r>
              <a:rPr kumimoji="0" lang="vi-VN"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theo thể loại đã học.</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endParaRPr>
          </a:p>
        </p:txBody>
      </p:sp>
      <p:graphicFrame>
        <p:nvGraphicFramePr>
          <p:cNvPr id="5" name="Diagram 4">
            <a:extLst>
              <a:ext uri="{FF2B5EF4-FFF2-40B4-BE49-F238E27FC236}">
                <a16:creationId xmlns:a16="http://schemas.microsoft.com/office/drawing/2014/main" id="{139B1E26-2A34-DBA0-2DB9-E7E2133F78F2}"/>
              </a:ext>
            </a:extLst>
          </p:cNvPr>
          <p:cNvGraphicFramePr/>
          <p:nvPr>
            <p:extLst>
              <p:ext uri="{D42A27DB-BD31-4B8C-83A1-F6EECF244321}">
                <p14:modId xmlns:p14="http://schemas.microsoft.com/office/powerpoint/2010/main" val="3032639127"/>
              </p:ext>
            </p:extLst>
          </p:nvPr>
        </p:nvGraphicFramePr>
        <p:xfrm>
          <a:off x="468230" y="3088758"/>
          <a:ext cx="11255539" cy="3454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98"/>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E1237CED-D778-2158-BEF6-9977FBA0BEBA}"/>
              </a:ext>
            </a:extLst>
          </p:cNvPr>
          <p:cNvPicPr>
            <a:picLocks noChangeAspect="1"/>
          </p:cNvPicPr>
          <p:nvPr/>
        </p:nvPicPr>
        <p:blipFill>
          <a:blip r:embed="rId5"/>
          <a:stretch>
            <a:fillRect/>
          </a:stretch>
        </p:blipFill>
        <p:spPr>
          <a:xfrm>
            <a:off x="4501784" y="3080767"/>
            <a:ext cx="3188431" cy="1764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Shape 319"/>
        <p:cNvGrpSpPr/>
        <p:nvPr/>
      </p:nvGrpSpPr>
      <p:grpSpPr>
        <a:xfrm>
          <a:off x="0" y="0"/>
          <a:ext cx="0" cy="0"/>
          <a:chOff x="0" y="0"/>
          <a:chExt cx="0" cy="0"/>
        </a:xfrm>
      </p:grpSpPr>
      <p:sp>
        <p:nvSpPr>
          <p:cNvPr id="3" name="Rectangle 2">
            <a:extLst>
              <a:ext uri="{FF2B5EF4-FFF2-40B4-BE49-F238E27FC236}">
                <a16:creationId xmlns:a16="http://schemas.microsoft.com/office/drawing/2014/main" id="{5CAEB7B3-E536-3CFB-B2A4-C9D60785235E}"/>
              </a:ext>
            </a:extLst>
          </p:cNvPr>
          <p:cNvSpPr/>
          <p:nvPr/>
        </p:nvSpPr>
        <p:spPr>
          <a:xfrm>
            <a:off x="2244457" y="2794000"/>
            <a:ext cx="7703085" cy="1270000"/>
          </a:xfrm>
          <a:prstGeom prst="rect">
            <a:avLst/>
          </a:prstGeom>
          <a:solidFill>
            <a:schemeClr val="accent2">
              <a:lumMod val="60000"/>
              <a:lumOff val="40000"/>
            </a:schemeClr>
          </a:solidFill>
          <a:ln w="25400" cap="flat" cmpd="sng" algn="ctr">
            <a:solidFill>
              <a:srgbClr val="4F81BD">
                <a:shade val="50000"/>
              </a:srgbClr>
            </a:solidFill>
            <a:prstDash val="solid"/>
          </a:ln>
          <a:effectLst/>
        </p:spPr>
        <p:txBody>
          <a:bodyPr rtlCol="0" anchor="ctr"/>
          <a:lstStyle/>
          <a:p>
            <a:pPr marL="304815" marR="0" lvl="0" indent="-304815" defTabSz="60963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a:ea typeface="+mn-ea"/>
                <a:cs typeface="+mn-cs"/>
              </a:rPr>
              <a:t>Hoàn thành bảng so sánh các thể loại </a:t>
            </a:r>
            <a:r>
              <a:rPr kumimoji="0" lang="vi-VN" sz="2400" b="0" i="0" u="none" strike="noStrike" kern="1200" cap="none" spc="0" normalizeH="0" baseline="0" noProof="0">
                <a:ln>
                  <a:noFill/>
                </a:ln>
                <a:solidFill>
                  <a:prstClr val="black"/>
                </a:solidFill>
                <a:effectLst/>
                <a:uLnTx/>
                <a:uFillTx/>
                <a:latin typeface="UTM Avo" panose="02040603050506020204" pitchFamily="18"/>
                <a:ea typeface="+mn-ea"/>
                <a:cs typeface="+mn-cs"/>
              </a:rPr>
              <a:t>văn học</a:t>
            </a:r>
            <a:endParaRPr kumimoji="0" lang="vi-VN"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a:p>
            <a:pPr marL="304815" marR="0" lvl="0" indent="-304815" defTabSz="60963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a:ea typeface="+mn-ea"/>
                <a:cs typeface="+mn-cs"/>
              </a:rPr>
              <a:t>Đọc trước bài: </a:t>
            </a:r>
            <a:r>
              <a:rPr kumimoji="0" lang="vi-VN" sz="2400" b="1" i="0" u="none" strike="noStrike" kern="1200" cap="none" spc="0" normalizeH="0" baseline="0" noProof="0">
                <a:ln>
                  <a:noFill/>
                </a:ln>
                <a:solidFill>
                  <a:prstClr val="black"/>
                </a:solidFill>
                <a:effectLst/>
                <a:uLnTx/>
                <a:uFillTx/>
                <a:latin typeface="UTM Avo" panose="02040603050506020204" pitchFamily="18"/>
                <a:ea typeface="+mn-ea"/>
                <a:cs typeface="+mn-cs"/>
              </a:rPr>
              <a:t>Học viết</a:t>
            </a:r>
            <a:r>
              <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rPr>
              <a:t>, Học</a:t>
            </a:r>
            <a:r>
              <a:rPr kumimoji="0" lang="en-US" sz="2400" b="1" i="0" u="none" strike="noStrike" kern="1200" cap="none" spc="0" normalizeH="0" noProof="0">
                <a:ln>
                  <a:noFill/>
                </a:ln>
                <a:solidFill>
                  <a:prstClr val="black"/>
                </a:solidFill>
                <a:effectLst/>
                <a:uLnTx/>
                <a:uFillTx/>
                <a:latin typeface="UTM Avo" panose="02040603050506020204" pitchFamily="18"/>
                <a:ea typeface="+mn-ea"/>
                <a:cs typeface="+mn-cs"/>
              </a:rPr>
              <a:t> nói và nghe</a:t>
            </a:r>
            <a:endParaRPr kumimoji="0" lang="en-US" sz="2400" b="1"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2" name="Rectangle: Rounded Corners 5">
            <a:extLst>
              <a:ext uri="{FF2B5EF4-FFF2-40B4-BE49-F238E27FC236}">
                <a16:creationId xmlns:a16="http://schemas.microsoft.com/office/drawing/2014/main" id="{14EE2010-643C-0C06-2332-BE1B2EDC9DEF}"/>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 name="TextBox 2">
            <a:extLst>
              <a:ext uri="{FF2B5EF4-FFF2-40B4-BE49-F238E27FC236}">
                <a16:creationId xmlns:a16="http://schemas.microsoft.com/office/drawing/2014/main" id="{9E280EB7-F2BE-E679-2D69-EB5F9E8150E5}"/>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theo đường link:  </a:t>
            </a:r>
          </a:p>
        </p:txBody>
      </p:sp>
      <p:sp>
        <p:nvSpPr>
          <p:cNvPr id="4" name="Rectangle: Rounded Corners 10">
            <a:extLst>
              <a:ext uri="{FF2B5EF4-FFF2-40B4-BE49-F238E27FC236}">
                <a16:creationId xmlns:a16="http://schemas.microsoft.com/office/drawing/2014/main" id="{E83FFDBD-8F87-D712-1A6E-700BE747422A}"/>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5" name="TextBox 4">
            <a:hlinkClick r:id="rId4"/>
            <a:extLst>
              <a:ext uri="{FF2B5EF4-FFF2-40B4-BE49-F238E27FC236}">
                <a16:creationId xmlns:a16="http://schemas.microsoft.com/office/drawing/2014/main" id="{9DD38841-6511-5DF0-43D9-A47C8F6CDFCE}"/>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Arial"/>
              <a:sym typeface="Arial"/>
            </a:endParaRPr>
          </a:p>
        </p:txBody>
      </p:sp>
      <p:sp>
        <p:nvSpPr>
          <p:cNvPr id="6" name="TextBox 5">
            <a:extLst>
              <a:ext uri="{FF2B5EF4-FFF2-40B4-BE49-F238E27FC236}">
                <a16:creationId xmlns:a16="http://schemas.microsoft.com/office/drawing/2014/main" id="{AB87FF2E-274F-3536-D4C2-8FBA6244C4C4}"/>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Arial"/>
                <a:sym typeface="Arial"/>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17160F79-C35B-A647-30D0-EE8BE24AA055}"/>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0DDA63F-C66B-C128-38FA-BA1FBA899027}"/>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5"/>
                                        </p:tgtEl>
                                        <p:attrNameLst>
                                          <p:attrName>style.color</p:attrName>
                                        </p:attrNameLst>
                                      </p:cBhvr>
                                      <p:by>
                                        <p:hsl h="7200000" s="0" l="0"/>
                                      </p:by>
                                    </p:animClr>
                                    <p:animClr clrSpc="hsl" dir="cw">
                                      <p:cBhvr>
                                        <p:cTn id="7" dur="1000" fill="hold"/>
                                        <p:tgtEl>
                                          <p:spTgt spid="5"/>
                                        </p:tgtEl>
                                        <p:attrNameLst>
                                          <p:attrName>fillcolor</p:attrName>
                                        </p:attrNameLst>
                                      </p:cBhvr>
                                      <p:by>
                                        <p:hsl h="7200000" s="0" l="0"/>
                                      </p:by>
                                    </p:animClr>
                                    <p:animClr clrSpc="hsl" dir="cw">
                                      <p:cBhvr>
                                        <p:cTn id="8" dur="1000" fill="hold"/>
                                        <p:tgtEl>
                                          <p:spTgt spid="5"/>
                                        </p:tgtEl>
                                        <p:attrNameLst>
                                          <p:attrName>stroke.color</p:attrName>
                                        </p:attrNameLst>
                                      </p:cBhvr>
                                      <p:by>
                                        <p:hsl h="7200000" s="0" l="0"/>
                                      </p:by>
                                    </p:animClr>
                                    <p:set>
                                      <p:cBhvr>
                                        <p:cTn id="9" dur="1000" fill="hold"/>
                                        <p:tgtEl>
                                          <p:spTgt spid="5"/>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430</TotalTime>
  <Words>560</Words>
  <Application>Microsoft Office PowerPoint</Application>
  <PresentationFormat>Widescreen</PresentationFormat>
  <Paragraphs>48</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Calibri</vt:lpstr>
      <vt:lpstr>UTM Avo</vt:lpstr>
      <vt:lpstr>Arial</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Ziczac</cp:lastModifiedBy>
  <cp:revision>7</cp:revision>
  <dcterms:created xsi:type="dcterms:W3CDTF">2023-10-19T01:39:18Z</dcterms:created>
  <dcterms:modified xsi:type="dcterms:W3CDTF">2024-02-20T09:36:15Z</dcterms:modified>
</cp:coreProperties>
</file>