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9" r:id="rId4"/>
    <p:sldId id="260" r:id="rId5"/>
    <p:sldId id="262" r:id="rId6"/>
    <p:sldId id="277" r:id="rId7"/>
    <p:sldId id="278" r:id="rId8"/>
    <p:sldId id="269" r:id="rId9"/>
    <p:sldId id="270" r:id="rId10"/>
    <p:sldId id="272" r:id="rId11"/>
    <p:sldId id="273" r:id="rId12"/>
    <p:sldId id="275" r:id="rId13"/>
    <p:sldId id="276" r:id="rId14"/>
  </p:sldIdLst>
  <p:sldSz cx="12192000" cy="6858000"/>
  <p:notesSz cx="6858000" cy="9144000"/>
  <p:embeddedFontLst>
    <p:embeddedFont>
      <p:font typeface="UTM Avo" panose="02040603050506020204" pitchFamily="18" charset="0"/>
      <p:regular r:id="rId16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6" roundtripDataSignature="AMtx7mip64yhF0r7J0CaSH6C3hFLdlXQ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568"/>
    <p:restoredTop sz="94687"/>
  </p:normalViewPr>
  <p:slideViewPr>
    <p:cSldViewPr snapToGrid="0">
      <p:cViewPr varScale="1">
        <p:scale>
          <a:sx n="104" d="100"/>
          <a:sy n="104" d="100"/>
        </p:scale>
        <p:origin x="49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customschemas.google.com/relationships/presentationmetadata" Target="meta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3F36421-071F-444C-B969-9F0898B8CCD2}" type="doc">
      <dgm:prSet loTypeId="urn:microsoft.com/office/officeart/2011/layout/HexagonRadial" loCatId="officeonline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en-US"/>
        </a:p>
      </dgm:t>
    </dgm:pt>
    <dgm:pt modelId="{44DCA6E8-3C18-4B8C-A400-4E007AD18364}">
      <dgm:prSet phldrT="[Text]" custT="1"/>
      <dgm:spPr>
        <a:xfrm>
          <a:off x="2952810" y="1748061"/>
          <a:ext cx="2221862" cy="1922001"/>
        </a:xfrm>
        <a:prstGeom prst="hexagon">
          <a:avLst>
            <a:gd name="adj" fmla="val 28570"/>
            <a:gd name="vf" fmla="val 115470"/>
          </a:avLst>
        </a:prstGeom>
      </dgm:spPr>
      <dgm:t>
        <a:bodyPr/>
        <a:lstStyle/>
        <a:p>
          <a:pPr>
            <a:buNone/>
          </a:pPr>
          <a:r>
            <a:rPr lang="vi-VN" sz="2400">
              <a:solidFill>
                <a:schemeClr val="tx1"/>
              </a:solidFill>
              <a:latin typeface="UTM Avo" panose="02040603050506020204" pitchFamily="18"/>
              <a:ea typeface="+mn-ea"/>
              <a:cs typeface="+mn-cs"/>
            </a:rPr>
            <a:t>Học viết</a:t>
          </a:r>
          <a:endParaRPr lang="en-US" sz="2400" dirty="0">
            <a:solidFill>
              <a:schemeClr val="tx1"/>
            </a:solidFill>
            <a:latin typeface="UTM Avo" panose="02040603050506020204" pitchFamily="18"/>
            <a:ea typeface="+mn-ea"/>
            <a:cs typeface="+mn-cs"/>
          </a:endParaRPr>
        </a:p>
      </dgm:t>
    </dgm:pt>
    <dgm:pt modelId="{62B28EF8-3163-4E42-8891-7B113FFE36A4}" type="parTrans" cxnId="{55B2295D-8FD0-49B7-86DD-8C9F74775FC4}">
      <dgm:prSet/>
      <dgm:spPr/>
      <dgm:t>
        <a:bodyPr/>
        <a:lstStyle/>
        <a:p>
          <a:endParaRPr lang="en-US"/>
        </a:p>
      </dgm:t>
    </dgm:pt>
    <dgm:pt modelId="{0950631F-65B7-49B9-90EA-1AEFDAECFFEC}" type="sibTrans" cxnId="{55B2295D-8FD0-49B7-86DD-8C9F74775FC4}">
      <dgm:prSet/>
      <dgm:spPr/>
      <dgm:t>
        <a:bodyPr/>
        <a:lstStyle/>
        <a:p>
          <a:endParaRPr lang="en-US"/>
        </a:p>
      </dgm:t>
    </dgm:pt>
    <dgm:pt modelId="{822A5EF1-10E0-43B3-97B1-F83285EE1DCA}">
      <dgm:prSet phldrT="[Text]" custT="1"/>
      <dgm:spPr>
        <a:xfrm>
          <a:off x="3157475" y="0"/>
          <a:ext cx="1820800" cy="1575206"/>
        </a:xfrm>
        <a:prstGeom prst="hexagon">
          <a:avLst>
            <a:gd name="adj" fmla="val 28570"/>
            <a:gd name="vf" fmla="val 115470"/>
          </a:avLst>
        </a:prstGeom>
      </dgm:spPr>
      <dgm:t>
        <a:bodyPr/>
        <a:lstStyle/>
        <a:p>
          <a:pPr>
            <a:buNone/>
          </a:pPr>
          <a:r>
            <a:rPr lang="vi-VN" sz="2400">
              <a:solidFill>
                <a:schemeClr val="tx1"/>
              </a:solidFill>
              <a:latin typeface="UTM Avo" panose="02040603050506020204" pitchFamily="18"/>
              <a:ea typeface="+mn-ea"/>
              <a:cs typeface="+mn-cs"/>
            </a:rPr>
            <a:t>Tự sự</a:t>
          </a:r>
          <a:endParaRPr lang="en-US" sz="2400" dirty="0">
            <a:solidFill>
              <a:schemeClr val="tx1"/>
            </a:solidFill>
            <a:latin typeface="UTM Avo" panose="02040603050506020204" pitchFamily="18"/>
            <a:ea typeface="+mn-ea"/>
            <a:cs typeface="+mn-cs"/>
          </a:endParaRPr>
        </a:p>
      </dgm:t>
    </dgm:pt>
    <dgm:pt modelId="{5C28AF32-2BE2-4646-BA03-485533F24BA4}" type="parTrans" cxnId="{9744D5DF-5CD5-41F1-8238-0D43BFB9D080}">
      <dgm:prSet/>
      <dgm:spPr/>
      <dgm:t>
        <a:bodyPr/>
        <a:lstStyle/>
        <a:p>
          <a:endParaRPr lang="en-US"/>
        </a:p>
      </dgm:t>
    </dgm:pt>
    <dgm:pt modelId="{28822AAB-67F4-4C57-9764-7B674528CC2B}" type="sibTrans" cxnId="{9744D5DF-5CD5-41F1-8238-0D43BFB9D080}">
      <dgm:prSet/>
      <dgm:spPr/>
      <dgm:t>
        <a:bodyPr/>
        <a:lstStyle/>
        <a:p>
          <a:endParaRPr lang="en-US"/>
        </a:p>
      </dgm:t>
    </dgm:pt>
    <dgm:pt modelId="{E638D789-3DF4-4BC6-A846-D626AC5BAF91}">
      <dgm:prSet phldrT="[Text]" custT="1"/>
      <dgm:spPr>
        <a:xfrm>
          <a:off x="4827361" y="968857"/>
          <a:ext cx="1820800" cy="1575206"/>
        </a:xfrm>
        <a:prstGeom prst="hexagon">
          <a:avLst>
            <a:gd name="adj" fmla="val 28570"/>
            <a:gd name="vf" fmla="val 115470"/>
          </a:avLst>
        </a:prstGeom>
      </dgm:spPr>
      <dgm:t>
        <a:bodyPr/>
        <a:lstStyle/>
        <a:p>
          <a:pPr>
            <a:buNone/>
          </a:pPr>
          <a:r>
            <a:rPr lang="vi-VN" sz="2400">
              <a:solidFill>
                <a:schemeClr val="tx1"/>
              </a:solidFill>
              <a:latin typeface="UTM Avo" panose="02040603050506020204" pitchFamily="18"/>
              <a:ea typeface="+mn-ea"/>
              <a:cs typeface="+mn-cs"/>
            </a:rPr>
            <a:t>Miêu tả</a:t>
          </a:r>
          <a:endParaRPr lang="en-US" sz="2400" dirty="0">
            <a:solidFill>
              <a:schemeClr val="tx1"/>
            </a:solidFill>
            <a:latin typeface="UTM Avo" panose="02040603050506020204" pitchFamily="18"/>
            <a:ea typeface="+mn-ea"/>
            <a:cs typeface="+mn-cs"/>
          </a:endParaRPr>
        </a:p>
      </dgm:t>
    </dgm:pt>
    <dgm:pt modelId="{AB067351-6446-4A99-9DBB-59D6E403D638}" type="parTrans" cxnId="{23533D89-00F7-4EF0-B849-36A5EE67481E}">
      <dgm:prSet/>
      <dgm:spPr/>
      <dgm:t>
        <a:bodyPr/>
        <a:lstStyle/>
        <a:p>
          <a:endParaRPr lang="en-US"/>
        </a:p>
      </dgm:t>
    </dgm:pt>
    <dgm:pt modelId="{BB533161-BF95-43CE-B383-4C7EF046260A}" type="sibTrans" cxnId="{23533D89-00F7-4EF0-B849-36A5EE67481E}">
      <dgm:prSet/>
      <dgm:spPr/>
      <dgm:t>
        <a:bodyPr/>
        <a:lstStyle/>
        <a:p>
          <a:endParaRPr lang="en-US"/>
        </a:p>
      </dgm:t>
    </dgm:pt>
    <dgm:pt modelId="{AD999643-8D79-49F2-A46E-2832CDD91DED}">
      <dgm:prSet phldrT="[Text]" custT="1"/>
      <dgm:spPr>
        <a:xfrm>
          <a:off x="4827361" y="2873519"/>
          <a:ext cx="1820800" cy="1575206"/>
        </a:xfrm>
        <a:prstGeom prst="hexagon">
          <a:avLst>
            <a:gd name="adj" fmla="val 28570"/>
            <a:gd name="vf" fmla="val 115470"/>
          </a:avLst>
        </a:prstGeom>
      </dgm:spPr>
      <dgm:t>
        <a:bodyPr/>
        <a:lstStyle/>
        <a:p>
          <a:pPr>
            <a:buNone/>
          </a:pPr>
          <a:r>
            <a:rPr lang="vi-VN" sz="2400">
              <a:solidFill>
                <a:schemeClr val="tx1"/>
              </a:solidFill>
              <a:latin typeface="UTM Avo" panose="02040603050506020204" pitchFamily="18"/>
              <a:ea typeface="+mn-ea"/>
              <a:cs typeface="+mn-cs"/>
            </a:rPr>
            <a:t>Biểu cảm</a:t>
          </a:r>
          <a:endParaRPr lang="en-US" sz="2400" dirty="0">
            <a:solidFill>
              <a:schemeClr val="tx1"/>
            </a:solidFill>
            <a:latin typeface="UTM Avo" panose="02040603050506020204" pitchFamily="18"/>
            <a:ea typeface="+mn-ea"/>
            <a:cs typeface="+mn-cs"/>
          </a:endParaRPr>
        </a:p>
      </dgm:t>
    </dgm:pt>
    <dgm:pt modelId="{081D7971-23D2-4846-B540-95CF5FE66BD9}" type="parTrans" cxnId="{755C85A5-E538-48D9-A4C4-D3831B7193B9}">
      <dgm:prSet/>
      <dgm:spPr/>
      <dgm:t>
        <a:bodyPr/>
        <a:lstStyle/>
        <a:p>
          <a:endParaRPr lang="en-US"/>
        </a:p>
      </dgm:t>
    </dgm:pt>
    <dgm:pt modelId="{96F5EEF8-3977-4119-A662-5E190FB83E0C}" type="sibTrans" cxnId="{755C85A5-E538-48D9-A4C4-D3831B7193B9}">
      <dgm:prSet/>
      <dgm:spPr/>
      <dgm:t>
        <a:bodyPr/>
        <a:lstStyle/>
        <a:p>
          <a:endParaRPr lang="en-US"/>
        </a:p>
      </dgm:t>
    </dgm:pt>
    <dgm:pt modelId="{33758630-20CD-4E98-B2A3-0EED74835ED5}">
      <dgm:prSet phldrT="[Text]" custT="1"/>
      <dgm:spPr>
        <a:xfrm>
          <a:off x="3157475" y="3843460"/>
          <a:ext cx="1820800" cy="1575206"/>
        </a:xfrm>
        <a:prstGeom prst="hexagon">
          <a:avLst>
            <a:gd name="adj" fmla="val 28570"/>
            <a:gd name="vf" fmla="val 115470"/>
          </a:avLst>
        </a:prstGeom>
      </dgm:spPr>
      <dgm:t>
        <a:bodyPr/>
        <a:lstStyle/>
        <a:p>
          <a:pPr>
            <a:buNone/>
          </a:pPr>
          <a:r>
            <a:rPr lang="vi-VN" sz="2400">
              <a:solidFill>
                <a:schemeClr val="tx1"/>
              </a:solidFill>
              <a:latin typeface="UTM Avo" panose="02040603050506020204" pitchFamily="18"/>
              <a:ea typeface="+mn-ea"/>
              <a:cs typeface="+mn-cs"/>
            </a:rPr>
            <a:t>Thuyết minh</a:t>
          </a:r>
          <a:endParaRPr lang="en-US" sz="2400" dirty="0">
            <a:solidFill>
              <a:schemeClr val="tx1"/>
            </a:solidFill>
            <a:latin typeface="UTM Avo" panose="02040603050506020204" pitchFamily="18"/>
            <a:ea typeface="+mn-ea"/>
            <a:cs typeface="+mn-cs"/>
          </a:endParaRPr>
        </a:p>
      </dgm:t>
    </dgm:pt>
    <dgm:pt modelId="{E57024D4-1C15-4B6E-A2B1-CF8DB851B9A4}" type="parTrans" cxnId="{1550EDCC-8EEE-4548-8003-29E345253371}">
      <dgm:prSet/>
      <dgm:spPr/>
      <dgm:t>
        <a:bodyPr/>
        <a:lstStyle/>
        <a:p>
          <a:endParaRPr lang="en-US"/>
        </a:p>
      </dgm:t>
    </dgm:pt>
    <dgm:pt modelId="{466350A9-BFE7-471D-A1D5-99E506DFF0A3}" type="sibTrans" cxnId="{1550EDCC-8EEE-4548-8003-29E345253371}">
      <dgm:prSet/>
      <dgm:spPr/>
      <dgm:t>
        <a:bodyPr/>
        <a:lstStyle/>
        <a:p>
          <a:endParaRPr lang="en-US"/>
        </a:p>
      </dgm:t>
    </dgm:pt>
    <dgm:pt modelId="{E067C4BE-7CE7-4ED0-8CF5-4E76D764C2B5}">
      <dgm:prSet phldrT="[Text]" custT="1"/>
      <dgm:spPr>
        <a:xfrm>
          <a:off x="1479837" y="2874602"/>
          <a:ext cx="1820800" cy="1575206"/>
        </a:xfrm>
        <a:prstGeom prst="hexagon">
          <a:avLst>
            <a:gd name="adj" fmla="val 28570"/>
            <a:gd name="vf" fmla="val 115470"/>
          </a:avLst>
        </a:prstGeom>
      </dgm:spPr>
      <dgm:t>
        <a:bodyPr/>
        <a:lstStyle/>
        <a:p>
          <a:pPr>
            <a:buNone/>
          </a:pPr>
          <a:r>
            <a:rPr lang="vi-VN" sz="2400" dirty="0">
              <a:solidFill>
                <a:schemeClr val="tx1"/>
              </a:solidFill>
              <a:latin typeface="UTM Avo" panose="02040603050506020204" pitchFamily="18"/>
              <a:ea typeface="+mn-ea"/>
              <a:cs typeface="+mn-cs"/>
            </a:rPr>
            <a:t>Nghị</a:t>
          </a:r>
          <a:r>
            <a:rPr lang="vi-VN" sz="2400" dirty="0">
              <a:latin typeface="UTM Avo" panose="02040603050506020204" pitchFamily="18"/>
              <a:ea typeface="+mn-ea"/>
              <a:cs typeface="+mn-cs"/>
            </a:rPr>
            <a:t> </a:t>
          </a:r>
          <a:r>
            <a:rPr lang="vi-VN" sz="2400" dirty="0">
              <a:solidFill>
                <a:schemeClr val="tx1"/>
              </a:solidFill>
              <a:latin typeface="UTM Avo" panose="02040603050506020204" pitchFamily="18"/>
              <a:ea typeface="+mn-ea"/>
              <a:cs typeface="+mn-cs"/>
            </a:rPr>
            <a:t>luận</a:t>
          </a:r>
          <a:endParaRPr lang="en-US" sz="2400" dirty="0">
            <a:solidFill>
              <a:schemeClr val="tx1"/>
            </a:solidFill>
            <a:latin typeface="UTM Avo" panose="02040603050506020204" pitchFamily="18"/>
            <a:ea typeface="+mn-ea"/>
            <a:cs typeface="+mn-cs"/>
          </a:endParaRPr>
        </a:p>
      </dgm:t>
    </dgm:pt>
    <dgm:pt modelId="{5B1855EB-4FFD-410D-B75B-24F33A4A7FFB}" type="parTrans" cxnId="{0D679D45-1C23-42A8-AD38-F8D2DC2CE1CD}">
      <dgm:prSet/>
      <dgm:spPr/>
      <dgm:t>
        <a:bodyPr/>
        <a:lstStyle/>
        <a:p>
          <a:endParaRPr lang="en-US"/>
        </a:p>
      </dgm:t>
    </dgm:pt>
    <dgm:pt modelId="{CD05C59D-2635-4AC6-ABEC-A7C0B215BB87}" type="sibTrans" cxnId="{0D679D45-1C23-42A8-AD38-F8D2DC2CE1CD}">
      <dgm:prSet/>
      <dgm:spPr/>
      <dgm:t>
        <a:bodyPr/>
        <a:lstStyle/>
        <a:p>
          <a:endParaRPr lang="en-US"/>
        </a:p>
      </dgm:t>
    </dgm:pt>
    <dgm:pt modelId="{94D26C07-BE2A-4B78-B35E-3E90E04D20C9}">
      <dgm:prSet phldrT="[Text]"/>
      <dgm:spPr>
        <a:xfrm>
          <a:off x="1479837" y="966690"/>
          <a:ext cx="1820800" cy="1575206"/>
        </a:xfrm>
        <a:prstGeom prst="hexagon">
          <a:avLst>
            <a:gd name="adj" fmla="val 28570"/>
            <a:gd name="vf" fmla="val 115470"/>
          </a:avLst>
        </a:prstGeom>
      </dgm:spPr>
      <dgm:t>
        <a:bodyPr/>
        <a:lstStyle/>
        <a:p>
          <a:pPr>
            <a:buNone/>
          </a:pPr>
          <a:r>
            <a:rPr lang="vi-VN">
              <a:solidFill>
                <a:schemeClr val="tx1"/>
              </a:solidFill>
              <a:latin typeface="UTM Avo" panose="02040603050506020204" pitchFamily="18"/>
              <a:ea typeface="+mn-ea"/>
              <a:cs typeface="+mn-cs"/>
            </a:rPr>
            <a:t>Nhật dụng</a:t>
          </a:r>
          <a:endParaRPr lang="en-US" dirty="0">
            <a:solidFill>
              <a:schemeClr val="tx1"/>
            </a:solidFill>
            <a:latin typeface="UTM Avo" panose="02040603050506020204" pitchFamily="18"/>
            <a:ea typeface="+mn-ea"/>
            <a:cs typeface="+mn-cs"/>
          </a:endParaRPr>
        </a:p>
      </dgm:t>
    </dgm:pt>
    <dgm:pt modelId="{99D4EB3F-7D47-43FF-A179-9C5AB5D501A1}" type="parTrans" cxnId="{64CB26B6-B87B-491A-8F48-7339A1DF6CB4}">
      <dgm:prSet/>
      <dgm:spPr/>
      <dgm:t>
        <a:bodyPr/>
        <a:lstStyle/>
        <a:p>
          <a:endParaRPr lang="en-US"/>
        </a:p>
      </dgm:t>
    </dgm:pt>
    <dgm:pt modelId="{064B9109-0713-4586-B49F-99CB114FADAB}" type="sibTrans" cxnId="{64CB26B6-B87B-491A-8F48-7339A1DF6CB4}">
      <dgm:prSet/>
      <dgm:spPr/>
      <dgm:t>
        <a:bodyPr/>
        <a:lstStyle/>
        <a:p>
          <a:endParaRPr lang="en-US"/>
        </a:p>
      </dgm:t>
    </dgm:pt>
    <dgm:pt modelId="{BB029B28-FBF4-406F-9CC8-07E957FF358E}" type="pres">
      <dgm:prSet presAssocID="{63F36421-071F-444C-B969-9F0898B8CCD2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C1A45BB2-26F7-46D9-9090-6CEDF4DD84AE}" type="pres">
      <dgm:prSet presAssocID="{44DCA6E8-3C18-4B8C-A400-4E007AD18364}" presName="Parent" presStyleLbl="node0" presStyleIdx="0" presStyleCnt="1">
        <dgm:presLayoutVars>
          <dgm:chMax val="6"/>
          <dgm:chPref val="6"/>
        </dgm:presLayoutVars>
      </dgm:prSet>
      <dgm:spPr/>
    </dgm:pt>
    <dgm:pt modelId="{0E4F5123-8708-4D83-BE18-10B012A6C381}" type="pres">
      <dgm:prSet presAssocID="{822A5EF1-10E0-43B3-97B1-F83285EE1DCA}" presName="Accent1" presStyleCnt="0"/>
      <dgm:spPr/>
    </dgm:pt>
    <dgm:pt modelId="{D072941A-6085-41F6-BB90-3EEE0A5392E8}" type="pres">
      <dgm:prSet presAssocID="{822A5EF1-10E0-43B3-97B1-F83285EE1DCA}" presName="Accent" presStyleLbl="bgShp" presStyleIdx="0" presStyleCnt="6"/>
      <dgm:spPr/>
    </dgm:pt>
    <dgm:pt modelId="{5DB033E7-12E8-4B9A-8F40-2CB42CB7EB15}" type="pres">
      <dgm:prSet presAssocID="{822A5EF1-10E0-43B3-97B1-F83285EE1DCA}" presName="Child1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5BA08975-1AC0-44D4-97C5-6439C02E2A91}" type="pres">
      <dgm:prSet presAssocID="{E638D789-3DF4-4BC6-A846-D626AC5BAF91}" presName="Accent2" presStyleCnt="0"/>
      <dgm:spPr/>
    </dgm:pt>
    <dgm:pt modelId="{37162D13-640D-4C20-AEEB-7BC02BF51986}" type="pres">
      <dgm:prSet presAssocID="{E638D789-3DF4-4BC6-A846-D626AC5BAF91}" presName="Accent" presStyleLbl="bgShp" presStyleIdx="1" presStyleCnt="6"/>
      <dgm:spPr>
        <a:xfrm>
          <a:off x="4344123" y="828514"/>
          <a:ext cx="838302" cy="722308"/>
        </a:xfrm>
        <a:prstGeom prst="hexagon">
          <a:avLst>
            <a:gd name="adj" fmla="val 28900"/>
            <a:gd name="vf" fmla="val 115470"/>
          </a:avLst>
        </a:prstGeom>
      </dgm:spPr>
    </dgm:pt>
    <dgm:pt modelId="{F0AD26B8-60AA-4A94-9B8C-ABEBCEE985E5}" type="pres">
      <dgm:prSet presAssocID="{E638D789-3DF4-4BC6-A846-D626AC5BAF91}" presName="Child2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136FDA30-9E49-4F9F-8D75-1EE32B66533B}" type="pres">
      <dgm:prSet presAssocID="{AD999643-8D79-49F2-A46E-2832CDD91DED}" presName="Accent3" presStyleCnt="0"/>
      <dgm:spPr/>
    </dgm:pt>
    <dgm:pt modelId="{7DC25534-68EB-42E4-A870-7487B4F32B36}" type="pres">
      <dgm:prSet presAssocID="{AD999643-8D79-49F2-A46E-2832CDD91DED}" presName="Accent" presStyleLbl="bgShp" presStyleIdx="2" presStyleCnt="6"/>
      <dgm:spPr>
        <a:xfrm>
          <a:off x="5322487" y="2178846"/>
          <a:ext cx="838302" cy="722308"/>
        </a:xfrm>
        <a:prstGeom prst="hexagon">
          <a:avLst>
            <a:gd name="adj" fmla="val 28900"/>
            <a:gd name="vf" fmla="val 115470"/>
          </a:avLst>
        </a:prstGeom>
      </dgm:spPr>
    </dgm:pt>
    <dgm:pt modelId="{C5F66901-E497-4CD1-90E8-F6438F229F87}" type="pres">
      <dgm:prSet presAssocID="{AD999643-8D79-49F2-A46E-2832CDD91DED}" presName="Child3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B973CF42-53DB-4C10-9388-D688CF5F6B69}" type="pres">
      <dgm:prSet presAssocID="{33758630-20CD-4E98-B2A3-0EED74835ED5}" presName="Accent4" presStyleCnt="0"/>
      <dgm:spPr/>
    </dgm:pt>
    <dgm:pt modelId="{D78BD116-DE12-4198-B1A6-5C868DA9F56B}" type="pres">
      <dgm:prSet presAssocID="{33758630-20CD-4E98-B2A3-0EED74835ED5}" presName="Accent" presStyleLbl="bgShp" presStyleIdx="3" presStyleCnt="6"/>
      <dgm:spPr>
        <a:xfrm>
          <a:off x="4642852" y="3703117"/>
          <a:ext cx="838302" cy="722308"/>
        </a:xfrm>
        <a:prstGeom prst="hexagon">
          <a:avLst>
            <a:gd name="adj" fmla="val 28900"/>
            <a:gd name="vf" fmla="val 115470"/>
          </a:avLst>
        </a:prstGeom>
      </dgm:spPr>
    </dgm:pt>
    <dgm:pt modelId="{198F56E1-0255-40F2-9FBD-B3A69E103B15}" type="pres">
      <dgm:prSet presAssocID="{33758630-20CD-4E98-B2A3-0EED74835ED5}" presName="Child4" presStyleLbl="node1" presStyleIdx="3" presStyleCnt="6" custScaleX="114003">
        <dgm:presLayoutVars>
          <dgm:chMax val="0"/>
          <dgm:chPref val="0"/>
          <dgm:bulletEnabled val="1"/>
        </dgm:presLayoutVars>
      </dgm:prSet>
      <dgm:spPr/>
    </dgm:pt>
    <dgm:pt modelId="{3265475B-C0A8-4589-9D8B-351598C49C0D}" type="pres">
      <dgm:prSet presAssocID="{E067C4BE-7CE7-4ED0-8CF5-4E76D764C2B5}" presName="Accent5" presStyleCnt="0"/>
      <dgm:spPr/>
    </dgm:pt>
    <dgm:pt modelId="{0261478C-D902-441C-B33E-BF9018DB62CA}" type="pres">
      <dgm:prSet presAssocID="{E067C4BE-7CE7-4ED0-8CF5-4E76D764C2B5}" presName="Accent" presStyleLbl="bgShp" presStyleIdx="4" presStyleCnt="6"/>
      <dgm:spPr>
        <a:xfrm>
          <a:off x="2956944" y="3861342"/>
          <a:ext cx="838302" cy="722308"/>
        </a:xfrm>
        <a:prstGeom prst="hexagon">
          <a:avLst>
            <a:gd name="adj" fmla="val 28900"/>
            <a:gd name="vf" fmla="val 115470"/>
          </a:avLst>
        </a:prstGeom>
      </dgm:spPr>
    </dgm:pt>
    <dgm:pt modelId="{177DE9C0-0E99-48B7-98B0-A92C0B0DE42F}" type="pres">
      <dgm:prSet presAssocID="{E067C4BE-7CE7-4ED0-8CF5-4E76D764C2B5}" presName="Child5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A17E5C27-E1EE-48F5-8C5A-81579D7B7133}" type="pres">
      <dgm:prSet presAssocID="{94D26C07-BE2A-4B78-B35E-3E90E04D20C9}" presName="Accent6" presStyleCnt="0"/>
      <dgm:spPr/>
    </dgm:pt>
    <dgm:pt modelId="{C51D18B0-62B8-4D7A-8EFA-9DA974DD0733}" type="pres">
      <dgm:prSet presAssocID="{94D26C07-BE2A-4B78-B35E-3E90E04D20C9}" presName="Accent" presStyleLbl="bgShp" presStyleIdx="5" presStyleCnt="6"/>
      <dgm:spPr>
        <a:xfrm>
          <a:off x="1962559" y="2511552"/>
          <a:ext cx="838302" cy="722308"/>
        </a:xfrm>
        <a:prstGeom prst="hexagon">
          <a:avLst>
            <a:gd name="adj" fmla="val 28900"/>
            <a:gd name="vf" fmla="val 115470"/>
          </a:avLst>
        </a:prstGeom>
      </dgm:spPr>
    </dgm:pt>
    <dgm:pt modelId="{31EC372B-FE84-4AB0-B0A6-2D66D8E86292}" type="pres">
      <dgm:prSet presAssocID="{94D26C07-BE2A-4B78-B35E-3E90E04D20C9}" presName="Child6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AAE0EA2B-D2DE-4C30-A677-743BBC80EDFF}" type="presOf" srcId="{E067C4BE-7CE7-4ED0-8CF5-4E76D764C2B5}" destId="{177DE9C0-0E99-48B7-98B0-A92C0B0DE42F}" srcOrd="0" destOrd="0" presId="urn:microsoft.com/office/officeart/2011/layout/HexagonRadial"/>
    <dgm:cxn modelId="{BB220E37-A647-4351-BEF0-BA0117EEA88C}" type="presOf" srcId="{94D26C07-BE2A-4B78-B35E-3E90E04D20C9}" destId="{31EC372B-FE84-4AB0-B0A6-2D66D8E86292}" srcOrd="0" destOrd="0" presId="urn:microsoft.com/office/officeart/2011/layout/HexagonRadial"/>
    <dgm:cxn modelId="{55B2295D-8FD0-49B7-86DD-8C9F74775FC4}" srcId="{63F36421-071F-444C-B969-9F0898B8CCD2}" destId="{44DCA6E8-3C18-4B8C-A400-4E007AD18364}" srcOrd="0" destOrd="0" parTransId="{62B28EF8-3163-4E42-8891-7B113FFE36A4}" sibTransId="{0950631F-65B7-49B9-90EA-1AEFDAECFFEC}"/>
    <dgm:cxn modelId="{0D679D45-1C23-42A8-AD38-F8D2DC2CE1CD}" srcId="{44DCA6E8-3C18-4B8C-A400-4E007AD18364}" destId="{E067C4BE-7CE7-4ED0-8CF5-4E76D764C2B5}" srcOrd="4" destOrd="0" parTransId="{5B1855EB-4FFD-410D-B75B-24F33A4A7FFB}" sibTransId="{CD05C59D-2635-4AC6-ABEC-A7C0B215BB87}"/>
    <dgm:cxn modelId="{23533D89-00F7-4EF0-B849-36A5EE67481E}" srcId="{44DCA6E8-3C18-4B8C-A400-4E007AD18364}" destId="{E638D789-3DF4-4BC6-A846-D626AC5BAF91}" srcOrd="1" destOrd="0" parTransId="{AB067351-6446-4A99-9DBB-59D6E403D638}" sibTransId="{BB533161-BF95-43CE-B383-4C7EF046260A}"/>
    <dgm:cxn modelId="{755C85A5-E538-48D9-A4C4-D3831B7193B9}" srcId="{44DCA6E8-3C18-4B8C-A400-4E007AD18364}" destId="{AD999643-8D79-49F2-A46E-2832CDD91DED}" srcOrd="2" destOrd="0" parTransId="{081D7971-23D2-4846-B540-95CF5FE66BD9}" sibTransId="{96F5EEF8-3977-4119-A662-5E190FB83E0C}"/>
    <dgm:cxn modelId="{543181B4-540E-4CA5-8952-A55EC8A96541}" type="presOf" srcId="{44DCA6E8-3C18-4B8C-A400-4E007AD18364}" destId="{C1A45BB2-26F7-46D9-9090-6CEDF4DD84AE}" srcOrd="0" destOrd="0" presId="urn:microsoft.com/office/officeart/2011/layout/HexagonRadial"/>
    <dgm:cxn modelId="{64CB26B6-B87B-491A-8F48-7339A1DF6CB4}" srcId="{44DCA6E8-3C18-4B8C-A400-4E007AD18364}" destId="{94D26C07-BE2A-4B78-B35E-3E90E04D20C9}" srcOrd="5" destOrd="0" parTransId="{99D4EB3F-7D47-43FF-A179-9C5AB5D501A1}" sibTransId="{064B9109-0713-4586-B49F-99CB114FADAB}"/>
    <dgm:cxn modelId="{712E44C3-FDD4-4E45-8065-3807244D4861}" type="presOf" srcId="{33758630-20CD-4E98-B2A3-0EED74835ED5}" destId="{198F56E1-0255-40F2-9FBD-B3A69E103B15}" srcOrd="0" destOrd="0" presId="urn:microsoft.com/office/officeart/2011/layout/HexagonRadial"/>
    <dgm:cxn modelId="{1550EDCC-8EEE-4548-8003-29E345253371}" srcId="{44DCA6E8-3C18-4B8C-A400-4E007AD18364}" destId="{33758630-20CD-4E98-B2A3-0EED74835ED5}" srcOrd="3" destOrd="0" parTransId="{E57024D4-1C15-4B6E-A2B1-CF8DB851B9A4}" sibTransId="{466350A9-BFE7-471D-A1D5-99E506DFF0A3}"/>
    <dgm:cxn modelId="{70418DD6-2BC6-4766-AAC7-D13666EB5D10}" type="presOf" srcId="{63F36421-071F-444C-B969-9F0898B8CCD2}" destId="{BB029B28-FBF4-406F-9CC8-07E957FF358E}" srcOrd="0" destOrd="0" presId="urn:microsoft.com/office/officeart/2011/layout/HexagonRadial"/>
    <dgm:cxn modelId="{9744D5DF-5CD5-41F1-8238-0D43BFB9D080}" srcId="{44DCA6E8-3C18-4B8C-A400-4E007AD18364}" destId="{822A5EF1-10E0-43B3-97B1-F83285EE1DCA}" srcOrd="0" destOrd="0" parTransId="{5C28AF32-2BE2-4646-BA03-485533F24BA4}" sibTransId="{28822AAB-67F4-4C57-9764-7B674528CC2B}"/>
    <dgm:cxn modelId="{4EA9ECEA-6878-4756-A8E5-693381435C1A}" type="presOf" srcId="{AD999643-8D79-49F2-A46E-2832CDD91DED}" destId="{C5F66901-E497-4CD1-90E8-F6438F229F87}" srcOrd="0" destOrd="0" presId="urn:microsoft.com/office/officeart/2011/layout/HexagonRadial"/>
    <dgm:cxn modelId="{954F24EC-4CE9-4B62-BD81-5C67B3377CBC}" type="presOf" srcId="{E638D789-3DF4-4BC6-A846-D626AC5BAF91}" destId="{F0AD26B8-60AA-4A94-9B8C-ABEBCEE985E5}" srcOrd="0" destOrd="0" presId="urn:microsoft.com/office/officeart/2011/layout/HexagonRadial"/>
    <dgm:cxn modelId="{2EB464ED-BBB9-4927-BEF7-813AE08FF114}" type="presOf" srcId="{822A5EF1-10E0-43B3-97B1-F83285EE1DCA}" destId="{5DB033E7-12E8-4B9A-8F40-2CB42CB7EB15}" srcOrd="0" destOrd="0" presId="urn:microsoft.com/office/officeart/2011/layout/HexagonRadial"/>
    <dgm:cxn modelId="{954FBE30-16DC-405D-9323-7EB513D5D67B}" type="presParOf" srcId="{BB029B28-FBF4-406F-9CC8-07E957FF358E}" destId="{C1A45BB2-26F7-46D9-9090-6CEDF4DD84AE}" srcOrd="0" destOrd="0" presId="urn:microsoft.com/office/officeart/2011/layout/HexagonRadial"/>
    <dgm:cxn modelId="{309F0819-26CA-4E38-B3E3-7F89CFE7F08F}" type="presParOf" srcId="{BB029B28-FBF4-406F-9CC8-07E957FF358E}" destId="{0E4F5123-8708-4D83-BE18-10B012A6C381}" srcOrd="1" destOrd="0" presId="urn:microsoft.com/office/officeart/2011/layout/HexagonRadial"/>
    <dgm:cxn modelId="{C18CF7F1-6099-4A86-BA7C-32E711673474}" type="presParOf" srcId="{0E4F5123-8708-4D83-BE18-10B012A6C381}" destId="{D072941A-6085-41F6-BB90-3EEE0A5392E8}" srcOrd="0" destOrd="0" presId="urn:microsoft.com/office/officeart/2011/layout/HexagonRadial"/>
    <dgm:cxn modelId="{A71CB505-CD94-4785-9B20-D3F3214425DC}" type="presParOf" srcId="{BB029B28-FBF4-406F-9CC8-07E957FF358E}" destId="{5DB033E7-12E8-4B9A-8F40-2CB42CB7EB15}" srcOrd="2" destOrd="0" presId="urn:microsoft.com/office/officeart/2011/layout/HexagonRadial"/>
    <dgm:cxn modelId="{DDBB130F-D356-4EC9-BE1B-E5DD4EE5A8AE}" type="presParOf" srcId="{BB029B28-FBF4-406F-9CC8-07E957FF358E}" destId="{5BA08975-1AC0-44D4-97C5-6439C02E2A91}" srcOrd="3" destOrd="0" presId="urn:microsoft.com/office/officeart/2011/layout/HexagonRadial"/>
    <dgm:cxn modelId="{E799A4C4-87B6-4FA4-85DF-DEDCC51968AB}" type="presParOf" srcId="{5BA08975-1AC0-44D4-97C5-6439C02E2A91}" destId="{37162D13-640D-4C20-AEEB-7BC02BF51986}" srcOrd="0" destOrd="0" presId="urn:microsoft.com/office/officeart/2011/layout/HexagonRadial"/>
    <dgm:cxn modelId="{E8F6A469-EF97-4C9D-B8D3-8E49C156F292}" type="presParOf" srcId="{BB029B28-FBF4-406F-9CC8-07E957FF358E}" destId="{F0AD26B8-60AA-4A94-9B8C-ABEBCEE985E5}" srcOrd="4" destOrd="0" presId="urn:microsoft.com/office/officeart/2011/layout/HexagonRadial"/>
    <dgm:cxn modelId="{77B6CB2D-1679-4A21-84C5-52B385733B1B}" type="presParOf" srcId="{BB029B28-FBF4-406F-9CC8-07E957FF358E}" destId="{136FDA30-9E49-4F9F-8D75-1EE32B66533B}" srcOrd="5" destOrd="0" presId="urn:microsoft.com/office/officeart/2011/layout/HexagonRadial"/>
    <dgm:cxn modelId="{B301C101-1FA2-4B75-9248-A7DFBA744ACF}" type="presParOf" srcId="{136FDA30-9E49-4F9F-8D75-1EE32B66533B}" destId="{7DC25534-68EB-42E4-A870-7487B4F32B36}" srcOrd="0" destOrd="0" presId="urn:microsoft.com/office/officeart/2011/layout/HexagonRadial"/>
    <dgm:cxn modelId="{F643C410-115C-43FC-9146-A401715A1B3C}" type="presParOf" srcId="{BB029B28-FBF4-406F-9CC8-07E957FF358E}" destId="{C5F66901-E497-4CD1-90E8-F6438F229F87}" srcOrd="6" destOrd="0" presId="urn:microsoft.com/office/officeart/2011/layout/HexagonRadial"/>
    <dgm:cxn modelId="{E02D3373-42A2-4260-AB76-DA87047D0088}" type="presParOf" srcId="{BB029B28-FBF4-406F-9CC8-07E957FF358E}" destId="{B973CF42-53DB-4C10-9388-D688CF5F6B69}" srcOrd="7" destOrd="0" presId="urn:microsoft.com/office/officeart/2011/layout/HexagonRadial"/>
    <dgm:cxn modelId="{D61287D6-CEEB-47FB-8FD7-D425F9AA94C4}" type="presParOf" srcId="{B973CF42-53DB-4C10-9388-D688CF5F6B69}" destId="{D78BD116-DE12-4198-B1A6-5C868DA9F56B}" srcOrd="0" destOrd="0" presId="urn:microsoft.com/office/officeart/2011/layout/HexagonRadial"/>
    <dgm:cxn modelId="{9A94146E-ADC0-4CDC-9FFA-60776F2FF1E9}" type="presParOf" srcId="{BB029B28-FBF4-406F-9CC8-07E957FF358E}" destId="{198F56E1-0255-40F2-9FBD-B3A69E103B15}" srcOrd="8" destOrd="0" presId="urn:microsoft.com/office/officeart/2011/layout/HexagonRadial"/>
    <dgm:cxn modelId="{420A9A35-E3F5-44E3-8B2E-155D05353640}" type="presParOf" srcId="{BB029B28-FBF4-406F-9CC8-07E957FF358E}" destId="{3265475B-C0A8-4589-9D8B-351598C49C0D}" srcOrd="9" destOrd="0" presId="urn:microsoft.com/office/officeart/2011/layout/HexagonRadial"/>
    <dgm:cxn modelId="{29F9450C-2E47-4CAD-97DE-142828760059}" type="presParOf" srcId="{3265475B-C0A8-4589-9D8B-351598C49C0D}" destId="{0261478C-D902-441C-B33E-BF9018DB62CA}" srcOrd="0" destOrd="0" presId="urn:microsoft.com/office/officeart/2011/layout/HexagonRadial"/>
    <dgm:cxn modelId="{BBD5663D-9B46-4F58-AADE-B3F8FEAC119D}" type="presParOf" srcId="{BB029B28-FBF4-406F-9CC8-07E957FF358E}" destId="{177DE9C0-0E99-48B7-98B0-A92C0B0DE42F}" srcOrd="10" destOrd="0" presId="urn:microsoft.com/office/officeart/2011/layout/HexagonRadial"/>
    <dgm:cxn modelId="{0B95F8E4-6783-4CEA-B9B4-3B57B8BBF8BA}" type="presParOf" srcId="{BB029B28-FBF4-406F-9CC8-07E957FF358E}" destId="{A17E5C27-E1EE-48F5-8C5A-81579D7B7133}" srcOrd="11" destOrd="0" presId="urn:microsoft.com/office/officeart/2011/layout/HexagonRadial"/>
    <dgm:cxn modelId="{53B5EFFF-D817-4433-A1D8-075DCE2595A4}" type="presParOf" srcId="{A17E5C27-E1EE-48F5-8C5A-81579D7B7133}" destId="{C51D18B0-62B8-4D7A-8EFA-9DA974DD0733}" srcOrd="0" destOrd="0" presId="urn:microsoft.com/office/officeart/2011/layout/HexagonRadial"/>
    <dgm:cxn modelId="{CC8CB89D-45B9-43B4-B7A0-62B555B9B6C9}" type="presParOf" srcId="{BB029B28-FBF4-406F-9CC8-07E957FF358E}" destId="{31EC372B-FE84-4AB0-B0A6-2D66D8E86292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6DF140F-8AEC-4AE9-8AA9-660128C6762D}" type="doc">
      <dgm:prSet loTypeId="urn:microsoft.com/office/officeart/2011/layout/InterconnectedBlock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68C375AD-321B-4B90-8451-4E423B76E65D}">
      <dgm:prSet phldrT="[Text]" custT="1"/>
      <dgm:spPr/>
      <dgm:t>
        <a:bodyPr/>
        <a:lstStyle/>
        <a:p>
          <a:r>
            <a:rPr lang="vi-VN" sz="2400" dirty="0">
              <a:solidFill>
                <a:schemeClr val="tx1"/>
              </a:solidFill>
              <a:latin typeface="UTM Avo" panose="02040603050506020204" pitchFamily="18"/>
            </a:rPr>
            <a:t>Nói</a:t>
          </a:r>
          <a:endParaRPr lang="en-US" sz="2400" dirty="0">
            <a:solidFill>
              <a:schemeClr val="tx1"/>
            </a:solidFill>
            <a:latin typeface="UTM Avo" panose="02040603050506020204" pitchFamily="18"/>
          </a:endParaRPr>
        </a:p>
      </dgm:t>
    </dgm:pt>
    <dgm:pt modelId="{0105754E-10E0-4F06-8410-B8A232974E1B}" type="parTrans" cxnId="{612F7A09-FB7C-4A3B-92F6-873E19C57E45}">
      <dgm:prSet/>
      <dgm:spPr/>
      <dgm:t>
        <a:bodyPr/>
        <a:lstStyle/>
        <a:p>
          <a:endParaRPr lang="en-US"/>
        </a:p>
      </dgm:t>
    </dgm:pt>
    <dgm:pt modelId="{0303F481-8C89-4F80-B323-9F321BAD382B}" type="sibTrans" cxnId="{612F7A09-FB7C-4A3B-92F6-873E19C57E45}">
      <dgm:prSet/>
      <dgm:spPr/>
      <dgm:t>
        <a:bodyPr/>
        <a:lstStyle/>
        <a:p>
          <a:endParaRPr lang="en-US"/>
        </a:p>
      </dgm:t>
    </dgm:pt>
    <dgm:pt modelId="{8CDE1E1E-51F5-41B1-B2C5-095E38086A9F}">
      <dgm:prSet phldrT="[Text]" custT="1"/>
      <dgm:spPr/>
      <dgm:t>
        <a:bodyPr/>
        <a:lstStyle/>
        <a:p>
          <a:pPr algn="just">
            <a:buFont typeface="Times New Roman" panose="02020603050405020304" pitchFamily="18" charset="0"/>
            <a:buChar char="•"/>
          </a:pPr>
          <a:r>
            <a:rPr lang="vi-VN" sz="1800" dirty="0">
              <a:latin typeface="UTM Avo" panose="02040603050506020204" pitchFamily="18"/>
              <a:ea typeface="Cambria Math" panose="02040503050406030204" pitchFamily="18" charset="0"/>
            </a:rPr>
            <a:t>Kể được một truyện truyền thuyết hoặc cổ tích, một trải nghiệm, kỉ niệm đáng nhớ.</a:t>
          </a:r>
          <a:endParaRPr lang="en-US" sz="1800" dirty="0">
            <a:latin typeface="UTM Avo" panose="02040603050506020204" pitchFamily="18"/>
            <a:ea typeface="Cambria Math" panose="02040503050406030204" pitchFamily="18" charset="0"/>
          </a:endParaRPr>
        </a:p>
      </dgm:t>
    </dgm:pt>
    <dgm:pt modelId="{9C94B597-BDEA-41C4-B2BC-1EAD224D3270}" type="parTrans" cxnId="{35284FA8-3C7A-41CE-BB18-0DEE527D130D}">
      <dgm:prSet/>
      <dgm:spPr/>
      <dgm:t>
        <a:bodyPr/>
        <a:lstStyle/>
        <a:p>
          <a:endParaRPr lang="en-US"/>
        </a:p>
      </dgm:t>
    </dgm:pt>
    <dgm:pt modelId="{7457F56E-3332-4CA6-9FCF-002D59213074}" type="sibTrans" cxnId="{35284FA8-3C7A-41CE-BB18-0DEE527D130D}">
      <dgm:prSet/>
      <dgm:spPr/>
      <dgm:t>
        <a:bodyPr/>
        <a:lstStyle/>
        <a:p>
          <a:endParaRPr lang="en-US"/>
        </a:p>
      </dgm:t>
    </dgm:pt>
    <dgm:pt modelId="{A56A7270-529C-4CC2-8E86-FC28E7C33677}">
      <dgm:prSet phldrT="[Text]"/>
      <dgm:spPr/>
      <dgm:t>
        <a:bodyPr/>
        <a:lstStyle/>
        <a:p>
          <a:r>
            <a:rPr lang="vi-VN" dirty="0">
              <a:solidFill>
                <a:schemeClr val="tx1"/>
              </a:solidFill>
              <a:latin typeface="UTM Avo" panose="02040603050506020204" pitchFamily="18"/>
            </a:rPr>
            <a:t>Nghe</a:t>
          </a:r>
          <a:endParaRPr lang="en-US" dirty="0">
            <a:solidFill>
              <a:schemeClr val="tx1"/>
            </a:solidFill>
            <a:latin typeface="UTM Avo" panose="02040603050506020204" pitchFamily="18"/>
          </a:endParaRPr>
        </a:p>
      </dgm:t>
    </dgm:pt>
    <dgm:pt modelId="{0B032485-A01C-4C49-B8A8-88DA3792D02D}" type="parTrans" cxnId="{848A8C40-E8AF-4576-B35C-0C1AE53B7B17}">
      <dgm:prSet/>
      <dgm:spPr/>
      <dgm:t>
        <a:bodyPr/>
        <a:lstStyle/>
        <a:p>
          <a:endParaRPr lang="en-US"/>
        </a:p>
      </dgm:t>
    </dgm:pt>
    <dgm:pt modelId="{B5A51CFC-7EF9-42E2-BDD2-FD8B286758DC}" type="sibTrans" cxnId="{848A8C40-E8AF-4576-B35C-0C1AE53B7B17}">
      <dgm:prSet/>
      <dgm:spPr/>
      <dgm:t>
        <a:bodyPr/>
        <a:lstStyle/>
        <a:p>
          <a:endParaRPr lang="en-US"/>
        </a:p>
      </dgm:t>
    </dgm:pt>
    <dgm:pt modelId="{3238845D-2D5A-44B6-8D40-EB98C03BADD5}">
      <dgm:prSet phldrT="[Text]" custT="1"/>
      <dgm:spPr/>
      <dgm:t>
        <a:bodyPr/>
        <a:lstStyle/>
        <a:p>
          <a:pPr marL="0" algn="just">
            <a:buFont typeface="Symbol" panose="05050102010706020507" pitchFamily="18" charset="2"/>
            <a:buChar char=""/>
          </a:pPr>
          <a:endParaRPr lang="vi-VN" sz="1800" dirty="0">
            <a:solidFill>
              <a:schemeClr val="tx1"/>
            </a:solidFill>
            <a:latin typeface="UTM Avo" panose="02040603050506020204" pitchFamily="18"/>
          </a:endParaRPr>
        </a:p>
        <a:p>
          <a:pPr marL="0" algn="just">
            <a:buFont typeface="Symbol" panose="05050102010706020507" pitchFamily="18" charset="2"/>
            <a:buChar char=""/>
          </a:pPr>
          <a:endParaRPr lang="vi-VN" sz="1800" dirty="0">
            <a:solidFill>
              <a:schemeClr val="tx1"/>
            </a:solidFill>
            <a:latin typeface="UTM Avo" panose="02040603050506020204" pitchFamily="18"/>
          </a:endParaRPr>
        </a:p>
        <a:p>
          <a:pPr marL="0" algn="just">
            <a:buFont typeface="Symbol" panose="05050102010706020507" pitchFamily="18" charset="2"/>
            <a:buChar char=""/>
          </a:pPr>
          <a:r>
            <a:rPr lang="vi-VN" sz="1800" dirty="0">
              <a:solidFill>
                <a:schemeClr val="tx1"/>
              </a:solidFill>
              <a:latin typeface="UTM Avo" panose="02040603050506020204" pitchFamily="18"/>
            </a:rPr>
            <a:t>Nắm được nội dung trình bày của người khác.</a:t>
          </a:r>
          <a:endParaRPr lang="en-US" sz="1800" dirty="0">
            <a:solidFill>
              <a:schemeClr val="tx1"/>
            </a:solidFill>
            <a:latin typeface="UTM Avo" panose="02040603050506020204" pitchFamily="18"/>
          </a:endParaRPr>
        </a:p>
      </dgm:t>
    </dgm:pt>
    <dgm:pt modelId="{96771951-4D5E-419C-A734-6F199F7C12B5}" type="parTrans" cxnId="{5860CDC3-3311-4646-A2D0-9E67396C3D84}">
      <dgm:prSet/>
      <dgm:spPr/>
      <dgm:t>
        <a:bodyPr/>
        <a:lstStyle/>
        <a:p>
          <a:endParaRPr lang="en-US"/>
        </a:p>
      </dgm:t>
    </dgm:pt>
    <dgm:pt modelId="{1BA4EE5E-875A-4B3F-8BD3-51D154F0494F}" type="sibTrans" cxnId="{5860CDC3-3311-4646-A2D0-9E67396C3D84}">
      <dgm:prSet/>
      <dgm:spPr/>
      <dgm:t>
        <a:bodyPr/>
        <a:lstStyle/>
        <a:p>
          <a:endParaRPr lang="en-US"/>
        </a:p>
      </dgm:t>
    </dgm:pt>
    <dgm:pt modelId="{B7900B00-14EC-462B-94EA-9CD3EB1A0597}">
      <dgm:prSet phldrT="[Text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vi-VN" b="0" i="0" dirty="0">
              <a:solidFill>
                <a:schemeClr val="tx1"/>
              </a:solidFill>
              <a:latin typeface="UTM Avo" panose="02040603050506020204" pitchFamily="18"/>
            </a:rPr>
            <a:t>Nói nghe tương tác</a:t>
          </a:r>
          <a:endParaRPr lang="en-US" b="0" i="0" dirty="0">
            <a:solidFill>
              <a:schemeClr val="tx1"/>
            </a:solidFill>
            <a:latin typeface="UTM Avo" panose="02040603050506020204" pitchFamily="18"/>
          </a:endParaRPr>
        </a:p>
      </dgm:t>
    </dgm:pt>
    <dgm:pt modelId="{4D7CCD4C-6824-4A50-B0A4-CD1EE99BEB05}" type="parTrans" cxnId="{DC0921C5-1E1C-429E-9D1B-8523D0F22B83}">
      <dgm:prSet/>
      <dgm:spPr/>
      <dgm:t>
        <a:bodyPr/>
        <a:lstStyle/>
        <a:p>
          <a:endParaRPr lang="en-US"/>
        </a:p>
      </dgm:t>
    </dgm:pt>
    <dgm:pt modelId="{9730A097-4155-4CC4-9A20-D9C3942F1961}" type="sibTrans" cxnId="{DC0921C5-1E1C-429E-9D1B-8523D0F22B83}">
      <dgm:prSet/>
      <dgm:spPr/>
      <dgm:t>
        <a:bodyPr/>
        <a:lstStyle/>
        <a:p>
          <a:endParaRPr lang="en-US"/>
        </a:p>
      </dgm:t>
    </dgm:pt>
    <dgm:pt modelId="{8774C629-1156-4F15-9042-F31F42056378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algn="just">
            <a:buFont typeface="Symbol" panose="05050102010706020507" pitchFamily="18" charset="2"/>
            <a:buNone/>
          </a:pPr>
          <a:endParaRPr lang="vi-VN" sz="1800" dirty="0">
            <a:solidFill>
              <a:schemeClr val="tx1"/>
            </a:solidFill>
            <a:latin typeface="UTM Avo" panose="02040603050506020204" pitchFamily="18"/>
          </a:endParaRPr>
        </a:p>
        <a:p>
          <a:pPr algn="just">
            <a:buFont typeface="Symbol" panose="05050102010706020507" pitchFamily="18" charset="2"/>
            <a:buNone/>
          </a:pPr>
          <a:endParaRPr lang="vi-VN" sz="1800" dirty="0">
            <a:solidFill>
              <a:schemeClr val="tx1"/>
            </a:solidFill>
            <a:latin typeface="UTM Avo" panose="02040603050506020204" pitchFamily="18"/>
          </a:endParaRPr>
        </a:p>
        <a:p>
          <a:pPr algn="just">
            <a:buFont typeface="Symbol" panose="05050102010706020507" pitchFamily="18" charset="2"/>
            <a:buNone/>
          </a:pPr>
          <a:r>
            <a:rPr lang="vi-VN" sz="1800" dirty="0">
              <a:solidFill>
                <a:schemeClr val="tx1"/>
              </a:solidFill>
              <a:latin typeface="UTM Avo" panose="02040603050506020204" pitchFamily="18"/>
            </a:rPr>
            <a:t>Biết tham gia thảo luận về một vấn đề.</a:t>
          </a:r>
          <a:endParaRPr lang="en-US" sz="1800" dirty="0">
            <a:solidFill>
              <a:schemeClr val="tx1"/>
            </a:solidFill>
            <a:latin typeface="UTM Avo" panose="02040603050506020204" pitchFamily="18"/>
          </a:endParaRPr>
        </a:p>
      </dgm:t>
    </dgm:pt>
    <dgm:pt modelId="{A228C177-DFC7-4756-A7C2-0AFBF3670DC5}" type="parTrans" cxnId="{EA367571-9E96-437A-A0C4-616C4FF0BB86}">
      <dgm:prSet/>
      <dgm:spPr/>
      <dgm:t>
        <a:bodyPr/>
        <a:lstStyle/>
        <a:p>
          <a:endParaRPr lang="en-US"/>
        </a:p>
      </dgm:t>
    </dgm:pt>
    <dgm:pt modelId="{D0B52771-5FBB-41C8-999E-5343B9698DAE}" type="sibTrans" cxnId="{EA367571-9E96-437A-A0C4-616C4FF0BB86}">
      <dgm:prSet/>
      <dgm:spPr/>
      <dgm:t>
        <a:bodyPr/>
        <a:lstStyle/>
        <a:p>
          <a:endParaRPr lang="en-US"/>
        </a:p>
      </dgm:t>
    </dgm:pt>
    <dgm:pt modelId="{E9CA5398-5498-449F-9F50-EAE4734B3C5C}">
      <dgm:prSet custT="1"/>
      <dgm:spPr/>
      <dgm:t>
        <a:bodyPr/>
        <a:lstStyle/>
        <a:p>
          <a:pPr algn="just">
            <a:buFont typeface="Times New Roman" panose="02020603050405020304" pitchFamily="18" charset="0"/>
            <a:buChar char="•"/>
          </a:pPr>
          <a:r>
            <a:rPr lang="vi-VN" sz="1800" dirty="0">
              <a:latin typeface="UTM Avo" panose="02040603050506020204" pitchFamily="18"/>
              <a:ea typeface="Cambria Math" panose="02040503050406030204" pitchFamily="18" charset="0"/>
            </a:rPr>
            <a:t>Trình bày được ý kiến về một vấn đề dễ dàng quan tâm (một sự kiện lịch sử hay một vấn đề trong cuộc </a:t>
          </a:r>
          <a:r>
            <a:rPr lang="vi-VN" sz="1800">
              <a:latin typeface="UTM Avo" panose="02040603050506020204" pitchFamily="18"/>
              <a:ea typeface="Cambria Math" panose="02040503050406030204" pitchFamily="18" charset="0"/>
            </a:rPr>
            <a:t>sống)</a:t>
          </a:r>
          <a:r>
            <a:rPr lang="en-US" sz="1800">
              <a:latin typeface="UTM Avo" panose="02040603050506020204" pitchFamily="18"/>
              <a:ea typeface="Cambria Math" panose="02040503050406030204" pitchFamily="18" charset="0"/>
            </a:rPr>
            <a:t>.</a:t>
          </a:r>
          <a:endParaRPr lang="en-US" sz="1800" dirty="0">
            <a:latin typeface="UTM Avo" panose="02040603050506020204" pitchFamily="18"/>
            <a:ea typeface="Cambria Math" panose="02040503050406030204" pitchFamily="18" charset="0"/>
          </a:endParaRPr>
        </a:p>
      </dgm:t>
    </dgm:pt>
    <dgm:pt modelId="{D3C69E4D-C004-4EB0-9ECE-C3E06A12A276}" type="parTrans" cxnId="{73B959AD-A417-40DD-90D2-25672FC277D2}">
      <dgm:prSet/>
      <dgm:spPr/>
      <dgm:t>
        <a:bodyPr/>
        <a:lstStyle/>
        <a:p>
          <a:endParaRPr lang="en-US"/>
        </a:p>
      </dgm:t>
    </dgm:pt>
    <dgm:pt modelId="{D9961EDB-724F-4C92-849D-ADC7F3028334}" type="sibTrans" cxnId="{73B959AD-A417-40DD-90D2-25672FC277D2}">
      <dgm:prSet/>
      <dgm:spPr/>
      <dgm:t>
        <a:bodyPr/>
        <a:lstStyle/>
        <a:p>
          <a:endParaRPr lang="en-US"/>
        </a:p>
      </dgm:t>
    </dgm:pt>
    <dgm:pt modelId="{3B843198-2A96-4400-931C-CB0BCDD8FE7B}">
      <dgm:prSet custT="1"/>
      <dgm:spPr/>
      <dgm:t>
        <a:bodyPr/>
        <a:lstStyle/>
        <a:p>
          <a:pPr algn="just">
            <a:buFont typeface="Times New Roman" panose="02020603050405020304" pitchFamily="18" charset="0"/>
            <a:buChar char="•"/>
          </a:pPr>
          <a:r>
            <a:rPr lang="vi-VN" sz="1800" dirty="0">
              <a:latin typeface="UTM Avo" panose="02040603050506020204" pitchFamily="18"/>
              <a:ea typeface="Cambria Math" panose="02040503050406030204" pitchFamily="18" charset="0"/>
            </a:rPr>
            <a:t>Có thái độ và kĩ năng nói phù hợp.</a:t>
          </a:r>
          <a:endParaRPr lang="en-US" sz="1800" dirty="0">
            <a:latin typeface="UTM Avo" panose="02040603050506020204" pitchFamily="18"/>
            <a:ea typeface="Cambria Math" panose="02040503050406030204" pitchFamily="18" charset="0"/>
          </a:endParaRPr>
        </a:p>
      </dgm:t>
    </dgm:pt>
    <dgm:pt modelId="{913909D2-7756-4870-A36C-EDDF0665429F}" type="parTrans" cxnId="{B25DF6E8-D462-4C3F-84C9-FA364E05B71E}">
      <dgm:prSet/>
      <dgm:spPr/>
      <dgm:t>
        <a:bodyPr/>
        <a:lstStyle/>
        <a:p>
          <a:endParaRPr lang="en-US"/>
        </a:p>
      </dgm:t>
    </dgm:pt>
    <dgm:pt modelId="{918584B0-0ED0-4468-B09E-83C72D09CA93}" type="sibTrans" cxnId="{B25DF6E8-D462-4C3F-84C9-FA364E05B71E}">
      <dgm:prSet/>
      <dgm:spPr/>
      <dgm:t>
        <a:bodyPr/>
        <a:lstStyle/>
        <a:p>
          <a:endParaRPr lang="en-US"/>
        </a:p>
      </dgm:t>
    </dgm:pt>
    <dgm:pt modelId="{39B1613C-76D9-4292-8E15-AE6BC2F90E1A}">
      <dgm:prSet custT="1"/>
      <dgm:spPr/>
      <dgm:t>
        <a:bodyPr/>
        <a:lstStyle/>
        <a:p>
          <a:pPr marL="0" indent="0" algn="just">
            <a:buFont typeface="Symbol" panose="05050102010706020507" pitchFamily="18" charset="2"/>
            <a:buChar char=""/>
            <a:tabLst>
              <a:tab pos="2127250" algn="l"/>
            </a:tabLst>
          </a:pPr>
          <a:r>
            <a:rPr lang="vi-VN" sz="1800" dirty="0">
              <a:solidFill>
                <a:schemeClr val="tx1"/>
              </a:solidFill>
              <a:latin typeface="UTM Avo" panose="02040603050506020204" pitchFamily="18"/>
            </a:rPr>
            <a:t>Có thái độ và kĩ năng nghe </a:t>
          </a:r>
          <a:r>
            <a:rPr lang="vi-VN" sz="1800">
              <a:solidFill>
                <a:schemeClr val="tx1"/>
              </a:solidFill>
              <a:latin typeface="UTM Avo" panose="02040603050506020204" pitchFamily="18"/>
            </a:rPr>
            <a:t>phù hợp</a:t>
          </a:r>
          <a:r>
            <a:rPr lang="en-US" sz="1800">
              <a:solidFill>
                <a:schemeClr val="tx1"/>
              </a:solidFill>
              <a:latin typeface="UTM Avo" panose="02040603050506020204" pitchFamily="18"/>
            </a:rPr>
            <a:t>.</a:t>
          </a:r>
          <a:endParaRPr lang="en-US" sz="1800" dirty="0">
            <a:solidFill>
              <a:schemeClr val="tx1"/>
            </a:solidFill>
            <a:latin typeface="UTM Avo" panose="02040603050506020204" pitchFamily="18"/>
          </a:endParaRPr>
        </a:p>
      </dgm:t>
    </dgm:pt>
    <dgm:pt modelId="{F000F565-36ED-4773-8397-CCC85DCA4C15}" type="parTrans" cxnId="{26EE59CD-E9B7-4273-859D-9BC478772763}">
      <dgm:prSet/>
      <dgm:spPr/>
      <dgm:t>
        <a:bodyPr/>
        <a:lstStyle/>
        <a:p>
          <a:endParaRPr lang="en-US"/>
        </a:p>
      </dgm:t>
    </dgm:pt>
    <dgm:pt modelId="{4E176266-D804-4519-8706-60B6BF5576D9}" type="sibTrans" cxnId="{26EE59CD-E9B7-4273-859D-9BC478772763}">
      <dgm:prSet/>
      <dgm:spPr/>
      <dgm:t>
        <a:bodyPr/>
        <a:lstStyle/>
        <a:p>
          <a:endParaRPr lang="en-US"/>
        </a:p>
      </dgm:t>
    </dgm:pt>
    <dgm:pt modelId="{39E8A02D-BEFC-4CB1-B07C-00E4A4E6A6F5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 algn="just">
            <a:buFont typeface="Symbol" panose="05050102010706020507" pitchFamily="18" charset="2"/>
            <a:buNone/>
          </a:pPr>
          <a:r>
            <a:rPr lang="vi-VN" sz="1800" dirty="0">
              <a:solidFill>
                <a:schemeClr val="tx1"/>
              </a:solidFill>
              <a:latin typeface="UTM Avo" panose="02040603050506020204" pitchFamily="18"/>
            </a:rPr>
            <a:t>Có thái độ và kĩ năng trao đổi phù hợp.</a:t>
          </a:r>
          <a:endParaRPr lang="en-US" sz="1800" dirty="0">
            <a:solidFill>
              <a:schemeClr val="tx1"/>
            </a:solidFill>
            <a:latin typeface="UTM Avo" panose="02040603050506020204" pitchFamily="18"/>
          </a:endParaRPr>
        </a:p>
      </dgm:t>
    </dgm:pt>
    <dgm:pt modelId="{DD974E6E-2C13-421C-93A3-BCE371BCEF3A}" type="parTrans" cxnId="{EF7FCC95-DF94-4122-B8D3-B3EC86EC166E}">
      <dgm:prSet/>
      <dgm:spPr/>
      <dgm:t>
        <a:bodyPr/>
        <a:lstStyle/>
        <a:p>
          <a:endParaRPr lang="en-US"/>
        </a:p>
      </dgm:t>
    </dgm:pt>
    <dgm:pt modelId="{7434A8C3-7E63-4568-A429-9A68A2A71D7B}" type="sibTrans" cxnId="{EF7FCC95-DF94-4122-B8D3-B3EC86EC166E}">
      <dgm:prSet/>
      <dgm:spPr/>
      <dgm:t>
        <a:bodyPr/>
        <a:lstStyle/>
        <a:p>
          <a:endParaRPr lang="en-US"/>
        </a:p>
      </dgm:t>
    </dgm:pt>
    <dgm:pt modelId="{D023B6CC-AABA-45BF-B148-7BC06EC3B776}" type="pres">
      <dgm:prSet presAssocID="{36DF140F-8AEC-4AE9-8AA9-660128C6762D}" presName="Name0" presStyleCnt="0">
        <dgm:presLayoutVars>
          <dgm:chMax val="7"/>
          <dgm:chPref val="5"/>
          <dgm:dir/>
          <dgm:animOne val="branch"/>
          <dgm:animLvl val="lvl"/>
        </dgm:presLayoutVars>
      </dgm:prSet>
      <dgm:spPr/>
    </dgm:pt>
    <dgm:pt modelId="{3EF16C48-ECEA-4521-9D46-4D77F9B15D32}" type="pres">
      <dgm:prSet presAssocID="{B7900B00-14EC-462B-94EA-9CD3EB1A0597}" presName="ChildAccent3" presStyleCnt="0"/>
      <dgm:spPr/>
    </dgm:pt>
    <dgm:pt modelId="{AE9F2353-D820-4994-8131-B05AD751B618}" type="pres">
      <dgm:prSet presAssocID="{B7900B00-14EC-462B-94EA-9CD3EB1A0597}" presName="ChildAccent" presStyleLbl="alignImgPlace1" presStyleIdx="0" presStyleCnt="3" custScaleX="182158" custScaleY="94145" custLinFactNeighborX="95563" custLinFactNeighborY="-2312"/>
      <dgm:spPr/>
    </dgm:pt>
    <dgm:pt modelId="{7CB799A2-3AD6-4751-8511-A7584DA82319}" type="pres">
      <dgm:prSet presAssocID="{B7900B00-14EC-462B-94EA-9CD3EB1A0597}" presName="Child3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9E8FCB0D-0C32-4B62-AEB8-608603D00084}" type="pres">
      <dgm:prSet presAssocID="{B7900B00-14EC-462B-94EA-9CD3EB1A0597}" presName="Parent3" presStyleLbl="node1" presStyleIdx="0" presStyleCnt="3" custScaleX="182142" custScaleY="83651" custLinFactNeighborX="96076" custLinFactNeighborY="17943">
        <dgm:presLayoutVars>
          <dgm:chMax val="2"/>
          <dgm:chPref val="1"/>
          <dgm:bulletEnabled val="1"/>
        </dgm:presLayoutVars>
      </dgm:prSet>
      <dgm:spPr/>
    </dgm:pt>
    <dgm:pt modelId="{D4C9CDE2-5ECC-44B6-9AC2-6CAC65880848}" type="pres">
      <dgm:prSet presAssocID="{A56A7270-529C-4CC2-8E86-FC28E7C33677}" presName="ChildAccent2" presStyleCnt="0"/>
      <dgm:spPr/>
    </dgm:pt>
    <dgm:pt modelId="{5F6CA935-9036-4B88-99C1-AAB6044BBA2E}" type="pres">
      <dgm:prSet presAssocID="{A56A7270-529C-4CC2-8E86-FC28E7C33677}" presName="ChildAccent" presStyleLbl="alignImgPlace1" presStyleIdx="1" presStyleCnt="3" custScaleX="164341" custLinFactNeighborX="4353" custLinFactNeighborY="1791"/>
      <dgm:spPr/>
    </dgm:pt>
    <dgm:pt modelId="{7158EE2B-9F8D-4AFF-85FD-82E75B237F36}" type="pres">
      <dgm:prSet presAssocID="{A56A7270-529C-4CC2-8E86-FC28E7C33677}" presName="Child2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74AEF6AE-931D-414D-B42A-18F4CEF42EB5}" type="pres">
      <dgm:prSet presAssocID="{A56A7270-529C-4CC2-8E86-FC28E7C33677}" presName="Parent2" presStyleLbl="node1" presStyleIdx="1" presStyleCnt="3" custScaleX="165693" custLinFactNeighborX="4424" custLinFactNeighborY="12833">
        <dgm:presLayoutVars>
          <dgm:chMax val="2"/>
          <dgm:chPref val="1"/>
          <dgm:bulletEnabled val="1"/>
        </dgm:presLayoutVars>
      </dgm:prSet>
      <dgm:spPr/>
    </dgm:pt>
    <dgm:pt modelId="{3B83BF34-6169-403C-B56F-0588148C2942}" type="pres">
      <dgm:prSet presAssocID="{68C375AD-321B-4B90-8451-4E423B76E65D}" presName="ChildAccent1" presStyleCnt="0"/>
      <dgm:spPr/>
    </dgm:pt>
    <dgm:pt modelId="{110CB297-0579-4599-8787-38DE35CCD8FC}" type="pres">
      <dgm:prSet presAssocID="{68C375AD-321B-4B90-8451-4E423B76E65D}" presName="ChildAccent" presStyleLbl="alignImgPlace1" presStyleIdx="2" presStyleCnt="3" custScaleX="184136" custScaleY="108421" custLinFactNeighborX="-88831" custLinFactNeighborY="6574"/>
      <dgm:spPr/>
    </dgm:pt>
    <dgm:pt modelId="{A53E9C71-23B8-4D6E-8E09-2090DFED02A6}" type="pres">
      <dgm:prSet presAssocID="{68C375AD-321B-4B90-8451-4E423B76E65D}" presName="Child1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63DD80A4-0B8B-42AD-936E-F4DBC0EA4CD2}" type="pres">
      <dgm:prSet presAssocID="{68C375AD-321B-4B90-8451-4E423B76E65D}" presName="Parent1" presStyleLbl="node1" presStyleIdx="2" presStyleCnt="3" custScaleX="183919" custScaleY="125930" custLinFactNeighborX="-88803" custLinFactNeighborY="4122">
        <dgm:presLayoutVars>
          <dgm:chMax val="2"/>
          <dgm:chPref val="1"/>
          <dgm:bulletEnabled val="1"/>
        </dgm:presLayoutVars>
      </dgm:prSet>
      <dgm:spPr/>
    </dgm:pt>
  </dgm:ptLst>
  <dgm:cxnLst>
    <dgm:cxn modelId="{612F7A09-FB7C-4A3B-92F6-873E19C57E45}" srcId="{36DF140F-8AEC-4AE9-8AA9-660128C6762D}" destId="{68C375AD-321B-4B90-8451-4E423B76E65D}" srcOrd="0" destOrd="0" parTransId="{0105754E-10E0-4F06-8410-B8A232974E1B}" sibTransId="{0303F481-8C89-4F80-B323-9F321BAD382B}"/>
    <dgm:cxn modelId="{E79C360B-4032-4C8E-A3E8-1AB7DAE874C1}" type="presOf" srcId="{B7900B00-14EC-462B-94EA-9CD3EB1A0597}" destId="{9E8FCB0D-0C32-4B62-AEB8-608603D00084}" srcOrd="0" destOrd="0" presId="urn:microsoft.com/office/officeart/2011/layout/InterconnectedBlockProcess"/>
    <dgm:cxn modelId="{D74D080D-6634-4DDA-A765-BE3AE947EDFB}" type="presOf" srcId="{E9CA5398-5498-449F-9F50-EAE4734B3C5C}" destId="{A53E9C71-23B8-4D6E-8E09-2090DFED02A6}" srcOrd="1" destOrd="1" presId="urn:microsoft.com/office/officeart/2011/layout/InterconnectedBlockProcess"/>
    <dgm:cxn modelId="{56DE001C-B78D-493A-B842-00174850F864}" type="presOf" srcId="{3B843198-2A96-4400-931C-CB0BCDD8FE7B}" destId="{A53E9C71-23B8-4D6E-8E09-2090DFED02A6}" srcOrd="1" destOrd="2" presId="urn:microsoft.com/office/officeart/2011/layout/InterconnectedBlockProcess"/>
    <dgm:cxn modelId="{8851041F-3CAD-4692-BA18-E2806A3DD26A}" type="presOf" srcId="{3238845D-2D5A-44B6-8D40-EB98C03BADD5}" destId="{7158EE2B-9F8D-4AFF-85FD-82E75B237F36}" srcOrd="1" destOrd="0" presId="urn:microsoft.com/office/officeart/2011/layout/InterconnectedBlockProcess"/>
    <dgm:cxn modelId="{848A8C40-E8AF-4576-B35C-0C1AE53B7B17}" srcId="{36DF140F-8AEC-4AE9-8AA9-660128C6762D}" destId="{A56A7270-529C-4CC2-8E86-FC28E7C33677}" srcOrd="1" destOrd="0" parTransId="{0B032485-A01C-4C49-B8A8-88DA3792D02D}" sibTransId="{B5A51CFC-7EF9-42E2-BDD2-FD8B286758DC}"/>
    <dgm:cxn modelId="{DE0EA641-14C1-41A2-BEF7-2317721B2ABA}" type="presOf" srcId="{39B1613C-76D9-4292-8E15-AE6BC2F90E1A}" destId="{7158EE2B-9F8D-4AFF-85FD-82E75B237F36}" srcOrd="1" destOrd="1" presId="urn:microsoft.com/office/officeart/2011/layout/InterconnectedBlockProcess"/>
    <dgm:cxn modelId="{EA367571-9E96-437A-A0C4-616C4FF0BB86}" srcId="{B7900B00-14EC-462B-94EA-9CD3EB1A0597}" destId="{8774C629-1156-4F15-9042-F31F42056378}" srcOrd="0" destOrd="0" parTransId="{A228C177-DFC7-4756-A7C2-0AFBF3670DC5}" sibTransId="{D0B52771-5FBB-41C8-999E-5343B9698DAE}"/>
    <dgm:cxn modelId="{1695B155-F906-499B-8260-49880453F983}" type="presOf" srcId="{8774C629-1156-4F15-9042-F31F42056378}" destId="{AE9F2353-D820-4994-8131-B05AD751B618}" srcOrd="0" destOrd="0" presId="urn:microsoft.com/office/officeart/2011/layout/InterconnectedBlockProcess"/>
    <dgm:cxn modelId="{91D44381-2BF0-4270-A8F8-1B39598C214B}" type="presOf" srcId="{3B843198-2A96-4400-931C-CB0BCDD8FE7B}" destId="{110CB297-0579-4599-8787-38DE35CCD8FC}" srcOrd="0" destOrd="2" presId="urn:microsoft.com/office/officeart/2011/layout/InterconnectedBlockProcess"/>
    <dgm:cxn modelId="{54AB6A85-7FD0-4E75-A4ED-3D630AACD4CC}" type="presOf" srcId="{39E8A02D-BEFC-4CB1-B07C-00E4A4E6A6F5}" destId="{7CB799A2-3AD6-4751-8511-A7584DA82319}" srcOrd="1" destOrd="1" presId="urn:microsoft.com/office/officeart/2011/layout/InterconnectedBlockProcess"/>
    <dgm:cxn modelId="{EF7FCC95-DF94-4122-B8D3-B3EC86EC166E}" srcId="{B7900B00-14EC-462B-94EA-9CD3EB1A0597}" destId="{39E8A02D-BEFC-4CB1-B07C-00E4A4E6A6F5}" srcOrd="1" destOrd="0" parTransId="{DD974E6E-2C13-421C-93A3-BCE371BCEF3A}" sibTransId="{7434A8C3-7E63-4568-A429-9A68A2A71D7B}"/>
    <dgm:cxn modelId="{3E405D97-05A2-4DAF-B9F4-5A20152233B5}" type="presOf" srcId="{8774C629-1156-4F15-9042-F31F42056378}" destId="{7CB799A2-3AD6-4751-8511-A7584DA82319}" srcOrd="1" destOrd="0" presId="urn:microsoft.com/office/officeart/2011/layout/InterconnectedBlockProcess"/>
    <dgm:cxn modelId="{3E69019A-AD27-4DE9-9E32-5667810035D6}" type="presOf" srcId="{3238845D-2D5A-44B6-8D40-EB98C03BADD5}" destId="{5F6CA935-9036-4B88-99C1-AAB6044BBA2E}" srcOrd="0" destOrd="0" presId="urn:microsoft.com/office/officeart/2011/layout/InterconnectedBlockProcess"/>
    <dgm:cxn modelId="{35284FA8-3C7A-41CE-BB18-0DEE527D130D}" srcId="{68C375AD-321B-4B90-8451-4E423B76E65D}" destId="{8CDE1E1E-51F5-41B1-B2C5-095E38086A9F}" srcOrd="0" destOrd="0" parTransId="{9C94B597-BDEA-41C4-B2BC-1EAD224D3270}" sibTransId="{7457F56E-3332-4CA6-9FCF-002D59213074}"/>
    <dgm:cxn modelId="{73B959AD-A417-40DD-90D2-25672FC277D2}" srcId="{68C375AD-321B-4B90-8451-4E423B76E65D}" destId="{E9CA5398-5498-449F-9F50-EAE4734B3C5C}" srcOrd="1" destOrd="0" parTransId="{D3C69E4D-C004-4EB0-9ECE-C3E06A12A276}" sibTransId="{D9961EDB-724F-4C92-849D-ADC7F3028334}"/>
    <dgm:cxn modelId="{00C007B2-7974-4FC2-AF28-264FA193E0CC}" type="presOf" srcId="{8CDE1E1E-51F5-41B1-B2C5-095E38086A9F}" destId="{A53E9C71-23B8-4D6E-8E09-2090DFED02A6}" srcOrd="1" destOrd="0" presId="urn:microsoft.com/office/officeart/2011/layout/InterconnectedBlockProcess"/>
    <dgm:cxn modelId="{855861B2-F596-4978-964C-006ED7718B4D}" type="presOf" srcId="{39B1613C-76D9-4292-8E15-AE6BC2F90E1A}" destId="{5F6CA935-9036-4B88-99C1-AAB6044BBA2E}" srcOrd="0" destOrd="1" presId="urn:microsoft.com/office/officeart/2011/layout/InterconnectedBlockProcess"/>
    <dgm:cxn modelId="{9D0A9BB2-7EA8-41F9-B0C6-8B510B690CAE}" type="presOf" srcId="{E9CA5398-5498-449F-9F50-EAE4734B3C5C}" destId="{110CB297-0579-4599-8787-38DE35CCD8FC}" srcOrd="0" destOrd="1" presId="urn:microsoft.com/office/officeart/2011/layout/InterconnectedBlockProcess"/>
    <dgm:cxn modelId="{EF5933BC-CCF9-4B98-B623-D4D2E074CB35}" type="presOf" srcId="{68C375AD-321B-4B90-8451-4E423B76E65D}" destId="{63DD80A4-0B8B-42AD-936E-F4DBC0EA4CD2}" srcOrd="0" destOrd="0" presId="urn:microsoft.com/office/officeart/2011/layout/InterconnectedBlockProcess"/>
    <dgm:cxn modelId="{5860CDC3-3311-4646-A2D0-9E67396C3D84}" srcId="{A56A7270-529C-4CC2-8E86-FC28E7C33677}" destId="{3238845D-2D5A-44B6-8D40-EB98C03BADD5}" srcOrd="0" destOrd="0" parTransId="{96771951-4D5E-419C-A734-6F199F7C12B5}" sibTransId="{1BA4EE5E-875A-4B3F-8BD3-51D154F0494F}"/>
    <dgm:cxn modelId="{DC0921C5-1E1C-429E-9D1B-8523D0F22B83}" srcId="{36DF140F-8AEC-4AE9-8AA9-660128C6762D}" destId="{B7900B00-14EC-462B-94EA-9CD3EB1A0597}" srcOrd="2" destOrd="0" parTransId="{4D7CCD4C-6824-4A50-B0A4-CD1EE99BEB05}" sibTransId="{9730A097-4155-4CC4-9A20-D9C3942F1961}"/>
    <dgm:cxn modelId="{73603DC9-15D4-4F1E-B401-B295D22B324B}" type="presOf" srcId="{39E8A02D-BEFC-4CB1-B07C-00E4A4E6A6F5}" destId="{AE9F2353-D820-4994-8131-B05AD751B618}" srcOrd="0" destOrd="1" presId="urn:microsoft.com/office/officeart/2011/layout/InterconnectedBlockProcess"/>
    <dgm:cxn modelId="{26EE59CD-E9B7-4273-859D-9BC478772763}" srcId="{A56A7270-529C-4CC2-8E86-FC28E7C33677}" destId="{39B1613C-76D9-4292-8E15-AE6BC2F90E1A}" srcOrd="1" destOrd="0" parTransId="{F000F565-36ED-4773-8397-CCC85DCA4C15}" sibTransId="{4E176266-D804-4519-8706-60B6BF5576D9}"/>
    <dgm:cxn modelId="{46417FE0-9841-4185-AAB8-E847EFA5E1B2}" type="presOf" srcId="{8CDE1E1E-51F5-41B1-B2C5-095E38086A9F}" destId="{110CB297-0579-4599-8787-38DE35CCD8FC}" srcOrd="0" destOrd="0" presId="urn:microsoft.com/office/officeart/2011/layout/InterconnectedBlockProcess"/>
    <dgm:cxn modelId="{712A1FE3-866E-4A1F-A84C-CE4B072A41E6}" type="presOf" srcId="{36DF140F-8AEC-4AE9-8AA9-660128C6762D}" destId="{D023B6CC-AABA-45BF-B148-7BC06EC3B776}" srcOrd="0" destOrd="0" presId="urn:microsoft.com/office/officeart/2011/layout/InterconnectedBlockProcess"/>
    <dgm:cxn modelId="{B25DF6E8-D462-4C3F-84C9-FA364E05B71E}" srcId="{68C375AD-321B-4B90-8451-4E423B76E65D}" destId="{3B843198-2A96-4400-931C-CB0BCDD8FE7B}" srcOrd="2" destOrd="0" parTransId="{913909D2-7756-4870-A36C-EDDF0665429F}" sibTransId="{918584B0-0ED0-4468-B09E-83C72D09CA93}"/>
    <dgm:cxn modelId="{DA5C21F5-7AFE-403C-9423-6F8D0EE1EECA}" type="presOf" srcId="{A56A7270-529C-4CC2-8E86-FC28E7C33677}" destId="{74AEF6AE-931D-414D-B42A-18F4CEF42EB5}" srcOrd="0" destOrd="0" presId="urn:microsoft.com/office/officeart/2011/layout/InterconnectedBlockProcess"/>
    <dgm:cxn modelId="{10D99837-C539-408A-838F-74662EF9646B}" type="presParOf" srcId="{D023B6CC-AABA-45BF-B148-7BC06EC3B776}" destId="{3EF16C48-ECEA-4521-9D46-4D77F9B15D32}" srcOrd="0" destOrd="0" presId="urn:microsoft.com/office/officeart/2011/layout/InterconnectedBlockProcess"/>
    <dgm:cxn modelId="{A66C088F-8150-441D-888E-26D95795B4E9}" type="presParOf" srcId="{3EF16C48-ECEA-4521-9D46-4D77F9B15D32}" destId="{AE9F2353-D820-4994-8131-B05AD751B618}" srcOrd="0" destOrd="0" presId="urn:microsoft.com/office/officeart/2011/layout/InterconnectedBlockProcess"/>
    <dgm:cxn modelId="{705B5663-9E21-4EC3-84C8-DB6E868683B7}" type="presParOf" srcId="{D023B6CC-AABA-45BF-B148-7BC06EC3B776}" destId="{7CB799A2-3AD6-4751-8511-A7584DA82319}" srcOrd="1" destOrd="0" presId="urn:microsoft.com/office/officeart/2011/layout/InterconnectedBlockProcess"/>
    <dgm:cxn modelId="{49F9B3D4-162F-45C9-AEB5-CBC9DF779BFF}" type="presParOf" srcId="{D023B6CC-AABA-45BF-B148-7BC06EC3B776}" destId="{9E8FCB0D-0C32-4B62-AEB8-608603D00084}" srcOrd="2" destOrd="0" presId="urn:microsoft.com/office/officeart/2011/layout/InterconnectedBlockProcess"/>
    <dgm:cxn modelId="{E78F0108-0959-435F-B447-5516F206C8EA}" type="presParOf" srcId="{D023B6CC-AABA-45BF-B148-7BC06EC3B776}" destId="{D4C9CDE2-5ECC-44B6-9AC2-6CAC65880848}" srcOrd="3" destOrd="0" presId="urn:microsoft.com/office/officeart/2011/layout/InterconnectedBlockProcess"/>
    <dgm:cxn modelId="{648C7C53-1801-4035-9867-0FBC3D32E4FD}" type="presParOf" srcId="{D4C9CDE2-5ECC-44B6-9AC2-6CAC65880848}" destId="{5F6CA935-9036-4B88-99C1-AAB6044BBA2E}" srcOrd="0" destOrd="0" presId="urn:microsoft.com/office/officeart/2011/layout/InterconnectedBlockProcess"/>
    <dgm:cxn modelId="{F860176B-6210-456C-B390-5D5A926E6937}" type="presParOf" srcId="{D023B6CC-AABA-45BF-B148-7BC06EC3B776}" destId="{7158EE2B-9F8D-4AFF-85FD-82E75B237F36}" srcOrd="4" destOrd="0" presId="urn:microsoft.com/office/officeart/2011/layout/InterconnectedBlockProcess"/>
    <dgm:cxn modelId="{291C9B22-87DC-4CBE-85A9-4602B70A06C1}" type="presParOf" srcId="{D023B6CC-AABA-45BF-B148-7BC06EC3B776}" destId="{74AEF6AE-931D-414D-B42A-18F4CEF42EB5}" srcOrd="5" destOrd="0" presId="urn:microsoft.com/office/officeart/2011/layout/InterconnectedBlockProcess"/>
    <dgm:cxn modelId="{68D199CE-9A53-4EBB-8206-81F307430D51}" type="presParOf" srcId="{D023B6CC-AABA-45BF-B148-7BC06EC3B776}" destId="{3B83BF34-6169-403C-B56F-0588148C2942}" srcOrd="6" destOrd="0" presId="urn:microsoft.com/office/officeart/2011/layout/InterconnectedBlockProcess"/>
    <dgm:cxn modelId="{FDC992CF-8997-48C3-BD19-2B696B3F8C25}" type="presParOf" srcId="{3B83BF34-6169-403C-B56F-0588148C2942}" destId="{110CB297-0579-4599-8787-38DE35CCD8FC}" srcOrd="0" destOrd="0" presId="urn:microsoft.com/office/officeart/2011/layout/InterconnectedBlockProcess"/>
    <dgm:cxn modelId="{F082F6BC-7B1E-4433-AE42-E27C54102A2A}" type="presParOf" srcId="{D023B6CC-AABA-45BF-B148-7BC06EC3B776}" destId="{A53E9C71-23B8-4D6E-8E09-2090DFED02A6}" srcOrd="7" destOrd="0" presId="urn:microsoft.com/office/officeart/2011/layout/InterconnectedBlockProcess"/>
    <dgm:cxn modelId="{449D5551-AE9E-4384-B261-6C169C119ECF}" type="presParOf" srcId="{D023B6CC-AABA-45BF-B148-7BC06EC3B776}" destId="{63DD80A4-0B8B-42AD-936E-F4DBC0EA4CD2}" srcOrd="8" destOrd="0" presId="urn:microsoft.com/office/officeart/2011/layout/InterconnectedBlock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9652E6D-9AF3-425B-8FD8-FB600D7249D5}" type="doc">
      <dgm:prSet loTypeId="urn:microsoft.com/office/officeart/2005/8/layout/vProcess5" loCatId="process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en-US"/>
        </a:p>
      </dgm:t>
    </dgm:pt>
    <dgm:pt modelId="{B0FEEB0C-C65F-4593-BDF4-F1ABAC73C069}">
      <dgm:prSet phldrT="[Text]" custT="1"/>
      <dgm:spPr/>
      <dgm:t>
        <a:bodyPr/>
        <a:lstStyle/>
        <a:p>
          <a:r>
            <a:rPr lang="vi-VN" sz="2800">
              <a:solidFill>
                <a:schemeClr val="tx1"/>
              </a:solidFill>
              <a:latin typeface="UTM Avo" panose="02040603050506020204" pitchFamily="18"/>
            </a:rPr>
            <a:t>Yêu cầu cần đạt</a:t>
          </a:r>
          <a:endParaRPr lang="en-US" sz="2800" dirty="0">
            <a:solidFill>
              <a:schemeClr val="tx1"/>
            </a:solidFill>
            <a:latin typeface="UTM Avo" panose="02040603050506020204" pitchFamily="18"/>
          </a:endParaRPr>
        </a:p>
      </dgm:t>
    </dgm:pt>
    <dgm:pt modelId="{85DA589F-FFC5-4994-8B97-A6A3E608FDC3}" type="parTrans" cxnId="{7B630DB6-87CE-4FA5-950F-F1EA5EE9D01B}">
      <dgm:prSet/>
      <dgm:spPr/>
      <dgm:t>
        <a:bodyPr/>
        <a:lstStyle/>
        <a:p>
          <a:endParaRPr lang="en-US" sz="2000"/>
        </a:p>
      </dgm:t>
    </dgm:pt>
    <dgm:pt modelId="{62C97D81-4DC8-44A5-825F-DEC5A86FD4CB}" type="sibTrans" cxnId="{7B630DB6-87CE-4FA5-950F-F1EA5EE9D01B}">
      <dgm:prSet custT="1"/>
      <dgm:spPr/>
      <dgm:t>
        <a:bodyPr/>
        <a:lstStyle/>
        <a:p>
          <a:endParaRPr lang="en-US" sz="2000"/>
        </a:p>
      </dgm:t>
    </dgm:pt>
    <dgm:pt modelId="{E335DAE4-4D18-413D-AB52-14BE8C25972F}">
      <dgm:prSet phldrT="[Text]" custT="1"/>
      <dgm:spPr/>
      <dgm:t>
        <a:bodyPr/>
        <a:lstStyle/>
        <a:p>
          <a:r>
            <a:rPr lang="vi-VN" sz="2800">
              <a:solidFill>
                <a:schemeClr val="tx1"/>
              </a:solidFill>
              <a:latin typeface="UTM Avo" panose="02040603050506020204" pitchFamily="18"/>
            </a:rPr>
            <a:t>Kiến thức ngữ văn</a:t>
          </a:r>
          <a:endParaRPr lang="en-US" sz="2800" dirty="0">
            <a:solidFill>
              <a:schemeClr val="tx1"/>
            </a:solidFill>
            <a:latin typeface="UTM Avo" panose="02040603050506020204" pitchFamily="18"/>
          </a:endParaRPr>
        </a:p>
      </dgm:t>
    </dgm:pt>
    <dgm:pt modelId="{E3F678CA-A627-4357-97D4-AF15DE1992EE}" type="parTrans" cxnId="{369C1B59-EF5F-46F5-A190-03BB69E60FE2}">
      <dgm:prSet/>
      <dgm:spPr/>
      <dgm:t>
        <a:bodyPr/>
        <a:lstStyle/>
        <a:p>
          <a:endParaRPr lang="en-US" sz="2000"/>
        </a:p>
      </dgm:t>
    </dgm:pt>
    <dgm:pt modelId="{C811CC16-E6C5-430B-ADEF-2FC8CAB7011C}" type="sibTrans" cxnId="{369C1B59-EF5F-46F5-A190-03BB69E60FE2}">
      <dgm:prSet custT="1"/>
      <dgm:spPr/>
      <dgm:t>
        <a:bodyPr/>
        <a:lstStyle/>
        <a:p>
          <a:endParaRPr lang="en-US" sz="2000"/>
        </a:p>
      </dgm:t>
    </dgm:pt>
    <dgm:pt modelId="{73C9AA1B-3498-4203-8317-6EC4AF221130}">
      <dgm:prSet phldrT="[Text]" custT="1"/>
      <dgm:spPr/>
      <dgm:t>
        <a:bodyPr/>
        <a:lstStyle/>
        <a:p>
          <a:r>
            <a:rPr lang="vi-VN" sz="2800">
              <a:solidFill>
                <a:schemeClr val="tx1"/>
              </a:solidFill>
              <a:latin typeface="UTM Avo" panose="02040603050506020204" pitchFamily="18"/>
            </a:rPr>
            <a:t>Đọc</a:t>
          </a:r>
          <a:endParaRPr lang="en-US" sz="2800" dirty="0">
            <a:solidFill>
              <a:schemeClr val="tx1"/>
            </a:solidFill>
            <a:latin typeface="UTM Avo" panose="02040603050506020204" pitchFamily="18"/>
          </a:endParaRPr>
        </a:p>
      </dgm:t>
    </dgm:pt>
    <dgm:pt modelId="{EDC2D539-0DDB-4CA4-9678-96A327D2DD06}" type="parTrans" cxnId="{B34E8F90-EEE7-4BC5-A333-CD638089E558}">
      <dgm:prSet/>
      <dgm:spPr/>
      <dgm:t>
        <a:bodyPr/>
        <a:lstStyle/>
        <a:p>
          <a:endParaRPr lang="en-US" sz="2000"/>
        </a:p>
      </dgm:t>
    </dgm:pt>
    <dgm:pt modelId="{FEB56410-8246-45B5-B34F-A692CAC49337}" type="sibTrans" cxnId="{B34E8F90-EEE7-4BC5-A333-CD638089E558}">
      <dgm:prSet custT="1"/>
      <dgm:spPr/>
      <dgm:t>
        <a:bodyPr/>
        <a:lstStyle/>
        <a:p>
          <a:endParaRPr lang="en-US" sz="2000"/>
        </a:p>
      </dgm:t>
    </dgm:pt>
    <dgm:pt modelId="{55D47F05-C2CB-4931-9667-67C7F03660C5}">
      <dgm:prSet phldrT="[Text]" custT="1"/>
      <dgm:spPr/>
      <dgm:t>
        <a:bodyPr/>
        <a:lstStyle/>
        <a:p>
          <a:r>
            <a:rPr lang="vi-VN" sz="2800">
              <a:solidFill>
                <a:schemeClr val="tx1"/>
              </a:solidFill>
              <a:latin typeface="UTM Avo" panose="02040603050506020204" pitchFamily="18"/>
            </a:rPr>
            <a:t>Viết</a:t>
          </a:r>
          <a:endParaRPr lang="en-US" sz="2800" dirty="0">
            <a:solidFill>
              <a:schemeClr val="tx1"/>
            </a:solidFill>
            <a:latin typeface="UTM Avo" panose="02040603050506020204" pitchFamily="18"/>
          </a:endParaRPr>
        </a:p>
      </dgm:t>
    </dgm:pt>
    <dgm:pt modelId="{BA6A9416-548A-4A90-B74A-0E7BADA8FAD8}" type="parTrans" cxnId="{8776A126-4742-471B-8A85-1B2C9ED7FECF}">
      <dgm:prSet/>
      <dgm:spPr/>
      <dgm:t>
        <a:bodyPr/>
        <a:lstStyle/>
        <a:p>
          <a:endParaRPr lang="en-US" sz="2000"/>
        </a:p>
      </dgm:t>
    </dgm:pt>
    <dgm:pt modelId="{890BEF2B-4213-4302-8C53-2430E6C0AC7A}" type="sibTrans" cxnId="{8776A126-4742-471B-8A85-1B2C9ED7FECF}">
      <dgm:prSet custT="1"/>
      <dgm:spPr/>
      <dgm:t>
        <a:bodyPr/>
        <a:lstStyle/>
        <a:p>
          <a:endParaRPr lang="en-US" sz="2000"/>
        </a:p>
      </dgm:t>
    </dgm:pt>
    <dgm:pt modelId="{94F10388-1E4F-4369-870B-10124F6C4200}">
      <dgm:prSet phldrT="[Text]" custT="1"/>
      <dgm:spPr/>
      <dgm:t>
        <a:bodyPr/>
        <a:lstStyle/>
        <a:p>
          <a:r>
            <a:rPr lang="vi-VN" sz="2800">
              <a:solidFill>
                <a:schemeClr val="tx1"/>
              </a:solidFill>
              <a:latin typeface="UTM Avo" panose="02040603050506020204" pitchFamily="18"/>
            </a:rPr>
            <a:t>Nói và nghe</a:t>
          </a:r>
          <a:endParaRPr lang="en-US" sz="2800" dirty="0">
            <a:solidFill>
              <a:schemeClr val="tx1"/>
            </a:solidFill>
            <a:latin typeface="UTM Avo" panose="02040603050506020204" pitchFamily="18"/>
          </a:endParaRPr>
        </a:p>
      </dgm:t>
    </dgm:pt>
    <dgm:pt modelId="{4AE24ED7-7C4E-4425-BBFD-D2B5F8D76FC1}" type="parTrans" cxnId="{2ECE1746-90F4-4478-980C-413693372A45}">
      <dgm:prSet/>
      <dgm:spPr/>
      <dgm:t>
        <a:bodyPr/>
        <a:lstStyle/>
        <a:p>
          <a:endParaRPr lang="en-US" sz="2000"/>
        </a:p>
      </dgm:t>
    </dgm:pt>
    <dgm:pt modelId="{89C245DE-0958-42E3-B323-174D117CA52D}" type="sibTrans" cxnId="{2ECE1746-90F4-4478-980C-413693372A45}">
      <dgm:prSet/>
      <dgm:spPr/>
      <dgm:t>
        <a:bodyPr/>
        <a:lstStyle/>
        <a:p>
          <a:endParaRPr lang="en-US" sz="2000"/>
        </a:p>
      </dgm:t>
    </dgm:pt>
    <dgm:pt modelId="{0D4A37D3-877B-4C4D-B507-7B240E0ABE37}">
      <dgm:prSet phldrT="[Text]" custLinFactNeighborX="-208" custLinFactNeighborY="3413"/>
      <dgm:spPr/>
      <dgm:t>
        <a:bodyPr/>
        <a:lstStyle/>
        <a:p>
          <a:endParaRPr lang="en-US"/>
        </a:p>
      </dgm:t>
    </dgm:pt>
    <dgm:pt modelId="{62E85E35-58F4-4927-AA35-E9537A78143D}" type="parTrans" cxnId="{65EB80B9-6A41-4CA8-9102-41EF5A031ED8}">
      <dgm:prSet/>
      <dgm:spPr/>
      <dgm:t>
        <a:bodyPr/>
        <a:lstStyle/>
        <a:p>
          <a:endParaRPr lang="en-US"/>
        </a:p>
      </dgm:t>
    </dgm:pt>
    <dgm:pt modelId="{20FD651E-66A2-4CE0-BA53-C333C51EE246}" type="sibTrans" cxnId="{65EB80B9-6A41-4CA8-9102-41EF5A031ED8}">
      <dgm:prSet/>
      <dgm:spPr/>
      <dgm:t>
        <a:bodyPr/>
        <a:lstStyle/>
        <a:p>
          <a:endParaRPr lang="en-US"/>
        </a:p>
      </dgm:t>
    </dgm:pt>
    <dgm:pt modelId="{D039804A-195B-4FB1-BF9D-815C67238C63}">
      <dgm:prSet phldrT="[Text]" custLinFactNeighborX="-208" custLinFactNeighborY="3413"/>
      <dgm:spPr/>
      <dgm:t>
        <a:bodyPr/>
        <a:lstStyle/>
        <a:p>
          <a:endParaRPr lang="en-US"/>
        </a:p>
      </dgm:t>
    </dgm:pt>
    <dgm:pt modelId="{92BFCD59-ED20-4339-BE98-D7448DF99746}" type="parTrans" cxnId="{68AA7D86-0DBF-4BF3-8E6D-6102F678980F}">
      <dgm:prSet/>
      <dgm:spPr/>
      <dgm:t>
        <a:bodyPr/>
        <a:lstStyle/>
        <a:p>
          <a:endParaRPr lang="en-US"/>
        </a:p>
      </dgm:t>
    </dgm:pt>
    <dgm:pt modelId="{63CEFA65-56D6-4A2C-9E5A-E8BDED5888B5}" type="sibTrans" cxnId="{68AA7D86-0DBF-4BF3-8E6D-6102F678980F}">
      <dgm:prSet/>
      <dgm:spPr/>
      <dgm:t>
        <a:bodyPr/>
        <a:lstStyle/>
        <a:p>
          <a:endParaRPr lang="en-US"/>
        </a:p>
      </dgm:t>
    </dgm:pt>
    <dgm:pt modelId="{6B972C7E-3095-428D-9495-DEFC14D7492F}" type="pres">
      <dgm:prSet presAssocID="{79652E6D-9AF3-425B-8FD8-FB600D7249D5}" presName="outerComposite" presStyleCnt="0">
        <dgm:presLayoutVars>
          <dgm:chMax val="5"/>
          <dgm:dir/>
          <dgm:resizeHandles val="exact"/>
        </dgm:presLayoutVars>
      </dgm:prSet>
      <dgm:spPr/>
    </dgm:pt>
    <dgm:pt modelId="{D841F322-7EDC-4C31-B553-BF36BCEFA48D}" type="pres">
      <dgm:prSet presAssocID="{79652E6D-9AF3-425B-8FD8-FB600D7249D5}" presName="dummyMaxCanvas" presStyleCnt="0">
        <dgm:presLayoutVars/>
      </dgm:prSet>
      <dgm:spPr/>
    </dgm:pt>
    <dgm:pt modelId="{134640C3-FB39-41D3-AF3A-4B36C59BB755}" type="pres">
      <dgm:prSet presAssocID="{79652E6D-9AF3-425B-8FD8-FB600D7249D5}" presName="FiveNodes_1" presStyleLbl="node1" presStyleIdx="0" presStyleCnt="5" custLinFactNeighborX="-2750" custLinFactNeighborY="-22501">
        <dgm:presLayoutVars>
          <dgm:bulletEnabled val="1"/>
        </dgm:presLayoutVars>
      </dgm:prSet>
      <dgm:spPr/>
    </dgm:pt>
    <dgm:pt modelId="{402BEFF2-29FB-4AED-A0C8-BC9F01736D03}" type="pres">
      <dgm:prSet presAssocID="{79652E6D-9AF3-425B-8FD8-FB600D7249D5}" presName="FiveNodes_2" presStyleLbl="node1" presStyleIdx="1" presStyleCnt="5">
        <dgm:presLayoutVars>
          <dgm:bulletEnabled val="1"/>
        </dgm:presLayoutVars>
      </dgm:prSet>
      <dgm:spPr/>
    </dgm:pt>
    <dgm:pt modelId="{38428489-56CE-4DA6-8A43-B76615653892}" type="pres">
      <dgm:prSet presAssocID="{79652E6D-9AF3-425B-8FD8-FB600D7249D5}" presName="FiveNodes_3" presStyleLbl="node1" presStyleIdx="2" presStyleCnt="5">
        <dgm:presLayoutVars>
          <dgm:bulletEnabled val="1"/>
        </dgm:presLayoutVars>
      </dgm:prSet>
      <dgm:spPr/>
    </dgm:pt>
    <dgm:pt modelId="{57FD79D1-7951-4DD6-964B-5614C6C4ACA1}" type="pres">
      <dgm:prSet presAssocID="{79652E6D-9AF3-425B-8FD8-FB600D7249D5}" presName="FiveNodes_4" presStyleLbl="node1" presStyleIdx="3" presStyleCnt="5">
        <dgm:presLayoutVars>
          <dgm:bulletEnabled val="1"/>
        </dgm:presLayoutVars>
      </dgm:prSet>
      <dgm:spPr/>
    </dgm:pt>
    <dgm:pt modelId="{80B73F11-E2EB-4290-9162-20E7E6BD675E}" type="pres">
      <dgm:prSet presAssocID="{79652E6D-9AF3-425B-8FD8-FB600D7249D5}" presName="FiveNodes_5" presStyleLbl="node1" presStyleIdx="4" presStyleCnt="5" custLinFactNeighborX="-208" custLinFactNeighborY="3413">
        <dgm:presLayoutVars>
          <dgm:bulletEnabled val="1"/>
        </dgm:presLayoutVars>
      </dgm:prSet>
      <dgm:spPr/>
    </dgm:pt>
    <dgm:pt modelId="{1020A85D-7113-4195-AAC9-1C02EF9700DD}" type="pres">
      <dgm:prSet presAssocID="{79652E6D-9AF3-425B-8FD8-FB600D7249D5}" presName="FiveConn_1-2" presStyleLbl="fgAccFollowNode1" presStyleIdx="0" presStyleCnt="4">
        <dgm:presLayoutVars>
          <dgm:bulletEnabled val="1"/>
        </dgm:presLayoutVars>
      </dgm:prSet>
      <dgm:spPr/>
    </dgm:pt>
    <dgm:pt modelId="{8E90B133-C652-4A8F-A8E5-EA476B1DAD77}" type="pres">
      <dgm:prSet presAssocID="{79652E6D-9AF3-425B-8FD8-FB600D7249D5}" presName="FiveConn_2-3" presStyleLbl="fgAccFollowNode1" presStyleIdx="1" presStyleCnt="4">
        <dgm:presLayoutVars>
          <dgm:bulletEnabled val="1"/>
        </dgm:presLayoutVars>
      </dgm:prSet>
      <dgm:spPr/>
    </dgm:pt>
    <dgm:pt modelId="{FE1637F0-2BC3-4D25-908B-B5C60EC9DBFC}" type="pres">
      <dgm:prSet presAssocID="{79652E6D-9AF3-425B-8FD8-FB600D7249D5}" presName="FiveConn_3-4" presStyleLbl="fgAccFollowNode1" presStyleIdx="2" presStyleCnt="4">
        <dgm:presLayoutVars>
          <dgm:bulletEnabled val="1"/>
        </dgm:presLayoutVars>
      </dgm:prSet>
      <dgm:spPr/>
    </dgm:pt>
    <dgm:pt modelId="{94053EBF-1097-4302-B164-DFA10783DEB1}" type="pres">
      <dgm:prSet presAssocID="{79652E6D-9AF3-425B-8FD8-FB600D7249D5}" presName="FiveConn_4-5" presStyleLbl="fgAccFollowNode1" presStyleIdx="3" presStyleCnt="4">
        <dgm:presLayoutVars>
          <dgm:bulletEnabled val="1"/>
        </dgm:presLayoutVars>
      </dgm:prSet>
      <dgm:spPr/>
    </dgm:pt>
    <dgm:pt modelId="{8B30A56A-26C3-4803-84F1-E81C5E98C4A3}" type="pres">
      <dgm:prSet presAssocID="{79652E6D-9AF3-425B-8FD8-FB600D7249D5}" presName="FiveNodes_1_text" presStyleLbl="node1" presStyleIdx="4" presStyleCnt="5">
        <dgm:presLayoutVars>
          <dgm:bulletEnabled val="1"/>
        </dgm:presLayoutVars>
      </dgm:prSet>
      <dgm:spPr/>
    </dgm:pt>
    <dgm:pt modelId="{F5C30E72-EDA1-415D-AA7E-88E7C0CC20AC}" type="pres">
      <dgm:prSet presAssocID="{79652E6D-9AF3-425B-8FD8-FB600D7249D5}" presName="FiveNodes_2_text" presStyleLbl="node1" presStyleIdx="4" presStyleCnt="5">
        <dgm:presLayoutVars>
          <dgm:bulletEnabled val="1"/>
        </dgm:presLayoutVars>
      </dgm:prSet>
      <dgm:spPr/>
    </dgm:pt>
    <dgm:pt modelId="{1E984633-46D1-4778-9D65-C53B1E3A49A8}" type="pres">
      <dgm:prSet presAssocID="{79652E6D-9AF3-425B-8FD8-FB600D7249D5}" presName="FiveNodes_3_text" presStyleLbl="node1" presStyleIdx="4" presStyleCnt="5">
        <dgm:presLayoutVars>
          <dgm:bulletEnabled val="1"/>
        </dgm:presLayoutVars>
      </dgm:prSet>
      <dgm:spPr/>
    </dgm:pt>
    <dgm:pt modelId="{FB815622-4D56-4AC1-ADAB-CE505059FB3E}" type="pres">
      <dgm:prSet presAssocID="{79652E6D-9AF3-425B-8FD8-FB600D7249D5}" presName="FiveNodes_4_text" presStyleLbl="node1" presStyleIdx="4" presStyleCnt="5">
        <dgm:presLayoutVars>
          <dgm:bulletEnabled val="1"/>
        </dgm:presLayoutVars>
      </dgm:prSet>
      <dgm:spPr/>
    </dgm:pt>
    <dgm:pt modelId="{BD7377F1-DE9A-463B-984A-84A56C703EEC}" type="pres">
      <dgm:prSet presAssocID="{79652E6D-9AF3-425B-8FD8-FB600D7249D5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AF323803-0A86-4F91-B181-4A8ABBD65637}" type="presOf" srcId="{B0FEEB0C-C65F-4593-BDF4-F1ABAC73C069}" destId="{8B30A56A-26C3-4803-84F1-E81C5E98C4A3}" srcOrd="1" destOrd="0" presId="urn:microsoft.com/office/officeart/2005/8/layout/vProcess5"/>
    <dgm:cxn modelId="{FBB06D1A-97BC-4E68-B0A7-81429CC1B0D2}" type="presOf" srcId="{55D47F05-C2CB-4931-9667-67C7F03660C5}" destId="{57FD79D1-7951-4DD6-964B-5614C6C4ACA1}" srcOrd="0" destOrd="0" presId="urn:microsoft.com/office/officeart/2005/8/layout/vProcess5"/>
    <dgm:cxn modelId="{26E8FC1B-E004-4E43-B82B-592FDB02CF7B}" type="presOf" srcId="{E335DAE4-4D18-413D-AB52-14BE8C25972F}" destId="{402BEFF2-29FB-4AED-A0C8-BC9F01736D03}" srcOrd="0" destOrd="0" presId="urn:microsoft.com/office/officeart/2005/8/layout/vProcess5"/>
    <dgm:cxn modelId="{8776A126-4742-471B-8A85-1B2C9ED7FECF}" srcId="{79652E6D-9AF3-425B-8FD8-FB600D7249D5}" destId="{55D47F05-C2CB-4931-9667-67C7F03660C5}" srcOrd="3" destOrd="0" parTransId="{BA6A9416-548A-4A90-B74A-0E7BADA8FAD8}" sibTransId="{890BEF2B-4213-4302-8C53-2430E6C0AC7A}"/>
    <dgm:cxn modelId="{3215C52A-4EFC-4E60-8457-584FC7B59BFC}" type="presOf" srcId="{55D47F05-C2CB-4931-9667-67C7F03660C5}" destId="{FB815622-4D56-4AC1-ADAB-CE505059FB3E}" srcOrd="1" destOrd="0" presId="urn:microsoft.com/office/officeart/2005/8/layout/vProcess5"/>
    <dgm:cxn modelId="{4C1A6B31-ED96-48FC-93CC-31FEF8389910}" type="presOf" srcId="{E335DAE4-4D18-413D-AB52-14BE8C25972F}" destId="{F5C30E72-EDA1-415D-AA7E-88E7C0CC20AC}" srcOrd="1" destOrd="0" presId="urn:microsoft.com/office/officeart/2005/8/layout/vProcess5"/>
    <dgm:cxn modelId="{2ECE1746-90F4-4478-980C-413693372A45}" srcId="{79652E6D-9AF3-425B-8FD8-FB600D7249D5}" destId="{94F10388-1E4F-4369-870B-10124F6C4200}" srcOrd="4" destOrd="0" parTransId="{4AE24ED7-7C4E-4425-BBFD-D2B5F8D76FC1}" sibTransId="{89C245DE-0958-42E3-B323-174D117CA52D}"/>
    <dgm:cxn modelId="{19B41876-880B-44DF-BF7A-69B2BE7157C3}" type="presOf" srcId="{73C9AA1B-3498-4203-8317-6EC4AF221130}" destId="{1E984633-46D1-4778-9D65-C53B1E3A49A8}" srcOrd="1" destOrd="0" presId="urn:microsoft.com/office/officeart/2005/8/layout/vProcess5"/>
    <dgm:cxn modelId="{369C1B59-EF5F-46F5-A190-03BB69E60FE2}" srcId="{79652E6D-9AF3-425B-8FD8-FB600D7249D5}" destId="{E335DAE4-4D18-413D-AB52-14BE8C25972F}" srcOrd="1" destOrd="0" parTransId="{E3F678CA-A627-4357-97D4-AF15DE1992EE}" sibTransId="{C811CC16-E6C5-430B-ADEF-2FC8CAB7011C}"/>
    <dgm:cxn modelId="{68AA7D86-0DBF-4BF3-8E6D-6102F678980F}" srcId="{79652E6D-9AF3-425B-8FD8-FB600D7249D5}" destId="{D039804A-195B-4FB1-BF9D-815C67238C63}" srcOrd="5" destOrd="0" parTransId="{92BFCD59-ED20-4339-BE98-D7448DF99746}" sibTransId="{63CEFA65-56D6-4A2C-9E5A-E8BDED5888B5}"/>
    <dgm:cxn modelId="{9FF9338F-475B-4629-B065-878AF83EFD57}" type="presOf" srcId="{62C97D81-4DC8-44A5-825F-DEC5A86FD4CB}" destId="{1020A85D-7113-4195-AAC9-1C02EF9700DD}" srcOrd="0" destOrd="0" presId="urn:microsoft.com/office/officeart/2005/8/layout/vProcess5"/>
    <dgm:cxn modelId="{B34E8F90-EEE7-4BC5-A333-CD638089E558}" srcId="{79652E6D-9AF3-425B-8FD8-FB600D7249D5}" destId="{73C9AA1B-3498-4203-8317-6EC4AF221130}" srcOrd="2" destOrd="0" parTransId="{EDC2D539-0DDB-4CA4-9678-96A327D2DD06}" sibTransId="{FEB56410-8246-45B5-B34F-A692CAC49337}"/>
    <dgm:cxn modelId="{D1D3E890-B2DF-4BE8-B5A5-37D32B837CA5}" type="presOf" srcId="{94F10388-1E4F-4369-870B-10124F6C4200}" destId="{80B73F11-E2EB-4290-9162-20E7E6BD675E}" srcOrd="0" destOrd="0" presId="urn:microsoft.com/office/officeart/2005/8/layout/vProcess5"/>
    <dgm:cxn modelId="{A8725DA8-326A-440A-AB9F-C653853114A5}" type="presOf" srcId="{B0FEEB0C-C65F-4593-BDF4-F1ABAC73C069}" destId="{134640C3-FB39-41D3-AF3A-4B36C59BB755}" srcOrd="0" destOrd="0" presId="urn:microsoft.com/office/officeart/2005/8/layout/vProcess5"/>
    <dgm:cxn modelId="{7B630DB6-87CE-4FA5-950F-F1EA5EE9D01B}" srcId="{79652E6D-9AF3-425B-8FD8-FB600D7249D5}" destId="{B0FEEB0C-C65F-4593-BDF4-F1ABAC73C069}" srcOrd="0" destOrd="0" parTransId="{85DA589F-FFC5-4994-8B97-A6A3E608FDC3}" sibTransId="{62C97D81-4DC8-44A5-825F-DEC5A86FD4CB}"/>
    <dgm:cxn modelId="{65EB80B9-6A41-4CA8-9102-41EF5A031ED8}" srcId="{79652E6D-9AF3-425B-8FD8-FB600D7249D5}" destId="{0D4A37D3-877B-4C4D-B507-7B240E0ABE37}" srcOrd="6" destOrd="0" parTransId="{62E85E35-58F4-4927-AA35-E9537A78143D}" sibTransId="{20FD651E-66A2-4CE0-BA53-C333C51EE246}"/>
    <dgm:cxn modelId="{2D9E57D6-3271-417D-9AEE-7DB86A724ABF}" type="presOf" srcId="{94F10388-1E4F-4369-870B-10124F6C4200}" destId="{BD7377F1-DE9A-463B-984A-84A56C703EEC}" srcOrd="1" destOrd="0" presId="urn:microsoft.com/office/officeart/2005/8/layout/vProcess5"/>
    <dgm:cxn modelId="{EE3EEFDE-83A3-4292-AB85-DD72F17774D4}" type="presOf" srcId="{FEB56410-8246-45B5-B34F-A692CAC49337}" destId="{FE1637F0-2BC3-4D25-908B-B5C60EC9DBFC}" srcOrd="0" destOrd="0" presId="urn:microsoft.com/office/officeart/2005/8/layout/vProcess5"/>
    <dgm:cxn modelId="{0FE767E4-5B95-461C-8D5F-BD3D00F4FB7D}" type="presOf" srcId="{79652E6D-9AF3-425B-8FD8-FB600D7249D5}" destId="{6B972C7E-3095-428D-9495-DEFC14D7492F}" srcOrd="0" destOrd="0" presId="urn:microsoft.com/office/officeart/2005/8/layout/vProcess5"/>
    <dgm:cxn modelId="{6F223FEB-012B-4EBC-9F43-8BB5781F086B}" type="presOf" srcId="{C811CC16-E6C5-430B-ADEF-2FC8CAB7011C}" destId="{8E90B133-C652-4A8F-A8E5-EA476B1DAD77}" srcOrd="0" destOrd="0" presId="urn:microsoft.com/office/officeart/2005/8/layout/vProcess5"/>
    <dgm:cxn modelId="{6F063AF3-E253-4D8D-BFDE-3F370B52A7DE}" type="presOf" srcId="{73C9AA1B-3498-4203-8317-6EC4AF221130}" destId="{38428489-56CE-4DA6-8A43-B76615653892}" srcOrd="0" destOrd="0" presId="urn:microsoft.com/office/officeart/2005/8/layout/vProcess5"/>
    <dgm:cxn modelId="{E43BDCF8-16F1-4630-A196-28037004A305}" type="presOf" srcId="{890BEF2B-4213-4302-8C53-2430E6C0AC7A}" destId="{94053EBF-1097-4302-B164-DFA10783DEB1}" srcOrd="0" destOrd="0" presId="urn:microsoft.com/office/officeart/2005/8/layout/vProcess5"/>
    <dgm:cxn modelId="{7E1ED341-CAD7-40C9-9628-14897858857D}" type="presParOf" srcId="{6B972C7E-3095-428D-9495-DEFC14D7492F}" destId="{D841F322-7EDC-4C31-B553-BF36BCEFA48D}" srcOrd="0" destOrd="0" presId="urn:microsoft.com/office/officeart/2005/8/layout/vProcess5"/>
    <dgm:cxn modelId="{E40BB541-D823-49AB-8C5C-B326F6BA2DFD}" type="presParOf" srcId="{6B972C7E-3095-428D-9495-DEFC14D7492F}" destId="{134640C3-FB39-41D3-AF3A-4B36C59BB755}" srcOrd="1" destOrd="0" presId="urn:microsoft.com/office/officeart/2005/8/layout/vProcess5"/>
    <dgm:cxn modelId="{6CB1EDEE-BF93-442F-AF66-7064AD1B9EFF}" type="presParOf" srcId="{6B972C7E-3095-428D-9495-DEFC14D7492F}" destId="{402BEFF2-29FB-4AED-A0C8-BC9F01736D03}" srcOrd="2" destOrd="0" presId="urn:microsoft.com/office/officeart/2005/8/layout/vProcess5"/>
    <dgm:cxn modelId="{45B599BA-A637-4204-981C-903343533217}" type="presParOf" srcId="{6B972C7E-3095-428D-9495-DEFC14D7492F}" destId="{38428489-56CE-4DA6-8A43-B76615653892}" srcOrd="3" destOrd="0" presId="urn:microsoft.com/office/officeart/2005/8/layout/vProcess5"/>
    <dgm:cxn modelId="{35AB257A-5E94-45E4-8102-DD4B22D8F17C}" type="presParOf" srcId="{6B972C7E-3095-428D-9495-DEFC14D7492F}" destId="{57FD79D1-7951-4DD6-964B-5614C6C4ACA1}" srcOrd="4" destOrd="0" presId="urn:microsoft.com/office/officeart/2005/8/layout/vProcess5"/>
    <dgm:cxn modelId="{C2A1C53C-E98D-4A08-8DC2-F9C466F0A6A1}" type="presParOf" srcId="{6B972C7E-3095-428D-9495-DEFC14D7492F}" destId="{80B73F11-E2EB-4290-9162-20E7E6BD675E}" srcOrd="5" destOrd="0" presId="urn:microsoft.com/office/officeart/2005/8/layout/vProcess5"/>
    <dgm:cxn modelId="{C8198F7E-3D46-4B23-8EF5-C424DFB88015}" type="presParOf" srcId="{6B972C7E-3095-428D-9495-DEFC14D7492F}" destId="{1020A85D-7113-4195-AAC9-1C02EF9700DD}" srcOrd="6" destOrd="0" presId="urn:microsoft.com/office/officeart/2005/8/layout/vProcess5"/>
    <dgm:cxn modelId="{CA2CE910-BBAA-47CF-8DA6-6AFB8754E528}" type="presParOf" srcId="{6B972C7E-3095-428D-9495-DEFC14D7492F}" destId="{8E90B133-C652-4A8F-A8E5-EA476B1DAD77}" srcOrd="7" destOrd="0" presId="urn:microsoft.com/office/officeart/2005/8/layout/vProcess5"/>
    <dgm:cxn modelId="{0B3C0F87-BD87-4BD4-B706-F57236F32C45}" type="presParOf" srcId="{6B972C7E-3095-428D-9495-DEFC14D7492F}" destId="{FE1637F0-2BC3-4D25-908B-B5C60EC9DBFC}" srcOrd="8" destOrd="0" presId="urn:microsoft.com/office/officeart/2005/8/layout/vProcess5"/>
    <dgm:cxn modelId="{261168FB-591B-4B33-941B-D5DE87838091}" type="presParOf" srcId="{6B972C7E-3095-428D-9495-DEFC14D7492F}" destId="{94053EBF-1097-4302-B164-DFA10783DEB1}" srcOrd="9" destOrd="0" presId="urn:microsoft.com/office/officeart/2005/8/layout/vProcess5"/>
    <dgm:cxn modelId="{7683B543-B4EC-4D47-8590-7BF1FB5E409A}" type="presParOf" srcId="{6B972C7E-3095-428D-9495-DEFC14D7492F}" destId="{8B30A56A-26C3-4803-84F1-E81C5E98C4A3}" srcOrd="10" destOrd="0" presId="urn:microsoft.com/office/officeart/2005/8/layout/vProcess5"/>
    <dgm:cxn modelId="{1E00D999-7EC5-4BA2-AA57-679B314D1B94}" type="presParOf" srcId="{6B972C7E-3095-428D-9495-DEFC14D7492F}" destId="{F5C30E72-EDA1-415D-AA7E-88E7C0CC20AC}" srcOrd="11" destOrd="0" presId="urn:microsoft.com/office/officeart/2005/8/layout/vProcess5"/>
    <dgm:cxn modelId="{7B2171C3-98D8-446D-889E-9AE2FB7B74B5}" type="presParOf" srcId="{6B972C7E-3095-428D-9495-DEFC14D7492F}" destId="{1E984633-46D1-4778-9D65-C53B1E3A49A8}" srcOrd="12" destOrd="0" presId="urn:microsoft.com/office/officeart/2005/8/layout/vProcess5"/>
    <dgm:cxn modelId="{FAA89AF6-8240-49F7-918C-A3A02219F64A}" type="presParOf" srcId="{6B972C7E-3095-428D-9495-DEFC14D7492F}" destId="{FB815622-4D56-4AC1-ADAB-CE505059FB3E}" srcOrd="13" destOrd="0" presId="urn:microsoft.com/office/officeart/2005/8/layout/vProcess5"/>
    <dgm:cxn modelId="{ABACD077-7F5B-40B5-8933-2EFBF9620782}" type="presParOf" srcId="{6B972C7E-3095-428D-9495-DEFC14D7492F}" destId="{BD7377F1-DE9A-463B-984A-84A56C703EEC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A45BB2-26F7-46D9-9090-6CEDF4DD84AE}">
      <dsp:nvSpPr>
        <dsp:cNvPr id="0" name=""/>
        <dsp:cNvSpPr/>
      </dsp:nvSpPr>
      <dsp:spPr>
        <a:xfrm>
          <a:off x="2267831" y="1342555"/>
          <a:ext cx="1706445" cy="1476144"/>
        </a:xfrm>
        <a:prstGeom prst="hexagon">
          <a:avLst>
            <a:gd name="adj" fmla="val 28570"/>
            <a:gd name="vf" fmla="val 115470"/>
          </a:avLst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400" kern="1200">
              <a:solidFill>
                <a:schemeClr val="tx1"/>
              </a:solidFill>
              <a:latin typeface="UTM Avo" panose="02040603050506020204" pitchFamily="18"/>
              <a:ea typeface="+mn-ea"/>
              <a:cs typeface="+mn-cs"/>
            </a:rPr>
            <a:t>Học viết</a:t>
          </a:r>
          <a:endParaRPr lang="en-US" sz="2400" kern="1200" dirty="0">
            <a:solidFill>
              <a:schemeClr val="tx1"/>
            </a:solidFill>
            <a:latin typeface="UTM Avo" panose="02040603050506020204" pitchFamily="18"/>
            <a:ea typeface="+mn-ea"/>
            <a:cs typeface="+mn-cs"/>
          </a:endParaRPr>
        </a:p>
      </dsp:txBody>
      <dsp:txXfrm>
        <a:off x="2550613" y="1587173"/>
        <a:ext cx="1140881" cy="986908"/>
      </dsp:txXfrm>
    </dsp:sp>
    <dsp:sp modelId="{37162D13-640D-4C20-AEEB-7BC02BF51986}">
      <dsp:nvSpPr>
        <dsp:cNvPr id="0" name=""/>
        <dsp:cNvSpPr/>
      </dsp:nvSpPr>
      <dsp:spPr>
        <a:xfrm>
          <a:off x="3336394" y="636319"/>
          <a:ext cx="643836" cy="554750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B033E7-12E8-4B9A-8F40-2CB42CB7EB15}">
      <dsp:nvSpPr>
        <dsp:cNvPr id="0" name=""/>
        <dsp:cNvSpPr/>
      </dsp:nvSpPr>
      <dsp:spPr>
        <a:xfrm>
          <a:off x="2425019" y="0"/>
          <a:ext cx="1398420" cy="1209797"/>
        </a:xfrm>
        <a:prstGeom prst="hexagon">
          <a:avLst>
            <a:gd name="adj" fmla="val 28570"/>
            <a:gd name="vf" fmla="val 115470"/>
          </a:avLst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400" kern="1200">
              <a:solidFill>
                <a:schemeClr val="tx1"/>
              </a:solidFill>
              <a:latin typeface="UTM Avo" panose="02040603050506020204" pitchFamily="18"/>
              <a:ea typeface="+mn-ea"/>
              <a:cs typeface="+mn-cs"/>
            </a:rPr>
            <a:t>Tự sự</a:t>
          </a:r>
          <a:endParaRPr lang="en-US" sz="2400" kern="1200" dirty="0">
            <a:solidFill>
              <a:schemeClr val="tx1"/>
            </a:solidFill>
            <a:latin typeface="UTM Avo" panose="02040603050506020204" pitchFamily="18"/>
            <a:ea typeface="+mn-ea"/>
            <a:cs typeface="+mn-cs"/>
          </a:endParaRPr>
        </a:p>
      </dsp:txBody>
      <dsp:txXfrm>
        <a:off x="2656767" y="200489"/>
        <a:ext cx="934924" cy="808819"/>
      </dsp:txXfrm>
    </dsp:sp>
    <dsp:sp modelId="{7DC25534-68EB-42E4-A870-7487B4F32B36}">
      <dsp:nvSpPr>
        <dsp:cNvPr id="0" name=""/>
        <dsp:cNvSpPr/>
      </dsp:nvSpPr>
      <dsp:spPr>
        <a:xfrm>
          <a:off x="4087802" y="1673407"/>
          <a:ext cx="643836" cy="554750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AD26B8-60AA-4A94-9B8C-ABEBCEE985E5}">
      <dsp:nvSpPr>
        <dsp:cNvPr id="0" name=""/>
        <dsp:cNvSpPr/>
      </dsp:nvSpPr>
      <dsp:spPr>
        <a:xfrm>
          <a:off x="3707533" y="744106"/>
          <a:ext cx="1398420" cy="1209797"/>
        </a:xfrm>
        <a:prstGeom prst="hexagon">
          <a:avLst>
            <a:gd name="adj" fmla="val 28570"/>
            <a:gd name="vf" fmla="val 115470"/>
          </a:avLst>
        </a:prstGeom>
        <a:solidFill>
          <a:schemeClr val="accent2">
            <a:shade val="80000"/>
            <a:hueOff val="-96283"/>
            <a:satOff val="2033"/>
            <a:lumOff val="541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400" kern="1200">
              <a:solidFill>
                <a:schemeClr val="tx1"/>
              </a:solidFill>
              <a:latin typeface="UTM Avo" panose="02040603050506020204" pitchFamily="18"/>
              <a:ea typeface="+mn-ea"/>
              <a:cs typeface="+mn-cs"/>
            </a:rPr>
            <a:t>Miêu tả</a:t>
          </a:r>
          <a:endParaRPr lang="en-US" sz="2400" kern="1200" dirty="0">
            <a:solidFill>
              <a:schemeClr val="tx1"/>
            </a:solidFill>
            <a:latin typeface="UTM Avo" panose="02040603050506020204" pitchFamily="18"/>
            <a:ea typeface="+mn-ea"/>
            <a:cs typeface="+mn-cs"/>
          </a:endParaRPr>
        </a:p>
      </dsp:txBody>
      <dsp:txXfrm>
        <a:off x="3939281" y="944595"/>
        <a:ext cx="934924" cy="808819"/>
      </dsp:txXfrm>
    </dsp:sp>
    <dsp:sp modelId="{D78BD116-DE12-4198-B1A6-5C868DA9F56B}">
      <dsp:nvSpPr>
        <dsp:cNvPr id="0" name=""/>
        <dsp:cNvSpPr/>
      </dsp:nvSpPr>
      <dsp:spPr>
        <a:xfrm>
          <a:off x="3565826" y="2844085"/>
          <a:ext cx="643836" cy="554750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F66901-E497-4CD1-90E8-F6438F229F87}">
      <dsp:nvSpPr>
        <dsp:cNvPr id="0" name=""/>
        <dsp:cNvSpPr/>
      </dsp:nvSpPr>
      <dsp:spPr>
        <a:xfrm>
          <a:off x="3707533" y="2206934"/>
          <a:ext cx="1398420" cy="1209797"/>
        </a:xfrm>
        <a:prstGeom prst="hexagon">
          <a:avLst>
            <a:gd name="adj" fmla="val 28570"/>
            <a:gd name="vf" fmla="val 115470"/>
          </a:avLst>
        </a:prstGeom>
        <a:solidFill>
          <a:schemeClr val="accent2">
            <a:shade val="80000"/>
            <a:hueOff val="-192566"/>
            <a:satOff val="4066"/>
            <a:lumOff val="1083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400" kern="1200">
              <a:solidFill>
                <a:schemeClr val="tx1"/>
              </a:solidFill>
              <a:latin typeface="UTM Avo" panose="02040603050506020204" pitchFamily="18"/>
              <a:ea typeface="+mn-ea"/>
              <a:cs typeface="+mn-cs"/>
            </a:rPr>
            <a:t>Biểu cảm</a:t>
          </a:r>
          <a:endParaRPr lang="en-US" sz="2400" kern="1200" dirty="0">
            <a:solidFill>
              <a:schemeClr val="tx1"/>
            </a:solidFill>
            <a:latin typeface="UTM Avo" panose="02040603050506020204" pitchFamily="18"/>
            <a:ea typeface="+mn-ea"/>
            <a:cs typeface="+mn-cs"/>
          </a:endParaRPr>
        </a:p>
      </dsp:txBody>
      <dsp:txXfrm>
        <a:off x="3939281" y="2407423"/>
        <a:ext cx="934924" cy="808819"/>
      </dsp:txXfrm>
    </dsp:sp>
    <dsp:sp modelId="{0261478C-D902-441C-B33E-BF9018DB62CA}">
      <dsp:nvSpPr>
        <dsp:cNvPr id="0" name=""/>
        <dsp:cNvSpPr/>
      </dsp:nvSpPr>
      <dsp:spPr>
        <a:xfrm>
          <a:off x="2271007" y="2965606"/>
          <a:ext cx="643836" cy="554750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8F56E1-0255-40F2-9FBD-B3A69E103B15}">
      <dsp:nvSpPr>
        <dsp:cNvPr id="0" name=""/>
        <dsp:cNvSpPr/>
      </dsp:nvSpPr>
      <dsp:spPr>
        <a:xfrm>
          <a:off x="2327109" y="2951873"/>
          <a:ext cx="1594241" cy="1209797"/>
        </a:xfrm>
        <a:prstGeom prst="hexagon">
          <a:avLst>
            <a:gd name="adj" fmla="val 28570"/>
            <a:gd name="vf" fmla="val 115470"/>
          </a:avLst>
        </a:prstGeom>
        <a:solidFill>
          <a:schemeClr val="accent2">
            <a:shade val="80000"/>
            <a:hueOff val="-288849"/>
            <a:satOff val="6100"/>
            <a:lumOff val="1624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400" kern="1200">
              <a:solidFill>
                <a:schemeClr val="tx1"/>
              </a:solidFill>
              <a:latin typeface="UTM Avo" panose="02040603050506020204" pitchFamily="18"/>
              <a:ea typeface="+mn-ea"/>
              <a:cs typeface="+mn-cs"/>
            </a:rPr>
            <a:t>Thuyết minh</a:t>
          </a:r>
          <a:endParaRPr lang="en-US" sz="2400" kern="1200" dirty="0">
            <a:solidFill>
              <a:schemeClr val="tx1"/>
            </a:solidFill>
            <a:latin typeface="UTM Avo" panose="02040603050506020204" pitchFamily="18"/>
            <a:ea typeface="+mn-ea"/>
            <a:cs typeface="+mn-cs"/>
          </a:endParaRPr>
        </a:p>
      </dsp:txBody>
      <dsp:txXfrm>
        <a:off x="2575175" y="3140119"/>
        <a:ext cx="1098109" cy="833305"/>
      </dsp:txXfrm>
    </dsp:sp>
    <dsp:sp modelId="{C51D18B0-62B8-4D7A-8EFA-9DA974DD0733}">
      <dsp:nvSpPr>
        <dsp:cNvPr id="0" name=""/>
        <dsp:cNvSpPr/>
      </dsp:nvSpPr>
      <dsp:spPr>
        <a:xfrm>
          <a:off x="1507294" y="1928934"/>
          <a:ext cx="643836" cy="554750"/>
        </a:xfrm>
        <a:prstGeom prst="hexagon">
          <a:avLst>
            <a:gd name="adj" fmla="val 28900"/>
            <a:gd name="vf" fmla="val 11547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7DE9C0-0E99-48B7-98B0-A92C0B0DE42F}">
      <dsp:nvSpPr>
        <dsp:cNvPr id="0" name=""/>
        <dsp:cNvSpPr/>
      </dsp:nvSpPr>
      <dsp:spPr>
        <a:xfrm>
          <a:off x="1136552" y="2207766"/>
          <a:ext cx="1398420" cy="1209797"/>
        </a:xfrm>
        <a:prstGeom prst="hexagon">
          <a:avLst>
            <a:gd name="adj" fmla="val 28570"/>
            <a:gd name="vf" fmla="val 115470"/>
          </a:avLst>
        </a:prstGeom>
        <a:solidFill>
          <a:schemeClr val="accent2">
            <a:shade val="80000"/>
            <a:hueOff val="-385132"/>
            <a:satOff val="8133"/>
            <a:lumOff val="2166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400" kern="1200" dirty="0">
              <a:solidFill>
                <a:schemeClr val="tx1"/>
              </a:solidFill>
              <a:latin typeface="UTM Avo" panose="02040603050506020204" pitchFamily="18"/>
              <a:ea typeface="+mn-ea"/>
              <a:cs typeface="+mn-cs"/>
            </a:rPr>
            <a:t>Nghị</a:t>
          </a:r>
          <a:r>
            <a:rPr lang="vi-VN" sz="2400" kern="1200" dirty="0">
              <a:latin typeface="UTM Avo" panose="02040603050506020204" pitchFamily="18"/>
              <a:ea typeface="+mn-ea"/>
              <a:cs typeface="+mn-cs"/>
            </a:rPr>
            <a:t> </a:t>
          </a:r>
          <a:r>
            <a:rPr lang="vi-VN" sz="2400" kern="1200" dirty="0">
              <a:solidFill>
                <a:schemeClr val="tx1"/>
              </a:solidFill>
              <a:latin typeface="UTM Avo" panose="02040603050506020204" pitchFamily="18"/>
              <a:ea typeface="+mn-ea"/>
              <a:cs typeface="+mn-cs"/>
            </a:rPr>
            <a:t>luận</a:t>
          </a:r>
          <a:endParaRPr lang="en-US" sz="2400" kern="1200" dirty="0">
            <a:solidFill>
              <a:schemeClr val="tx1"/>
            </a:solidFill>
            <a:latin typeface="UTM Avo" panose="02040603050506020204" pitchFamily="18"/>
            <a:ea typeface="+mn-ea"/>
            <a:cs typeface="+mn-cs"/>
          </a:endParaRPr>
        </a:p>
      </dsp:txBody>
      <dsp:txXfrm>
        <a:off x="1368300" y="2408255"/>
        <a:ext cx="934924" cy="808819"/>
      </dsp:txXfrm>
    </dsp:sp>
    <dsp:sp modelId="{31EC372B-FE84-4AB0-B0A6-2D66D8E86292}">
      <dsp:nvSpPr>
        <dsp:cNvPr id="0" name=""/>
        <dsp:cNvSpPr/>
      </dsp:nvSpPr>
      <dsp:spPr>
        <a:xfrm>
          <a:off x="1136552" y="742442"/>
          <a:ext cx="1398420" cy="1209797"/>
        </a:xfrm>
        <a:prstGeom prst="hexagon">
          <a:avLst>
            <a:gd name="adj" fmla="val 28570"/>
            <a:gd name="vf" fmla="val 115470"/>
          </a:avLst>
        </a:prstGeom>
        <a:solidFill>
          <a:schemeClr val="accent2">
            <a:shade val="80000"/>
            <a:hueOff val="-481415"/>
            <a:satOff val="10166"/>
            <a:lumOff val="2708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300" kern="1200">
              <a:solidFill>
                <a:schemeClr val="tx1"/>
              </a:solidFill>
              <a:latin typeface="UTM Avo" panose="02040603050506020204" pitchFamily="18"/>
              <a:ea typeface="+mn-ea"/>
              <a:cs typeface="+mn-cs"/>
            </a:rPr>
            <a:t>Nhật dụng</a:t>
          </a:r>
          <a:endParaRPr lang="en-US" sz="2300" kern="1200" dirty="0">
            <a:solidFill>
              <a:schemeClr val="tx1"/>
            </a:solidFill>
            <a:latin typeface="UTM Avo" panose="02040603050506020204" pitchFamily="18"/>
            <a:ea typeface="+mn-ea"/>
            <a:cs typeface="+mn-cs"/>
          </a:endParaRPr>
        </a:p>
      </dsp:txBody>
      <dsp:txXfrm>
        <a:off x="1368300" y="942931"/>
        <a:ext cx="934924" cy="8088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9F2353-D820-4994-8131-B05AD751B618}">
      <dsp:nvSpPr>
        <dsp:cNvPr id="0" name=""/>
        <dsp:cNvSpPr/>
      </dsp:nvSpPr>
      <dsp:spPr>
        <a:xfrm>
          <a:off x="7227527" y="866291"/>
          <a:ext cx="3152964" cy="3621278"/>
        </a:xfrm>
        <a:prstGeom prst="wedgeRectCallout">
          <a:avLst>
            <a:gd name="adj1" fmla="val 0"/>
            <a:gd name="adj2" fmla="val 0"/>
          </a:avLst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endParaRPr lang="vi-VN" sz="1800" kern="1200" dirty="0">
            <a:solidFill>
              <a:schemeClr val="tx1"/>
            </a:solidFill>
            <a:latin typeface="UTM Avo" panose="02040603050506020204" pitchFamily="18"/>
          </a:endParaRPr>
        </a:p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endParaRPr lang="vi-VN" sz="1800" kern="1200" dirty="0">
            <a:solidFill>
              <a:schemeClr val="tx1"/>
            </a:solidFill>
            <a:latin typeface="UTM Avo" panose="02040603050506020204" pitchFamily="18"/>
          </a:endParaRPr>
        </a:p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vi-VN" sz="1800" kern="1200" dirty="0">
              <a:solidFill>
                <a:schemeClr val="tx1"/>
              </a:solidFill>
              <a:latin typeface="UTM Avo" panose="02040603050506020204" pitchFamily="18"/>
            </a:rPr>
            <a:t>Biết tham gia thảo luận về một vấn đề.</a:t>
          </a:r>
          <a:endParaRPr lang="en-US" sz="1800" kern="1200" dirty="0">
            <a:solidFill>
              <a:schemeClr val="tx1"/>
            </a:solidFill>
            <a:latin typeface="UTM Avo" panose="02040603050506020204" pitchFamily="18"/>
          </a:endParaRPr>
        </a:p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vi-VN" sz="1800" kern="1200" dirty="0">
              <a:solidFill>
                <a:schemeClr val="tx1"/>
              </a:solidFill>
              <a:latin typeface="UTM Avo" panose="02040603050506020204" pitchFamily="18"/>
            </a:rPr>
            <a:t>Có thái độ và kĩ năng trao đổi phù hợp.</a:t>
          </a:r>
          <a:endParaRPr lang="en-US" sz="1800" kern="1200" dirty="0">
            <a:solidFill>
              <a:schemeClr val="tx1"/>
            </a:solidFill>
            <a:latin typeface="UTM Avo" panose="02040603050506020204" pitchFamily="18"/>
          </a:endParaRPr>
        </a:p>
      </dsp:txBody>
      <dsp:txXfrm>
        <a:off x="7627678" y="866291"/>
        <a:ext cx="2752813" cy="3621278"/>
      </dsp:txXfrm>
    </dsp:sp>
    <dsp:sp modelId="{9E8FCB0D-0C32-4B62-AEB8-608603D00084}">
      <dsp:nvSpPr>
        <dsp:cNvPr id="0" name=""/>
        <dsp:cNvSpPr/>
      </dsp:nvSpPr>
      <dsp:spPr>
        <a:xfrm>
          <a:off x="7236545" y="237233"/>
          <a:ext cx="3152687" cy="687010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3025" tIns="73025" rIns="73025" bIns="7302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300" b="0" i="0" kern="1200" dirty="0">
              <a:solidFill>
                <a:schemeClr val="tx1"/>
              </a:solidFill>
              <a:latin typeface="UTM Avo" panose="02040603050506020204" pitchFamily="18"/>
            </a:rPr>
            <a:t>Nói nghe tương tác</a:t>
          </a:r>
          <a:endParaRPr lang="en-US" sz="2300" b="0" i="0" kern="1200" dirty="0">
            <a:solidFill>
              <a:schemeClr val="tx1"/>
            </a:solidFill>
            <a:latin typeface="UTM Avo" panose="02040603050506020204" pitchFamily="18"/>
          </a:endParaRPr>
        </a:p>
      </dsp:txBody>
      <dsp:txXfrm>
        <a:off x="7236545" y="237233"/>
        <a:ext cx="3152687" cy="687010"/>
      </dsp:txXfrm>
    </dsp:sp>
    <dsp:sp modelId="{5F6CA935-9036-4B88-99C1-AAB6044BBA2E}">
      <dsp:nvSpPr>
        <dsp:cNvPr id="0" name=""/>
        <dsp:cNvSpPr/>
      </dsp:nvSpPr>
      <dsp:spPr>
        <a:xfrm>
          <a:off x="4071560" y="906593"/>
          <a:ext cx="2844570" cy="3572107"/>
        </a:xfrm>
        <a:prstGeom prst="wedgeRectCallout">
          <a:avLst>
            <a:gd name="adj1" fmla="val 62500"/>
            <a:gd name="adj2" fmla="val 20830"/>
          </a:avLst>
        </a:prstGeom>
        <a:solidFill>
          <a:schemeClr val="accent5">
            <a:tint val="50000"/>
            <a:hueOff val="-3672177"/>
            <a:satOff val="-7688"/>
            <a:lumOff val="528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endParaRPr lang="vi-VN" sz="1800" kern="1200" dirty="0">
            <a:solidFill>
              <a:schemeClr val="tx1"/>
            </a:solidFill>
            <a:latin typeface="UTM Avo" panose="02040603050506020204" pitchFamily="18"/>
          </a:endParaRPr>
        </a:p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endParaRPr lang="vi-VN" sz="1800" kern="1200" dirty="0">
            <a:solidFill>
              <a:schemeClr val="tx1"/>
            </a:solidFill>
            <a:latin typeface="UTM Avo" panose="02040603050506020204" pitchFamily="18"/>
          </a:endParaRPr>
        </a:p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</a:pPr>
          <a:r>
            <a:rPr lang="vi-VN" sz="1800" kern="1200" dirty="0">
              <a:solidFill>
                <a:schemeClr val="tx1"/>
              </a:solidFill>
              <a:latin typeface="UTM Avo" panose="02040603050506020204" pitchFamily="18"/>
            </a:rPr>
            <a:t>Nắm được nội dung trình bày của người khác.</a:t>
          </a:r>
          <a:endParaRPr lang="en-US" sz="1800" kern="1200" dirty="0">
            <a:solidFill>
              <a:schemeClr val="tx1"/>
            </a:solidFill>
            <a:latin typeface="UTM Avo" panose="02040603050506020204" pitchFamily="18"/>
          </a:endParaRPr>
        </a:p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anose="05050102010706020507" pitchFamily="18" charset="2"/>
            <a:buNone/>
            <a:tabLst>
              <a:tab pos="2127250" algn="l"/>
            </a:tabLst>
          </a:pPr>
          <a:r>
            <a:rPr lang="vi-VN" sz="1800" kern="1200" dirty="0">
              <a:solidFill>
                <a:schemeClr val="tx1"/>
              </a:solidFill>
              <a:latin typeface="UTM Avo" panose="02040603050506020204" pitchFamily="18"/>
            </a:rPr>
            <a:t>Có thái độ và kĩ năng nghe </a:t>
          </a:r>
          <a:r>
            <a:rPr lang="vi-VN" sz="1800" kern="1200">
              <a:solidFill>
                <a:schemeClr val="tx1"/>
              </a:solidFill>
              <a:latin typeface="UTM Avo" panose="02040603050506020204" pitchFamily="18"/>
            </a:rPr>
            <a:t>phù hợp</a:t>
          </a:r>
          <a:r>
            <a:rPr lang="en-US" sz="1800" kern="1200">
              <a:solidFill>
                <a:schemeClr val="tx1"/>
              </a:solidFill>
              <a:latin typeface="UTM Avo" panose="02040603050506020204" pitchFamily="18"/>
            </a:rPr>
            <a:t>.</a:t>
          </a:r>
          <a:endParaRPr lang="en-US" sz="1800" kern="1200" dirty="0">
            <a:solidFill>
              <a:schemeClr val="tx1"/>
            </a:solidFill>
            <a:latin typeface="UTM Avo" panose="02040603050506020204" pitchFamily="18"/>
          </a:endParaRPr>
        </a:p>
      </dsp:txBody>
      <dsp:txXfrm>
        <a:off x="4432572" y="906593"/>
        <a:ext cx="2483558" cy="3572107"/>
      </dsp:txXfrm>
    </dsp:sp>
    <dsp:sp modelId="{74AEF6AE-931D-414D-B42A-18F4CEF42EB5}">
      <dsp:nvSpPr>
        <dsp:cNvPr id="0" name=""/>
        <dsp:cNvSpPr/>
      </dsp:nvSpPr>
      <dsp:spPr>
        <a:xfrm>
          <a:off x="4061088" y="243875"/>
          <a:ext cx="2867972" cy="686889"/>
        </a:xfrm>
        <a:prstGeom prst="rect">
          <a:avLst/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3025" tIns="73025" rIns="73025" bIns="7302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300" kern="1200" dirty="0">
              <a:solidFill>
                <a:schemeClr val="tx1"/>
              </a:solidFill>
              <a:latin typeface="UTM Avo" panose="02040603050506020204" pitchFamily="18"/>
            </a:rPr>
            <a:t>Nghe</a:t>
          </a:r>
          <a:endParaRPr lang="en-US" sz="2300" kern="1200" dirty="0">
            <a:solidFill>
              <a:schemeClr val="tx1"/>
            </a:solidFill>
            <a:latin typeface="UTM Avo" panose="02040603050506020204" pitchFamily="18"/>
          </a:endParaRPr>
        </a:p>
      </dsp:txBody>
      <dsp:txXfrm>
        <a:off x="4061088" y="243875"/>
        <a:ext cx="2867972" cy="686889"/>
      </dsp:txXfrm>
    </dsp:sp>
    <dsp:sp modelId="{110CB297-0579-4599-8787-38DE35CCD8FC}">
      <dsp:nvSpPr>
        <dsp:cNvPr id="0" name=""/>
        <dsp:cNvSpPr/>
      </dsp:nvSpPr>
      <dsp:spPr>
        <a:xfrm>
          <a:off x="556431" y="920547"/>
          <a:ext cx="3187201" cy="3574920"/>
        </a:xfrm>
        <a:prstGeom prst="wedgeRectCallout">
          <a:avLst>
            <a:gd name="adj1" fmla="val 62500"/>
            <a:gd name="adj2" fmla="val 20830"/>
          </a:avLst>
        </a:prstGeom>
        <a:solidFill>
          <a:schemeClr val="accent5">
            <a:tint val="50000"/>
            <a:hueOff val="-7344354"/>
            <a:satOff val="-15375"/>
            <a:lumOff val="1056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Times New Roman" panose="02020603050405020304" pitchFamily="18" charset="0"/>
            <a:buNone/>
          </a:pPr>
          <a:r>
            <a:rPr lang="vi-VN" sz="1800" kern="1200" dirty="0">
              <a:latin typeface="UTM Avo" panose="02040603050506020204" pitchFamily="18"/>
              <a:ea typeface="Cambria Math" panose="02040503050406030204" pitchFamily="18" charset="0"/>
            </a:rPr>
            <a:t>Kể được một truyện truyền thuyết hoặc cổ tích, một trải nghiệm, kỉ niệm đáng nhớ.</a:t>
          </a:r>
          <a:endParaRPr lang="en-US" sz="1800" kern="1200" dirty="0">
            <a:latin typeface="UTM Avo" panose="02040603050506020204" pitchFamily="18"/>
            <a:ea typeface="Cambria Math" panose="02040503050406030204" pitchFamily="18" charset="0"/>
          </a:endParaRPr>
        </a:p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Times New Roman" panose="02020603050405020304" pitchFamily="18" charset="0"/>
            <a:buNone/>
          </a:pPr>
          <a:r>
            <a:rPr lang="vi-VN" sz="1800" kern="1200" dirty="0">
              <a:latin typeface="UTM Avo" panose="02040603050506020204" pitchFamily="18"/>
              <a:ea typeface="Cambria Math" panose="02040503050406030204" pitchFamily="18" charset="0"/>
            </a:rPr>
            <a:t>Trình bày được ý kiến về một vấn đề dễ dàng quan tâm (một sự kiện lịch sử hay một vấn đề trong cuộc </a:t>
          </a:r>
          <a:r>
            <a:rPr lang="vi-VN" sz="1800" kern="1200">
              <a:latin typeface="UTM Avo" panose="02040603050506020204" pitchFamily="18"/>
              <a:ea typeface="Cambria Math" panose="02040503050406030204" pitchFamily="18" charset="0"/>
            </a:rPr>
            <a:t>sống)</a:t>
          </a:r>
          <a:r>
            <a:rPr lang="en-US" sz="1800" kern="1200">
              <a:latin typeface="UTM Avo" panose="02040603050506020204" pitchFamily="18"/>
              <a:ea typeface="Cambria Math" panose="02040503050406030204" pitchFamily="18" charset="0"/>
            </a:rPr>
            <a:t>.</a:t>
          </a:r>
          <a:endParaRPr lang="en-US" sz="1800" kern="1200" dirty="0">
            <a:latin typeface="UTM Avo" panose="02040603050506020204" pitchFamily="18"/>
            <a:ea typeface="Cambria Math" panose="02040503050406030204" pitchFamily="18" charset="0"/>
          </a:endParaRPr>
        </a:p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Times New Roman" panose="02020603050405020304" pitchFamily="18" charset="0"/>
            <a:buNone/>
          </a:pPr>
          <a:r>
            <a:rPr lang="vi-VN" sz="1800" kern="1200" dirty="0">
              <a:latin typeface="UTM Avo" panose="02040603050506020204" pitchFamily="18"/>
              <a:ea typeface="Cambria Math" panose="02040503050406030204" pitchFamily="18" charset="0"/>
            </a:rPr>
            <a:t>Có thái độ và kĩ năng nói phù hợp.</a:t>
          </a:r>
          <a:endParaRPr lang="en-US" sz="1800" kern="1200" dirty="0">
            <a:latin typeface="UTM Avo" panose="02040603050506020204" pitchFamily="18"/>
            <a:ea typeface="Cambria Math" panose="02040503050406030204" pitchFamily="18" charset="0"/>
          </a:endParaRPr>
        </a:p>
      </dsp:txBody>
      <dsp:txXfrm>
        <a:off x="960928" y="920547"/>
        <a:ext cx="2782705" cy="3574920"/>
      </dsp:txXfrm>
    </dsp:sp>
    <dsp:sp modelId="{63DD80A4-0B8B-42AD-936E-F4DBC0EA4CD2}">
      <dsp:nvSpPr>
        <dsp:cNvPr id="0" name=""/>
        <dsp:cNvSpPr/>
      </dsp:nvSpPr>
      <dsp:spPr>
        <a:xfrm>
          <a:off x="558794" y="244308"/>
          <a:ext cx="3183445" cy="692235"/>
        </a:xfrm>
        <a:prstGeom prst="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400" kern="1200" dirty="0">
              <a:solidFill>
                <a:schemeClr val="tx1"/>
              </a:solidFill>
              <a:latin typeface="UTM Avo" panose="02040603050506020204" pitchFamily="18"/>
            </a:rPr>
            <a:t>Nói</a:t>
          </a:r>
          <a:endParaRPr lang="en-US" sz="2400" kern="1200" dirty="0">
            <a:solidFill>
              <a:schemeClr val="tx1"/>
            </a:solidFill>
            <a:latin typeface="UTM Avo" panose="02040603050506020204" pitchFamily="18"/>
          </a:endParaRPr>
        </a:p>
      </dsp:txBody>
      <dsp:txXfrm>
        <a:off x="558794" y="244308"/>
        <a:ext cx="3183445" cy="69223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4640C3-FB39-41D3-AF3A-4B36C59BB755}">
      <dsp:nvSpPr>
        <dsp:cNvPr id="0" name=""/>
        <dsp:cNvSpPr/>
      </dsp:nvSpPr>
      <dsp:spPr>
        <a:xfrm>
          <a:off x="0" y="0"/>
          <a:ext cx="7584308" cy="796263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800" kern="1200">
              <a:solidFill>
                <a:schemeClr val="tx1"/>
              </a:solidFill>
              <a:latin typeface="UTM Avo" panose="02040603050506020204" pitchFamily="18"/>
            </a:rPr>
            <a:t>Yêu cầu cần đạt</a:t>
          </a:r>
          <a:endParaRPr lang="en-US" sz="2800" kern="1200" dirty="0">
            <a:solidFill>
              <a:schemeClr val="tx1"/>
            </a:solidFill>
            <a:latin typeface="UTM Avo" panose="02040603050506020204" pitchFamily="18"/>
          </a:endParaRPr>
        </a:p>
      </dsp:txBody>
      <dsp:txXfrm>
        <a:off x="23322" y="23322"/>
        <a:ext cx="6631914" cy="749619"/>
      </dsp:txXfrm>
    </dsp:sp>
    <dsp:sp modelId="{402BEFF2-29FB-4AED-A0C8-BC9F01736D03}">
      <dsp:nvSpPr>
        <dsp:cNvPr id="0" name=""/>
        <dsp:cNvSpPr/>
      </dsp:nvSpPr>
      <dsp:spPr>
        <a:xfrm>
          <a:off x="566360" y="906855"/>
          <a:ext cx="7584308" cy="796263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-120354"/>
            <a:satOff val="2542"/>
            <a:lumOff val="677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800" kern="1200">
              <a:solidFill>
                <a:schemeClr val="tx1"/>
              </a:solidFill>
              <a:latin typeface="UTM Avo" panose="02040603050506020204" pitchFamily="18"/>
            </a:rPr>
            <a:t>Kiến thức ngữ văn</a:t>
          </a:r>
          <a:endParaRPr lang="en-US" sz="2800" kern="1200" dirty="0">
            <a:solidFill>
              <a:schemeClr val="tx1"/>
            </a:solidFill>
            <a:latin typeface="UTM Avo" panose="02040603050506020204" pitchFamily="18"/>
          </a:endParaRPr>
        </a:p>
      </dsp:txBody>
      <dsp:txXfrm>
        <a:off x="589682" y="930177"/>
        <a:ext cx="6453732" cy="749619"/>
      </dsp:txXfrm>
    </dsp:sp>
    <dsp:sp modelId="{38428489-56CE-4DA6-8A43-B76615653892}">
      <dsp:nvSpPr>
        <dsp:cNvPr id="0" name=""/>
        <dsp:cNvSpPr/>
      </dsp:nvSpPr>
      <dsp:spPr>
        <a:xfrm>
          <a:off x="1132721" y="1813711"/>
          <a:ext cx="7584308" cy="796263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-240708"/>
            <a:satOff val="5083"/>
            <a:lumOff val="1354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800" kern="1200">
              <a:solidFill>
                <a:schemeClr val="tx1"/>
              </a:solidFill>
              <a:latin typeface="UTM Avo" panose="02040603050506020204" pitchFamily="18"/>
            </a:rPr>
            <a:t>Đọc</a:t>
          </a:r>
          <a:endParaRPr lang="en-US" sz="2800" kern="1200" dirty="0">
            <a:solidFill>
              <a:schemeClr val="tx1"/>
            </a:solidFill>
            <a:latin typeface="UTM Avo" panose="02040603050506020204" pitchFamily="18"/>
          </a:endParaRPr>
        </a:p>
      </dsp:txBody>
      <dsp:txXfrm>
        <a:off x="1156043" y="1837033"/>
        <a:ext cx="6453732" cy="749619"/>
      </dsp:txXfrm>
    </dsp:sp>
    <dsp:sp modelId="{57FD79D1-7951-4DD6-964B-5614C6C4ACA1}">
      <dsp:nvSpPr>
        <dsp:cNvPr id="0" name=""/>
        <dsp:cNvSpPr/>
      </dsp:nvSpPr>
      <dsp:spPr>
        <a:xfrm>
          <a:off x="1699082" y="2720567"/>
          <a:ext cx="7584308" cy="796263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-361061"/>
            <a:satOff val="7625"/>
            <a:lumOff val="2031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800" kern="1200">
              <a:solidFill>
                <a:schemeClr val="tx1"/>
              </a:solidFill>
              <a:latin typeface="UTM Avo" panose="02040603050506020204" pitchFamily="18"/>
            </a:rPr>
            <a:t>Viết</a:t>
          </a:r>
          <a:endParaRPr lang="en-US" sz="2800" kern="1200" dirty="0">
            <a:solidFill>
              <a:schemeClr val="tx1"/>
            </a:solidFill>
            <a:latin typeface="UTM Avo" panose="02040603050506020204" pitchFamily="18"/>
          </a:endParaRPr>
        </a:p>
      </dsp:txBody>
      <dsp:txXfrm>
        <a:off x="1722404" y="2743889"/>
        <a:ext cx="6453732" cy="749619"/>
      </dsp:txXfrm>
    </dsp:sp>
    <dsp:sp modelId="{80B73F11-E2EB-4290-9162-20E7E6BD675E}">
      <dsp:nvSpPr>
        <dsp:cNvPr id="0" name=""/>
        <dsp:cNvSpPr/>
      </dsp:nvSpPr>
      <dsp:spPr>
        <a:xfrm>
          <a:off x="2249667" y="3627423"/>
          <a:ext cx="7584308" cy="796263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-481415"/>
            <a:satOff val="10166"/>
            <a:lumOff val="2708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800" kern="1200">
              <a:solidFill>
                <a:schemeClr val="tx1"/>
              </a:solidFill>
              <a:latin typeface="UTM Avo" panose="02040603050506020204" pitchFamily="18"/>
            </a:rPr>
            <a:t>Nói và nghe</a:t>
          </a:r>
          <a:endParaRPr lang="en-US" sz="2800" kern="1200" dirty="0">
            <a:solidFill>
              <a:schemeClr val="tx1"/>
            </a:solidFill>
            <a:latin typeface="UTM Avo" panose="02040603050506020204" pitchFamily="18"/>
          </a:endParaRPr>
        </a:p>
      </dsp:txBody>
      <dsp:txXfrm>
        <a:off x="2272989" y="3650745"/>
        <a:ext cx="6453732" cy="749619"/>
      </dsp:txXfrm>
    </dsp:sp>
    <dsp:sp modelId="{1020A85D-7113-4195-AAC9-1C02EF9700DD}">
      <dsp:nvSpPr>
        <dsp:cNvPr id="0" name=""/>
        <dsp:cNvSpPr/>
      </dsp:nvSpPr>
      <dsp:spPr>
        <a:xfrm>
          <a:off x="7066736" y="581714"/>
          <a:ext cx="517571" cy="51757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7183189" y="581714"/>
        <a:ext cx="284665" cy="389472"/>
      </dsp:txXfrm>
    </dsp:sp>
    <dsp:sp modelId="{8E90B133-C652-4A8F-A8E5-EA476B1DAD77}">
      <dsp:nvSpPr>
        <dsp:cNvPr id="0" name=""/>
        <dsp:cNvSpPr/>
      </dsp:nvSpPr>
      <dsp:spPr>
        <a:xfrm>
          <a:off x="7633097" y="1488570"/>
          <a:ext cx="517571" cy="51757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7749550" y="1488570"/>
        <a:ext cx="284665" cy="389472"/>
      </dsp:txXfrm>
    </dsp:sp>
    <dsp:sp modelId="{FE1637F0-2BC3-4D25-908B-B5C60EC9DBFC}">
      <dsp:nvSpPr>
        <dsp:cNvPr id="0" name=""/>
        <dsp:cNvSpPr/>
      </dsp:nvSpPr>
      <dsp:spPr>
        <a:xfrm>
          <a:off x="8199458" y="2382155"/>
          <a:ext cx="517571" cy="51757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8315911" y="2382155"/>
        <a:ext cx="284665" cy="389472"/>
      </dsp:txXfrm>
    </dsp:sp>
    <dsp:sp modelId="{94053EBF-1097-4302-B164-DFA10783DEB1}">
      <dsp:nvSpPr>
        <dsp:cNvPr id="0" name=""/>
        <dsp:cNvSpPr/>
      </dsp:nvSpPr>
      <dsp:spPr>
        <a:xfrm>
          <a:off x="8765818" y="3297858"/>
          <a:ext cx="517571" cy="51757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8882271" y="3297858"/>
        <a:ext cx="284665" cy="3894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InterconnectedBlockProcess">
  <dgm:title val="Interconnected Block Process"/>
  <dgm:desc val="Use to show sequential steps in a process. Works best with small amounts of Level 1 text and medium amounts of Level 2 text."/>
  <dgm:catLst>
    <dgm:cat type="process" pri="5500"/>
    <dgm:cat type="officeonline" pri="3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  <dgm:cxn modelId="70" srcId="0" destId="40" srcOrd="2" destOrd="0"/>
        <dgm:cxn modelId="42" srcId="40" destId="41" srcOrd="0" destOrd="0"/>
      </dgm:cxnLst>
      <dgm:bg/>
      <dgm:whole/>
    </dgm:dataModel>
  </dgm:clrData>
  <dgm:layoutNode name="Name0">
    <dgm:varLst>
      <dgm:chMax val="7"/>
      <dgm:chPref val="5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4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Accent1" refType="w" fact="0"/>
              <dgm:constr type="t" for="ch" forName="ChildAccent1" refType="h" fact="0.1429"/>
              <dgm:constr type="w" for="ch" forName="ChildAccent1" refType="w"/>
              <dgm:constr type="h" for="ch" forName="ChildAccent1" refType="h" fact="0.8571"/>
              <dgm:constr type="l" for="ch" forName="Child1" refType="w" fact="0.127"/>
              <dgm:constr type="t" for="ch" forName="Child1" refType="h" fact="0.1429"/>
              <dgm:constr type="w" for="ch" forName="Child1" refType="w" fact="0.873"/>
              <dgm:constr type="h" for="ch" forName="Child1" refType="h" fact="0.8571"/>
              <dgm:constr type="l" for="ch" forName="Parent1" refType="w" fact="0"/>
              <dgm:constr type="t" for="ch" forName="Parent1" refType="h" fact="0"/>
              <dgm:constr type="w" for="ch" forName="Parent1" refType="w"/>
              <dgm:constr type="h" for="ch" forName="Parent1" refType="h" fact="0.1429"/>
            </dgm:constrLst>
          </dgm:if>
          <dgm:if name="Name5" axis="ch" ptType="node" func="cnt" op="equ" val="2">
            <dgm:alg type="composite">
              <dgm:param type="ar" val="0.8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ChildAccent1" refType="w" fact="0"/>
              <dgm:constr type="t" for="ch" forName="ChildAccent1" refType="h" fact="0.1613"/>
              <dgm:constr type="w" for="ch" forName="ChildAccent1" refType="w" fact="0.5"/>
              <dgm:constr type="h" for="ch" forName="ChildAccent1" refType="h" fact="0.7742"/>
              <dgm:constr type="l" for="ch" forName="Child1" refType="w" fact="0.0635"/>
              <dgm:constr type="t" for="ch" forName="Child1" refType="h" fact="0.1613"/>
              <dgm:constr type="w" for="ch" forName="Child1" refType="w" fact="0.4365"/>
              <dgm:constr type="h" for="ch" forName="Child1" refType="h" fact="0.7742"/>
              <dgm:constr type="l" for="ch" forName="Parent1" refType="w" fact="0"/>
              <dgm:constr type="t" for="ch" forName="Parent1" refType="h" fact="0.0323"/>
              <dgm:constr type="w" for="ch" forName="Parent1" refType="w" fact="0.5"/>
              <dgm:constr type="h" for="ch" forName="Parent1" refType="h" fact="0.129"/>
              <dgm:constr type="l" for="ch" forName="ChildAccent2" refType="w" fact="0.5"/>
              <dgm:constr type="t" for="ch" forName="ChildAccent2" refType="h" fact="0.1613"/>
              <dgm:constr type="w" for="ch" forName="ChildAccent2" refType="w" fact="0.5"/>
              <dgm:constr type="h" for="ch" forName="ChildAccent2" refType="h" fact="0.8387"/>
              <dgm:constr type="l" for="ch" forName="Child2" refType="w" fact="0.5635"/>
              <dgm:constr type="t" for="ch" forName="Child2" refType="h" fact="0.1613"/>
              <dgm:constr type="w" for="ch" forName="Child2" refType="w" fact="0.4365"/>
              <dgm:constr type="h" for="ch" forName="Child2" refType="h" fact="0.8387"/>
              <dgm:constr type="l" for="ch" forName="Parent2" refType="w" fact="0.5"/>
              <dgm:constr type="t" for="ch" forName="Parent2" refType="h" fact="0"/>
              <dgm:constr type="w" for="ch" forName="Parent2" refType="w" fact="0.5"/>
              <dgm:constr type="h" for="ch" forName="Parent2" refType="h" fact="0.1613"/>
            </dgm:constrLst>
          </dgm:if>
          <dgm:if name="Name6" axis="ch" ptType="node" func="cnt" op="equ" val="3">
            <dgm:alg type="composite">
              <dgm:param type="ar" val="1.1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ChildAccent1" refType="w" fact="0"/>
              <dgm:constr type="t" for="ch" forName="ChildAccent1" refType="h" fact="0.1757"/>
              <dgm:constr type="w" for="ch" forName="ChildAccent1" refType="w" fact="0.3333"/>
              <dgm:constr type="h" for="ch" forName="ChildAccent1" refType="h" fact="0.7066"/>
              <dgm:constr type="l" for="ch" forName="Child1" refType="w" fact="0.0423"/>
              <dgm:constr type="t" for="ch" forName="Child1" refType="h" fact="0.1757"/>
              <dgm:constr type="w" for="ch" forName="Child1" refType="w" fact="0.291"/>
              <dgm:constr type="h" for="ch" forName="Child1" refType="h" fact="0.7066"/>
              <dgm:constr type="l" for="ch" forName="Parent1" refType="w" fact="0"/>
              <dgm:constr type="t" for="ch" forName="Parent1" refType="h" fact="0.0579"/>
              <dgm:constr type="w" for="ch" forName="Parent1" refType="w" fact="0.3333"/>
              <dgm:constr type="h" for="ch" forName="Parent1" refType="h" fact="0.1178"/>
              <dgm:constr type="l" for="ch" forName="ChildAccent2" refType="w" fact="0.3333"/>
              <dgm:constr type="t" for="ch" forName="ChildAccent2" refType="h" fact="0.1757"/>
              <dgm:constr type="w" for="ch" forName="ChildAccent2" refType="w" fact="0.3333"/>
              <dgm:constr type="h" for="ch" forName="ChildAccent2" refType="h" fact="0.7655"/>
              <dgm:constr type="l" for="ch" forName="Child2" refType="w" fact="0.3756"/>
              <dgm:constr type="t" for="ch" forName="Child2" refType="h" fact="0.1757"/>
              <dgm:constr type="w" for="ch" forName="Child2" refType="w" fact="0.291"/>
              <dgm:constr type="h" for="ch" forName="Child2" refType="h" fact="0.7655"/>
              <dgm:constr type="l" for="ch" forName="Parent2" refType="w" fact="0.3333"/>
              <dgm:constr type="t" for="ch" forName="Parent2" refType="h" fact="0.0285"/>
              <dgm:constr type="w" for="ch" forName="Parent2" refType="w" fact="0.3333"/>
              <dgm:constr type="h" for="ch" forName="Parent2" refType="h" fact="0.1472"/>
              <dgm:constr type="l" for="ch" forName="ChildAccent3" refType="w" fact="0.6667"/>
              <dgm:constr type="t" for="ch" forName="ChildAccent3" refType="h" fact="0.1757"/>
              <dgm:constr type="w" for="ch" forName="ChildAccent3" refType="w" fact="0.3333"/>
              <dgm:constr type="h" for="ch" forName="ChildAccent3" refType="h" fact="0.8243"/>
              <dgm:constr type="l" for="ch" forName="Child3" refType="w" fact="0.709"/>
              <dgm:constr type="t" for="ch" forName="Child3" refType="h" fact="0.1757"/>
              <dgm:constr type="w" for="ch" forName="Child3" refType="w" fact="0.291"/>
              <dgm:constr type="h" for="ch" forName="Child3" refType="h" fact="0.8243"/>
              <dgm:constr type="l" for="ch" forName="Parent3" refType="w" fact="0.6667"/>
              <dgm:constr type="t" for="ch" forName="Parent3" refType="h" fact="0"/>
              <dgm:constr type="w" for="ch" forName="Parent3" refType="w" fact="0.3333"/>
              <dgm:constr type="h" for="ch" forName="Parent3" refType="h" fact="0.176"/>
            </dgm:constrLst>
          </dgm:if>
          <dgm:if name="Name7" axis="ch" ptType="node" func="cnt" op="equ" val="4">
            <dgm:alg type="composite">
              <dgm:param type="ar" val="1.362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ChildAccent1" refType="w" fact="0"/>
              <dgm:constr type="t" for="ch" forName="ChildAccent1" refType="h" fact="0.1892"/>
              <dgm:constr type="w" for="ch" forName="ChildAccent1" refType="w" fact="0.25"/>
              <dgm:constr type="h" for="ch" forName="ChildAccent1" refType="h" fact="0.6486"/>
              <dgm:constr type="l" for="ch" forName="Child1" refType="w" fact="0.0317"/>
              <dgm:constr type="t" for="ch" forName="Child1" refType="h" fact="0.1892"/>
              <dgm:constr type="w" for="ch" forName="Child1" refType="w" fact="0.2183"/>
              <dgm:constr type="h" for="ch" forName="Child1" refType="h" fact="0.6486"/>
              <dgm:constr type="l" for="ch" forName="Parent1" refType="w" fact="0"/>
              <dgm:constr type="t" for="ch" forName="Parent1" refType="h" fact="0.0811"/>
              <dgm:constr type="w" for="ch" forName="Parent1" refType="w" fact="0.25"/>
              <dgm:constr type="h" for="ch" forName="Parent1" refType="h" fact="0.1081"/>
              <dgm:constr type="l" for="ch" forName="ChildAccent2" refType="w" fact="0.25"/>
              <dgm:constr type="t" for="ch" forName="ChildAccent2" refType="h" fact="0.1892"/>
              <dgm:constr type="w" for="ch" forName="ChildAccent2" refType="w" fact="0.25"/>
              <dgm:constr type="h" for="ch" forName="ChildAccent2" refType="h" fact="0.7027"/>
              <dgm:constr type="l" for="ch" forName="Child2" refType="w" fact="0.2817"/>
              <dgm:constr type="t" for="ch" forName="Child2" refType="h" fact="0.1892"/>
              <dgm:constr type="w" for="ch" forName="Child2" refType="w" fact="0.2183"/>
              <dgm:constr type="h" for="ch" forName="Child2" refType="h" fact="0.7027"/>
              <dgm:constr type="l" for="ch" forName="Parent2" refType="w" fact="0.25"/>
              <dgm:constr type="t" for="ch" forName="Parent2" refType="h" fact="0.0541"/>
              <dgm:constr type="w" for="ch" forName="Parent2" refType="w" fact="0.25"/>
              <dgm:constr type="h" for="ch" forName="Parent2" refType="h" fact="0.1351"/>
              <dgm:constr type="l" for="ch" forName="ChildAccent3" refType="w" fact="0.5"/>
              <dgm:constr type="t" for="ch" forName="ChildAccent3" refType="h" fact="0.1892"/>
              <dgm:constr type="w" for="ch" forName="ChildAccent3" refType="w" fact="0.25"/>
              <dgm:constr type="h" for="ch" forName="ChildAccent3" refType="h" fact="0.7568"/>
              <dgm:constr type="l" for="ch" forName="Child3" refType="w" fact="0.5317"/>
              <dgm:constr type="t" for="ch" forName="Child3" refType="h" fact="0.1892"/>
              <dgm:constr type="w" for="ch" forName="Child3" refType="w" fact="0.2183"/>
              <dgm:constr type="h" for="ch" forName="Child3" refType="h" fact="0.7568"/>
              <dgm:constr type="l" for="ch" forName="Parent3" refType="w" fact="0.5"/>
              <dgm:constr type="t" for="ch" forName="Parent3" refType="h" fact="0.0275"/>
              <dgm:constr type="w" for="ch" forName="Parent3" refType="w" fact="0.25"/>
              <dgm:constr type="h" for="ch" forName="Parent3" refType="h" fact="0.1622"/>
              <dgm:constr type="l" for="ch" forName="ChildAccent4" refType="w" fact="0.75"/>
              <dgm:constr type="t" for="ch" forName="ChildAccent4" refType="h" fact="0.1892"/>
              <dgm:constr type="w" for="ch" forName="ChildAccent4" refType="w" fact="0.25"/>
              <dgm:constr type="h" for="ch" forName="ChildAccent4" refType="h" fact="0.8108"/>
              <dgm:constr type="l" for="ch" forName="Child4" refType="w" fact="0.7817"/>
              <dgm:constr type="t" for="ch" forName="Child4" refType="h" fact="0.1892"/>
              <dgm:constr type="w" for="ch" forName="Child4" refType="w" fact="0.2183"/>
              <dgm:constr type="h" for="ch" forName="Child4" refType="h" fact="0.8108"/>
              <dgm:constr type="l" for="ch" forName="Parent4" refType="w" fact="0.75"/>
              <dgm:constr type="t" for="ch" forName="Parent4" refType="h" fact="0"/>
              <dgm:constr type="w" for="ch" forName="Parent4" refType="w" fact="0.25"/>
              <dgm:constr type="h" for="ch" forName="Parent4" refType="h" fact="0.1892"/>
            </dgm:constrLst>
          </dgm:if>
          <dgm:if name="Name8" axis="ch" ptType="node" func="cnt" op="equ" val="5">
            <dgm:alg type="composite">
              <dgm:param type="ar" val="1.574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ChildAccent1" refType="w" fact="0"/>
              <dgm:constr type="t" for="ch" forName="ChildAccent1" refType="h" fact="0.2"/>
              <dgm:constr type="w" for="ch" forName="ChildAccent1" refType="w" fact="0.2001"/>
              <dgm:constr type="h" for="ch" forName="ChildAccent1" refType="h" fact="0.6"/>
              <dgm:constr type="l" for="ch" forName="Child1" refType="w" fact="0.0254"/>
              <dgm:constr type="t" for="ch" forName="Child1" refType="h" fact="0.2"/>
              <dgm:constr type="w" for="ch" forName="Child1" refType="w" fact="0.1747"/>
              <dgm:constr type="h" for="ch" forName="Child1" refType="h" fact="0.6"/>
              <dgm:constr type="l" for="ch" forName="Parent1" refType="w" fact="0"/>
              <dgm:constr type="t" for="ch" forName="Parent1" refType="h" fact="0.1"/>
              <dgm:constr type="w" for="ch" forName="Parent1" refType="w" fact="0.2001"/>
              <dgm:constr type="h" for="ch" forName="Parent1" refType="h" fact="0.1"/>
              <dgm:constr type="l" for="ch" forName="ChildAccent2" refType="w" fact="0.2001"/>
              <dgm:constr type="t" for="ch" forName="ChildAccent2" refType="h" fact="0.2"/>
              <dgm:constr type="w" for="ch" forName="ChildAccent2" refType="w" fact="0.2001"/>
              <dgm:constr type="h" for="ch" forName="ChildAccent2" refType="h" fact="0.65"/>
              <dgm:constr type="l" for="ch" forName="Child2" refType="w" fact="0.2255"/>
              <dgm:constr type="t" for="ch" forName="Child2" refType="h" fact="0.2"/>
              <dgm:constr type="w" for="ch" forName="Child2" refType="w" fact="0.1747"/>
              <dgm:constr type="h" for="ch" forName="Child2" refType="h" fact="0.65"/>
              <dgm:constr type="l" for="ch" forName="Parent2" refType="w" fact="0.2001"/>
              <dgm:constr type="t" for="ch" forName="Parent2" refType="h" fact="0.075"/>
              <dgm:constr type="w" for="ch" forName="Parent2" refType="w" fact="0.2001"/>
              <dgm:constr type="h" for="ch" forName="Parent2" refType="h" fact="0.125"/>
              <dgm:constr type="l" for="ch" forName="ChildAccent3" refType="w" fact="0.4002"/>
              <dgm:constr type="t" for="ch" forName="ChildAccent3" refType="h" fact="0.2"/>
              <dgm:constr type="w" for="ch" forName="ChildAccent3" refType="w" fact="0.2001"/>
              <dgm:constr type="h" for="ch" forName="ChildAccent3" refType="h" fact="0.7"/>
              <dgm:constr type="l" for="ch" forName="Child3" refType="w" fact="0.4256"/>
              <dgm:constr type="t" for="ch" forName="Child3" refType="h" fact="0.2"/>
              <dgm:constr type="w" for="ch" forName="Child3" refType="w" fact="0.1747"/>
              <dgm:constr type="h" for="ch" forName="Child3" refType="h" fact="0.7"/>
              <dgm:constr type="l" for="ch" forName="Parent3" refType="w" fact="0.4002"/>
              <dgm:constr type="t" for="ch" forName="Parent3" refType="h" fact="0.0508"/>
              <dgm:constr type="w" for="ch" forName="Parent3" refType="w" fact="0.2001"/>
              <dgm:constr type="h" for="ch" forName="Parent3" refType="h" fact="0.15"/>
              <dgm:constr type="l" for="ch" forName="ChildAccent4" refType="w" fact="0.6003"/>
              <dgm:constr type="t" for="ch" forName="ChildAccent4" refType="h" fact="0.2"/>
              <dgm:constr type="w" for="ch" forName="ChildAccent4" refType="w" fact="0.2001"/>
              <dgm:constr type="h" for="ch" forName="ChildAccent4" refType="h" fact="0.75"/>
              <dgm:constr type="l" for="ch" forName="Child4" refType="w" fact="0.6257"/>
              <dgm:constr type="t" for="ch" forName="Child4" refType="h" fact="0.2"/>
              <dgm:constr type="w" for="ch" forName="Child4" refType="w" fact="0.1747"/>
              <dgm:constr type="h" for="ch" forName="Child4" refType="h" fact="0.75"/>
              <dgm:constr type="l" for="ch" forName="Parent4" refType="w" fact="0.6003"/>
              <dgm:constr type="t" for="ch" forName="Parent4" refType="h" fact="0.025"/>
              <dgm:constr type="w" for="ch" forName="Parent4" refType="w" fact="0.2001"/>
              <dgm:constr type="h" for="ch" forName="Parent4" refType="h" fact="0.175"/>
              <dgm:constr type="l" for="ch" forName="ChildAccent5" refType="w" fact="0.7999"/>
              <dgm:constr type="t" for="ch" forName="ChildAccent5" refType="h" fact="0.2"/>
              <dgm:constr type="w" for="ch" forName="ChildAccent5" refType="w" fact="0.2001"/>
              <dgm:constr type="h" for="ch" forName="ChildAccent5" refType="h" fact="0.8"/>
              <dgm:constr type="l" for="ch" forName="Child5" refType="w" fact="0.8253"/>
              <dgm:constr type="t" for="ch" forName="Child5" refType="h" fact="0.2"/>
              <dgm:constr type="w" for="ch" forName="Child5" refType="w" fact="0.1747"/>
              <dgm:constr type="h" for="ch" forName="Child5" refType="h" fact="0.8"/>
              <dgm:constr type="l" for="ch" forName="Parent5" refType="w" fact="0.7999"/>
              <dgm:constr type="t" for="ch" forName="Parent5" refType="h" fact="0"/>
              <dgm:constr type="w" for="ch" forName="Parent5" refType="w" fact="0.2001"/>
              <dgm:constr type="h" for="ch" forName="Parent5" refType="h" fact="0.2"/>
            </dgm:constrLst>
          </dgm:if>
          <dgm:if name="Name9" axis="ch" ptType="node" func="cnt" op="equ" val="6">
            <dgm:alg type="composite">
              <dgm:param type="ar" val="1.756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ChildAccent1" refType="w" fact="0"/>
              <dgm:constr type="t" for="ch" forName="ChildAccent1" refType="h" fact="0.2087"/>
              <dgm:constr type="w" for="ch" forName="ChildAccent1" refType="w" fact="0.167"/>
              <dgm:constr type="h" for="ch" forName="ChildAccent1" refType="h" fact="0.5586"/>
              <dgm:constr type="l" for="ch" forName="Child1" refType="w" fact="0.0212"/>
              <dgm:constr type="t" for="ch" forName="Child1" refType="h" fact="0.2087"/>
              <dgm:constr type="w" for="ch" forName="Child1" refType="w" fact="0.1458"/>
              <dgm:constr type="h" for="ch" forName="Child1" refType="h" fact="0.5586"/>
              <dgm:constr type="l" for="ch" forName="Parent1" refType="w" fact="0"/>
              <dgm:constr type="t" for="ch" forName="Parent1" refType="h" fact="0.1156"/>
              <dgm:constr type="w" for="ch" forName="Parent1" refType="w" fact="0.167"/>
              <dgm:constr type="h" for="ch" forName="Parent1" refType="h" fact="0.0931"/>
              <dgm:constr type="l" for="ch" forName="ChildAccent2" refType="w" fact="0.167"/>
              <dgm:constr type="t" for="ch" forName="ChildAccent2" refType="h" fact="0.2087"/>
              <dgm:constr type="w" for="ch" forName="ChildAccent2" refType="w" fact="0.167"/>
              <dgm:constr type="h" for="ch" forName="ChildAccent2" refType="h" fact="0.6051"/>
              <dgm:constr type="l" for="ch" forName="Child2" refType="w" fact="0.1888"/>
              <dgm:constr type="t" for="ch" forName="Child2" refType="h" fact="0.2087"/>
              <dgm:constr type="w" for="ch" forName="Child2" refType="w" fact="0.1458"/>
              <dgm:constr type="h" for="ch" forName="Child2" refType="h" fact="0.6051"/>
              <dgm:constr type="l" for="ch" forName="Parent2" refType="w" fact="0.167"/>
              <dgm:constr type="t" for="ch" forName="Parent2" refType="h" fact="0.0923"/>
              <dgm:constr type="w" for="ch" forName="Parent2" refType="w" fact="0.167"/>
              <dgm:constr type="h" for="ch" forName="Parent2" refType="h" fact="0.1164"/>
              <dgm:constr type="l" for="ch" forName="ChildAccent3" refType="w" fact="0.3339"/>
              <dgm:constr type="t" for="ch" forName="ChildAccent3" refType="h" fact="0.2087"/>
              <dgm:constr type="w" for="ch" forName="ChildAccent3" refType="w" fact="0.167"/>
              <dgm:constr type="h" for="ch" forName="ChildAccent3" refType="h" fact="0.6517"/>
              <dgm:constr type="l" for="ch" forName="Child3" refType="w" fact="0.3551"/>
              <dgm:constr type="t" for="ch" forName="Child3" refType="h" fact="0.2087"/>
              <dgm:constr type="w" for="ch" forName="Child3" refType="w" fact="0.1458"/>
              <dgm:constr type="h" for="ch" forName="Child3" refType="h" fact="0.6517"/>
              <dgm:constr type="l" for="ch" forName="Parent3" refType="w" fact="0.3339"/>
              <dgm:constr type="t" for="ch" forName="Parent3" refType="h" fact="0.0698"/>
              <dgm:constr type="w" for="ch" forName="Parent3" refType="w" fact="0.167"/>
              <dgm:constr type="h" for="ch" forName="Parent3" refType="h" fact="0.1396"/>
              <dgm:constr type="l" for="ch" forName="ChildAccent4" refType="w" fact="0.5009"/>
              <dgm:constr type="t" for="ch" forName="ChildAccent4" refType="h" fact="0.2087"/>
              <dgm:constr type="w" for="ch" forName="ChildAccent4" refType="w" fact="0.167"/>
              <dgm:constr type="h" for="ch" forName="ChildAccent4" refType="h" fact="0.6982"/>
              <dgm:constr type="l" for="ch" forName="Child4" refType="w" fact="0.5221"/>
              <dgm:constr type="t" for="ch" forName="Child4" refType="h" fact="0.2087"/>
              <dgm:constr type="w" for="ch" forName="Child4" refType="w" fact="0.1458"/>
              <dgm:constr type="h" for="ch" forName="Child4" refType="h" fact="0.6982"/>
              <dgm:constr type="l" for="ch" forName="Parent4" refType="w" fact="0.501"/>
              <dgm:constr type="t" for="ch" forName="Parent4" refType="h" fact="0.0458"/>
              <dgm:constr type="w" for="ch" forName="Parent4" refType="w" fact="0.167"/>
              <dgm:constr type="h" for="ch" forName="Parent4" refType="h" fact="0.1629"/>
              <dgm:constr type="l" for="ch" forName="ChildAccent5" refType="w" fact="0.6674"/>
              <dgm:constr type="t" for="ch" forName="ChildAccent5" refType="h" fact="0.2087"/>
              <dgm:constr type="w" for="ch" forName="ChildAccent5" refType="w" fact="0.167"/>
              <dgm:constr type="h" for="ch" forName="ChildAccent5" refType="h" fact="0.7448"/>
              <dgm:constr type="l" for="ch" forName="Child5" refType="w" fact="0.6886"/>
              <dgm:constr type="t" for="ch" forName="Child5" refType="h" fact="0.2087"/>
              <dgm:constr type="w" for="ch" forName="Child5" refType="w" fact="0.1458"/>
              <dgm:constr type="h" for="ch" forName="Child5" refType="h" fact="0.7448"/>
              <dgm:constr type="l" for="ch" forName="Parent5" refType="w" fact="0.668"/>
              <dgm:constr type="t" for="ch" forName="Parent5" refType="h" fact="0.0225"/>
              <dgm:constr type="w" for="ch" forName="Parent5" refType="w" fact="0.167"/>
              <dgm:constr type="h" for="ch" forName="Parent5" refType="h" fact="0.1862"/>
              <dgm:constr type="l" for="ch" forName="ChildAccent6" refType="w" fact="0.833"/>
              <dgm:constr type="t" for="ch" forName="ChildAccent6" refType="h" fact="0.2087"/>
              <dgm:constr type="w" for="ch" forName="ChildAccent6" refType="w" fact="0.167"/>
              <dgm:constr type="h" for="ch" forName="ChildAccent6" refType="h" fact="0.7913"/>
              <dgm:constr type="l" for="ch" forName="Child6" refType="w" fact="0.8542"/>
              <dgm:constr type="t" for="ch" forName="Child6" refType="h" fact="0.2087"/>
              <dgm:constr type="w" for="ch" forName="Child6" refType="w" fact="0.1458"/>
              <dgm:constr type="h" for="ch" forName="Child6" refType="h" fact="0.7913"/>
              <dgm:constr type="l" for="ch" forName="Parent6" refType="w" fact="0.835"/>
              <dgm:constr type="t" for="ch" forName="Parent6" refType="h" fact="0"/>
              <dgm:constr type="w" for="ch" forName="Parent6" refType="w" fact="0.165"/>
              <dgm:constr type="h" for="ch" forName="Parent6" refType="h" fact="0.2095"/>
            </dgm:constrLst>
          </dgm:if>
          <dgm:else name="Name10">
            <dgm:alg type="composite">
              <dgm:param type="ar" val="1.91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ChildAccent1" refType="w" fact="0"/>
              <dgm:constr type="t" for="ch" forName="ChildAccent1" refType="h" fact="0.2168"/>
              <dgm:constr type="w" for="ch" forName="ChildAccent1" refType="w" fact="0.1432"/>
              <dgm:constr type="h" for="ch" forName="ChildAccent1" refType="h" fact="0.5221"/>
              <dgm:constr type="l" for="ch" forName="Child1" refType="w" fact="0.0182"/>
              <dgm:constr type="t" for="ch" forName="Child1" refType="h" fact="0.2168"/>
              <dgm:constr type="w" for="ch" forName="Child1" refType="w" fact="0.125"/>
              <dgm:constr type="h" for="ch" forName="Child1" refType="h" fact="0.5221"/>
              <dgm:constr type="l" for="ch" forName="Parent1" refType="w" fact="0"/>
              <dgm:constr type="t" for="ch" forName="Parent1" refType="h" fact="0.1298"/>
              <dgm:constr type="w" for="ch" forName="Parent1" refType="w" fact="0.1432"/>
              <dgm:constr type="h" for="ch" forName="Parent1" refType="h" fact="0.087"/>
              <dgm:constr type="l" for="ch" forName="ChildAccent2" refType="w" fact="0.1432"/>
              <dgm:constr type="t" for="ch" forName="ChildAccent2" refType="h" fact="0.2168"/>
              <dgm:constr type="w" for="ch" forName="ChildAccent2" refType="w" fact="0.1432"/>
              <dgm:constr type="h" for="ch" forName="ChildAccent2" refType="h" fact="0.5656"/>
              <dgm:constr type="l" for="ch" forName="Child2" refType="w" fact="0.1614"/>
              <dgm:constr type="t" for="ch" forName="Child2" refType="h" fact="0.2168"/>
              <dgm:constr type="w" for="ch" forName="Child2" refType="w" fact="0.125"/>
              <dgm:constr type="h" for="ch" forName="Child2" refType="h" fact="0.5656"/>
              <dgm:constr type="l" for="ch" forName="Parent2" refType="w" fact="0.1432"/>
              <dgm:constr type="t" for="ch" forName="Parent2" refType="h" fact="0.108"/>
              <dgm:constr type="w" for="ch" forName="Parent2" refType="w" fact="0.1432"/>
              <dgm:constr type="h" for="ch" forName="Parent2" refType="h" fact="0.1088"/>
              <dgm:constr type="l" for="ch" forName="ChildAccent3" refType="w" fact="0.2865"/>
              <dgm:constr type="t" for="ch" forName="ChildAccent3" refType="h" fact="0.2168"/>
              <dgm:constr type="w" for="ch" forName="ChildAccent3" refType="w" fact="0.1432"/>
              <dgm:constr type="h" for="ch" forName="ChildAccent3" refType="h" fact="0.6091"/>
              <dgm:constr type="l" for="ch" forName="Child3" refType="w" fact="0.3047"/>
              <dgm:constr type="t" for="ch" forName="Child3" refType="h" fact="0.2168"/>
              <dgm:constr type="w" for="ch" forName="Child3" refType="w" fact="0.125"/>
              <dgm:constr type="h" for="ch" forName="Child3" refType="h" fact="0.6091"/>
              <dgm:constr type="l" for="ch" forName="Parent3" refType="w" fact="0.2865"/>
              <dgm:constr type="t" for="ch" forName="Parent3" refType="h" fact="0.087"/>
              <dgm:constr type="w" for="ch" forName="Parent3" refType="w" fact="0.1432"/>
              <dgm:constr type="h" for="ch" forName="Parent3" refType="h" fact="0.1305"/>
              <dgm:constr type="l" for="ch" forName="ChildAccent4" refType="w" fact="0.4297"/>
              <dgm:constr type="t" for="ch" forName="ChildAccent4" refType="h" fact="0.2168"/>
              <dgm:constr type="w" for="ch" forName="ChildAccent4" refType="w" fact="0.1432"/>
              <dgm:constr type="h" for="ch" forName="ChildAccent4" refType="h" fact="0.6526"/>
              <dgm:constr type="l" for="ch" forName="Child4" refType="w" fact="0.4479"/>
              <dgm:constr type="t" for="ch" forName="Child4" refType="h" fact="0.2168"/>
              <dgm:constr type="w" for="ch" forName="Child4" refType="w" fact="0.125"/>
              <dgm:constr type="h" for="ch" forName="Child4" refType="h" fact="0.6526"/>
              <dgm:constr type="l" for="ch" forName="Parent4" refType="w" fact="0.4297"/>
              <dgm:constr type="t" for="ch" forName="Parent4" refType="h" fact="0.0645"/>
              <dgm:constr type="w" for="ch" forName="Parent4" refType="w" fact="0.1432"/>
              <dgm:constr type="h" for="ch" forName="Parent4" refType="h" fact="0.1523"/>
              <dgm:constr type="l" for="ch" forName="ChildAccent5" refType="w" fact="0.5726"/>
              <dgm:constr type="t" for="ch" forName="ChildAccent5" refType="h" fact="0.2168"/>
              <dgm:constr type="w" for="ch" forName="ChildAccent5" refType="w" fact="0.1432"/>
              <dgm:constr type="h" for="ch" forName="ChildAccent5" refType="h" fact="0.6962"/>
              <dgm:constr type="l" for="ch" forName="Child5" refType="w" fact="0.5908"/>
              <dgm:constr type="t" for="ch" forName="Child5" refType="h" fact="0.2168"/>
              <dgm:constr type="w" for="ch" forName="Child5" refType="w" fact="0.125"/>
              <dgm:constr type="h" for="ch" forName="Child5" refType="h" fact="0.6962"/>
              <dgm:constr type="l" for="ch" forName="Parent5" refType="w" fact="0.5726"/>
              <dgm:constr type="t" for="ch" forName="Parent5" refType="h" fact="0.0428"/>
              <dgm:constr type="w" for="ch" forName="Parent5" refType="w" fact="0.1432"/>
              <dgm:constr type="h" for="ch" forName="Parent5" refType="h" fact="0.174"/>
              <dgm:constr type="l" for="ch" forName="ChildAccent6" refType="w" fact="0.7147"/>
              <dgm:constr type="t" for="ch" forName="ChildAccent6" refType="h" fact="0.2168"/>
              <dgm:constr type="w" for="ch" forName="ChildAccent6" refType="w" fact="0.1432"/>
              <dgm:constr type="h" for="ch" forName="ChildAccent6" refType="h" fact="0.7397"/>
              <dgm:constr type="l" for="ch" forName="Child6" refType="w" fact="0.7329"/>
              <dgm:constr type="t" for="ch" forName="Child6" refType="h" fact="0.2168"/>
              <dgm:constr type="w" for="ch" forName="Child6" refType="w" fact="0.125"/>
              <dgm:constr type="h" for="ch" forName="Child6" refType="h" fact="0.7397"/>
              <dgm:constr type="l" for="ch" forName="Parent6" refType="w" fact="0.716"/>
              <dgm:constr type="t" for="ch" forName="Parent6" refType="h" fact="0.0217"/>
              <dgm:constr type="w" for="ch" forName="Parent6" refType="w" fact="0.1424"/>
              <dgm:constr type="h" for="ch" forName="Parent6" refType="h" fact="0.1958"/>
              <dgm:constr type="l" for="ch" forName="ChildAccent7" refType="w" fact="0.8568"/>
              <dgm:constr type="t" for="ch" forName="ChildAccent7" refType="h" fact="0.2168"/>
              <dgm:constr type="w" for="ch" forName="ChildAccent7" refType="w" fact="0.1432"/>
              <dgm:constr type="h" for="ch" forName="ChildAccent7" refType="h" fact="0.7832"/>
              <dgm:constr type="l" for="ch" forName="Child7" refType="w" fact="0.875"/>
              <dgm:constr type="t" for="ch" forName="Child7" refType="h" fact="0.2168"/>
              <dgm:constr type="w" for="ch" forName="Child7" refType="w" fact="0.125"/>
              <dgm:constr type="h" for="ch" forName="Child7" refType="h" fact="0.7832"/>
              <dgm:constr type="l" for="ch" forName="Parent7" refType="w" fact="0.8577"/>
              <dgm:constr type="t" for="ch" forName="Parent7" refType="h" fact="0"/>
              <dgm:constr type="w" for="ch" forName="Parent7" refType="w" fact="0.1423"/>
              <dgm:constr type="h" for="ch" forName="Parent7" refType="h" fact="0.2175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0.4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Accent1" refType="w" fact="0"/>
              <dgm:constr type="t" for="ch" forName="ChildAccent1" refType="h" fact="0.1429"/>
              <dgm:constr type="w" for="ch" forName="ChildAccent1" refType="w"/>
              <dgm:constr type="h" for="ch" forName="ChildAccent1" refType="h" fact="0.8571"/>
              <dgm:constr type="l" for="ch" forName="Child1" refType="w" fact="0"/>
              <dgm:constr type="t" for="ch" forName="Child1" refType="h" fact="0.1429"/>
              <dgm:constr type="w" for="ch" forName="Child1" refType="w" fact="0.873"/>
              <dgm:constr type="h" for="ch" forName="Child1" refType="h" fact="0.8571"/>
              <dgm:constr type="l" for="ch" forName="Parent1" refType="w" fact="0"/>
              <dgm:constr type="t" for="ch" forName="Parent1" refType="h" fact="0"/>
              <dgm:constr type="w" for="ch" forName="Parent1" refType="w"/>
              <dgm:constr type="h" for="ch" forName="Parent1" refType="h" fact="0.1429"/>
            </dgm:constrLst>
          </dgm:if>
          <dgm:if name="Name14" axis="ch" ptType="node" func="cnt" op="equ" val="2">
            <dgm:alg type="composite">
              <dgm:param type="ar" val="0.8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Child2" refType="w" fact="0"/>
              <dgm:constr type="t" for="ch" forName="Child2" refType="h" fact="0.1613"/>
              <dgm:constr type="w" for="ch" forName="Child2" refType="w" fact="0.4365"/>
              <dgm:constr type="h" for="ch" forName="Child2" refType="h" fact="0.8387"/>
              <dgm:constr type="l" for="ch" forName="Child1" refType="w" fact="0.5"/>
              <dgm:constr type="t" for="ch" forName="Child1" refType="h" fact="0.1613"/>
              <dgm:constr type="w" for="ch" forName="Child1" refType="w" fact="0.4365"/>
              <dgm:constr type="h" for="ch" forName="Child1" refType="h" fact="0.7742"/>
              <dgm:constr type="l" for="ch" forName="ChildAccent1" refType="w" fact="0.5"/>
              <dgm:constr type="t" for="ch" forName="ChildAccent1" refType="h" fact="0.1613"/>
              <dgm:constr type="w" for="ch" forName="ChildAccent1" refType="w" fact="0.5"/>
              <dgm:constr type="h" for="ch" forName="ChildAccent1" refType="h" fact="0.7742"/>
              <dgm:constr type="l" for="ch" forName="Parent1" refType="w" fact="0.5"/>
              <dgm:constr type="t" for="ch" forName="Parent1" refType="h" fact="0.0323"/>
              <dgm:constr type="w" for="ch" forName="Parent1" refType="w" fact="0.5"/>
              <dgm:constr type="h" for="ch" forName="Parent1" refType="h" fact="0.129"/>
              <dgm:constr type="l" for="ch" forName="ChildAccent2" refType="w" fact="0"/>
              <dgm:constr type="t" for="ch" forName="ChildAccent2" refType="h" fact="0.1613"/>
              <dgm:constr type="w" for="ch" forName="ChildAccent2" refType="w" fact="0.5"/>
              <dgm:constr type="h" for="ch" forName="ChildAccent2" refType="h" fact="0.8387"/>
              <dgm:constr type="l" for="ch" forName="Parent2" refType="w" fact="0"/>
              <dgm:constr type="t" for="ch" forName="Parent2" refType="h" fact="0"/>
              <dgm:constr type="w" for="ch" forName="Parent2" refType="w" fact="0.5"/>
              <dgm:constr type="h" for="ch" forName="Parent2" refType="h" fact="0.1613"/>
            </dgm:constrLst>
          </dgm:if>
          <dgm:if name="Name15" axis="ch" ptType="node" func="cnt" op="equ" val="3">
            <dgm:alg type="composite">
              <dgm:param type="ar" val="1.1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Child3" refType="w" fact="0"/>
              <dgm:constr type="t" for="ch" forName="Child3" refType="h" fact="0.1757"/>
              <dgm:constr type="w" for="ch" forName="Child3" refType="w" fact="0.291"/>
              <dgm:constr type="h" for="ch" forName="Child3" refType="h" fact="0.8243"/>
              <dgm:constr type="l" for="ch" forName="Child2" refType="w" fact="0.3333"/>
              <dgm:constr type="t" for="ch" forName="Child2" refType="h" fact="0.1757"/>
              <dgm:constr type="w" for="ch" forName="Child2" refType="w" fact="0.291"/>
              <dgm:constr type="h" for="ch" forName="Child2" refType="h" fact="0.7655"/>
              <dgm:constr type="l" for="ch" forName="Child1" refType="w" fact="0.6667"/>
              <dgm:constr type="t" for="ch" forName="Child1" refType="h" fact="0.1757"/>
              <dgm:constr type="w" for="ch" forName="Child1" refType="w" fact="0.291"/>
              <dgm:constr type="h" for="ch" forName="Child1" refType="h" fact="0.7066"/>
              <dgm:constr type="l" for="ch" forName="ChildAccent1" refType="w" fact="0.6667"/>
              <dgm:constr type="t" for="ch" forName="ChildAccent1" refType="h" fact="0.1757"/>
              <dgm:constr type="w" for="ch" forName="ChildAccent1" refType="w" fact="0.3333"/>
              <dgm:constr type="h" for="ch" forName="ChildAccent1" refType="h" fact="0.7066"/>
              <dgm:constr type="l" for="ch" forName="Parent1" refType="w" fact="0.6667"/>
              <dgm:constr type="t" for="ch" forName="Parent1" refType="h" fact="0.0579"/>
              <dgm:constr type="w" for="ch" forName="Parent1" refType="w" fact="0.3333"/>
              <dgm:constr type="h" for="ch" forName="Parent1" refType="h" fact="0.1178"/>
              <dgm:constr type="l" for="ch" forName="ChildAccent2" refType="w" fact="0.3333"/>
              <dgm:constr type="t" for="ch" forName="ChildAccent2" refType="h" fact="0.1757"/>
              <dgm:constr type="w" for="ch" forName="ChildAccent2" refType="w" fact="0.3333"/>
              <dgm:constr type="h" for="ch" forName="ChildAccent2" refType="h" fact="0.7655"/>
              <dgm:constr type="l" for="ch" forName="Parent2" refType="w" fact="0.3333"/>
              <dgm:constr type="t" for="ch" forName="Parent2" refType="h" fact="0.0285"/>
              <dgm:constr type="w" for="ch" forName="Parent2" refType="w" fact="0.3333"/>
              <dgm:constr type="h" for="ch" forName="Parent2" refType="h" fact="0.1472"/>
              <dgm:constr type="l" for="ch" forName="ChildAccent3" refType="w" fact="0"/>
              <dgm:constr type="t" for="ch" forName="ChildAccent3" refType="h" fact="0.1757"/>
              <dgm:constr type="w" for="ch" forName="ChildAccent3" refType="w" fact="0.3333"/>
              <dgm:constr type="h" for="ch" forName="ChildAccent3" refType="h" fact="0.8243"/>
              <dgm:constr type="l" for="ch" forName="Parent3" refType="w" fact="0"/>
              <dgm:constr type="t" for="ch" forName="Parent3" refType="h" fact="0"/>
              <dgm:constr type="w" for="ch" forName="Parent3" refType="w" fact="0.3333"/>
              <dgm:constr type="h" for="ch" forName="Parent3" refType="h" fact="0.176"/>
            </dgm:constrLst>
          </dgm:if>
          <dgm:if name="Name16" axis="ch" ptType="node" func="cnt" op="equ" val="4">
            <dgm:alg type="composite">
              <dgm:param type="ar" val="1.362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Child4" refType="w" fact="0"/>
              <dgm:constr type="t" for="ch" forName="Child4" refType="h" fact="0.1892"/>
              <dgm:constr type="w" for="ch" forName="Child4" refType="w" fact="0.2183"/>
              <dgm:constr type="h" for="ch" forName="Child4" refType="h" fact="0.8108"/>
              <dgm:constr type="l" for="ch" forName="Child3" refType="w" fact="0.25"/>
              <dgm:constr type="t" for="ch" forName="Child3" refType="h" fact="0.1892"/>
              <dgm:constr type="w" for="ch" forName="Child3" refType="w" fact="0.2183"/>
              <dgm:constr type="h" for="ch" forName="Child3" refType="h" fact="0.7568"/>
              <dgm:constr type="l" for="ch" forName="Child2" refType="w" fact="0.5"/>
              <dgm:constr type="t" for="ch" forName="Child2" refType="h" fact="0.1892"/>
              <dgm:constr type="w" for="ch" forName="Child2" refType="w" fact="0.2183"/>
              <dgm:constr type="h" for="ch" forName="Child2" refType="h" fact="0.7027"/>
              <dgm:constr type="l" for="ch" forName="Child1" refType="w" fact="0.75"/>
              <dgm:constr type="t" for="ch" forName="Child1" refType="h" fact="0.1892"/>
              <dgm:constr type="w" for="ch" forName="Child1" refType="w" fact="0.2183"/>
              <dgm:constr type="h" for="ch" forName="Child1" refType="h" fact="0.6486"/>
              <dgm:constr type="l" for="ch" forName="ChildAccent1" refType="w" fact="0.75"/>
              <dgm:constr type="t" for="ch" forName="ChildAccent1" refType="h" fact="0.1892"/>
              <dgm:constr type="w" for="ch" forName="ChildAccent1" refType="w" fact="0.25"/>
              <dgm:constr type="h" for="ch" forName="ChildAccent1" refType="h" fact="0.6486"/>
              <dgm:constr type="l" for="ch" forName="Parent1" refType="w" fact="0.75"/>
              <dgm:constr type="t" for="ch" forName="Parent1" refType="h" fact="0.0811"/>
              <dgm:constr type="w" for="ch" forName="Parent1" refType="w" fact="0.25"/>
              <dgm:constr type="h" for="ch" forName="Parent1" refType="h" fact="0.1081"/>
              <dgm:constr type="l" for="ch" forName="ChildAccent2" refType="w" fact="0.5"/>
              <dgm:constr type="t" for="ch" forName="ChildAccent2" refType="h" fact="0.1892"/>
              <dgm:constr type="w" for="ch" forName="ChildAccent2" refType="w" fact="0.25"/>
              <dgm:constr type="h" for="ch" forName="ChildAccent2" refType="h" fact="0.7027"/>
              <dgm:constr type="l" for="ch" forName="Parent2" refType="w" fact="0.5"/>
              <dgm:constr type="t" for="ch" forName="Parent2" refType="h" fact="0.0541"/>
              <dgm:constr type="w" for="ch" forName="Parent2" refType="w" fact="0.25"/>
              <dgm:constr type="h" for="ch" forName="Parent2" refType="h" fact="0.1351"/>
              <dgm:constr type="l" for="ch" forName="ChildAccent3" refType="w" fact="0.25"/>
              <dgm:constr type="t" for="ch" forName="ChildAccent3" refType="h" fact="0.1892"/>
              <dgm:constr type="w" for="ch" forName="ChildAccent3" refType="w" fact="0.25"/>
              <dgm:constr type="h" for="ch" forName="ChildAccent3" refType="h" fact="0.7568"/>
              <dgm:constr type="l" for="ch" forName="Parent3" refType="w" fact="0.25"/>
              <dgm:constr type="t" for="ch" forName="Parent3" refType="h" fact="0.0279"/>
              <dgm:constr type="w" for="ch" forName="Parent3" refType="w" fact="0.25"/>
              <dgm:constr type="h" for="ch" forName="Parent3" refType="h" fact="0.161"/>
              <dgm:constr type="l" for="ch" forName="ChildAccent4" refType="w" fact="0"/>
              <dgm:constr type="t" for="ch" forName="ChildAccent4" refType="h" fact="0.1892"/>
              <dgm:constr type="w" for="ch" forName="ChildAccent4" refType="w" fact="0.25"/>
              <dgm:constr type="h" for="ch" forName="ChildAccent4" refType="h" fact="0.8108"/>
              <dgm:constr type="l" for="ch" forName="Parent4" refType="w" fact="0"/>
              <dgm:constr type="t" for="ch" forName="Parent4" refType="h" fact="0"/>
              <dgm:constr type="w" for="ch" forName="Parent4" refType="w" fact="0.25"/>
              <dgm:constr type="h" for="ch" forName="Parent4" refType="h" fact="0.1892"/>
            </dgm:constrLst>
          </dgm:if>
          <dgm:if name="Name17" axis="ch" ptType="node" func="cnt" op="equ" val="5">
            <dgm:alg type="composite">
              <dgm:param type="ar" val="1.574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Child5" refType="w" fact="0"/>
              <dgm:constr type="t" for="ch" forName="Child5" refType="h" fact="0.2"/>
              <dgm:constr type="w" for="ch" forName="Child5" refType="w" fact="0.1747"/>
              <dgm:constr type="h" for="ch" forName="Child5" refType="h" fact="0.8"/>
              <dgm:constr type="l" for="ch" forName="Child4" refType="w" fact="0.2001"/>
              <dgm:constr type="t" for="ch" forName="Child4" refType="h" fact="0.2"/>
              <dgm:constr type="w" for="ch" forName="Child4" refType="w" fact="0.1747"/>
              <dgm:constr type="h" for="ch" forName="Child4" refType="h" fact="0.75"/>
              <dgm:constr type="l" for="ch" forName="Child3" refType="w" fact="0.4002"/>
              <dgm:constr type="t" for="ch" forName="Child3" refType="h" fact="0.2"/>
              <dgm:constr type="w" for="ch" forName="Child3" refType="w" fact="0.1747"/>
              <dgm:constr type="h" for="ch" forName="Child3" refType="h" fact="0.7"/>
              <dgm:constr type="l" for="ch" forName="Child2" refType="w" fact="0.6003"/>
              <dgm:constr type="t" for="ch" forName="Child2" refType="h" fact="0.2"/>
              <dgm:constr type="w" for="ch" forName="Child2" refType="w" fact="0.1747"/>
              <dgm:constr type="h" for="ch" forName="Child2" refType="h" fact="0.65"/>
              <dgm:constr type="l" for="ch" forName="Child1" refType="w" fact="0.7999"/>
              <dgm:constr type="t" for="ch" forName="Child1" refType="h" fact="0.2"/>
              <dgm:constr type="w" for="ch" forName="Child1" refType="w" fact="0.1747"/>
              <dgm:constr type="h" for="ch" forName="Child1" refType="h" fact="0.6"/>
              <dgm:constr type="l" for="ch" forName="ChildAccent1" refType="w" fact="0.7999"/>
              <dgm:constr type="t" for="ch" forName="ChildAccent1" refType="h" fact="0.2"/>
              <dgm:constr type="w" for="ch" forName="ChildAccent1" refType="w" fact="0.2001"/>
              <dgm:constr type="h" for="ch" forName="ChildAccent1" refType="h" fact="0.6"/>
              <dgm:constr type="l" for="ch" forName="Parent1" refType="w" fact="0.7999"/>
              <dgm:constr type="t" for="ch" forName="Parent1" refType="h" fact="0.1"/>
              <dgm:constr type="w" for="ch" forName="Parent1" refType="w" fact="0.2001"/>
              <dgm:constr type="h" for="ch" forName="Parent1" refType="h" fact="0.1"/>
              <dgm:constr type="l" for="ch" forName="ChildAccent2" refType="w" fact="0.6003"/>
              <dgm:constr type="t" for="ch" forName="ChildAccent2" refType="h" fact="0.2"/>
              <dgm:constr type="w" for="ch" forName="ChildAccent2" refType="w" fact="0.2001"/>
              <dgm:constr type="h" for="ch" forName="ChildAccent2" refType="h" fact="0.65"/>
              <dgm:constr type="l" for="ch" forName="Parent2" refType="w" fact="0.6003"/>
              <dgm:constr type="t" for="ch" forName="Parent2" refType="h" fact="0.075"/>
              <dgm:constr type="w" for="ch" forName="Parent2" refType="w" fact="0.2001"/>
              <dgm:constr type="h" for="ch" forName="Parent2" refType="h" fact="0.125"/>
              <dgm:constr type="l" for="ch" forName="ChildAccent3" refType="w" fact="0.4002"/>
              <dgm:constr type="t" for="ch" forName="ChildAccent3" refType="h" fact="0.2"/>
              <dgm:constr type="w" for="ch" forName="ChildAccent3" refType="w" fact="0.2001"/>
              <dgm:constr type="h" for="ch" forName="ChildAccent3" refType="h" fact="0.7"/>
              <dgm:constr type="l" for="ch" forName="Parent3" refType="w" fact="0.4002"/>
              <dgm:constr type="t" for="ch" forName="Parent3" refType="h" fact="0.0508"/>
              <dgm:constr type="w" for="ch" forName="Parent3" refType="w" fact="0.2001"/>
              <dgm:constr type="h" for="ch" forName="Parent3" refType="h" fact="0.15"/>
              <dgm:constr type="l" for="ch" forName="ChildAccent4" refType="w" fact="0.2001"/>
              <dgm:constr type="t" for="ch" forName="ChildAccent4" refType="h" fact="0.2"/>
              <dgm:constr type="w" for="ch" forName="ChildAccent4" refType="w" fact="0.2001"/>
              <dgm:constr type="h" for="ch" forName="ChildAccent4" refType="h" fact="0.75"/>
              <dgm:constr type="l" for="ch" forName="Parent4" refType="w" fact="0.2001"/>
              <dgm:constr type="t" for="ch" forName="Parent4" refType="h" fact="0.025"/>
              <dgm:constr type="w" for="ch" forName="Parent4" refType="w" fact="0.2001"/>
              <dgm:constr type="h" for="ch" forName="Parent4" refType="h" fact="0.175"/>
              <dgm:constr type="l" for="ch" forName="ChildAccent5" refType="w" fact="0"/>
              <dgm:constr type="t" for="ch" forName="ChildAccent5" refType="h" fact="0.2"/>
              <dgm:constr type="w" for="ch" forName="ChildAccent5" refType="w" fact="0.2001"/>
              <dgm:constr type="h" for="ch" forName="ChildAccent5" refType="h" fact="0.8"/>
              <dgm:constr type="l" for="ch" forName="Parent5" refType="w" fact="0"/>
              <dgm:constr type="t" for="ch" forName="Parent5" refType="h" fact="0"/>
              <dgm:constr type="w" for="ch" forName="Parent5" refType="w" fact="0.2001"/>
              <dgm:constr type="h" for="ch" forName="Parent5" refType="h" fact="0.2"/>
            </dgm:constrLst>
          </dgm:if>
          <dgm:if name="Name18" axis="ch" ptType="node" func="cnt" op="equ" val="6">
            <dgm:alg type="composite">
              <dgm:param type="ar" val="1.756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Child6" refType="w" fact="0"/>
              <dgm:constr type="t" for="ch" forName="Child6" refType="h" fact="0.2087"/>
              <dgm:constr type="w" for="ch" forName="Child6" refType="w" fact="0.1458"/>
              <dgm:constr type="h" for="ch" forName="Child6" refType="h" fact="0.7913"/>
              <dgm:constr type="l" for="ch" forName="Child5" refType="w" fact="0.167"/>
              <dgm:constr type="t" for="ch" forName="Child5" refType="h" fact="0.2087"/>
              <dgm:constr type="w" for="ch" forName="Child5" refType="w" fact="0.1458"/>
              <dgm:constr type="h" for="ch" forName="Child5" refType="h" fact="0.7448"/>
              <dgm:constr type="l" for="ch" forName="Child4" refType="w" fact="0.3339"/>
              <dgm:constr type="t" for="ch" forName="Child4" refType="h" fact="0.2087"/>
              <dgm:constr type="w" for="ch" forName="Child4" refType="w" fact="0.1458"/>
              <dgm:constr type="h" for="ch" forName="Child4" refType="h" fact="0.6982"/>
              <dgm:constr type="l" for="ch" forName="Child3" refType="w" fact="0.5009"/>
              <dgm:constr type="t" for="ch" forName="Child3" refType="h" fact="0.2087"/>
              <dgm:constr type="w" for="ch" forName="Child3" refType="w" fact="0.1458"/>
              <dgm:constr type="h" for="ch" forName="Child3" refType="h" fact="0.6517"/>
              <dgm:constr type="l" for="ch" forName="Child2" refType="w" fact="0.6674"/>
              <dgm:constr type="t" for="ch" forName="Child2" refType="h" fact="0.2087"/>
              <dgm:constr type="w" for="ch" forName="Child2" refType="w" fact="0.1458"/>
              <dgm:constr type="h" for="ch" forName="Child2" refType="h" fact="0.6051"/>
              <dgm:constr type="l" for="ch" forName="Child1" refType="w" fact="0.833"/>
              <dgm:constr type="t" for="ch" forName="Child1" refType="h" fact="0.2087"/>
              <dgm:constr type="w" for="ch" forName="Child1" refType="w" fact="0.1458"/>
              <dgm:constr type="h" for="ch" forName="Child1" refType="h" fact="0.5586"/>
              <dgm:constr type="l" for="ch" forName="ChildAccent1" refType="w" fact="0.833"/>
              <dgm:constr type="t" for="ch" forName="ChildAccent1" refType="h" fact="0.2087"/>
              <dgm:constr type="w" for="ch" forName="ChildAccent1" refType="w" fact="0.167"/>
              <dgm:constr type="h" for="ch" forName="ChildAccent1" refType="h" fact="0.5586"/>
              <dgm:constr type="l" for="ch" forName="Parent1" refType="w" fact="0.833"/>
              <dgm:constr type="t" for="ch" forName="Parent1" refType="h" fact="0.1156"/>
              <dgm:constr type="w" for="ch" forName="Parent1" refType="w" fact="0.167"/>
              <dgm:constr type="h" for="ch" forName="Parent1" refType="h" fact="0.0931"/>
              <dgm:constr type="l" for="ch" forName="ChildAccent2" refType="w" fact="0.6674"/>
              <dgm:constr type="t" for="ch" forName="ChildAccent2" refType="h" fact="0.2087"/>
              <dgm:constr type="w" for="ch" forName="ChildAccent2" refType="w" fact="0.167"/>
              <dgm:constr type="h" for="ch" forName="ChildAccent2" refType="h" fact="0.6051"/>
              <dgm:constr type="l" for="ch" forName="Parent2" refType="w" fact="0.6674"/>
              <dgm:constr type="t" for="ch" forName="Parent2" refType="h" fact="0.0923"/>
              <dgm:constr type="w" for="ch" forName="Parent2" refType="w" fact="0.165"/>
              <dgm:constr type="h" for="ch" forName="Parent2" refType="h" fact="0.1164"/>
              <dgm:constr type="l" for="ch" forName="ChildAccent3" refType="w" fact="0.5009"/>
              <dgm:constr type="t" for="ch" forName="ChildAccent3" refType="h" fact="0.2087"/>
              <dgm:constr type="w" for="ch" forName="ChildAccent3" refType="w" fact="0.167"/>
              <dgm:constr type="h" for="ch" forName="ChildAccent3" refType="h" fact="0.6517"/>
              <dgm:constr type="l" for="ch" forName="Parent3" refType="w" fact="0.5009"/>
              <dgm:constr type="t" for="ch" forName="Parent3" refType="h" fact="0.0698"/>
              <dgm:constr type="w" for="ch" forName="Parent3" refType="w" fact="0.166"/>
              <dgm:constr type="h" for="ch" forName="Parent3" refType="h" fact="0.1396"/>
              <dgm:constr type="l" for="ch" forName="ChildAccent4" refType="w" fact="0.3339"/>
              <dgm:constr type="t" for="ch" forName="ChildAccent4" refType="h" fact="0.2087"/>
              <dgm:constr type="w" for="ch" forName="ChildAccent4" refType="w" fact="0.167"/>
              <dgm:constr type="h" for="ch" forName="ChildAccent4" refType="h" fact="0.6982"/>
              <dgm:constr type="l" for="ch" forName="Parent4" refType="w" fact="0.3339"/>
              <dgm:constr type="t" for="ch" forName="Parent4" refType="h" fact="0.0458"/>
              <dgm:constr type="w" for="ch" forName="Parent4" refType="w" fact="0.167"/>
              <dgm:constr type="h" for="ch" forName="Parent4" refType="h" fact="0.1629"/>
              <dgm:constr type="l" for="ch" forName="ChildAccent5" refType="w" fact="0.167"/>
              <dgm:constr type="t" for="ch" forName="ChildAccent5" refType="h" fact="0.2087"/>
              <dgm:constr type="w" for="ch" forName="ChildAccent5" refType="w" fact="0.167"/>
              <dgm:constr type="h" for="ch" forName="ChildAccent5" refType="h" fact="0.7448"/>
              <dgm:constr type="l" for="ch" forName="Parent5" refType="w" fact="0.167"/>
              <dgm:constr type="t" for="ch" forName="Parent5" refType="h" fact="0.0225"/>
              <dgm:constr type="w" for="ch" forName="Parent5" refType="w" fact="0.167"/>
              <dgm:constr type="h" for="ch" forName="Parent5" refType="h" fact="0.1862"/>
              <dgm:constr type="l" for="ch" forName="ChildAccent6" refType="w" fact="0"/>
              <dgm:constr type="t" for="ch" forName="ChildAccent6" refType="h" fact="0.2087"/>
              <dgm:constr type="w" for="ch" forName="ChildAccent6" refType="w" fact="0.167"/>
              <dgm:constr type="h" for="ch" forName="ChildAccent6" refType="h" fact="0.7913"/>
              <dgm:constr type="l" for="ch" forName="Parent6" refType="w" fact="0"/>
              <dgm:constr type="t" for="ch" forName="Parent6" refType="h" fact="0"/>
              <dgm:constr type="w" for="ch" forName="Parent6" refType="w" fact="0.167"/>
              <dgm:constr type="h" for="ch" forName="Parent6" refType="h" fact="0.2095"/>
            </dgm:constrLst>
          </dgm:if>
          <dgm:else name="Name19">
            <dgm:alg type="composite">
              <dgm:param type="ar" val="1.91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Child7" refType="w" fact="0"/>
              <dgm:constr type="t" for="ch" forName="Child7" refType="h" fact="0.2168"/>
              <dgm:constr type="w" for="ch" forName="Child7" refType="w" fact="0.125"/>
              <dgm:constr type="h" for="ch" forName="Child7" refType="h" fact="0.7832"/>
              <dgm:constr type="l" for="ch" forName="Child6" refType="w" fact="0.1432"/>
              <dgm:constr type="t" for="ch" forName="Child6" refType="h" fact="0.2168"/>
              <dgm:constr type="w" for="ch" forName="Child6" refType="w" fact="0.125"/>
              <dgm:constr type="h" for="ch" forName="Child6" refType="h" fact="0.7397"/>
              <dgm:constr type="l" for="ch" forName="Child5" refType="w" fact="0.2865"/>
              <dgm:constr type="t" for="ch" forName="Child5" refType="h" fact="0.2168"/>
              <dgm:constr type="w" for="ch" forName="Child5" refType="w" fact="0.125"/>
              <dgm:constr type="h" for="ch" forName="Child5" refType="h" fact="0.6962"/>
              <dgm:constr type="l" for="ch" forName="Child4" refType="w" fact="0.4297"/>
              <dgm:constr type="t" for="ch" forName="Child4" refType="h" fact="0.2168"/>
              <dgm:constr type="w" for="ch" forName="Child4" refType="w" fact="0.125"/>
              <dgm:constr type="h" for="ch" forName="Child4" refType="h" fact="0.6526"/>
              <dgm:constr type="l" for="ch" forName="Child3" refType="w" fact="0.5726"/>
              <dgm:constr type="t" for="ch" forName="Child3" refType="h" fact="0.2168"/>
              <dgm:constr type="w" for="ch" forName="Child3" refType="w" fact="0.125"/>
              <dgm:constr type="h" for="ch" forName="Child3" refType="h" fact="0.6091"/>
              <dgm:constr type="l" for="ch" forName="Child2" refType="w" fact="0.7147"/>
              <dgm:constr type="t" for="ch" forName="Child2" refType="h" fact="0.2168"/>
              <dgm:constr type="w" for="ch" forName="Child2" refType="w" fact="0.125"/>
              <dgm:constr type="h" for="ch" forName="Child2" refType="h" fact="0.5656"/>
              <dgm:constr type="l" for="ch" forName="Child1" refType="w" fact="0.8568"/>
              <dgm:constr type="t" for="ch" forName="Child1" refType="h" fact="0.2168"/>
              <dgm:constr type="w" for="ch" forName="Child1" refType="w" fact="0.125"/>
              <dgm:constr type="h" for="ch" forName="Child1" refType="h" fact="0.5221"/>
              <dgm:constr type="l" for="ch" forName="ChildAccent1" refType="w" fact="0.8568"/>
              <dgm:constr type="t" for="ch" forName="ChildAccent1" refType="h" fact="0.2168"/>
              <dgm:constr type="w" for="ch" forName="ChildAccent1" refType="w" fact="0.1432"/>
              <dgm:constr type="h" for="ch" forName="ChildAccent1" refType="h" fact="0.5221"/>
              <dgm:constr type="l" for="ch" forName="Parent1" refType="w" fact="0.8568"/>
              <dgm:constr type="t" for="ch" forName="Parent1" refType="h" fact="0.1298"/>
              <dgm:constr type="w" for="ch" forName="Parent1" refType="w" fact="0.1432"/>
              <dgm:constr type="h" for="ch" forName="Parent1" refType="h" fact="0.087"/>
              <dgm:constr type="l" for="ch" forName="ChildAccent2" refType="w" fact="0.7147"/>
              <dgm:constr type="t" for="ch" forName="ChildAccent2" refType="h" fact="0.2168"/>
              <dgm:constr type="w" for="ch" forName="ChildAccent2" refType="w" fact="0.1432"/>
              <dgm:constr type="h" for="ch" forName="ChildAccent2" refType="h" fact="0.5656"/>
              <dgm:constr type="l" for="ch" forName="Parent2" refType="w" fact="0.7147"/>
              <dgm:constr type="t" for="ch" forName="Parent2" refType="h" fact="0.108"/>
              <dgm:constr type="w" for="ch" forName="Parent2" refType="w" fact="0.1425"/>
              <dgm:constr type="h" for="ch" forName="Parent2" refType="h" fact="0.1088"/>
              <dgm:constr type="l" for="ch" forName="ChildAccent3" refType="w" fact="0.5726"/>
              <dgm:constr type="t" for="ch" forName="ChildAccent3" refType="h" fact="0.2168"/>
              <dgm:constr type="w" for="ch" forName="ChildAccent3" refType="w" fact="0.1432"/>
              <dgm:constr type="h" for="ch" forName="ChildAccent3" refType="h" fact="0.6091"/>
              <dgm:constr type="l" for="ch" forName="Parent3" refType="w" fact="0.5726"/>
              <dgm:constr type="t" for="ch" forName="Parent3" refType="h" fact="0.087"/>
              <dgm:constr type="w" for="ch" forName="Parent3" refType="w" fact="0.142"/>
              <dgm:constr type="h" for="ch" forName="Parent3" refType="h" fact="0.1305"/>
              <dgm:constr type="l" for="ch" forName="ChildAccent4" refType="w" fact="0.4297"/>
              <dgm:constr type="t" for="ch" forName="ChildAccent4" refType="h" fact="0.2168"/>
              <dgm:constr type="w" for="ch" forName="ChildAccent4" refType="w" fact="0.1432"/>
              <dgm:constr type="h" for="ch" forName="ChildAccent4" refType="h" fact="0.6526"/>
              <dgm:constr type="l" for="ch" forName="Parent4" refType="w" fact="0.4297"/>
              <dgm:constr type="t" for="ch" forName="Parent4" refType="h" fact="0.0645"/>
              <dgm:constr type="w" for="ch" forName="Parent4" refType="w" fact="0.1432"/>
              <dgm:constr type="h" for="ch" forName="Parent4" refType="h" fact="0.1523"/>
              <dgm:constr type="l" for="ch" forName="ChildAccent5" refType="w" fact="0.2865"/>
              <dgm:constr type="t" for="ch" forName="ChildAccent5" refType="h" fact="0.2168"/>
              <dgm:constr type="w" for="ch" forName="ChildAccent5" refType="w" fact="0.1432"/>
              <dgm:constr type="h" for="ch" forName="ChildAccent5" refType="h" fact="0.6962"/>
              <dgm:constr type="l" for="ch" forName="Parent5" refType="w" fact="0.2865"/>
              <dgm:constr type="t" for="ch" forName="Parent5" refType="h" fact="0.0428"/>
              <dgm:constr type="w" for="ch" forName="Parent5" refType="w" fact="0.1432"/>
              <dgm:constr type="h" for="ch" forName="Parent5" refType="h" fact="0.174"/>
              <dgm:constr type="l" for="ch" forName="ChildAccent6" refType="w" fact="0.1432"/>
              <dgm:constr type="t" for="ch" forName="ChildAccent6" refType="h" fact="0.2168"/>
              <dgm:constr type="w" for="ch" forName="ChildAccent6" refType="w" fact="0.1432"/>
              <dgm:constr type="h" for="ch" forName="ChildAccent6" refType="h" fact="0.7397"/>
              <dgm:constr type="l" for="ch" forName="Parent6" refType="w" fact="0.1432"/>
              <dgm:constr type="t" for="ch" forName="Parent6" refType="h" fact="0.0217"/>
              <dgm:constr type="w" for="ch" forName="Parent6" refType="w" fact="0.1432"/>
              <dgm:constr type="h" for="ch" forName="Parent6" refType="h" fact="0.1958"/>
              <dgm:constr type="l" for="ch" forName="ChildAccent7" refType="w" fact="0"/>
              <dgm:constr type="t" for="ch" forName="ChildAccent7" refType="h" fact="0.2168"/>
              <dgm:constr type="w" for="ch" forName="ChildAccent7" refType="w" fact="0.1432"/>
              <dgm:constr type="h" for="ch" forName="ChildAccent7" refType="h" fact="0.7832"/>
              <dgm:constr type="l" for="ch" forName="Parent7" refType="w" fact="0"/>
              <dgm:constr type="t" for="ch" forName="Parent7" refType="h" fact="0"/>
              <dgm:constr type="w" for="ch" forName="Parent7" refType="w" fact="0.1432"/>
              <dgm:constr type="h" for="ch" forName="Parent7" refType="h" fact="0.2175"/>
            </dgm:constrLst>
          </dgm:else>
        </dgm:choose>
      </dgm:else>
    </dgm:choose>
    <dgm:forEach name="wrapper" axis="self" ptType="parTrans">
      <dgm:forEach name="accentRepeat" axis="self">
        <dgm:layoutNode name="ChildAccent" styleLbl="alignImgPlace1">
          <dgm:alg type="sp"/>
          <dgm:choose name="Name20">
            <dgm:if name="Name21" axis="followSib" ptType="node" func="cnt" op="equ" val="0">
              <dgm:shape xmlns:r="http://schemas.openxmlformats.org/officeDocument/2006/relationships" type="wedgeRectCallout" r:blip="">
                <dgm:adjLst>
                  <dgm:adj idx="1" val="0"/>
                  <dgm:adj idx="2" val="0"/>
                </dgm:adjLst>
              </dgm:shape>
            </dgm:if>
            <dgm:else name="Name22">
              <dgm:choose name="Name23">
                <dgm:if name="Name24" axis="precedSib" ptType="node" func="cnt" op="equ" val="6">
                  <dgm:shape xmlns:r="http://schemas.openxmlformats.org/officeDocument/2006/relationships" type="wedgeRectCallout" r:blip="">
                    <dgm:adjLst>
                      <dgm:adj idx="1" val="0"/>
                      <dgm:adj idx="2" val="0"/>
                    </dgm:adjLst>
                  </dgm:shape>
                </dgm:if>
                <dgm:else name="Name25">
                  <dgm:choose name="Name26">
                    <dgm:if name="Name27" func="var" arg="dir" op="equ" val="norm">
                      <dgm:shape xmlns:r="http://schemas.openxmlformats.org/officeDocument/2006/relationships" type="wedgeRectCallout" r:blip="">
                        <dgm:adjLst>
                          <dgm:adj idx="1" val="0.625"/>
                          <dgm:adj idx="2" val="0.2083"/>
                        </dgm:adjLst>
                      </dgm:shape>
                    </dgm:if>
                    <dgm:else name="Name28">
                      <dgm:shape xmlns:r="http://schemas.openxmlformats.org/officeDocument/2006/relationships" type="wedgeRectCallout" r:blip="">
                        <dgm:adjLst>
                          <dgm:adj idx="1" val="-0.625"/>
                          <dgm:adj idx="2" val="0.2083"/>
                        </dgm:adjLst>
                      </dgm:shape>
                    </dgm:else>
                  </dgm:choose>
                </dgm:else>
              </dgm:choose>
            </dgm:else>
          </dgm:choose>
          <dgm:presOf axis="des" ptType="node"/>
        </dgm:layoutNode>
      </dgm:forEach>
    </dgm:forEach>
    <dgm:forEach name="Name29" axis="ch" ptType="node" st="7" cnt="1">
      <dgm:layoutNode name="ChildAccent7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7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3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7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34" axis="ch" ptType="node" st="6" cnt="1">
      <dgm:layoutNode name="ChildAccent6">
        <dgm:alg type="sp"/>
        <dgm:shape xmlns:r="http://schemas.openxmlformats.org/officeDocument/2006/relationships" r:blip="">
          <dgm:adjLst/>
        </dgm:shape>
        <dgm:presOf/>
        <dgm:constrLst/>
        <dgm:forEach name="Name35" ref="accentRepeat"/>
      </dgm:layoutNode>
      <dgm:layoutNode name="Child6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38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6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39" axis="ch" ptType="node" st="5" cnt="1">
      <dgm:layoutNode name="Child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  <dgm:layoutNode name="Child5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4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5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44" axis="ch" ptType="node" st="4" cnt="1">
      <dgm:layoutNode name="ChildAccent4">
        <dgm:alg type="sp"/>
        <dgm:shape xmlns:r="http://schemas.openxmlformats.org/officeDocument/2006/relationships" r:blip="">
          <dgm:adjLst/>
        </dgm:shape>
        <dgm:presOf/>
        <dgm:constrLst/>
        <dgm:forEach name="Name45" ref="accent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48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4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49" axis="ch" ptType="node" st="3" cnt="1">
      <dgm:layoutNode name="ChildAccent3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Child3" styleLbl="revTx">
        <dgm:varLst>
          <dgm:chMax val="0"/>
          <dgm:chPref val="0"/>
          <dgm:bulletEnabled val="1"/>
        </dgm:varLst>
        <dgm:choose name="Name51">
          <dgm:if name="Name5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5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3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54" axis="ch" ptType="node" st="2" cnt="1">
      <dgm:layoutNode name="ChildAccent2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  <dgm:layoutNode name="Child2" styleLbl="revTx">
        <dgm:varLst>
          <dgm:chMax val="0"/>
          <dgm:chPref val="0"/>
          <dgm:bulletEnabled val="1"/>
        </dgm:varLst>
        <dgm:choose name="Name56">
          <dgm:if name="Name57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58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2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59" axis="ch" ptType="node" cnt="1">
      <dgm:layoutNode name="ChildAccent1">
        <dgm:alg type="sp"/>
        <dgm:shape xmlns:r="http://schemas.openxmlformats.org/officeDocument/2006/relationships" r:blip="">
          <dgm:adjLst/>
        </dgm:shape>
        <dgm:presOf/>
        <dgm:constrLst/>
        <dgm:forEach name="Name60" ref="accentRepeat"/>
      </dgm:layoutNode>
      <dgm:layoutNode name="Child1" styleLbl="revTx">
        <dgm:varLst>
          <dgm:chMax val="0"/>
          <dgm:chPref val="0"/>
          <dgm:bulletEnabled val="1"/>
        </dgm:varLst>
        <dgm:choose name="Name61">
          <dgm:if name="Name6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6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1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494511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793250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ngu-van-6-1/1/22/10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ngu-van-6-1/1/22/10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ngu-van-6-1/1/22/10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ngu-van-6-1/1/22/10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4.png"/><Relationship Id="rId4" Type="http://schemas.openxmlformats.org/officeDocument/2006/relationships/hyperlink" Target="https://www.facebook.com/hoc10fb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5;p1">
            <a:extLst>
              <a:ext uri="{FF2B5EF4-FFF2-40B4-BE49-F238E27FC236}">
                <a16:creationId xmlns:a16="http://schemas.microsoft.com/office/drawing/2014/main" id="{38848762-BDAA-E391-1E37-5CCD3E8E1464}"/>
              </a:ext>
            </a:extLst>
          </p:cNvPr>
          <p:cNvSpPr txBox="1"/>
          <p:nvPr/>
        </p:nvSpPr>
        <p:spPr>
          <a:xfrm>
            <a:off x="727107" y="2195423"/>
            <a:ext cx="10737785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r>
              <a:rPr lang="en-US" sz="5200" b="1" i="0" u="none" strike="noStrike" cap="none" dirty="0" err="1">
                <a:solidFill>
                  <a:srgbClr val="FF0000"/>
                </a:solidFill>
                <a:latin typeface="UTM Avo" panose="02040603050506020204" pitchFamily="18"/>
                <a:sym typeface="Arial"/>
              </a:rPr>
              <a:t>Bài</a:t>
            </a:r>
            <a:r>
              <a:rPr lang="en-US" sz="5200" b="1" i="0" u="none" strike="noStrike" cap="none" dirty="0">
                <a:solidFill>
                  <a:srgbClr val="FF0000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FF0000"/>
                </a:solidFill>
                <a:latin typeface="UTM Avo" panose="02040603050506020204" pitchFamily="18"/>
                <a:sym typeface="Arial"/>
              </a:rPr>
              <a:t>mở</a:t>
            </a:r>
            <a:r>
              <a:rPr lang="en-US" sz="5200" b="1" i="0" u="none" strike="noStrike" cap="none" dirty="0">
                <a:solidFill>
                  <a:srgbClr val="FF0000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FF0000"/>
                </a:solidFill>
                <a:latin typeface="UTM Avo" panose="02040603050506020204" pitchFamily="18"/>
                <a:sym typeface="Arial"/>
              </a:rPr>
              <a:t>đầu</a:t>
            </a:r>
            <a:endParaRPr lang="en-US" sz="5200" b="1" i="0" u="none" strike="noStrike" cap="none" dirty="0">
              <a:solidFill>
                <a:srgbClr val="FF0000"/>
              </a:solidFill>
              <a:latin typeface="UTM Avo" panose="02040603050506020204" pitchFamily="18"/>
              <a:sym typeface="Arial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r>
              <a:rPr lang="en-US" sz="5200" b="1" i="0" u="none" strike="noStrike" cap="none" dirty="0" err="1">
                <a:solidFill>
                  <a:srgbClr val="FF0000"/>
                </a:solidFill>
                <a:latin typeface="UTM Avo" panose="02040603050506020204" pitchFamily="18"/>
                <a:sym typeface="Arial"/>
              </a:rPr>
              <a:t>Tiết</a:t>
            </a:r>
            <a:r>
              <a:rPr lang="en-US" sz="5200" b="1" i="0" u="none" strike="noStrike" cap="none" dirty="0">
                <a:solidFill>
                  <a:srgbClr val="FF0000"/>
                </a:solidFill>
                <a:latin typeface="UTM Avo" panose="02040603050506020204" pitchFamily="18"/>
                <a:sym typeface="Arial"/>
              </a:rPr>
              <a:t> 4</a:t>
            </a:r>
            <a:endParaRPr lang="en-US" sz="5400" dirty="0">
              <a:latin typeface="UTM Avo" panose="02040603050506020204" pitchFamily="18"/>
            </a:endParaRPr>
          </a:p>
        </p:txBody>
      </p:sp>
      <p:sp>
        <p:nvSpPr>
          <p:cNvPr id="3" name="Google Shape;163;p1">
            <a:extLst>
              <a:ext uri="{FF2B5EF4-FFF2-40B4-BE49-F238E27FC236}">
                <a16:creationId xmlns:a16="http://schemas.microsoft.com/office/drawing/2014/main" id="{646B1BE7-4BB8-D5A0-F7B6-93513C177785}"/>
              </a:ext>
            </a:extLst>
          </p:cNvPr>
          <p:cNvSpPr txBox="1"/>
          <p:nvPr/>
        </p:nvSpPr>
        <p:spPr>
          <a:xfrm>
            <a:off x="9423400" y="0"/>
            <a:ext cx="27686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0" i="0" u="none" strike="noStrike" cap="none" dirty="0">
                <a:solidFill>
                  <a:srgbClr val="FFFFFF"/>
                </a:solidFill>
                <a:latin typeface="UTM Avo" panose="02040603050506020204" pitchFamily="18"/>
                <a:sym typeface="Arial"/>
              </a:rPr>
              <a:t>NGỮ VĂN 6</a:t>
            </a:r>
            <a:endParaRPr dirty="0">
              <a:latin typeface="UTM Avo" panose="02040603050506020204" pitchFamily="18"/>
            </a:endParaRPr>
          </a:p>
        </p:txBody>
      </p:sp>
      <p:sp>
        <p:nvSpPr>
          <p:cNvPr id="4" name="Google Shape;164;p1">
            <a:extLst>
              <a:ext uri="{FF2B5EF4-FFF2-40B4-BE49-F238E27FC236}">
                <a16:creationId xmlns:a16="http://schemas.microsoft.com/office/drawing/2014/main" id="{2637BAC1-16CB-BA75-7383-ADB39CC1017B}"/>
              </a:ext>
            </a:extLst>
          </p:cNvPr>
          <p:cNvSpPr/>
          <p:nvPr/>
        </p:nvSpPr>
        <p:spPr>
          <a:xfrm>
            <a:off x="10698870" y="646331"/>
            <a:ext cx="99097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rgbClr val="FFFFFF"/>
                </a:solidFill>
                <a:latin typeface="UTM Avo" panose="02040603050506020204" pitchFamily="18"/>
                <a:sym typeface="Arial"/>
              </a:rPr>
              <a:t>Tập</a:t>
            </a:r>
            <a:r>
              <a:rPr lang="en-US" sz="2400" b="0" i="0" u="none" strike="noStrike" cap="none" dirty="0">
                <a:solidFill>
                  <a:srgbClr val="FFFFFF"/>
                </a:solidFill>
                <a:latin typeface="UTM Avo" panose="02040603050506020204" pitchFamily="18"/>
                <a:sym typeface="Arial"/>
              </a:rPr>
              <a:t> 1</a:t>
            </a:r>
            <a:endParaRPr sz="2400" b="0" i="0" u="none" strike="noStrike" cap="none" dirty="0">
              <a:solidFill>
                <a:srgbClr val="FFFFFF"/>
              </a:solidFill>
              <a:latin typeface="UTM Avo" panose="02040603050506020204" pitchFamily="18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hlinkClick r:id="rId4"/>
            <a:extLst>
              <a:ext uri="{FF2B5EF4-FFF2-40B4-BE49-F238E27FC236}">
                <a16:creationId xmlns:a16="http://schemas.microsoft.com/office/drawing/2014/main" id="{DDD4D21C-3C7D-5326-DF71-AF4B9F8A7E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1784" y="3015453"/>
            <a:ext cx="3188431" cy="1764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430EB14-AAF0-CE01-A130-CFD2875509B6}"/>
              </a:ext>
            </a:extLst>
          </p:cNvPr>
          <p:cNvSpPr txBox="1">
            <a:spLocks/>
          </p:cNvSpPr>
          <p:nvPr/>
        </p:nvSpPr>
        <p:spPr>
          <a:xfrm>
            <a:off x="1148359" y="1984248"/>
            <a:ext cx="4560584" cy="11280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/>
              </a:rPr>
              <a:t>TÔI SẴN SÀNG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36E3B63-8566-9454-124C-0757254343DC}"/>
              </a:ext>
            </a:extLst>
          </p:cNvPr>
          <p:cNvSpPr txBox="1">
            <a:spLocks/>
          </p:cNvSpPr>
          <p:nvPr/>
        </p:nvSpPr>
        <p:spPr>
          <a:xfrm>
            <a:off x="1148359" y="3112316"/>
            <a:ext cx="4559425" cy="2230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vi-VN" sz="240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/>
              </a:rPr>
              <a:t>Hãy kiểm tra lại sách, vở, đồ dùng học tập để sẵn sàng cho năm học mới với bộ môn Ngữ </a:t>
            </a:r>
            <a:r>
              <a:rPr kumimoji="0" lang="vi-VN" sz="240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/>
              </a:rPr>
              <a:t>văn nhé</a:t>
            </a:r>
            <a:r>
              <a:rPr kumimoji="0" lang="en-US" sz="240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/>
              </a:rPr>
              <a:t>.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pic>
        <p:nvPicPr>
          <p:cNvPr id="7" name="Picture 2" descr="6,196 BEST Are You Ready IMAGES, STOCK PHOTOS &amp;amp; VECTORS | Adobe Stock">
            <a:extLst>
              <a:ext uri="{FF2B5EF4-FFF2-40B4-BE49-F238E27FC236}">
                <a16:creationId xmlns:a16="http://schemas.microsoft.com/office/drawing/2014/main" id="{B4CB5AED-BDA8-10C3-48FF-C7A3511E72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80" r="2892" b="-2"/>
          <a:stretch/>
        </p:blipFill>
        <p:spPr bwMode="auto">
          <a:xfrm>
            <a:off x="7041858" y="1984248"/>
            <a:ext cx="4786498" cy="4639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EA239E25-EC8C-1471-6667-98B7138551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1784" y="3080767"/>
            <a:ext cx="3188431" cy="1764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9393BD9-3DD8-70C4-4E6D-0C3077808ABA}"/>
              </a:ext>
            </a:extLst>
          </p:cNvPr>
          <p:cNvSpPr txBox="1">
            <a:spLocks/>
          </p:cNvSpPr>
          <p:nvPr/>
        </p:nvSpPr>
        <p:spPr>
          <a:xfrm>
            <a:off x="1171124" y="1773409"/>
            <a:ext cx="9849751" cy="67483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/>
              </a:rPr>
              <a:t>1. Học viết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C20C846E-A2C8-0BE4-2C41-E5C52514A5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25173341"/>
              </p:ext>
            </p:extLst>
          </p:nvPr>
        </p:nvGraphicFramePr>
        <p:xfrm>
          <a:off x="2974747" y="2448245"/>
          <a:ext cx="6242506" cy="41616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034D6-929A-8559-A888-F00E1CF54460}"/>
              </a:ext>
            </a:extLst>
          </p:cNvPr>
          <p:cNvSpPr txBox="1">
            <a:spLocks/>
          </p:cNvSpPr>
          <p:nvPr/>
        </p:nvSpPr>
        <p:spPr>
          <a:xfrm>
            <a:off x="862263" y="1780028"/>
            <a:ext cx="4118344" cy="52453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b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2</a:t>
            </a:r>
            <a:r>
              <a:rPr lang="en-US" sz="2800" b="1" kern="1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 </a:t>
            </a:r>
            <a:r>
              <a:rPr lang="en-US" sz="2800" b="1" kern="12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Học</a:t>
            </a:r>
            <a:r>
              <a:rPr lang="en-US" sz="2800" b="1" kern="1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nói</a:t>
            </a:r>
            <a:r>
              <a:rPr lang="en-US" sz="2800" b="1" kern="1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800" b="1" kern="1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nghe</a:t>
            </a:r>
            <a:endParaRPr lang="en-US" sz="2800" b="1" kern="12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523BB9E5-60FE-9DA2-EE07-98610861030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64259443"/>
              </p:ext>
            </p:extLst>
          </p:nvPr>
        </p:nvGraphicFramePr>
        <p:xfrm>
          <a:off x="685800" y="2191628"/>
          <a:ext cx="10820400" cy="46663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724891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696463D-070A-A5A0-5186-96B26D5BA9DF}"/>
              </a:ext>
            </a:extLst>
          </p:cNvPr>
          <p:cNvSpPr txBox="1">
            <a:spLocks/>
          </p:cNvSpPr>
          <p:nvPr/>
        </p:nvSpPr>
        <p:spPr>
          <a:xfrm>
            <a:off x="1043214" y="1529119"/>
            <a:ext cx="9849751" cy="8001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vi-VN" sz="2800" b="1" dirty="0">
                <a:latin typeface="UTM Avo" panose="02040603050506020204" pitchFamily="18"/>
              </a:rPr>
              <a:t>3. Cấu trúc sách </a:t>
            </a:r>
            <a:r>
              <a:rPr lang="vi-VN" sz="2800" b="1" i="1" dirty="0">
                <a:latin typeface="UTM Avo" panose="02040603050506020204" pitchFamily="18"/>
              </a:rPr>
              <a:t>Ngữ văn 6</a:t>
            </a:r>
            <a:endParaRPr lang="en-US" sz="2800" b="1" i="1" dirty="0">
              <a:latin typeface="UTM Avo" panose="02040603050506020204" pitchFamily="18"/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9E732A27-8C89-BD50-410E-7FF22AF29D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65742151"/>
              </p:ext>
            </p:extLst>
          </p:nvPr>
        </p:nvGraphicFramePr>
        <p:xfrm>
          <a:off x="1171124" y="2434313"/>
          <a:ext cx="9849751" cy="4423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614917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4DA7BC37-C707-D3B7-4C80-F96B7E0F96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1784" y="3080767"/>
            <a:ext cx="3188431" cy="1764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142E8B86-A547-0B3A-4507-CEE303A57F93}"/>
              </a:ext>
            </a:extLst>
          </p:cNvPr>
          <p:cNvSpPr txBox="1">
            <a:spLocks/>
          </p:cNvSpPr>
          <p:nvPr/>
        </p:nvSpPr>
        <p:spPr>
          <a:xfrm>
            <a:off x="2174152" y="2720898"/>
            <a:ext cx="7843695" cy="14162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 algn="just"/>
            <a:r>
              <a:rPr lang="vi-VN">
                <a:latin typeface="UTM Avo" panose="02040603050506020204" pitchFamily="18"/>
              </a:rPr>
              <a:t>Cùng tìm hiểu cấu trúc của sách qua các bài học cụ thể trong cuốn sách.</a:t>
            </a:r>
            <a:endParaRPr lang="en-US" dirty="0">
              <a:latin typeface="UTM Avo" panose="02040603050506020204" pitchFamily="1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E1237CED-D778-2158-BEF6-9977FBA0BE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1784" y="3080767"/>
            <a:ext cx="3188431" cy="1764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3D7480F-79DE-E0AB-B044-3D4E3187BF09}"/>
              </a:ext>
            </a:extLst>
          </p:cNvPr>
          <p:cNvSpPr/>
          <p:nvPr/>
        </p:nvSpPr>
        <p:spPr>
          <a:xfrm>
            <a:off x="2244457" y="2710873"/>
            <a:ext cx="7703085" cy="1270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304815" lvl="0" indent="-304815" defTabSz="609630">
              <a:buClrTx/>
              <a:buFont typeface="Arial" panose="020B0604020202020204" pitchFamily="34" charset="0"/>
              <a:buChar char="•"/>
              <a:defRPr/>
            </a:pPr>
            <a:r>
              <a:rPr lang="vi-VN" sz="2400">
                <a:latin typeface="UTM Avo" panose="02040603050506020204" pitchFamily="18"/>
              </a:rPr>
              <a:t>Đọc và soạn trước bài: </a:t>
            </a:r>
            <a:r>
              <a:rPr lang="vi-VN" sz="2400" b="1" i="1">
                <a:latin typeface="UTM Avo" panose="02040603050506020204" pitchFamily="18"/>
              </a:rPr>
              <a:t>Thánh Gióng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5">
            <a:extLst>
              <a:ext uri="{FF2B5EF4-FFF2-40B4-BE49-F238E27FC236}">
                <a16:creationId xmlns:a16="http://schemas.microsoft.com/office/drawing/2014/main" id="{5B3E63C9-EF74-19B8-19EA-DE44F97098FB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A7F873-262E-3754-33A3-E1CB22E569C2}"/>
              </a:ext>
            </a:extLst>
          </p:cNvPr>
          <p:cNvSpPr txBox="1"/>
          <p:nvPr/>
        </p:nvSpPr>
        <p:spPr>
          <a:xfrm>
            <a:off x="462105" y="912740"/>
            <a:ext cx="11367083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Like fanpage Hoc10 - Học 1 biết 10 để nhận thêm nhiều tài liệu giảng dạy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theo đường link:  </a:t>
            </a:r>
          </a:p>
        </p:txBody>
      </p:sp>
      <p:sp>
        <p:nvSpPr>
          <p:cNvPr id="4" name="Rectangle: Rounded Corners 10">
            <a:extLst>
              <a:ext uri="{FF2B5EF4-FFF2-40B4-BE49-F238E27FC236}">
                <a16:creationId xmlns:a16="http://schemas.microsoft.com/office/drawing/2014/main" id="{39AB6AA4-73EB-CABF-33FE-BC051AB295DF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5" name="TextBox 4">
            <a:hlinkClick r:id="rId4"/>
            <a:extLst>
              <a:ext uri="{FF2B5EF4-FFF2-40B4-BE49-F238E27FC236}">
                <a16:creationId xmlns:a16="http://schemas.microsoft.com/office/drawing/2014/main" id="{8F429C5E-44A2-B87E-8CC3-5F75C1A51177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Hoc10 – Học 1 biết 10</a:t>
            </a:r>
            <a:endParaRPr kumimoji="0" lang="en-US" sz="2400" b="1" i="0" u="sng" strike="noStrike" kern="1200" cap="none" spc="0" normalizeH="0" baseline="0" noProof="0">
              <a:ln>
                <a:noFill/>
              </a:ln>
              <a:solidFill>
                <a:srgbClr val="843C0C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/>
              <a:sym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D49E81-62B6-53FC-DEA4-8DEC4EC265EC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Hoặc truy cập qua QR code</a:t>
            </a:r>
          </a:p>
        </p:txBody>
      </p:sp>
      <p:pic>
        <p:nvPicPr>
          <p:cNvPr id="7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DD9AD9AB-355E-46FD-B3E0-E0FC0CE94B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9089820-CE2B-C1E8-A130-E726933174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</p:bld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245</Words>
  <Application>Microsoft Office PowerPoint</Application>
  <PresentationFormat>Widescreen</PresentationFormat>
  <Paragraphs>41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Symbol</vt:lpstr>
      <vt:lpstr>Calibri</vt:lpstr>
      <vt:lpstr>UTM Avo</vt:lpstr>
      <vt:lpstr>Arial</vt:lpstr>
      <vt:lpstr>Times New Roman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Ziczac</cp:lastModifiedBy>
  <cp:revision>5</cp:revision>
  <dcterms:created xsi:type="dcterms:W3CDTF">2023-10-19T01:39:18Z</dcterms:created>
  <dcterms:modified xsi:type="dcterms:W3CDTF">2024-02-19T02:52:42Z</dcterms:modified>
</cp:coreProperties>
</file>