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1"/>
  </p:notesMasterIdLst>
  <p:sldIdLst>
    <p:sldId id="256" r:id="rId2"/>
    <p:sldId id="281" r:id="rId3"/>
    <p:sldId id="304" r:id="rId4"/>
    <p:sldId id="284" r:id="rId5"/>
    <p:sldId id="305" r:id="rId6"/>
    <p:sldId id="286" r:id="rId7"/>
    <p:sldId id="316" r:id="rId8"/>
    <p:sldId id="290" r:id="rId9"/>
    <p:sldId id="292" r:id="rId10"/>
    <p:sldId id="318" r:id="rId11"/>
    <p:sldId id="319" r:id="rId12"/>
    <p:sldId id="320" r:id="rId13"/>
    <p:sldId id="291" r:id="rId14"/>
    <p:sldId id="293" r:id="rId15"/>
    <p:sldId id="294" r:id="rId16"/>
    <p:sldId id="296" r:id="rId17"/>
    <p:sldId id="321" r:id="rId18"/>
    <p:sldId id="279" r:id="rId19"/>
    <p:sldId id="299" r:id="rId20"/>
  </p:sldIdLst>
  <p:sldSz cx="12192000" cy="6858000"/>
  <p:notesSz cx="6858000" cy="9144000"/>
  <p:embeddedFontLs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6"/>
  </p:normalViewPr>
  <p:slideViewPr>
    <p:cSldViewPr snapToGrid="0">
      <p:cViewPr varScale="1">
        <p:scale>
          <a:sx n="60" d="100"/>
          <a:sy n="60" d="100"/>
        </p:scale>
        <p:origin x="78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559C55-6646-014A-91BB-2A0CE176F38C}" type="doc">
      <dgm:prSet loTypeId="urn:microsoft.com/office/officeart/2005/8/layout/hierarchy2" loCatId="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AED8529-1AF8-CA46-AABC-B64BA5B66B02}">
      <dgm:prSet phldrT="[Text]" custT="1"/>
      <dgm:spPr/>
      <dgm:t>
        <a:bodyPr/>
        <a:lstStyle/>
        <a:p>
          <a:r>
            <a:rPr lang="en-US" sz="2800">
              <a:solidFill>
                <a:schemeClr val="tx1"/>
              </a:solidFill>
              <a:latin typeface="UTM Avo" panose="02040603050506020204" pitchFamily="18"/>
            </a:rPr>
            <a:t>Từ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0939D0E3-2F7F-8249-90FB-2A40011CA15D}" type="parTrans" cxnId="{6D1565E6-3A91-7A41-A8DB-01AF8796C9C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7D8DF01-9833-4748-8F6B-F51E78985271}" type="sibTrans" cxnId="{6D1565E6-3A91-7A41-A8DB-01AF8796C9C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A06097-CB5F-5548-ACC8-8639C398D533}">
      <dgm:prSet phldrT="[Text]" custT="1"/>
      <dgm:spPr/>
      <dgm:t>
        <a:bodyPr/>
        <a:lstStyle/>
        <a:p>
          <a:r>
            <a:rPr lang="en-US" sz="2800">
              <a:solidFill>
                <a:schemeClr val="tx1"/>
              </a:solidFill>
              <a:latin typeface="UTM Avo" panose="02040603050506020204" pitchFamily="18"/>
            </a:rPr>
            <a:t>Từ phức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B94E98A0-C86F-B349-93A2-8C55540243B4}" type="parTrans" cxnId="{FF664F7F-6948-8140-B909-B22A489595B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19D17E4-C52D-2647-B3D7-9F7C67C5A7E3}" type="sibTrans" cxnId="{FF664F7F-6948-8140-B909-B22A489595B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B1346CD-0CB9-F640-8ACD-C7AB31A9760D}">
      <dgm:prSet phldrT="[Text]" custT="1"/>
      <dgm:spPr/>
      <dgm:t>
        <a:bodyPr/>
        <a:lstStyle/>
        <a:p>
          <a:r>
            <a:rPr lang="en-US" sz="2800">
              <a:solidFill>
                <a:schemeClr val="tx1"/>
              </a:solidFill>
              <a:latin typeface="UTM Avo" panose="02040603050506020204" pitchFamily="18"/>
            </a:rPr>
            <a:t>Từ ghép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68CE4233-0652-2B47-9161-9ACB9DE5E7C6}" type="parTrans" cxnId="{6CC77F96-6DD1-444E-B077-D9DD95BA6CC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0AE89A9-8406-F24C-B013-CFD70A41E23C}" type="sibTrans" cxnId="{6CC77F96-6DD1-444E-B077-D9DD95BA6CC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897AB23-F674-D34A-B8CF-5ACE38E31701}">
      <dgm:prSet phldrT="[Text]" custT="1"/>
      <dgm:spPr/>
      <dgm:t>
        <a:bodyPr/>
        <a:lstStyle/>
        <a:p>
          <a:r>
            <a:rPr lang="en-US" sz="2800">
              <a:solidFill>
                <a:schemeClr val="tx1"/>
              </a:solidFill>
              <a:latin typeface="UTM Avo" panose="02040603050506020204" pitchFamily="18"/>
            </a:rPr>
            <a:t>Từ láy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6730101A-5A24-4C4A-9097-D5A0DA0FF5C1}" type="parTrans" cxnId="{BCD3A049-273D-8944-9734-BCF1B6ED23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F5972B3-21E5-F947-AC87-C3945BFC3393}" type="sibTrans" cxnId="{BCD3A049-273D-8944-9734-BCF1B6ED23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DFC5BC9-F040-6F44-99D1-9BB189AC2087}">
      <dgm:prSet phldrT="[Text]" custT="1"/>
      <dgm:spPr/>
      <dgm:t>
        <a:bodyPr/>
        <a:lstStyle/>
        <a:p>
          <a:r>
            <a:rPr lang="en-US" sz="2800">
              <a:solidFill>
                <a:schemeClr val="tx1"/>
              </a:solidFill>
              <a:latin typeface="UTM Avo" panose="02040603050506020204" pitchFamily="18"/>
            </a:rPr>
            <a:t>Từ đơn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9908DA8A-3898-CE42-8CED-FD504BC6627C}" type="parTrans" cxnId="{6AC56B67-53C7-4041-B73F-49EBF25A9A5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EC93EC7-C2AB-A744-B3D9-376B402BCA4A}" type="sibTrans" cxnId="{6AC56B67-53C7-4041-B73F-49EBF25A9A5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3D5E165-BB42-2942-8BE5-F3EDBAE44447}" type="pres">
      <dgm:prSet presAssocID="{E0559C55-6646-014A-91BB-2A0CE176F38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DF913D9-0C49-B948-B144-EA00EF468B5F}" type="pres">
      <dgm:prSet presAssocID="{3AED8529-1AF8-CA46-AABC-B64BA5B66B02}" presName="root1" presStyleCnt="0"/>
      <dgm:spPr/>
    </dgm:pt>
    <dgm:pt modelId="{39F3660F-2944-1D4B-8196-8DFBDC6AF9F1}" type="pres">
      <dgm:prSet presAssocID="{3AED8529-1AF8-CA46-AABC-B64BA5B66B02}" presName="LevelOneTextNode" presStyleLbl="node0" presStyleIdx="0" presStyleCnt="1">
        <dgm:presLayoutVars>
          <dgm:chPref val="3"/>
        </dgm:presLayoutVars>
      </dgm:prSet>
      <dgm:spPr/>
    </dgm:pt>
    <dgm:pt modelId="{9023B94E-F952-7F4E-9A5E-C5FD195BED59}" type="pres">
      <dgm:prSet presAssocID="{3AED8529-1AF8-CA46-AABC-B64BA5B66B02}" presName="level2hierChild" presStyleCnt="0"/>
      <dgm:spPr/>
    </dgm:pt>
    <dgm:pt modelId="{A3E0BF86-CDC0-DE4F-8CCF-C2336CA8DCB3}" type="pres">
      <dgm:prSet presAssocID="{B94E98A0-C86F-B349-93A2-8C55540243B4}" presName="conn2-1" presStyleLbl="parChTrans1D2" presStyleIdx="0" presStyleCnt="2"/>
      <dgm:spPr/>
    </dgm:pt>
    <dgm:pt modelId="{49037E77-2C06-FA4E-8147-DB46431E9DCB}" type="pres">
      <dgm:prSet presAssocID="{B94E98A0-C86F-B349-93A2-8C55540243B4}" presName="connTx" presStyleLbl="parChTrans1D2" presStyleIdx="0" presStyleCnt="2"/>
      <dgm:spPr/>
    </dgm:pt>
    <dgm:pt modelId="{F7CFDA33-FF3C-F94C-9758-A8C8EAA293F2}" type="pres">
      <dgm:prSet presAssocID="{1BA06097-CB5F-5548-ACC8-8639C398D533}" presName="root2" presStyleCnt="0"/>
      <dgm:spPr/>
    </dgm:pt>
    <dgm:pt modelId="{FFAE6AD9-3A62-E345-A75A-516F8BFDFC31}" type="pres">
      <dgm:prSet presAssocID="{1BA06097-CB5F-5548-ACC8-8639C398D533}" presName="LevelTwoTextNode" presStyleLbl="node2" presStyleIdx="0" presStyleCnt="2">
        <dgm:presLayoutVars>
          <dgm:chPref val="3"/>
        </dgm:presLayoutVars>
      </dgm:prSet>
      <dgm:spPr/>
    </dgm:pt>
    <dgm:pt modelId="{2E9160F8-7496-2E42-BF80-044BAECF3B9E}" type="pres">
      <dgm:prSet presAssocID="{1BA06097-CB5F-5548-ACC8-8639C398D533}" presName="level3hierChild" presStyleCnt="0"/>
      <dgm:spPr/>
    </dgm:pt>
    <dgm:pt modelId="{4E696BC9-336F-AD40-9C25-1F8CFE36E149}" type="pres">
      <dgm:prSet presAssocID="{68CE4233-0652-2B47-9161-9ACB9DE5E7C6}" presName="conn2-1" presStyleLbl="parChTrans1D3" presStyleIdx="0" presStyleCnt="2"/>
      <dgm:spPr/>
    </dgm:pt>
    <dgm:pt modelId="{2818635B-A314-8E4A-ACAA-BD51E0EB2BF8}" type="pres">
      <dgm:prSet presAssocID="{68CE4233-0652-2B47-9161-9ACB9DE5E7C6}" presName="connTx" presStyleLbl="parChTrans1D3" presStyleIdx="0" presStyleCnt="2"/>
      <dgm:spPr/>
    </dgm:pt>
    <dgm:pt modelId="{B659B534-0E89-2844-822B-D936AE020D55}" type="pres">
      <dgm:prSet presAssocID="{BB1346CD-0CB9-F640-8ACD-C7AB31A9760D}" presName="root2" presStyleCnt="0"/>
      <dgm:spPr/>
    </dgm:pt>
    <dgm:pt modelId="{9F56C1E5-0A29-CB4D-B168-813F2A9FBD9B}" type="pres">
      <dgm:prSet presAssocID="{BB1346CD-0CB9-F640-8ACD-C7AB31A9760D}" presName="LevelTwoTextNode" presStyleLbl="node3" presStyleIdx="0" presStyleCnt="2">
        <dgm:presLayoutVars>
          <dgm:chPref val="3"/>
        </dgm:presLayoutVars>
      </dgm:prSet>
      <dgm:spPr/>
    </dgm:pt>
    <dgm:pt modelId="{1F3D3D90-7FA2-DF49-8A21-DD0D1A8EEC5F}" type="pres">
      <dgm:prSet presAssocID="{BB1346CD-0CB9-F640-8ACD-C7AB31A9760D}" presName="level3hierChild" presStyleCnt="0"/>
      <dgm:spPr/>
    </dgm:pt>
    <dgm:pt modelId="{7F1ABD29-F267-6B4B-A5C2-6251903D6DD2}" type="pres">
      <dgm:prSet presAssocID="{6730101A-5A24-4C4A-9097-D5A0DA0FF5C1}" presName="conn2-1" presStyleLbl="parChTrans1D3" presStyleIdx="1" presStyleCnt="2"/>
      <dgm:spPr/>
    </dgm:pt>
    <dgm:pt modelId="{4BE7E250-2BC9-8147-933B-5D417EE5F1D2}" type="pres">
      <dgm:prSet presAssocID="{6730101A-5A24-4C4A-9097-D5A0DA0FF5C1}" presName="connTx" presStyleLbl="parChTrans1D3" presStyleIdx="1" presStyleCnt="2"/>
      <dgm:spPr/>
    </dgm:pt>
    <dgm:pt modelId="{32EB9FA0-BDF1-E14F-B3AE-DE3E20D65E49}" type="pres">
      <dgm:prSet presAssocID="{E897AB23-F674-D34A-B8CF-5ACE38E31701}" presName="root2" presStyleCnt="0"/>
      <dgm:spPr/>
    </dgm:pt>
    <dgm:pt modelId="{016A89EA-B82A-DD42-84D8-923D6875DCD1}" type="pres">
      <dgm:prSet presAssocID="{E897AB23-F674-D34A-B8CF-5ACE38E31701}" presName="LevelTwoTextNode" presStyleLbl="node3" presStyleIdx="1" presStyleCnt="2">
        <dgm:presLayoutVars>
          <dgm:chPref val="3"/>
        </dgm:presLayoutVars>
      </dgm:prSet>
      <dgm:spPr/>
    </dgm:pt>
    <dgm:pt modelId="{24037FFD-3E93-6D46-A317-DBBC72F579DB}" type="pres">
      <dgm:prSet presAssocID="{E897AB23-F674-D34A-B8CF-5ACE38E31701}" presName="level3hierChild" presStyleCnt="0"/>
      <dgm:spPr/>
    </dgm:pt>
    <dgm:pt modelId="{F3931A18-768F-4E42-8E94-D087138AF14B}" type="pres">
      <dgm:prSet presAssocID="{9908DA8A-3898-CE42-8CED-FD504BC6627C}" presName="conn2-1" presStyleLbl="parChTrans1D2" presStyleIdx="1" presStyleCnt="2"/>
      <dgm:spPr/>
    </dgm:pt>
    <dgm:pt modelId="{747E7A7A-7E9C-2C4F-A5D3-56E22D565817}" type="pres">
      <dgm:prSet presAssocID="{9908DA8A-3898-CE42-8CED-FD504BC6627C}" presName="connTx" presStyleLbl="parChTrans1D2" presStyleIdx="1" presStyleCnt="2"/>
      <dgm:spPr/>
    </dgm:pt>
    <dgm:pt modelId="{97E09F0F-FA76-244F-AD22-F33D3C1AB632}" type="pres">
      <dgm:prSet presAssocID="{0DFC5BC9-F040-6F44-99D1-9BB189AC2087}" presName="root2" presStyleCnt="0"/>
      <dgm:spPr/>
    </dgm:pt>
    <dgm:pt modelId="{D6000E66-6341-974D-9BE9-2080984098C0}" type="pres">
      <dgm:prSet presAssocID="{0DFC5BC9-F040-6F44-99D1-9BB189AC2087}" presName="LevelTwoTextNode" presStyleLbl="node2" presStyleIdx="1" presStyleCnt="2">
        <dgm:presLayoutVars>
          <dgm:chPref val="3"/>
        </dgm:presLayoutVars>
      </dgm:prSet>
      <dgm:spPr/>
    </dgm:pt>
    <dgm:pt modelId="{CA48EBE0-4F5A-224B-93D0-E7FAEF5BE405}" type="pres">
      <dgm:prSet presAssocID="{0DFC5BC9-F040-6F44-99D1-9BB189AC2087}" presName="level3hierChild" presStyleCnt="0"/>
      <dgm:spPr/>
    </dgm:pt>
  </dgm:ptLst>
  <dgm:cxnLst>
    <dgm:cxn modelId="{A5078715-FA5A-C748-8F74-D2FFF6C08130}" type="presOf" srcId="{68CE4233-0652-2B47-9161-9ACB9DE5E7C6}" destId="{4E696BC9-336F-AD40-9C25-1F8CFE36E149}" srcOrd="0" destOrd="0" presId="urn:microsoft.com/office/officeart/2005/8/layout/hierarchy2"/>
    <dgm:cxn modelId="{0F9A481E-44BB-8740-BACA-F0F472A992AA}" type="presOf" srcId="{9908DA8A-3898-CE42-8CED-FD504BC6627C}" destId="{F3931A18-768F-4E42-8E94-D087138AF14B}" srcOrd="0" destOrd="0" presId="urn:microsoft.com/office/officeart/2005/8/layout/hierarchy2"/>
    <dgm:cxn modelId="{424E6662-61DF-C743-AF93-7F555325806D}" type="presOf" srcId="{B94E98A0-C86F-B349-93A2-8C55540243B4}" destId="{A3E0BF86-CDC0-DE4F-8CCF-C2336CA8DCB3}" srcOrd="0" destOrd="0" presId="urn:microsoft.com/office/officeart/2005/8/layout/hierarchy2"/>
    <dgm:cxn modelId="{14CD5165-4081-1D4F-AC1E-0EEA20B1CB02}" type="presOf" srcId="{6730101A-5A24-4C4A-9097-D5A0DA0FF5C1}" destId="{7F1ABD29-F267-6B4B-A5C2-6251903D6DD2}" srcOrd="0" destOrd="0" presId="urn:microsoft.com/office/officeart/2005/8/layout/hierarchy2"/>
    <dgm:cxn modelId="{6AC56B67-53C7-4041-B73F-49EBF25A9A56}" srcId="{3AED8529-1AF8-CA46-AABC-B64BA5B66B02}" destId="{0DFC5BC9-F040-6F44-99D1-9BB189AC2087}" srcOrd="1" destOrd="0" parTransId="{9908DA8A-3898-CE42-8CED-FD504BC6627C}" sibTransId="{3EC93EC7-C2AB-A744-B3D9-376B402BCA4A}"/>
    <dgm:cxn modelId="{BCD3A049-273D-8944-9734-BCF1B6ED239B}" srcId="{1BA06097-CB5F-5548-ACC8-8639C398D533}" destId="{E897AB23-F674-D34A-B8CF-5ACE38E31701}" srcOrd="1" destOrd="0" parTransId="{6730101A-5A24-4C4A-9097-D5A0DA0FF5C1}" sibTransId="{DF5972B3-21E5-F947-AC87-C3945BFC3393}"/>
    <dgm:cxn modelId="{7BFD7156-137E-3C49-BB81-E50F30FD080A}" type="presOf" srcId="{68CE4233-0652-2B47-9161-9ACB9DE5E7C6}" destId="{2818635B-A314-8E4A-ACAA-BD51E0EB2BF8}" srcOrd="1" destOrd="0" presId="urn:microsoft.com/office/officeart/2005/8/layout/hierarchy2"/>
    <dgm:cxn modelId="{FF664F7F-6948-8140-B909-B22A489595BC}" srcId="{3AED8529-1AF8-CA46-AABC-B64BA5B66B02}" destId="{1BA06097-CB5F-5548-ACC8-8639C398D533}" srcOrd="0" destOrd="0" parTransId="{B94E98A0-C86F-B349-93A2-8C55540243B4}" sibTransId="{919D17E4-C52D-2647-B3D7-9F7C67C5A7E3}"/>
    <dgm:cxn modelId="{6CC77F96-6DD1-444E-B077-D9DD95BA6CC0}" srcId="{1BA06097-CB5F-5548-ACC8-8639C398D533}" destId="{BB1346CD-0CB9-F640-8ACD-C7AB31A9760D}" srcOrd="0" destOrd="0" parTransId="{68CE4233-0652-2B47-9161-9ACB9DE5E7C6}" sibTransId="{60AE89A9-8406-F24C-B013-CFD70A41E23C}"/>
    <dgm:cxn modelId="{4FAE1D99-4E91-4B4A-854E-2692AD915624}" type="presOf" srcId="{3AED8529-1AF8-CA46-AABC-B64BA5B66B02}" destId="{39F3660F-2944-1D4B-8196-8DFBDC6AF9F1}" srcOrd="0" destOrd="0" presId="urn:microsoft.com/office/officeart/2005/8/layout/hierarchy2"/>
    <dgm:cxn modelId="{D994D49F-CF5F-B44A-A200-F42A409EC44C}" type="presOf" srcId="{9908DA8A-3898-CE42-8CED-FD504BC6627C}" destId="{747E7A7A-7E9C-2C4F-A5D3-56E22D565817}" srcOrd="1" destOrd="0" presId="urn:microsoft.com/office/officeart/2005/8/layout/hierarchy2"/>
    <dgm:cxn modelId="{1990A8AC-9174-5A4C-9AB7-8AEDF39203B6}" type="presOf" srcId="{E0559C55-6646-014A-91BB-2A0CE176F38C}" destId="{43D5E165-BB42-2942-8BE5-F3EDBAE44447}" srcOrd="0" destOrd="0" presId="urn:microsoft.com/office/officeart/2005/8/layout/hierarchy2"/>
    <dgm:cxn modelId="{85D4ABBC-F872-DE49-9391-E7E8169FBA3C}" type="presOf" srcId="{E897AB23-F674-D34A-B8CF-5ACE38E31701}" destId="{016A89EA-B82A-DD42-84D8-923D6875DCD1}" srcOrd="0" destOrd="0" presId="urn:microsoft.com/office/officeart/2005/8/layout/hierarchy2"/>
    <dgm:cxn modelId="{C9EEBFBE-3564-AA4F-8ED4-671BB3AAEB9F}" type="presOf" srcId="{6730101A-5A24-4C4A-9097-D5A0DA0FF5C1}" destId="{4BE7E250-2BC9-8147-933B-5D417EE5F1D2}" srcOrd="1" destOrd="0" presId="urn:microsoft.com/office/officeart/2005/8/layout/hierarchy2"/>
    <dgm:cxn modelId="{91D2C7C4-65C4-4F4F-832E-C68591E565F3}" type="presOf" srcId="{B94E98A0-C86F-B349-93A2-8C55540243B4}" destId="{49037E77-2C06-FA4E-8147-DB46431E9DCB}" srcOrd="1" destOrd="0" presId="urn:microsoft.com/office/officeart/2005/8/layout/hierarchy2"/>
    <dgm:cxn modelId="{7960DFDE-F9B6-8D4F-A17B-8B9F9DB4D078}" type="presOf" srcId="{1BA06097-CB5F-5548-ACC8-8639C398D533}" destId="{FFAE6AD9-3A62-E345-A75A-516F8BFDFC31}" srcOrd="0" destOrd="0" presId="urn:microsoft.com/office/officeart/2005/8/layout/hierarchy2"/>
    <dgm:cxn modelId="{6D1565E6-3A91-7A41-A8DB-01AF8796C9CB}" srcId="{E0559C55-6646-014A-91BB-2A0CE176F38C}" destId="{3AED8529-1AF8-CA46-AABC-B64BA5B66B02}" srcOrd="0" destOrd="0" parTransId="{0939D0E3-2F7F-8249-90FB-2A40011CA15D}" sibTransId="{37D8DF01-9833-4748-8F6B-F51E78985271}"/>
    <dgm:cxn modelId="{6B6E6EEC-C723-2949-8C73-C5F05BD53BA1}" type="presOf" srcId="{0DFC5BC9-F040-6F44-99D1-9BB189AC2087}" destId="{D6000E66-6341-974D-9BE9-2080984098C0}" srcOrd="0" destOrd="0" presId="urn:microsoft.com/office/officeart/2005/8/layout/hierarchy2"/>
    <dgm:cxn modelId="{D2F2ACFB-74E0-0D47-A32D-E2F70383CB43}" type="presOf" srcId="{BB1346CD-0CB9-F640-8ACD-C7AB31A9760D}" destId="{9F56C1E5-0A29-CB4D-B168-813F2A9FBD9B}" srcOrd="0" destOrd="0" presId="urn:microsoft.com/office/officeart/2005/8/layout/hierarchy2"/>
    <dgm:cxn modelId="{E3409CC0-EAAE-5349-A67D-DD8C98546A21}" type="presParOf" srcId="{43D5E165-BB42-2942-8BE5-F3EDBAE44447}" destId="{FDF913D9-0C49-B948-B144-EA00EF468B5F}" srcOrd="0" destOrd="0" presId="urn:microsoft.com/office/officeart/2005/8/layout/hierarchy2"/>
    <dgm:cxn modelId="{43C497BD-5E16-BE4A-8CEA-C13BE0FEEEBF}" type="presParOf" srcId="{FDF913D9-0C49-B948-B144-EA00EF468B5F}" destId="{39F3660F-2944-1D4B-8196-8DFBDC6AF9F1}" srcOrd="0" destOrd="0" presId="urn:microsoft.com/office/officeart/2005/8/layout/hierarchy2"/>
    <dgm:cxn modelId="{5773ACEE-1603-984A-9080-2EFF117B84F4}" type="presParOf" srcId="{FDF913D9-0C49-B948-B144-EA00EF468B5F}" destId="{9023B94E-F952-7F4E-9A5E-C5FD195BED59}" srcOrd="1" destOrd="0" presId="urn:microsoft.com/office/officeart/2005/8/layout/hierarchy2"/>
    <dgm:cxn modelId="{3821FC4A-3551-2D4B-8F68-2370F0E803FC}" type="presParOf" srcId="{9023B94E-F952-7F4E-9A5E-C5FD195BED59}" destId="{A3E0BF86-CDC0-DE4F-8CCF-C2336CA8DCB3}" srcOrd="0" destOrd="0" presId="urn:microsoft.com/office/officeart/2005/8/layout/hierarchy2"/>
    <dgm:cxn modelId="{3327BACC-36B2-754D-9EB0-BCF93C0FD7FC}" type="presParOf" srcId="{A3E0BF86-CDC0-DE4F-8CCF-C2336CA8DCB3}" destId="{49037E77-2C06-FA4E-8147-DB46431E9DCB}" srcOrd="0" destOrd="0" presId="urn:microsoft.com/office/officeart/2005/8/layout/hierarchy2"/>
    <dgm:cxn modelId="{DAFDA0C4-9CB0-FB49-BF12-DB7A6CAD9261}" type="presParOf" srcId="{9023B94E-F952-7F4E-9A5E-C5FD195BED59}" destId="{F7CFDA33-FF3C-F94C-9758-A8C8EAA293F2}" srcOrd="1" destOrd="0" presId="urn:microsoft.com/office/officeart/2005/8/layout/hierarchy2"/>
    <dgm:cxn modelId="{2A804497-E39E-CB47-8918-BE05868E3140}" type="presParOf" srcId="{F7CFDA33-FF3C-F94C-9758-A8C8EAA293F2}" destId="{FFAE6AD9-3A62-E345-A75A-516F8BFDFC31}" srcOrd="0" destOrd="0" presId="urn:microsoft.com/office/officeart/2005/8/layout/hierarchy2"/>
    <dgm:cxn modelId="{8436467E-A0F3-2742-9741-EBF2ED05F5A3}" type="presParOf" srcId="{F7CFDA33-FF3C-F94C-9758-A8C8EAA293F2}" destId="{2E9160F8-7496-2E42-BF80-044BAECF3B9E}" srcOrd="1" destOrd="0" presId="urn:microsoft.com/office/officeart/2005/8/layout/hierarchy2"/>
    <dgm:cxn modelId="{E27CCC82-B434-2047-A44B-A908346EDA36}" type="presParOf" srcId="{2E9160F8-7496-2E42-BF80-044BAECF3B9E}" destId="{4E696BC9-336F-AD40-9C25-1F8CFE36E149}" srcOrd="0" destOrd="0" presId="urn:microsoft.com/office/officeart/2005/8/layout/hierarchy2"/>
    <dgm:cxn modelId="{4F21C81E-03F3-0C44-ACC6-6AA84F50EEA7}" type="presParOf" srcId="{4E696BC9-336F-AD40-9C25-1F8CFE36E149}" destId="{2818635B-A314-8E4A-ACAA-BD51E0EB2BF8}" srcOrd="0" destOrd="0" presId="urn:microsoft.com/office/officeart/2005/8/layout/hierarchy2"/>
    <dgm:cxn modelId="{E275FB2C-6987-E145-94D4-6E8E3D4AF1B6}" type="presParOf" srcId="{2E9160F8-7496-2E42-BF80-044BAECF3B9E}" destId="{B659B534-0E89-2844-822B-D936AE020D55}" srcOrd="1" destOrd="0" presId="urn:microsoft.com/office/officeart/2005/8/layout/hierarchy2"/>
    <dgm:cxn modelId="{DB92F5A3-70BD-AE4A-B4B6-B67C932FAD88}" type="presParOf" srcId="{B659B534-0E89-2844-822B-D936AE020D55}" destId="{9F56C1E5-0A29-CB4D-B168-813F2A9FBD9B}" srcOrd="0" destOrd="0" presId="urn:microsoft.com/office/officeart/2005/8/layout/hierarchy2"/>
    <dgm:cxn modelId="{AA566B8C-C17C-B448-B6F7-9A8CEA98EAC3}" type="presParOf" srcId="{B659B534-0E89-2844-822B-D936AE020D55}" destId="{1F3D3D90-7FA2-DF49-8A21-DD0D1A8EEC5F}" srcOrd="1" destOrd="0" presId="urn:microsoft.com/office/officeart/2005/8/layout/hierarchy2"/>
    <dgm:cxn modelId="{FC62E21E-E97E-E948-9D59-7AA2D8D4026E}" type="presParOf" srcId="{2E9160F8-7496-2E42-BF80-044BAECF3B9E}" destId="{7F1ABD29-F267-6B4B-A5C2-6251903D6DD2}" srcOrd="2" destOrd="0" presId="urn:microsoft.com/office/officeart/2005/8/layout/hierarchy2"/>
    <dgm:cxn modelId="{3C94E145-79C0-5747-B385-BD7D51224B5D}" type="presParOf" srcId="{7F1ABD29-F267-6B4B-A5C2-6251903D6DD2}" destId="{4BE7E250-2BC9-8147-933B-5D417EE5F1D2}" srcOrd="0" destOrd="0" presId="urn:microsoft.com/office/officeart/2005/8/layout/hierarchy2"/>
    <dgm:cxn modelId="{9E1D39AE-4197-0344-A50E-0714EA438E55}" type="presParOf" srcId="{2E9160F8-7496-2E42-BF80-044BAECF3B9E}" destId="{32EB9FA0-BDF1-E14F-B3AE-DE3E20D65E49}" srcOrd="3" destOrd="0" presId="urn:microsoft.com/office/officeart/2005/8/layout/hierarchy2"/>
    <dgm:cxn modelId="{1A99547E-4A8C-CF4E-B522-7C97A9AB6342}" type="presParOf" srcId="{32EB9FA0-BDF1-E14F-B3AE-DE3E20D65E49}" destId="{016A89EA-B82A-DD42-84D8-923D6875DCD1}" srcOrd="0" destOrd="0" presId="urn:microsoft.com/office/officeart/2005/8/layout/hierarchy2"/>
    <dgm:cxn modelId="{D25F0143-2893-FA4E-A617-455687C74E05}" type="presParOf" srcId="{32EB9FA0-BDF1-E14F-B3AE-DE3E20D65E49}" destId="{24037FFD-3E93-6D46-A317-DBBC72F579DB}" srcOrd="1" destOrd="0" presId="urn:microsoft.com/office/officeart/2005/8/layout/hierarchy2"/>
    <dgm:cxn modelId="{571F095E-D672-924B-B392-3E4578066BB6}" type="presParOf" srcId="{9023B94E-F952-7F4E-9A5E-C5FD195BED59}" destId="{F3931A18-768F-4E42-8E94-D087138AF14B}" srcOrd="2" destOrd="0" presId="urn:microsoft.com/office/officeart/2005/8/layout/hierarchy2"/>
    <dgm:cxn modelId="{14598140-3ECF-D643-8E8C-A3BFEA0195D1}" type="presParOf" srcId="{F3931A18-768F-4E42-8E94-D087138AF14B}" destId="{747E7A7A-7E9C-2C4F-A5D3-56E22D565817}" srcOrd="0" destOrd="0" presId="urn:microsoft.com/office/officeart/2005/8/layout/hierarchy2"/>
    <dgm:cxn modelId="{22693B69-6EAB-634F-AC99-628A929525E5}" type="presParOf" srcId="{9023B94E-F952-7F4E-9A5E-C5FD195BED59}" destId="{97E09F0F-FA76-244F-AD22-F33D3C1AB632}" srcOrd="3" destOrd="0" presId="urn:microsoft.com/office/officeart/2005/8/layout/hierarchy2"/>
    <dgm:cxn modelId="{26028879-2AF0-B243-8B34-7DDF48119831}" type="presParOf" srcId="{97E09F0F-FA76-244F-AD22-F33D3C1AB632}" destId="{D6000E66-6341-974D-9BE9-2080984098C0}" srcOrd="0" destOrd="0" presId="urn:microsoft.com/office/officeart/2005/8/layout/hierarchy2"/>
    <dgm:cxn modelId="{5C03312A-DCD7-664E-8549-7AF789DA49AF}" type="presParOf" srcId="{97E09F0F-FA76-244F-AD22-F33D3C1AB632}" destId="{CA48EBE0-4F5A-224B-93D0-E7FAEF5BE40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59BE2A-E027-4CC8-88B9-AD2B2F56345E}" type="doc">
      <dgm:prSet loTypeId="urn:microsoft.com/office/officeart/2005/8/layout/hierarchy3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76A48B04-3D98-4DA5-A664-9337143524A1}">
      <dgm:prSet phldrT="[Text]" custT="1"/>
      <dgm:spPr/>
      <dgm:t>
        <a:bodyPr/>
        <a:lstStyle/>
        <a:p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* </a:t>
          </a:r>
          <a:r>
            <a:rPr lang="en-US" sz="2600" b="1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6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b="1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đơn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</a:p>
      </dgm:t>
    </dgm:pt>
    <dgm:pt modelId="{1FD9E6CB-8A0C-4DDD-BE7D-D5AF2703D517}" type="parTrans" cxnId="{4FD098C8-DE08-49F1-A4DC-7F94227ABBDE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542BE0-937E-40F4-9D82-0FC8949ACC0D}" type="sibTrans" cxnId="{4FD098C8-DE08-49F1-A4DC-7F94227ABBDE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C641D3-3741-4B6D-A60B-2686BE661830}">
      <dgm:prSet phldrT="[Text]" custT="1"/>
      <dgm:spPr/>
      <dgm:t>
        <a:bodyPr/>
        <a:lstStyle/>
        <a:p>
          <a:r>
            <a:rPr lang="en-US" sz="26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Là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được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cấu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tạo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bởi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chỉ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một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. </a:t>
          </a:r>
        </a:p>
      </dgm:t>
    </dgm:pt>
    <dgm:pt modelId="{ECBFE5F2-CFFB-46AB-AA29-1D714FE88034}" type="parTrans" cxnId="{87F4AC7A-8BF6-4915-8119-1753B7F9B00F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D348CB-9114-4B7B-80A6-9B1A264085F0}" type="sibTrans" cxnId="{87F4AC7A-8BF6-4915-8119-1753B7F9B00F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DF5C56-1AD1-4AEE-AA8C-DD5FD887FB55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VD: </a:t>
          </a:r>
          <a:r>
            <a:rPr lang="vi-VN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cây, lá, bút, sách, </a:t>
          </a:r>
        </a:p>
        <a:p>
          <a:pPr>
            <a:spcAft>
              <a:spcPts val="0"/>
            </a:spcAft>
          </a:pPr>
          <a:r>
            <a:rPr lang="vi-VN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áo</a:t>
          </a:r>
          <a:r>
            <a:rPr lang="vi-VN" sz="26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, quần</a:t>
          </a:r>
          <a:r>
            <a:rPr lang="en-US" sz="26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,…</a:t>
          </a:r>
          <a:endParaRPr lang="en-US" sz="2600" dirty="0">
            <a:solidFill>
              <a:schemeClr val="tx1"/>
            </a:solidFill>
            <a:latin typeface="UTM Avo" panose="02040603050506020204" pitchFamily="18"/>
            <a:cs typeface="Arial" panose="020B0604020202020204" pitchFamily="34" charset="0"/>
          </a:endParaRPr>
        </a:p>
      </dgm:t>
    </dgm:pt>
    <dgm:pt modelId="{C866F083-66BB-4747-836B-ACBB372EB975}" type="parTrans" cxnId="{F4DCA7AE-6605-4BD7-B577-0D333E6BDFC9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35421B-4DCD-4DD2-8783-E08415F71FCC}" type="sibTrans" cxnId="{F4DCA7AE-6605-4BD7-B577-0D333E6BDFC9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FC4963-9239-4BE6-A6DD-07C0F77EB601}">
      <dgm:prSet phldrT="[Text]" custT="1"/>
      <dgm:spPr/>
      <dgm:t>
        <a:bodyPr/>
        <a:lstStyle/>
        <a:p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* </a:t>
          </a:r>
          <a:r>
            <a:rPr lang="en-US" sz="2600" b="1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6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b="1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phức</a:t>
          </a:r>
          <a:r>
            <a: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</a:p>
      </dgm:t>
    </dgm:pt>
    <dgm:pt modelId="{2B461CD0-BF81-450F-BA77-023ECB75E084}" type="parTrans" cxnId="{DC9AFB4B-3E0B-456A-A717-0F4A3A7DD05B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1E95EE-0BE3-4CED-8886-3F82DE4359C8}" type="sibTrans" cxnId="{DC9AFB4B-3E0B-456A-A717-0F4A3A7DD05B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D7DBF2-68F4-4BD5-91A6-21A34147EB34}">
      <dgm:prSet phldrT="[Text]" custT="1"/>
      <dgm:spPr/>
      <dgm:t>
        <a:bodyPr/>
        <a:lstStyle/>
        <a:p>
          <a:r>
            <a:rPr lang="en-US" sz="2600" dirty="0" err="1">
              <a:latin typeface="UTM Avo" panose="02040603050506020204" pitchFamily="18"/>
              <a:cs typeface="Arial" panose="020B0604020202020204" pitchFamily="34" charset="0"/>
            </a:rPr>
            <a:t>Là</a:t>
          </a:r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latin typeface="UTM Avo" panose="02040603050506020204" pitchFamily="18"/>
              <a:cs typeface="Arial" panose="020B0604020202020204" pitchFamily="34" charset="0"/>
            </a:rPr>
            <a:t>được</a:t>
          </a:r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latin typeface="UTM Avo" panose="02040603050506020204" pitchFamily="18"/>
              <a:cs typeface="Arial" panose="020B0604020202020204" pitchFamily="34" charset="0"/>
            </a:rPr>
            <a:t>cấu</a:t>
          </a:r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latin typeface="UTM Avo" panose="02040603050506020204" pitchFamily="18"/>
              <a:cs typeface="Arial" panose="020B0604020202020204" pitchFamily="34" charset="0"/>
            </a:rPr>
            <a:t>tạo</a:t>
          </a:r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latin typeface="UTM Avo" panose="02040603050506020204" pitchFamily="18"/>
              <a:cs typeface="Arial" panose="020B0604020202020204" pitchFamily="34" charset="0"/>
            </a:rPr>
            <a:t>hai</a:t>
          </a:r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latin typeface="UTM Avo" panose="02040603050506020204" pitchFamily="18"/>
              <a:cs typeface="Arial" panose="020B0604020202020204" pitchFamily="34" charset="0"/>
            </a:rPr>
            <a:t>trở</a:t>
          </a:r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dirty="0" err="1">
              <a:latin typeface="UTM Avo" panose="02040603050506020204" pitchFamily="18"/>
              <a:cs typeface="Arial" panose="020B0604020202020204" pitchFamily="34" charset="0"/>
            </a:rPr>
            <a:t>lên</a:t>
          </a:r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. </a:t>
          </a:r>
        </a:p>
      </dgm:t>
    </dgm:pt>
    <dgm:pt modelId="{734992BC-E474-4794-B5AE-F56D00EE340D}" type="parTrans" cxnId="{A85F8C2C-7F5B-4CE2-B762-A439F2F75237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CF3638-CDF0-4022-B32F-F7F907A5098D}" type="sibTrans" cxnId="{A85F8C2C-7F5B-4CE2-B762-A439F2F75237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11CFA8-9018-478A-940A-1346C2BC244D}">
      <dgm:prSet phldrT="[Text]" custT="1"/>
      <dgm:spPr/>
      <dgm:t>
        <a:bodyPr/>
        <a:lstStyle/>
        <a:p>
          <a:r>
            <a:rPr lang="en-US" sz="2600" dirty="0">
              <a:latin typeface="UTM Avo" panose="02040603050506020204" pitchFamily="18"/>
              <a:cs typeface="Arial" panose="020B0604020202020204" pitchFamily="34" charset="0"/>
            </a:rPr>
            <a:t>VD: </a:t>
          </a:r>
          <a:r>
            <a:rPr lang="vi-VN" sz="2600" dirty="0">
              <a:latin typeface="UTM Avo" panose="02040603050506020204" pitchFamily="18"/>
              <a:cs typeface="Arial" panose="020B0604020202020204" pitchFamily="34" charset="0"/>
            </a:rPr>
            <a:t>mênh mông, xe máy, sách </a:t>
          </a:r>
          <a:r>
            <a:rPr lang="vi-VN" sz="2600">
              <a:latin typeface="UTM Avo" panose="02040603050506020204" pitchFamily="18"/>
              <a:cs typeface="Arial" panose="020B0604020202020204" pitchFamily="34" charset="0"/>
            </a:rPr>
            <a:t>giáo khoa</a:t>
          </a:r>
          <a:r>
            <a:rPr lang="en-US" sz="2600">
              <a:latin typeface="UTM Avo" panose="02040603050506020204" pitchFamily="18"/>
              <a:cs typeface="Arial" panose="020B0604020202020204" pitchFamily="34" charset="0"/>
            </a:rPr>
            <a:t>,…</a:t>
          </a:r>
          <a:endParaRPr lang="en-US" sz="2600" dirty="0">
            <a:latin typeface="UTM Avo" panose="02040603050506020204" pitchFamily="18"/>
            <a:cs typeface="Arial" panose="020B0604020202020204" pitchFamily="34" charset="0"/>
          </a:endParaRPr>
        </a:p>
      </dgm:t>
    </dgm:pt>
    <dgm:pt modelId="{D1896F51-153F-4AF9-AE96-237B4E3C8FDD}" type="parTrans" cxnId="{832CED09-599D-4177-93DA-F0AE201F7991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8DA4C4-1B9C-42C0-8860-2A2BEA2B56C5}" type="sibTrans" cxnId="{832CED09-599D-4177-93DA-F0AE201F7991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72916B-E415-4D9E-BBE1-DB768EF1E42A}" type="pres">
      <dgm:prSet presAssocID="{C459BE2A-E027-4CC8-88B9-AD2B2F56345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21A84EA-5ED0-4302-B78F-B2C6739A3DD6}" type="pres">
      <dgm:prSet presAssocID="{76A48B04-3D98-4DA5-A664-9337143524A1}" presName="root" presStyleCnt="0"/>
      <dgm:spPr/>
    </dgm:pt>
    <dgm:pt modelId="{AA825896-B082-47C5-8684-40904CE7B3F9}" type="pres">
      <dgm:prSet presAssocID="{76A48B04-3D98-4DA5-A664-9337143524A1}" presName="rootComposite" presStyleCnt="0"/>
      <dgm:spPr/>
    </dgm:pt>
    <dgm:pt modelId="{F28E4FDD-FF33-405E-86D9-FF571AAB3A0B}" type="pres">
      <dgm:prSet presAssocID="{76A48B04-3D98-4DA5-A664-9337143524A1}" presName="rootText" presStyleLbl="node1" presStyleIdx="0" presStyleCnt="2" custScaleX="99698" custScaleY="64902" custLinFactNeighborX="455" custLinFactNeighborY="7282"/>
      <dgm:spPr/>
    </dgm:pt>
    <dgm:pt modelId="{D7944FA7-5DFA-4086-ABBF-0CEC44AA4F74}" type="pres">
      <dgm:prSet presAssocID="{76A48B04-3D98-4DA5-A664-9337143524A1}" presName="rootConnector" presStyleLbl="node1" presStyleIdx="0" presStyleCnt="2"/>
      <dgm:spPr/>
    </dgm:pt>
    <dgm:pt modelId="{A19E8891-7833-41B2-B152-BC3F9F86DA3A}" type="pres">
      <dgm:prSet presAssocID="{76A48B04-3D98-4DA5-A664-9337143524A1}" presName="childShape" presStyleCnt="0"/>
      <dgm:spPr/>
    </dgm:pt>
    <dgm:pt modelId="{A5CF3F16-2E7C-496A-9AF9-E160CD32A103}" type="pres">
      <dgm:prSet presAssocID="{ECBFE5F2-CFFB-46AB-AA29-1D714FE88034}" presName="Name13" presStyleLbl="parChTrans1D2" presStyleIdx="0" presStyleCnt="4"/>
      <dgm:spPr/>
    </dgm:pt>
    <dgm:pt modelId="{0BEC3A88-58AB-42EC-AB77-47571017F135}" type="pres">
      <dgm:prSet presAssocID="{28C641D3-3741-4B6D-A60B-2686BE661830}" presName="childText" presStyleLbl="bgAcc1" presStyleIdx="0" presStyleCnt="4" custScaleX="208723">
        <dgm:presLayoutVars>
          <dgm:bulletEnabled val="1"/>
        </dgm:presLayoutVars>
      </dgm:prSet>
      <dgm:spPr/>
    </dgm:pt>
    <dgm:pt modelId="{50891F1D-201C-4904-A9F1-92D6965C92D2}" type="pres">
      <dgm:prSet presAssocID="{C866F083-66BB-4747-836B-ACBB372EB975}" presName="Name13" presStyleLbl="parChTrans1D2" presStyleIdx="1" presStyleCnt="4"/>
      <dgm:spPr/>
    </dgm:pt>
    <dgm:pt modelId="{6C08E9E4-F0AF-4613-8992-0EDBF554F661}" type="pres">
      <dgm:prSet presAssocID="{0ADF5C56-1AD1-4AEE-AA8C-DD5FD887FB55}" presName="childText" presStyleLbl="bgAcc1" presStyleIdx="1" presStyleCnt="4" custScaleX="209861" custLinFactNeighborY="-10012">
        <dgm:presLayoutVars>
          <dgm:bulletEnabled val="1"/>
        </dgm:presLayoutVars>
      </dgm:prSet>
      <dgm:spPr/>
    </dgm:pt>
    <dgm:pt modelId="{03599302-BC0F-4F17-AA41-C9DD2FEDAC20}" type="pres">
      <dgm:prSet presAssocID="{DCFC4963-9239-4BE6-A6DD-07C0F77EB601}" presName="root" presStyleCnt="0"/>
      <dgm:spPr/>
    </dgm:pt>
    <dgm:pt modelId="{4270F66F-648F-4BC8-8896-DF4DDBD7BE05}" type="pres">
      <dgm:prSet presAssocID="{DCFC4963-9239-4BE6-A6DD-07C0F77EB601}" presName="rootComposite" presStyleCnt="0"/>
      <dgm:spPr/>
    </dgm:pt>
    <dgm:pt modelId="{FE96C5DD-9EE3-46B6-80CB-343F6762415D}" type="pres">
      <dgm:prSet presAssocID="{DCFC4963-9239-4BE6-A6DD-07C0F77EB601}" presName="rootText" presStyleLbl="node1" presStyleIdx="1" presStyleCnt="2" custScaleX="99698" custScaleY="67587" custLinFactNeighborX="468" custLinFactNeighborY="7282"/>
      <dgm:spPr/>
    </dgm:pt>
    <dgm:pt modelId="{45A96C68-0BD7-49B9-BE39-80E1C91BDE74}" type="pres">
      <dgm:prSet presAssocID="{DCFC4963-9239-4BE6-A6DD-07C0F77EB601}" presName="rootConnector" presStyleLbl="node1" presStyleIdx="1" presStyleCnt="2"/>
      <dgm:spPr/>
    </dgm:pt>
    <dgm:pt modelId="{034C4248-60A2-4F4B-B9E3-A1FAF043688D}" type="pres">
      <dgm:prSet presAssocID="{DCFC4963-9239-4BE6-A6DD-07C0F77EB601}" presName="childShape" presStyleCnt="0"/>
      <dgm:spPr/>
    </dgm:pt>
    <dgm:pt modelId="{B10437CB-EDE6-4551-99AA-5F7E95A6C5E7}" type="pres">
      <dgm:prSet presAssocID="{734992BC-E474-4794-B5AE-F56D00EE340D}" presName="Name13" presStyleLbl="parChTrans1D2" presStyleIdx="2" presStyleCnt="4"/>
      <dgm:spPr/>
    </dgm:pt>
    <dgm:pt modelId="{FEEB6FB8-0BDA-48FD-A214-EA208867F308}" type="pres">
      <dgm:prSet presAssocID="{46D7DBF2-68F4-4BD5-91A6-21A34147EB34}" presName="childText" presStyleLbl="bgAcc1" presStyleIdx="2" presStyleCnt="4" custScaleX="217356">
        <dgm:presLayoutVars>
          <dgm:bulletEnabled val="1"/>
        </dgm:presLayoutVars>
      </dgm:prSet>
      <dgm:spPr/>
    </dgm:pt>
    <dgm:pt modelId="{CA75594F-AD92-485A-914C-806D4D844494}" type="pres">
      <dgm:prSet presAssocID="{D1896F51-153F-4AF9-AE96-237B4E3C8FDD}" presName="Name13" presStyleLbl="parChTrans1D2" presStyleIdx="3" presStyleCnt="4"/>
      <dgm:spPr/>
    </dgm:pt>
    <dgm:pt modelId="{E523A53B-A16A-4D2F-9A38-C4EF06F3CA53}" type="pres">
      <dgm:prSet presAssocID="{8311CFA8-9018-478A-940A-1346C2BC244D}" presName="childText" presStyleLbl="bgAcc1" presStyleIdx="3" presStyleCnt="4" custScaleX="216383" custLinFactNeighborX="-321" custLinFactNeighborY="-10923">
        <dgm:presLayoutVars>
          <dgm:bulletEnabled val="1"/>
        </dgm:presLayoutVars>
      </dgm:prSet>
      <dgm:spPr/>
    </dgm:pt>
  </dgm:ptLst>
  <dgm:cxnLst>
    <dgm:cxn modelId="{B9BA6F00-58DE-4A20-9C22-90885B5955E4}" type="presOf" srcId="{46D7DBF2-68F4-4BD5-91A6-21A34147EB34}" destId="{FEEB6FB8-0BDA-48FD-A214-EA208867F308}" srcOrd="0" destOrd="0" presId="urn:microsoft.com/office/officeart/2005/8/layout/hierarchy3"/>
    <dgm:cxn modelId="{832CED09-599D-4177-93DA-F0AE201F7991}" srcId="{DCFC4963-9239-4BE6-A6DD-07C0F77EB601}" destId="{8311CFA8-9018-478A-940A-1346C2BC244D}" srcOrd="1" destOrd="0" parTransId="{D1896F51-153F-4AF9-AE96-237B4E3C8FDD}" sibTransId="{A18DA4C4-1B9C-42C0-8860-2A2BEA2B56C5}"/>
    <dgm:cxn modelId="{AC70DA21-53C6-4840-8D1B-3A38881C8501}" type="presOf" srcId="{28C641D3-3741-4B6D-A60B-2686BE661830}" destId="{0BEC3A88-58AB-42EC-AB77-47571017F135}" srcOrd="0" destOrd="0" presId="urn:microsoft.com/office/officeart/2005/8/layout/hierarchy3"/>
    <dgm:cxn modelId="{F6579D2A-8A24-4379-AAE4-7D7CC524086D}" type="presOf" srcId="{76A48B04-3D98-4DA5-A664-9337143524A1}" destId="{D7944FA7-5DFA-4086-ABBF-0CEC44AA4F74}" srcOrd="1" destOrd="0" presId="urn:microsoft.com/office/officeart/2005/8/layout/hierarchy3"/>
    <dgm:cxn modelId="{A85F8C2C-7F5B-4CE2-B762-A439F2F75237}" srcId="{DCFC4963-9239-4BE6-A6DD-07C0F77EB601}" destId="{46D7DBF2-68F4-4BD5-91A6-21A34147EB34}" srcOrd="0" destOrd="0" parTransId="{734992BC-E474-4794-B5AE-F56D00EE340D}" sibTransId="{28CF3638-CDF0-4022-B32F-F7F907A5098D}"/>
    <dgm:cxn modelId="{398E2D35-8305-4E95-B9BC-B417F00C1231}" type="presOf" srcId="{734992BC-E474-4794-B5AE-F56D00EE340D}" destId="{B10437CB-EDE6-4551-99AA-5F7E95A6C5E7}" srcOrd="0" destOrd="0" presId="urn:microsoft.com/office/officeart/2005/8/layout/hierarchy3"/>
    <dgm:cxn modelId="{DD60B544-02A7-49CA-A2B6-8FE3573D9C89}" type="presOf" srcId="{0ADF5C56-1AD1-4AEE-AA8C-DD5FD887FB55}" destId="{6C08E9E4-F0AF-4613-8992-0EDBF554F661}" srcOrd="0" destOrd="0" presId="urn:microsoft.com/office/officeart/2005/8/layout/hierarchy3"/>
    <dgm:cxn modelId="{045CB96A-E969-469C-8CC3-E203E1772731}" type="presOf" srcId="{DCFC4963-9239-4BE6-A6DD-07C0F77EB601}" destId="{45A96C68-0BD7-49B9-BE39-80E1C91BDE74}" srcOrd="1" destOrd="0" presId="urn:microsoft.com/office/officeart/2005/8/layout/hierarchy3"/>
    <dgm:cxn modelId="{DC9AFB4B-3E0B-456A-A717-0F4A3A7DD05B}" srcId="{C459BE2A-E027-4CC8-88B9-AD2B2F56345E}" destId="{DCFC4963-9239-4BE6-A6DD-07C0F77EB601}" srcOrd="1" destOrd="0" parTransId="{2B461CD0-BF81-450F-BA77-023ECB75E084}" sibTransId="{421E95EE-0BE3-4CED-8886-3F82DE4359C8}"/>
    <dgm:cxn modelId="{BFBDD44D-9165-4691-B82B-0D5CBA75DCE6}" type="presOf" srcId="{DCFC4963-9239-4BE6-A6DD-07C0F77EB601}" destId="{FE96C5DD-9EE3-46B6-80CB-343F6762415D}" srcOrd="0" destOrd="0" presId="urn:microsoft.com/office/officeart/2005/8/layout/hierarchy3"/>
    <dgm:cxn modelId="{87F4AC7A-8BF6-4915-8119-1753B7F9B00F}" srcId="{76A48B04-3D98-4DA5-A664-9337143524A1}" destId="{28C641D3-3741-4B6D-A60B-2686BE661830}" srcOrd="0" destOrd="0" parTransId="{ECBFE5F2-CFFB-46AB-AA29-1D714FE88034}" sibTransId="{E9D348CB-9114-4B7B-80A6-9B1A264085F0}"/>
    <dgm:cxn modelId="{F9167E7C-90BC-4806-817C-50A6F6A2510F}" type="presOf" srcId="{C866F083-66BB-4747-836B-ACBB372EB975}" destId="{50891F1D-201C-4904-A9F1-92D6965C92D2}" srcOrd="0" destOrd="0" presId="urn:microsoft.com/office/officeart/2005/8/layout/hierarchy3"/>
    <dgm:cxn modelId="{E3E1B796-8245-40E0-AE39-BC6A6C2C0713}" type="presOf" srcId="{C459BE2A-E027-4CC8-88B9-AD2B2F56345E}" destId="{5972916B-E415-4D9E-BBE1-DB768EF1E42A}" srcOrd="0" destOrd="0" presId="urn:microsoft.com/office/officeart/2005/8/layout/hierarchy3"/>
    <dgm:cxn modelId="{F4DCA7AE-6605-4BD7-B577-0D333E6BDFC9}" srcId="{76A48B04-3D98-4DA5-A664-9337143524A1}" destId="{0ADF5C56-1AD1-4AEE-AA8C-DD5FD887FB55}" srcOrd="1" destOrd="0" parTransId="{C866F083-66BB-4747-836B-ACBB372EB975}" sibTransId="{5F35421B-4DCD-4DD2-8783-E08415F71FCC}"/>
    <dgm:cxn modelId="{4FD098C8-DE08-49F1-A4DC-7F94227ABBDE}" srcId="{C459BE2A-E027-4CC8-88B9-AD2B2F56345E}" destId="{76A48B04-3D98-4DA5-A664-9337143524A1}" srcOrd="0" destOrd="0" parTransId="{1FD9E6CB-8A0C-4DDD-BE7D-D5AF2703D517}" sibTransId="{6A542BE0-937E-40F4-9D82-0FC8949ACC0D}"/>
    <dgm:cxn modelId="{08780EE8-0CBE-449E-AE12-D02987BA6294}" type="presOf" srcId="{8311CFA8-9018-478A-940A-1346C2BC244D}" destId="{E523A53B-A16A-4D2F-9A38-C4EF06F3CA53}" srcOrd="0" destOrd="0" presId="urn:microsoft.com/office/officeart/2005/8/layout/hierarchy3"/>
    <dgm:cxn modelId="{E2150BEA-44A0-4706-ACC8-99F8F0F6E261}" type="presOf" srcId="{D1896F51-153F-4AF9-AE96-237B4E3C8FDD}" destId="{CA75594F-AD92-485A-914C-806D4D844494}" srcOrd="0" destOrd="0" presId="urn:microsoft.com/office/officeart/2005/8/layout/hierarchy3"/>
    <dgm:cxn modelId="{3219B8F3-C2B9-4DDD-BD9D-0992D86B7B6C}" type="presOf" srcId="{ECBFE5F2-CFFB-46AB-AA29-1D714FE88034}" destId="{A5CF3F16-2E7C-496A-9AF9-E160CD32A103}" srcOrd="0" destOrd="0" presId="urn:microsoft.com/office/officeart/2005/8/layout/hierarchy3"/>
    <dgm:cxn modelId="{0D6A7DF7-5AD7-49B2-B2C8-E5022E800A7E}" type="presOf" srcId="{76A48B04-3D98-4DA5-A664-9337143524A1}" destId="{F28E4FDD-FF33-405E-86D9-FF571AAB3A0B}" srcOrd="0" destOrd="0" presId="urn:microsoft.com/office/officeart/2005/8/layout/hierarchy3"/>
    <dgm:cxn modelId="{6C1FBB89-3FED-40A3-B0B1-AD106773F928}" type="presParOf" srcId="{5972916B-E415-4D9E-BBE1-DB768EF1E42A}" destId="{221A84EA-5ED0-4302-B78F-B2C6739A3DD6}" srcOrd="0" destOrd="0" presId="urn:microsoft.com/office/officeart/2005/8/layout/hierarchy3"/>
    <dgm:cxn modelId="{95DAAF09-D21E-4753-962D-354D5C888A55}" type="presParOf" srcId="{221A84EA-5ED0-4302-B78F-B2C6739A3DD6}" destId="{AA825896-B082-47C5-8684-40904CE7B3F9}" srcOrd="0" destOrd="0" presId="urn:microsoft.com/office/officeart/2005/8/layout/hierarchy3"/>
    <dgm:cxn modelId="{C992815E-6B23-4167-A963-5376AF5E3CB4}" type="presParOf" srcId="{AA825896-B082-47C5-8684-40904CE7B3F9}" destId="{F28E4FDD-FF33-405E-86D9-FF571AAB3A0B}" srcOrd="0" destOrd="0" presId="urn:microsoft.com/office/officeart/2005/8/layout/hierarchy3"/>
    <dgm:cxn modelId="{0E535850-3B1A-4C42-86E7-8382CB3E9668}" type="presParOf" srcId="{AA825896-B082-47C5-8684-40904CE7B3F9}" destId="{D7944FA7-5DFA-4086-ABBF-0CEC44AA4F74}" srcOrd="1" destOrd="0" presId="urn:microsoft.com/office/officeart/2005/8/layout/hierarchy3"/>
    <dgm:cxn modelId="{8D85ED7A-D664-4F0C-A9CF-FCCE3CCC7AEF}" type="presParOf" srcId="{221A84EA-5ED0-4302-B78F-B2C6739A3DD6}" destId="{A19E8891-7833-41B2-B152-BC3F9F86DA3A}" srcOrd="1" destOrd="0" presId="urn:microsoft.com/office/officeart/2005/8/layout/hierarchy3"/>
    <dgm:cxn modelId="{3249006F-167E-4AB5-8618-988A7567BCEA}" type="presParOf" srcId="{A19E8891-7833-41B2-B152-BC3F9F86DA3A}" destId="{A5CF3F16-2E7C-496A-9AF9-E160CD32A103}" srcOrd="0" destOrd="0" presId="urn:microsoft.com/office/officeart/2005/8/layout/hierarchy3"/>
    <dgm:cxn modelId="{0C7ABAA5-6F38-4B9B-AFF8-962A990E16FA}" type="presParOf" srcId="{A19E8891-7833-41B2-B152-BC3F9F86DA3A}" destId="{0BEC3A88-58AB-42EC-AB77-47571017F135}" srcOrd="1" destOrd="0" presId="urn:microsoft.com/office/officeart/2005/8/layout/hierarchy3"/>
    <dgm:cxn modelId="{E1D6F9E3-8660-408C-B4C2-AFDBEB9058EA}" type="presParOf" srcId="{A19E8891-7833-41B2-B152-BC3F9F86DA3A}" destId="{50891F1D-201C-4904-A9F1-92D6965C92D2}" srcOrd="2" destOrd="0" presId="urn:microsoft.com/office/officeart/2005/8/layout/hierarchy3"/>
    <dgm:cxn modelId="{8B4748CD-9713-4EEF-A9AD-099F5B4746E7}" type="presParOf" srcId="{A19E8891-7833-41B2-B152-BC3F9F86DA3A}" destId="{6C08E9E4-F0AF-4613-8992-0EDBF554F661}" srcOrd="3" destOrd="0" presId="urn:microsoft.com/office/officeart/2005/8/layout/hierarchy3"/>
    <dgm:cxn modelId="{886DAFFB-9BE3-41D3-9E47-85958E786486}" type="presParOf" srcId="{5972916B-E415-4D9E-BBE1-DB768EF1E42A}" destId="{03599302-BC0F-4F17-AA41-C9DD2FEDAC20}" srcOrd="1" destOrd="0" presId="urn:microsoft.com/office/officeart/2005/8/layout/hierarchy3"/>
    <dgm:cxn modelId="{0115A9D0-47DC-4173-83BF-0FD2D5B0F956}" type="presParOf" srcId="{03599302-BC0F-4F17-AA41-C9DD2FEDAC20}" destId="{4270F66F-648F-4BC8-8896-DF4DDBD7BE05}" srcOrd="0" destOrd="0" presId="urn:microsoft.com/office/officeart/2005/8/layout/hierarchy3"/>
    <dgm:cxn modelId="{1A809F30-1EEB-47A9-A2FB-89A385D815AF}" type="presParOf" srcId="{4270F66F-648F-4BC8-8896-DF4DDBD7BE05}" destId="{FE96C5DD-9EE3-46B6-80CB-343F6762415D}" srcOrd="0" destOrd="0" presId="urn:microsoft.com/office/officeart/2005/8/layout/hierarchy3"/>
    <dgm:cxn modelId="{012BAE1F-5D78-42E2-A9E0-A773FB669528}" type="presParOf" srcId="{4270F66F-648F-4BC8-8896-DF4DDBD7BE05}" destId="{45A96C68-0BD7-49B9-BE39-80E1C91BDE74}" srcOrd="1" destOrd="0" presId="urn:microsoft.com/office/officeart/2005/8/layout/hierarchy3"/>
    <dgm:cxn modelId="{7D04751A-943D-40A7-B6DD-4EC8734DD4E9}" type="presParOf" srcId="{03599302-BC0F-4F17-AA41-C9DD2FEDAC20}" destId="{034C4248-60A2-4F4B-B9E3-A1FAF043688D}" srcOrd="1" destOrd="0" presId="urn:microsoft.com/office/officeart/2005/8/layout/hierarchy3"/>
    <dgm:cxn modelId="{6C058A67-D97D-4B04-9A3B-A51095DC6534}" type="presParOf" srcId="{034C4248-60A2-4F4B-B9E3-A1FAF043688D}" destId="{B10437CB-EDE6-4551-99AA-5F7E95A6C5E7}" srcOrd="0" destOrd="0" presId="urn:microsoft.com/office/officeart/2005/8/layout/hierarchy3"/>
    <dgm:cxn modelId="{7B6093E7-F020-458D-BFC4-B88C1D9E4A41}" type="presParOf" srcId="{034C4248-60A2-4F4B-B9E3-A1FAF043688D}" destId="{FEEB6FB8-0BDA-48FD-A214-EA208867F308}" srcOrd="1" destOrd="0" presId="urn:microsoft.com/office/officeart/2005/8/layout/hierarchy3"/>
    <dgm:cxn modelId="{C5F75995-828C-4550-9FF9-89E0B0BF980D}" type="presParOf" srcId="{034C4248-60A2-4F4B-B9E3-A1FAF043688D}" destId="{CA75594F-AD92-485A-914C-806D4D844494}" srcOrd="2" destOrd="0" presId="urn:microsoft.com/office/officeart/2005/8/layout/hierarchy3"/>
    <dgm:cxn modelId="{ECB4DD9E-D393-4694-8619-A7796455C82F}" type="presParOf" srcId="{034C4248-60A2-4F4B-B9E3-A1FAF043688D}" destId="{E523A53B-A16A-4D2F-9A38-C4EF06F3CA53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59BE2A-E027-4CC8-88B9-AD2B2F56345E}" type="doc">
      <dgm:prSet loTypeId="urn:microsoft.com/office/officeart/2005/8/layout/hierarchy3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8C641D3-3741-4B6D-A60B-2686BE661830}">
      <dgm:prSet phldrT="[Text]" custT="1"/>
      <dgm:spPr/>
      <dgm:t>
        <a:bodyPr/>
        <a:lstStyle/>
        <a:p>
          <a:pPr algn="just"/>
          <a:endParaRPr lang="en-US" sz="2000" dirty="0">
            <a:latin typeface="UTM Avo" panose="02040603050506020204" pitchFamily="18"/>
            <a:cs typeface="Arial" panose="020B0604020202020204" pitchFamily="34" charset="0"/>
          </a:endParaRPr>
        </a:p>
        <a:p>
          <a:pPr algn="just"/>
          <a:r>
            <a:rPr lang="vi-VN" sz="2000" b="1" dirty="0">
              <a:latin typeface="UTM Avo" panose="02040603050506020204" pitchFamily="18"/>
              <a:cs typeface="Arial" panose="020B0604020202020204" pitchFamily="34" charset="0"/>
            </a:rPr>
            <a:t>Khái niệm: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Là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những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có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cấu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tạo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hai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trở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lên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,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giữa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các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có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quan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hệ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với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nhau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về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mặt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nghĩa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. </a:t>
          </a:r>
          <a:br>
            <a:rPr lang="en-US" sz="2000" dirty="0">
              <a:latin typeface="UTM Avo" panose="02040603050506020204" pitchFamily="18"/>
              <a:cs typeface="Arial" panose="020B0604020202020204" pitchFamily="34" charset="0"/>
            </a:rPr>
          </a:br>
          <a:endParaRPr lang="en-US" sz="2000" dirty="0">
            <a:latin typeface="UTM Avo" panose="02040603050506020204" pitchFamily="18"/>
            <a:cs typeface="Arial" panose="020B0604020202020204" pitchFamily="34" charset="0"/>
          </a:endParaRPr>
        </a:p>
      </dgm:t>
    </dgm:pt>
    <dgm:pt modelId="{E9D348CB-9114-4B7B-80A6-9B1A264085F0}" type="sibTrans" cxnId="{87F4AC7A-8BF6-4915-8119-1753B7F9B00F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BFE5F2-CFFB-46AB-AA29-1D714FE88034}" type="parTrans" cxnId="{87F4AC7A-8BF6-4915-8119-1753B7F9B00F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DF5C56-1AD1-4AEE-AA8C-DD5FD887FB55}">
      <dgm:prSet phldrT="[Text]" custT="1"/>
      <dgm:spPr/>
      <dgm:t>
        <a:bodyPr/>
        <a:lstStyle/>
        <a:p>
          <a:pPr algn="l"/>
          <a:endParaRPr lang="en-US" sz="2000" dirty="0">
            <a:latin typeface="UTM Avo" panose="02040603050506020204" pitchFamily="18"/>
            <a:cs typeface="Arial" panose="020B0604020202020204" pitchFamily="34" charset="0"/>
          </a:endParaRPr>
        </a:p>
        <a:p>
          <a:pPr algn="l"/>
          <a:r>
            <a:rPr lang="vi-VN" sz="2000" b="1" dirty="0">
              <a:latin typeface="UTM Avo" panose="02040603050506020204" pitchFamily="18"/>
              <a:cs typeface="Arial" panose="020B0604020202020204" pitchFamily="34" charset="0"/>
            </a:rPr>
            <a:t>Phân loại:</a:t>
          </a:r>
        </a:p>
        <a:p>
          <a:pPr algn="l"/>
          <a:r>
            <a:rPr lang="vi-VN" sz="2000" dirty="0">
              <a:latin typeface="UTM Avo" panose="02040603050506020204" pitchFamily="18"/>
              <a:cs typeface="Arial" panose="020B0604020202020204" pitchFamily="34" charset="0"/>
            </a:rPr>
            <a:t>+ T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ừ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ghép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err="1">
              <a:latin typeface="UTM Avo" panose="02040603050506020204" pitchFamily="18"/>
              <a:cs typeface="Arial" panose="020B0604020202020204" pitchFamily="34" charset="0"/>
            </a:rPr>
            <a:t>đẳng</a:t>
          </a:r>
          <a:r>
            <a:rPr lang="en-US" sz="2000">
              <a:latin typeface="UTM Avo" panose="02040603050506020204" pitchFamily="18"/>
              <a:cs typeface="Arial" panose="020B0604020202020204" pitchFamily="34" charset="0"/>
            </a:rPr>
            <a:t> lập.</a:t>
          </a:r>
          <a:br>
            <a:rPr lang="en-US" sz="2000" dirty="0">
              <a:latin typeface="UTM Avo" panose="02040603050506020204" pitchFamily="18"/>
              <a:cs typeface="Arial" panose="020B0604020202020204" pitchFamily="34" charset="0"/>
            </a:rPr>
          </a:br>
          <a:r>
            <a:rPr lang="vi-VN" sz="2000" dirty="0">
              <a:latin typeface="UTM Avo" panose="02040603050506020204" pitchFamily="18"/>
              <a:cs typeface="Arial" panose="020B0604020202020204" pitchFamily="34" charset="0"/>
            </a:rPr>
            <a:t>+ T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ừ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ghép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err="1">
              <a:latin typeface="UTM Avo" panose="02040603050506020204" pitchFamily="18"/>
              <a:cs typeface="Arial" panose="020B0604020202020204" pitchFamily="34" charset="0"/>
            </a:rPr>
            <a:t>chính</a:t>
          </a:r>
          <a:r>
            <a:rPr lang="en-US" sz="2000">
              <a:latin typeface="UTM Avo" panose="02040603050506020204" pitchFamily="18"/>
              <a:cs typeface="Arial" panose="020B0604020202020204" pitchFamily="34" charset="0"/>
            </a:rPr>
            <a:t> phụ.</a:t>
          </a:r>
          <a:br>
            <a:rPr lang="en-US" sz="2000" dirty="0">
              <a:latin typeface="UTM Avo" panose="02040603050506020204" pitchFamily="18"/>
              <a:cs typeface="Arial" panose="020B0604020202020204" pitchFamily="34" charset="0"/>
            </a:rPr>
          </a:br>
          <a:endParaRPr lang="en-US" sz="2000" dirty="0">
            <a:latin typeface="UTM Avo" panose="02040603050506020204" pitchFamily="18"/>
            <a:cs typeface="Arial" panose="020B0604020202020204" pitchFamily="34" charset="0"/>
          </a:endParaRPr>
        </a:p>
      </dgm:t>
    </dgm:pt>
    <dgm:pt modelId="{5F35421B-4DCD-4DD2-8783-E08415F71FCC}" type="sibTrans" cxnId="{F4DCA7AE-6605-4BD7-B577-0D333E6BDFC9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66F083-66BB-4747-836B-ACBB372EB975}" type="parTrans" cxnId="{F4DCA7AE-6605-4BD7-B577-0D333E6BDFC9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FC4963-9239-4BE6-A6DD-07C0F77EB601}">
      <dgm:prSet phldrT="[Text]" custT="1"/>
      <dgm:spPr/>
      <dgm:t>
        <a:bodyPr/>
        <a:lstStyle/>
        <a:p>
          <a:pPr algn="l"/>
          <a:r>
            <a:rPr lang="en-US" sz="2000" u="none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b="1" u="none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b="1" u="none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b="1" u="none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láy</a:t>
          </a:r>
          <a:r>
            <a:rPr lang="en-US" sz="2000" b="1" u="none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:</a:t>
          </a:r>
          <a:r>
            <a:rPr lang="en-US" sz="2000" u="none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</a:p>
      </dgm:t>
    </dgm:pt>
    <dgm:pt modelId="{421E95EE-0BE3-4CED-8886-3F82DE4359C8}" type="sibTrans" cxnId="{DC9AFB4B-3E0B-456A-A717-0F4A3A7DD05B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461CD0-BF81-450F-BA77-023ECB75E084}" type="parTrans" cxnId="{DC9AFB4B-3E0B-456A-A717-0F4A3A7DD05B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D7DBF2-68F4-4BD5-91A6-21A34147EB34}">
      <dgm:prSet phldrT="[Text]" custT="1"/>
      <dgm:spPr/>
      <dgm:t>
        <a:bodyPr/>
        <a:lstStyle/>
        <a:p>
          <a:pPr algn="just"/>
          <a:endParaRPr lang="en-US" sz="2000" dirty="0">
            <a:latin typeface="UTM Avo" panose="02040603050506020204" pitchFamily="18"/>
            <a:cs typeface="Arial" panose="020B0604020202020204" pitchFamily="34" charset="0"/>
          </a:endParaRPr>
        </a:p>
        <a:p>
          <a:pPr algn="just"/>
          <a:r>
            <a:rPr lang="vi-VN" sz="2000" b="1" dirty="0">
              <a:latin typeface="UTM Avo" panose="02040603050506020204" pitchFamily="18"/>
              <a:cs typeface="Arial" panose="020B0604020202020204" pitchFamily="34" charset="0"/>
            </a:rPr>
            <a:t>Khái niệm: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Là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những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được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cấu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tạo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bởi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hai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trở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lên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,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giữa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các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có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quan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hệ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với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nhau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về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mặt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âm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.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Trong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láy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chỉ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có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một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gốc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có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nghĩa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,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các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khác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láy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dirty="0" err="1">
              <a:latin typeface="UTM Avo" panose="02040603050506020204" pitchFamily="18"/>
              <a:cs typeface="Arial" panose="020B0604020202020204" pitchFamily="34" charset="0"/>
            </a:rPr>
            <a:t>lại</a:t>
          </a:r>
          <a:r>
            <a:rPr lang="en-US" sz="20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>
              <a:latin typeface="UTM Avo" panose="02040603050506020204" pitchFamily="18"/>
              <a:cs typeface="Arial" panose="020B0604020202020204" pitchFamily="34" charset="0"/>
            </a:rPr>
            <a:t> gốc. </a:t>
          </a:r>
          <a:br>
            <a:rPr lang="en-US" sz="2000" dirty="0">
              <a:latin typeface="UTM Avo" panose="02040603050506020204" pitchFamily="18"/>
              <a:cs typeface="Arial" panose="020B0604020202020204" pitchFamily="34" charset="0"/>
            </a:rPr>
          </a:br>
          <a:endParaRPr lang="en-US" sz="2000" dirty="0">
            <a:latin typeface="UTM Avo" panose="02040603050506020204" pitchFamily="18"/>
            <a:cs typeface="Arial" panose="020B0604020202020204" pitchFamily="34" charset="0"/>
          </a:endParaRPr>
        </a:p>
      </dgm:t>
    </dgm:pt>
    <dgm:pt modelId="{28CF3638-CDF0-4022-B32F-F7F907A5098D}" type="sibTrans" cxnId="{A85F8C2C-7F5B-4CE2-B762-A439F2F75237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4992BC-E474-4794-B5AE-F56D00EE340D}" type="parTrans" cxnId="{A85F8C2C-7F5B-4CE2-B762-A439F2F75237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11CFA8-9018-478A-940A-1346C2BC244D}">
      <dgm:prSet phldrT="[Text]" custT="1"/>
      <dgm:spPr/>
      <dgm:t>
        <a:bodyPr/>
        <a:lstStyle/>
        <a:p>
          <a:pPr algn="l"/>
          <a:r>
            <a:rPr lang="en-US" sz="2000">
              <a:latin typeface="UTM Avo" panose="02040603050506020204" pitchFamily="18"/>
              <a:cs typeface="Arial" panose="020B0604020202020204" pitchFamily="34" charset="0"/>
            </a:rPr>
            <a:t> </a:t>
          </a:r>
          <a:r>
            <a:rPr lang="vi-VN" sz="2000" b="1">
              <a:latin typeface="UTM Avo" panose="02040603050506020204" pitchFamily="18"/>
              <a:cs typeface="Arial" panose="020B0604020202020204" pitchFamily="34" charset="0"/>
            </a:rPr>
            <a:t>Phân loại:</a:t>
          </a:r>
          <a:br>
            <a:rPr lang="en-US" sz="2000">
              <a:latin typeface="UTM Avo" panose="02040603050506020204" pitchFamily="18"/>
              <a:cs typeface="Arial" panose="020B0604020202020204" pitchFamily="34" charset="0"/>
            </a:rPr>
          </a:br>
          <a:r>
            <a:rPr lang="vi-VN" sz="2000" i="0">
              <a:latin typeface="UTM Avo" panose="02040603050506020204" pitchFamily="18"/>
              <a:cs typeface="Arial" panose="020B0604020202020204" pitchFamily="34" charset="0"/>
            </a:rPr>
            <a:t>+ </a:t>
          </a:r>
          <a:r>
            <a:rPr lang="en-US" sz="2000" i="0">
              <a:latin typeface="UTM Avo" panose="02040603050506020204" pitchFamily="18"/>
              <a:cs typeface="Arial" panose="020B0604020202020204" pitchFamily="34" charset="0"/>
            </a:rPr>
            <a:t>Láy bộ phận (láy âm và láy vần). </a:t>
          </a:r>
          <a:endParaRPr lang="vi-VN" sz="2000" i="0">
            <a:latin typeface="UTM Avo" panose="02040603050506020204" pitchFamily="18"/>
            <a:cs typeface="Arial" panose="020B0604020202020204" pitchFamily="34" charset="0"/>
          </a:endParaRPr>
        </a:p>
        <a:p>
          <a:pPr algn="l"/>
          <a:r>
            <a:rPr lang="vi-VN" sz="2000" i="0">
              <a:latin typeface="UTM Avo" panose="02040603050506020204" pitchFamily="18"/>
              <a:cs typeface="Arial" panose="020B0604020202020204" pitchFamily="34" charset="0"/>
            </a:rPr>
            <a:t>+ L</a:t>
          </a:r>
          <a:r>
            <a:rPr lang="en-US" sz="2000" i="0">
              <a:latin typeface="UTM Avo" panose="02040603050506020204" pitchFamily="18"/>
              <a:cs typeface="Arial" panose="020B0604020202020204" pitchFamily="34" charset="0"/>
            </a:rPr>
            <a:t>áy toàn bộ.</a:t>
          </a:r>
          <a:endParaRPr lang="en-US" sz="2000" i="0" dirty="0">
            <a:latin typeface="UTM Avo" panose="02040603050506020204" pitchFamily="18"/>
            <a:cs typeface="Arial" panose="020B0604020202020204" pitchFamily="34" charset="0"/>
          </a:endParaRPr>
        </a:p>
      </dgm:t>
    </dgm:pt>
    <dgm:pt modelId="{A18DA4C4-1B9C-42C0-8860-2A2BEA2B56C5}" type="sibTrans" cxnId="{832CED09-599D-4177-93DA-F0AE201F7991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896F51-153F-4AF9-AE96-237B4E3C8FDD}" type="parTrans" cxnId="{832CED09-599D-4177-93DA-F0AE201F7991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A48B04-3D98-4DA5-A664-9337143524A1}">
      <dgm:prSet phldrT="[Text]" custT="1"/>
      <dgm:spPr/>
      <dgm:t>
        <a:bodyPr/>
        <a:lstStyle/>
        <a:p>
          <a:pPr algn="l"/>
          <a:r>
            <a:rPr lang="en-US" sz="2000" u="none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b="1" u="none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b="1" u="none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b="1" u="none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ghép</a:t>
          </a:r>
          <a:r>
            <a:rPr lang="en-US" sz="2000" u="none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: </a:t>
          </a:r>
        </a:p>
      </dgm:t>
    </dgm:pt>
    <dgm:pt modelId="{6A542BE0-937E-40F4-9D82-0FC8949ACC0D}" type="sibTrans" cxnId="{4FD098C8-DE08-49F1-A4DC-7F94227ABBDE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D9E6CB-8A0C-4DDD-BE7D-D5AF2703D517}" type="parTrans" cxnId="{4FD098C8-DE08-49F1-A4DC-7F94227ABBDE}">
      <dgm:prSet/>
      <dgm:spPr/>
      <dgm:t>
        <a:bodyPr/>
        <a:lstStyle/>
        <a:p>
          <a:endParaRPr lang="en-US" sz="26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72916B-E415-4D9E-BBE1-DB768EF1E42A}" type="pres">
      <dgm:prSet presAssocID="{C459BE2A-E027-4CC8-88B9-AD2B2F56345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21A84EA-5ED0-4302-B78F-B2C6739A3DD6}" type="pres">
      <dgm:prSet presAssocID="{76A48B04-3D98-4DA5-A664-9337143524A1}" presName="root" presStyleCnt="0"/>
      <dgm:spPr/>
    </dgm:pt>
    <dgm:pt modelId="{AA825896-B082-47C5-8684-40904CE7B3F9}" type="pres">
      <dgm:prSet presAssocID="{76A48B04-3D98-4DA5-A664-9337143524A1}" presName="rootComposite" presStyleCnt="0"/>
      <dgm:spPr/>
    </dgm:pt>
    <dgm:pt modelId="{F28E4FDD-FF33-405E-86D9-FF571AAB3A0B}" type="pres">
      <dgm:prSet presAssocID="{76A48B04-3D98-4DA5-A664-9337143524A1}" presName="rootText" presStyleLbl="node1" presStyleIdx="0" presStyleCnt="2" custScaleY="64902"/>
      <dgm:spPr/>
    </dgm:pt>
    <dgm:pt modelId="{D7944FA7-5DFA-4086-ABBF-0CEC44AA4F74}" type="pres">
      <dgm:prSet presAssocID="{76A48B04-3D98-4DA5-A664-9337143524A1}" presName="rootConnector" presStyleLbl="node1" presStyleIdx="0" presStyleCnt="2"/>
      <dgm:spPr/>
    </dgm:pt>
    <dgm:pt modelId="{A19E8891-7833-41B2-B152-BC3F9F86DA3A}" type="pres">
      <dgm:prSet presAssocID="{76A48B04-3D98-4DA5-A664-9337143524A1}" presName="childShape" presStyleCnt="0"/>
      <dgm:spPr/>
    </dgm:pt>
    <dgm:pt modelId="{A5CF3F16-2E7C-496A-9AF9-E160CD32A103}" type="pres">
      <dgm:prSet presAssocID="{ECBFE5F2-CFFB-46AB-AA29-1D714FE88034}" presName="Name13" presStyleLbl="parChTrans1D2" presStyleIdx="0" presStyleCnt="4"/>
      <dgm:spPr/>
    </dgm:pt>
    <dgm:pt modelId="{0BEC3A88-58AB-42EC-AB77-47571017F135}" type="pres">
      <dgm:prSet presAssocID="{28C641D3-3741-4B6D-A60B-2686BE661830}" presName="childText" presStyleLbl="bgAcc1" presStyleIdx="0" presStyleCnt="4" custScaleX="248677" custScaleY="123491">
        <dgm:presLayoutVars>
          <dgm:bulletEnabled val="1"/>
        </dgm:presLayoutVars>
      </dgm:prSet>
      <dgm:spPr/>
    </dgm:pt>
    <dgm:pt modelId="{50891F1D-201C-4904-A9F1-92D6965C92D2}" type="pres">
      <dgm:prSet presAssocID="{C866F083-66BB-4747-836B-ACBB372EB975}" presName="Name13" presStyleLbl="parChTrans1D2" presStyleIdx="1" presStyleCnt="4"/>
      <dgm:spPr/>
    </dgm:pt>
    <dgm:pt modelId="{6C08E9E4-F0AF-4613-8992-0EDBF554F661}" type="pres">
      <dgm:prSet presAssocID="{0ADF5C56-1AD1-4AEE-AA8C-DD5FD887FB55}" presName="childText" presStyleLbl="bgAcc1" presStyleIdx="1" presStyleCnt="4" custScaleX="206904" custScaleY="102170">
        <dgm:presLayoutVars>
          <dgm:bulletEnabled val="1"/>
        </dgm:presLayoutVars>
      </dgm:prSet>
      <dgm:spPr/>
    </dgm:pt>
    <dgm:pt modelId="{03599302-BC0F-4F17-AA41-C9DD2FEDAC20}" type="pres">
      <dgm:prSet presAssocID="{DCFC4963-9239-4BE6-A6DD-07C0F77EB601}" presName="root" presStyleCnt="0"/>
      <dgm:spPr/>
    </dgm:pt>
    <dgm:pt modelId="{4270F66F-648F-4BC8-8896-DF4DDBD7BE05}" type="pres">
      <dgm:prSet presAssocID="{DCFC4963-9239-4BE6-A6DD-07C0F77EB601}" presName="rootComposite" presStyleCnt="0"/>
      <dgm:spPr/>
    </dgm:pt>
    <dgm:pt modelId="{FE96C5DD-9EE3-46B6-80CB-343F6762415D}" type="pres">
      <dgm:prSet presAssocID="{DCFC4963-9239-4BE6-A6DD-07C0F77EB601}" presName="rootText" presStyleLbl="node1" presStyleIdx="1" presStyleCnt="2" custScaleY="67587"/>
      <dgm:spPr/>
    </dgm:pt>
    <dgm:pt modelId="{45A96C68-0BD7-49B9-BE39-80E1C91BDE74}" type="pres">
      <dgm:prSet presAssocID="{DCFC4963-9239-4BE6-A6DD-07C0F77EB601}" presName="rootConnector" presStyleLbl="node1" presStyleIdx="1" presStyleCnt="2"/>
      <dgm:spPr/>
    </dgm:pt>
    <dgm:pt modelId="{034C4248-60A2-4F4B-B9E3-A1FAF043688D}" type="pres">
      <dgm:prSet presAssocID="{DCFC4963-9239-4BE6-A6DD-07C0F77EB601}" presName="childShape" presStyleCnt="0"/>
      <dgm:spPr/>
    </dgm:pt>
    <dgm:pt modelId="{B10437CB-EDE6-4551-99AA-5F7E95A6C5E7}" type="pres">
      <dgm:prSet presAssocID="{734992BC-E474-4794-B5AE-F56D00EE340D}" presName="Name13" presStyleLbl="parChTrans1D2" presStyleIdx="2" presStyleCnt="4"/>
      <dgm:spPr/>
    </dgm:pt>
    <dgm:pt modelId="{FEEB6FB8-0BDA-48FD-A214-EA208867F308}" type="pres">
      <dgm:prSet presAssocID="{46D7DBF2-68F4-4BD5-91A6-21A34147EB34}" presName="childText" presStyleLbl="bgAcc1" presStyleIdx="2" presStyleCnt="4" custScaleX="323017" custScaleY="133062">
        <dgm:presLayoutVars>
          <dgm:bulletEnabled val="1"/>
        </dgm:presLayoutVars>
      </dgm:prSet>
      <dgm:spPr/>
    </dgm:pt>
    <dgm:pt modelId="{CA75594F-AD92-485A-914C-806D4D844494}" type="pres">
      <dgm:prSet presAssocID="{D1896F51-153F-4AF9-AE96-237B4E3C8FDD}" presName="Name13" presStyleLbl="parChTrans1D2" presStyleIdx="3" presStyleCnt="4"/>
      <dgm:spPr/>
    </dgm:pt>
    <dgm:pt modelId="{E523A53B-A16A-4D2F-9A38-C4EF06F3CA53}" type="pres">
      <dgm:prSet presAssocID="{8311CFA8-9018-478A-940A-1346C2BC244D}" presName="childText" presStyleLbl="bgAcc1" presStyleIdx="3" presStyleCnt="4" custScaleX="316915">
        <dgm:presLayoutVars>
          <dgm:bulletEnabled val="1"/>
        </dgm:presLayoutVars>
      </dgm:prSet>
      <dgm:spPr/>
    </dgm:pt>
  </dgm:ptLst>
  <dgm:cxnLst>
    <dgm:cxn modelId="{B9BA6F00-58DE-4A20-9C22-90885B5955E4}" type="presOf" srcId="{46D7DBF2-68F4-4BD5-91A6-21A34147EB34}" destId="{FEEB6FB8-0BDA-48FD-A214-EA208867F308}" srcOrd="0" destOrd="0" presId="urn:microsoft.com/office/officeart/2005/8/layout/hierarchy3"/>
    <dgm:cxn modelId="{832CED09-599D-4177-93DA-F0AE201F7991}" srcId="{DCFC4963-9239-4BE6-A6DD-07C0F77EB601}" destId="{8311CFA8-9018-478A-940A-1346C2BC244D}" srcOrd="1" destOrd="0" parTransId="{D1896F51-153F-4AF9-AE96-237B4E3C8FDD}" sibTransId="{A18DA4C4-1B9C-42C0-8860-2A2BEA2B56C5}"/>
    <dgm:cxn modelId="{AC70DA21-53C6-4840-8D1B-3A38881C8501}" type="presOf" srcId="{28C641D3-3741-4B6D-A60B-2686BE661830}" destId="{0BEC3A88-58AB-42EC-AB77-47571017F135}" srcOrd="0" destOrd="0" presId="urn:microsoft.com/office/officeart/2005/8/layout/hierarchy3"/>
    <dgm:cxn modelId="{F6579D2A-8A24-4379-AAE4-7D7CC524086D}" type="presOf" srcId="{76A48B04-3D98-4DA5-A664-9337143524A1}" destId="{D7944FA7-5DFA-4086-ABBF-0CEC44AA4F74}" srcOrd="1" destOrd="0" presId="urn:microsoft.com/office/officeart/2005/8/layout/hierarchy3"/>
    <dgm:cxn modelId="{A85F8C2C-7F5B-4CE2-B762-A439F2F75237}" srcId="{DCFC4963-9239-4BE6-A6DD-07C0F77EB601}" destId="{46D7DBF2-68F4-4BD5-91A6-21A34147EB34}" srcOrd="0" destOrd="0" parTransId="{734992BC-E474-4794-B5AE-F56D00EE340D}" sibTransId="{28CF3638-CDF0-4022-B32F-F7F907A5098D}"/>
    <dgm:cxn modelId="{398E2D35-8305-4E95-B9BC-B417F00C1231}" type="presOf" srcId="{734992BC-E474-4794-B5AE-F56D00EE340D}" destId="{B10437CB-EDE6-4551-99AA-5F7E95A6C5E7}" srcOrd="0" destOrd="0" presId="urn:microsoft.com/office/officeart/2005/8/layout/hierarchy3"/>
    <dgm:cxn modelId="{DD60B544-02A7-49CA-A2B6-8FE3573D9C89}" type="presOf" srcId="{0ADF5C56-1AD1-4AEE-AA8C-DD5FD887FB55}" destId="{6C08E9E4-F0AF-4613-8992-0EDBF554F661}" srcOrd="0" destOrd="0" presId="urn:microsoft.com/office/officeart/2005/8/layout/hierarchy3"/>
    <dgm:cxn modelId="{045CB96A-E969-469C-8CC3-E203E1772731}" type="presOf" srcId="{DCFC4963-9239-4BE6-A6DD-07C0F77EB601}" destId="{45A96C68-0BD7-49B9-BE39-80E1C91BDE74}" srcOrd="1" destOrd="0" presId="urn:microsoft.com/office/officeart/2005/8/layout/hierarchy3"/>
    <dgm:cxn modelId="{DC9AFB4B-3E0B-456A-A717-0F4A3A7DD05B}" srcId="{C459BE2A-E027-4CC8-88B9-AD2B2F56345E}" destId="{DCFC4963-9239-4BE6-A6DD-07C0F77EB601}" srcOrd="1" destOrd="0" parTransId="{2B461CD0-BF81-450F-BA77-023ECB75E084}" sibTransId="{421E95EE-0BE3-4CED-8886-3F82DE4359C8}"/>
    <dgm:cxn modelId="{BFBDD44D-9165-4691-B82B-0D5CBA75DCE6}" type="presOf" srcId="{DCFC4963-9239-4BE6-A6DD-07C0F77EB601}" destId="{FE96C5DD-9EE3-46B6-80CB-343F6762415D}" srcOrd="0" destOrd="0" presId="urn:microsoft.com/office/officeart/2005/8/layout/hierarchy3"/>
    <dgm:cxn modelId="{87F4AC7A-8BF6-4915-8119-1753B7F9B00F}" srcId="{76A48B04-3D98-4DA5-A664-9337143524A1}" destId="{28C641D3-3741-4B6D-A60B-2686BE661830}" srcOrd="0" destOrd="0" parTransId="{ECBFE5F2-CFFB-46AB-AA29-1D714FE88034}" sibTransId="{E9D348CB-9114-4B7B-80A6-9B1A264085F0}"/>
    <dgm:cxn modelId="{F9167E7C-90BC-4806-817C-50A6F6A2510F}" type="presOf" srcId="{C866F083-66BB-4747-836B-ACBB372EB975}" destId="{50891F1D-201C-4904-A9F1-92D6965C92D2}" srcOrd="0" destOrd="0" presId="urn:microsoft.com/office/officeart/2005/8/layout/hierarchy3"/>
    <dgm:cxn modelId="{E3E1B796-8245-40E0-AE39-BC6A6C2C0713}" type="presOf" srcId="{C459BE2A-E027-4CC8-88B9-AD2B2F56345E}" destId="{5972916B-E415-4D9E-BBE1-DB768EF1E42A}" srcOrd="0" destOrd="0" presId="urn:microsoft.com/office/officeart/2005/8/layout/hierarchy3"/>
    <dgm:cxn modelId="{F4DCA7AE-6605-4BD7-B577-0D333E6BDFC9}" srcId="{76A48B04-3D98-4DA5-A664-9337143524A1}" destId="{0ADF5C56-1AD1-4AEE-AA8C-DD5FD887FB55}" srcOrd="1" destOrd="0" parTransId="{C866F083-66BB-4747-836B-ACBB372EB975}" sibTransId="{5F35421B-4DCD-4DD2-8783-E08415F71FCC}"/>
    <dgm:cxn modelId="{4FD098C8-DE08-49F1-A4DC-7F94227ABBDE}" srcId="{C459BE2A-E027-4CC8-88B9-AD2B2F56345E}" destId="{76A48B04-3D98-4DA5-A664-9337143524A1}" srcOrd="0" destOrd="0" parTransId="{1FD9E6CB-8A0C-4DDD-BE7D-D5AF2703D517}" sibTransId="{6A542BE0-937E-40F4-9D82-0FC8949ACC0D}"/>
    <dgm:cxn modelId="{08780EE8-0CBE-449E-AE12-D02987BA6294}" type="presOf" srcId="{8311CFA8-9018-478A-940A-1346C2BC244D}" destId="{E523A53B-A16A-4D2F-9A38-C4EF06F3CA53}" srcOrd="0" destOrd="0" presId="urn:microsoft.com/office/officeart/2005/8/layout/hierarchy3"/>
    <dgm:cxn modelId="{E2150BEA-44A0-4706-ACC8-99F8F0F6E261}" type="presOf" srcId="{D1896F51-153F-4AF9-AE96-237B4E3C8FDD}" destId="{CA75594F-AD92-485A-914C-806D4D844494}" srcOrd="0" destOrd="0" presId="urn:microsoft.com/office/officeart/2005/8/layout/hierarchy3"/>
    <dgm:cxn modelId="{3219B8F3-C2B9-4DDD-BD9D-0992D86B7B6C}" type="presOf" srcId="{ECBFE5F2-CFFB-46AB-AA29-1D714FE88034}" destId="{A5CF3F16-2E7C-496A-9AF9-E160CD32A103}" srcOrd="0" destOrd="0" presId="urn:microsoft.com/office/officeart/2005/8/layout/hierarchy3"/>
    <dgm:cxn modelId="{0D6A7DF7-5AD7-49B2-B2C8-E5022E800A7E}" type="presOf" srcId="{76A48B04-3D98-4DA5-A664-9337143524A1}" destId="{F28E4FDD-FF33-405E-86D9-FF571AAB3A0B}" srcOrd="0" destOrd="0" presId="urn:microsoft.com/office/officeart/2005/8/layout/hierarchy3"/>
    <dgm:cxn modelId="{6C1FBB89-3FED-40A3-B0B1-AD106773F928}" type="presParOf" srcId="{5972916B-E415-4D9E-BBE1-DB768EF1E42A}" destId="{221A84EA-5ED0-4302-B78F-B2C6739A3DD6}" srcOrd="0" destOrd="0" presId="urn:microsoft.com/office/officeart/2005/8/layout/hierarchy3"/>
    <dgm:cxn modelId="{95DAAF09-D21E-4753-962D-354D5C888A55}" type="presParOf" srcId="{221A84EA-5ED0-4302-B78F-B2C6739A3DD6}" destId="{AA825896-B082-47C5-8684-40904CE7B3F9}" srcOrd="0" destOrd="0" presId="urn:microsoft.com/office/officeart/2005/8/layout/hierarchy3"/>
    <dgm:cxn modelId="{C992815E-6B23-4167-A963-5376AF5E3CB4}" type="presParOf" srcId="{AA825896-B082-47C5-8684-40904CE7B3F9}" destId="{F28E4FDD-FF33-405E-86D9-FF571AAB3A0B}" srcOrd="0" destOrd="0" presId="urn:microsoft.com/office/officeart/2005/8/layout/hierarchy3"/>
    <dgm:cxn modelId="{0E535850-3B1A-4C42-86E7-8382CB3E9668}" type="presParOf" srcId="{AA825896-B082-47C5-8684-40904CE7B3F9}" destId="{D7944FA7-5DFA-4086-ABBF-0CEC44AA4F74}" srcOrd="1" destOrd="0" presId="urn:microsoft.com/office/officeart/2005/8/layout/hierarchy3"/>
    <dgm:cxn modelId="{8D85ED7A-D664-4F0C-A9CF-FCCE3CCC7AEF}" type="presParOf" srcId="{221A84EA-5ED0-4302-B78F-B2C6739A3DD6}" destId="{A19E8891-7833-41B2-B152-BC3F9F86DA3A}" srcOrd="1" destOrd="0" presId="urn:microsoft.com/office/officeart/2005/8/layout/hierarchy3"/>
    <dgm:cxn modelId="{3249006F-167E-4AB5-8618-988A7567BCEA}" type="presParOf" srcId="{A19E8891-7833-41B2-B152-BC3F9F86DA3A}" destId="{A5CF3F16-2E7C-496A-9AF9-E160CD32A103}" srcOrd="0" destOrd="0" presId="urn:microsoft.com/office/officeart/2005/8/layout/hierarchy3"/>
    <dgm:cxn modelId="{0C7ABAA5-6F38-4B9B-AFF8-962A990E16FA}" type="presParOf" srcId="{A19E8891-7833-41B2-B152-BC3F9F86DA3A}" destId="{0BEC3A88-58AB-42EC-AB77-47571017F135}" srcOrd="1" destOrd="0" presId="urn:microsoft.com/office/officeart/2005/8/layout/hierarchy3"/>
    <dgm:cxn modelId="{E1D6F9E3-8660-408C-B4C2-AFDBEB9058EA}" type="presParOf" srcId="{A19E8891-7833-41B2-B152-BC3F9F86DA3A}" destId="{50891F1D-201C-4904-A9F1-92D6965C92D2}" srcOrd="2" destOrd="0" presId="urn:microsoft.com/office/officeart/2005/8/layout/hierarchy3"/>
    <dgm:cxn modelId="{8B4748CD-9713-4EEF-A9AD-099F5B4746E7}" type="presParOf" srcId="{A19E8891-7833-41B2-B152-BC3F9F86DA3A}" destId="{6C08E9E4-F0AF-4613-8992-0EDBF554F661}" srcOrd="3" destOrd="0" presId="urn:microsoft.com/office/officeart/2005/8/layout/hierarchy3"/>
    <dgm:cxn modelId="{886DAFFB-9BE3-41D3-9E47-85958E786486}" type="presParOf" srcId="{5972916B-E415-4D9E-BBE1-DB768EF1E42A}" destId="{03599302-BC0F-4F17-AA41-C9DD2FEDAC20}" srcOrd="1" destOrd="0" presId="urn:microsoft.com/office/officeart/2005/8/layout/hierarchy3"/>
    <dgm:cxn modelId="{0115A9D0-47DC-4173-83BF-0FD2D5B0F956}" type="presParOf" srcId="{03599302-BC0F-4F17-AA41-C9DD2FEDAC20}" destId="{4270F66F-648F-4BC8-8896-DF4DDBD7BE05}" srcOrd="0" destOrd="0" presId="urn:microsoft.com/office/officeart/2005/8/layout/hierarchy3"/>
    <dgm:cxn modelId="{1A809F30-1EEB-47A9-A2FB-89A385D815AF}" type="presParOf" srcId="{4270F66F-648F-4BC8-8896-DF4DDBD7BE05}" destId="{FE96C5DD-9EE3-46B6-80CB-343F6762415D}" srcOrd="0" destOrd="0" presId="urn:microsoft.com/office/officeart/2005/8/layout/hierarchy3"/>
    <dgm:cxn modelId="{012BAE1F-5D78-42E2-A9E0-A773FB669528}" type="presParOf" srcId="{4270F66F-648F-4BC8-8896-DF4DDBD7BE05}" destId="{45A96C68-0BD7-49B9-BE39-80E1C91BDE74}" srcOrd="1" destOrd="0" presId="urn:microsoft.com/office/officeart/2005/8/layout/hierarchy3"/>
    <dgm:cxn modelId="{7D04751A-943D-40A7-B6DD-4EC8734DD4E9}" type="presParOf" srcId="{03599302-BC0F-4F17-AA41-C9DD2FEDAC20}" destId="{034C4248-60A2-4F4B-B9E3-A1FAF043688D}" srcOrd="1" destOrd="0" presId="urn:microsoft.com/office/officeart/2005/8/layout/hierarchy3"/>
    <dgm:cxn modelId="{6C058A67-D97D-4B04-9A3B-A51095DC6534}" type="presParOf" srcId="{034C4248-60A2-4F4B-B9E3-A1FAF043688D}" destId="{B10437CB-EDE6-4551-99AA-5F7E95A6C5E7}" srcOrd="0" destOrd="0" presId="urn:microsoft.com/office/officeart/2005/8/layout/hierarchy3"/>
    <dgm:cxn modelId="{7B6093E7-F020-458D-BFC4-B88C1D9E4A41}" type="presParOf" srcId="{034C4248-60A2-4F4B-B9E3-A1FAF043688D}" destId="{FEEB6FB8-0BDA-48FD-A214-EA208867F308}" srcOrd="1" destOrd="0" presId="urn:microsoft.com/office/officeart/2005/8/layout/hierarchy3"/>
    <dgm:cxn modelId="{C5F75995-828C-4550-9FF9-89E0B0BF980D}" type="presParOf" srcId="{034C4248-60A2-4F4B-B9E3-A1FAF043688D}" destId="{CA75594F-AD92-485A-914C-806D4D844494}" srcOrd="2" destOrd="0" presId="urn:microsoft.com/office/officeart/2005/8/layout/hierarchy3"/>
    <dgm:cxn modelId="{ECB4DD9E-D393-4694-8619-A7796455C82F}" type="presParOf" srcId="{034C4248-60A2-4F4B-B9E3-A1FAF043688D}" destId="{E523A53B-A16A-4D2F-9A38-C4EF06F3CA53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058D23-77C8-496D-980E-0DCE6CA616D9}" type="doc">
      <dgm:prSet loTypeId="urn:microsoft.com/office/officeart/2005/8/layout/hList3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07CB00E8-7C6B-4610-840C-8DFE0B043CFB}">
      <dgm:prSet phldrT="[Text]" custT="1"/>
      <dgm:spPr/>
      <dgm:t>
        <a:bodyPr/>
        <a:lstStyle/>
        <a:p>
          <a:pPr algn="ctr"/>
          <a:r>
            <a:rPr lang="vi-VN" sz="2400" b="1" dirty="0">
              <a:solidFill>
                <a:schemeClr val="tx1"/>
              </a:solidFill>
              <a:latin typeface="UTM Avo" panose="02040603050506020204" pitchFamily="18"/>
            </a:rPr>
            <a:t>THẢO LUẬN NHÓM</a:t>
          </a:r>
        </a:p>
        <a:p>
          <a:pPr algn="l"/>
          <a:r>
            <a:rPr lang="vi-VN" sz="2400" b="0">
              <a:solidFill>
                <a:schemeClr val="tx1"/>
              </a:solidFill>
              <a:latin typeface="UTM Avo" panose="02040603050506020204" pitchFamily="18"/>
            </a:rPr>
            <a:t>- Thờ</a:t>
          </a:r>
          <a:r>
            <a:rPr lang="en-US" sz="2400" b="0">
              <a:solidFill>
                <a:schemeClr val="tx1"/>
              </a:solidFill>
              <a:latin typeface="UTM Avo" panose="02040603050506020204" pitchFamily="18"/>
            </a:rPr>
            <a:t>i</a:t>
          </a:r>
          <a:r>
            <a:rPr lang="vi-VN" sz="2400" b="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vi-VN" sz="2400" b="0" dirty="0">
              <a:solidFill>
                <a:schemeClr val="tx1"/>
              </a:solidFill>
              <a:latin typeface="UTM Avo" panose="02040603050506020204" pitchFamily="18"/>
            </a:rPr>
            <a:t>gian: 10 phút</a:t>
          </a:r>
        </a:p>
        <a:p>
          <a:pPr algn="l"/>
          <a:r>
            <a:rPr lang="vi-VN" sz="2400" b="0" dirty="0">
              <a:solidFill>
                <a:schemeClr val="tx1"/>
              </a:solidFill>
              <a:latin typeface="UTM Avo" panose="02040603050506020204" pitchFamily="18"/>
            </a:rPr>
            <a:t>- Nhiệm vụ: Hãy hoàn thành các bài </a:t>
          </a:r>
          <a:r>
            <a:rPr lang="vi-VN" sz="2400" b="0">
              <a:solidFill>
                <a:schemeClr val="tx1"/>
              </a:solidFill>
              <a:latin typeface="UTM Avo" panose="02040603050506020204" pitchFamily="18"/>
            </a:rPr>
            <a:t>tập sau</a:t>
          </a:r>
          <a:r>
            <a:rPr lang="en-US" sz="2400" b="0">
              <a:solidFill>
                <a:schemeClr val="tx1"/>
              </a:solidFill>
              <a:latin typeface="UTM Avo" panose="02040603050506020204" pitchFamily="18"/>
            </a:rPr>
            <a:t>:</a:t>
          </a:r>
          <a:r>
            <a:rPr lang="vi-VN" sz="2400" b="0">
              <a:solidFill>
                <a:schemeClr val="tx1"/>
              </a:solidFill>
              <a:latin typeface="UTM Avo" panose="02040603050506020204" pitchFamily="18"/>
            </a:rPr>
            <a:t> </a:t>
          </a:r>
          <a:endParaRPr lang="en-US" sz="2400" b="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560394C2-7F88-4178-A7B8-C42C0B990C02}" type="parTrans" cxnId="{55879251-E4C3-454F-AE5C-9DBB42104F02}">
      <dgm:prSet/>
      <dgm:spPr/>
      <dgm:t>
        <a:bodyPr/>
        <a:lstStyle/>
        <a:p>
          <a:endParaRPr lang="en-US"/>
        </a:p>
      </dgm:t>
    </dgm:pt>
    <dgm:pt modelId="{4B490F5E-D50D-4022-8E9B-3AE3B4C5127F}" type="sibTrans" cxnId="{55879251-E4C3-454F-AE5C-9DBB42104F02}">
      <dgm:prSet/>
      <dgm:spPr/>
      <dgm:t>
        <a:bodyPr/>
        <a:lstStyle/>
        <a:p>
          <a:endParaRPr lang="en-US"/>
        </a:p>
      </dgm:t>
    </dgm:pt>
    <dgm:pt modelId="{8BEBED67-46FD-4297-8FE8-58621CBC8135}">
      <dgm:prSet phldrT="[Text]" custT="1"/>
      <dgm:spPr/>
      <dgm:t>
        <a:bodyPr/>
        <a:lstStyle/>
        <a:p>
          <a:pPr algn="ctr"/>
          <a:r>
            <a:rPr lang="vi-VN" altLang="en-US" sz="2400" b="1" u="sng" dirty="0">
              <a:latin typeface="UTM Avo" panose="02040603050506020204" pitchFamily="18"/>
              <a:cs typeface="Arial" panose="020B0604020202020204" pitchFamily="34" charset="0"/>
            </a:rPr>
            <a:t>Nhóm 1: </a:t>
          </a:r>
        </a:p>
        <a:p>
          <a:pPr algn="ctr"/>
          <a:r>
            <a:rPr lang="vi-VN" altLang="en-US" sz="2400" b="0" u="none" dirty="0">
              <a:latin typeface="UTM Avo" panose="02040603050506020204" pitchFamily="18"/>
              <a:cs typeface="Arial" panose="020B0604020202020204" pitchFamily="34" charset="0"/>
            </a:rPr>
            <a:t>Bài tập 1</a:t>
          </a:r>
        </a:p>
      </dgm:t>
    </dgm:pt>
    <dgm:pt modelId="{C1AFF488-4792-4180-B557-73B46D405420}" type="parTrans" cxnId="{D9AC9598-C2E9-416D-9E07-C8648DCE2060}">
      <dgm:prSet/>
      <dgm:spPr/>
      <dgm:t>
        <a:bodyPr/>
        <a:lstStyle/>
        <a:p>
          <a:endParaRPr lang="en-US"/>
        </a:p>
      </dgm:t>
    </dgm:pt>
    <dgm:pt modelId="{C776F0A5-ED0D-40C6-B64B-8CF6778CF0CC}" type="sibTrans" cxnId="{D9AC9598-C2E9-416D-9E07-C8648DCE2060}">
      <dgm:prSet/>
      <dgm:spPr/>
      <dgm:t>
        <a:bodyPr/>
        <a:lstStyle/>
        <a:p>
          <a:endParaRPr lang="en-US"/>
        </a:p>
      </dgm:t>
    </dgm:pt>
    <dgm:pt modelId="{547F1AAF-F53B-44F5-AC22-1143078403D7}">
      <dgm:prSet phldrT="[Text]" custT="1"/>
      <dgm:spPr/>
      <dgm:t>
        <a:bodyPr/>
        <a:lstStyle/>
        <a:p>
          <a:pPr algn="ctr"/>
          <a:endParaRPr lang="vi-VN" sz="2400" b="1" u="sng" dirty="0">
            <a:latin typeface="UTM Avo" panose="02040603050506020204" pitchFamily="18"/>
            <a:cs typeface="Arial" panose="020B0604020202020204" pitchFamily="34" charset="0"/>
          </a:endParaRPr>
        </a:p>
        <a:p>
          <a:pPr algn="ctr"/>
          <a:r>
            <a:rPr lang="vi-VN" sz="2400" b="1" u="sng" dirty="0">
              <a:latin typeface="UTM Avo" panose="02040603050506020204" pitchFamily="18"/>
              <a:cs typeface="Arial" panose="020B0604020202020204" pitchFamily="34" charset="0"/>
            </a:rPr>
            <a:t>Nhóm 2: </a:t>
          </a:r>
        </a:p>
        <a:p>
          <a:pPr algn="ctr"/>
          <a:r>
            <a:rPr lang="vi-VN" sz="2400" b="0" u="none" dirty="0">
              <a:latin typeface="UTM Avo" panose="02040603050506020204" pitchFamily="18"/>
              <a:cs typeface="Arial" panose="020B0604020202020204" pitchFamily="34" charset="0"/>
            </a:rPr>
            <a:t>Bài tập 2</a:t>
          </a:r>
        </a:p>
        <a:p>
          <a:pPr algn="ctr"/>
          <a:endParaRPr lang="vi-VN" sz="2400" b="0" i="1" dirty="0">
            <a:latin typeface="UTM Avo" panose="02040603050506020204" pitchFamily="18"/>
            <a:cs typeface="Arial" panose="020B0604020202020204" pitchFamily="34" charset="0"/>
          </a:endParaRPr>
        </a:p>
      </dgm:t>
    </dgm:pt>
    <dgm:pt modelId="{39009D79-33AE-4EF9-956D-3F6DD6AEC62A}" type="parTrans" cxnId="{FAE396A6-BB4A-460B-878E-CEEE5B6D8D57}">
      <dgm:prSet/>
      <dgm:spPr/>
      <dgm:t>
        <a:bodyPr/>
        <a:lstStyle/>
        <a:p>
          <a:endParaRPr lang="en-US"/>
        </a:p>
      </dgm:t>
    </dgm:pt>
    <dgm:pt modelId="{47E98EC7-F3E9-4357-9029-16EB164BD136}" type="sibTrans" cxnId="{FAE396A6-BB4A-460B-878E-CEEE5B6D8D57}">
      <dgm:prSet/>
      <dgm:spPr/>
      <dgm:t>
        <a:bodyPr/>
        <a:lstStyle/>
        <a:p>
          <a:endParaRPr lang="en-US"/>
        </a:p>
      </dgm:t>
    </dgm:pt>
    <dgm:pt modelId="{A110C512-B807-4A54-A4E1-4EE4FF6D9567}">
      <dgm:prSet phldrT="[Text]" custT="1"/>
      <dgm:spPr/>
      <dgm:t>
        <a:bodyPr/>
        <a:lstStyle/>
        <a:p>
          <a:r>
            <a:rPr lang="vi-VN" sz="2400" b="1" u="sng" dirty="0">
              <a:latin typeface="UTM Avo" panose="02040603050506020204" pitchFamily="18"/>
              <a:cs typeface="Arial" panose="020B0604020202020204" pitchFamily="34" charset="0"/>
            </a:rPr>
            <a:t>Nhóm 4: </a:t>
          </a:r>
        </a:p>
        <a:p>
          <a:r>
            <a:rPr lang="vi-VN" sz="2400" b="0" u="none" dirty="0">
              <a:latin typeface="UTM Avo" panose="02040603050506020204" pitchFamily="18"/>
              <a:cs typeface="Arial" panose="020B0604020202020204" pitchFamily="34" charset="0"/>
            </a:rPr>
            <a:t>Bài tập 4</a:t>
          </a:r>
          <a:endParaRPr lang="vi-VN" sz="2400" b="0" i="1" dirty="0">
            <a:latin typeface="UTM Avo" panose="02040603050506020204" pitchFamily="18"/>
            <a:cs typeface="Arial" panose="020B0604020202020204" pitchFamily="34" charset="0"/>
          </a:endParaRPr>
        </a:p>
      </dgm:t>
    </dgm:pt>
    <dgm:pt modelId="{03A8BDE1-94F8-4750-A744-9A3E2798144C}" type="parTrans" cxnId="{9C75F596-067C-4BE8-8ADA-8A517C07245B}">
      <dgm:prSet/>
      <dgm:spPr/>
      <dgm:t>
        <a:bodyPr/>
        <a:lstStyle/>
        <a:p>
          <a:endParaRPr lang="en-US"/>
        </a:p>
      </dgm:t>
    </dgm:pt>
    <dgm:pt modelId="{D6F18A4F-84BE-4428-884F-66837090AEA4}" type="sibTrans" cxnId="{9C75F596-067C-4BE8-8ADA-8A517C07245B}">
      <dgm:prSet/>
      <dgm:spPr/>
      <dgm:t>
        <a:bodyPr/>
        <a:lstStyle/>
        <a:p>
          <a:endParaRPr lang="en-US"/>
        </a:p>
      </dgm:t>
    </dgm:pt>
    <dgm:pt modelId="{D0AA0F4B-8269-44FB-8858-01B805A757D7}">
      <dgm:prSet custT="1"/>
      <dgm:spPr/>
      <dgm:t>
        <a:bodyPr/>
        <a:lstStyle/>
        <a:p>
          <a:r>
            <a:rPr lang="vi-VN" sz="2400" b="1" u="sng" dirty="0">
              <a:latin typeface="UTM Avo" panose="02040603050506020204" pitchFamily="18"/>
              <a:cs typeface="Arial" panose="020B0604020202020204" pitchFamily="34" charset="0"/>
            </a:rPr>
            <a:t>Nhóm 3: </a:t>
          </a:r>
        </a:p>
        <a:p>
          <a:r>
            <a:rPr lang="vi-VN" sz="2400" b="0" u="none" dirty="0">
              <a:latin typeface="UTM Avo" panose="02040603050506020204" pitchFamily="18"/>
              <a:cs typeface="Arial" panose="020B0604020202020204" pitchFamily="34" charset="0"/>
            </a:rPr>
            <a:t>Bài tập 3</a:t>
          </a:r>
        </a:p>
      </dgm:t>
    </dgm:pt>
    <dgm:pt modelId="{BA56153A-3973-4284-A14D-5E63791C7DF1}" type="parTrans" cxnId="{B1142041-9E8D-46F5-85C3-BE3B1FF4C5C1}">
      <dgm:prSet/>
      <dgm:spPr/>
      <dgm:t>
        <a:bodyPr/>
        <a:lstStyle/>
        <a:p>
          <a:endParaRPr lang="en-US"/>
        </a:p>
      </dgm:t>
    </dgm:pt>
    <dgm:pt modelId="{9E6C0258-FD17-49D4-B168-FDC00E4CE2B2}" type="sibTrans" cxnId="{B1142041-9E8D-46F5-85C3-BE3B1FF4C5C1}">
      <dgm:prSet/>
      <dgm:spPr/>
      <dgm:t>
        <a:bodyPr/>
        <a:lstStyle/>
        <a:p>
          <a:endParaRPr lang="en-US"/>
        </a:p>
      </dgm:t>
    </dgm:pt>
    <dgm:pt modelId="{435E8B18-B011-40B0-9BA9-A3E5BBF673F7}" type="pres">
      <dgm:prSet presAssocID="{17058D23-77C8-496D-980E-0DCE6CA616D9}" presName="composite" presStyleCnt="0">
        <dgm:presLayoutVars>
          <dgm:chMax val="1"/>
          <dgm:dir/>
          <dgm:resizeHandles val="exact"/>
        </dgm:presLayoutVars>
      </dgm:prSet>
      <dgm:spPr/>
    </dgm:pt>
    <dgm:pt modelId="{4C7BCA31-3924-4E98-9B4C-9E90DFA2BA2D}" type="pres">
      <dgm:prSet presAssocID="{07CB00E8-7C6B-4610-840C-8DFE0B043CFB}" presName="roof" presStyleLbl="dkBgShp" presStyleIdx="0" presStyleCnt="2" custScaleX="99573" custScaleY="115859" custLinFactNeighborX="0" custLinFactNeighborY="18197"/>
      <dgm:spPr/>
    </dgm:pt>
    <dgm:pt modelId="{BFC6D503-354B-4AEB-9AF1-12614DF4FF5F}" type="pres">
      <dgm:prSet presAssocID="{07CB00E8-7C6B-4610-840C-8DFE0B043CFB}" presName="pillars" presStyleCnt="0"/>
      <dgm:spPr/>
    </dgm:pt>
    <dgm:pt modelId="{A5356093-22C6-44B0-95F4-86A60B6E987E}" type="pres">
      <dgm:prSet presAssocID="{07CB00E8-7C6B-4610-840C-8DFE0B043CFB}" presName="pillar1" presStyleLbl="node1" presStyleIdx="0" presStyleCnt="4" custScaleX="21042" custScaleY="82369" custLinFactNeighborX="-6353" custLinFactNeighborY="3134">
        <dgm:presLayoutVars>
          <dgm:bulletEnabled val="1"/>
        </dgm:presLayoutVars>
      </dgm:prSet>
      <dgm:spPr/>
    </dgm:pt>
    <dgm:pt modelId="{CD4749A5-1AB1-4F48-A855-0A7F2F99708A}" type="pres">
      <dgm:prSet presAssocID="{547F1AAF-F53B-44F5-AC22-1143078403D7}" presName="pillarX" presStyleLbl="node1" presStyleIdx="1" presStyleCnt="4" custScaleX="22014" custScaleY="87285" custLinFactNeighborX="-2059" custLinFactNeighborY="5697">
        <dgm:presLayoutVars>
          <dgm:bulletEnabled val="1"/>
        </dgm:presLayoutVars>
      </dgm:prSet>
      <dgm:spPr/>
    </dgm:pt>
    <dgm:pt modelId="{531B7AFD-9DB9-4E5A-A3B3-94B4BA1FE5DF}" type="pres">
      <dgm:prSet presAssocID="{D0AA0F4B-8269-44FB-8858-01B805A757D7}" presName="pillarX" presStyleLbl="node1" presStyleIdx="2" presStyleCnt="4" custScaleX="21746" custScaleY="88379" custLinFactNeighborX="2252" custLinFactNeighborY="6238">
        <dgm:presLayoutVars>
          <dgm:bulletEnabled val="1"/>
        </dgm:presLayoutVars>
      </dgm:prSet>
      <dgm:spPr/>
    </dgm:pt>
    <dgm:pt modelId="{15967805-7D29-4677-80EB-8B234E553408}" type="pres">
      <dgm:prSet presAssocID="{A110C512-B807-4A54-A4E1-4EE4FF6D9567}" presName="pillarX" presStyleLbl="node1" presStyleIdx="3" presStyleCnt="4" custScaleX="22014" custScaleY="82963" custLinFactNeighborX="6252" custLinFactNeighborY="3403">
        <dgm:presLayoutVars>
          <dgm:bulletEnabled val="1"/>
        </dgm:presLayoutVars>
      </dgm:prSet>
      <dgm:spPr/>
    </dgm:pt>
    <dgm:pt modelId="{74E6A420-5197-456D-97F1-232734E06C1C}" type="pres">
      <dgm:prSet presAssocID="{07CB00E8-7C6B-4610-840C-8DFE0B043CFB}" presName="base" presStyleLbl="dkBgShp" presStyleIdx="1" presStyleCnt="2" custScaleX="99535" custScaleY="94390" custLinFactNeighborX="0" custLinFactNeighborY="-55942"/>
      <dgm:spPr/>
    </dgm:pt>
  </dgm:ptLst>
  <dgm:cxnLst>
    <dgm:cxn modelId="{B1142041-9E8D-46F5-85C3-BE3B1FF4C5C1}" srcId="{07CB00E8-7C6B-4610-840C-8DFE0B043CFB}" destId="{D0AA0F4B-8269-44FB-8858-01B805A757D7}" srcOrd="2" destOrd="0" parTransId="{BA56153A-3973-4284-A14D-5E63791C7DF1}" sibTransId="{9E6C0258-FD17-49D4-B168-FDC00E4CE2B2}"/>
    <dgm:cxn modelId="{55879251-E4C3-454F-AE5C-9DBB42104F02}" srcId="{17058D23-77C8-496D-980E-0DCE6CA616D9}" destId="{07CB00E8-7C6B-4610-840C-8DFE0B043CFB}" srcOrd="0" destOrd="0" parTransId="{560394C2-7F88-4178-A7B8-C42C0B990C02}" sibTransId="{4B490F5E-D50D-4022-8E9B-3AE3B4C5127F}"/>
    <dgm:cxn modelId="{C018855A-3762-4017-9833-9CD6C21A22EA}" type="presOf" srcId="{8BEBED67-46FD-4297-8FE8-58621CBC8135}" destId="{A5356093-22C6-44B0-95F4-86A60B6E987E}" srcOrd="0" destOrd="0" presId="urn:microsoft.com/office/officeart/2005/8/layout/hList3"/>
    <dgm:cxn modelId="{10D15A88-17D1-4EDD-A961-704BF4108848}" type="presOf" srcId="{547F1AAF-F53B-44F5-AC22-1143078403D7}" destId="{CD4749A5-1AB1-4F48-A855-0A7F2F99708A}" srcOrd="0" destOrd="0" presId="urn:microsoft.com/office/officeart/2005/8/layout/hList3"/>
    <dgm:cxn modelId="{9C75F596-067C-4BE8-8ADA-8A517C07245B}" srcId="{07CB00E8-7C6B-4610-840C-8DFE0B043CFB}" destId="{A110C512-B807-4A54-A4E1-4EE4FF6D9567}" srcOrd="3" destOrd="0" parTransId="{03A8BDE1-94F8-4750-A744-9A3E2798144C}" sibTransId="{D6F18A4F-84BE-4428-884F-66837090AEA4}"/>
    <dgm:cxn modelId="{D9AC9598-C2E9-416D-9E07-C8648DCE2060}" srcId="{07CB00E8-7C6B-4610-840C-8DFE0B043CFB}" destId="{8BEBED67-46FD-4297-8FE8-58621CBC8135}" srcOrd="0" destOrd="0" parTransId="{C1AFF488-4792-4180-B557-73B46D405420}" sibTransId="{C776F0A5-ED0D-40C6-B64B-8CF6778CF0CC}"/>
    <dgm:cxn modelId="{4BD0F69A-D59C-4A49-B2B2-CFD49C5E4B96}" type="presOf" srcId="{D0AA0F4B-8269-44FB-8858-01B805A757D7}" destId="{531B7AFD-9DB9-4E5A-A3B3-94B4BA1FE5DF}" srcOrd="0" destOrd="0" presId="urn:microsoft.com/office/officeart/2005/8/layout/hList3"/>
    <dgm:cxn modelId="{FAE396A6-BB4A-460B-878E-CEEE5B6D8D57}" srcId="{07CB00E8-7C6B-4610-840C-8DFE0B043CFB}" destId="{547F1AAF-F53B-44F5-AC22-1143078403D7}" srcOrd="1" destOrd="0" parTransId="{39009D79-33AE-4EF9-956D-3F6DD6AEC62A}" sibTransId="{47E98EC7-F3E9-4357-9029-16EB164BD136}"/>
    <dgm:cxn modelId="{2A187BAD-4E4B-4860-BFAC-077239FD8E11}" type="presOf" srcId="{A110C512-B807-4A54-A4E1-4EE4FF6D9567}" destId="{15967805-7D29-4677-80EB-8B234E553408}" srcOrd="0" destOrd="0" presId="urn:microsoft.com/office/officeart/2005/8/layout/hList3"/>
    <dgm:cxn modelId="{5659C3D3-6053-4599-A038-C90EDECBEA1A}" type="presOf" srcId="{07CB00E8-7C6B-4610-840C-8DFE0B043CFB}" destId="{4C7BCA31-3924-4E98-9B4C-9E90DFA2BA2D}" srcOrd="0" destOrd="0" presId="urn:microsoft.com/office/officeart/2005/8/layout/hList3"/>
    <dgm:cxn modelId="{9B816DDF-06D2-47D6-96EC-EF785F3051B6}" type="presOf" srcId="{17058D23-77C8-496D-980E-0DCE6CA616D9}" destId="{435E8B18-B011-40B0-9BA9-A3E5BBF673F7}" srcOrd="0" destOrd="0" presId="urn:microsoft.com/office/officeart/2005/8/layout/hList3"/>
    <dgm:cxn modelId="{2D46A1EE-C78B-4EBC-A061-AF8BFBE01B39}" type="presParOf" srcId="{435E8B18-B011-40B0-9BA9-A3E5BBF673F7}" destId="{4C7BCA31-3924-4E98-9B4C-9E90DFA2BA2D}" srcOrd="0" destOrd="0" presId="urn:microsoft.com/office/officeart/2005/8/layout/hList3"/>
    <dgm:cxn modelId="{24E8F1D1-2093-4DA4-A456-031E9007A1EF}" type="presParOf" srcId="{435E8B18-B011-40B0-9BA9-A3E5BBF673F7}" destId="{BFC6D503-354B-4AEB-9AF1-12614DF4FF5F}" srcOrd="1" destOrd="0" presId="urn:microsoft.com/office/officeart/2005/8/layout/hList3"/>
    <dgm:cxn modelId="{12920C04-70AD-451C-B723-046118E7CEB7}" type="presParOf" srcId="{BFC6D503-354B-4AEB-9AF1-12614DF4FF5F}" destId="{A5356093-22C6-44B0-95F4-86A60B6E987E}" srcOrd="0" destOrd="0" presId="urn:microsoft.com/office/officeart/2005/8/layout/hList3"/>
    <dgm:cxn modelId="{653B842F-A387-4EDC-A735-861D2F2C0047}" type="presParOf" srcId="{BFC6D503-354B-4AEB-9AF1-12614DF4FF5F}" destId="{CD4749A5-1AB1-4F48-A855-0A7F2F99708A}" srcOrd="1" destOrd="0" presId="urn:microsoft.com/office/officeart/2005/8/layout/hList3"/>
    <dgm:cxn modelId="{0A17614B-E84A-41FA-AE01-01F181C2DCCC}" type="presParOf" srcId="{BFC6D503-354B-4AEB-9AF1-12614DF4FF5F}" destId="{531B7AFD-9DB9-4E5A-A3B3-94B4BA1FE5DF}" srcOrd="2" destOrd="0" presId="urn:microsoft.com/office/officeart/2005/8/layout/hList3"/>
    <dgm:cxn modelId="{3CB515EB-1FE3-4A4C-8A42-2035719CA536}" type="presParOf" srcId="{BFC6D503-354B-4AEB-9AF1-12614DF4FF5F}" destId="{15967805-7D29-4677-80EB-8B234E553408}" srcOrd="3" destOrd="0" presId="urn:microsoft.com/office/officeart/2005/8/layout/hList3"/>
    <dgm:cxn modelId="{686CF649-5945-48E4-B711-E1FF476E5E73}" type="presParOf" srcId="{435E8B18-B011-40B0-9BA9-A3E5BBF673F7}" destId="{74E6A420-5197-456D-97F1-232734E06C1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29BF51-437E-49BF-B4D9-CCF856C92173}" type="doc">
      <dgm:prSet loTypeId="urn:microsoft.com/office/officeart/2005/8/layout/hierarchy2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94E58A4D-A26C-4C89-A91C-69FAA6C6BAC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vi-VN" sz="2000" dirty="0">
              <a:solidFill>
                <a:schemeClr val="tx1"/>
              </a:solidFill>
              <a:latin typeface="UTM Avo" panose="02040603050506020204" pitchFamily="18"/>
            </a:rPr>
            <a:t>Từ ghép</a:t>
          </a:r>
          <a:endParaRPr lang="en-US" sz="20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D536D635-B0A1-4211-8057-35FD1CAB47F6}" type="parTrans" cxnId="{2B5B7ECE-D8A8-4092-8C2D-E8AE0EFC04F6}">
      <dgm:prSet/>
      <dgm:spPr/>
      <dgm:t>
        <a:bodyPr/>
        <a:lstStyle/>
        <a:p>
          <a:endParaRPr lang="en-US"/>
        </a:p>
      </dgm:t>
    </dgm:pt>
    <dgm:pt modelId="{666E761C-46C5-4ED4-BBE5-EB608D44BAFA}" type="sibTrans" cxnId="{2B5B7ECE-D8A8-4092-8C2D-E8AE0EFC04F6}">
      <dgm:prSet/>
      <dgm:spPr/>
      <dgm:t>
        <a:bodyPr/>
        <a:lstStyle/>
        <a:p>
          <a:endParaRPr lang="en-US"/>
        </a:p>
      </dgm:t>
    </dgm:pt>
    <dgm:pt modelId="{8D4952C3-4D1C-45F5-B8C7-847F7F275EA4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vi-VN" sz="2000">
              <a:solidFill>
                <a:schemeClr val="tx1"/>
              </a:solidFill>
              <a:latin typeface="UTM Avo" panose="02040603050506020204" pitchFamily="18"/>
            </a:rPr>
            <a:t>Chỉ chất liệu để làm món ăn</a:t>
          </a:r>
          <a:endParaRPr lang="en-US" sz="20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223E9BF6-CFC5-46DA-AB76-13A79BDBA198}" type="parTrans" cxnId="{2EBE9DE3-B383-4533-87BE-62774EDF925F}">
      <dgm:prSet/>
      <dgm:spPr/>
      <dgm:t>
        <a:bodyPr/>
        <a:lstStyle/>
        <a:p>
          <a:endParaRPr lang="en-US"/>
        </a:p>
      </dgm:t>
    </dgm:pt>
    <dgm:pt modelId="{AEE4793E-1D15-43BC-92BF-B7FEFCF1B18B}" type="sibTrans" cxnId="{2EBE9DE3-B383-4533-87BE-62774EDF925F}">
      <dgm:prSet/>
      <dgm:spPr/>
      <dgm:t>
        <a:bodyPr/>
        <a:lstStyle/>
        <a:p>
          <a:endParaRPr lang="en-US"/>
        </a:p>
      </dgm:t>
    </dgm:pt>
    <dgm:pt modelId="{1DAFBA60-AB6A-44E9-94ED-29E09E4835DD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vi-VN" sz="2000" dirty="0">
              <a:solidFill>
                <a:schemeClr val="tx1"/>
              </a:solidFill>
              <a:latin typeface="UTM Avo" panose="02040603050506020204" pitchFamily="18"/>
            </a:rPr>
            <a:t>bánh tẻ, bánh khoai, bánh đậu xanh, bánh cốm, </a:t>
          </a:r>
          <a:r>
            <a:rPr lang="vi-VN" sz="2000">
              <a:solidFill>
                <a:schemeClr val="tx1"/>
              </a:solidFill>
              <a:latin typeface="UTM Avo" panose="02040603050506020204" pitchFamily="18"/>
            </a:rPr>
            <a:t>bánh tôm</a:t>
          </a:r>
          <a:r>
            <a:rPr lang="en-US" sz="2000">
              <a:solidFill>
                <a:schemeClr val="tx1"/>
              </a:solidFill>
              <a:latin typeface="UTM Avo" panose="02040603050506020204" pitchFamily="18"/>
            </a:rPr>
            <a:t>, bánh khúc</a:t>
          </a:r>
          <a:endParaRPr lang="en-US" sz="20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395C0059-5F0A-44CD-A560-AB1659D15CBD}" type="parTrans" cxnId="{4CFF8758-9C7A-4616-82E6-29D6EFD5DEFB}">
      <dgm:prSet/>
      <dgm:spPr/>
      <dgm:t>
        <a:bodyPr/>
        <a:lstStyle/>
        <a:p>
          <a:endParaRPr lang="en-US"/>
        </a:p>
      </dgm:t>
    </dgm:pt>
    <dgm:pt modelId="{5084ECBE-4D8B-4730-B005-F9A75F6B85D6}" type="sibTrans" cxnId="{4CFF8758-9C7A-4616-82E6-29D6EFD5DEFB}">
      <dgm:prSet/>
      <dgm:spPr/>
      <dgm:t>
        <a:bodyPr/>
        <a:lstStyle/>
        <a:p>
          <a:endParaRPr lang="en-US"/>
        </a:p>
      </dgm:t>
    </dgm:pt>
    <dgm:pt modelId="{1F8CB7C2-A966-4297-9900-F96365BEA0A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vi-VN" sz="2000">
              <a:solidFill>
                <a:schemeClr val="tx1"/>
              </a:solidFill>
              <a:latin typeface="UTM Avo" panose="02040603050506020204" pitchFamily="18"/>
            </a:rPr>
            <a:t>Chỉ cách chế biến món ăn</a:t>
          </a:r>
          <a:endParaRPr lang="en-US" sz="20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3A7DB1F7-67A0-46BB-A706-904F0A451EC2}" type="parTrans" cxnId="{3C867F6F-8F4C-4890-85B3-FACAC7EC31EF}">
      <dgm:prSet/>
      <dgm:spPr/>
      <dgm:t>
        <a:bodyPr/>
        <a:lstStyle/>
        <a:p>
          <a:endParaRPr lang="en-US"/>
        </a:p>
      </dgm:t>
    </dgm:pt>
    <dgm:pt modelId="{CF97C368-F189-4666-B8DC-4986BD44BB7C}" type="sibTrans" cxnId="{3C867F6F-8F4C-4890-85B3-FACAC7EC31EF}">
      <dgm:prSet/>
      <dgm:spPr/>
      <dgm:t>
        <a:bodyPr/>
        <a:lstStyle/>
        <a:p>
          <a:endParaRPr lang="en-US"/>
        </a:p>
      </dgm:t>
    </dgm:pt>
    <dgm:pt modelId="{5C0C3B1D-A65B-4C79-87A0-2246705C1E73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vi-VN" sz="2000">
              <a:solidFill>
                <a:schemeClr val="tx1"/>
              </a:solidFill>
              <a:latin typeface="UTM Avo" panose="02040603050506020204" pitchFamily="18"/>
            </a:rPr>
            <a:t>bánh nướng</a:t>
          </a:r>
          <a:endParaRPr lang="en-US" sz="20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FDF5C74E-F20F-4A7C-9001-6E089D85CA4F}" type="parTrans" cxnId="{5A0A11E3-6B67-444A-A382-DCB8D65FBE3F}">
      <dgm:prSet/>
      <dgm:spPr/>
      <dgm:t>
        <a:bodyPr/>
        <a:lstStyle/>
        <a:p>
          <a:endParaRPr lang="en-US"/>
        </a:p>
      </dgm:t>
    </dgm:pt>
    <dgm:pt modelId="{856B5042-ED0E-4DB8-8876-1C5CA2AA517B}" type="sibTrans" cxnId="{5A0A11E3-6B67-444A-A382-DCB8D65FBE3F}">
      <dgm:prSet/>
      <dgm:spPr/>
      <dgm:t>
        <a:bodyPr/>
        <a:lstStyle/>
        <a:p>
          <a:endParaRPr lang="en-US"/>
        </a:p>
      </dgm:t>
    </dgm:pt>
    <dgm:pt modelId="{D4A6F729-6AB3-49D9-9039-E1949BFF7775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vi-VN" sz="2000">
              <a:solidFill>
                <a:schemeClr val="tx1"/>
              </a:solidFill>
              <a:latin typeface="UTM Avo" panose="02040603050506020204" pitchFamily="18"/>
            </a:rPr>
            <a:t>Chỉ tính chất của món ăn</a:t>
          </a:r>
          <a:endParaRPr lang="en-US" sz="20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E661E03D-65E2-4055-812D-29F14CBCF8C2}" type="parTrans" cxnId="{DFF0AC0D-5A9F-444D-A531-8F1FF5EC3BD9}">
      <dgm:prSet/>
      <dgm:spPr/>
      <dgm:t>
        <a:bodyPr/>
        <a:lstStyle/>
        <a:p>
          <a:endParaRPr lang="en-US"/>
        </a:p>
      </dgm:t>
    </dgm:pt>
    <dgm:pt modelId="{94E63AE6-9EC8-46AC-AC24-B00D2ACFAA2F}" type="sibTrans" cxnId="{DFF0AC0D-5A9F-444D-A531-8F1FF5EC3BD9}">
      <dgm:prSet/>
      <dgm:spPr/>
      <dgm:t>
        <a:bodyPr/>
        <a:lstStyle/>
        <a:p>
          <a:endParaRPr lang="en-US"/>
        </a:p>
      </dgm:t>
    </dgm:pt>
    <dgm:pt modelId="{0C8B082C-466B-4E13-9D64-A617EA1707E3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vi-VN" sz="2000">
              <a:solidFill>
                <a:schemeClr val="tx1"/>
              </a:solidFill>
              <a:latin typeface="UTM Avo" panose="02040603050506020204" pitchFamily="18"/>
            </a:rPr>
            <a:t>Chỉ hình dáng của món ăn</a:t>
          </a:r>
          <a:endParaRPr lang="en-US" sz="20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861CE73C-52C9-4B96-8CD4-5A978E25A543}" type="parTrans" cxnId="{2DD00B1E-7C62-444F-BAC8-34FF9E8C1041}">
      <dgm:prSet/>
      <dgm:spPr/>
      <dgm:t>
        <a:bodyPr/>
        <a:lstStyle/>
        <a:p>
          <a:endParaRPr lang="en-US"/>
        </a:p>
      </dgm:t>
    </dgm:pt>
    <dgm:pt modelId="{66DE0DAE-818A-4D14-8615-2982B53DC3B9}" type="sibTrans" cxnId="{2DD00B1E-7C62-444F-BAC8-34FF9E8C1041}">
      <dgm:prSet/>
      <dgm:spPr/>
      <dgm:t>
        <a:bodyPr/>
        <a:lstStyle/>
        <a:p>
          <a:endParaRPr lang="en-US"/>
        </a:p>
      </dgm:t>
    </dgm:pt>
    <dgm:pt modelId="{C5FCC4A3-C194-3245-B07D-9151F2837256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vi-VN" sz="200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rPr>
            <a:t>bánh xốp</a:t>
          </a:r>
          <a:endParaRPr lang="en-US" sz="20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7B29C3DA-462D-2B4B-9E54-FED3B87A782D}" type="parTrans" cxnId="{A51EAAA3-BE6D-ED40-96BD-C6C59DDA62F3}">
      <dgm:prSet/>
      <dgm:spPr/>
      <dgm:t>
        <a:bodyPr/>
        <a:lstStyle/>
        <a:p>
          <a:endParaRPr lang="en-US"/>
        </a:p>
      </dgm:t>
    </dgm:pt>
    <dgm:pt modelId="{7F41732C-C73C-8841-9543-0DB287AB1C35}" type="sibTrans" cxnId="{A51EAAA3-BE6D-ED40-96BD-C6C59DDA62F3}">
      <dgm:prSet/>
      <dgm:spPr/>
      <dgm:t>
        <a:bodyPr/>
        <a:lstStyle/>
        <a:p>
          <a:endParaRPr lang="en-US"/>
        </a:p>
      </dgm:t>
    </dgm:pt>
    <dgm:pt modelId="{0765BF3C-02AB-AD4C-AAB2-6FB519B2F502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vi-VN" sz="20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rPr>
            <a:t>bánh tai </a:t>
          </a:r>
          <a:r>
            <a:rPr lang="vi-VN" sz="200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rPr>
            <a:t>voi,</a:t>
          </a:r>
          <a:endParaRPr lang="en-US" sz="2000">
            <a:solidFill>
              <a:schemeClr val="tx1"/>
            </a:solidFill>
            <a:effectLst/>
            <a:latin typeface="UTM Avo" panose="02040603050506020204" pitchFamily="18"/>
            <a:ea typeface="Times New Roman" panose="02020603050405020304" pitchFamily="18" charset="0"/>
            <a:cs typeface="Arial" panose="020B0604020202020204" pitchFamily="34" charset="0"/>
          </a:endParaRPr>
        </a:p>
        <a:p>
          <a:r>
            <a:rPr lang="vi-VN" sz="200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rPr>
            <a:t>bánh bèo</a:t>
          </a:r>
          <a:endParaRPr lang="en-US" sz="20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491D04E5-B5F4-AF4C-855A-0C52D3E133E9}" type="parTrans" cxnId="{82F72C4C-393C-894D-9407-5D178632EF51}">
      <dgm:prSet/>
      <dgm:spPr/>
      <dgm:t>
        <a:bodyPr/>
        <a:lstStyle/>
        <a:p>
          <a:endParaRPr lang="en-US"/>
        </a:p>
      </dgm:t>
    </dgm:pt>
    <dgm:pt modelId="{B7682CEC-FEFA-B944-835B-44B15070AE03}" type="sibTrans" cxnId="{82F72C4C-393C-894D-9407-5D178632EF51}">
      <dgm:prSet/>
      <dgm:spPr/>
      <dgm:t>
        <a:bodyPr/>
        <a:lstStyle/>
        <a:p>
          <a:endParaRPr lang="en-US"/>
        </a:p>
      </dgm:t>
    </dgm:pt>
    <dgm:pt modelId="{3F636EFE-B2B6-4926-890B-A95E75691706}" type="pres">
      <dgm:prSet presAssocID="{EC29BF51-437E-49BF-B4D9-CCF856C9217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0EB40AD-9332-4740-A7A3-6F23810A171C}" type="pres">
      <dgm:prSet presAssocID="{94E58A4D-A26C-4C89-A91C-69FAA6C6BACC}" presName="root1" presStyleCnt="0"/>
      <dgm:spPr/>
    </dgm:pt>
    <dgm:pt modelId="{539EFE5E-6D35-4BC6-84F6-E964D07E83DB}" type="pres">
      <dgm:prSet presAssocID="{94E58A4D-A26C-4C89-A91C-69FAA6C6BACC}" presName="LevelOneTextNode" presStyleLbl="node0" presStyleIdx="0" presStyleCnt="1">
        <dgm:presLayoutVars>
          <dgm:chPref val="3"/>
        </dgm:presLayoutVars>
      </dgm:prSet>
      <dgm:spPr/>
    </dgm:pt>
    <dgm:pt modelId="{81A05E67-A1CE-417D-AFF4-99046C8F071C}" type="pres">
      <dgm:prSet presAssocID="{94E58A4D-A26C-4C89-A91C-69FAA6C6BACC}" presName="level2hierChild" presStyleCnt="0"/>
      <dgm:spPr/>
    </dgm:pt>
    <dgm:pt modelId="{D97C9901-E3F2-49B7-BA63-AC7B607B2492}" type="pres">
      <dgm:prSet presAssocID="{223E9BF6-CFC5-46DA-AB76-13A79BDBA198}" presName="conn2-1" presStyleLbl="parChTrans1D2" presStyleIdx="0" presStyleCnt="4"/>
      <dgm:spPr/>
    </dgm:pt>
    <dgm:pt modelId="{C109434A-88BE-42D6-AE06-D6212D7D5B8E}" type="pres">
      <dgm:prSet presAssocID="{223E9BF6-CFC5-46DA-AB76-13A79BDBA198}" presName="connTx" presStyleLbl="parChTrans1D2" presStyleIdx="0" presStyleCnt="4"/>
      <dgm:spPr/>
    </dgm:pt>
    <dgm:pt modelId="{3A4C0333-D89F-43BD-A8D9-F0841D24180C}" type="pres">
      <dgm:prSet presAssocID="{8D4952C3-4D1C-45F5-B8C7-847F7F275EA4}" presName="root2" presStyleCnt="0"/>
      <dgm:spPr/>
    </dgm:pt>
    <dgm:pt modelId="{4FE70411-D64D-4A7B-BE1C-F5FAF69569C3}" type="pres">
      <dgm:prSet presAssocID="{8D4952C3-4D1C-45F5-B8C7-847F7F275EA4}" presName="LevelTwoTextNode" presStyleLbl="node2" presStyleIdx="0" presStyleCnt="4">
        <dgm:presLayoutVars>
          <dgm:chPref val="3"/>
        </dgm:presLayoutVars>
      </dgm:prSet>
      <dgm:spPr/>
    </dgm:pt>
    <dgm:pt modelId="{DA275782-FF75-48D5-958E-D88F66CB3B2E}" type="pres">
      <dgm:prSet presAssocID="{8D4952C3-4D1C-45F5-B8C7-847F7F275EA4}" presName="level3hierChild" presStyleCnt="0"/>
      <dgm:spPr/>
    </dgm:pt>
    <dgm:pt modelId="{E5FB3299-5BBA-4A72-AFB3-26393988A262}" type="pres">
      <dgm:prSet presAssocID="{395C0059-5F0A-44CD-A560-AB1659D15CBD}" presName="conn2-1" presStyleLbl="parChTrans1D3" presStyleIdx="0" presStyleCnt="4"/>
      <dgm:spPr/>
    </dgm:pt>
    <dgm:pt modelId="{7FB2E657-C2E3-4280-994B-E2F0FCA04A55}" type="pres">
      <dgm:prSet presAssocID="{395C0059-5F0A-44CD-A560-AB1659D15CBD}" presName="connTx" presStyleLbl="parChTrans1D3" presStyleIdx="0" presStyleCnt="4"/>
      <dgm:spPr/>
    </dgm:pt>
    <dgm:pt modelId="{5B470176-87E5-4B32-AE51-A0359062ED98}" type="pres">
      <dgm:prSet presAssocID="{1DAFBA60-AB6A-44E9-94ED-29E09E4835DD}" presName="root2" presStyleCnt="0"/>
      <dgm:spPr/>
    </dgm:pt>
    <dgm:pt modelId="{608EFCEF-A466-4E3A-8691-270CE6D95564}" type="pres">
      <dgm:prSet presAssocID="{1DAFBA60-AB6A-44E9-94ED-29E09E4835DD}" presName="LevelTwoTextNode" presStyleLbl="node3" presStyleIdx="0" presStyleCnt="4" custScaleX="131370" custScaleY="129078">
        <dgm:presLayoutVars>
          <dgm:chPref val="3"/>
        </dgm:presLayoutVars>
      </dgm:prSet>
      <dgm:spPr/>
    </dgm:pt>
    <dgm:pt modelId="{F5708C5F-6EE1-4A3C-B6B5-E75A90FB303B}" type="pres">
      <dgm:prSet presAssocID="{1DAFBA60-AB6A-44E9-94ED-29E09E4835DD}" presName="level3hierChild" presStyleCnt="0"/>
      <dgm:spPr/>
    </dgm:pt>
    <dgm:pt modelId="{84DF04C6-23D0-454E-8B10-22D4F83CD8FE}" type="pres">
      <dgm:prSet presAssocID="{3A7DB1F7-67A0-46BB-A706-904F0A451EC2}" presName="conn2-1" presStyleLbl="parChTrans1D2" presStyleIdx="1" presStyleCnt="4"/>
      <dgm:spPr/>
    </dgm:pt>
    <dgm:pt modelId="{CD1A014F-2327-418D-8BC5-CBB34719817B}" type="pres">
      <dgm:prSet presAssocID="{3A7DB1F7-67A0-46BB-A706-904F0A451EC2}" presName="connTx" presStyleLbl="parChTrans1D2" presStyleIdx="1" presStyleCnt="4"/>
      <dgm:spPr/>
    </dgm:pt>
    <dgm:pt modelId="{DA83C8ED-ADBF-4B1C-A3B6-62A7D9854373}" type="pres">
      <dgm:prSet presAssocID="{1F8CB7C2-A966-4297-9900-F96365BEA0A9}" presName="root2" presStyleCnt="0"/>
      <dgm:spPr/>
    </dgm:pt>
    <dgm:pt modelId="{99BB3CE9-213A-4F9F-B917-0031472D1211}" type="pres">
      <dgm:prSet presAssocID="{1F8CB7C2-A966-4297-9900-F96365BEA0A9}" presName="LevelTwoTextNode" presStyleLbl="node2" presStyleIdx="1" presStyleCnt="4">
        <dgm:presLayoutVars>
          <dgm:chPref val="3"/>
        </dgm:presLayoutVars>
      </dgm:prSet>
      <dgm:spPr/>
    </dgm:pt>
    <dgm:pt modelId="{B3976858-6464-470A-96CF-B678D5A15A08}" type="pres">
      <dgm:prSet presAssocID="{1F8CB7C2-A966-4297-9900-F96365BEA0A9}" presName="level3hierChild" presStyleCnt="0"/>
      <dgm:spPr/>
    </dgm:pt>
    <dgm:pt modelId="{F9AE6738-8A4E-4B5C-BA0B-0D0A8D386F03}" type="pres">
      <dgm:prSet presAssocID="{FDF5C74E-F20F-4A7C-9001-6E089D85CA4F}" presName="conn2-1" presStyleLbl="parChTrans1D3" presStyleIdx="1" presStyleCnt="4"/>
      <dgm:spPr/>
    </dgm:pt>
    <dgm:pt modelId="{3A6F3516-3D64-4D1D-B004-27F573FB8FBD}" type="pres">
      <dgm:prSet presAssocID="{FDF5C74E-F20F-4A7C-9001-6E089D85CA4F}" presName="connTx" presStyleLbl="parChTrans1D3" presStyleIdx="1" presStyleCnt="4"/>
      <dgm:spPr/>
    </dgm:pt>
    <dgm:pt modelId="{9B492D63-B06F-4649-9B18-8FC9BD42F6EF}" type="pres">
      <dgm:prSet presAssocID="{5C0C3B1D-A65B-4C79-87A0-2246705C1E73}" presName="root2" presStyleCnt="0"/>
      <dgm:spPr/>
    </dgm:pt>
    <dgm:pt modelId="{4888540F-F18C-40B1-ABD4-E438B9F3C80D}" type="pres">
      <dgm:prSet presAssocID="{5C0C3B1D-A65B-4C79-87A0-2246705C1E73}" presName="LevelTwoTextNode" presStyleLbl="node3" presStyleIdx="1" presStyleCnt="4" custScaleX="87805" custScaleY="84987" custLinFactNeighborX="2152" custLinFactNeighborY="0">
        <dgm:presLayoutVars>
          <dgm:chPref val="3"/>
        </dgm:presLayoutVars>
      </dgm:prSet>
      <dgm:spPr/>
    </dgm:pt>
    <dgm:pt modelId="{002C86A1-01D5-42BF-8DBB-3CB19830B788}" type="pres">
      <dgm:prSet presAssocID="{5C0C3B1D-A65B-4C79-87A0-2246705C1E73}" presName="level3hierChild" presStyleCnt="0"/>
      <dgm:spPr/>
    </dgm:pt>
    <dgm:pt modelId="{D1EC462F-D8CE-4B5E-B5F4-02E2BDAE2901}" type="pres">
      <dgm:prSet presAssocID="{E661E03D-65E2-4055-812D-29F14CBCF8C2}" presName="conn2-1" presStyleLbl="parChTrans1D2" presStyleIdx="2" presStyleCnt="4"/>
      <dgm:spPr/>
    </dgm:pt>
    <dgm:pt modelId="{8D1284E0-056E-4488-AC9D-1E1475F6329D}" type="pres">
      <dgm:prSet presAssocID="{E661E03D-65E2-4055-812D-29F14CBCF8C2}" presName="connTx" presStyleLbl="parChTrans1D2" presStyleIdx="2" presStyleCnt="4"/>
      <dgm:spPr/>
    </dgm:pt>
    <dgm:pt modelId="{D3D48792-A7F3-476A-AB24-2C622D539EC5}" type="pres">
      <dgm:prSet presAssocID="{D4A6F729-6AB3-49D9-9039-E1949BFF7775}" presName="root2" presStyleCnt="0"/>
      <dgm:spPr/>
    </dgm:pt>
    <dgm:pt modelId="{5A44BC45-B3C4-4612-987B-0A933C3C7A4F}" type="pres">
      <dgm:prSet presAssocID="{D4A6F729-6AB3-49D9-9039-E1949BFF7775}" presName="LevelTwoTextNode" presStyleLbl="node2" presStyleIdx="2" presStyleCnt="4">
        <dgm:presLayoutVars>
          <dgm:chPref val="3"/>
        </dgm:presLayoutVars>
      </dgm:prSet>
      <dgm:spPr/>
    </dgm:pt>
    <dgm:pt modelId="{83EAD0ED-0229-4BDB-A34D-2D0AC601B8F6}" type="pres">
      <dgm:prSet presAssocID="{D4A6F729-6AB3-49D9-9039-E1949BFF7775}" presName="level3hierChild" presStyleCnt="0"/>
      <dgm:spPr/>
    </dgm:pt>
    <dgm:pt modelId="{569C8508-50EF-4A48-BF9C-5E2F229F89F3}" type="pres">
      <dgm:prSet presAssocID="{7B29C3DA-462D-2B4B-9E54-FED3B87A782D}" presName="conn2-1" presStyleLbl="parChTrans1D3" presStyleIdx="2" presStyleCnt="4"/>
      <dgm:spPr/>
    </dgm:pt>
    <dgm:pt modelId="{3A139893-3EA8-3144-BC35-79D4F4F750B1}" type="pres">
      <dgm:prSet presAssocID="{7B29C3DA-462D-2B4B-9E54-FED3B87A782D}" presName="connTx" presStyleLbl="parChTrans1D3" presStyleIdx="2" presStyleCnt="4"/>
      <dgm:spPr/>
    </dgm:pt>
    <dgm:pt modelId="{38249F39-CAFB-C046-8D84-FF68C28BCCF5}" type="pres">
      <dgm:prSet presAssocID="{C5FCC4A3-C194-3245-B07D-9151F2837256}" presName="root2" presStyleCnt="0"/>
      <dgm:spPr/>
    </dgm:pt>
    <dgm:pt modelId="{CAE43378-D656-1346-AAB7-543A6206725F}" type="pres">
      <dgm:prSet presAssocID="{C5FCC4A3-C194-3245-B07D-9151F2837256}" presName="LevelTwoTextNode" presStyleLbl="node3" presStyleIdx="2" presStyleCnt="4" custScaleX="85164" custLinFactNeighborX="2507">
        <dgm:presLayoutVars>
          <dgm:chPref val="3"/>
        </dgm:presLayoutVars>
      </dgm:prSet>
      <dgm:spPr/>
    </dgm:pt>
    <dgm:pt modelId="{9FEB6FAB-80B5-9646-8B07-B79C9CFFD6F9}" type="pres">
      <dgm:prSet presAssocID="{C5FCC4A3-C194-3245-B07D-9151F2837256}" presName="level3hierChild" presStyleCnt="0"/>
      <dgm:spPr/>
    </dgm:pt>
    <dgm:pt modelId="{85A8F46F-BA85-4FA9-9A2E-269A37D63BC0}" type="pres">
      <dgm:prSet presAssocID="{861CE73C-52C9-4B96-8CD4-5A978E25A543}" presName="conn2-1" presStyleLbl="parChTrans1D2" presStyleIdx="3" presStyleCnt="4"/>
      <dgm:spPr/>
    </dgm:pt>
    <dgm:pt modelId="{BA833331-3FE2-4743-ABEE-C7D5FD82F14F}" type="pres">
      <dgm:prSet presAssocID="{861CE73C-52C9-4B96-8CD4-5A978E25A543}" presName="connTx" presStyleLbl="parChTrans1D2" presStyleIdx="3" presStyleCnt="4"/>
      <dgm:spPr/>
    </dgm:pt>
    <dgm:pt modelId="{5AEAF6E1-0A66-4B5C-B083-2DDBBA61F742}" type="pres">
      <dgm:prSet presAssocID="{0C8B082C-466B-4E13-9D64-A617EA1707E3}" presName="root2" presStyleCnt="0"/>
      <dgm:spPr/>
    </dgm:pt>
    <dgm:pt modelId="{99C2C376-41D4-4024-AABB-7605D117ADBA}" type="pres">
      <dgm:prSet presAssocID="{0C8B082C-466B-4E13-9D64-A617EA1707E3}" presName="LevelTwoTextNode" presStyleLbl="node2" presStyleIdx="3" presStyleCnt="4">
        <dgm:presLayoutVars>
          <dgm:chPref val="3"/>
        </dgm:presLayoutVars>
      </dgm:prSet>
      <dgm:spPr/>
    </dgm:pt>
    <dgm:pt modelId="{FA64F916-FB62-4D3B-A39D-FD344A00361F}" type="pres">
      <dgm:prSet presAssocID="{0C8B082C-466B-4E13-9D64-A617EA1707E3}" presName="level3hierChild" presStyleCnt="0"/>
      <dgm:spPr/>
    </dgm:pt>
    <dgm:pt modelId="{42C1F65A-E7FA-E14A-BF95-A6FEF6CF9FE9}" type="pres">
      <dgm:prSet presAssocID="{491D04E5-B5F4-AF4C-855A-0C52D3E133E9}" presName="conn2-1" presStyleLbl="parChTrans1D3" presStyleIdx="3" presStyleCnt="4"/>
      <dgm:spPr/>
    </dgm:pt>
    <dgm:pt modelId="{EBC2ECED-68C8-9B4A-B906-36A0E5AEBE70}" type="pres">
      <dgm:prSet presAssocID="{491D04E5-B5F4-AF4C-855A-0C52D3E133E9}" presName="connTx" presStyleLbl="parChTrans1D3" presStyleIdx="3" presStyleCnt="4"/>
      <dgm:spPr/>
    </dgm:pt>
    <dgm:pt modelId="{67F06644-558D-484C-BD10-7B7A90169698}" type="pres">
      <dgm:prSet presAssocID="{0765BF3C-02AB-AD4C-AAB2-6FB519B2F502}" presName="root2" presStyleCnt="0"/>
      <dgm:spPr/>
    </dgm:pt>
    <dgm:pt modelId="{9A164CC6-21CE-824C-A402-89311616BED4}" type="pres">
      <dgm:prSet presAssocID="{0765BF3C-02AB-AD4C-AAB2-6FB519B2F502}" presName="LevelTwoTextNode" presStyleLbl="node3" presStyleIdx="3" presStyleCnt="4" custScaleX="96255" custLinFactNeighborX="2507">
        <dgm:presLayoutVars>
          <dgm:chPref val="3"/>
        </dgm:presLayoutVars>
      </dgm:prSet>
      <dgm:spPr/>
    </dgm:pt>
    <dgm:pt modelId="{3FB054AB-9AD5-4B41-AB44-B15F1DC0870C}" type="pres">
      <dgm:prSet presAssocID="{0765BF3C-02AB-AD4C-AAB2-6FB519B2F502}" presName="level3hierChild" presStyleCnt="0"/>
      <dgm:spPr/>
    </dgm:pt>
  </dgm:ptLst>
  <dgm:cxnLst>
    <dgm:cxn modelId="{3D42890D-145D-40E3-833E-E7451557D47C}" type="presOf" srcId="{FDF5C74E-F20F-4A7C-9001-6E089D85CA4F}" destId="{F9AE6738-8A4E-4B5C-BA0B-0D0A8D386F03}" srcOrd="0" destOrd="0" presId="urn:microsoft.com/office/officeart/2005/8/layout/hierarchy2"/>
    <dgm:cxn modelId="{DFF0AC0D-5A9F-444D-A531-8F1FF5EC3BD9}" srcId="{94E58A4D-A26C-4C89-A91C-69FAA6C6BACC}" destId="{D4A6F729-6AB3-49D9-9039-E1949BFF7775}" srcOrd="2" destOrd="0" parTransId="{E661E03D-65E2-4055-812D-29F14CBCF8C2}" sibTransId="{94E63AE6-9EC8-46AC-AC24-B00D2ACFAA2F}"/>
    <dgm:cxn modelId="{7F559819-505D-43F3-A716-33B6A041CD87}" type="presOf" srcId="{E661E03D-65E2-4055-812D-29F14CBCF8C2}" destId="{D1EC462F-D8CE-4B5E-B5F4-02E2BDAE2901}" srcOrd="0" destOrd="0" presId="urn:microsoft.com/office/officeart/2005/8/layout/hierarchy2"/>
    <dgm:cxn modelId="{BAE9811D-E52C-4CA3-A8FD-DAB76F480BD1}" type="presOf" srcId="{0C8B082C-466B-4E13-9D64-A617EA1707E3}" destId="{99C2C376-41D4-4024-AABB-7605D117ADBA}" srcOrd="0" destOrd="0" presId="urn:microsoft.com/office/officeart/2005/8/layout/hierarchy2"/>
    <dgm:cxn modelId="{2DD00B1E-7C62-444F-BAC8-34FF9E8C1041}" srcId="{94E58A4D-A26C-4C89-A91C-69FAA6C6BACC}" destId="{0C8B082C-466B-4E13-9D64-A617EA1707E3}" srcOrd="3" destOrd="0" parTransId="{861CE73C-52C9-4B96-8CD4-5A978E25A543}" sibTransId="{66DE0DAE-818A-4D14-8615-2982B53DC3B9}"/>
    <dgm:cxn modelId="{E7E57B39-97F4-4FCA-84BE-33C8B5370944}" type="presOf" srcId="{3A7DB1F7-67A0-46BB-A706-904F0A451EC2}" destId="{CD1A014F-2327-418D-8BC5-CBB34719817B}" srcOrd="1" destOrd="0" presId="urn:microsoft.com/office/officeart/2005/8/layout/hierarchy2"/>
    <dgm:cxn modelId="{434E9E41-C2AA-4F9A-B527-293C29C25354}" type="presOf" srcId="{EC29BF51-437E-49BF-B4D9-CCF856C92173}" destId="{3F636EFE-B2B6-4926-890B-A95E75691706}" srcOrd="0" destOrd="0" presId="urn:microsoft.com/office/officeart/2005/8/layout/hierarchy2"/>
    <dgm:cxn modelId="{C61B6545-DF50-466A-9DF9-A3228A1F2722}" type="presOf" srcId="{223E9BF6-CFC5-46DA-AB76-13A79BDBA198}" destId="{D97C9901-E3F2-49B7-BA63-AC7B607B2492}" srcOrd="0" destOrd="0" presId="urn:microsoft.com/office/officeart/2005/8/layout/hierarchy2"/>
    <dgm:cxn modelId="{1120E146-7280-1543-B169-354977F5B307}" type="presOf" srcId="{491D04E5-B5F4-AF4C-855A-0C52D3E133E9}" destId="{EBC2ECED-68C8-9B4A-B906-36A0E5AEBE70}" srcOrd="1" destOrd="0" presId="urn:microsoft.com/office/officeart/2005/8/layout/hierarchy2"/>
    <dgm:cxn modelId="{805C8167-4614-41D3-94B9-35C9324D5B1B}" type="presOf" srcId="{395C0059-5F0A-44CD-A560-AB1659D15CBD}" destId="{E5FB3299-5BBA-4A72-AFB3-26393988A262}" srcOrd="0" destOrd="0" presId="urn:microsoft.com/office/officeart/2005/8/layout/hierarchy2"/>
    <dgm:cxn modelId="{0C165148-9305-4ABE-8AD0-63CAF56DB332}" type="presOf" srcId="{5C0C3B1D-A65B-4C79-87A0-2246705C1E73}" destId="{4888540F-F18C-40B1-ABD4-E438B9F3C80D}" srcOrd="0" destOrd="0" presId="urn:microsoft.com/office/officeart/2005/8/layout/hierarchy2"/>
    <dgm:cxn modelId="{3829466A-B18E-44C3-A3DC-63F83EAC6329}" type="presOf" srcId="{861CE73C-52C9-4B96-8CD4-5A978E25A543}" destId="{BA833331-3FE2-4743-ABEE-C7D5FD82F14F}" srcOrd="1" destOrd="0" presId="urn:microsoft.com/office/officeart/2005/8/layout/hierarchy2"/>
    <dgm:cxn modelId="{82F72C4C-393C-894D-9407-5D178632EF51}" srcId="{0C8B082C-466B-4E13-9D64-A617EA1707E3}" destId="{0765BF3C-02AB-AD4C-AAB2-6FB519B2F502}" srcOrd="0" destOrd="0" parTransId="{491D04E5-B5F4-AF4C-855A-0C52D3E133E9}" sibTransId="{B7682CEC-FEFA-B944-835B-44B15070AE03}"/>
    <dgm:cxn modelId="{B6ADEB6E-E135-5349-AA7C-D591646C0422}" type="presOf" srcId="{C5FCC4A3-C194-3245-B07D-9151F2837256}" destId="{CAE43378-D656-1346-AAB7-543A6206725F}" srcOrd="0" destOrd="0" presId="urn:microsoft.com/office/officeart/2005/8/layout/hierarchy2"/>
    <dgm:cxn modelId="{3C867F6F-8F4C-4890-85B3-FACAC7EC31EF}" srcId="{94E58A4D-A26C-4C89-A91C-69FAA6C6BACC}" destId="{1F8CB7C2-A966-4297-9900-F96365BEA0A9}" srcOrd="1" destOrd="0" parTransId="{3A7DB1F7-67A0-46BB-A706-904F0A451EC2}" sibTransId="{CF97C368-F189-4666-B8DC-4986BD44BB7C}"/>
    <dgm:cxn modelId="{3BE5E970-4F2F-4EDA-BD2A-987E812461E2}" type="presOf" srcId="{3A7DB1F7-67A0-46BB-A706-904F0A451EC2}" destId="{84DF04C6-23D0-454E-8B10-22D4F83CD8FE}" srcOrd="0" destOrd="0" presId="urn:microsoft.com/office/officeart/2005/8/layout/hierarchy2"/>
    <dgm:cxn modelId="{8377CB72-06A0-4E48-8A41-8AC5AF9C15C8}" type="presOf" srcId="{1DAFBA60-AB6A-44E9-94ED-29E09E4835DD}" destId="{608EFCEF-A466-4E3A-8691-270CE6D95564}" srcOrd="0" destOrd="0" presId="urn:microsoft.com/office/officeart/2005/8/layout/hierarchy2"/>
    <dgm:cxn modelId="{1858C374-5958-4F34-A161-457D373C53C3}" type="presOf" srcId="{8D4952C3-4D1C-45F5-B8C7-847F7F275EA4}" destId="{4FE70411-D64D-4A7B-BE1C-F5FAF69569C3}" srcOrd="0" destOrd="0" presId="urn:microsoft.com/office/officeart/2005/8/layout/hierarchy2"/>
    <dgm:cxn modelId="{5404EC75-D39D-4C65-8994-7094B223B42E}" type="presOf" srcId="{D4A6F729-6AB3-49D9-9039-E1949BFF7775}" destId="{5A44BC45-B3C4-4612-987B-0A933C3C7A4F}" srcOrd="0" destOrd="0" presId="urn:microsoft.com/office/officeart/2005/8/layout/hierarchy2"/>
    <dgm:cxn modelId="{4CFF8758-9C7A-4616-82E6-29D6EFD5DEFB}" srcId="{8D4952C3-4D1C-45F5-B8C7-847F7F275EA4}" destId="{1DAFBA60-AB6A-44E9-94ED-29E09E4835DD}" srcOrd="0" destOrd="0" parTransId="{395C0059-5F0A-44CD-A560-AB1659D15CBD}" sibTransId="{5084ECBE-4D8B-4730-B005-F9A75F6B85D6}"/>
    <dgm:cxn modelId="{713CF47B-DC72-4277-BCAD-1973F1F1D3DA}" type="presOf" srcId="{1F8CB7C2-A966-4297-9900-F96365BEA0A9}" destId="{99BB3CE9-213A-4F9F-B917-0031472D1211}" srcOrd="0" destOrd="0" presId="urn:microsoft.com/office/officeart/2005/8/layout/hierarchy2"/>
    <dgm:cxn modelId="{CAA2D784-547C-4E80-B6F9-359B64735583}" type="presOf" srcId="{FDF5C74E-F20F-4A7C-9001-6E089D85CA4F}" destId="{3A6F3516-3D64-4D1D-B004-27F573FB8FBD}" srcOrd="1" destOrd="0" presId="urn:microsoft.com/office/officeart/2005/8/layout/hierarchy2"/>
    <dgm:cxn modelId="{3FF6B588-1538-4EE3-A1D5-451BDDC50BBF}" type="presOf" srcId="{395C0059-5F0A-44CD-A560-AB1659D15CBD}" destId="{7FB2E657-C2E3-4280-994B-E2F0FCA04A55}" srcOrd="1" destOrd="0" presId="urn:microsoft.com/office/officeart/2005/8/layout/hierarchy2"/>
    <dgm:cxn modelId="{C7AEA296-DF0B-4749-A2EE-7089FAF4474D}" type="presOf" srcId="{0765BF3C-02AB-AD4C-AAB2-6FB519B2F502}" destId="{9A164CC6-21CE-824C-A402-89311616BED4}" srcOrd="0" destOrd="0" presId="urn:microsoft.com/office/officeart/2005/8/layout/hierarchy2"/>
    <dgm:cxn modelId="{DA73539F-42BB-4754-B95A-804A1F4F94EC}" type="presOf" srcId="{E661E03D-65E2-4055-812D-29F14CBCF8C2}" destId="{8D1284E0-056E-4488-AC9D-1E1475F6329D}" srcOrd="1" destOrd="0" presId="urn:microsoft.com/office/officeart/2005/8/layout/hierarchy2"/>
    <dgm:cxn modelId="{A51EAAA3-BE6D-ED40-96BD-C6C59DDA62F3}" srcId="{D4A6F729-6AB3-49D9-9039-E1949BFF7775}" destId="{C5FCC4A3-C194-3245-B07D-9151F2837256}" srcOrd="0" destOrd="0" parTransId="{7B29C3DA-462D-2B4B-9E54-FED3B87A782D}" sibTransId="{7F41732C-C73C-8841-9543-0DB287AB1C35}"/>
    <dgm:cxn modelId="{258B49A9-742C-4697-A003-D672A2E5F94D}" type="presOf" srcId="{223E9BF6-CFC5-46DA-AB76-13A79BDBA198}" destId="{C109434A-88BE-42D6-AE06-D6212D7D5B8E}" srcOrd="1" destOrd="0" presId="urn:microsoft.com/office/officeart/2005/8/layout/hierarchy2"/>
    <dgm:cxn modelId="{21DEDFAE-D09E-4EB1-B6B0-3525C3FC1B2E}" type="presOf" srcId="{94E58A4D-A26C-4C89-A91C-69FAA6C6BACC}" destId="{539EFE5E-6D35-4BC6-84F6-E964D07E83DB}" srcOrd="0" destOrd="0" presId="urn:microsoft.com/office/officeart/2005/8/layout/hierarchy2"/>
    <dgm:cxn modelId="{439AEBAE-F118-46EE-8DC6-BC8B7E629043}" type="presOf" srcId="{861CE73C-52C9-4B96-8CD4-5A978E25A543}" destId="{85A8F46F-BA85-4FA9-9A2E-269A37D63BC0}" srcOrd="0" destOrd="0" presId="urn:microsoft.com/office/officeart/2005/8/layout/hierarchy2"/>
    <dgm:cxn modelId="{351775BA-8FCA-2B40-A457-6A213716CFE9}" type="presOf" srcId="{491D04E5-B5F4-AF4C-855A-0C52D3E133E9}" destId="{42C1F65A-E7FA-E14A-BF95-A6FEF6CF9FE9}" srcOrd="0" destOrd="0" presId="urn:microsoft.com/office/officeart/2005/8/layout/hierarchy2"/>
    <dgm:cxn modelId="{2B5B7ECE-D8A8-4092-8C2D-E8AE0EFC04F6}" srcId="{EC29BF51-437E-49BF-B4D9-CCF856C92173}" destId="{94E58A4D-A26C-4C89-A91C-69FAA6C6BACC}" srcOrd="0" destOrd="0" parTransId="{D536D635-B0A1-4211-8057-35FD1CAB47F6}" sibTransId="{666E761C-46C5-4ED4-BBE5-EB608D44BAFA}"/>
    <dgm:cxn modelId="{5A0A11E3-6B67-444A-A382-DCB8D65FBE3F}" srcId="{1F8CB7C2-A966-4297-9900-F96365BEA0A9}" destId="{5C0C3B1D-A65B-4C79-87A0-2246705C1E73}" srcOrd="0" destOrd="0" parTransId="{FDF5C74E-F20F-4A7C-9001-6E089D85CA4F}" sibTransId="{856B5042-ED0E-4DB8-8876-1C5CA2AA517B}"/>
    <dgm:cxn modelId="{2EBE9DE3-B383-4533-87BE-62774EDF925F}" srcId="{94E58A4D-A26C-4C89-A91C-69FAA6C6BACC}" destId="{8D4952C3-4D1C-45F5-B8C7-847F7F275EA4}" srcOrd="0" destOrd="0" parTransId="{223E9BF6-CFC5-46DA-AB76-13A79BDBA198}" sibTransId="{AEE4793E-1D15-43BC-92BF-B7FEFCF1B18B}"/>
    <dgm:cxn modelId="{A5F80AF7-A9C3-CC4D-AB69-34B4098F58A0}" type="presOf" srcId="{7B29C3DA-462D-2B4B-9E54-FED3B87A782D}" destId="{3A139893-3EA8-3144-BC35-79D4F4F750B1}" srcOrd="1" destOrd="0" presId="urn:microsoft.com/office/officeart/2005/8/layout/hierarchy2"/>
    <dgm:cxn modelId="{534E94FC-A268-4848-A2C0-FC8C48B5871E}" type="presOf" srcId="{7B29C3DA-462D-2B4B-9E54-FED3B87A782D}" destId="{569C8508-50EF-4A48-BF9C-5E2F229F89F3}" srcOrd="0" destOrd="0" presId="urn:microsoft.com/office/officeart/2005/8/layout/hierarchy2"/>
    <dgm:cxn modelId="{E41DD0F6-210E-4627-9AC8-AD5BD741754F}" type="presParOf" srcId="{3F636EFE-B2B6-4926-890B-A95E75691706}" destId="{50EB40AD-9332-4740-A7A3-6F23810A171C}" srcOrd="0" destOrd="0" presId="urn:microsoft.com/office/officeart/2005/8/layout/hierarchy2"/>
    <dgm:cxn modelId="{8C6BD9D9-3598-4618-A360-1E72F7FE8565}" type="presParOf" srcId="{50EB40AD-9332-4740-A7A3-6F23810A171C}" destId="{539EFE5E-6D35-4BC6-84F6-E964D07E83DB}" srcOrd="0" destOrd="0" presId="urn:microsoft.com/office/officeart/2005/8/layout/hierarchy2"/>
    <dgm:cxn modelId="{38F42411-A9BB-4101-A0E2-365E63BBF00C}" type="presParOf" srcId="{50EB40AD-9332-4740-A7A3-6F23810A171C}" destId="{81A05E67-A1CE-417D-AFF4-99046C8F071C}" srcOrd="1" destOrd="0" presId="urn:microsoft.com/office/officeart/2005/8/layout/hierarchy2"/>
    <dgm:cxn modelId="{8DBF77AB-562F-4D47-BAE0-7162B3A6F5F9}" type="presParOf" srcId="{81A05E67-A1CE-417D-AFF4-99046C8F071C}" destId="{D97C9901-E3F2-49B7-BA63-AC7B607B2492}" srcOrd="0" destOrd="0" presId="urn:microsoft.com/office/officeart/2005/8/layout/hierarchy2"/>
    <dgm:cxn modelId="{290E73A7-27C7-467D-9A0D-E47A1365B7A6}" type="presParOf" srcId="{D97C9901-E3F2-49B7-BA63-AC7B607B2492}" destId="{C109434A-88BE-42D6-AE06-D6212D7D5B8E}" srcOrd="0" destOrd="0" presId="urn:microsoft.com/office/officeart/2005/8/layout/hierarchy2"/>
    <dgm:cxn modelId="{BDFABE61-CA66-4827-B3C9-AC070E51219B}" type="presParOf" srcId="{81A05E67-A1CE-417D-AFF4-99046C8F071C}" destId="{3A4C0333-D89F-43BD-A8D9-F0841D24180C}" srcOrd="1" destOrd="0" presId="urn:microsoft.com/office/officeart/2005/8/layout/hierarchy2"/>
    <dgm:cxn modelId="{EB46E23A-DA26-4CA1-BE99-FB539E91C94E}" type="presParOf" srcId="{3A4C0333-D89F-43BD-A8D9-F0841D24180C}" destId="{4FE70411-D64D-4A7B-BE1C-F5FAF69569C3}" srcOrd="0" destOrd="0" presId="urn:microsoft.com/office/officeart/2005/8/layout/hierarchy2"/>
    <dgm:cxn modelId="{00335858-7C67-4491-A1C9-71FD0DEC941A}" type="presParOf" srcId="{3A4C0333-D89F-43BD-A8D9-F0841D24180C}" destId="{DA275782-FF75-48D5-958E-D88F66CB3B2E}" srcOrd="1" destOrd="0" presId="urn:microsoft.com/office/officeart/2005/8/layout/hierarchy2"/>
    <dgm:cxn modelId="{84B6E2FB-9833-4A23-B028-BEF75498F2BB}" type="presParOf" srcId="{DA275782-FF75-48D5-958E-D88F66CB3B2E}" destId="{E5FB3299-5BBA-4A72-AFB3-26393988A262}" srcOrd="0" destOrd="0" presId="urn:microsoft.com/office/officeart/2005/8/layout/hierarchy2"/>
    <dgm:cxn modelId="{474A881C-777A-4DD5-9045-70BFC75E74C5}" type="presParOf" srcId="{E5FB3299-5BBA-4A72-AFB3-26393988A262}" destId="{7FB2E657-C2E3-4280-994B-E2F0FCA04A55}" srcOrd="0" destOrd="0" presId="urn:microsoft.com/office/officeart/2005/8/layout/hierarchy2"/>
    <dgm:cxn modelId="{78FAA901-00FA-46D4-97F7-B37B322F576C}" type="presParOf" srcId="{DA275782-FF75-48D5-958E-D88F66CB3B2E}" destId="{5B470176-87E5-4B32-AE51-A0359062ED98}" srcOrd="1" destOrd="0" presId="urn:microsoft.com/office/officeart/2005/8/layout/hierarchy2"/>
    <dgm:cxn modelId="{BD2D2D98-B975-444D-AE4B-3890E3E445FF}" type="presParOf" srcId="{5B470176-87E5-4B32-AE51-A0359062ED98}" destId="{608EFCEF-A466-4E3A-8691-270CE6D95564}" srcOrd="0" destOrd="0" presId="urn:microsoft.com/office/officeart/2005/8/layout/hierarchy2"/>
    <dgm:cxn modelId="{5524971A-270E-428A-8DDB-CD70760677C3}" type="presParOf" srcId="{5B470176-87E5-4B32-AE51-A0359062ED98}" destId="{F5708C5F-6EE1-4A3C-B6B5-E75A90FB303B}" srcOrd="1" destOrd="0" presId="urn:microsoft.com/office/officeart/2005/8/layout/hierarchy2"/>
    <dgm:cxn modelId="{38AAF29F-B1F8-4BC0-9845-F382BC7428C6}" type="presParOf" srcId="{81A05E67-A1CE-417D-AFF4-99046C8F071C}" destId="{84DF04C6-23D0-454E-8B10-22D4F83CD8FE}" srcOrd="2" destOrd="0" presId="urn:microsoft.com/office/officeart/2005/8/layout/hierarchy2"/>
    <dgm:cxn modelId="{05E87D74-35A2-4FDF-A94F-1F134841BA42}" type="presParOf" srcId="{84DF04C6-23D0-454E-8B10-22D4F83CD8FE}" destId="{CD1A014F-2327-418D-8BC5-CBB34719817B}" srcOrd="0" destOrd="0" presId="urn:microsoft.com/office/officeart/2005/8/layout/hierarchy2"/>
    <dgm:cxn modelId="{C034C1B2-A681-4392-AC89-FA8F61A75799}" type="presParOf" srcId="{81A05E67-A1CE-417D-AFF4-99046C8F071C}" destId="{DA83C8ED-ADBF-4B1C-A3B6-62A7D9854373}" srcOrd="3" destOrd="0" presId="urn:microsoft.com/office/officeart/2005/8/layout/hierarchy2"/>
    <dgm:cxn modelId="{236F0F1B-4F20-4339-BFA9-45AEB130824B}" type="presParOf" srcId="{DA83C8ED-ADBF-4B1C-A3B6-62A7D9854373}" destId="{99BB3CE9-213A-4F9F-B917-0031472D1211}" srcOrd="0" destOrd="0" presId="urn:microsoft.com/office/officeart/2005/8/layout/hierarchy2"/>
    <dgm:cxn modelId="{2F053DD4-02B3-44EA-8560-5D5A56D25608}" type="presParOf" srcId="{DA83C8ED-ADBF-4B1C-A3B6-62A7D9854373}" destId="{B3976858-6464-470A-96CF-B678D5A15A08}" srcOrd="1" destOrd="0" presId="urn:microsoft.com/office/officeart/2005/8/layout/hierarchy2"/>
    <dgm:cxn modelId="{F802A228-C58A-4435-BC0C-C304F2557DCE}" type="presParOf" srcId="{B3976858-6464-470A-96CF-B678D5A15A08}" destId="{F9AE6738-8A4E-4B5C-BA0B-0D0A8D386F03}" srcOrd="0" destOrd="0" presId="urn:microsoft.com/office/officeart/2005/8/layout/hierarchy2"/>
    <dgm:cxn modelId="{9A5785E2-1B9A-45A4-95F9-99B15A3E4B19}" type="presParOf" srcId="{F9AE6738-8A4E-4B5C-BA0B-0D0A8D386F03}" destId="{3A6F3516-3D64-4D1D-B004-27F573FB8FBD}" srcOrd="0" destOrd="0" presId="urn:microsoft.com/office/officeart/2005/8/layout/hierarchy2"/>
    <dgm:cxn modelId="{AF2A1DDA-42F6-45DF-8E24-B51226349FCA}" type="presParOf" srcId="{B3976858-6464-470A-96CF-B678D5A15A08}" destId="{9B492D63-B06F-4649-9B18-8FC9BD42F6EF}" srcOrd="1" destOrd="0" presId="urn:microsoft.com/office/officeart/2005/8/layout/hierarchy2"/>
    <dgm:cxn modelId="{D09C5688-EF4A-4CD0-B58A-7B0CE2BCF043}" type="presParOf" srcId="{9B492D63-B06F-4649-9B18-8FC9BD42F6EF}" destId="{4888540F-F18C-40B1-ABD4-E438B9F3C80D}" srcOrd="0" destOrd="0" presId="urn:microsoft.com/office/officeart/2005/8/layout/hierarchy2"/>
    <dgm:cxn modelId="{E881DE71-7491-42EC-938F-CD51CFA63D4F}" type="presParOf" srcId="{9B492D63-B06F-4649-9B18-8FC9BD42F6EF}" destId="{002C86A1-01D5-42BF-8DBB-3CB19830B788}" srcOrd="1" destOrd="0" presId="urn:microsoft.com/office/officeart/2005/8/layout/hierarchy2"/>
    <dgm:cxn modelId="{1A92B919-8738-4516-84D8-84F94B792FE9}" type="presParOf" srcId="{81A05E67-A1CE-417D-AFF4-99046C8F071C}" destId="{D1EC462F-D8CE-4B5E-B5F4-02E2BDAE2901}" srcOrd="4" destOrd="0" presId="urn:microsoft.com/office/officeart/2005/8/layout/hierarchy2"/>
    <dgm:cxn modelId="{1F949BD4-389D-48ED-87C3-F8A15C430B80}" type="presParOf" srcId="{D1EC462F-D8CE-4B5E-B5F4-02E2BDAE2901}" destId="{8D1284E0-056E-4488-AC9D-1E1475F6329D}" srcOrd="0" destOrd="0" presId="urn:microsoft.com/office/officeart/2005/8/layout/hierarchy2"/>
    <dgm:cxn modelId="{8DA26C13-C923-48C0-8E8B-1F241C392C9E}" type="presParOf" srcId="{81A05E67-A1CE-417D-AFF4-99046C8F071C}" destId="{D3D48792-A7F3-476A-AB24-2C622D539EC5}" srcOrd="5" destOrd="0" presId="urn:microsoft.com/office/officeart/2005/8/layout/hierarchy2"/>
    <dgm:cxn modelId="{B0C7208F-C8B7-432D-8332-18EBBEE1F2AC}" type="presParOf" srcId="{D3D48792-A7F3-476A-AB24-2C622D539EC5}" destId="{5A44BC45-B3C4-4612-987B-0A933C3C7A4F}" srcOrd="0" destOrd="0" presId="urn:microsoft.com/office/officeart/2005/8/layout/hierarchy2"/>
    <dgm:cxn modelId="{FFDA0920-E30E-40D4-A52A-1B04D26E5905}" type="presParOf" srcId="{D3D48792-A7F3-476A-AB24-2C622D539EC5}" destId="{83EAD0ED-0229-4BDB-A34D-2D0AC601B8F6}" srcOrd="1" destOrd="0" presId="urn:microsoft.com/office/officeart/2005/8/layout/hierarchy2"/>
    <dgm:cxn modelId="{47B50D99-5FB8-B940-B9F4-5A5C127A7406}" type="presParOf" srcId="{83EAD0ED-0229-4BDB-A34D-2D0AC601B8F6}" destId="{569C8508-50EF-4A48-BF9C-5E2F229F89F3}" srcOrd="0" destOrd="0" presId="urn:microsoft.com/office/officeart/2005/8/layout/hierarchy2"/>
    <dgm:cxn modelId="{FBA253B4-6553-F443-BE94-F6105D80401B}" type="presParOf" srcId="{569C8508-50EF-4A48-BF9C-5E2F229F89F3}" destId="{3A139893-3EA8-3144-BC35-79D4F4F750B1}" srcOrd="0" destOrd="0" presId="urn:microsoft.com/office/officeart/2005/8/layout/hierarchy2"/>
    <dgm:cxn modelId="{0EE340AE-285F-3E44-BBC6-8D65C2094820}" type="presParOf" srcId="{83EAD0ED-0229-4BDB-A34D-2D0AC601B8F6}" destId="{38249F39-CAFB-C046-8D84-FF68C28BCCF5}" srcOrd="1" destOrd="0" presId="urn:microsoft.com/office/officeart/2005/8/layout/hierarchy2"/>
    <dgm:cxn modelId="{6198137F-C8C1-4449-A10F-FE8DC000C1BE}" type="presParOf" srcId="{38249F39-CAFB-C046-8D84-FF68C28BCCF5}" destId="{CAE43378-D656-1346-AAB7-543A6206725F}" srcOrd="0" destOrd="0" presId="urn:microsoft.com/office/officeart/2005/8/layout/hierarchy2"/>
    <dgm:cxn modelId="{46C6D007-155E-A24D-9540-E710C62C7217}" type="presParOf" srcId="{38249F39-CAFB-C046-8D84-FF68C28BCCF5}" destId="{9FEB6FAB-80B5-9646-8B07-B79C9CFFD6F9}" srcOrd="1" destOrd="0" presId="urn:microsoft.com/office/officeart/2005/8/layout/hierarchy2"/>
    <dgm:cxn modelId="{AF89ACE9-EFF8-4BAD-B1B0-71295CF9248B}" type="presParOf" srcId="{81A05E67-A1CE-417D-AFF4-99046C8F071C}" destId="{85A8F46F-BA85-4FA9-9A2E-269A37D63BC0}" srcOrd="6" destOrd="0" presId="urn:microsoft.com/office/officeart/2005/8/layout/hierarchy2"/>
    <dgm:cxn modelId="{F3F2F869-3261-4272-AC16-8EADF184FDA8}" type="presParOf" srcId="{85A8F46F-BA85-4FA9-9A2E-269A37D63BC0}" destId="{BA833331-3FE2-4743-ABEE-C7D5FD82F14F}" srcOrd="0" destOrd="0" presId="urn:microsoft.com/office/officeart/2005/8/layout/hierarchy2"/>
    <dgm:cxn modelId="{6EE4E342-2CAA-4481-AB2B-F3BB6766371F}" type="presParOf" srcId="{81A05E67-A1CE-417D-AFF4-99046C8F071C}" destId="{5AEAF6E1-0A66-4B5C-B083-2DDBBA61F742}" srcOrd="7" destOrd="0" presId="urn:microsoft.com/office/officeart/2005/8/layout/hierarchy2"/>
    <dgm:cxn modelId="{40AD1395-C465-4C63-B9CB-DED0B74C33CA}" type="presParOf" srcId="{5AEAF6E1-0A66-4B5C-B083-2DDBBA61F742}" destId="{99C2C376-41D4-4024-AABB-7605D117ADBA}" srcOrd="0" destOrd="0" presId="urn:microsoft.com/office/officeart/2005/8/layout/hierarchy2"/>
    <dgm:cxn modelId="{8CCBB3F0-DB4B-45E8-9FD2-3B44681B0A27}" type="presParOf" srcId="{5AEAF6E1-0A66-4B5C-B083-2DDBBA61F742}" destId="{FA64F916-FB62-4D3B-A39D-FD344A00361F}" srcOrd="1" destOrd="0" presId="urn:microsoft.com/office/officeart/2005/8/layout/hierarchy2"/>
    <dgm:cxn modelId="{00D9D70D-F3FC-C342-B057-7F61C8F04748}" type="presParOf" srcId="{FA64F916-FB62-4D3B-A39D-FD344A00361F}" destId="{42C1F65A-E7FA-E14A-BF95-A6FEF6CF9FE9}" srcOrd="0" destOrd="0" presId="urn:microsoft.com/office/officeart/2005/8/layout/hierarchy2"/>
    <dgm:cxn modelId="{F4E2EA1F-906F-B548-B502-3568CF51EFF4}" type="presParOf" srcId="{42C1F65A-E7FA-E14A-BF95-A6FEF6CF9FE9}" destId="{EBC2ECED-68C8-9B4A-B906-36A0E5AEBE70}" srcOrd="0" destOrd="0" presId="urn:microsoft.com/office/officeart/2005/8/layout/hierarchy2"/>
    <dgm:cxn modelId="{BA5839EA-09D6-1347-B78F-7DE7C3E2E1EC}" type="presParOf" srcId="{FA64F916-FB62-4D3B-A39D-FD344A00361F}" destId="{67F06644-558D-484C-BD10-7B7A90169698}" srcOrd="1" destOrd="0" presId="urn:microsoft.com/office/officeart/2005/8/layout/hierarchy2"/>
    <dgm:cxn modelId="{14AE088E-0153-A442-A96C-075F0CA8954F}" type="presParOf" srcId="{67F06644-558D-484C-BD10-7B7A90169698}" destId="{9A164CC6-21CE-824C-A402-89311616BED4}" srcOrd="0" destOrd="0" presId="urn:microsoft.com/office/officeart/2005/8/layout/hierarchy2"/>
    <dgm:cxn modelId="{6CC76DEA-7E82-0F46-B87D-9A4D61C8C176}" type="presParOf" srcId="{67F06644-558D-484C-BD10-7B7A90169698}" destId="{3FB054AB-9AD5-4B41-AB44-B15F1DC0870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9433142-E132-43DA-B832-3C4141CAD6E2}" type="doc">
      <dgm:prSet loTypeId="urn:microsoft.com/office/officeart/2005/8/layout/process3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B3602B30-60B3-45BE-AC5B-964C3B09C72F}">
      <dgm:prSet phldrT="[Text]" custT="1"/>
      <dgm:spPr/>
      <dgm:t>
        <a:bodyPr anchor="ctr"/>
        <a:lstStyle/>
        <a:p>
          <a:pPr algn="ctr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vi-VN" sz="2800">
              <a:solidFill>
                <a:schemeClr val="tx1"/>
              </a:solidFill>
              <a:latin typeface="UTM Avo" panose="02040603050506020204" pitchFamily="18"/>
            </a:rPr>
            <a:t>Gợi tả dáng vẻ, </a:t>
          </a:r>
        </a:p>
        <a:p>
          <a:pPr algn="ctr">
            <a:lnSpc>
              <a:spcPct val="100000"/>
            </a:lnSpc>
            <a:spcBef>
              <a:spcPts val="600"/>
            </a:spcBef>
            <a:spcAft>
              <a:spcPts val="0"/>
            </a:spcAft>
          </a:pPr>
          <a:r>
            <a:rPr lang="vi-VN" sz="2800">
              <a:solidFill>
                <a:schemeClr val="tx1"/>
              </a:solidFill>
              <a:latin typeface="UTM Avo" panose="02040603050506020204" pitchFamily="18"/>
            </a:rPr>
            <a:t>trạng thái của sự vật: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365C80D7-92C7-4959-ACD5-4503888A7560}" type="parTrans" cxnId="{FB2B552E-33DB-41DC-AAEE-4B1D24B5DA10}">
      <dgm:prSet/>
      <dgm:spPr/>
      <dgm:t>
        <a:bodyPr/>
        <a:lstStyle/>
        <a:p>
          <a:endParaRPr lang="en-US"/>
        </a:p>
      </dgm:t>
    </dgm:pt>
    <dgm:pt modelId="{021B0C17-C9E0-49F6-B812-2AC787F39904}" type="sibTrans" cxnId="{FB2B552E-33DB-41DC-AAEE-4B1D24B5DA10}">
      <dgm:prSet/>
      <dgm:spPr/>
      <dgm:t>
        <a:bodyPr/>
        <a:lstStyle/>
        <a:p>
          <a:endParaRPr lang="en-US"/>
        </a:p>
      </dgm:t>
    </dgm:pt>
    <dgm:pt modelId="{9011CE63-132E-4A53-BE6A-A6F02E5B5EC3}">
      <dgm:prSet phldrT="[Text]" custT="1"/>
      <dgm:spPr/>
      <dgm:t>
        <a:bodyPr anchor="ctr"/>
        <a:lstStyle/>
        <a:p>
          <a:pPr algn="ctr">
            <a:buNone/>
          </a:pPr>
          <a:r>
            <a:rPr lang="vi-VN" sz="2800">
              <a:solidFill>
                <a:schemeClr val="tx1"/>
              </a:solidFill>
              <a:latin typeface="UTM Avo" panose="02040603050506020204" pitchFamily="18"/>
            </a:rPr>
            <a:t>lủi thủi, rười rượi, rón rén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9EEAE7F1-DEDE-4068-B084-EA01F0200460}" type="parTrans" cxnId="{94FDFC94-5BE6-4539-B853-689509486475}">
      <dgm:prSet/>
      <dgm:spPr/>
      <dgm:t>
        <a:bodyPr/>
        <a:lstStyle/>
        <a:p>
          <a:endParaRPr lang="en-US"/>
        </a:p>
      </dgm:t>
    </dgm:pt>
    <dgm:pt modelId="{DDD45282-C113-47CE-8261-28EFC662E49E}" type="sibTrans" cxnId="{94FDFC94-5BE6-4539-B853-689509486475}">
      <dgm:prSet/>
      <dgm:spPr/>
      <dgm:t>
        <a:bodyPr/>
        <a:lstStyle/>
        <a:p>
          <a:endParaRPr lang="en-US"/>
        </a:p>
      </dgm:t>
    </dgm:pt>
    <dgm:pt modelId="{3AB2652B-998A-4042-B753-5EBCAD0D55B6}">
      <dgm:prSet phldrT="[Text]" custT="1"/>
      <dgm:spPr/>
      <dgm:t>
        <a:bodyPr anchor="ctr"/>
        <a:lstStyle/>
        <a:p>
          <a:pPr algn="ctr"/>
          <a:r>
            <a:rPr lang="vi-VN" sz="2800">
              <a:solidFill>
                <a:schemeClr val="tx1"/>
              </a:solidFill>
              <a:latin typeface="UTM Avo" panose="02040603050506020204" pitchFamily="18"/>
            </a:rPr>
            <a:t>Gợi tả âm thanh: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07BCF41B-CBC3-468B-8BE9-91E954AF599A}" type="parTrans" cxnId="{00627E19-3614-4D9E-B696-D9B135F0D1B9}">
      <dgm:prSet/>
      <dgm:spPr/>
      <dgm:t>
        <a:bodyPr/>
        <a:lstStyle/>
        <a:p>
          <a:endParaRPr lang="en-US"/>
        </a:p>
      </dgm:t>
    </dgm:pt>
    <dgm:pt modelId="{F234B283-AD60-401C-A494-19A7A1691EFB}" type="sibTrans" cxnId="{00627E19-3614-4D9E-B696-D9B135F0D1B9}">
      <dgm:prSet/>
      <dgm:spPr/>
      <dgm:t>
        <a:bodyPr/>
        <a:lstStyle/>
        <a:p>
          <a:endParaRPr lang="en-US"/>
        </a:p>
      </dgm:t>
    </dgm:pt>
    <dgm:pt modelId="{66900538-05E3-4F4D-9E46-DF3C485CE14E}">
      <dgm:prSet phldrT="[Text]" custT="1"/>
      <dgm:spPr/>
      <dgm:t>
        <a:bodyPr anchor="ctr"/>
        <a:lstStyle/>
        <a:p>
          <a:pPr algn="ctr">
            <a:buNone/>
          </a:pPr>
          <a:r>
            <a:rPr lang="vi-VN" sz="2800" dirty="0">
              <a:solidFill>
                <a:schemeClr val="tx1"/>
              </a:solidFill>
              <a:latin typeface="UTM Avo" panose="02040603050506020204" pitchFamily="18"/>
            </a:rPr>
            <a:t>véo von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F583323A-E653-463A-AC44-D497B403F8FA}" type="parTrans" cxnId="{ACFB7DEF-61DF-4C85-9C0F-A12F340EA791}">
      <dgm:prSet/>
      <dgm:spPr/>
      <dgm:t>
        <a:bodyPr/>
        <a:lstStyle/>
        <a:p>
          <a:endParaRPr lang="en-US"/>
        </a:p>
      </dgm:t>
    </dgm:pt>
    <dgm:pt modelId="{A58895C8-8055-4BA8-A866-F5DB95E8BDC1}" type="sibTrans" cxnId="{ACFB7DEF-61DF-4C85-9C0F-A12F340EA791}">
      <dgm:prSet/>
      <dgm:spPr/>
      <dgm:t>
        <a:bodyPr/>
        <a:lstStyle/>
        <a:p>
          <a:endParaRPr lang="en-US"/>
        </a:p>
      </dgm:t>
    </dgm:pt>
    <dgm:pt modelId="{29908BAF-7249-4491-B1F3-79B674C61B37}" type="pres">
      <dgm:prSet presAssocID="{49433142-E132-43DA-B832-3C4141CAD6E2}" presName="linearFlow" presStyleCnt="0">
        <dgm:presLayoutVars>
          <dgm:dir/>
          <dgm:animLvl val="lvl"/>
          <dgm:resizeHandles val="exact"/>
        </dgm:presLayoutVars>
      </dgm:prSet>
      <dgm:spPr/>
    </dgm:pt>
    <dgm:pt modelId="{6A9E2735-559C-42F9-B1AB-2FD954082B26}" type="pres">
      <dgm:prSet presAssocID="{B3602B30-60B3-45BE-AC5B-964C3B09C72F}" presName="composite" presStyleCnt="0"/>
      <dgm:spPr/>
    </dgm:pt>
    <dgm:pt modelId="{E9AE3359-2800-4C6A-88B4-9D01EC72A880}" type="pres">
      <dgm:prSet presAssocID="{B3602B30-60B3-45BE-AC5B-964C3B09C72F}" presName="par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4EE2A380-5AAA-4924-8DF3-38E897F8E308}" type="pres">
      <dgm:prSet presAssocID="{B3602B30-60B3-45BE-AC5B-964C3B09C72F}" presName="parSh" presStyleLbl="node1" presStyleIdx="0" presStyleCnt="2" custScaleX="124946"/>
      <dgm:spPr/>
    </dgm:pt>
    <dgm:pt modelId="{37ED2F00-6C37-4165-BD40-E5E050017CE5}" type="pres">
      <dgm:prSet presAssocID="{B3602B30-60B3-45BE-AC5B-964C3B09C72F}" presName="desTx" presStyleLbl="fgAcc1" presStyleIdx="0" presStyleCnt="2" custScaleX="132114" custScaleY="56635">
        <dgm:presLayoutVars>
          <dgm:bulletEnabled val="1"/>
        </dgm:presLayoutVars>
      </dgm:prSet>
      <dgm:spPr/>
    </dgm:pt>
    <dgm:pt modelId="{13A2A1CD-BA2F-4944-AD82-87B51713D248}" type="pres">
      <dgm:prSet presAssocID="{021B0C17-C9E0-49F6-B812-2AC787F39904}" presName="sibTrans" presStyleLbl="sibTrans2D1" presStyleIdx="0" presStyleCnt="1"/>
      <dgm:spPr/>
    </dgm:pt>
    <dgm:pt modelId="{FA3E3B50-4634-47D0-B3BA-C3A55368E286}" type="pres">
      <dgm:prSet presAssocID="{021B0C17-C9E0-49F6-B812-2AC787F39904}" presName="connTx" presStyleLbl="sibTrans2D1" presStyleIdx="0" presStyleCnt="1"/>
      <dgm:spPr/>
    </dgm:pt>
    <dgm:pt modelId="{7CC78D8E-8C5D-40BF-9EE0-D87CA137EE4D}" type="pres">
      <dgm:prSet presAssocID="{3AB2652B-998A-4042-B753-5EBCAD0D55B6}" presName="composite" presStyleCnt="0"/>
      <dgm:spPr/>
    </dgm:pt>
    <dgm:pt modelId="{AB32DD16-2CD8-463E-BF89-C707215E58AC}" type="pres">
      <dgm:prSet presAssocID="{3AB2652B-998A-4042-B753-5EBCAD0D55B6}" presName="par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A697188E-2A03-4E6B-A305-AC9FE1F1DBD7}" type="pres">
      <dgm:prSet presAssocID="{3AB2652B-998A-4042-B753-5EBCAD0D55B6}" presName="parSh" presStyleLbl="node1" presStyleIdx="1" presStyleCnt="2" custLinFactNeighborY="672"/>
      <dgm:spPr/>
    </dgm:pt>
    <dgm:pt modelId="{29E21AB2-F697-43F0-B58B-7D6E72F6D3C7}" type="pres">
      <dgm:prSet presAssocID="{3AB2652B-998A-4042-B753-5EBCAD0D55B6}" presName="desTx" presStyleLbl="fgAcc1" presStyleIdx="1" presStyleCnt="2" custScaleY="56635">
        <dgm:presLayoutVars>
          <dgm:bulletEnabled val="1"/>
        </dgm:presLayoutVars>
      </dgm:prSet>
      <dgm:spPr/>
    </dgm:pt>
  </dgm:ptLst>
  <dgm:cxnLst>
    <dgm:cxn modelId="{691C090E-F121-4B05-A284-E99BC126FA8B}" type="presOf" srcId="{3AB2652B-998A-4042-B753-5EBCAD0D55B6}" destId="{AB32DD16-2CD8-463E-BF89-C707215E58AC}" srcOrd="0" destOrd="0" presId="urn:microsoft.com/office/officeart/2005/8/layout/process3"/>
    <dgm:cxn modelId="{00627E19-3614-4D9E-B696-D9B135F0D1B9}" srcId="{49433142-E132-43DA-B832-3C4141CAD6E2}" destId="{3AB2652B-998A-4042-B753-5EBCAD0D55B6}" srcOrd="1" destOrd="0" parTransId="{07BCF41B-CBC3-468B-8BE9-91E954AF599A}" sibTransId="{F234B283-AD60-401C-A494-19A7A1691EFB}"/>
    <dgm:cxn modelId="{FB2B552E-33DB-41DC-AAEE-4B1D24B5DA10}" srcId="{49433142-E132-43DA-B832-3C4141CAD6E2}" destId="{B3602B30-60B3-45BE-AC5B-964C3B09C72F}" srcOrd="0" destOrd="0" parTransId="{365C80D7-92C7-4959-ACD5-4503888A7560}" sibTransId="{021B0C17-C9E0-49F6-B812-2AC787F39904}"/>
    <dgm:cxn modelId="{34197731-7063-4A51-8C59-57C2A7AFAF14}" type="presOf" srcId="{3AB2652B-998A-4042-B753-5EBCAD0D55B6}" destId="{A697188E-2A03-4E6B-A305-AC9FE1F1DBD7}" srcOrd="1" destOrd="0" presId="urn:microsoft.com/office/officeart/2005/8/layout/process3"/>
    <dgm:cxn modelId="{5EF9DD31-45E3-49F8-B83E-C90786D7EA34}" type="presOf" srcId="{66900538-05E3-4F4D-9E46-DF3C485CE14E}" destId="{29E21AB2-F697-43F0-B58B-7D6E72F6D3C7}" srcOrd="0" destOrd="0" presId="urn:microsoft.com/office/officeart/2005/8/layout/process3"/>
    <dgm:cxn modelId="{E381F068-0824-401A-9FC8-2CE2CDC7B2D2}" type="presOf" srcId="{B3602B30-60B3-45BE-AC5B-964C3B09C72F}" destId="{4EE2A380-5AAA-4924-8DF3-38E897F8E308}" srcOrd="1" destOrd="0" presId="urn:microsoft.com/office/officeart/2005/8/layout/process3"/>
    <dgm:cxn modelId="{F8B6F06A-C3C2-4E65-8EE1-76AF9D9D322B}" type="presOf" srcId="{B3602B30-60B3-45BE-AC5B-964C3B09C72F}" destId="{E9AE3359-2800-4C6A-88B4-9D01EC72A880}" srcOrd="0" destOrd="0" presId="urn:microsoft.com/office/officeart/2005/8/layout/process3"/>
    <dgm:cxn modelId="{6D3AE26B-CFC5-48EE-A3FA-C7894773530A}" type="presOf" srcId="{9011CE63-132E-4A53-BE6A-A6F02E5B5EC3}" destId="{37ED2F00-6C37-4165-BD40-E5E050017CE5}" srcOrd="0" destOrd="0" presId="urn:microsoft.com/office/officeart/2005/8/layout/process3"/>
    <dgm:cxn modelId="{CB9C108C-5EB7-4DD6-908C-861E698B1865}" type="presOf" srcId="{021B0C17-C9E0-49F6-B812-2AC787F39904}" destId="{13A2A1CD-BA2F-4944-AD82-87B51713D248}" srcOrd="0" destOrd="0" presId="urn:microsoft.com/office/officeart/2005/8/layout/process3"/>
    <dgm:cxn modelId="{A2E2D894-7FEA-4EF2-A11E-D7F0942BA639}" type="presOf" srcId="{021B0C17-C9E0-49F6-B812-2AC787F39904}" destId="{FA3E3B50-4634-47D0-B3BA-C3A55368E286}" srcOrd="1" destOrd="0" presId="urn:microsoft.com/office/officeart/2005/8/layout/process3"/>
    <dgm:cxn modelId="{94FDFC94-5BE6-4539-B853-689509486475}" srcId="{B3602B30-60B3-45BE-AC5B-964C3B09C72F}" destId="{9011CE63-132E-4A53-BE6A-A6F02E5B5EC3}" srcOrd="0" destOrd="0" parTransId="{9EEAE7F1-DEDE-4068-B084-EA01F0200460}" sibTransId="{DDD45282-C113-47CE-8261-28EFC662E49E}"/>
    <dgm:cxn modelId="{73E71FE6-F9DB-4D97-8E65-52A6930C36FD}" type="presOf" srcId="{49433142-E132-43DA-B832-3C4141CAD6E2}" destId="{29908BAF-7249-4491-B1F3-79B674C61B37}" srcOrd="0" destOrd="0" presId="urn:microsoft.com/office/officeart/2005/8/layout/process3"/>
    <dgm:cxn modelId="{ACFB7DEF-61DF-4C85-9C0F-A12F340EA791}" srcId="{3AB2652B-998A-4042-B753-5EBCAD0D55B6}" destId="{66900538-05E3-4F4D-9E46-DF3C485CE14E}" srcOrd="0" destOrd="0" parTransId="{F583323A-E653-463A-AC44-D497B403F8FA}" sibTransId="{A58895C8-8055-4BA8-A866-F5DB95E8BDC1}"/>
    <dgm:cxn modelId="{6483767E-EE9A-4432-A1A6-83F313A22B25}" type="presParOf" srcId="{29908BAF-7249-4491-B1F3-79B674C61B37}" destId="{6A9E2735-559C-42F9-B1AB-2FD954082B26}" srcOrd="0" destOrd="0" presId="urn:microsoft.com/office/officeart/2005/8/layout/process3"/>
    <dgm:cxn modelId="{7286A941-5666-4D2B-BA7B-EDCC9E7ECFD4}" type="presParOf" srcId="{6A9E2735-559C-42F9-B1AB-2FD954082B26}" destId="{E9AE3359-2800-4C6A-88B4-9D01EC72A880}" srcOrd="0" destOrd="0" presId="urn:microsoft.com/office/officeart/2005/8/layout/process3"/>
    <dgm:cxn modelId="{B1F6167C-2E0F-46D2-8FB0-E2FEA27DAECC}" type="presParOf" srcId="{6A9E2735-559C-42F9-B1AB-2FD954082B26}" destId="{4EE2A380-5AAA-4924-8DF3-38E897F8E308}" srcOrd="1" destOrd="0" presId="urn:microsoft.com/office/officeart/2005/8/layout/process3"/>
    <dgm:cxn modelId="{EE756B55-C452-49DC-A69C-AB5B322AC67D}" type="presParOf" srcId="{6A9E2735-559C-42F9-B1AB-2FD954082B26}" destId="{37ED2F00-6C37-4165-BD40-E5E050017CE5}" srcOrd="2" destOrd="0" presId="urn:microsoft.com/office/officeart/2005/8/layout/process3"/>
    <dgm:cxn modelId="{3F4C8D10-C12D-422C-9600-CEA1C9D51126}" type="presParOf" srcId="{29908BAF-7249-4491-B1F3-79B674C61B37}" destId="{13A2A1CD-BA2F-4944-AD82-87B51713D248}" srcOrd="1" destOrd="0" presId="urn:microsoft.com/office/officeart/2005/8/layout/process3"/>
    <dgm:cxn modelId="{DE7CCB86-5083-4746-9385-44CEE629EA1B}" type="presParOf" srcId="{13A2A1CD-BA2F-4944-AD82-87B51713D248}" destId="{FA3E3B50-4634-47D0-B3BA-C3A55368E286}" srcOrd="0" destOrd="0" presId="urn:microsoft.com/office/officeart/2005/8/layout/process3"/>
    <dgm:cxn modelId="{40339E4F-4376-4FF0-875E-40BA6021DA68}" type="presParOf" srcId="{29908BAF-7249-4491-B1F3-79B674C61B37}" destId="{7CC78D8E-8C5D-40BF-9EE0-D87CA137EE4D}" srcOrd="2" destOrd="0" presId="urn:microsoft.com/office/officeart/2005/8/layout/process3"/>
    <dgm:cxn modelId="{E1C4ED27-9F1D-4783-8DFB-846BFDAE9D4A}" type="presParOf" srcId="{7CC78D8E-8C5D-40BF-9EE0-D87CA137EE4D}" destId="{AB32DD16-2CD8-463E-BF89-C707215E58AC}" srcOrd="0" destOrd="0" presId="urn:microsoft.com/office/officeart/2005/8/layout/process3"/>
    <dgm:cxn modelId="{E21A3316-0171-458E-AE7E-DBDE4CD21AD0}" type="presParOf" srcId="{7CC78D8E-8C5D-40BF-9EE0-D87CA137EE4D}" destId="{A697188E-2A03-4E6B-A305-AC9FE1F1DBD7}" srcOrd="1" destOrd="0" presId="urn:microsoft.com/office/officeart/2005/8/layout/process3"/>
    <dgm:cxn modelId="{47C90C04-7514-4AEA-BE71-4BA5DFACE079}" type="presParOf" srcId="{7CC78D8E-8C5D-40BF-9EE0-D87CA137EE4D}" destId="{29E21AB2-F697-43F0-B58B-7D6E72F6D3C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F3660F-2944-1D4B-8196-8DFBDC6AF9F1}">
      <dsp:nvSpPr>
        <dsp:cNvPr id="0" name=""/>
        <dsp:cNvSpPr/>
      </dsp:nvSpPr>
      <dsp:spPr>
        <a:xfrm>
          <a:off x="2116" y="2482188"/>
          <a:ext cx="2137833" cy="10689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UTM Avo" panose="02040603050506020204" pitchFamily="18"/>
            </a:rPr>
            <a:t>Từ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33423" y="2513495"/>
        <a:ext cx="2075219" cy="1006302"/>
      </dsp:txXfrm>
    </dsp:sp>
    <dsp:sp modelId="{A3E0BF86-CDC0-DE4F-8CCF-C2336CA8DCB3}">
      <dsp:nvSpPr>
        <dsp:cNvPr id="0" name=""/>
        <dsp:cNvSpPr/>
      </dsp:nvSpPr>
      <dsp:spPr>
        <a:xfrm rot="19457599">
          <a:off x="2040966" y="2691579"/>
          <a:ext cx="105309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053099" y="1775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tx1"/>
            </a:solidFill>
          </a:endParaRPr>
        </a:p>
      </dsp:txBody>
      <dsp:txXfrm>
        <a:off x="2541189" y="2683006"/>
        <a:ext cx="52654" cy="52654"/>
      </dsp:txXfrm>
    </dsp:sp>
    <dsp:sp modelId="{FFAE6AD9-3A62-E345-A75A-516F8BFDFC31}">
      <dsp:nvSpPr>
        <dsp:cNvPr id="0" name=""/>
        <dsp:cNvSpPr/>
      </dsp:nvSpPr>
      <dsp:spPr>
        <a:xfrm>
          <a:off x="2995083" y="1867561"/>
          <a:ext cx="2137833" cy="10689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UTM Avo" panose="02040603050506020204" pitchFamily="18"/>
            </a:rPr>
            <a:t>Từ phức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3026390" y="1898868"/>
        <a:ext cx="2075219" cy="1006302"/>
      </dsp:txXfrm>
    </dsp:sp>
    <dsp:sp modelId="{4E696BC9-336F-AD40-9C25-1F8CFE36E149}">
      <dsp:nvSpPr>
        <dsp:cNvPr id="0" name=""/>
        <dsp:cNvSpPr/>
      </dsp:nvSpPr>
      <dsp:spPr>
        <a:xfrm rot="19457599">
          <a:off x="5033933" y="2076952"/>
          <a:ext cx="105309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053099" y="17753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tx1"/>
            </a:solidFill>
          </a:endParaRPr>
        </a:p>
      </dsp:txBody>
      <dsp:txXfrm>
        <a:off x="5534155" y="2068378"/>
        <a:ext cx="52654" cy="52654"/>
      </dsp:txXfrm>
    </dsp:sp>
    <dsp:sp modelId="{9F56C1E5-0A29-CB4D-B168-813F2A9FBD9B}">
      <dsp:nvSpPr>
        <dsp:cNvPr id="0" name=""/>
        <dsp:cNvSpPr/>
      </dsp:nvSpPr>
      <dsp:spPr>
        <a:xfrm>
          <a:off x="5988050" y="1252934"/>
          <a:ext cx="2137833" cy="10689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UTM Avo" panose="02040603050506020204" pitchFamily="18"/>
            </a:rPr>
            <a:t>Từ ghép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6019357" y="1284241"/>
        <a:ext cx="2075219" cy="1006302"/>
      </dsp:txXfrm>
    </dsp:sp>
    <dsp:sp modelId="{7F1ABD29-F267-6B4B-A5C2-6251903D6DD2}">
      <dsp:nvSpPr>
        <dsp:cNvPr id="0" name=""/>
        <dsp:cNvSpPr/>
      </dsp:nvSpPr>
      <dsp:spPr>
        <a:xfrm rot="2142401">
          <a:off x="5033933" y="2691579"/>
          <a:ext cx="105309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053099" y="17753"/>
              </a:lnTo>
            </a:path>
          </a:pathLst>
        </a:custGeom>
        <a:noFill/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tx1"/>
            </a:solidFill>
          </a:endParaRPr>
        </a:p>
      </dsp:txBody>
      <dsp:txXfrm>
        <a:off x="5534155" y="2683006"/>
        <a:ext cx="52654" cy="52654"/>
      </dsp:txXfrm>
    </dsp:sp>
    <dsp:sp modelId="{016A89EA-B82A-DD42-84D8-923D6875DCD1}">
      <dsp:nvSpPr>
        <dsp:cNvPr id="0" name=""/>
        <dsp:cNvSpPr/>
      </dsp:nvSpPr>
      <dsp:spPr>
        <a:xfrm>
          <a:off x="5988050" y="2482188"/>
          <a:ext cx="2137833" cy="10689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UTM Avo" panose="02040603050506020204" pitchFamily="18"/>
            </a:rPr>
            <a:t>Từ láy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6019357" y="2513495"/>
        <a:ext cx="2075219" cy="1006302"/>
      </dsp:txXfrm>
    </dsp:sp>
    <dsp:sp modelId="{F3931A18-768F-4E42-8E94-D087138AF14B}">
      <dsp:nvSpPr>
        <dsp:cNvPr id="0" name=""/>
        <dsp:cNvSpPr/>
      </dsp:nvSpPr>
      <dsp:spPr>
        <a:xfrm rot="2142401">
          <a:off x="2040966" y="3306206"/>
          <a:ext cx="1053099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1053099" y="17753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tx1"/>
            </a:solidFill>
          </a:endParaRPr>
        </a:p>
      </dsp:txBody>
      <dsp:txXfrm>
        <a:off x="2541189" y="3297633"/>
        <a:ext cx="52654" cy="52654"/>
      </dsp:txXfrm>
    </dsp:sp>
    <dsp:sp modelId="{D6000E66-6341-974D-9BE9-2080984098C0}">
      <dsp:nvSpPr>
        <dsp:cNvPr id="0" name=""/>
        <dsp:cNvSpPr/>
      </dsp:nvSpPr>
      <dsp:spPr>
        <a:xfrm>
          <a:off x="2995083" y="3096815"/>
          <a:ext cx="2137833" cy="10689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UTM Avo" panose="02040603050506020204" pitchFamily="18"/>
            </a:rPr>
            <a:t>Từ đơn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3026390" y="3128122"/>
        <a:ext cx="2075219" cy="10063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E4FDD-FF33-405E-86D9-FF571AAB3A0B}">
      <dsp:nvSpPr>
        <dsp:cNvPr id="0" name=""/>
        <dsp:cNvSpPr/>
      </dsp:nvSpPr>
      <dsp:spPr>
        <a:xfrm>
          <a:off x="928346" y="97824"/>
          <a:ext cx="2670815" cy="8693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* </a:t>
          </a:r>
          <a:r>
            <a:rPr lang="en-US" sz="2600" b="1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600" b="1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b="1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đơn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</a:p>
      </dsp:txBody>
      <dsp:txXfrm>
        <a:off x="953808" y="123286"/>
        <a:ext cx="2619891" cy="818407"/>
      </dsp:txXfrm>
    </dsp:sp>
    <dsp:sp modelId="{A5CF3F16-2E7C-496A-9AF9-E160CD32A103}">
      <dsp:nvSpPr>
        <dsp:cNvPr id="0" name=""/>
        <dsp:cNvSpPr/>
      </dsp:nvSpPr>
      <dsp:spPr>
        <a:xfrm>
          <a:off x="1195428" y="967156"/>
          <a:ext cx="254892" cy="907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7050"/>
              </a:lnTo>
              <a:lnTo>
                <a:pt x="254892" y="90705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C3A88-58AB-42EC-AB77-47571017F135}">
      <dsp:nvSpPr>
        <dsp:cNvPr id="0" name=""/>
        <dsp:cNvSpPr/>
      </dsp:nvSpPr>
      <dsp:spPr>
        <a:xfrm>
          <a:off x="1450321" y="1204480"/>
          <a:ext cx="4473194" cy="13394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Là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được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cấu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tạo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bởi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chỉ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một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. </a:t>
          </a:r>
        </a:p>
      </dsp:txBody>
      <dsp:txXfrm>
        <a:off x="1489552" y="1243711"/>
        <a:ext cx="4394732" cy="1260991"/>
      </dsp:txXfrm>
    </dsp:sp>
    <dsp:sp modelId="{50891F1D-201C-4904-A9F1-92D6965C92D2}">
      <dsp:nvSpPr>
        <dsp:cNvPr id="0" name=""/>
        <dsp:cNvSpPr/>
      </dsp:nvSpPr>
      <dsp:spPr>
        <a:xfrm>
          <a:off x="1195428" y="967156"/>
          <a:ext cx="254892" cy="2447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7261"/>
              </a:lnTo>
              <a:lnTo>
                <a:pt x="254892" y="2447261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08E9E4-F0AF-4613-8992-0EDBF554F661}">
      <dsp:nvSpPr>
        <dsp:cNvPr id="0" name=""/>
        <dsp:cNvSpPr/>
      </dsp:nvSpPr>
      <dsp:spPr>
        <a:xfrm>
          <a:off x="1450321" y="2744691"/>
          <a:ext cx="4497583" cy="13394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VD: </a:t>
          </a:r>
          <a:r>
            <a:rPr lang="vi-VN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cây, lá, bút, sách,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vi-VN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áo</a:t>
          </a:r>
          <a:r>
            <a:rPr lang="vi-VN" sz="2600" kern="12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, quần</a:t>
          </a:r>
          <a:r>
            <a:rPr lang="en-US" sz="2600" kern="12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,…</a:t>
          </a:r>
          <a:endParaRPr lang="en-US" sz="2600" kern="1200" dirty="0">
            <a:solidFill>
              <a:schemeClr val="tx1"/>
            </a:solidFill>
            <a:latin typeface="UTM Avo" panose="02040603050506020204" pitchFamily="18"/>
            <a:cs typeface="Arial" panose="020B0604020202020204" pitchFamily="34" charset="0"/>
          </a:endParaRPr>
        </a:p>
      </dsp:txBody>
      <dsp:txXfrm>
        <a:off x="1489552" y="2783922"/>
        <a:ext cx="4419121" cy="1260991"/>
      </dsp:txXfrm>
    </dsp:sp>
    <dsp:sp modelId="{FE96C5DD-9EE3-46B6-80CB-343F6762415D}">
      <dsp:nvSpPr>
        <dsp:cNvPr id="0" name=""/>
        <dsp:cNvSpPr/>
      </dsp:nvSpPr>
      <dsp:spPr>
        <a:xfrm>
          <a:off x="6096005" y="97824"/>
          <a:ext cx="2670815" cy="90529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* </a:t>
          </a:r>
          <a:r>
            <a:rPr lang="en-US" sz="2600" b="1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600" b="1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b="1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phức</a:t>
          </a:r>
          <a:r>
            <a:rPr lang="en-US" sz="2600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</a:p>
      </dsp:txBody>
      <dsp:txXfrm>
        <a:off x="6122520" y="124339"/>
        <a:ext cx="2617785" cy="852266"/>
      </dsp:txXfrm>
    </dsp:sp>
    <dsp:sp modelId="{B10437CB-EDE6-4551-99AA-5F7E95A6C5E7}">
      <dsp:nvSpPr>
        <dsp:cNvPr id="0" name=""/>
        <dsp:cNvSpPr/>
      </dsp:nvSpPr>
      <dsp:spPr>
        <a:xfrm>
          <a:off x="6363086" y="1003120"/>
          <a:ext cx="254544" cy="907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7050"/>
              </a:lnTo>
              <a:lnTo>
                <a:pt x="254544" y="90705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EB6FB8-0BDA-48FD-A214-EA208867F308}">
      <dsp:nvSpPr>
        <dsp:cNvPr id="0" name=""/>
        <dsp:cNvSpPr/>
      </dsp:nvSpPr>
      <dsp:spPr>
        <a:xfrm>
          <a:off x="6617631" y="1240444"/>
          <a:ext cx="4658210" cy="13394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UTM Avo" panose="02040603050506020204" pitchFamily="18"/>
              <a:cs typeface="Arial" panose="020B0604020202020204" pitchFamily="34" charset="0"/>
            </a:rPr>
            <a:t>Là</a:t>
          </a: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latin typeface="UTM Avo" panose="02040603050506020204" pitchFamily="18"/>
              <a:cs typeface="Arial" panose="020B0604020202020204" pitchFamily="34" charset="0"/>
            </a:rPr>
            <a:t>được</a:t>
          </a: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latin typeface="UTM Avo" panose="02040603050506020204" pitchFamily="18"/>
              <a:cs typeface="Arial" panose="020B0604020202020204" pitchFamily="34" charset="0"/>
            </a:rPr>
            <a:t>cấu</a:t>
          </a: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latin typeface="UTM Avo" panose="02040603050506020204" pitchFamily="18"/>
              <a:cs typeface="Arial" panose="020B0604020202020204" pitchFamily="34" charset="0"/>
            </a:rPr>
            <a:t>tạo</a:t>
          </a: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latin typeface="UTM Avo" panose="02040603050506020204" pitchFamily="18"/>
              <a:cs typeface="Arial" panose="020B0604020202020204" pitchFamily="34" charset="0"/>
            </a:rPr>
            <a:t>hai</a:t>
          </a: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latin typeface="UTM Avo" panose="02040603050506020204" pitchFamily="18"/>
              <a:cs typeface="Arial" panose="020B0604020202020204" pitchFamily="34" charset="0"/>
            </a:rPr>
            <a:t>trở</a:t>
          </a: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600" kern="1200" dirty="0" err="1">
              <a:latin typeface="UTM Avo" panose="02040603050506020204" pitchFamily="18"/>
              <a:cs typeface="Arial" panose="020B0604020202020204" pitchFamily="34" charset="0"/>
            </a:rPr>
            <a:t>lên</a:t>
          </a: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. </a:t>
          </a:r>
        </a:p>
      </dsp:txBody>
      <dsp:txXfrm>
        <a:off x="6656862" y="1279675"/>
        <a:ext cx="4579748" cy="1260991"/>
      </dsp:txXfrm>
    </dsp:sp>
    <dsp:sp modelId="{CA75594F-AD92-485A-914C-806D4D844494}">
      <dsp:nvSpPr>
        <dsp:cNvPr id="0" name=""/>
        <dsp:cNvSpPr/>
      </dsp:nvSpPr>
      <dsp:spPr>
        <a:xfrm>
          <a:off x="6363086" y="1003120"/>
          <a:ext cx="247664" cy="2435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5058"/>
              </a:lnTo>
              <a:lnTo>
                <a:pt x="247664" y="2435058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23A53B-A16A-4D2F-9A38-C4EF06F3CA53}">
      <dsp:nvSpPr>
        <dsp:cNvPr id="0" name=""/>
        <dsp:cNvSpPr/>
      </dsp:nvSpPr>
      <dsp:spPr>
        <a:xfrm>
          <a:off x="6610751" y="2768452"/>
          <a:ext cx="4637358" cy="13394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UTM Avo" panose="02040603050506020204" pitchFamily="18"/>
              <a:cs typeface="Arial" panose="020B0604020202020204" pitchFamily="34" charset="0"/>
            </a:rPr>
            <a:t>VD: </a:t>
          </a:r>
          <a:r>
            <a:rPr lang="vi-VN" sz="2600" kern="1200" dirty="0">
              <a:latin typeface="UTM Avo" panose="02040603050506020204" pitchFamily="18"/>
              <a:cs typeface="Arial" panose="020B0604020202020204" pitchFamily="34" charset="0"/>
            </a:rPr>
            <a:t>mênh mông, xe máy, sách </a:t>
          </a:r>
          <a:r>
            <a:rPr lang="vi-VN" sz="2600" kern="1200">
              <a:latin typeface="UTM Avo" panose="02040603050506020204" pitchFamily="18"/>
              <a:cs typeface="Arial" panose="020B0604020202020204" pitchFamily="34" charset="0"/>
            </a:rPr>
            <a:t>giáo khoa</a:t>
          </a:r>
          <a:r>
            <a:rPr lang="en-US" sz="2600" kern="1200">
              <a:latin typeface="UTM Avo" panose="02040603050506020204" pitchFamily="18"/>
              <a:cs typeface="Arial" panose="020B0604020202020204" pitchFamily="34" charset="0"/>
            </a:rPr>
            <a:t>,…</a:t>
          </a:r>
          <a:endParaRPr lang="en-US" sz="2600" kern="1200" dirty="0">
            <a:latin typeface="UTM Avo" panose="02040603050506020204" pitchFamily="18"/>
            <a:cs typeface="Arial" panose="020B0604020202020204" pitchFamily="34" charset="0"/>
          </a:endParaRPr>
        </a:p>
      </dsp:txBody>
      <dsp:txXfrm>
        <a:off x="6649982" y="2807683"/>
        <a:ext cx="4558896" cy="12609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E4FDD-FF33-405E-86D9-FF571AAB3A0B}">
      <dsp:nvSpPr>
        <dsp:cNvPr id="0" name=""/>
        <dsp:cNvSpPr/>
      </dsp:nvSpPr>
      <dsp:spPr>
        <a:xfrm>
          <a:off x="2593" y="166177"/>
          <a:ext cx="2341782" cy="75993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none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b="1" u="none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b="1" u="none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b="1" u="none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ghép</a:t>
          </a:r>
          <a:r>
            <a:rPr lang="en-US" sz="2000" u="none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: </a:t>
          </a:r>
        </a:p>
      </dsp:txBody>
      <dsp:txXfrm>
        <a:off x="24851" y="188435"/>
        <a:ext cx="2297266" cy="715415"/>
      </dsp:txXfrm>
    </dsp:sp>
    <dsp:sp modelId="{A5CF3F16-2E7C-496A-9AF9-E160CD32A103}">
      <dsp:nvSpPr>
        <dsp:cNvPr id="0" name=""/>
        <dsp:cNvSpPr/>
      </dsp:nvSpPr>
      <dsp:spPr>
        <a:xfrm>
          <a:off x="236771" y="926108"/>
          <a:ext cx="234178" cy="10156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695"/>
              </a:lnTo>
              <a:lnTo>
                <a:pt x="234178" y="101569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C3A88-58AB-42EC-AB77-47571017F135}">
      <dsp:nvSpPr>
        <dsp:cNvPr id="0" name=""/>
        <dsp:cNvSpPr/>
      </dsp:nvSpPr>
      <dsp:spPr>
        <a:xfrm>
          <a:off x="470949" y="1218831"/>
          <a:ext cx="4658778" cy="1445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UTM Avo" panose="02040603050506020204" pitchFamily="18"/>
            <a:cs typeface="Arial" panose="020B0604020202020204" pitchFamily="34" charset="0"/>
          </a:endParaRP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 dirty="0">
              <a:latin typeface="UTM Avo" panose="02040603050506020204" pitchFamily="18"/>
              <a:cs typeface="Arial" panose="020B0604020202020204" pitchFamily="34" charset="0"/>
            </a:rPr>
            <a:t>Khái niệm: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Là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những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có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cấu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tạo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hai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trở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lên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,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giữa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các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có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quan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hệ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với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nhau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về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mặt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nghĩa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. </a:t>
          </a:r>
          <a:b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</a:br>
          <a:endParaRPr lang="en-US" sz="2000" kern="1200" dirty="0">
            <a:latin typeface="UTM Avo" panose="02040603050506020204" pitchFamily="18"/>
            <a:cs typeface="Arial" panose="020B0604020202020204" pitchFamily="34" charset="0"/>
          </a:endParaRPr>
        </a:p>
      </dsp:txBody>
      <dsp:txXfrm>
        <a:off x="513299" y="1261181"/>
        <a:ext cx="4574078" cy="1361245"/>
      </dsp:txXfrm>
    </dsp:sp>
    <dsp:sp modelId="{50891F1D-201C-4904-A9F1-92D6965C92D2}">
      <dsp:nvSpPr>
        <dsp:cNvPr id="0" name=""/>
        <dsp:cNvSpPr/>
      </dsp:nvSpPr>
      <dsp:spPr>
        <a:xfrm>
          <a:off x="236771" y="926108"/>
          <a:ext cx="234178" cy="2629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9540"/>
              </a:lnTo>
              <a:lnTo>
                <a:pt x="234178" y="262954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08E9E4-F0AF-4613-8992-0EDBF554F661}">
      <dsp:nvSpPr>
        <dsp:cNvPr id="0" name=""/>
        <dsp:cNvSpPr/>
      </dsp:nvSpPr>
      <dsp:spPr>
        <a:xfrm>
          <a:off x="470949" y="2957499"/>
          <a:ext cx="3876192" cy="11962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UTM Avo" panose="02040603050506020204" pitchFamily="18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 dirty="0">
              <a:latin typeface="UTM Avo" panose="02040603050506020204" pitchFamily="18"/>
              <a:cs typeface="Arial" panose="020B0604020202020204" pitchFamily="34" charset="0"/>
            </a:rPr>
            <a:t>Phân loại: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>
              <a:latin typeface="UTM Avo" panose="02040603050506020204" pitchFamily="18"/>
              <a:cs typeface="Arial" panose="020B0604020202020204" pitchFamily="34" charset="0"/>
            </a:rPr>
            <a:t>+ T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ừ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ghép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err="1">
              <a:latin typeface="UTM Avo" panose="02040603050506020204" pitchFamily="18"/>
              <a:cs typeface="Arial" panose="020B0604020202020204" pitchFamily="34" charset="0"/>
            </a:rPr>
            <a:t>đẳng</a:t>
          </a:r>
          <a:r>
            <a:rPr lang="en-US" sz="2000" kern="1200">
              <a:latin typeface="UTM Avo" panose="02040603050506020204" pitchFamily="18"/>
              <a:cs typeface="Arial" panose="020B0604020202020204" pitchFamily="34" charset="0"/>
            </a:rPr>
            <a:t> lập.</a:t>
          </a:r>
          <a:b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</a:br>
          <a:r>
            <a:rPr lang="vi-VN" sz="2000" kern="1200" dirty="0">
              <a:latin typeface="UTM Avo" panose="02040603050506020204" pitchFamily="18"/>
              <a:cs typeface="Arial" panose="020B0604020202020204" pitchFamily="34" charset="0"/>
            </a:rPr>
            <a:t>+ T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ừ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ghép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err="1">
              <a:latin typeface="UTM Avo" panose="02040603050506020204" pitchFamily="18"/>
              <a:cs typeface="Arial" panose="020B0604020202020204" pitchFamily="34" charset="0"/>
            </a:rPr>
            <a:t>chính</a:t>
          </a:r>
          <a:r>
            <a:rPr lang="en-US" sz="2000" kern="1200">
              <a:latin typeface="UTM Avo" panose="02040603050506020204" pitchFamily="18"/>
              <a:cs typeface="Arial" panose="020B0604020202020204" pitchFamily="34" charset="0"/>
            </a:rPr>
            <a:t> phụ.</a:t>
          </a:r>
          <a:b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</a:br>
          <a:endParaRPr lang="en-US" sz="2000" kern="1200" dirty="0">
            <a:latin typeface="UTM Avo" panose="02040603050506020204" pitchFamily="18"/>
            <a:cs typeface="Arial" panose="020B0604020202020204" pitchFamily="34" charset="0"/>
          </a:endParaRPr>
        </a:p>
      </dsp:txBody>
      <dsp:txXfrm>
        <a:off x="505987" y="2992537"/>
        <a:ext cx="3806116" cy="1126223"/>
      </dsp:txXfrm>
    </dsp:sp>
    <dsp:sp modelId="{FE96C5DD-9EE3-46B6-80CB-343F6762415D}">
      <dsp:nvSpPr>
        <dsp:cNvPr id="0" name=""/>
        <dsp:cNvSpPr/>
      </dsp:nvSpPr>
      <dsp:spPr>
        <a:xfrm>
          <a:off x="5246817" y="166177"/>
          <a:ext cx="2341782" cy="7913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u="none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b="1" u="none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b="1" u="none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b="1" u="none" kern="1200" dirty="0" err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láy</a:t>
          </a:r>
          <a:r>
            <a:rPr lang="en-US" sz="2000" b="1" u="none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:</a:t>
          </a:r>
          <a:r>
            <a:rPr lang="en-US" sz="2000" u="none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rPr>
            <a:t> </a:t>
          </a:r>
        </a:p>
      </dsp:txBody>
      <dsp:txXfrm>
        <a:off x="5269995" y="189355"/>
        <a:ext cx="2295426" cy="745014"/>
      </dsp:txXfrm>
    </dsp:sp>
    <dsp:sp modelId="{B10437CB-EDE6-4551-99AA-5F7E95A6C5E7}">
      <dsp:nvSpPr>
        <dsp:cNvPr id="0" name=""/>
        <dsp:cNvSpPr/>
      </dsp:nvSpPr>
      <dsp:spPr>
        <a:xfrm>
          <a:off x="5480995" y="957547"/>
          <a:ext cx="234178" cy="1071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1728"/>
              </a:lnTo>
              <a:lnTo>
                <a:pt x="234178" y="1071728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EB6FB8-0BDA-48FD-A214-EA208867F308}">
      <dsp:nvSpPr>
        <dsp:cNvPr id="0" name=""/>
        <dsp:cNvSpPr/>
      </dsp:nvSpPr>
      <dsp:spPr>
        <a:xfrm>
          <a:off x="5715174" y="1250270"/>
          <a:ext cx="6051483" cy="15580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UTM Avo" panose="02040603050506020204" pitchFamily="18"/>
            <a:cs typeface="Arial" panose="020B0604020202020204" pitchFamily="34" charset="0"/>
          </a:endParaRP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 dirty="0">
              <a:latin typeface="UTM Avo" panose="02040603050506020204" pitchFamily="18"/>
              <a:cs typeface="Arial" panose="020B0604020202020204" pitchFamily="34" charset="0"/>
            </a:rPr>
            <a:t>Khái niệm: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Là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những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được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cấu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tạo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bởi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hai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trở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lên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,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giữa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các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có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quan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hệ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với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nhau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về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mặt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âm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.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Trong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từ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láy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chỉ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có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một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gốc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có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nghĩa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,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các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khác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láy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UTM Avo" panose="02040603050506020204" pitchFamily="18"/>
              <a:cs typeface="Arial" panose="020B0604020202020204" pitchFamily="34" charset="0"/>
            </a:rPr>
            <a:t>lại</a:t>
          </a:r>
          <a: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  <a:t> </a:t>
          </a:r>
          <a:r>
            <a:rPr lang="en-US" sz="2000" kern="1200" err="1">
              <a:latin typeface="UTM Avo" panose="02040603050506020204" pitchFamily="18"/>
              <a:cs typeface="Arial" panose="020B0604020202020204" pitchFamily="34" charset="0"/>
            </a:rPr>
            <a:t>tiếng</a:t>
          </a:r>
          <a:r>
            <a:rPr lang="en-US" sz="2000" kern="1200">
              <a:latin typeface="UTM Avo" panose="02040603050506020204" pitchFamily="18"/>
              <a:cs typeface="Arial" panose="020B0604020202020204" pitchFamily="34" charset="0"/>
            </a:rPr>
            <a:t> gốc. </a:t>
          </a:r>
          <a:br>
            <a:rPr lang="en-US" sz="2000" kern="1200" dirty="0">
              <a:latin typeface="UTM Avo" panose="02040603050506020204" pitchFamily="18"/>
              <a:cs typeface="Arial" panose="020B0604020202020204" pitchFamily="34" charset="0"/>
            </a:rPr>
          </a:br>
          <a:endParaRPr lang="en-US" sz="2000" kern="1200" dirty="0">
            <a:latin typeface="UTM Avo" panose="02040603050506020204" pitchFamily="18"/>
            <a:cs typeface="Arial" panose="020B0604020202020204" pitchFamily="34" charset="0"/>
          </a:endParaRPr>
        </a:p>
      </dsp:txBody>
      <dsp:txXfrm>
        <a:off x="5760807" y="1295903"/>
        <a:ext cx="5960217" cy="1466745"/>
      </dsp:txXfrm>
    </dsp:sp>
    <dsp:sp modelId="{CA75594F-AD92-485A-914C-806D4D844494}">
      <dsp:nvSpPr>
        <dsp:cNvPr id="0" name=""/>
        <dsp:cNvSpPr/>
      </dsp:nvSpPr>
      <dsp:spPr>
        <a:xfrm>
          <a:off x="5480995" y="957547"/>
          <a:ext cx="234178" cy="27289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8902"/>
              </a:lnTo>
              <a:lnTo>
                <a:pt x="234178" y="272890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23A53B-A16A-4D2F-9A38-C4EF06F3CA53}">
      <dsp:nvSpPr>
        <dsp:cNvPr id="0" name=""/>
        <dsp:cNvSpPr/>
      </dsp:nvSpPr>
      <dsp:spPr>
        <a:xfrm>
          <a:off x="5715174" y="3101003"/>
          <a:ext cx="5937167" cy="11708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UTM Avo" panose="02040603050506020204" pitchFamily="18"/>
              <a:cs typeface="Arial" panose="020B0604020202020204" pitchFamily="34" charset="0"/>
            </a:rPr>
            <a:t> </a:t>
          </a:r>
          <a:r>
            <a:rPr lang="vi-VN" sz="2000" b="1" kern="1200">
              <a:latin typeface="UTM Avo" panose="02040603050506020204" pitchFamily="18"/>
              <a:cs typeface="Arial" panose="020B0604020202020204" pitchFamily="34" charset="0"/>
            </a:rPr>
            <a:t>Phân loại:</a:t>
          </a:r>
          <a:br>
            <a:rPr lang="en-US" sz="2000" kern="1200">
              <a:latin typeface="UTM Avo" panose="02040603050506020204" pitchFamily="18"/>
              <a:cs typeface="Arial" panose="020B0604020202020204" pitchFamily="34" charset="0"/>
            </a:rPr>
          </a:br>
          <a:r>
            <a:rPr lang="vi-VN" sz="2000" i="0" kern="1200">
              <a:latin typeface="UTM Avo" panose="02040603050506020204" pitchFamily="18"/>
              <a:cs typeface="Arial" panose="020B0604020202020204" pitchFamily="34" charset="0"/>
            </a:rPr>
            <a:t>+ </a:t>
          </a:r>
          <a:r>
            <a:rPr lang="en-US" sz="2000" i="0" kern="1200">
              <a:latin typeface="UTM Avo" panose="02040603050506020204" pitchFamily="18"/>
              <a:cs typeface="Arial" panose="020B0604020202020204" pitchFamily="34" charset="0"/>
            </a:rPr>
            <a:t>Láy bộ phận (láy âm và láy vần). </a:t>
          </a:r>
          <a:endParaRPr lang="vi-VN" sz="2000" i="0" kern="1200">
            <a:latin typeface="UTM Avo" panose="02040603050506020204" pitchFamily="18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i="0" kern="1200">
              <a:latin typeface="UTM Avo" panose="02040603050506020204" pitchFamily="18"/>
              <a:cs typeface="Arial" panose="020B0604020202020204" pitchFamily="34" charset="0"/>
            </a:rPr>
            <a:t>+ L</a:t>
          </a:r>
          <a:r>
            <a:rPr lang="en-US" sz="2000" i="0" kern="1200">
              <a:latin typeface="UTM Avo" panose="02040603050506020204" pitchFamily="18"/>
              <a:cs typeface="Arial" panose="020B0604020202020204" pitchFamily="34" charset="0"/>
            </a:rPr>
            <a:t>áy toàn bộ.</a:t>
          </a:r>
          <a:endParaRPr lang="en-US" sz="2000" i="0" kern="1200" dirty="0">
            <a:latin typeface="UTM Avo" panose="02040603050506020204" pitchFamily="18"/>
            <a:cs typeface="Arial" panose="020B0604020202020204" pitchFamily="34" charset="0"/>
          </a:endParaRPr>
        </a:p>
      </dsp:txBody>
      <dsp:txXfrm>
        <a:off x="5749468" y="3135297"/>
        <a:ext cx="5868579" cy="110230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7BCA31-3924-4E98-9B4C-9E90DFA2BA2D}">
      <dsp:nvSpPr>
        <dsp:cNvPr id="0" name=""/>
        <dsp:cNvSpPr/>
      </dsp:nvSpPr>
      <dsp:spPr>
        <a:xfrm>
          <a:off x="23165" y="190387"/>
          <a:ext cx="10804121" cy="1515031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1" kern="1200" dirty="0">
              <a:solidFill>
                <a:schemeClr val="tx1"/>
              </a:solidFill>
              <a:latin typeface="UTM Avo" panose="02040603050506020204" pitchFamily="18"/>
            </a:rPr>
            <a:t>THẢO LUẬN NHÓM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kern="1200">
              <a:solidFill>
                <a:schemeClr val="tx1"/>
              </a:solidFill>
              <a:latin typeface="UTM Avo" panose="02040603050506020204" pitchFamily="18"/>
            </a:rPr>
            <a:t>- Thờ</a:t>
          </a:r>
          <a:r>
            <a:rPr lang="en-US" sz="2400" b="0" kern="1200">
              <a:solidFill>
                <a:schemeClr val="tx1"/>
              </a:solidFill>
              <a:latin typeface="UTM Avo" panose="02040603050506020204" pitchFamily="18"/>
            </a:rPr>
            <a:t>i</a:t>
          </a:r>
          <a:r>
            <a:rPr lang="vi-VN" sz="2400" b="0" kern="1200">
              <a:solidFill>
                <a:schemeClr val="tx1"/>
              </a:solidFill>
              <a:latin typeface="UTM Avo" panose="02040603050506020204" pitchFamily="18"/>
            </a:rPr>
            <a:t> </a:t>
          </a:r>
          <a:r>
            <a:rPr lang="vi-VN" sz="2400" b="0" kern="1200" dirty="0">
              <a:solidFill>
                <a:schemeClr val="tx1"/>
              </a:solidFill>
              <a:latin typeface="UTM Avo" panose="02040603050506020204" pitchFamily="18"/>
            </a:rPr>
            <a:t>gian: 10 phút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kern="1200" dirty="0">
              <a:solidFill>
                <a:schemeClr val="tx1"/>
              </a:solidFill>
              <a:latin typeface="UTM Avo" panose="02040603050506020204" pitchFamily="18"/>
            </a:rPr>
            <a:t>- Nhiệm vụ: Hãy hoàn thành các bài </a:t>
          </a:r>
          <a:r>
            <a:rPr lang="vi-VN" sz="2400" b="0" kern="1200">
              <a:solidFill>
                <a:schemeClr val="tx1"/>
              </a:solidFill>
              <a:latin typeface="UTM Avo" panose="02040603050506020204" pitchFamily="18"/>
            </a:rPr>
            <a:t>tập sau</a:t>
          </a:r>
          <a:r>
            <a:rPr lang="en-US" sz="2400" b="0" kern="1200">
              <a:solidFill>
                <a:schemeClr val="tx1"/>
              </a:solidFill>
              <a:latin typeface="UTM Avo" panose="02040603050506020204" pitchFamily="18"/>
            </a:rPr>
            <a:t>:</a:t>
          </a:r>
          <a:r>
            <a:rPr lang="vi-VN" sz="2400" b="0" kern="1200">
              <a:solidFill>
                <a:schemeClr val="tx1"/>
              </a:solidFill>
              <a:latin typeface="UTM Avo" panose="02040603050506020204" pitchFamily="18"/>
            </a:rPr>
            <a:t> </a:t>
          </a:r>
          <a:endParaRPr lang="en-US" sz="2400" b="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23165" y="190387"/>
        <a:ext cx="10804121" cy="1515031"/>
      </dsp:txXfrm>
    </dsp:sp>
    <dsp:sp modelId="{A5356093-22C6-44B0-95F4-86A60B6E987E}">
      <dsp:nvSpPr>
        <dsp:cNvPr id="0" name=""/>
        <dsp:cNvSpPr/>
      </dsp:nvSpPr>
      <dsp:spPr>
        <a:xfrm>
          <a:off x="25932" y="1691916"/>
          <a:ext cx="2283152" cy="22619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altLang="en-US" sz="2400" b="1" u="sng" kern="1200" dirty="0">
              <a:latin typeface="UTM Avo" panose="02040603050506020204" pitchFamily="18"/>
              <a:cs typeface="Arial" panose="020B0604020202020204" pitchFamily="34" charset="0"/>
            </a:rPr>
            <a:t>Nhóm 1: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altLang="en-US" sz="2400" b="0" u="none" kern="1200" dirty="0">
              <a:latin typeface="UTM Avo" panose="02040603050506020204" pitchFamily="18"/>
              <a:cs typeface="Arial" panose="020B0604020202020204" pitchFamily="34" charset="0"/>
            </a:rPr>
            <a:t>Bài tập 1</a:t>
          </a:r>
        </a:p>
      </dsp:txBody>
      <dsp:txXfrm>
        <a:off x="25932" y="1691916"/>
        <a:ext cx="2283152" cy="2261908"/>
      </dsp:txXfrm>
    </dsp:sp>
    <dsp:sp modelId="{CD4749A5-1AB1-4F48-A855-0A7F2F99708A}">
      <dsp:nvSpPr>
        <dsp:cNvPr id="0" name=""/>
        <dsp:cNvSpPr/>
      </dsp:nvSpPr>
      <dsp:spPr>
        <a:xfrm>
          <a:off x="2775003" y="1694800"/>
          <a:ext cx="2388618" cy="239690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vi-VN" sz="2400" b="1" u="sng" kern="1200" dirty="0">
            <a:latin typeface="UTM Avo" panose="02040603050506020204" pitchFamily="18"/>
            <a:cs typeface="Arial" panose="020B06040202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1" u="sng" kern="1200" dirty="0">
              <a:latin typeface="UTM Avo" panose="02040603050506020204" pitchFamily="18"/>
              <a:cs typeface="Arial" panose="020B0604020202020204" pitchFamily="34" charset="0"/>
            </a:rPr>
            <a:t>Nhóm 2: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u="none" kern="1200" dirty="0">
              <a:latin typeface="UTM Avo" panose="02040603050506020204" pitchFamily="18"/>
              <a:cs typeface="Arial" panose="020B0604020202020204" pitchFamily="34" charset="0"/>
            </a:rPr>
            <a:t>Bài tập 2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vi-VN" sz="2400" b="0" i="1" kern="1200" dirty="0">
            <a:latin typeface="UTM Avo" panose="02040603050506020204" pitchFamily="18"/>
            <a:cs typeface="Arial" panose="020B0604020202020204" pitchFamily="34" charset="0"/>
          </a:endParaRPr>
        </a:p>
      </dsp:txBody>
      <dsp:txXfrm>
        <a:off x="2775003" y="1694800"/>
        <a:ext cx="2388618" cy="2396904"/>
      </dsp:txXfrm>
    </dsp:sp>
    <dsp:sp modelId="{531B7AFD-9DB9-4E5A-A3B3-94B4BA1FE5DF}">
      <dsp:nvSpPr>
        <dsp:cNvPr id="0" name=""/>
        <dsp:cNvSpPr/>
      </dsp:nvSpPr>
      <dsp:spPr>
        <a:xfrm>
          <a:off x="5631385" y="1694635"/>
          <a:ext cx="2359539" cy="24269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1" u="sng" kern="1200" dirty="0">
              <a:latin typeface="UTM Avo" panose="02040603050506020204" pitchFamily="18"/>
              <a:cs typeface="Arial" panose="020B0604020202020204" pitchFamily="34" charset="0"/>
            </a:rPr>
            <a:t>Nhóm 3: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u="none" kern="1200" dirty="0">
              <a:latin typeface="UTM Avo" panose="02040603050506020204" pitchFamily="18"/>
              <a:cs typeface="Arial" panose="020B0604020202020204" pitchFamily="34" charset="0"/>
            </a:rPr>
            <a:t>Bài tập 3</a:t>
          </a:r>
        </a:p>
      </dsp:txBody>
      <dsp:txXfrm>
        <a:off x="5631385" y="1694635"/>
        <a:ext cx="2359539" cy="2426946"/>
      </dsp:txXfrm>
    </dsp:sp>
    <dsp:sp modelId="{15967805-7D29-4677-80EB-8B234E553408}">
      <dsp:nvSpPr>
        <dsp:cNvPr id="0" name=""/>
        <dsp:cNvSpPr/>
      </dsp:nvSpPr>
      <dsp:spPr>
        <a:xfrm>
          <a:off x="8424942" y="1691147"/>
          <a:ext cx="2388618" cy="22782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1" u="sng" kern="1200" dirty="0">
              <a:latin typeface="UTM Avo" panose="02040603050506020204" pitchFamily="18"/>
              <a:cs typeface="Arial" panose="020B0604020202020204" pitchFamily="34" charset="0"/>
            </a:rPr>
            <a:t>Nhóm 4: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u="none" kern="1200" dirty="0">
              <a:latin typeface="UTM Avo" panose="02040603050506020204" pitchFamily="18"/>
              <a:cs typeface="Arial" panose="020B0604020202020204" pitchFamily="34" charset="0"/>
            </a:rPr>
            <a:t>Bài tập 4</a:t>
          </a:r>
          <a:endParaRPr lang="vi-VN" sz="2400" b="0" i="1" kern="1200" dirty="0">
            <a:latin typeface="UTM Avo" panose="02040603050506020204" pitchFamily="18"/>
            <a:cs typeface="Arial" panose="020B0604020202020204" pitchFamily="34" charset="0"/>
          </a:endParaRPr>
        </a:p>
      </dsp:txBody>
      <dsp:txXfrm>
        <a:off x="8424942" y="1691147"/>
        <a:ext cx="2388618" cy="2278219"/>
      </dsp:txXfrm>
    </dsp:sp>
    <dsp:sp modelId="{74E6A420-5197-456D-97F1-232734E06C1C}">
      <dsp:nvSpPr>
        <dsp:cNvPr id="0" name=""/>
        <dsp:cNvSpPr/>
      </dsp:nvSpPr>
      <dsp:spPr>
        <a:xfrm>
          <a:off x="25227" y="3947711"/>
          <a:ext cx="10799998" cy="288001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EFE5E-6D35-4BC6-84F6-E964D07E83DB}">
      <dsp:nvSpPr>
        <dsp:cNvPr id="0" name=""/>
        <dsp:cNvSpPr/>
      </dsp:nvSpPr>
      <dsp:spPr>
        <a:xfrm>
          <a:off x="1087031" y="1965018"/>
          <a:ext cx="2057382" cy="102869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>
              <a:solidFill>
                <a:schemeClr val="tx1"/>
              </a:solidFill>
              <a:latin typeface="UTM Avo" panose="02040603050506020204" pitchFamily="18"/>
            </a:rPr>
            <a:t>Từ ghép</a:t>
          </a:r>
          <a:endParaRPr lang="en-US" sz="20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1117160" y="1995147"/>
        <a:ext cx="1997124" cy="968433"/>
      </dsp:txXfrm>
    </dsp:sp>
    <dsp:sp modelId="{D97C9901-E3F2-49B7-BA63-AC7B607B2492}">
      <dsp:nvSpPr>
        <dsp:cNvPr id="0" name=""/>
        <dsp:cNvSpPr/>
      </dsp:nvSpPr>
      <dsp:spPr>
        <a:xfrm rot="17666518">
          <a:off x="2561436" y="1554780"/>
          <a:ext cx="1988908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1988908" y="19251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506167" y="1524309"/>
        <a:ext cx="99445" cy="99445"/>
      </dsp:txXfrm>
    </dsp:sp>
    <dsp:sp modelId="{4FE70411-D64D-4A7B-BE1C-F5FAF69569C3}">
      <dsp:nvSpPr>
        <dsp:cNvPr id="0" name=""/>
        <dsp:cNvSpPr/>
      </dsp:nvSpPr>
      <dsp:spPr>
        <a:xfrm>
          <a:off x="3967367" y="154354"/>
          <a:ext cx="2057382" cy="102869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>
              <a:solidFill>
                <a:schemeClr val="tx1"/>
              </a:solidFill>
              <a:latin typeface="UTM Avo" panose="02040603050506020204" pitchFamily="18"/>
            </a:rPr>
            <a:t>Chỉ chất liệu để làm món ăn</a:t>
          </a:r>
          <a:endParaRPr lang="en-US" sz="20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3997496" y="184483"/>
        <a:ext cx="1997124" cy="968433"/>
      </dsp:txXfrm>
    </dsp:sp>
    <dsp:sp modelId="{E5FB3299-5BBA-4A72-AFB3-26393988A262}">
      <dsp:nvSpPr>
        <dsp:cNvPr id="0" name=""/>
        <dsp:cNvSpPr/>
      </dsp:nvSpPr>
      <dsp:spPr>
        <a:xfrm>
          <a:off x="6024749" y="649448"/>
          <a:ext cx="822953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822953" y="19251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15652" y="648125"/>
        <a:ext cx="41147" cy="41147"/>
      </dsp:txXfrm>
    </dsp:sp>
    <dsp:sp modelId="{608EFCEF-A466-4E3A-8691-270CE6D95564}">
      <dsp:nvSpPr>
        <dsp:cNvPr id="0" name=""/>
        <dsp:cNvSpPr/>
      </dsp:nvSpPr>
      <dsp:spPr>
        <a:xfrm>
          <a:off x="6847702" y="4792"/>
          <a:ext cx="2702783" cy="132781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>
              <a:solidFill>
                <a:schemeClr val="tx1"/>
              </a:solidFill>
              <a:latin typeface="UTM Avo" panose="02040603050506020204" pitchFamily="18"/>
            </a:rPr>
            <a:t>bánh tẻ, bánh khoai, bánh đậu xanh, bánh cốm, </a:t>
          </a:r>
          <a:r>
            <a:rPr lang="vi-VN" sz="2000" kern="1200">
              <a:solidFill>
                <a:schemeClr val="tx1"/>
              </a:solidFill>
              <a:latin typeface="UTM Avo" panose="02040603050506020204" pitchFamily="18"/>
            </a:rPr>
            <a:t>bánh tôm</a:t>
          </a:r>
          <a:r>
            <a:rPr lang="en-US" sz="2000" kern="1200">
              <a:solidFill>
                <a:schemeClr val="tx1"/>
              </a:solidFill>
              <a:latin typeface="UTM Avo" panose="02040603050506020204" pitchFamily="18"/>
            </a:rPr>
            <a:t>, bánh khúc</a:t>
          </a:r>
          <a:endParaRPr lang="en-US" sz="20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6886592" y="43682"/>
        <a:ext cx="2625003" cy="1250034"/>
      </dsp:txXfrm>
    </dsp:sp>
    <dsp:sp modelId="{84DF04C6-23D0-454E-8B10-22D4F83CD8FE}">
      <dsp:nvSpPr>
        <dsp:cNvPr id="0" name=""/>
        <dsp:cNvSpPr/>
      </dsp:nvSpPr>
      <dsp:spPr>
        <a:xfrm rot="19559319">
          <a:off x="3059493" y="2182449"/>
          <a:ext cx="992793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992793" y="19251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31070" y="2176880"/>
        <a:ext cx="49639" cy="49639"/>
      </dsp:txXfrm>
    </dsp:sp>
    <dsp:sp modelId="{99BB3CE9-213A-4F9F-B917-0031472D1211}">
      <dsp:nvSpPr>
        <dsp:cNvPr id="0" name=""/>
        <dsp:cNvSpPr/>
      </dsp:nvSpPr>
      <dsp:spPr>
        <a:xfrm>
          <a:off x="3967367" y="1409691"/>
          <a:ext cx="2057382" cy="102869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>
              <a:solidFill>
                <a:schemeClr val="tx1"/>
              </a:solidFill>
              <a:latin typeface="UTM Avo" panose="02040603050506020204" pitchFamily="18"/>
            </a:rPr>
            <a:t>Chỉ cách chế biến món ăn</a:t>
          </a:r>
          <a:endParaRPr lang="en-US" sz="20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3997496" y="1439820"/>
        <a:ext cx="1997124" cy="968433"/>
      </dsp:txXfrm>
    </dsp:sp>
    <dsp:sp modelId="{F9AE6738-8A4E-4B5C-BA0B-0D0A8D386F03}">
      <dsp:nvSpPr>
        <dsp:cNvPr id="0" name=""/>
        <dsp:cNvSpPr/>
      </dsp:nvSpPr>
      <dsp:spPr>
        <a:xfrm>
          <a:off x="6024749" y="1904786"/>
          <a:ext cx="867227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867227" y="19251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6683" y="1902356"/>
        <a:ext cx="43361" cy="43361"/>
      </dsp:txXfrm>
    </dsp:sp>
    <dsp:sp modelId="{4888540F-F18C-40B1-ABD4-E438B9F3C80D}">
      <dsp:nvSpPr>
        <dsp:cNvPr id="0" name=""/>
        <dsp:cNvSpPr/>
      </dsp:nvSpPr>
      <dsp:spPr>
        <a:xfrm>
          <a:off x="6891977" y="1486910"/>
          <a:ext cx="1806484" cy="87425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>
              <a:solidFill>
                <a:schemeClr val="tx1"/>
              </a:solidFill>
              <a:latin typeface="UTM Avo" panose="02040603050506020204" pitchFamily="18"/>
            </a:rPr>
            <a:t>bánh nướng</a:t>
          </a:r>
          <a:endParaRPr lang="en-US" sz="20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6917583" y="1512516"/>
        <a:ext cx="1755272" cy="823041"/>
      </dsp:txXfrm>
    </dsp:sp>
    <dsp:sp modelId="{D1EC462F-D8CE-4B5E-B5F4-02E2BDAE2901}">
      <dsp:nvSpPr>
        <dsp:cNvPr id="0" name=""/>
        <dsp:cNvSpPr/>
      </dsp:nvSpPr>
      <dsp:spPr>
        <a:xfrm rot="2239973">
          <a:off x="3038391" y="2773946"/>
          <a:ext cx="1034997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1034997" y="19251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30015" y="2767323"/>
        <a:ext cx="51749" cy="51749"/>
      </dsp:txXfrm>
    </dsp:sp>
    <dsp:sp modelId="{5A44BC45-B3C4-4612-987B-0A933C3C7A4F}">
      <dsp:nvSpPr>
        <dsp:cNvPr id="0" name=""/>
        <dsp:cNvSpPr/>
      </dsp:nvSpPr>
      <dsp:spPr>
        <a:xfrm>
          <a:off x="3967367" y="2592686"/>
          <a:ext cx="2057382" cy="102869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>
              <a:solidFill>
                <a:schemeClr val="tx1"/>
              </a:solidFill>
              <a:latin typeface="UTM Avo" panose="02040603050506020204" pitchFamily="18"/>
            </a:rPr>
            <a:t>Chỉ tính chất của món ăn</a:t>
          </a:r>
          <a:endParaRPr lang="en-US" sz="20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3997496" y="2622815"/>
        <a:ext cx="1997124" cy="968433"/>
      </dsp:txXfrm>
    </dsp:sp>
    <dsp:sp modelId="{569C8508-50EF-4A48-BF9C-5E2F229F89F3}">
      <dsp:nvSpPr>
        <dsp:cNvPr id="0" name=""/>
        <dsp:cNvSpPr/>
      </dsp:nvSpPr>
      <dsp:spPr>
        <a:xfrm>
          <a:off x="6024749" y="3087781"/>
          <a:ext cx="874531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874531" y="19251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40152" y="3085169"/>
        <a:ext cx="43726" cy="43726"/>
      </dsp:txXfrm>
    </dsp:sp>
    <dsp:sp modelId="{CAE43378-D656-1346-AAB7-543A6206725F}">
      <dsp:nvSpPr>
        <dsp:cNvPr id="0" name=""/>
        <dsp:cNvSpPr/>
      </dsp:nvSpPr>
      <dsp:spPr>
        <a:xfrm>
          <a:off x="6899281" y="2592686"/>
          <a:ext cx="1752149" cy="102869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rPr>
            <a:t>bánh xốp</a:t>
          </a:r>
          <a:endParaRPr lang="en-US" sz="20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6929410" y="2622815"/>
        <a:ext cx="1691891" cy="968433"/>
      </dsp:txXfrm>
    </dsp:sp>
    <dsp:sp modelId="{85A8F46F-BA85-4FA9-9A2E-269A37D63BC0}">
      <dsp:nvSpPr>
        <dsp:cNvPr id="0" name=""/>
        <dsp:cNvSpPr/>
      </dsp:nvSpPr>
      <dsp:spPr>
        <a:xfrm rot="3933482">
          <a:off x="2561436" y="3365444"/>
          <a:ext cx="1988908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1988908" y="19251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506167" y="3334972"/>
        <a:ext cx="99445" cy="99445"/>
      </dsp:txXfrm>
    </dsp:sp>
    <dsp:sp modelId="{99C2C376-41D4-4024-AABB-7605D117ADBA}">
      <dsp:nvSpPr>
        <dsp:cNvPr id="0" name=""/>
        <dsp:cNvSpPr/>
      </dsp:nvSpPr>
      <dsp:spPr>
        <a:xfrm>
          <a:off x="3967367" y="3775681"/>
          <a:ext cx="2057382" cy="102869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>
              <a:solidFill>
                <a:schemeClr val="tx1"/>
              </a:solidFill>
              <a:latin typeface="UTM Avo" panose="02040603050506020204" pitchFamily="18"/>
            </a:rPr>
            <a:t>Chỉ hình dáng của món ăn</a:t>
          </a:r>
          <a:endParaRPr lang="en-US" sz="20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3997496" y="3805810"/>
        <a:ext cx="1997124" cy="968433"/>
      </dsp:txXfrm>
    </dsp:sp>
    <dsp:sp modelId="{42C1F65A-E7FA-E14A-BF95-A6FEF6CF9FE9}">
      <dsp:nvSpPr>
        <dsp:cNvPr id="0" name=""/>
        <dsp:cNvSpPr/>
      </dsp:nvSpPr>
      <dsp:spPr>
        <a:xfrm>
          <a:off x="6024749" y="4270776"/>
          <a:ext cx="874531" cy="38502"/>
        </a:xfrm>
        <a:custGeom>
          <a:avLst/>
          <a:gdLst/>
          <a:ahLst/>
          <a:cxnLst/>
          <a:rect l="0" t="0" r="0" b="0"/>
          <a:pathLst>
            <a:path>
              <a:moveTo>
                <a:pt x="0" y="19251"/>
              </a:moveTo>
              <a:lnTo>
                <a:pt x="874531" y="19251"/>
              </a:lnTo>
            </a:path>
          </a:pathLst>
        </a:custGeom>
        <a:noFill/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40152" y="4268164"/>
        <a:ext cx="43726" cy="43726"/>
      </dsp:txXfrm>
    </dsp:sp>
    <dsp:sp modelId="{9A164CC6-21CE-824C-A402-89311616BED4}">
      <dsp:nvSpPr>
        <dsp:cNvPr id="0" name=""/>
        <dsp:cNvSpPr/>
      </dsp:nvSpPr>
      <dsp:spPr>
        <a:xfrm>
          <a:off x="6899281" y="3775681"/>
          <a:ext cx="1980333" cy="1028691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rPr>
            <a:t>bánh tai </a:t>
          </a:r>
          <a:r>
            <a:rPr lang="vi-VN" sz="2000" kern="120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rPr>
            <a:t>voi,</a:t>
          </a:r>
          <a:endParaRPr lang="en-US" sz="2000" kern="1200">
            <a:solidFill>
              <a:schemeClr val="tx1"/>
            </a:solidFill>
            <a:effectLst/>
            <a:latin typeface="UTM Avo" panose="02040603050506020204" pitchFamily="18"/>
            <a:ea typeface="Times New Roman" panose="02020603050405020304" pitchFamily="18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>
              <a:solidFill>
                <a:schemeClr val="tx1"/>
              </a:solidFill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rPr>
            <a:t>bánh bèo</a:t>
          </a:r>
          <a:endParaRPr lang="en-US" sz="20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6929410" y="3805810"/>
        <a:ext cx="1920075" cy="9684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2A380-5AAA-4924-8DF3-38E897F8E308}">
      <dsp:nvSpPr>
        <dsp:cNvPr id="0" name=""/>
        <dsp:cNvSpPr/>
      </dsp:nvSpPr>
      <dsp:spPr>
        <a:xfrm>
          <a:off x="5780" y="5183"/>
          <a:ext cx="4335417" cy="18144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vi-VN" sz="2800" kern="1200">
              <a:solidFill>
                <a:schemeClr val="tx1"/>
              </a:solidFill>
              <a:latin typeface="UTM Avo" panose="02040603050506020204" pitchFamily="18"/>
            </a:rPr>
            <a:t>Gợi tả dáng vẻ, 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vi-VN" sz="2800" kern="1200">
              <a:solidFill>
                <a:schemeClr val="tx1"/>
              </a:solidFill>
              <a:latin typeface="UTM Avo" panose="02040603050506020204" pitchFamily="18"/>
            </a:rPr>
            <a:t>trạng thái của sự vật: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5780" y="5183"/>
        <a:ext cx="4335417" cy="1209600"/>
      </dsp:txXfrm>
    </dsp:sp>
    <dsp:sp modelId="{37ED2F00-6C37-4165-BD40-E5E050017CE5}">
      <dsp:nvSpPr>
        <dsp:cNvPr id="0" name=""/>
        <dsp:cNvSpPr/>
      </dsp:nvSpPr>
      <dsp:spPr>
        <a:xfrm>
          <a:off x="592110" y="1739326"/>
          <a:ext cx="4584135" cy="137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vi-VN" sz="2800" kern="1200">
              <a:solidFill>
                <a:schemeClr val="tx1"/>
              </a:solidFill>
              <a:latin typeface="UTM Avo" panose="02040603050506020204" pitchFamily="18"/>
            </a:rPr>
            <a:t>lủi thủi, rười rượi, rón rén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632239" y="1779455"/>
        <a:ext cx="4503877" cy="1289855"/>
      </dsp:txXfrm>
    </dsp:sp>
    <dsp:sp modelId="{13A2A1CD-BA2F-4944-AD82-87B51713D248}">
      <dsp:nvSpPr>
        <dsp:cNvPr id="0" name=""/>
        <dsp:cNvSpPr/>
      </dsp:nvSpPr>
      <dsp:spPr>
        <a:xfrm rot="6837">
          <a:off x="4898300" y="184632"/>
          <a:ext cx="1181062" cy="8638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4898300" y="357152"/>
        <a:ext cx="921896" cy="518332"/>
      </dsp:txXfrm>
    </dsp:sp>
    <dsp:sp modelId="{A697188E-2A03-4E6B-A305-AC9FE1F1DBD7}">
      <dsp:nvSpPr>
        <dsp:cNvPr id="0" name=""/>
        <dsp:cNvSpPr/>
      </dsp:nvSpPr>
      <dsp:spPr>
        <a:xfrm>
          <a:off x="6569613" y="17375"/>
          <a:ext cx="3469833" cy="18144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800" kern="1200">
              <a:solidFill>
                <a:schemeClr val="tx1"/>
              </a:solidFill>
              <a:latin typeface="UTM Avo" panose="02040603050506020204" pitchFamily="18"/>
            </a:rPr>
            <a:t>Gợi tả âm thanh: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6569613" y="17375"/>
        <a:ext cx="3469833" cy="1209600"/>
      </dsp:txXfrm>
    </dsp:sp>
    <dsp:sp modelId="{29E21AB2-F697-43F0-B58B-7D6E72F6D3C7}">
      <dsp:nvSpPr>
        <dsp:cNvPr id="0" name=""/>
        <dsp:cNvSpPr/>
      </dsp:nvSpPr>
      <dsp:spPr>
        <a:xfrm>
          <a:off x="7280302" y="1739326"/>
          <a:ext cx="3469833" cy="13701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vi-VN" sz="2800" kern="1200" dirty="0">
              <a:solidFill>
                <a:schemeClr val="tx1"/>
              </a:solidFill>
              <a:latin typeface="UTM Avo" panose="02040603050506020204" pitchFamily="18"/>
            </a:rPr>
            <a:t>véo von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7320431" y="1779455"/>
        <a:ext cx="3389575" cy="12898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2F18F-2763-1D4E-AE1C-39D85AAB27B6}" type="datetimeFigureOut">
              <a:rPr lang="en-VN" smtClean="0"/>
              <a:t>02/20/2024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53697-5B29-8745-AB0F-0530171D30A4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85587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53697-5B29-8745-AB0F-0530171D30A4}" type="slidenum">
              <a:rPr lang="en-VN" smtClean="0"/>
              <a:t>3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481783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53697-5B29-8745-AB0F-0530171D30A4}" type="slidenum">
              <a:rPr lang="en-VN" smtClean="0"/>
              <a:t>16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713807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9504E-E770-5C1F-946D-EF6F405E6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AF8DEB-79A1-5E24-37E0-B579F4E2D1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8ECDCE-048C-54DD-FE2B-1DA3511D2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A104A-1DBD-4435-B469-9A47DBDDA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53697-5B29-8745-AB0F-0530171D30A4}" type="slidenum">
              <a:rPr lang="en-VN" smtClean="0"/>
              <a:t>17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552927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4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41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41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42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1/1/22/41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2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628F34AA-1965-5B78-3690-78F1E0E9710E}"/>
              </a:ext>
            </a:extLst>
          </p:cNvPr>
          <p:cNvSpPr txBox="1">
            <a:spLocks/>
          </p:cNvSpPr>
          <p:nvPr/>
        </p:nvSpPr>
        <p:spPr>
          <a:xfrm>
            <a:off x="1640958" y="21868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Bài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1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400" b="1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Thực</a:t>
            </a:r>
            <a:r>
              <a:rPr kumimoji="0" lang="en-US" sz="5400" b="1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400" b="1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hành</a:t>
            </a:r>
            <a:r>
              <a:rPr kumimoji="0" lang="en-US" sz="5400" b="1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400" b="1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tiếng</a:t>
            </a:r>
            <a:r>
              <a:rPr kumimoji="0" lang="en-US" sz="5400" b="1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400" b="1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Việt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2ED004-F2AE-2C58-A712-09CFD8AED97B}"/>
              </a:ext>
            </a:extLst>
          </p:cNvPr>
          <p:cNvSpPr txBox="1"/>
          <p:nvPr/>
        </p:nvSpPr>
        <p:spPr>
          <a:xfrm>
            <a:off x="8628026" y="117537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Ngữ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văn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D35501-56E2-E626-32F5-CA8769EC5215}"/>
              </a:ext>
            </a:extLst>
          </p:cNvPr>
          <p:cNvSpPr txBox="1"/>
          <p:nvPr/>
        </p:nvSpPr>
        <p:spPr>
          <a:xfrm>
            <a:off x="10551042" y="748695"/>
            <a:ext cx="13589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  <a:endParaRPr lang="en-VN" sz="2600" dirty="0"/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4689C8E7-6B39-2207-5403-F4CA81A68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30708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9BCDF673-FDCF-3ED6-19FF-42FF73AA555D}"/>
              </a:ext>
            </a:extLst>
          </p:cNvPr>
          <p:cNvSpPr/>
          <p:nvPr/>
        </p:nvSpPr>
        <p:spPr>
          <a:xfrm rot="480260">
            <a:off x="-1607642" y="5540053"/>
            <a:ext cx="16263355" cy="6302050"/>
          </a:xfrm>
          <a:custGeom>
            <a:avLst/>
            <a:gdLst/>
            <a:ahLst/>
            <a:cxnLst/>
            <a:rect l="l" t="t" r="r" b="b"/>
            <a:pathLst>
              <a:path w="24395033" h="9453075">
                <a:moveTo>
                  <a:pt x="0" y="0"/>
                </a:moveTo>
                <a:lnTo>
                  <a:pt x="24395033" y="0"/>
                </a:lnTo>
                <a:lnTo>
                  <a:pt x="24395033" y="9453076"/>
                </a:lnTo>
                <a:lnTo>
                  <a:pt x="0" y="9453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016B9DB-F787-0BB8-545E-6FE94FCD3C0B}"/>
              </a:ext>
            </a:extLst>
          </p:cNvPr>
          <p:cNvSpPr/>
          <p:nvPr/>
        </p:nvSpPr>
        <p:spPr>
          <a:xfrm>
            <a:off x="806014" y="3954214"/>
            <a:ext cx="1183522" cy="2615518"/>
          </a:xfrm>
          <a:custGeom>
            <a:avLst/>
            <a:gdLst/>
            <a:ahLst/>
            <a:cxnLst/>
            <a:rect l="l" t="t" r="r" b="b"/>
            <a:pathLst>
              <a:path w="1775283" h="3923277">
                <a:moveTo>
                  <a:pt x="0" y="0"/>
                </a:moveTo>
                <a:lnTo>
                  <a:pt x="1775282" y="0"/>
                </a:lnTo>
                <a:lnTo>
                  <a:pt x="1775282" y="3923277"/>
                </a:lnTo>
                <a:lnTo>
                  <a:pt x="0" y="39232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B69CDAAD-54FF-3D4D-5178-AA8FF39E8125}"/>
              </a:ext>
            </a:extLst>
          </p:cNvPr>
          <p:cNvSpPr/>
          <p:nvPr/>
        </p:nvSpPr>
        <p:spPr>
          <a:xfrm flipH="1">
            <a:off x="806014" y="3316942"/>
            <a:ext cx="981045" cy="739462"/>
          </a:xfrm>
          <a:custGeom>
            <a:avLst/>
            <a:gdLst/>
            <a:ahLst/>
            <a:cxnLst/>
            <a:rect l="l" t="t" r="r" b="b"/>
            <a:pathLst>
              <a:path w="1471567" h="1109193">
                <a:moveTo>
                  <a:pt x="1471566" y="0"/>
                </a:moveTo>
                <a:lnTo>
                  <a:pt x="0" y="0"/>
                </a:lnTo>
                <a:lnTo>
                  <a:pt x="0" y="1109193"/>
                </a:lnTo>
                <a:lnTo>
                  <a:pt x="1471566" y="1109193"/>
                </a:lnTo>
                <a:lnTo>
                  <a:pt x="1471566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CA126A98-AEF0-E683-2822-ABAAF64FA186}"/>
              </a:ext>
            </a:extLst>
          </p:cNvPr>
          <p:cNvSpPr/>
          <p:nvPr/>
        </p:nvSpPr>
        <p:spPr>
          <a:xfrm rot="-1201099">
            <a:off x="10939996" y="4871614"/>
            <a:ext cx="496201" cy="501213"/>
          </a:xfrm>
          <a:custGeom>
            <a:avLst/>
            <a:gdLst/>
            <a:ahLst/>
            <a:cxnLst/>
            <a:rect l="l" t="t" r="r" b="b"/>
            <a:pathLst>
              <a:path w="744302" h="751820">
                <a:moveTo>
                  <a:pt x="0" y="0"/>
                </a:moveTo>
                <a:lnTo>
                  <a:pt x="744302" y="0"/>
                </a:lnTo>
                <a:lnTo>
                  <a:pt x="744302" y="751820"/>
                </a:lnTo>
                <a:lnTo>
                  <a:pt x="0" y="7518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942BA286-6B12-1932-8709-83A44ACC5690}"/>
              </a:ext>
            </a:extLst>
          </p:cNvPr>
          <p:cNvSpPr/>
          <p:nvPr/>
        </p:nvSpPr>
        <p:spPr>
          <a:xfrm>
            <a:off x="681910" y="5639684"/>
            <a:ext cx="1307625" cy="930049"/>
          </a:xfrm>
          <a:custGeom>
            <a:avLst/>
            <a:gdLst/>
            <a:ahLst/>
            <a:cxnLst/>
            <a:rect l="l" t="t" r="r" b="b"/>
            <a:pathLst>
              <a:path w="1961438" h="1395073">
                <a:moveTo>
                  <a:pt x="0" y="0"/>
                </a:moveTo>
                <a:lnTo>
                  <a:pt x="1961438" y="0"/>
                </a:lnTo>
                <a:lnTo>
                  <a:pt x="1961438" y="1395073"/>
                </a:lnTo>
                <a:lnTo>
                  <a:pt x="0" y="13950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3D84EB5-467C-1B4A-BCF5-27F9B3FECFFF}"/>
              </a:ext>
            </a:extLst>
          </p:cNvPr>
          <p:cNvSpPr/>
          <p:nvPr/>
        </p:nvSpPr>
        <p:spPr>
          <a:xfrm rot="-1715897">
            <a:off x="10872860" y="5294271"/>
            <a:ext cx="539028" cy="1585375"/>
          </a:xfrm>
          <a:custGeom>
            <a:avLst/>
            <a:gdLst/>
            <a:ahLst/>
            <a:cxnLst/>
            <a:rect l="l" t="t" r="r" b="b"/>
            <a:pathLst>
              <a:path w="808542" h="2378063">
                <a:moveTo>
                  <a:pt x="0" y="0"/>
                </a:moveTo>
                <a:lnTo>
                  <a:pt x="808541" y="0"/>
                </a:lnTo>
                <a:lnTo>
                  <a:pt x="808541" y="2378064"/>
                </a:lnTo>
                <a:lnTo>
                  <a:pt x="0" y="23780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250E2CD5-4018-52BB-F71D-94100FD4CA19}"/>
              </a:ext>
            </a:extLst>
          </p:cNvPr>
          <p:cNvSpPr/>
          <p:nvPr/>
        </p:nvSpPr>
        <p:spPr>
          <a:xfrm rot="-490076">
            <a:off x="10171766" y="5511264"/>
            <a:ext cx="2610667" cy="1856837"/>
          </a:xfrm>
          <a:custGeom>
            <a:avLst/>
            <a:gdLst/>
            <a:ahLst/>
            <a:cxnLst/>
            <a:rect l="l" t="t" r="r" b="b"/>
            <a:pathLst>
              <a:path w="3916000" h="2785255">
                <a:moveTo>
                  <a:pt x="0" y="0"/>
                </a:moveTo>
                <a:lnTo>
                  <a:pt x="3916001" y="0"/>
                </a:lnTo>
                <a:lnTo>
                  <a:pt x="3916001" y="2785255"/>
                </a:lnTo>
                <a:lnTo>
                  <a:pt x="0" y="27852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DBB5BC06-C682-D704-7A66-88D70092543A}"/>
              </a:ext>
            </a:extLst>
          </p:cNvPr>
          <p:cNvSpPr/>
          <p:nvPr/>
        </p:nvSpPr>
        <p:spPr>
          <a:xfrm rot="-558072">
            <a:off x="11652643" y="5986145"/>
            <a:ext cx="630211" cy="1853563"/>
          </a:xfrm>
          <a:custGeom>
            <a:avLst/>
            <a:gdLst/>
            <a:ahLst/>
            <a:cxnLst/>
            <a:rect l="l" t="t" r="r" b="b"/>
            <a:pathLst>
              <a:path w="945317" h="2780344">
                <a:moveTo>
                  <a:pt x="0" y="0"/>
                </a:moveTo>
                <a:lnTo>
                  <a:pt x="945317" y="0"/>
                </a:lnTo>
                <a:lnTo>
                  <a:pt x="945317" y="2780344"/>
                </a:lnTo>
                <a:lnTo>
                  <a:pt x="0" y="27803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2BCFF490-DABB-CDBA-1AC8-E64A2AA80548}"/>
              </a:ext>
            </a:extLst>
          </p:cNvPr>
          <p:cNvSpPr>
            <a:spLocks noChangeAspect="1"/>
          </p:cNvSpPr>
          <p:nvPr/>
        </p:nvSpPr>
        <p:spPr>
          <a:xfrm>
            <a:off x="9811260" y="1773013"/>
            <a:ext cx="1501801" cy="998695"/>
          </a:xfrm>
          <a:custGeom>
            <a:avLst/>
            <a:gdLst/>
            <a:ahLst/>
            <a:cxnLst/>
            <a:rect l="l" t="t" r="r" b="b"/>
            <a:pathLst>
              <a:path w="774229" h="514862">
                <a:moveTo>
                  <a:pt x="0" y="0"/>
                </a:moveTo>
                <a:lnTo>
                  <a:pt x="774229" y="0"/>
                </a:lnTo>
                <a:lnTo>
                  <a:pt x="774229" y="514862"/>
                </a:lnTo>
                <a:lnTo>
                  <a:pt x="0" y="5148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69FD8029-A758-77E6-5CA5-DBAD43A08BA7}"/>
              </a:ext>
            </a:extLst>
          </p:cNvPr>
          <p:cNvSpPr/>
          <p:nvPr/>
        </p:nvSpPr>
        <p:spPr>
          <a:xfrm>
            <a:off x="10391473" y="1002188"/>
            <a:ext cx="1501801" cy="1432343"/>
          </a:xfrm>
          <a:custGeom>
            <a:avLst/>
            <a:gdLst/>
            <a:ahLst/>
            <a:cxnLst/>
            <a:rect l="l" t="t" r="r" b="b"/>
            <a:pathLst>
              <a:path w="2252701" h="2148514">
                <a:moveTo>
                  <a:pt x="0" y="0"/>
                </a:moveTo>
                <a:lnTo>
                  <a:pt x="2252702" y="0"/>
                </a:lnTo>
                <a:lnTo>
                  <a:pt x="2252702" y="2148514"/>
                </a:lnTo>
                <a:lnTo>
                  <a:pt x="0" y="21485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4597B51-8005-D44B-81D9-778539C054BB}"/>
              </a:ext>
            </a:extLst>
          </p:cNvPr>
          <p:cNvSpPr txBox="1">
            <a:spLocks/>
          </p:cNvSpPr>
          <p:nvPr/>
        </p:nvSpPr>
        <p:spPr>
          <a:xfrm>
            <a:off x="4181971" y="1349630"/>
            <a:ext cx="3828056" cy="69524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CHIA SẺ NHÓM ĐÔI</a:t>
            </a:r>
            <a:endParaRPr lang="en-US" sz="2400" dirty="0">
              <a:latin typeface="UTM Avo" panose="02040603050506020204" pitchFamily="18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1C41CA-B782-ABAE-5AB6-3340BB6281DF}"/>
              </a:ext>
            </a:extLst>
          </p:cNvPr>
          <p:cNvGrpSpPr/>
          <p:nvPr/>
        </p:nvGrpSpPr>
        <p:grpSpPr>
          <a:xfrm>
            <a:off x="2002281" y="2062140"/>
            <a:ext cx="7649703" cy="3410197"/>
            <a:chOff x="2030745" y="2171650"/>
            <a:chExt cx="7649703" cy="3410197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77D86EEA-2B63-1731-7F05-D5BDD8A7A896}"/>
                </a:ext>
              </a:extLst>
            </p:cNvPr>
            <p:cNvGrpSpPr/>
            <p:nvPr/>
          </p:nvGrpSpPr>
          <p:grpSpPr>
            <a:xfrm>
              <a:off x="2755829" y="2357012"/>
              <a:ext cx="6924619" cy="3224835"/>
              <a:chOff x="0" y="0"/>
              <a:chExt cx="3027853" cy="1513740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187C5869-5112-0465-73FA-1F894ABFE12A}"/>
                  </a:ext>
                </a:extLst>
              </p:cNvPr>
              <p:cNvSpPr/>
              <p:nvPr/>
            </p:nvSpPr>
            <p:spPr>
              <a:xfrm>
                <a:off x="0" y="0"/>
                <a:ext cx="3027853" cy="1513740"/>
              </a:xfrm>
              <a:custGeom>
                <a:avLst/>
                <a:gdLst/>
                <a:ahLst/>
                <a:cxnLst/>
                <a:rect l="l" t="t" r="r" b="b"/>
                <a:pathLst>
                  <a:path w="3027853" h="1513740">
                    <a:moveTo>
                      <a:pt x="34345" y="0"/>
                    </a:moveTo>
                    <a:lnTo>
                      <a:pt x="2993508" y="0"/>
                    </a:lnTo>
                    <a:cubicBezTo>
                      <a:pt x="3002617" y="0"/>
                      <a:pt x="3011352" y="3618"/>
                      <a:pt x="3017793" y="10059"/>
                    </a:cubicBezTo>
                    <a:cubicBezTo>
                      <a:pt x="3024234" y="16500"/>
                      <a:pt x="3027853" y="25236"/>
                      <a:pt x="3027853" y="34345"/>
                    </a:cubicBezTo>
                    <a:lnTo>
                      <a:pt x="3027853" y="1479396"/>
                    </a:lnTo>
                    <a:cubicBezTo>
                      <a:pt x="3027853" y="1488504"/>
                      <a:pt x="3024234" y="1497240"/>
                      <a:pt x="3017793" y="1503681"/>
                    </a:cubicBezTo>
                    <a:cubicBezTo>
                      <a:pt x="3011352" y="1510122"/>
                      <a:pt x="3002617" y="1513740"/>
                      <a:pt x="2993508" y="1513740"/>
                    </a:cubicBezTo>
                    <a:lnTo>
                      <a:pt x="34345" y="1513740"/>
                    </a:lnTo>
                    <a:cubicBezTo>
                      <a:pt x="25236" y="1513740"/>
                      <a:pt x="16500" y="1510122"/>
                      <a:pt x="10059" y="1503681"/>
                    </a:cubicBezTo>
                    <a:cubicBezTo>
                      <a:pt x="3618" y="1497240"/>
                      <a:pt x="0" y="1488504"/>
                      <a:pt x="0" y="1479396"/>
                    </a:cubicBezTo>
                    <a:lnTo>
                      <a:pt x="0" y="34345"/>
                    </a:lnTo>
                    <a:cubicBezTo>
                      <a:pt x="0" y="25236"/>
                      <a:pt x="3618" y="16500"/>
                      <a:pt x="10059" y="10059"/>
                    </a:cubicBezTo>
                    <a:cubicBezTo>
                      <a:pt x="16500" y="3618"/>
                      <a:pt x="25236" y="0"/>
                      <a:pt x="34345" y="0"/>
                    </a:cubicBezTo>
                    <a:close/>
                  </a:path>
                </a:pathLst>
              </a:custGeom>
              <a:solidFill>
                <a:srgbClr val="FFDC96"/>
              </a:solidFill>
            </p:spPr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C2CA6D7B-14B8-DF4F-CA3D-21942904D7E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27853" cy="155184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800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AF62C985-C554-F07E-7BF9-EAAC852DA606}"/>
                </a:ext>
              </a:extLst>
            </p:cNvPr>
            <p:cNvGrpSpPr/>
            <p:nvPr/>
          </p:nvGrpSpPr>
          <p:grpSpPr>
            <a:xfrm>
              <a:off x="2585141" y="2171650"/>
              <a:ext cx="6924619" cy="3410197"/>
              <a:chOff x="0" y="-38100"/>
              <a:chExt cx="3063959" cy="1551163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FBE5CB67-CFA8-E5D6-A093-F09B2451261B}"/>
                  </a:ext>
                </a:extLst>
              </p:cNvPr>
              <p:cNvSpPr/>
              <p:nvPr/>
            </p:nvSpPr>
            <p:spPr>
              <a:xfrm>
                <a:off x="0" y="0"/>
                <a:ext cx="3063959" cy="1430828"/>
              </a:xfrm>
              <a:custGeom>
                <a:avLst/>
                <a:gdLst/>
                <a:ahLst/>
                <a:cxnLst/>
                <a:rect l="l" t="t" r="r" b="b"/>
                <a:pathLst>
                  <a:path w="3063959" h="1513063">
                    <a:moveTo>
                      <a:pt x="33940" y="0"/>
                    </a:moveTo>
                    <a:lnTo>
                      <a:pt x="3030020" y="0"/>
                    </a:lnTo>
                    <a:cubicBezTo>
                      <a:pt x="3048764" y="0"/>
                      <a:pt x="3063959" y="15195"/>
                      <a:pt x="3063959" y="33940"/>
                    </a:cubicBezTo>
                    <a:lnTo>
                      <a:pt x="3063959" y="1479124"/>
                    </a:lnTo>
                    <a:cubicBezTo>
                      <a:pt x="3063959" y="1497868"/>
                      <a:pt x="3048764" y="1513063"/>
                      <a:pt x="3030020" y="1513063"/>
                    </a:cubicBezTo>
                    <a:lnTo>
                      <a:pt x="33940" y="1513063"/>
                    </a:lnTo>
                    <a:cubicBezTo>
                      <a:pt x="15195" y="1513063"/>
                      <a:pt x="0" y="1497868"/>
                      <a:pt x="0" y="1479124"/>
                    </a:cubicBezTo>
                    <a:lnTo>
                      <a:pt x="0" y="33940"/>
                    </a:lnTo>
                    <a:cubicBezTo>
                      <a:pt x="0" y="15195"/>
                      <a:pt x="15195" y="0"/>
                      <a:pt x="33940" y="0"/>
                    </a:cubicBezTo>
                    <a:close/>
                  </a:path>
                </a:pathLst>
              </a:custGeom>
              <a:solidFill>
                <a:srgbClr val="FEEDAA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B88A1697-A1C6-2D06-C853-ECE09BFD951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63959" cy="155116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800"/>
              </a:p>
            </p:txBody>
          </p:sp>
        </p:grp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CDB0EDA-C19F-0CB4-E8DD-B46377408C3A}"/>
                </a:ext>
              </a:extLst>
            </p:cNvPr>
            <p:cNvSpPr/>
            <p:nvPr/>
          </p:nvSpPr>
          <p:spPr>
            <a:xfrm rot="9527841">
              <a:off x="2030745" y="2387375"/>
              <a:ext cx="2118597" cy="624420"/>
            </a:xfrm>
            <a:custGeom>
              <a:avLst/>
              <a:gdLst/>
              <a:ahLst/>
              <a:cxnLst/>
              <a:rect l="l" t="t" r="r" b="b"/>
              <a:pathLst>
                <a:path w="3606824" h="1023027">
                  <a:moveTo>
                    <a:pt x="0" y="0"/>
                  </a:moveTo>
                  <a:lnTo>
                    <a:pt x="3606825" y="0"/>
                  </a:lnTo>
                  <a:lnTo>
                    <a:pt x="3606825" y="1023026"/>
                  </a:lnTo>
                  <a:lnTo>
                    <a:pt x="0" y="1023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7D4BFFCA-1769-083C-0EF0-2CD2A860386D}"/>
                </a:ext>
              </a:extLst>
            </p:cNvPr>
            <p:cNvSpPr txBox="1"/>
            <p:nvPr/>
          </p:nvSpPr>
          <p:spPr>
            <a:xfrm>
              <a:off x="3519545" y="2994761"/>
              <a:ext cx="5397186" cy="21375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Dựa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phần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1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Kiến</a:t>
              </a: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1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thức</a:t>
              </a: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1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ngữ</a:t>
              </a: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1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văn</a:t>
              </a: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kiến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thức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bậc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Tiểu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học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nhắc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lại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khái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niệm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dấu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hiệu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nhận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biết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của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từ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đơn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từ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phức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(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từ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ghép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từ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láy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). 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7D1A53-4E2F-EA8C-5CC4-E18E3FF90684}"/>
                </a:ext>
              </a:extLst>
            </p:cNvPr>
            <p:cNvSpPr txBox="1"/>
            <p:nvPr/>
          </p:nvSpPr>
          <p:spPr>
            <a:xfrm>
              <a:off x="4054283" y="2472265"/>
              <a:ext cx="40834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NỘI DUNG THẢO LUẬN</a:t>
              </a:r>
              <a:endParaRPr lang="en-US" sz="2400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469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D41AF2B-0567-31B9-D0E5-91D3154A8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42900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7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B7696D3-9E85-6534-2238-A2552A856D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211823"/>
              </p:ext>
            </p:extLst>
          </p:nvPr>
        </p:nvGraphicFramePr>
        <p:xfrm>
          <a:off x="2031998" y="167064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: Diagonal Corners Snipped 3">
            <a:extLst>
              <a:ext uri="{FF2B5EF4-FFF2-40B4-BE49-F238E27FC236}">
                <a16:creationId xmlns:a16="http://schemas.microsoft.com/office/drawing/2014/main" id="{84319776-180D-9E7A-1055-E56BB7CA507B}"/>
              </a:ext>
            </a:extLst>
          </p:cNvPr>
          <p:cNvSpPr/>
          <p:nvPr/>
        </p:nvSpPr>
        <p:spPr>
          <a:xfrm>
            <a:off x="943895" y="1918827"/>
            <a:ext cx="10304207" cy="719341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Nhắc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kiến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đơn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phức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ghép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láy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8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34920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5CFE72C-5D25-C0FC-579C-804492D383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8539486"/>
              </p:ext>
            </p:extLst>
          </p:nvPr>
        </p:nvGraphicFramePr>
        <p:xfrm>
          <a:off x="-1" y="2448626"/>
          <a:ext cx="12192000" cy="4254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: Diagonal Corners Snipped 4">
            <a:extLst>
              <a:ext uri="{FF2B5EF4-FFF2-40B4-BE49-F238E27FC236}">
                <a16:creationId xmlns:a16="http://schemas.microsoft.com/office/drawing/2014/main" id="{FC28218F-5A8B-2E54-B12A-38BAB1C28167}"/>
              </a:ext>
            </a:extLst>
          </p:cNvPr>
          <p:cNvSpPr/>
          <p:nvPr/>
        </p:nvSpPr>
        <p:spPr>
          <a:xfrm>
            <a:off x="943896" y="1729285"/>
            <a:ext cx="10304207" cy="719341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Nhắc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kiến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đơn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phức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ghép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láy</a:t>
            </a:r>
            <a:r>
              <a:rPr kumimoji="0" lang="en-US" sz="26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6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07944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92B88-C3C0-171B-D8B6-0CB1E8FF6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E913EAF-3940-181E-93D5-8B40A17167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8741489"/>
              </p:ext>
            </p:extLst>
          </p:nvPr>
        </p:nvGraphicFramePr>
        <p:xfrm>
          <a:off x="256494" y="2337540"/>
          <a:ext cx="11769251" cy="443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: Diagonal Corners Snipped 7">
            <a:extLst>
              <a:ext uri="{FF2B5EF4-FFF2-40B4-BE49-F238E27FC236}">
                <a16:creationId xmlns:a16="http://schemas.microsoft.com/office/drawing/2014/main" id="{571537DE-DF9B-97C7-F5FA-22B0BEFF15B6}"/>
              </a:ext>
            </a:extLst>
          </p:cNvPr>
          <p:cNvSpPr/>
          <p:nvPr/>
        </p:nvSpPr>
        <p:spPr>
          <a:xfrm>
            <a:off x="943895" y="1700587"/>
            <a:ext cx="10304207" cy="719341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Nhắc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kiến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đơn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phức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ghép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láy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0D0C59-AF89-E795-5094-E9082EB741C3}"/>
              </a:ext>
            </a:extLst>
          </p:cNvPr>
          <p:cNvSpPr txBox="1"/>
          <p:nvPr/>
        </p:nvSpPr>
        <p:spPr>
          <a:xfrm>
            <a:off x="13240512" y="258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340249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BDFFA93-F133-C459-ABB0-F96B986CC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25831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2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Snipped 3">
            <a:extLst>
              <a:ext uri="{FF2B5EF4-FFF2-40B4-BE49-F238E27FC236}">
                <a16:creationId xmlns:a16="http://schemas.microsoft.com/office/drawing/2014/main" id="{EA567CA4-5C55-0423-6824-ADB43D20703F}"/>
              </a:ext>
            </a:extLst>
          </p:cNvPr>
          <p:cNvSpPr/>
          <p:nvPr/>
        </p:nvSpPr>
        <p:spPr>
          <a:xfrm>
            <a:off x="943895" y="1755241"/>
            <a:ext cx="10304207" cy="719341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Nhắc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kiến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đơn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phức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ghép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i="0" u="none" strike="noStrike" kern="1200" cap="none" spc="0" normalizeH="0" baseline="0" noProof="0" dirty="0" err="1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láy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400" dirty="0">
              <a:latin typeface="UTM Avo" panose="02040603050506020204" pitchFamily="18"/>
            </a:endParaRP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32B3C450-515A-72AF-8227-3DD73CF0BC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0668780"/>
              </p:ext>
            </p:extLst>
          </p:nvPr>
        </p:nvGraphicFramePr>
        <p:xfrm>
          <a:off x="670773" y="2419915"/>
          <a:ext cx="10850453" cy="4358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936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E1156E-E40B-1C55-7A03-5954047F7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65325-B9B9-4205-66E1-D3E019637CA2}"/>
              </a:ext>
            </a:extLst>
          </p:cNvPr>
          <p:cNvSpPr txBox="1">
            <a:spLocks/>
          </p:cNvSpPr>
          <p:nvPr/>
        </p:nvSpPr>
        <p:spPr>
          <a:xfrm>
            <a:off x="5094733" y="1438656"/>
            <a:ext cx="2002534" cy="678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3600" b="1" dirty="0">
                <a:latin typeface="UTM Avo" panose="02040603050506020204" pitchFamily="18"/>
                <a:cs typeface="Arial" panose="020B0604020202020204" pitchFamily="34" charset="0"/>
              </a:rPr>
              <a:t>Bài 1:</a:t>
            </a:r>
            <a:endParaRPr lang="en-US" sz="36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CD247D5-D50A-EBB3-65FF-64A03F775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470702"/>
              </p:ext>
            </p:extLst>
          </p:nvPr>
        </p:nvGraphicFramePr>
        <p:xfrm>
          <a:off x="1283401" y="2253298"/>
          <a:ext cx="9625198" cy="40927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1902">
                  <a:extLst>
                    <a:ext uri="{9D8B030D-6E8A-4147-A177-3AD203B41FA5}">
                      <a16:colId xmlns:a16="http://schemas.microsoft.com/office/drawing/2014/main" val="2940836436"/>
                    </a:ext>
                  </a:extLst>
                </a:gridCol>
                <a:gridCol w="1621018">
                  <a:extLst>
                    <a:ext uri="{9D8B030D-6E8A-4147-A177-3AD203B41FA5}">
                      <a16:colId xmlns:a16="http://schemas.microsoft.com/office/drawing/2014/main" val="2538701976"/>
                    </a:ext>
                  </a:extLst>
                </a:gridCol>
                <a:gridCol w="6462278">
                  <a:extLst>
                    <a:ext uri="{9D8B030D-6E8A-4147-A177-3AD203B41FA5}">
                      <a16:colId xmlns:a16="http://schemas.microsoft.com/office/drawing/2014/main" val="3257760565"/>
                    </a:ext>
                  </a:extLst>
                </a:gridCol>
              </a:tblGrid>
              <a:tr h="43924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Kiểu CT từ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Ví dụ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8639954"/>
                  </a:ext>
                </a:extLst>
              </a:tr>
              <a:tr h="93108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Từ đơn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a. vừa, về, tâu, vua.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b. từ, ngày, bị.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9058670"/>
                  </a:ext>
                </a:extLst>
              </a:tr>
              <a:tr h="142292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Từ phức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vi-VN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Từ  ghép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a. sứ giả, kinh ngạc, mừng rỡ 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b. công chúa, mất tích, nhà vua, vô cùng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8585528"/>
                  </a:ext>
                </a:extLst>
              </a:tr>
              <a:tr h="9310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Từ láy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a. vội vàng.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b. đau đớn.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0792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772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DB391C-D1A6-3725-78A7-C5AF8E556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E3CF8-8F03-7887-B5F4-1A35D4694247}"/>
              </a:ext>
            </a:extLst>
          </p:cNvPr>
          <p:cNvSpPr txBox="1">
            <a:spLocks/>
          </p:cNvSpPr>
          <p:nvPr/>
        </p:nvSpPr>
        <p:spPr>
          <a:xfrm>
            <a:off x="700721" y="779653"/>
            <a:ext cx="1063751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3600" b="1" dirty="0">
                <a:latin typeface="UTM Avo" panose="02040603050506020204" pitchFamily="18"/>
              </a:rPr>
              <a:t>Bài 2:</a:t>
            </a:r>
            <a:endParaRPr lang="en-US" sz="3600" b="1" dirty="0">
              <a:latin typeface="UTM Avo" panose="02040603050506020204" pitchFamily="18"/>
            </a:endParaRP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106E3651-3786-ABA5-007B-980782C5F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279547"/>
              </p:ext>
            </p:extLst>
          </p:nvPr>
        </p:nvGraphicFramePr>
        <p:xfrm>
          <a:off x="1064227" y="2430559"/>
          <a:ext cx="10063546" cy="364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1773">
                  <a:extLst>
                    <a:ext uri="{9D8B030D-6E8A-4147-A177-3AD203B41FA5}">
                      <a16:colId xmlns:a16="http://schemas.microsoft.com/office/drawing/2014/main" val="2823558787"/>
                    </a:ext>
                  </a:extLst>
                </a:gridCol>
                <a:gridCol w="5031773">
                  <a:extLst>
                    <a:ext uri="{9D8B030D-6E8A-4147-A177-3AD203B41FA5}">
                      <a16:colId xmlns:a16="http://schemas.microsoft.com/office/drawing/2014/main" val="3861998632"/>
                    </a:ext>
                  </a:extLst>
                </a:gridCol>
              </a:tblGrid>
              <a:tr h="12256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400" b="1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Ghép các yếu tố có nghĩa gần nhau hoặc giống nhau</a:t>
                      </a:r>
                      <a:endParaRPr lang="en-US" sz="2400" dirty="0">
                        <a:solidFill>
                          <a:schemeClr val="tx1"/>
                        </a:solidFill>
                        <a:latin typeface="UTM Avo" panose="02040603050506020204" pitchFamily="1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400" b="1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Ghép các yếu tố có nghĩa trái ngược nhau</a:t>
                      </a:r>
                      <a:endParaRPr lang="en-US" sz="2400" dirty="0">
                        <a:solidFill>
                          <a:schemeClr val="tx1"/>
                        </a:solidFill>
                        <a:latin typeface="UTM Avo" panose="02040603050506020204" pitchFamily="1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6383347"/>
                  </a:ext>
                </a:extLst>
              </a:tr>
              <a:tr h="24221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làng xóm, ngày đêm, tìm </a:t>
                      </a:r>
                      <a:r>
                        <a:rPr lang="vi-VN" sz="2400" kern="12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kiếm, </a:t>
                      </a:r>
                      <a:r>
                        <a:rPr lang="vi-VN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tài giỏi, hiền lành, </a:t>
                      </a:r>
                      <a:r>
                        <a:rPr lang="vi-VN" sz="2400" kern="12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trốn trán</a:t>
                      </a:r>
                      <a:r>
                        <a:rPr lang="en-US" sz="2400" kern="12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h</a:t>
                      </a:r>
                      <a:r>
                        <a:rPr lang="vi-VN" sz="2400" kern="12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, giẫm đạp</a:t>
                      </a:r>
                      <a:endParaRPr lang="en-US" sz="2400" kern="1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trước sau, trên dưới, đầu đuôi, được thua, bờ cõi, </a:t>
                      </a:r>
                      <a:r>
                        <a:rPr lang="vi-VN" sz="2400" kern="12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non yếu</a:t>
                      </a:r>
                      <a:r>
                        <a:rPr lang="en-US" sz="2400" kern="12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+mn-cs"/>
                        </a:rPr>
                        <a:t>, phải trái</a:t>
                      </a:r>
                      <a:endParaRPr lang="en-US" sz="2400" dirty="0">
                        <a:solidFill>
                          <a:schemeClr val="tx1"/>
                        </a:solidFill>
                        <a:latin typeface="UTM Avo" panose="02040603050506020204" pitchFamily="1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4440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7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EF9F21-8F82-1309-DE0A-D491F80D0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B884978-9BE8-3F71-CB8A-58BE063BCFC1}"/>
              </a:ext>
            </a:extLst>
          </p:cNvPr>
          <p:cNvSpPr txBox="1">
            <a:spLocks/>
          </p:cNvSpPr>
          <p:nvPr/>
        </p:nvSpPr>
        <p:spPr>
          <a:xfrm>
            <a:off x="777241" y="1016035"/>
            <a:ext cx="10637518" cy="788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3200" b="1" dirty="0">
                <a:latin typeface="UTM Avo" panose="02040603050506020204" pitchFamily="18"/>
                <a:cs typeface="Arial" panose="020B0604020202020204" pitchFamily="34" charset="0"/>
              </a:rPr>
              <a:t>Bài 3: </a:t>
            </a:r>
            <a:endParaRPr lang="en-US" sz="32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B4F744A-D6ED-0A1B-EAEE-6FFE48CCEB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7418501"/>
              </p:ext>
            </p:extLst>
          </p:nvPr>
        </p:nvGraphicFramePr>
        <p:xfrm>
          <a:off x="664935" y="1914144"/>
          <a:ext cx="10637518" cy="4809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762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2576C-75C9-46D5-3ADF-43FAF9C2D492}"/>
              </a:ext>
            </a:extLst>
          </p:cNvPr>
          <p:cNvSpPr txBox="1">
            <a:spLocks/>
          </p:cNvSpPr>
          <p:nvPr/>
        </p:nvSpPr>
        <p:spPr>
          <a:xfrm>
            <a:off x="777241" y="1145414"/>
            <a:ext cx="10637518" cy="6997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3600" b="1" dirty="0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600" b="1" dirty="0">
                <a:latin typeface="UTM Avo" panose="02040603050506020204" pitchFamily="18"/>
                <a:cs typeface="Arial" panose="020B0604020202020204" pitchFamily="34" charset="0"/>
              </a:rPr>
              <a:t> 4: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93EFC70-9146-03B5-E757-6CF519AD32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7387484"/>
              </p:ext>
            </p:extLst>
          </p:nvPr>
        </p:nvGraphicFramePr>
        <p:xfrm>
          <a:off x="718042" y="2152321"/>
          <a:ext cx="10755916" cy="3114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388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A838F9A-B10E-58B2-7527-CDF2AC34C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13639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ài thơ về &amp;quot;Thạch Sanh&amp;quot;">
            <a:extLst>
              <a:ext uri="{FF2B5EF4-FFF2-40B4-BE49-F238E27FC236}">
                <a16:creationId xmlns:a16="http://schemas.microsoft.com/office/drawing/2014/main" id="{664C1BE0-F352-F0D8-7890-FC074F260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57" y="2274002"/>
            <a:ext cx="4876800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F3428C-8B57-9B06-661C-34BC86A5ABB2}"/>
              </a:ext>
            </a:extLst>
          </p:cNvPr>
          <p:cNvSpPr txBox="1"/>
          <p:nvPr/>
        </p:nvSpPr>
        <p:spPr>
          <a:xfrm>
            <a:off x="5981839" y="2507240"/>
            <a:ext cx="5572852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nl-NL" sz="24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iết đoạn văn  (5-7 câu) miêu tả người anh hùng Thạch Sanh hoặc Thánh Gióng. Chỉ ra trong đoạn văn từ đơn, từ ghép và từ </a:t>
            </a:r>
            <a:r>
              <a:rPr lang="nl-NL" sz="2400" dirty="0" err="1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láy</a:t>
            </a:r>
            <a:r>
              <a:rPr lang="nl-NL" sz="2400" dirty="0">
                <a:effectLst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61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DA6CC6E1-6BA7-B8FC-AC18-CB7987F5D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0059" y="324612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75B36-857F-CF90-CED5-E3DEF0A6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3">
            <a:extLst>
              <a:ext uri="{FF2B5EF4-FFF2-40B4-BE49-F238E27FC236}">
                <a16:creationId xmlns:a16="http://schemas.microsoft.com/office/drawing/2014/main" id="{65EF4FB2-DCFC-E542-9DA0-FA1143846761}"/>
              </a:ext>
            </a:extLst>
          </p:cNvPr>
          <p:cNvSpPr/>
          <p:nvPr/>
        </p:nvSpPr>
        <p:spPr>
          <a:xfrm rot="-162773" flipH="1">
            <a:off x="-1510106" y="5552245"/>
            <a:ext cx="16263355" cy="6302050"/>
          </a:xfrm>
          <a:custGeom>
            <a:avLst/>
            <a:gdLst/>
            <a:ahLst/>
            <a:cxnLst/>
            <a:rect l="l" t="t" r="r" b="b"/>
            <a:pathLst>
              <a:path w="24395033" h="9453075">
                <a:moveTo>
                  <a:pt x="24395033" y="0"/>
                </a:moveTo>
                <a:lnTo>
                  <a:pt x="0" y="0"/>
                </a:lnTo>
                <a:lnTo>
                  <a:pt x="0" y="9453076"/>
                </a:lnTo>
                <a:lnTo>
                  <a:pt x="24395033" y="9453076"/>
                </a:lnTo>
                <a:lnTo>
                  <a:pt x="24395033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8E495324-BAF9-BCB3-38C0-AC7C6899E094}"/>
              </a:ext>
            </a:extLst>
          </p:cNvPr>
          <p:cNvSpPr/>
          <p:nvPr/>
        </p:nvSpPr>
        <p:spPr>
          <a:xfrm flipH="1">
            <a:off x="1340323" y="3218072"/>
            <a:ext cx="3560329" cy="3222098"/>
          </a:xfrm>
          <a:custGeom>
            <a:avLst/>
            <a:gdLst/>
            <a:ahLst/>
            <a:cxnLst/>
            <a:rect l="l" t="t" r="r" b="b"/>
            <a:pathLst>
              <a:path w="5340493" h="4833147">
                <a:moveTo>
                  <a:pt x="5340493" y="0"/>
                </a:moveTo>
                <a:lnTo>
                  <a:pt x="0" y="0"/>
                </a:lnTo>
                <a:lnTo>
                  <a:pt x="0" y="4833147"/>
                </a:lnTo>
                <a:lnTo>
                  <a:pt x="5340493" y="4833147"/>
                </a:lnTo>
                <a:lnTo>
                  <a:pt x="5340493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3" name="Freeform 12">
            <a:extLst>
              <a:ext uri="{FF2B5EF4-FFF2-40B4-BE49-F238E27FC236}">
                <a16:creationId xmlns:a16="http://schemas.microsoft.com/office/drawing/2014/main" id="{0204CA0D-B760-E77B-E7FB-4DD8E4D03983}"/>
              </a:ext>
            </a:extLst>
          </p:cNvPr>
          <p:cNvSpPr/>
          <p:nvPr/>
        </p:nvSpPr>
        <p:spPr>
          <a:xfrm>
            <a:off x="1087153" y="2641460"/>
            <a:ext cx="1302479" cy="699148"/>
          </a:xfrm>
          <a:custGeom>
            <a:avLst/>
            <a:gdLst/>
            <a:ahLst/>
            <a:cxnLst/>
            <a:rect l="l" t="t" r="r" b="b"/>
            <a:pathLst>
              <a:path w="1174951" h="675597">
                <a:moveTo>
                  <a:pt x="0" y="0"/>
                </a:moveTo>
                <a:lnTo>
                  <a:pt x="1174951" y="0"/>
                </a:lnTo>
                <a:lnTo>
                  <a:pt x="1174951" y="675597"/>
                </a:lnTo>
                <a:lnTo>
                  <a:pt x="0" y="6755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4" name="Freeform 13">
            <a:extLst>
              <a:ext uri="{FF2B5EF4-FFF2-40B4-BE49-F238E27FC236}">
                <a16:creationId xmlns:a16="http://schemas.microsoft.com/office/drawing/2014/main" id="{5683CE87-433C-CF8B-A4DF-E0E187604EA4}"/>
              </a:ext>
            </a:extLst>
          </p:cNvPr>
          <p:cNvSpPr/>
          <p:nvPr/>
        </p:nvSpPr>
        <p:spPr>
          <a:xfrm>
            <a:off x="2247510" y="1879639"/>
            <a:ext cx="1302479" cy="699148"/>
          </a:xfrm>
          <a:custGeom>
            <a:avLst/>
            <a:gdLst/>
            <a:ahLst/>
            <a:cxnLst/>
            <a:rect l="l" t="t" r="r" b="b"/>
            <a:pathLst>
              <a:path w="960304" h="552175">
                <a:moveTo>
                  <a:pt x="0" y="0"/>
                </a:moveTo>
                <a:lnTo>
                  <a:pt x="960304" y="0"/>
                </a:lnTo>
                <a:lnTo>
                  <a:pt x="960304" y="552174"/>
                </a:lnTo>
                <a:lnTo>
                  <a:pt x="0" y="5521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E14E94A-33E8-D84F-6FB5-CD5F1D7D1626}"/>
              </a:ext>
            </a:extLst>
          </p:cNvPr>
          <p:cNvGrpSpPr/>
          <p:nvPr/>
        </p:nvGrpSpPr>
        <p:grpSpPr>
          <a:xfrm>
            <a:off x="5725002" y="1368704"/>
            <a:ext cx="5651288" cy="2462936"/>
            <a:chOff x="5957306" y="1401495"/>
            <a:chExt cx="5651288" cy="2462936"/>
          </a:xfrm>
        </p:grpSpPr>
        <p:grpSp>
          <p:nvGrpSpPr>
            <p:cNvPr id="25" name="Group 4">
              <a:extLst>
                <a:ext uri="{FF2B5EF4-FFF2-40B4-BE49-F238E27FC236}">
                  <a16:creationId xmlns:a16="http://schemas.microsoft.com/office/drawing/2014/main" id="{82635CBE-F64F-2C8E-3DC8-43AA974E7DCB}"/>
                </a:ext>
              </a:extLst>
            </p:cNvPr>
            <p:cNvGrpSpPr/>
            <p:nvPr/>
          </p:nvGrpSpPr>
          <p:grpSpPr>
            <a:xfrm>
              <a:off x="6071099" y="1629943"/>
              <a:ext cx="5537495" cy="1951732"/>
              <a:chOff x="0" y="-38100"/>
              <a:chExt cx="2187652" cy="932639"/>
            </a:xfrm>
          </p:grpSpPr>
          <p:sp>
            <p:nvSpPr>
              <p:cNvPr id="26" name="Freeform 5">
                <a:extLst>
                  <a:ext uri="{FF2B5EF4-FFF2-40B4-BE49-F238E27FC236}">
                    <a16:creationId xmlns:a16="http://schemas.microsoft.com/office/drawing/2014/main" id="{E6DF7F51-4082-CEDB-4560-79866C19B7B9}"/>
                  </a:ext>
                </a:extLst>
              </p:cNvPr>
              <p:cNvSpPr/>
              <p:nvPr/>
            </p:nvSpPr>
            <p:spPr>
              <a:xfrm>
                <a:off x="0" y="0"/>
                <a:ext cx="2187652" cy="869679"/>
              </a:xfrm>
              <a:custGeom>
                <a:avLst/>
                <a:gdLst/>
                <a:ahLst/>
                <a:cxnLst/>
                <a:rect l="l" t="t" r="r" b="b"/>
                <a:pathLst>
                  <a:path w="2187652" h="894539">
                    <a:moveTo>
                      <a:pt x="47535" y="0"/>
                    </a:moveTo>
                    <a:lnTo>
                      <a:pt x="2140117" y="0"/>
                    </a:lnTo>
                    <a:cubicBezTo>
                      <a:pt x="2152724" y="0"/>
                      <a:pt x="2164815" y="5008"/>
                      <a:pt x="2173730" y="13923"/>
                    </a:cubicBezTo>
                    <a:cubicBezTo>
                      <a:pt x="2182644" y="22837"/>
                      <a:pt x="2187652" y="34928"/>
                      <a:pt x="2187652" y="47535"/>
                    </a:cubicBezTo>
                    <a:lnTo>
                      <a:pt x="2187652" y="847004"/>
                    </a:lnTo>
                    <a:cubicBezTo>
                      <a:pt x="2187652" y="873257"/>
                      <a:pt x="2166370" y="894539"/>
                      <a:pt x="2140117" y="894539"/>
                    </a:cubicBezTo>
                    <a:lnTo>
                      <a:pt x="47535" y="894539"/>
                    </a:lnTo>
                    <a:cubicBezTo>
                      <a:pt x="21282" y="894539"/>
                      <a:pt x="0" y="873257"/>
                      <a:pt x="0" y="847004"/>
                    </a:cubicBezTo>
                    <a:lnTo>
                      <a:pt x="0" y="47535"/>
                    </a:lnTo>
                    <a:cubicBezTo>
                      <a:pt x="0" y="21282"/>
                      <a:pt x="21282" y="0"/>
                      <a:pt x="47535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</p:spPr>
          </p:sp>
          <p:sp>
            <p:nvSpPr>
              <p:cNvPr id="27" name="TextBox 6">
                <a:extLst>
                  <a:ext uri="{FF2B5EF4-FFF2-40B4-BE49-F238E27FC236}">
                    <a16:creationId xmlns:a16="http://schemas.microsoft.com/office/drawing/2014/main" id="{58D1F25C-400E-8C25-C145-9F33755F4E9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187652" cy="93263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grpSp>
          <p:nvGrpSpPr>
            <p:cNvPr id="28" name="Group 7">
              <a:extLst>
                <a:ext uri="{FF2B5EF4-FFF2-40B4-BE49-F238E27FC236}">
                  <a16:creationId xmlns:a16="http://schemas.microsoft.com/office/drawing/2014/main" id="{11FD57A9-7425-9F5E-3FC7-010C818B242D}"/>
                </a:ext>
              </a:extLst>
            </p:cNvPr>
            <p:cNvGrpSpPr/>
            <p:nvPr/>
          </p:nvGrpSpPr>
          <p:grpSpPr>
            <a:xfrm>
              <a:off x="5957306" y="1511633"/>
              <a:ext cx="5549688" cy="2352798"/>
              <a:chOff x="-4817" y="-38100"/>
              <a:chExt cx="2192469" cy="929500"/>
            </a:xfrm>
          </p:grpSpPr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E489BBF8-8420-D083-D918-FF2144D87248}"/>
                  </a:ext>
                </a:extLst>
              </p:cNvPr>
              <p:cNvSpPr/>
              <p:nvPr/>
            </p:nvSpPr>
            <p:spPr>
              <a:xfrm>
                <a:off x="-4817" y="1"/>
                <a:ext cx="2187652" cy="715629"/>
              </a:xfrm>
              <a:custGeom>
                <a:avLst/>
                <a:gdLst/>
                <a:ahLst/>
                <a:cxnLst/>
                <a:rect l="l" t="t" r="r" b="b"/>
                <a:pathLst>
                  <a:path w="2187652" h="891400">
                    <a:moveTo>
                      <a:pt x="47535" y="0"/>
                    </a:moveTo>
                    <a:lnTo>
                      <a:pt x="2140117" y="0"/>
                    </a:lnTo>
                    <a:cubicBezTo>
                      <a:pt x="2152724" y="0"/>
                      <a:pt x="2164815" y="5008"/>
                      <a:pt x="2173730" y="13923"/>
                    </a:cubicBezTo>
                    <a:cubicBezTo>
                      <a:pt x="2182644" y="22837"/>
                      <a:pt x="2187652" y="34928"/>
                      <a:pt x="2187652" y="47535"/>
                    </a:cubicBezTo>
                    <a:lnTo>
                      <a:pt x="2187652" y="843865"/>
                    </a:lnTo>
                    <a:cubicBezTo>
                      <a:pt x="2187652" y="870118"/>
                      <a:pt x="2166370" y="891400"/>
                      <a:pt x="2140117" y="891400"/>
                    </a:cubicBezTo>
                    <a:lnTo>
                      <a:pt x="47535" y="891400"/>
                    </a:lnTo>
                    <a:cubicBezTo>
                      <a:pt x="34928" y="891400"/>
                      <a:pt x="22837" y="886392"/>
                      <a:pt x="13923" y="877477"/>
                    </a:cubicBezTo>
                    <a:cubicBezTo>
                      <a:pt x="5008" y="868563"/>
                      <a:pt x="0" y="856472"/>
                      <a:pt x="0" y="843865"/>
                    </a:cubicBezTo>
                    <a:lnTo>
                      <a:pt x="0" y="47535"/>
                    </a:lnTo>
                    <a:cubicBezTo>
                      <a:pt x="0" y="21282"/>
                      <a:pt x="21282" y="0"/>
                      <a:pt x="47535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</p:spPr>
          </p:sp>
          <p:sp>
            <p:nvSpPr>
              <p:cNvPr id="30" name="TextBox 9">
                <a:extLst>
                  <a:ext uri="{FF2B5EF4-FFF2-40B4-BE49-F238E27FC236}">
                    <a16:creationId xmlns:a16="http://schemas.microsoft.com/office/drawing/2014/main" id="{58A16DC2-41D2-2CE0-CDFF-8FED16D8CC0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187652" cy="929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ECA8898D-2940-997A-E448-0A5F8A0190E5}"/>
                </a:ext>
              </a:extLst>
            </p:cNvPr>
            <p:cNvSpPr/>
            <p:nvPr/>
          </p:nvSpPr>
          <p:spPr>
            <a:xfrm>
              <a:off x="7838444" y="1401495"/>
              <a:ext cx="1799605" cy="413159"/>
            </a:xfrm>
            <a:custGeom>
              <a:avLst/>
              <a:gdLst/>
              <a:ahLst/>
              <a:cxnLst/>
              <a:rect l="l" t="t" r="r" b="b"/>
              <a:pathLst>
                <a:path w="2699407" h="619739">
                  <a:moveTo>
                    <a:pt x="0" y="0"/>
                  </a:moveTo>
                  <a:lnTo>
                    <a:pt x="2699407" y="0"/>
                  </a:lnTo>
                  <a:lnTo>
                    <a:pt x="2699407" y="619738"/>
                  </a:lnTo>
                  <a:lnTo>
                    <a:pt x="0" y="6197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36" name="TextBox 15">
              <a:extLst>
                <a:ext uri="{FF2B5EF4-FFF2-40B4-BE49-F238E27FC236}">
                  <a16:creationId xmlns:a16="http://schemas.microsoft.com/office/drawing/2014/main" id="{FCA2C576-8175-9C0A-ED0B-659FA3331BA8}"/>
                </a:ext>
              </a:extLst>
            </p:cNvPr>
            <p:cNvSpPr txBox="1"/>
            <p:nvPr/>
          </p:nvSpPr>
          <p:spPr>
            <a:xfrm>
              <a:off x="6393823" y="1996423"/>
              <a:ext cx="4704373" cy="102951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Hoàn thành các bài tập </a:t>
              </a:r>
            </a:p>
            <a:p>
              <a:pPr algn="ctr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phần </a:t>
              </a:r>
              <a:r>
                <a:rPr lang="vi-VN" sz="2400" i="1" dirty="0">
                  <a:latin typeface="UTM Avo" panose="02040603050506020204" pitchFamily="18"/>
                  <a:cs typeface="Arial" panose="020B0604020202020204" pitchFamily="34" charset="0"/>
                </a:rPr>
                <a:t>Thực hành tiếng Việt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9A96599-74EF-D97A-76F7-4D2740360EFB}"/>
              </a:ext>
            </a:extLst>
          </p:cNvPr>
          <p:cNvGrpSpPr/>
          <p:nvPr/>
        </p:nvGrpSpPr>
        <p:grpSpPr>
          <a:xfrm>
            <a:off x="5750043" y="3624103"/>
            <a:ext cx="5639095" cy="2462936"/>
            <a:chOff x="5969499" y="3599719"/>
            <a:chExt cx="5639095" cy="2462936"/>
          </a:xfrm>
        </p:grpSpPr>
        <p:grpSp>
          <p:nvGrpSpPr>
            <p:cNvPr id="38" name="Group 17">
              <a:extLst>
                <a:ext uri="{FF2B5EF4-FFF2-40B4-BE49-F238E27FC236}">
                  <a16:creationId xmlns:a16="http://schemas.microsoft.com/office/drawing/2014/main" id="{F7FC75E7-D4E7-E98D-4B2C-7F8101006A93}"/>
                </a:ext>
              </a:extLst>
            </p:cNvPr>
            <p:cNvGrpSpPr/>
            <p:nvPr/>
          </p:nvGrpSpPr>
          <p:grpSpPr>
            <a:xfrm>
              <a:off x="6071099" y="3907898"/>
              <a:ext cx="5537495" cy="1790435"/>
              <a:chOff x="0" y="0"/>
              <a:chExt cx="2187652" cy="894539"/>
            </a:xfrm>
          </p:grpSpPr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3BF0A60C-F046-649F-99F3-85C69A0D3EA3}"/>
                  </a:ext>
                </a:extLst>
              </p:cNvPr>
              <p:cNvSpPr/>
              <p:nvPr/>
            </p:nvSpPr>
            <p:spPr>
              <a:xfrm>
                <a:off x="0" y="0"/>
                <a:ext cx="2187652" cy="894539"/>
              </a:xfrm>
              <a:custGeom>
                <a:avLst/>
                <a:gdLst/>
                <a:ahLst/>
                <a:cxnLst/>
                <a:rect l="l" t="t" r="r" b="b"/>
                <a:pathLst>
                  <a:path w="2187652" h="894539">
                    <a:moveTo>
                      <a:pt x="47535" y="0"/>
                    </a:moveTo>
                    <a:lnTo>
                      <a:pt x="2140117" y="0"/>
                    </a:lnTo>
                    <a:cubicBezTo>
                      <a:pt x="2152724" y="0"/>
                      <a:pt x="2164815" y="5008"/>
                      <a:pt x="2173730" y="13923"/>
                    </a:cubicBezTo>
                    <a:cubicBezTo>
                      <a:pt x="2182644" y="22837"/>
                      <a:pt x="2187652" y="34928"/>
                      <a:pt x="2187652" y="47535"/>
                    </a:cubicBezTo>
                    <a:lnTo>
                      <a:pt x="2187652" y="847004"/>
                    </a:lnTo>
                    <a:cubicBezTo>
                      <a:pt x="2187652" y="873257"/>
                      <a:pt x="2166370" y="894539"/>
                      <a:pt x="2140117" y="894539"/>
                    </a:cubicBezTo>
                    <a:lnTo>
                      <a:pt x="47535" y="894539"/>
                    </a:lnTo>
                    <a:cubicBezTo>
                      <a:pt x="21282" y="894539"/>
                      <a:pt x="0" y="873257"/>
                      <a:pt x="0" y="847004"/>
                    </a:cubicBezTo>
                    <a:lnTo>
                      <a:pt x="0" y="47535"/>
                    </a:lnTo>
                    <a:cubicBezTo>
                      <a:pt x="0" y="21282"/>
                      <a:pt x="21282" y="0"/>
                      <a:pt x="47535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</p:spPr>
          </p:sp>
          <p:sp>
            <p:nvSpPr>
              <p:cNvPr id="40" name="TextBox 19">
                <a:extLst>
                  <a:ext uri="{FF2B5EF4-FFF2-40B4-BE49-F238E27FC236}">
                    <a16:creationId xmlns:a16="http://schemas.microsoft.com/office/drawing/2014/main" id="{786AE87A-62CF-C9D4-E1E3-2D60BE2C29E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187652" cy="93263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grpSp>
          <p:nvGrpSpPr>
            <p:cNvPr id="41" name="Group 20">
              <a:extLst>
                <a:ext uri="{FF2B5EF4-FFF2-40B4-BE49-F238E27FC236}">
                  <a16:creationId xmlns:a16="http://schemas.microsoft.com/office/drawing/2014/main" id="{57FB86A1-1DF3-3F93-160B-E2B389482B7B}"/>
                </a:ext>
              </a:extLst>
            </p:cNvPr>
            <p:cNvGrpSpPr/>
            <p:nvPr/>
          </p:nvGrpSpPr>
          <p:grpSpPr>
            <a:xfrm>
              <a:off x="5969499" y="3709857"/>
              <a:ext cx="5537495" cy="2352798"/>
              <a:chOff x="0" y="-38100"/>
              <a:chExt cx="2187652" cy="929500"/>
            </a:xfrm>
          </p:grpSpPr>
          <p:sp>
            <p:nvSpPr>
              <p:cNvPr id="42" name="Freeform 21">
                <a:extLst>
                  <a:ext uri="{FF2B5EF4-FFF2-40B4-BE49-F238E27FC236}">
                    <a16:creationId xmlns:a16="http://schemas.microsoft.com/office/drawing/2014/main" id="{B233296C-0A17-3CE5-95B0-0058BBDFF6CE}"/>
                  </a:ext>
                </a:extLst>
              </p:cNvPr>
              <p:cNvSpPr/>
              <p:nvPr/>
            </p:nvSpPr>
            <p:spPr>
              <a:xfrm>
                <a:off x="0" y="1"/>
                <a:ext cx="2187652" cy="703958"/>
              </a:xfrm>
              <a:custGeom>
                <a:avLst/>
                <a:gdLst/>
                <a:ahLst/>
                <a:cxnLst/>
                <a:rect l="l" t="t" r="r" b="b"/>
                <a:pathLst>
                  <a:path w="2187652" h="891400">
                    <a:moveTo>
                      <a:pt x="47535" y="0"/>
                    </a:moveTo>
                    <a:lnTo>
                      <a:pt x="2140117" y="0"/>
                    </a:lnTo>
                    <a:cubicBezTo>
                      <a:pt x="2152724" y="0"/>
                      <a:pt x="2164815" y="5008"/>
                      <a:pt x="2173730" y="13923"/>
                    </a:cubicBezTo>
                    <a:cubicBezTo>
                      <a:pt x="2182644" y="22837"/>
                      <a:pt x="2187652" y="34928"/>
                      <a:pt x="2187652" y="47535"/>
                    </a:cubicBezTo>
                    <a:lnTo>
                      <a:pt x="2187652" y="843865"/>
                    </a:lnTo>
                    <a:cubicBezTo>
                      <a:pt x="2187652" y="870118"/>
                      <a:pt x="2166370" y="891400"/>
                      <a:pt x="2140117" y="891400"/>
                    </a:cubicBezTo>
                    <a:lnTo>
                      <a:pt x="47535" y="891400"/>
                    </a:lnTo>
                    <a:cubicBezTo>
                      <a:pt x="34928" y="891400"/>
                      <a:pt x="22837" y="886392"/>
                      <a:pt x="13923" y="877477"/>
                    </a:cubicBezTo>
                    <a:cubicBezTo>
                      <a:pt x="5008" y="868563"/>
                      <a:pt x="0" y="856472"/>
                      <a:pt x="0" y="843865"/>
                    </a:cubicBezTo>
                    <a:lnTo>
                      <a:pt x="0" y="47535"/>
                    </a:lnTo>
                    <a:cubicBezTo>
                      <a:pt x="0" y="21282"/>
                      <a:pt x="21282" y="0"/>
                      <a:pt x="47535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</p:spPr>
          </p:sp>
          <p:sp>
            <p:nvSpPr>
              <p:cNvPr id="43" name="TextBox 22">
                <a:extLst>
                  <a:ext uri="{FF2B5EF4-FFF2-40B4-BE49-F238E27FC236}">
                    <a16:creationId xmlns:a16="http://schemas.microsoft.com/office/drawing/2014/main" id="{228B20F1-80C1-BC6C-A6F0-4DBA97A7BFA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187652" cy="929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7C5BB778-6448-CD7C-67B9-CFDAD22F1535}"/>
                </a:ext>
              </a:extLst>
            </p:cNvPr>
            <p:cNvSpPr/>
            <p:nvPr/>
          </p:nvSpPr>
          <p:spPr>
            <a:xfrm>
              <a:off x="7838444" y="3599719"/>
              <a:ext cx="1799605" cy="413159"/>
            </a:xfrm>
            <a:custGeom>
              <a:avLst/>
              <a:gdLst/>
              <a:ahLst/>
              <a:cxnLst/>
              <a:rect l="l" t="t" r="r" b="b"/>
              <a:pathLst>
                <a:path w="2699407" h="619739">
                  <a:moveTo>
                    <a:pt x="0" y="0"/>
                  </a:moveTo>
                  <a:lnTo>
                    <a:pt x="2699407" y="0"/>
                  </a:lnTo>
                  <a:lnTo>
                    <a:pt x="2699407" y="619739"/>
                  </a:lnTo>
                  <a:lnTo>
                    <a:pt x="0" y="619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F616CB82-41B3-115D-F0ED-3947A52B6A3C}"/>
                </a:ext>
              </a:extLst>
            </p:cNvPr>
            <p:cNvSpPr txBox="1"/>
            <p:nvPr/>
          </p:nvSpPr>
          <p:spPr>
            <a:xfrm>
              <a:off x="5973276" y="4256142"/>
              <a:ext cx="5511800" cy="102951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Soạn trước bài thực hành đọc hiểu: </a:t>
              </a:r>
              <a:r>
                <a:rPr lang="vi-VN" sz="2400" i="1" dirty="0">
                  <a:latin typeface="UTM Avo" panose="02040603050506020204" pitchFamily="18"/>
                  <a:cs typeface="Arial" panose="020B0604020202020204" pitchFamily="34" charset="0"/>
                </a:rPr>
                <a:t>Sự tích Hồ Gươm</a:t>
              </a:r>
              <a:endParaRPr lang="en-US" sz="2400" i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46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u="sng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666</Words>
  <Application>Microsoft Office PowerPoint</Application>
  <PresentationFormat>Widescreen</PresentationFormat>
  <Paragraphs>94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UTM Avo</vt:lpstr>
      <vt:lpstr>Calibri</vt:lpstr>
      <vt:lpstr>Arial</vt:lpstr>
      <vt:lpstr>Calibri Light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50</cp:revision>
  <dcterms:created xsi:type="dcterms:W3CDTF">2023-10-19T01:39:18Z</dcterms:created>
  <dcterms:modified xsi:type="dcterms:W3CDTF">2024-02-20T09:28:50Z</dcterms:modified>
</cp:coreProperties>
</file>