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2" r:id="rId1"/>
  </p:sldMasterIdLst>
  <p:notesMasterIdLst>
    <p:notesMasterId r:id="rId20"/>
  </p:notesMasterIdLst>
  <p:sldIdLst>
    <p:sldId id="256" r:id="rId2"/>
    <p:sldId id="281" r:id="rId3"/>
    <p:sldId id="304" r:id="rId4"/>
    <p:sldId id="284" r:id="rId5"/>
    <p:sldId id="313" r:id="rId6"/>
    <p:sldId id="286" r:id="rId7"/>
    <p:sldId id="316" r:id="rId8"/>
    <p:sldId id="290" r:id="rId9"/>
    <p:sldId id="291" r:id="rId10"/>
    <p:sldId id="292" r:id="rId11"/>
    <p:sldId id="317" r:id="rId12"/>
    <p:sldId id="318" r:id="rId13"/>
    <p:sldId id="293" r:id="rId14"/>
    <p:sldId id="294" r:id="rId15"/>
    <p:sldId id="296" r:id="rId16"/>
    <p:sldId id="297" r:id="rId17"/>
    <p:sldId id="279" r:id="rId18"/>
    <p:sldId id="299" r:id="rId19"/>
  </p:sldIdLst>
  <p:sldSz cx="12192000" cy="6858000"/>
  <p:notesSz cx="6858000" cy="9144000"/>
  <p:embeddedFontLst>
    <p:embeddedFont>
      <p:font typeface="UTM Avo" panose="02040603050506020204" pitchFamily="18" charset="0"/>
      <p:regular r:id="rId21"/>
      <p:bold r:id="rId22"/>
      <p:italic r:id="rId23"/>
      <p:boldItalic r:id="rId24"/>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6"/>
  </p:normalViewPr>
  <p:slideViewPr>
    <p:cSldViewPr snapToGrid="0">
      <p:cViewPr varScale="1">
        <p:scale>
          <a:sx n="104" d="100"/>
          <a:sy n="104" d="100"/>
        </p:scale>
        <p:origin x="83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EA3EC09-4E17-4830-8188-6F0705FB7868}" type="doc">
      <dgm:prSet loTypeId="urn:microsoft.com/office/officeart/2005/8/layout/hierarchy4" loCatId="list" qsTypeId="urn:microsoft.com/office/officeart/2005/8/quickstyle/simple1" qsCatId="simple" csTypeId="urn:microsoft.com/office/officeart/2005/8/colors/accent4_2" csCatId="accent4" phldr="1"/>
      <dgm:spPr/>
      <dgm:t>
        <a:bodyPr/>
        <a:lstStyle/>
        <a:p>
          <a:endParaRPr lang="en-US"/>
        </a:p>
      </dgm:t>
    </dgm:pt>
    <dgm:pt modelId="{C373291B-A3C6-4633-B80E-8905B7526419}">
      <dgm:prSet phldrT="[Text]" custT="1"/>
      <dgm:spPr>
        <a:solidFill>
          <a:schemeClr val="accent2">
            <a:lumMod val="20000"/>
            <a:lumOff val="80000"/>
          </a:schemeClr>
        </a:solidFill>
      </dgm:spPr>
      <dgm:t>
        <a:bodyPr/>
        <a:lstStyle/>
        <a:p>
          <a:r>
            <a:rPr lang="vi-VN" sz="2400" dirty="0">
              <a:solidFill>
                <a:schemeClr val="tx1"/>
              </a:solidFill>
              <a:latin typeface="UTM Avo" panose="02040603050506020204" pitchFamily="18"/>
              <a:cs typeface="Arial" panose="020B0604020202020204" pitchFamily="34" charset="0"/>
            </a:rPr>
            <a:t>Khái niệm: Từ láy</a:t>
          </a:r>
          <a:r>
            <a:rPr lang="en-US" sz="2400" dirty="0">
              <a:solidFill>
                <a:schemeClr val="tx1"/>
              </a:solidFill>
              <a:latin typeface="UTM Avo" panose="02040603050506020204" pitchFamily="18"/>
              <a:cs typeface="Arial" panose="020B0604020202020204" pitchFamily="34" charset="0"/>
            </a:rPr>
            <a:t> </a:t>
          </a:r>
          <a:r>
            <a:rPr lang="vi-VN" sz="2400">
              <a:solidFill>
                <a:schemeClr val="tx1"/>
              </a:solidFill>
              <a:latin typeface="UTM Avo" panose="02040603050506020204" pitchFamily="18"/>
              <a:cs typeface="Arial" panose="020B0604020202020204" pitchFamily="34" charset="0"/>
            </a:rPr>
            <a:t>là </a:t>
          </a:r>
          <a:r>
            <a:rPr lang="en-US" sz="2400">
              <a:solidFill>
                <a:schemeClr val="tx1"/>
              </a:solidFill>
              <a:latin typeface="UTM Avo" panose="02040603050506020204" pitchFamily="18"/>
              <a:cs typeface="Arial" panose="020B0604020202020204" pitchFamily="34" charset="0"/>
            </a:rPr>
            <a:t>từ được cấu tạo bởi hai tiếng giống nhau về âm, về vần hoặc cả âm cả vần.</a:t>
          </a:r>
          <a:endParaRPr lang="en-US" sz="2400" dirty="0">
            <a:solidFill>
              <a:schemeClr val="tx1"/>
            </a:solidFill>
            <a:latin typeface="UTM Avo" panose="02040603050506020204" pitchFamily="18"/>
            <a:cs typeface="Arial" panose="020B0604020202020204" pitchFamily="34" charset="0"/>
          </a:endParaRPr>
        </a:p>
      </dgm:t>
    </dgm:pt>
    <dgm:pt modelId="{1ED4D12A-8702-4CD3-B4B6-17D7A47911E0}" type="parTrans" cxnId="{E48D1082-EC96-41A6-A042-7F37F2E11504}">
      <dgm:prSet/>
      <dgm:spPr/>
      <dgm:t>
        <a:bodyPr/>
        <a:lstStyle/>
        <a:p>
          <a:endParaRPr lang="en-US" sz="2600">
            <a:latin typeface="Arial" panose="020B0604020202020204" pitchFamily="34" charset="0"/>
            <a:cs typeface="Arial" panose="020B0604020202020204" pitchFamily="34" charset="0"/>
          </a:endParaRPr>
        </a:p>
      </dgm:t>
    </dgm:pt>
    <dgm:pt modelId="{F5F02A06-0A49-45BC-BBA7-B761384C85A1}" type="sibTrans" cxnId="{E48D1082-EC96-41A6-A042-7F37F2E11504}">
      <dgm:prSet/>
      <dgm:spPr/>
      <dgm:t>
        <a:bodyPr/>
        <a:lstStyle/>
        <a:p>
          <a:endParaRPr lang="en-US" sz="2600">
            <a:latin typeface="Arial" panose="020B0604020202020204" pitchFamily="34" charset="0"/>
            <a:cs typeface="Arial" panose="020B0604020202020204" pitchFamily="34" charset="0"/>
          </a:endParaRPr>
        </a:p>
      </dgm:t>
    </dgm:pt>
    <dgm:pt modelId="{8D9CD7F5-1ACC-446D-A0AA-53634DF78C17}">
      <dgm:prSet phldrT="[Text]" custT="1"/>
      <dgm:spPr>
        <a:solidFill>
          <a:schemeClr val="accent2">
            <a:lumMod val="20000"/>
            <a:lumOff val="80000"/>
          </a:schemeClr>
        </a:solidFill>
      </dgm:spPr>
      <dgm:t>
        <a:bodyPr/>
        <a:lstStyle/>
        <a:p>
          <a:r>
            <a:rPr lang="vi-VN" sz="2400" dirty="0">
              <a:solidFill>
                <a:schemeClr val="tx1"/>
              </a:solidFill>
              <a:latin typeface="UTM Avo" panose="02040603050506020204" pitchFamily="18"/>
              <a:cs typeface="Arial" panose="020B0604020202020204" pitchFamily="34" charset="0"/>
            </a:rPr>
            <a:t>Phân loại</a:t>
          </a:r>
          <a:endParaRPr lang="en-US" sz="2400" dirty="0">
            <a:solidFill>
              <a:schemeClr val="tx1"/>
            </a:solidFill>
            <a:latin typeface="UTM Avo" panose="02040603050506020204" pitchFamily="18"/>
            <a:cs typeface="Arial" panose="020B0604020202020204" pitchFamily="34" charset="0"/>
          </a:endParaRPr>
        </a:p>
      </dgm:t>
    </dgm:pt>
    <dgm:pt modelId="{BFAC7C15-3A27-4874-9FE1-63BCAF9C5429}" type="parTrans" cxnId="{A2E017F3-AF7D-4403-B80A-C2B733829A54}">
      <dgm:prSet/>
      <dgm:spPr/>
      <dgm:t>
        <a:bodyPr/>
        <a:lstStyle/>
        <a:p>
          <a:endParaRPr lang="en-US" sz="2600">
            <a:latin typeface="Arial" panose="020B0604020202020204" pitchFamily="34" charset="0"/>
            <a:cs typeface="Arial" panose="020B0604020202020204" pitchFamily="34" charset="0"/>
          </a:endParaRPr>
        </a:p>
      </dgm:t>
    </dgm:pt>
    <dgm:pt modelId="{B153D9F7-E73C-428A-80C9-941C78411C23}" type="sibTrans" cxnId="{A2E017F3-AF7D-4403-B80A-C2B733829A54}">
      <dgm:prSet/>
      <dgm:spPr/>
      <dgm:t>
        <a:bodyPr/>
        <a:lstStyle/>
        <a:p>
          <a:endParaRPr lang="en-US" sz="2600">
            <a:latin typeface="Arial" panose="020B0604020202020204" pitchFamily="34" charset="0"/>
            <a:cs typeface="Arial" panose="020B0604020202020204" pitchFamily="34" charset="0"/>
          </a:endParaRPr>
        </a:p>
      </dgm:t>
    </dgm:pt>
    <dgm:pt modelId="{6E04D66B-59E4-4BE1-9843-AF2BDB89AA92}">
      <dgm:prSet phldrT="[Text]" custT="1"/>
      <dgm:spPr>
        <a:solidFill>
          <a:schemeClr val="accent2">
            <a:lumMod val="20000"/>
            <a:lumOff val="80000"/>
          </a:schemeClr>
        </a:solidFill>
      </dgm:spPr>
      <dgm:t>
        <a:bodyPr/>
        <a:lstStyle/>
        <a:p>
          <a:pPr>
            <a:spcAft>
              <a:spcPts val="600"/>
            </a:spcAft>
          </a:pPr>
          <a:r>
            <a:rPr lang="vi-VN" sz="2400" dirty="0">
              <a:solidFill>
                <a:schemeClr val="tx1"/>
              </a:solidFill>
              <a:latin typeface="UTM Avo" panose="02040603050506020204" pitchFamily="18"/>
              <a:cs typeface="Arial" panose="020B0604020202020204" pitchFamily="34" charset="0"/>
            </a:rPr>
            <a:t>Từ láy toàn bộ</a:t>
          </a:r>
        </a:p>
        <a:p>
          <a:pPr>
            <a:spcAft>
              <a:spcPts val="600"/>
            </a:spcAft>
          </a:pPr>
          <a:r>
            <a:rPr lang="vi-VN" sz="2400" dirty="0">
              <a:solidFill>
                <a:schemeClr val="tx1"/>
              </a:solidFill>
              <a:latin typeface="UTM Avo" panose="02040603050506020204" pitchFamily="18"/>
              <a:cs typeface="Arial" panose="020B0604020202020204" pitchFamily="34" charset="0"/>
            </a:rPr>
            <a:t>VD: thăm thẳm, lanh lảnh...</a:t>
          </a:r>
          <a:endParaRPr lang="en-US" sz="2400" dirty="0">
            <a:solidFill>
              <a:schemeClr val="tx1"/>
            </a:solidFill>
            <a:latin typeface="UTM Avo" panose="02040603050506020204" pitchFamily="18"/>
            <a:cs typeface="Arial" panose="020B0604020202020204" pitchFamily="34" charset="0"/>
          </a:endParaRPr>
        </a:p>
      </dgm:t>
    </dgm:pt>
    <dgm:pt modelId="{05090A2D-23D9-4BF8-8A3A-1717B9AFC1D7}" type="parTrans" cxnId="{8586DD9E-3CFC-4432-AB8B-488267CA8605}">
      <dgm:prSet/>
      <dgm:spPr/>
      <dgm:t>
        <a:bodyPr/>
        <a:lstStyle/>
        <a:p>
          <a:endParaRPr lang="en-US" sz="2600">
            <a:latin typeface="Arial" panose="020B0604020202020204" pitchFamily="34" charset="0"/>
            <a:cs typeface="Arial" panose="020B0604020202020204" pitchFamily="34" charset="0"/>
          </a:endParaRPr>
        </a:p>
      </dgm:t>
    </dgm:pt>
    <dgm:pt modelId="{3CDCA770-C8C4-4CEC-B036-A8F9260484BC}" type="sibTrans" cxnId="{8586DD9E-3CFC-4432-AB8B-488267CA8605}">
      <dgm:prSet/>
      <dgm:spPr/>
      <dgm:t>
        <a:bodyPr/>
        <a:lstStyle/>
        <a:p>
          <a:endParaRPr lang="en-US" sz="2600">
            <a:latin typeface="Arial" panose="020B0604020202020204" pitchFamily="34" charset="0"/>
            <a:cs typeface="Arial" panose="020B0604020202020204" pitchFamily="34" charset="0"/>
          </a:endParaRPr>
        </a:p>
      </dgm:t>
    </dgm:pt>
    <dgm:pt modelId="{0BDD3A6A-9C47-4A92-B6B1-A3BE9787BA32}">
      <dgm:prSet phldrT="[Text]" custT="1"/>
      <dgm:spPr>
        <a:solidFill>
          <a:schemeClr val="accent2">
            <a:lumMod val="20000"/>
            <a:lumOff val="80000"/>
          </a:schemeClr>
        </a:solidFill>
      </dgm:spPr>
      <dgm:t>
        <a:bodyPr/>
        <a:lstStyle/>
        <a:p>
          <a:pPr>
            <a:spcAft>
              <a:spcPts val="600"/>
            </a:spcAft>
          </a:pPr>
          <a:r>
            <a:rPr lang="vi-VN" sz="2400" dirty="0">
              <a:solidFill>
                <a:schemeClr val="tx1"/>
              </a:solidFill>
              <a:latin typeface="UTM Avo" panose="02040603050506020204" pitchFamily="18"/>
              <a:cs typeface="Arial" panose="020B0604020202020204" pitchFamily="34" charset="0"/>
            </a:rPr>
            <a:t>Từ láy bộ phận</a:t>
          </a:r>
        </a:p>
        <a:p>
          <a:pPr>
            <a:spcAft>
              <a:spcPts val="600"/>
            </a:spcAft>
          </a:pPr>
          <a:r>
            <a:rPr lang="vi-VN" sz="2400" dirty="0">
              <a:solidFill>
                <a:schemeClr val="tx1"/>
              </a:solidFill>
              <a:latin typeface="UTM Avo" panose="02040603050506020204" pitchFamily="18"/>
              <a:cs typeface="Arial" panose="020B0604020202020204" pitchFamily="34" charset="0"/>
            </a:rPr>
            <a:t>VD: ngơ ngẫn, lác đác, dào dạt...</a:t>
          </a:r>
          <a:endParaRPr lang="en-US" sz="2400" dirty="0">
            <a:solidFill>
              <a:schemeClr val="tx1"/>
            </a:solidFill>
            <a:latin typeface="UTM Avo" panose="02040603050506020204" pitchFamily="18"/>
            <a:cs typeface="Arial" panose="020B0604020202020204" pitchFamily="34" charset="0"/>
          </a:endParaRPr>
        </a:p>
      </dgm:t>
    </dgm:pt>
    <dgm:pt modelId="{5CA0BBCF-F03F-4887-9577-7DD781BA6991}" type="parTrans" cxnId="{493674E3-0510-411C-8D24-00F08074E300}">
      <dgm:prSet/>
      <dgm:spPr/>
      <dgm:t>
        <a:bodyPr/>
        <a:lstStyle/>
        <a:p>
          <a:endParaRPr lang="en-US" sz="2600">
            <a:latin typeface="Arial" panose="020B0604020202020204" pitchFamily="34" charset="0"/>
            <a:cs typeface="Arial" panose="020B0604020202020204" pitchFamily="34" charset="0"/>
          </a:endParaRPr>
        </a:p>
      </dgm:t>
    </dgm:pt>
    <dgm:pt modelId="{3F665ED6-8508-4DDF-BFCD-83E39887C8E3}" type="sibTrans" cxnId="{493674E3-0510-411C-8D24-00F08074E300}">
      <dgm:prSet/>
      <dgm:spPr/>
      <dgm:t>
        <a:bodyPr/>
        <a:lstStyle/>
        <a:p>
          <a:endParaRPr lang="en-US" sz="2600">
            <a:latin typeface="Arial" panose="020B0604020202020204" pitchFamily="34" charset="0"/>
            <a:cs typeface="Arial" panose="020B0604020202020204" pitchFamily="34" charset="0"/>
          </a:endParaRPr>
        </a:p>
      </dgm:t>
    </dgm:pt>
    <dgm:pt modelId="{035EB2A2-6958-4D1B-AC9F-03081856D43F}" type="pres">
      <dgm:prSet presAssocID="{4EA3EC09-4E17-4830-8188-6F0705FB7868}" presName="Name0" presStyleCnt="0">
        <dgm:presLayoutVars>
          <dgm:chPref val="1"/>
          <dgm:dir/>
          <dgm:animOne val="branch"/>
          <dgm:animLvl val="lvl"/>
          <dgm:resizeHandles/>
        </dgm:presLayoutVars>
      </dgm:prSet>
      <dgm:spPr/>
    </dgm:pt>
    <dgm:pt modelId="{2359169A-A1F8-405E-90CA-54098EB32781}" type="pres">
      <dgm:prSet presAssocID="{C373291B-A3C6-4633-B80E-8905B7526419}" presName="vertOne" presStyleCnt="0"/>
      <dgm:spPr/>
    </dgm:pt>
    <dgm:pt modelId="{C74EB13F-8135-4089-85CA-8AD262673AFE}" type="pres">
      <dgm:prSet presAssocID="{C373291B-A3C6-4633-B80E-8905B7526419}" presName="txOne" presStyleLbl="node0" presStyleIdx="0" presStyleCnt="1">
        <dgm:presLayoutVars>
          <dgm:chPref val="3"/>
        </dgm:presLayoutVars>
      </dgm:prSet>
      <dgm:spPr/>
    </dgm:pt>
    <dgm:pt modelId="{3D9D49FD-A9E4-49A3-B76F-A9B4C36C2EC6}" type="pres">
      <dgm:prSet presAssocID="{C373291B-A3C6-4633-B80E-8905B7526419}" presName="parTransOne" presStyleCnt="0"/>
      <dgm:spPr/>
    </dgm:pt>
    <dgm:pt modelId="{09BBCA7B-246D-4A37-AF7E-C789C69DA142}" type="pres">
      <dgm:prSet presAssocID="{C373291B-A3C6-4633-B80E-8905B7526419}" presName="horzOne" presStyleCnt="0"/>
      <dgm:spPr/>
    </dgm:pt>
    <dgm:pt modelId="{4E4B89B3-FBBB-4D81-AC4B-386B46ADD55E}" type="pres">
      <dgm:prSet presAssocID="{8D9CD7F5-1ACC-446D-A0AA-53634DF78C17}" presName="vertTwo" presStyleCnt="0"/>
      <dgm:spPr/>
    </dgm:pt>
    <dgm:pt modelId="{D793C240-4978-4F24-8499-2FBEA25C6351}" type="pres">
      <dgm:prSet presAssocID="{8D9CD7F5-1ACC-446D-A0AA-53634DF78C17}" presName="txTwo" presStyleLbl="node2" presStyleIdx="0" presStyleCnt="1" custScaleY="39799">
        <dgm:presLayoutVars>
          <dgm:chPref val="3"/>
        </dgm:presLayoutVars>
      </dgm:prSet>
      <dgm:spPr/>
    </dgm:pt>
    <dgm:pt modelId="{140EBDCD-8B1E-4CED-A245-11A45177AE95}" type="pres">
      <dgm:prSet presAssocID="{8D9CD7F5-1ACC-446D-A0AA-53634DF78C17}" presName="parTransTwo" presStyleCnt="0"/>
      <dgm:spPr/>
    </dgm:pt>
    <dgm:pt modelId="{BB815829-A3DF-41FE-AA86-3882EFD54223}" type="pres">
      <dgm:prSet presAssocID="{8D9CD7F5-1ACC-446D-A0AA-53634DF78C17}" presName="horzTwo" presStyleCnt="0"/>
      <dgm:spPr/>
    </dgm:pt>
    <dgm:pt modelId="{128D84E8-16EA-4D57-8427-E650113E4C94}" type="pres">
      <dgm:prSet presAssocID="{6E04D66B-59E4-4BE1-9843-AF2BDB89AA92}" presName="vertThree" presStyleCnt="0"/>
      <dgm:spPr/>
    </dgm:pt>
    <dgm:pt modelId="{EBFA083F-2B6F-410F-A49A-946337F26244}" type="pres">
      <dgm:prSet presAssocID="{6E04D66B-59E4-4BE1-9843-AF2BDB89AA92}" presName="txThree" presStyleLbl="node3" presStyleIdx="0" presStyleCnt="2" custLinFactNeighborX="-3659" custLinFactNeighborY="20987">
        <dgm:presLayoutVars>
          <dgm:chPref val="3"/>
        </dgm:presLayoutVars>
      </dgm:prSet>
      <dgm:spPr/>
    </dgm:pt>
    <dgm:pt modelId="{E2E8C191-2933-469B-83EC-F6592465F609}" type="pres">
      <dgm:prSet presAssocID="{6E04D66B-59E4-4BE1-9843-AF2BDB89AA92}" presName="horzThree" presStyleCnt="0"/>
      <dgm:spPr/>
    </dgm:pt>
    <dgm:pt modelId="{95F93447-A4C0-4E7D-A054-6A44DBF0FC77}" type="pres">
      <dgm:prSet presAssocID="{3CDCA770-C8C4-4CEC-B036-A8F9260484BC}" presName="sibSpaceThree" presStyleCnt="0"/>
      <dgm:spPr/>
    </dgm:pt>
    <dgm:pt modelId="{B164A1D4-6D58-418C-9162-FAAF7FA8B8B0}" type="pres">
      <dgm:prSet presAssocID="{0BDD3A6A-9C47-4A92-B6B1-A3BE9787BA32}" presName="vertThree" presStyleCnt="0"/>
      <dgm:spPr/>
    </dgm:pt>
    <dgm:pt modelId="{C9C34582-3BB2-4A65-BABC-5710C8B4B4A0}" type="pres">
      <dgm:prSet presAssocID="{0BDD3A6A-9C47-4A92-B6B1-A3BE9787BA32}" presName="txThree" presStyleLbl="node3" presStyleIdx="1" presStyleCnt="2" custScaleX="108448">
        <dgm:presLayoutVars>
          <dgm:chPref val="3"/>
        </dgm:presLayoutVars>
      </dgm:prSet>
      <dgm:spPr/>
    </dgm:pt>
    <dgm:pt modelId="{308C60CA-3E78-46AA-9BA8-3EE3F6CA3ECA}" type="pres">
      <dgm:prSet presAssocID="{0BDD3A6A-9C47-4A92-B6B1-A3BE9787BA32}" presName="horzThree" presStyleCnt="0"/>
      <dgm:spPr/>
    </dgm:pt>
  </dgm:ptLst>
  <dgm:cxnLst>
    <dgm:cxn modelId="{0FAE9A13-A87B-4C2D-AB22-167E70CB1ABA}" type="presOf" srcId="{0BDD3A6A-9C47-4A92-B6B1-A3BE9787BA32}" destId="{C9C34582-3BB2-4A65-BABC-5710C8B4B4A0}" srcOrd="0" destOrd="0" presId="urn:microsoft.com/office/officeart/2005/8/layout/hierarchy4"/>
    <dgm:cxn modelId="{AA854581-0F28-4209-9E82-60BBB6BB5410}" type="presOf" srcId="{4EA3EC09-4E17-4830-8188-6F0705FB7868}" destId="{035EB2A2-6958-4D1B-AC9F-03081856D43F}" srcOrd="0" destOrd="0" presId="urn:microsoft.com/office/officeart/2005/8/layout/hierarchy4"/>
    <dgm:cxn modelId="{E48D1082-EC96-41A6-A042-7F37F2E11504}" srcId="{4EA3EC09-4E17-4830-8188-6F0705FB7868}" destId="{C373291B-A3C6-4633-B80E-8905B7526419}" srcOrd="0" destOrd="0" parTransId="{1ED4D12A-8702-4CD3-B4B6-17D7A47911E0}" sibTransId="{F5F02A06-0A49-45BC-BBA7-B761384C85A1}"/>
    <dgm:cxn modelId="{8586DD9E-3CFC-4432-AB8B-488267CA8605}" srcId="{8D9CD7F5-1ACC-446D-A0AA-53634DF78C17}" destId="{6E04D66B-59E4-4BE1-9843-AF2BDB89AA92}" srcOrd="0" destOrd="0" parTransId="{05090A2D-23D9-4BF8-8A3A-1717B9AFC1D7}" sibTransId="{3CDCA770-C8C4-4CEC-B036-A8F9260484BC}"/>
    <dgm:cxn modelId="{63B820A1-2BD3-4231-B93A-89D58D4EF7AB}" type="presOf" srcId="{8D9CD7F5-1ACC-446D-A0AA-53634DF78C17}" destId="{D793C240-4978-4F24-8499-2FBEA25C6351}" srcOrd="0" destOrd="0" presId="urn:microsoft.com/office/officeart/2005/8/layout/hierarchy4"/>
    <dgm:cxn modelId="{F14DC4D8-B5B4-4CE9-BD62-01724F7497DD}" type="presOf" srcId="{6E04D66B-59E4-4BE1-9843-AF2BDB89AA92}" destId="{EBFA083F-2B6F-410F-A49A-946337F26244}" srcOrd="0" destOrd="0" presId="urn:microsoft.com/office/officeart/2005/8/layout/hierarchy4"/>
    <dgm:cxn modelId="{493674E3-0510-411C-8D24-00F08074E300}" srcId="{8D9CD7F5-1ACC-446D-A0AA-53634DF78C17}" destId="{0BDD3A6A-9C47-4A92-B6B1-A3BE9787BA32}" srcOrd="1" destOrd="0" parTransId="{5CA0BBCF-F03F-4887-9577-7DD781BA6991}" sibTransId="{3F665ED6-8508-4DDF-BFCD-83E39887C8E3}"/>
    <dgm:cxn modelId="{BF0B7BED-D7C1-4547-AA3F-1F719868B4F0}" type="presOf" srcId="{C373291B-A3C6-4633-B80E-8905B7526419}" destId="{C74EB13F-8135-4089-85CA-8AD262673AFE}" srcOrd="0" destOrd="0" presId="urn:microsoft.com/office/officeart/2005/8/layout/hierarchy4"/>
    <dgm:cxn modelId="{A2E017F3-AF7D-4403-B80A-C2B733829A54}" srcId="{C373291B-A3C6-4633-B80E-8905B7526419}" destId="{8D9CD7F5-1ACC-446D-A0AA-53634DF78C17}" srcOrd="0" destOrd="0" parTransId="{BFAC7C15-3A27-4874-9FE1-63BCAF9C5429}" sibTransId="{B153D9F7-E73C-428A-80C9-941C78411C23}"/>
    <dgm:cxn modelId="{61D630ED-734E-4252-8505-97B8E7BCF980}" type="presParOf" srcId="{035EB2A2-6958-4D1B-AC9F-03081856D43F}" destId="{2359169A-A1F8-405E-90CA-54098EB32781}" srcOrd="0" destOrd="0" presId="urn:microsoft.com/office/officeart/2005/8/layout/hierarchy4"/>
    <dgm:cxn modelId="{E5FD3C7D-939C-42B2-870E-0FE784E6E9BE}" type="presParOf" srcId="{2359169A-A1F8-405E-90CA-54098EB32781}" destId="{C74EB13F-8135-4089-85CA-8AD262673AFE}" srcOrd="0" destOrd="0" presId="urn:microsoft.com/office/officeart/2005/8/layout/hierarchy4"/>
    <dgm:cxn modelId="{B4D89A15-BA56-4AFF-9BEC-A79F3183BA67}" type="presParOf" srcId="{2359169A-A1F8-405E-90CA-54098EB32781}" destId="{3D9D49FD-A9E4-49A3-B76F-A9B4C36C2EC6}" srcOrd="1" destOrd="0" presId="urn:microsoft.com/office/officeart/2005/8/layout/hierarchy4"/>
    <dgm:cxn modelId="{AA9CD753-182A-444C-9C3C-6B1C978734B5}" type="presParOf" srcId="{2359169A-A1F8-405E-90CA-54098EB32781}" destId="{09BBCA7B-246D-4A37-AF7E-C789C69DA142}" srcOrd="2" destOrd="0" presId="urn:microsoft.com/office/officeart/2005/8/layout/hierarchy4"/>
    <dgm:cxn modelId="{B8AAEEF3-3FE4-4A64-B355-A2A643AD3D14}" type="presParOf" srcId="{09BBCA7B-246D-4A37-AF7E-C789C69DA142}" destId="{4E4B89B3-FBBB-4D81-AC4B-386B46ADD55E}" srcOrd="0" destOrd="0" presId="urn:microsoft.com/office/officeart/2005/8/layout/hierarchy4"/>
    <dgm:cxn modelId="{08C390B9-D5CC-482A-A01F-8F3663C948A8}" type="presParOf" srcId="{4E4B89B3-FBBB-4D81-AC4B-386B46ADD55E}" destId="{D793C240-4978-4F24-8499-2FBEA25C6351}" srcOrd="0" destOrd="0" presId="urn:microsoft.com/office/officeart/2005/8/layout/hierarchy4"/>
    <dgm:cxn modelId="{FBF0F15F-42CB-4D5F-8B48-6BE8AFF93B15}" type="presParOf" srcId="{4E4B89B3-FBBB-4D81-AC4B-386B46ADD55E}" destId="{140EBDCD-8B1E-4CED-A245-11A45177AE95}" srcOrd="1" destOrd="0" presId="urn:microsoft.com/office/officeart/2005/8/layout/hierarchy4"/>
    <dgm:cxn modelId="{595C14F2-859D-4F34-97CC-562F5C14512F}" type="presParOf" srcId="{4E4B89B3-FBBB-4D81-AC4B-386B46ADD55E}" destId="{BB815829-A3DF-41FE-AA86-3882EFD54223}" srcOrd="2" destOrd="0" presId="urn:microsoft.com/office/officeart/2005/8/layout/hierarchy4"/>
    <dgm:cxn modelId="{5F697E15-06B9-4F4F-A260-F7C7A3EC40BB}" type="presParOf" srcId="{BB815829-A3DF-41FE-AA86-3882EFD54223}" destId="{128D84E8-16EA-4D57-8427-E650113E4C94}" srcOrd="0" destOrd="0" presId="urn:microsoft.com/office/officeart/2005/8/layout/hierarchy4"/>
    <dgm:cxn modelId="{85F011D9-B294-486B-A13E-94BFED030631}" type="presParOf" srcId="{128D84E8-16EA-4D57-8427-E650113E4C94}" destId="{EBFA083F-2B6F-410F-A49A-946337F26244}" srcOrd="0" destOrd="0" presId="urn:microsoft.com/office/officeart/2005/8/layout/hierarchy4"/>
    <dgm:cxn modelId="{4C15428B-476E-4442-B744-BE3E1BF25E81}" type="presParOf" srcId="{128D84E8-16EA-4D57-8427-E650113E4C94}" destId="{E2E8C191-2933-469B-83EC-F6592465F609}" srcOrd="1" destOrd="0" presId="urn:microsoft.com/office/officeart/2005/8/layout/hierarchy4"/>
    <dgm:cxn modelId="{1F713D36-3AD6-4619-8965-0B659C164FAE}" type="presParOf" srcId="{BB815829-A3DF-41FE-AA86-3882EFD54223}" destId="{95F93447-A4C0-4E7D-A054-6A44DBF0FC77}" srcOrd="1" destOrd="0" presId="urn:microsoft.com/office/officeart/2005/8/layout/hierarchy4"/>
    <dgm:cxn modelId="{275CE9F7-1FD5-4C66-AF42-0012E4AB854A}" type="presParOf" srcId="{BB815829-A3DF-41FE-AA86-3882EFD54223}" destId="{B164A1D4-6D58-418C-9162-FAAF7FA8B8B0}" srcOrd="2" destOrd="0" presId="urn:microsoft.com/office/officeart/2005/8/layout/hierarchy4"/>
    <dgm:cxn modelId="{4C94630C-7250-454F-830D-6760846C5628}" type="presParOf" srcId="{B164A1D4-6D58-418C-9162-FAAF7FA8B8B0}" destId="{C9C34582-3BB2-4A65-BABC-5710C8B4B4A0}" srcOrd="0" destOrd="0" presId="urn:microsoft.com/office/officeart/2005/8/layout/hierarchy4"/>
    <dgm:cxn modelId="{73583253-44A8-4D65-9954-0DDA83D227FD}" type="presParOf" srcId="{B164A1D4-6D58-418C-9162-FAAF7FA8B8B0}" destId="{308C60CA-3E78-46AA-9BA8-3EE3F6CA3ECA}"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853904B-9D42-4AD0-9536-5220D9D915F9}" type="doc">
      <dgm:prSet loTypeId="urn:microsoft.com/office/officeart/2005/8/layout/chevronAccent+Icon" loCatId="process" qsTypeId="urn:microsoft.com/office/officeart/2005/8/quickstyle/simple1" qsCatId="simple" csTypeId="urn:microsoft.com/office/officeart/2005/8/colors/accent2_1" csCatId="accent2" phldr="1"/>
      <dgm:spPr/>
    </dgm:pt>
    <dgm:pt modelId="{9EAEE422-E20A-43A3-8568-6FA4E93B3657}">
      <dgm:prSet phldrT="[Text]"/>
      <dgm:spPr/>
      <dgm:t>
        <a:bodyPr/>
        <a:lstStyle/>
        <a:p>
          <a:r>
            <a:rPr lang="vi-VN" dirty="0">
              <a:latin typeface="UTM Avo" panose="02040603050506020204" pitchFamily="18"/>
              <a:cs typeface="Arial" panose="020B0604020202020204" pitchFamily="34" charset="0"/>
            </a:rPr>
            <a:t>Nhóm 1: ý a</a:t>
          </a:r>
          <a:endParaRPr lang="en-US" dirty="0">
            <a:latin typeface="UTM Avo" panose="02040603050506020204" pitchFamily="18"/>
            <a:cs typeface="Arial" panose="020B0604020202020204" pitchFamily="34" charset="0"/>
          </a:endParaRPr>
        </a:p>
      </dgm:t>
    </dgm:pt>
    <dgm:pt modelId="{53DCC904-790D-4FB7-A5D5-87C1BF5B54BE}" type="parTrans" cxnId="{1E8E2DBF-E96D-4C25-AB4C-87354A053478}">
      <dgm:prSet/>
      <dgm:spPr/>
      <dgm:t>
        <a:bodyPr/>
        <a:lstStyle/>
        <a:p>
          <a:endParaRPr lang="en-US">
            <a:latin typeface="Arial" panose="020B0604020202020204" pitchFamily="34" charset="0"/>
            <a:cs typeface="Arial" panose="020B0604020202020204" pitchFamily="34" charset="0"/>
          </a:endParaRPr>
        </a:p>
      </dgm:t>
    </dgm:pt>
    <dgm:pt modelId="{AA2D0E09-8CB7-4D66-9745-FBFEA2405498}" type="sibTrans" cxnId="{1E8E2DBF-E96D-4C25-AB4C-87354A053478}">
      <dgm:prSet/>
      <dgm:spPr/>
      <dgm:t>
        <a:bodyPr/>
        <a:lstStyle/>
        <a:p>
          <a:endParaRPr lang="en-US">
            <a:latin typeface="Arial" panose="020B0604020202020204" pitchFamily="34" charset="0"/>
            <a:cs typeface="Arial" panose="020B0604020202020204" pitchFamily="34" charset="0"/>
          </a:endParaRPr>
        </a:p>
      </dgm:t>
    </dgm:pt>
    <dgm:pt modelId="{F49BAB48-F6EB-4EA2-B1CE-CCA034768EFA}">
      <dgm:prSet phldrT="[Text]"/>
      <dgm:spPr/>
      <dgm:t>
        <a:bodyPr/>
        <a:lstStyle/>
        <a:p>
          <a:r>
            <a:rPr lang="vi-VN" dirty="0">
              <a:latin typeface="UTM Avo" panose="02040603050506020204" pitchFamily="18"/>
              <a:cs typeface="Arial" panose="020B0604020202020204" pitchFamily="34" charset="0"/>
            </a:rPr>
            <a:t>Nhóm 2: ý b</a:t>
          </a:r>
          <a:endParaRPr lang="en-US" dirty="0">
            <a:latin typeface="UTM Avo" panose="02040603050506020204" pitchFamily="18"/>
            <a:cs typeface="Arial" panose="020B0604020202020204" pitchFamily="34" charset="0"/>
          </a:endParaRPr>
        </a:p>
      </dgm:t>
    </dgm:pt>
    <dgm:pt modelId="{D73603ED-B712-478E-A4DF-708AE6407D36}" type="parTrans" cxnId="{C0F9E43E-AA43-4AB1-A911-47E716D55FD4}">
      <dgm:prSet/>
      <dgm:spPr/>
      <dgm:t>
        <a:bodyPr/>
        <a:lstStyle/>
        <a:p>
          <a:endParaRPr lang="en-US">
            <a:latin typeface="Arial" panose="020B0604020202020204" pitchFamily="34" charset="0"/>
            <a:cs typeface="Arial" panose="020B0604020202020204" pitchFamily="34" charset="0"/>
          </a:endParaRPr>
        </a:p>
      </dgm:t>
    </dgm:pt>
    <dgm:pt modelId="{9570A116-D31E-40E1-851C-4C24BF411DB2}" type="sibTrans" cxnId="{C0F9E43E-AA43-4AB1-A911-47E716D55FD4}">
      <dgm:prSet/>
      <dgm:spPr/>
      <dgm:t>
        <a:bodyPr/>
        <a:lstStyle/>
        <a:p>
          <a:endParaRPr lang="en-US">
            <a:latin typeface="Arial" panose="020B0604020202020204" pitchFamily="34" charset="0"/>
            <a:cs typeface="Arial" panose="020B0604020202020204" pitchFamily="34" charset="0"/>
          </a:endParaRPr>
        </a:p>
      </dgm:t>
    </dgm:pt>
    <dgm:pt modelId="{600B54E6-BC08-4304-AA51-ACF3A52AFEB3}" type="pres">
      <dgm:prSet presAssocID="{4853904B-9D42-4AD0-9536-5220D9D915F9}" presName="Name0" presStyleCnt="0">
        <dgm:presLayoutVars>
          <dgm:dir/>
          <dgm:resizeHandles val="exact"/>
        </dgm:presLayoutVars>
      </dgm:prSet>
      <dgm:spPr/>
    </dgm:pt>
    <dgm:pt modelId="{AAFE1DD1-ABB9-4EBB-9461-1CD97FC47529}" type="pres">
      <dgm:prSet presAssocID="{9EAEE422-E20A-43A3-8568-6FA4E93B3657}" presName="composite" presStyleCnt="0"/>
      <dgm:spPr/>
    </dgm:pt>
    <dgm:pt modelId="{64468C41-AC09-48EF-A219-1CA615D67290}" type="pres">
      <dgm:prSet presAssocID="{9EAEE422-E20A-43A3-8568-6FA4E93B3657}" presName="bgChev" presStyleLbl="node1" presStyleIdx="0" presStyleCnt="2"/>
      <dgm:spPr/>
    </dgm:pt>
    <dgm:pt modelId="{0EEE0794-51E3-49DC-8CD9-533A173E31BD}" type="pres">
      <dgm:prSet presAssocID="{9EAEE422-E20A-43A3-8568-6FA4E93B3657}" presName="txNode" presStyleLbl="fgAcc1" presStyleIdx="0" presStyleCnt="2">
        <dgm:presLayoutVars>
          <dgm:bulletEnabled val="1"/>
        </dgm:presLayoutVars>
      </dgm:prSet>
      <dgm:spPr/>
    </dgm:pt>
    <dgm:pt modelId="{1079BB03-6539-46E7-801C-C95443778F8F}" type="pres">
      <dgm:prSet presAssocID="{AA2D0E09-8CB7-4D66-9745-FBFEA2405498}" presName="compositeSpace" presStyleCnt="0"/>
      <dgm:spPr/>
    </dgm:pt>
    <dgm:pt modelId="{C9E44D40-259C-47A7-A947-FE0965E4636D}" type="pres">
      <dgm:prSet presAssocID="{F49BAB48-F6EB-4EA2-B1CE-CCA034768EFA}" presName="composite" presStyleCnt="0"/>
      <dgm:spPr/>
    </dgm:pt>
    <dgm:pt modelId="{63726893-7358-4D74-AD94-817316C59910}" type="pres">
      <dgm:prSet presAssocID="{F49BAB48-F6EB-4EA2-B1CE-CCA034768EFA}" presName="bgChev" presStyleLbl="node1" presStyleIdx="1" presStyleCnt="2"/>
      <dgm:spPr/>
    </dgm:pt>
    <dgm:pt modelId="{858DD5BA-7CDD-4EBF-B6AB-2F0E4BC07E9E}" type="pres">
      <dgm:prSet presAssocID="{F49BAB48-F6EB-4EA2-B1CE-CCA034768EFA}" presName="txNode" presStyleLbl="fgAcc1" presStyleIdx="1" presStyleCnt="2">
        <dgm:presLayoutVars>
          <dgm:bulletEnabled val="1"/>
        </dgm:presLayoutVars>
      </dgm:prSet>
      <dgm:spPr/>
    </dgm:pt>
  </dgm:ptLst>
  <dgm:cxnLst>
    <dgm:cxn modelId="{B082D23C-01A5-4161-9F8E-D3E274DBFC50}" type="presOf" srcId="{F49BAB48-F6EB-4EA2-B1CE-CCA034768EFA}" destId="{858DD5BA-7CDD-4EBF-B6AB-2F0E4BC07E9E}" srcOrd="0" destOrd="0" presId="urn:microsoft.com/office/officeart/2005/8/layout/chevronAccent+Icon"/>
    <dgm:cxn modelId="{C0F9E43E-AA43-4AB1-A911-47E716D55FD4}" srcId="{4853904B-9D42-4AD0-9536-5220D9D915F9}" destId="{F49BAB48-F6EB-4EA2-B1CE-CCA034768EFA}" srcOrd="1" destOrd="0" parTransId="{D73603ED-B712-478E-A4DF-708AE6407D36}" sibTransId="{9570A116-D31E-40E1-851C-4C24BF411DB2}"/>
    <dgm:cxn modelId="{4BD1D540-BEC3-4C5C-ABE0-1BD7F3E59B6F}" type="presOf" srcId="{4853904B-9D42-4AD0-9536-5220D9D915F9}" destId="{600B54E6-BC08-4304-AA51-ACF3A52AFEB3}" srcOrd="0" destOrd="0" presId="urn:microsoft.com/office/officeart/2005/8/layout/chevronAccent+Icon"/>
    <dgm:cxn modelId="{BB204673-B21D-41F4-89A7-51CC8B357448}" type="presOf" srcId="{9EAEE422-E20A-43A3-8568-6FA4E93B3657}" destId="{0EEE0794-51E3-49DC-8CD9-533A173E31BD}" srcOrd="0" destOrd="0" presId="urn:microsoft.com/office/officeart/2005/8/layout/chevronAccent+Icon"/>
    <dgm:cxn modelId="{1E8E2DBF-E96D-4C25-AB4C-87354A053478}" srcId="{4853904B-9D42-4AD0-9536-5220D9D915F9}" destId="{9EAEE422-E20A-43A3-8568-6FA4E93B3657}" srcOrd="0" destOrd="0" parTransId="{53DCC904-790D-4FB7-A5D5-87C1BF5B54BE}" sibTransId="{AA2D0E09-8CB7-4D66-9745-FBFEA2405498}"/>
    <dgm:cxn modelId="{B6258B01-DE4F-4A67-A984-B3906F338C70}" type="presParOf" srcId="{600B54E6-BC08-4304-AA51-ACF3A52AFEB3}" destId="{AAFE1DD1-ABB9-4EBB-9461-1CD97FC47529}" srcOrd="0" destOrd="0" presId="urn:microsoft.com/office/officeart/2005/8/layout/chevronAccent+Icon"/>
    <dgm:cxn modelId="{4ED06DDA-4D15-4888-AB35-2327EBC9ABA9}" type="presParOf" srcId="{AAFE1DD1-ABB9-4EBB-9461-1CD97FC47529}" destId="{64468C41-AC09-48EF-A219-1CA615D67290}" srcOrd="0" destOrd="0" presId="urn:microsoft.com/office/officeart/2005/8/layout/chevronAccent+Icon"/>
    <dgm:cxn modelId="{404A1FEB-3DCD-43F1-A6F5-CAF455FBA3F8}" type="presParOf" srcId="{AAFE1DD1-ABB9-4EBB-9461-1CD97FC47529}" destId="{0EEE0794-51E3-49DC-8CD9-533A173E31BD}" srcOrd="1" destOrd="0" presId="urn:microsoft.com/office/officeart/2005/8/layout/chevronAccent+Icon"/>
    <dgm:cxn modelId="{65BEC9DC-C440-4F02-A407-C226AC3D7428}" type="presParOf" srcId="{600B54E6-BC08-4304-AA51-ACF3A52AFEB3}" destId="{1079BB03-6539-46E7-801C-C95443778F8F}" srcOrd="1" destOrd="0" presId="urn:microsoft.com/office/officeart/2005/8/layout/chevronAccent+Icon"/>
    <dgm:cxn modelId="{EFB93FF2-64F2-4B50-A00E-2A2B87A10A0A}" type="presParOf" srcId="{600B54E6-BC08-4304-AA51-ACF3A52AFEB3}" destId="{C9E44D40-259C-47A7-A947-FE0965E4636D}" srcOrd="2" destOrd="0" presId="urn:microsoft.com/office/officeart/2005/8/layout/chevronAccent+Icon"/>
    <dgm:cxn modelId="{910293D0-9044-4058-BD60-6013C2D52D6F}" type="presParOf" srcId="{C9E44D40-259C-47A7-A947-FE0965E4636D}" destId="{63726893-7358-4D74-AD94-817316C59910}" srcOrd="0" destOrd="0" presId="urn:microsoft.com/office/officeart/2005/8/layout/chevronAccent+Icon"/>
    <dgm:cxn modelId="{1A0FE508-A1D2-48EF-B3AD-BAC5ED4D1C3D}" type="presParOf" srcId="{C9E44D40-259C-47A7-A947-FE0965E4636D}" destId="{858DD5BA-7CDD-4EBF-B6AB-2F0E4BC07E9E}" srcOrd="1" destOrd="0" presId="urn:microsoft.com/office/officeart/2005/8/layout/chevronAccent+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9453589-3465-4DAB-A5B1-35D007AAD542}" type="doc">
      <dgm:prSet loTypeId="urn:microsoft.com/office/officeart/2005/8/layout/process5" loCatId="process" qsTypeId="urn:microsoft.com/office/officeart/2005/8/quickstyle/simple1" qsCatId="simple" csTypeId="urn:microsoft.com/office/officeart/2005/8/colors/colorful2" csCatId="colorful" phldr="1"/>
      <dgm:spPr/>
      <dgm:t>
        <a:bodyPr/>
        <a:lstStyle/>
        <a:p>
          <a:endParaRPr lang="en-US"/>
        </a:p>
      </dgm:t>
    </dgm:pt>
    <dgm:pt modelId="{78B505D2-9E46-454A-AF5E-3C26D39BA689}">
      <dgm:prSet custT="1"/>
      <dgm:spPr>
        <a:solidFill>
          <a:schemeClr val="accent1">
            <a:lumMod val="40000"/>
            <a:lumOff val="60000"/>
          </a:schemeClr>
        </a:solidFill>
      </dgm:spPr>
      <dgm:t>
        <a:bodyPr/>
        <a:lstStyle/>
        <a:p>
          <a:r>
            <a:rPr lang="en-GB" sz="2400">
              <a:solidFill>
                <a:schemeClr val="tx1"/>
              </a:solidFill>
              <a:latin typeface="UTM Avo" panose="02040603050506020204" pitchFamily="18"/>
              <a:cs typeface="Arial" panose="020B0604020202020204" pitchFamily="34" charset="0"/>
            </a:rPr>
            <a:t>Ôn lại các kiến thức đã học</a:t>
          </a:r>
          <a:endParaRPr lang="en-US" sz="2400">
            <a:solidFill>
              <a:schemeClr val="tx1"/>
            </a:solidFill>
            <a:latin typeface="UTM Avo" panose="02040603050506020204" pitchFamily="18"/>
            <a:cs typeface="Arial" panose="020B0604020202020204" pitchFamily="34" charset="0"/>
          </a:endParaRPr>
        </a:p>
      </dgm:t>
    </dgm:pt>
    <dgm:pt modelId="{3185252B-40C8-4FAA-9398-77D01F124DC1}" type="parTrans" cxnId="{FE4FC932-9D55-4A7C-AAE4-F22E8F0F1D5F}">
      <dgm:prSet/>
      <dgm:spPr/>
      <dgm:t>
        <a:bodyPr/>
        <a:lstStyle/>
        <a:p>
          <a:endParaRPr lang="en-US">
            <a:latin typeface="Arial" panose="020B0604020202020204" pitchFamily="34" charset="0"/>
            <a:cs typeface="Arial" panose="020B0604020202020204" pitchFamily="34" charset="0"/>
          </a:endParaRPr>
        </a:p>
      </dgm:t>
    </dgm:pt>
    <dgm:pt modelId="{E2FA379B-FBAC-45CF-8D30-02559DFCCCB3}" type="sibTrans" cxnId="{FE4FC932-9D55-4A7C-AAE4-F22E8F0F1D5F}">
      <dgm:prSet/>
      <dgm:spPr/>
      <dgm:t>
        <a:bodyPr/>
        <a:lstStyle/>
        <a:p>
          <a:endParaRPr lang="en-US">
            <a:solidFill>
              <a:schemeClr val="tx1"/>
            </a:solidFill>
            <a:latin typeface="UTM Avo" panose="02040603050506020204" pitchFamily="18"/>
            <a:cs typeface="Arial" panose="020B0604020202020204" pitchFamily="34" charset="0"/>
          </a:endParaRPr>
        </a:p>
      </dgm:t>
    </dgm:pt>
    <dgm:pt modelId="{FEBE9288-5261-4BAB-A2BA-BC106A8C392C}">
      <dgm:prSet custT="1"/>
      <dgm:spPr>
        <a:solidFill>
          <a:schemeClr val="accent2">
            <a:lumMod val="20000"/>
            <a:lumOff val="80000"/>
          </a:schemeClr>
        </a:solidFill>
      </dgm:spPr>
      <dgm:t>
        <a:bodyPr/>
        <a:lstStyle/>
        <a:p>
          <a:r>
            <a:rPr lang="vi-VN" sz="2400">
              <a:solidFill>
                <a:schemeClr val="tx1"/>
              </a:solidFill>
              <a:latin typeface="UTM Avo" panose="02040603050506020204" pitchFamily="18"/>
              <a:cs typeface="Arial" panose="020B0604020202020204" pitchFamily="34" charset="0"/>
            </a:rPr>
            <a:t>Hoàn thành các bài tập trong SGK</a:t>
          </a:r>
          <a:endParaRPr lang="en-US" sz="2400">
            <a:solidFill>
              <a:schemeClr val="tx1"/>
            </a:solidFill>
            <a:latin typeface="UTM Avo" panose="02040603050506020204" pitchFamily="18"/>
            <a:cs typeface="Arial" panose="020B0604020202020204" pitchFamily="34" charset="0"/>
          </a:endParaRPr>
        </a:p>
      </dgm:t>
    </dgm:pt>
    <dgm:pt modelId="{93491AA3-F84C-4ED6-BDB2-89A978D4896F}" type="parTrans" cxnId="{C7E0561A-6407-4D35-A466-5F52F8022867}">
      <dgm:prSet/>
      <dgm:spPr/>
      <dgm:t>
        <a:bodyPr/>
        <a:lstStyle/>
        <a:p>
          <a:endParaRPr lang="en-US">
            <a:latin typeface="Arial" panose="020B0604020202020204" pitchFamily="34" charset="0"/>
            <a:cs typeface="Arial" panose="020B0604020202020204" pitchFamily="34" charset="0"/>
          </a:endParaRPr>
        </a:p>
      </dgm:t>
    </dgm:pt>
    <dgm:pt modelId="{0AF2CF91-3805-44B9-AADF-0C0ADA825654}" type="sibTrans" cxnId="{C7E0561A-6407-4D35-A466-5F52F8022867}">
      <dgm:prSet/>
      <dgm:spPr/>
      <dgm:t>
        <a:bodyPr/>
        <a:lstStyle/>
        <a:p>
          <a:endParaRPr lang="en-US">
            <a:solidFill>
              <a:schemeClr val="tx1"/>
            </a:solidFill>
            <a:latin typeface="UTM Avo" panose="02040603050506020204" pitchFamily="18"/>
            <a:cs typeface="Arial" panose="020B0604020202020204" pitchFamily="34" charset="0"/>
          </a:endParaRPr>
        </a:p>
      </dgm:t>
    </dgm:pt>
    <dgm:pt modelId="{EDBDD7BD-F10D-4488-9ADE-A6C38B29F7BD}">
      <dgm:prSet custT="1"/>
      <dgm:spPr>
        <a:solidFill>
          <a:schemeClr val="accent6">
            <a:lumMod val="20000"/>
            <a:lumOff val="80000"/>
          </a:schemeClr>
        </a:solidFill>
      </dgm:spPr>
      <dgm:t>
        <a:bodyPr/>
        <a:lstStyle/>
        <a:p>
          <a:r>
            <a:rPr lang="en-US" sz="2400" dirty="0" err="1">
              <a:solidFill>
                <a:schemeClr val="tx1"/>
              </a:solidFill>
              <a:latin typeface="UTM Avo" panose="02040603050506020204" pitchFamily="18"/>
              <a:cs typeface="Arial" panose="020B0604020202020204" pitchFamily="34" charset="0"/>
            </a:rPr>
            <a:t>Chuẩn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bị</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bài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mới</a:t>
          </a:r>
          <a:r>
            <a:rPr lang="en-US" sz="2400" dirty="0">
              <a:solidFill>
                <a:schemeClr val="tx1"/>
              </a:solidFill>
              <a:latin typeface="UTM Avo" panose="02040603050506020204" pitchFamily="18"/>
              <a:cs typeface="Arial" panose="020B0604020202020204" pitchFamily="34" charset="0"/>
            </a:rPr>
            <a:t>:</a:t>
          </a:r>
          <a:r>
            <a:rPr lang="vi-VN"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Thực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hành</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đọc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hiểu</a:t>
          </a:r>
          <a:r>
            <a:rPr lang="en-US" sz="2400" dirty="0">
              <a:solidFill>
                <a:schemeClr val="tx1"/>
              </a:solidFill>
              <a:latin typeface="UTM Avo" panose="02040603050506020204" pitchFamily="18"/>
              <a:cs typeface="Arial" panose="020B0604020202020204" pitchFamily="34" charset="0"/>
            </a:rPr>
            <a:t>: </a:t>
          </a:r>
          <a:r>
            <a:rPr lang="en-US" sz="2400" i="1" dirty="0">
              <a:solidFill>
                <a:schemeClr val="tx1"/>
              </a:solidFill>
              <a:latin typeface="UTM Avo" panose="02040603050506020204" pitchFamily="18"/>
              <a:cs typeface="Arial" panose="020B0604020202020204" pitchFamily="34" charset="0"/>
            </a:rPr>
            <a:t>Ca </a:t>
          </a:r>
          <a:r>
            <a:rPr lang="en-US" sz="2400" i="1" dirty="0" err="1">
              <a:solidFill>
                <a:schemeClr val="tx1"/>
              </a:solidFill>
              <a:latin typeface="UTM Avo" panose="02040603050506020204" pitchFamily="18"/>
              <a:cs typeface="Arial" panose="020B0604020202020204" pitchFamily="34" charset="0"/>
            </a:rPr>
            <a:t>dao</a:t>
          </a:r>
          <a:r>
            <a:rPr lang="en-US" sz="2400" i="1" dirty="0">
              <a:solidFill>
                <a:schemeClr val="tx1"/>
              </a:solidFill>
              <a:latin typeface="UTM Avo" panose="02040603050506020204" pitchFamily="18"/>
              <a:cs typeface="Arial" panose="020B0604020202020204" pitchFamily="34" charset="0"/>
            </a:rPr>
            <a:t> </a:t>
          </a:r>
          <a:r>
            <a:rPr lang="en-US" sz="2400" i="1" dirty="0" err="1">
              <a:solidFill>
                <a:schemeClr val="tx1"/>
              </a:solidFill>
              <a:latin typeface="UTM Avo" panose="02040603050506020204" pitchFamily="18"/>
              <a:cs typeface="Arial" panose="020B0604020202020204" pitchFamily="34" charset="0"/>
            </a:rPr>
            <a:t>Việt</a:t>
          </a:r>
          <a:r>
            <a:rPr lang="en-US" sz="2400" i="1" dirty="0">
              <a:solidFill>
                <a:schemeClr val="tx1"/>
              </a:solidFill>
              <a:latin typeface="UTM Avo" panose="02040603050506020204" pitchFamily="18"/>
              <a:cs typeface="Arial" panose="020B0604020202020204" pitchFamily="34" charset="0"/>
            </a:rPr>
            <a:t> Nam</a:t>
          </a:r>
          <a:endParaRPr lang="en-US" sz="2400" dirty="0">
            <a:solidFill>
              <a:schemeClr val="tx1"/>
            </a:solidFill>
            <a:latin typeface="UTM Avo" panose="02040603050506020204" pitchFamily="18"/>
            <a:cs typeface="Arial" panose="020B0604020202020204" pitchFamily="34" charset="0"/>
          </a:endParaRPr>
        </a:p>
      </dgm:t>
    </dgm:pt>
    <dgm:pt modelId="{45EAC66D-8E22-45BB-9137-C9B54BC05C4C}" type="parTrans" cxnId="{5A131B41-1463-4ED2-8C2E-DDD5DE3428CF}">
      <dgm:prSet/>
      <dgm:spPr/>
      <dgm:t>
        <a:bodyPr/>
        <a:lstStyle/>
        <a:p>
          <a:endParaRPr lang="en-US">
            <a:latin typeface="Arial" panose="020B0604020202020204" pitchFamily="34" charset="0"/>
            <a:cs typeface="Arial" panose="020B0604020202020204" pitchFamily="34" charset="0"/>
          </a:endParaRPr>
        </a:p>
      </dgm:t>
    </dgm:pt>
    <dgm:pt modelId="{658A59F6-D194-45AD-A8F7-7DD4FFE29215}" type="sibTrans" cxnId="{5A131B41-1463-4ED2-8C2E-DDD5DE3428CF}">
      <dgm:prSet/>
      <dgm:spPr/>
      <dgm:t>
        <a:bodyPr/>
        <a:lstStyle/>
        <a:p>
          <a:endParaRPr lang="en-US">
            <a:latin typeface="Arial" panose="020B0604020202020204" pitchFamily="34" charset="0"/>
            <a:cs typeface="Arial" panose="020B0604020202020204" pitchFamily="34" charset="0"/>
          </a:endParaRPr>
        </a:p>
      </dgm:t>
    </dgm:pt>
    <dgm:pt modelId="{6FF080ED-613A-4142-AA66-B870E4AD4DD0}" type="pres">
      <dgm:prSet presAssocID="{09453589-3465-4DAB-A5B1-35D007AAD542}" presName="diagram" presStyleCnt="0">
        <dgm:presLayoutVars>
          <dgm:dir/>
          <dgm:resizeHandles val="exact"/>
        </dgm:presLayoutVars>
      </dgm:prSet>
      <dgm:spPr/>
    </dgm:pt>
    <dgm:pt modelId="{C71D9F5F-8F49-46A7-9A7E-07EE8DB6E163}" type="pres">
      <dgm:prSet presAssocID="{78B505D2-9E46-454A-AF5E-3C26D39BA689}" presName="node" presStyleLbl="node1" presStyleIdx="0" presStyleCnt="3" custScaleX="757116">
        <dgm:presLayoutVars>
          <dgm:bulletEnabled val="1"/>
        </dgm:presLayoutVars>
      </dgm:prSet>
      <dgm:spPr/>
    </dgm:pt>
    <dgm:pt modelId="{06DE0F6C-AAA6-43D8-A227-12467147DB24}" type="pres">
      <dgm:prSet presAssocID="{E2FA379B-FBAC-45CF-8D30-02559DFCCCB3}" presName="sibTrans" presStyleLbl="sibTrans2D1" presStyleIdx="0" presStyleCnt="2"/>
      <dgm:spPr/>
    </dgm:pt>
    <dgm:pt modelId="{34B94D3F-D18A-4C2D-929C-13356615B332}" type="pres">
      <dgm:prSet presAssocID="{E2FA379B-FBAC-45CF-8D30-02559DFCCCB3}" presName="connectorText" presStyleLbl="sibTrans2D1" presStyleIdx="0" presStyleCnt="2"/>
      <dgm:spPr/>
    </dgm:pt>
    <dgm:pt modelId="{8DC88DFF-4C33-49A8-A7F9-C235F932E51F}" type="pres">
      <dgm:prSet presAssocID="{FEBE9288-5261-4BAB-A2BA-BC106A8C392C}" presName="node" presStyleLbl="node1" presStyleIdx="1" presStyleCnt="3" custScaleX="757116" custLinFactNeighborX="0" custLinFactNeighborY="-1318">
        <dgm:presLayoutVars>
          <dgm:bulletEnabled val="1"/>
        </dgm:presLayoutVars>
      </dgm:prSet>
      <dgm:spPr/>
    </dgm:pt>
    <dgm:pt modelId="{27F6459D-F7DA-4AAB-B542-081DFE21DA42}" type="pres">
      <dgm:prSet presAssocID="{0AF2CF91-3805-44B9-AADF-0C0ADA825654}" presName="sibTrans" presStyleLbl="sibTrans2D1" presStyleIdx="1" presStyleCnt="2"/>
      <dgm:spPr/>
    </dgm:pt>
    <dgm:pt modelId="{123C6B49-94DB-4561-8671-3FAA67010D42}" type="pres">
      <dgm:prSet presAssocID="{0AF2CF91-3805-44B9-AADF-0C0ADA825654}" presName="connectorText" presStyleLbl="sibTrans2D1" presStyleIdx="1" presStyleCnt="2"/>
      <dgm:spPr/>
    </dgm:pt>
    <dgm:pt modelId="{C5AACC48-DA33-4D5E-9A29-A999042DF4F5}" type="pres">
      <dgm:prSet presAssocID="{EDBDD7BD-F10D-4488-9ADE-A6C38B29F7BD}" presName="node" presStyleLbl="node1" presStyleIdx="2" presStyleCnt="3" custScaleX="757116">
        <dgm:presLayoutVars>
          <dgm:bulletEnabled val="1"/>
        </dgm:presLayoutVars>
      </dgm:prSet>
      <dgm:spPr/>
    </dgm:pt>
  </dgm:ptLst>
  <dgm:cxnLst>
    <dgm:cxn modelId="{03CEB704-D500-4C97-8ABA-758E7DE51E96}" type="presOf" srcId="{E2FA379B-FBAC-45CF-8D30-02559DFCCCB3}" destId="{06DE0F6C-AAA6-43D8-A227-12467147DB24}" srcOrd="0" destOrd="0" presId="urn:microsoft.com/office/officeart/2005/8/layout/process5"/>
    <dgm:cxn modelId="{8C615708-CFFF-4A17-8C3F-61C442D3FFDA}" type="presOf" srcId="{09453589-3465-4DAB-A5B1-35D007AAD542}" destId="{6FF080ED-613A-4142-AA66-B870E4AD4DD0}" srcOrd="0" destOrd="0" presId="urn:microsoft.com/office/officeart/2005/8/layout/process5"/>
    <dgm:cxn modelId="{C7E0561A-6407-4D35-A466-5F52F8022867}" srcId="{09453589-3465-4DAB-A5B1-35D007AAD542}" destId="{FEBE9288-5261-4BAB-A2BA-BC106A8C392C}" srcOrd="1" destOrd="0" parTransId="{93491AA3-F84C-4ED6-BDB2-89A978D4896F}" sibTransId="{0AF2CF91-3805-44B9-AADF-0C0ADA825654}"/>
    <dgm:cxn modelId="{5820C91B-7673-4A53-BE6D-DA35264EBB19}" type="presOf" srcId="{EDBDD7BD-F10D-4488-9ADE-A6C38B29F7BD}" destId="{C5AACC48-DA33-4D5E-9A29-A999042DF4F5}" srcOrd="0" destOrd="0" presId="urn:microsoft.com/office/officeart/2005/8/layout/process5"/>
    <dgm:cxn modelId="{FE4FC932-9D55-4A7C-AAE4-F22E8F0F1D5F}" srcId="{09453589-3465-4DAB-A5B1-35D007AAD542}" destId="{78B505D2-9E46-454A-AF5E-3C26D39BA689}" srcOrd="0" destOrd="0" parTransId="{3185252B-40C8-4FAA-9398-77D01F124DC1}" sibTransId="{E2FA379B-FBAC-45CF-8D30-02559DFCCCB3}"/>
    <dgm:cxn modelId="{F9FB233F-3E61-4DEF-A67C-C1376117CBC9}" type="presOf" srcId="{0AF2CF91-3805-44B9-AADF-0C0ADA825654}" destId="{123C6B49-94DB-4561-8671-3FAA67010D42}" srcOrd="1" destOrd="0" presId="urn:microsoft.com/office/officeart/2005/8/layout/process5"/>
    <dgm:cxn modelId="{5A131B41-1463-4ED2-8C2E-DDD5DE3428CF}" srcId="{09453589-3465-4DAB-A5B1-35D007AAD542}" destId="{EDBDD7BD-F10D-4488-9ADE-A6C38B29F7BD}" srcOrd="2" destOrd="0" parTransId="{45EAC66D-8E22-45BB-9137-C9B54BC05C4C}" sibTransId="{658A59F6-D194-45AD-A8F7-7DD4FFE29215}"/>
    <dgm:cxn modelId="{6BB3508A-2326-44AE-9172-B1D0986954E6}" type="presOf" srcId="{FEBE9288-5261-4BAB-A2BA-BC106A8C392C}" destId="{8DC88DFF-4C33-49A8-A7F9-C235F932E51F}" srcOrd="0" destOrd="0" presId="urn:microsoft.com/office/officeart/2005/8/layout/process5"/>
    <dgm:cxn modelId="{7657AAC0-55A7-431D-B8C1-52C639D840B1}" type="presOf" srcId="{78B505D2-9E46-454A-AF5E-3C26D39BA689}" destId="{C71D9F5F-8F49-46A7-9A7E-07EE8DB6E163}" srcOrd="0" destOrd="0" presId="urn:microsoft.com/office/officeart/2005/8/layout/process5"/>
    <dgm:cxn modelId="{5AA740E9-89BB-4DC6-86FC-3AC5CBC7AA75}" type="presOf" srcId="{E2FA379B-FBAC-45CF-8D30-02559DFCCCB3}" destId="{34B94D3F-D18A-4C2D-929C-13356615B332}" srcOrd="1" destOrd="0" presId="urn:microsoft.com/office/officeart/2005/8/layout/process5"/>
    <dgm:cxn modelId="{BD40EAFF-3C87-4615-A62E-B2C2D2AA586A}" type="presOf" srcId="{0AF2CF91-3805-44B9-AADF-0C0ADA825654}" destId="{27F6459D-F7DA-4AAB-B542-081DFE21DA42}" srcOrd="0" destOrd="0" presId="urn:microsoft.com/office/officeart/2005/8/layout/process5"/>
    <dgm:cxn modelId="{A7F25756-E433-4CE3-9152-B1AE3EF6F89D}" type="presParOf" srcId="{6FF080ED-613A-4142-AA66-B870E4AD4DD0}" destId="{C71D9F5F-8F49-46A7-9A7E-07EE8DB6E163}" srcOrd="0" destOrd="0" presId="urn:microsoft.com/office/officeart/2005/8/layout/process5"/>
    <dgm:cxn modelId="{6493F1AE-6567-42F7-901E-0639B38DC9AE}" type="presParOf" srcId="{6FF080ED-613A-4142-AA66-B870E4AD4DD0}" destId="{06DE0F6C-AAA6-43D8-A227-12467147DB24}" srcOrd="1" destOrd="0" presId="urn:microsoft.com/office/officeart/2005/8/layout/process5"/>
    <dgm:cxn modelId="{61F1AF6E-0E7B-4053-BD9F-A69782D20955}" type="presParOf" srcId="{06DE0F6C-AAA6-43D8-A227-12467147DB24}" destId="{34B94D3F-D18A-4C2D-929C-13356615B332}" srcOrd="0" destOrd="0" presId="urn:microsoft.com/office/officeart/2005/8/layout/process5"/>
    <dgm:cxn modelId="{A1F35BC7-073C-49CD-A285-00BE5F5010D3}" type="presParOf" srcId="{6FF080ED-613A-4142-AA66-B870E4AD4DD0}" destId="{8DC88DFF-4C33-49A8-A7F9-C235F932E51F}" srcOrd="2" destOrd="0" presId="urn:microsoft.com/office/officeart/2005/8/layout/process5"/>
    <dgm:cxn modelId="{90CB1E54-7DA3-4206-848E-6FED48F06417}" type="presParOf" srcId="{6FF080ED-613A-4142-AA66-B870E4AD4DD0}" destId="{27F6459D-F7DA-4AAB-B542-081DFE21DA42}" srcOrd="3" destOrd="0" presId="urn:microsoft.com/office/officeart/2005/8/layout/process5"/>
    <dgm:cxn modelId="{7428C12A-3A77-4547-9DA1-B2B9D4AC98BF}" type="presParOf" srcId="{27F6459D-F7DA-4AAB-B542-081DFE21DA42}" destId="{123C6B49-94DB-4561-8671-3FAA67010D42}" srcOrd="0" destOrd="0" presId="urn:microsoft.com/office/officeart/2005/8/layout/process5"/>
    <dgm:cxn modelId="{3D26EB02-D37F-463C-B0BF-CEEB476EA924}" type="presParOf" srcId="{6FF080ED-613A-4142-AA66-B870E4AD4DD0}" destId="{C5AACC48-DA33-4D5E-9A29-A999042DF4F5}" srcOrd="4" destOrd="0" presId="urn:microsoft.com/office/officeart/2005/8/layout/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4EB13F-8135-4089-85CA-8AD262673AFE}">
      <dsp:nvSpPr>
        <dsp:cNvPr id="0" name=""/>
        <dsp:cNvSpPr/>
      </dsp:nvSpPr>
      <dsp:spPr>
        <a:xfrm>
          <a:off x="508" y="584"/>
          <a:ext cx="10435596" cy="1427644"/>
        </a:xfrm>
        <a:prstGeom prst="roundRect">
          <a:avLst>
            <a:gd name="adj" fmla="val 10000"/>
          </a:avLst>
        </a:prstGeom>
        <a:solidFill>
          <a:schemeClr val="accent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vi-VN" sz="2400" kern="1200" dirty="0">
              <a:solidFill>
                <a:schemeClr val="tx1"/>
              </a:solidFill>
              <a:latin typeface="UTM Avo" panose="02040603050506020204" pitchFamily="18"/>
              <a:cs typeface="Arial" panose="020B0604020202020204" pitchFamily="34" charset="0"/>
            </a:rPr>
            <a:t>Khái niệm: Từ láy</a:t>
          </a:r>
          <a:r>
            <a:rPr lang="en-US" sz="2400" kern="1200" dirty="0">
              <a:solidFill>
                <a:schemeClr val="tx1"/>
              </a:solidFill>
              <a:latin typeface="UTM Avo" panose="02040603050506020204" pitchFamily="18"/>
              <a:cs typeface="Arial" panose="020B0604020202020204" pitchFamily="34" charset="0"/>
            </a:rPr>
            <a:t> </a:t>
          </a:r>
          <a:r>
            <a:rPr lang="vi-VN" sz="2400" kern="1200">
              <a:solidFill>
                <a:schemeClr val="tx1"/>
              </a:solidFill>
              <a:latin typeface="UTM Avo" panose="02040603050506020204" pitchFamily="18"/>
              <a:cs typeface="Arial" panose="020B0604020202020204" pitchFamily="34" charset="0"/>
            </a:rPr>
            <a:t>là </a:t>
          </a:r>
          <a:r>
            <a:rPr lang="en-US" sz="2400" kern="1200">
              <a:solidFill>
                <a:schemeClr val="tx1"/>
              </a:solidFill>
              <a:latin typeface="UTM Avo" panose="02040603050506020204" pitchFamily="18"/>
              <a:cs typeface="Arial" panose="020B0604020202020204" pitchFamily="34" charset="0"/>
            </a:rPr>
            <a:t>từ được cấu tạo bởi hai tiếng giống nhau về âm, về vần hoặc cả âm cả vần.</a:t>
          </a:r>
          <a:endParaRPr lang="en-US" sz="2400" kern="1200" dirty="0">
            <a:solidFill>
              <a:schemeClr val="tx1"/>
            </a:solidFill>
            <a:latin typeface="UTM Avo" panose="02040603050506020204" pitchFamily="18"/>
            <a:cs typeface="Arial" panose="020B0604020202020204" pitchFamily="34" charset="0"/>
          </a:endParaRPr>
        </a:p>
      </dsp:txBody>
      <dsp:txXfrm>
        <a:off x="42322" y="42398"/>
        <a:ext cx="10351968" cy="1344016"/>
      </dsp:txXfrm>
    </dsp:sp>
    <dsp:sp modelId="{D793C240-4978-4F24-8499-2FBEA25C6351}">
      <dsp:nvSpPr>
        <dsp:cNvPr id="0" name=""/>
        <dsp:cNvSpPr/>
      </dsp:nvSpPr>
      <dsp:spPr>
        <a:xfrm>
          <a:off x="10695" y="1644544"/>
          <a:ext cx="10415223" cy="568188"/>
        </a:xfrm>
        <a:prstGeom prst="roundRect">
          <a:avLst>
            <a:gd name="adj" fmla="val 10000"/>
          </a:avLst>
        </a:prstGeom>
        <a:solidFill>
          <a:schemeClr val="accent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vi-VN" sz="2400" kern="1200" dirty="0">
              <a:solidFill>
                <a:schemeClr val="tx1"/>
              </a:solidFill>
              <a:latin typeface="UTM Avo" panose="02040603050506020204" pitchFamily="18"/>
              <a:cs typeface="Arial" panose="020B0604020202020204" pitchFamily="34" charset="0"/>
            </a:rPr>
            <a:t>Phân loại</a:t>
          </a:r>
          <a:endParaRPr lang="en-US" sz="2400" kern="1200" dirty="0">
            <a:solidFill>
              <a:schemeClr val="tx1"/>
            </a:solidFill>
            <a:latin typeface="UTM Avo" panose="02040603050506020204" pitchFamily="18"/>
            <a:cs typeface="Arial" panose="020B0604020202020204" pitchFamily="34" charset="0"/>
          </a:endParaRPr>
        </a:p>
      </dsp:txBody>
      <dsp:txXfrm>
        <a:off x="27337" y="1661186"/>
        <a:ext cx="10381939" cy="534904"/>
      </dsp:txXfrm>
    </dsp:sp>
    <dsp:sp modelId="{EBFA083F-2B6F-410F-A49A-946337F26244}">
      <dsp:nvSpPr>
        <dsp:cNvPr id="0" name=""/>
        <dsp:cNvSpPr/>
      </dsp:nvSpPr>
      <dsp:spPr>
        <a:xfrm>
          <a:off x="0" y="2429632"/>
          <a:ext cx="4897870" cy="1427644"/>
        </a:xfrm>
        <a:prstGeom prst="roundRect">
          <a:avLst>
            <a:gd name="adj" fmla="val 10000"/>
          </a:avLst>
        </a:prstGeom>
        <a:solidFill>
          <a:schemeClr val="accent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ts val="600"/>
            </a:spcAft>
            <a:buNone/>
          </a:pPr>
          <a:r>
            <a:rPr lang="vi-VN" sz="2400" kern="1200" dirty="0">
              <a:solidFill>
                <a:schemeClr val="tx1"/>
              </a:solidFill>
              <a:latin typeface="UTM Avo" panose="02040603050506020204" pitchFamily="18"/>
              <a:cs typeface="Arial" panose="020B0604020202020204" pitchFamily="34" charset="0"/>
            </a:rPr>
            <a:t>Từ láy toàn bộ</a:t>
          </a:r>
        </a:p>
        <a:p>
          <a:pPr marL="0" lvl="0" indent="0" algn="ctr" defTabSz="1066800">
            <a:lnSpc>
              <a:spcPct val="90000"/>
            </a:lnSpc>
            <a:spcBef>
              <a:spcPct val="0"/>
            </a:spcBef>
            <a:spcAft>
              <a:spcPts val="600"/>
            </a:spcAft>
            <a:buNone/>
          </a:pPr>
          <a:r>
            <a:rPr lang="vi-VN" sz="2400" kern="1200" dirty="0">
              <a:solidFill>
                <a:schemeClr val="tx1"/>
              </a:solidFill>
              <a:latin typeface="UTM Avo" panose="02040603050506020204" pitchFamily="18"/>
              <a:cs typeface="Arial" panose="020B0604020202020204" pitchFamily="34" charset="0"/>
            </a:rPr>
            <a:t>VD: thăm thẳm, lanh lảnh...</a:t>
          </a:r>
          <a:endParaRPr lang="en-US" sz="2400" kern="1200" dirty="0">
            <a:solidFill>
              <a:schemeClr val="tx1"/>
            </a:solidFill>
            <a:latin typeface="UTM Avo" panose="02040603050506020204" pitchFamily="18"/>
            <a:cs typeface="Arial" panose="020B0604020202020204" pitchFamily="34" charset="0"/>
          </a:endParaRPr>
        </a:p>
      </dsp:txBody>
      <dsp:txXfrm>
        <a:off x="41814" y="2471446"/>
        <a:ext cx="4814242" cy="1344016"/>
      </dsp:txXfrm>
    </dsp:sp>
    <dsp:sp modelId="{C9C34582-3BB2-4A65-BABC-5710C8B4B4A0}">
      <dsp:nvSpPr>
        <dsp:cNvPr id="0" name=""/>
        <dsp:cNvSpPr/>
      </dsp:nvSpPr>
      <dsp:spPr>
        <a:xfrm>
          <a:off x="5114276" y="2429047"/>
          <a:ext cx="5311642" cy="1427644"/>
        </a:xfrm>
        <a:prstGeom prst="roundRect">
          <a:avLst>
            <a:gd name="adj" fmla="val 10000"/>
          </a:avLst>
        </a:prstGeom>
        <a:solidFill>
          <a:schemeClr val="accent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ts val="600"/>
            </a:spcAft>
            <a:buNone/>
          </a:pPr>
          <a:r>
            <a:rPr lang="vi-VN" sz="2400" kern="1200" dirty="0">
              <a:solidFill>
                <a:schemeClr val="tx1"/>
              </a:solidFill>
              <a:latin typeface="UTM Avo" panose="02040603050506020204" pitchFamily="18"/>
              <a:cs typeface="Arial" panose="020B0604020202020204" pitchFamily="34" charset="0"/>
            </a:rPr>
            <a:t>Từ láy bộ phận</a:t>
          </a:r>
        </a:p>
        <a:p>
          <a:pPr marL="0" lvl="0" indent="0" algn="ctr" defTabSz="1066800">
            <a:lnSpc>
              <a:spcPct val="90000"/>
            </a:lnSpc>
            <a:spcBef>
              <a:spcPct val="0"/>
            </a:spcBef>
            <a:spcAft>
              <a:spcPts val="600"/>
            </a:spcAft>
            <a:buNone/>
          </a:pPr>
          <a:r>
            <a:rPr lang="vi-VN" sz="2400" kern="1200" dirty="0">
              <a:solidFill>
                <a:schemeClr val="tx1"/>
              </a:solidFill>
              <a:latin typeface="UTM Avo" panose="02040603050506020204" pitchFamily="18"/>
              <a:cs typeface="Arial" panose="020B0604020202020204" pitchFamily="34" charset="0"/>
            </a:rPr>
            <a:t>VD: ngơ ngẫn, lác đác, dào dạt...</a:t>
          </a:r>
          <a:endParaRPr lang="en-US" sz="2400" kern="1200" dirty="0">
            <a:solidFill>
              <a:schemeClr val="tx1"/>
            </a:solidFill>
            <a:latin typeface="UTM Avo" panose="02040603050506020204" pitchFamily="18"/>
            <a:cs typeface="Arial" panose="020B0604020202020204" pitchFamily="34" charset="0"/>
          </a:endParaRPr>
        </a:p>
      </dsp:txBody>
      <dsp:txXfrm>
        <a:off x="5156090" y="2470861"/>
        <a:ext cx="5228014" cy="13440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468C41-AC09-48EF-A219-1CA615D67290}">
      <dsp:nvSpPr>
        <dsp:cNvPr id="0" name=""/>
        <dsp:cNvSpPr/>
      </dsp:nvSpPr>
      <dsp:spPr>
        <a:xfrm>
          <a:off x="3468" y="901838"/>
          <a:ext cx="3604021" cy="1391152"/>
        </a:xfrm>
        <a:prstGeom prst="chevron">
          <a:avLst>
            <a:gd name="adj" fmla="val 4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EEE0794-51E3-49DC-8CD9-533A173E31BD}">
      <dsp:nvSpPr>
        <dsp:cNvPr id="0" name=""/>
        <dsp:cNvSpPr/>
      </dsp:nvSpPr>
      <dsp:spPr>
        <a:xfrm>
          <a:off x="964541" y="1249626"/>
          <a:ext cx="3043396" cy="1391152"/>
        </a:xfrm>
        <a:prstGeom prst="roundRect">
          <a:avLst>
            <a:gd name="adj" fmla="val 10000"/>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34696" tIns="234696" rIns="234696" bIns="234696" numCol="1" spcCol="1270" anchor="ctr" anchorCtr="0">
          <a:noAutofit/>
        </a:bodyPr>
        <a:lstStyle/>
        <a:p>
          <a:pPr marL="0" lvl="0" indent="0" algn="ctr" defTabSz="1466850">
            <a:lnSpc>
              <a:spcPct val="90000"/>
            </a:lnSpc>
            <a:spcBef>
              <a:spcPct val="0"/>
            </a:spcBef>
            <a:spcAft>
              <a:spcPct val="35000"/>
            </a:spcAft>
            <a:buNone/>
          </a:pPr>
          <a:r>
            <a:rPr lang="vi-VN" sz="3300" kern="1200" dirty="0">
              <a:latin typeface="UTM Avo" panose="02040603050506020204" pitchFamily="18"/>
              <a:cs typeface="Arial" panose="020B0604020202020204" pitchFamily="34" charset="0"/>
            </a:rPr>
            <a:t>Nhóm 1: ý a</a:t>
          </a:r>
          <a:endParaRPr lang="en-US" sz="3300" kern="1200" dirty="0">
            <a:latin typeface="UTM Avo" panose="02040603050506020204" pitchFamily="18"/>
            <a:cs typeface="Arial" panose="020B0604020202020204" pitchFamily="34" charset="0"/>
          </a:endParaRPr>
        </a:p>
      </dsp:txBody>
      <dsp:txXfrm>
        <a:off x="1005286" y="1290371"/>
        <a:ext cx="2961906" cy="1309662"/>
      </dsp:txXfrm>
    </dsp:sp>
    <dsp:sp modelId="{63726893-7358-4D74-AD94-817316C59910}">
      <dsp:nvSpPr>
        <dsp:cNvPr id="0" name=""/>
        <dsp:cNvSpPr/>
      </dsp:nvSpPr>
      <dsp:spPr>
        <a:xfrm>
          <a:off x="4120062" y="901838"/>
          <a:ext cx="3604021" cy="1391152"/>
        </a:xfrm>
        <a:prstGeom prst="chevron">
          <a:avLst>
            <a:gd name="adj" fmla="val 4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58DD5BA-7CDD-4EBF-B6AB-2F0E4BC07E9E}">
      <dsp:nvSpPr>
        <dsp:cNvPr id="0" name=""/>
        <dsp:cNvSpPr/>
      </dsp:nvSpPr>
      <dsp:spPr>
        <a:xfrm>
          <a:off x="5081135" y="1249626"/>
          <a:ext cx="3043396" cy="1391152"/>
        </a:xfrm>
        <a:prstGeom prst="roundRect">
          <a:avLst>
            <a:gd name="adj" fmla="val 10000"/>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34696" tIns="234696" rIns="234696" bIns="234696" numCol="1" spcCol="1270" anchor="ctr" anchorCtr="0">
          <a:noAutofit/>
        </a:bodyPr>
        <a:lstStyle/>
        <a:p>
          <a:pPr marL="0" lvl="0" indent="0" algn="ctr" defTabSz="1466850">
            <a:lnSpc>
              <a:spcPct val="90000"/>
            </a:lnSpc>
            <a:spcBef>
              <a:spcPct val="0"/>
            </a:spcBef>
            <a:spcAft>
              <a:spcPct val="35000"/>
            </a:spcAft>
            <a:buNone/>
          </a:pPr>
          <a:r>
            <a:rPr lang="vi-VN" sz="3300" kern="1200" dirty="0">
              <a:latin typeface="UTM Avo" panose="02040603050506020204" pitchFamily="18"/>
              <a:cs typeface="Arial" panose="020B0604020202020204" pitchFamily="34" charset="0"/>
            </a:rPr>
            <a:t>Nhóm 2: ý b</a:t>
          </a:r>
          <a:endParaRPr lang="en-US" sz="3300" kern="1200" dirty="0">
            <a:latin typeface="UTM Avo" panose="02040603050506020204" pitchFamily="18"/>
            <a:cs typeface="Arial" panose="020B0604020202020204" pitchFamily="34" charset="0"/>
          </a:endParaRPr>
        </a:p>
      </dsp:txBody>
      <dsp:txXfrm>
        <a:off x="5121880" y="1290371"/>
        <a:ext cx="2961906" cy="13096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1D9F5F-8F49-46A7-9A7E-07EE8DB6E163}">
      <dsp:nvSpPr>
        <dsp:cNvPr id="0" name=""/>
        <dsp:cNvSpPr/>
      </dsp:nvSpPr>
      <dsp:spPr>
        <a:xfrm>
          <a:off x="2" y="939"/>
          <a:ext cx="8840424" cy="700586"/>
        </a:xfrm>
        <a:prstGeom prst="roundRect">
          <a:avLst>
            <a:gd name="adj" fmla="val 10000"/>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a:solidFill>
                <a:schemeClr val="tx1"/>
              </a:solidFill>
              <a:latin typeface="UTM Avo" panose="02040603050506020204" pitchFamily="18"/>
              <a:cs typeface="Arial" panose="020B0604020202020204" pitchFamily="34" charset="0"/>
            </a:rPr>
            <a:t>Ôn lại các kiến thức đã học</a:t>
          </a:r>
          <a:endParaRPr lang="en-US" sz="2400" kern="1200">
            <a:solidFill>
              <a:schemeClr val="tx1"/>
            </a:solidFill>
            <a:latin typeface="UTM Avo" panose="02040603050506020204" pitchFamily="18"/>
            <a:cs typeface="Arial" panose="020B0604020202020204" pitchFamily="34" charset="0"/>
          </a:endParaRPr>
        </a:p>
      </dsp:txBody>
      <dsp:txXfrm>
        <a:off x="20521" y="21458"/>
        <a:ext cx="8799386" cy="659548"/>
      </dsp:txXfrm>
    </dsp:sp>
    <dsp:sp modelId="{06DE0F6C-AAA6-43D8-A227-12467147DB24}">
      <dsp:nvSpPr>
        <dsp:cNvPr id="0" name=""/>
        <dsp:cNvSpPr/>
      </dsp:nvSpPr>
      <dsp:spPr>
        <a:xfrm rot="5400000">
          <a:off x="4298891" y="778782"/>
          <a:ext cx="242646" cy="289575"/>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solidFill>
              <a:schemeClr val="tx1"/>
            </a:solidFill>
            <a:latin typeface="UTM Avo" panose="02040603050506020204" pitchFamily="18"/>
            <a:cs typeface="Arial" panose="020B0604020202020204" pitchFamily="34" charset="0"/>
          </a:endParaRPr>
        </a:p>
      </dsp:txBody>
      <dsp:txXfrm rot="-5400000">
        <a:off x="4333342" y="802246"/>
        <a:ext cx="173745" cy="169852"/>
      </dsp:txXfrm>
    </dsp:sp>
    <dsp:sp modelId="{8DC88DFF-4C33-49A8-A7F9-C235F932E51F}">
      <dsp:nvSpPr>
        <dsp:cNvPr id="0" name=""/>
        <dsp:cNvSpPr/>
      </dsp:nvSpPr>
      <dsp:spPr>
        <a:xfrm>
          <a:off x="2" y="1159350"/>
          <a:ext cx="8840424" cy="700586"/>
        </a:xfrm>
        <a:prstGeom prst="roundRect">
          <a:avLst>
            <a:gd name="adj" fmla="val 10000"/>
          </a:avLst>
        </a:prstGeom>
        <a:solidFill>
          <a:schemeClr val="accent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vi-VN" sz="2400" kern="1200">
              <a:solidFill>
                <a:schemeClr val="tx1"/>
              </a:solidFill>
              <a:latin typeface="UTM Avo" panose="02040603050506020204" pitchFamily="18"/>
              <a:cs typeface="Arial" panose="020B0604020202020204" pitchFamily="34" charset="0"/>
            </a:rPr>
            <a:t>Hoàn thành các bài tập trong SGK</a:t>
          </a:r>
          <a:endParaRPr lang="en-US" sz="2400" kern="1200">
            <a:solidFill>
              <a:schemeClr val="tx1"/>
            </a:solidFill>
            <a:latin typeface="UTM Avo" panose="02040603050506020204" pitchFamily="18"/>
            <a:cs typeface="Arial" panose="020B0604020202020204" pitchFamily="34" charset="0"/>
          </a:endParaRPr>
        </a:p>
      </dsp:txBody>
      <dsp:txXfrm>
        <a:off x="20521" y="1179869"/>
        <a:ext cx="8799386" cy="659548"/>
      </dsp:txXfrm>
    </dsp:sp>
    <dsp:sp modelId="{27F6459D-F7DA-4AAB-B542-081DFE21DA42}">
      <dsp:nvSpPr>
        <dsp:cNvPr id="0" name=""/>
        <dsp:cNvSpPr/>
      </dsp:nvSpPr>
      <dsp:spPr>
        <a:xfrm rot="5400000">
          <a:off x="4293997" y="1946150"/>
          <a:ext cx="252434" cy="289575"/>
        </a:xfrm>
        <a:prstGeom prst="rightArrow">
          <a:avLst>
            <a:gd name="adj1" fmla="val 60000"/>
            <a:gd name="adj2" fmla="val 50000"/>
          </a:avLst>
        </a:prstGeom>
        <a:solidFill>
          <a:schemeClr val="accent2">
            <a:hueOff val="-1455363"/>
            <a:satOff val="-83928"/>
            <a:lumOff val="862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solidFill>
              <a:schemeClr val="tx1"/>
            </a:solidFill>
            <a:latin typeface="UTM Avo" panose="02040603050506020204" pitchFamily="18"/>
            <a:cs typeface="Arial" panose="020B0604020202020204" pitchFamily="34" charset="0"/>
          </a:endParaRPr>
        </a:p>
      </dsp:txBody>
      <dsp:txXfrm rot="-5400000">
        <a:off x="4333341" y="1964721"/>
        <a:ext cx="173745" cy="176704"/>
      </dsp:txXfrm>
    </dsp:sp>
    <dsp:sp modelId="{C5AACC48-DA33-4D5E-9A29-A999042DF4F5}">
      <dsp:nvSpPr>
        <dsp:cNvPr id="0" name=""/>
        <dsp:cNvSpPr/>
      </dsp:nvSpPr>
      <dsp:spPr>
        <a:xfrm>
          <a:off x="2" y="2336228"/>
          <a:ext cx="8840424" cy="700586"/>
        </a:xfrm>
        <a:prstGeom prst="roundRect">
          <a:avLst>
            <a:gd name="adj" fmla="val 10000"/>
          </a:avLst>
        </a:prstGeom>
        <a:solidFill>
          <a:schemeClr val="accent6">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err="1">
              <a:solidFill>
                <a:schemeClr val="tx1"/>
              </a:solidFill>
              <a:latin typeface="UTM Avo" panose="02040603050506020204" pitchFamily="18"/>
              <a:cs typeface="Arial" panose="020B0604020202020204" pitchFamily="34" charset="0"/>
            </a:rPr>
            <a:t>Chuẩn</a:t>
          </a:r>
          <a:r>
            <a:rPr lang="en-US" sz="2400" kern="1200" dirty="0">
              <a:solidFill>
                <a:schemeClr val="tx1"/>
              </a:solidFill>
              <a:latin typeface="UTM Avo" panose="02040603050506020204" pitchFamily="18"/>
              <a:cs typeface="Arial" panose="020B0604020202020204" pitchFamily="34" charset="0"/>
            </a:rPr>
            <a:t> </a:t>
          </a:r>
          <a:r>
            <a:rPr lang="en-US" sz="2400" kern="1200" dirty="0" err="1">
              <a:solidFill>
                <a:schemeClr val="tx1"/>
              </a:solidFill>
              <a:latin typeface="UTM Avo" panose="02040603050506020204" pitchFamily="18"/>
              <a:cs typeface="Arial" panose="020B0604020202020204" pitchFamily="34" charset="0"/>
            </a:rPr>
            <a:t>bị</a:t>
          </a:r>
          <a:r>
            <a:rPr lang="en-US" sz="2400" kern="1200" dirty="0">
              <a:solidFill>
                <a:schemeClr val="tx1"/>
              </a:solidFill>
              <a:latin typeface="UTM Avo" panose="02040603050506020204" pitchFamily="18"/>
              <a:cs typeface="Arial" panose="020B0604020202020204" pitchFamily="34" charset="0"/>
            </a:rPr>
            <a:t> </a:t>
          </a:r>
          <a:r>
            <a:rPr lang="en-US" sz="2400" kern="1200" dirty="0" err="1">
              <a:solidFill>
                <a:schemeClr val="tx1"/>
              </a:solidFill>
              <a:latin typeface="UTM Avo" panose="02040603050506020204" pitchFamily="18"/>
              <a:cs typeface="Arial" panose="020B0604020202020204" pitchFamily="34" charset="0"/>
            </a:rPr>
            <a:t>bài</a:t>
          </a:r>
          <a:r>
            <a:rPr lang="en-US" sz="2400" kern="1200" dirty="0">
              <a:solidFill>
                <a:schemeClr val="tx1"/>
              </a:solidFill>
              <a:latin typeface="UTM Avo" panose="02040603050506020204" pitchFamily="18"/>
              <a:cs typeface="Arial" panose="020B0604020202020204" pitchFamily="34" charset="0"/>
            </a:rPr>
            <a:t> </a:t>
          </a:r>
          <a:r>
            <a:rPr lang="en-US" sz="2400" kern="1200" dirty="0" err="1">
              <a:solidFill>
                <a:schemeClr val="tx1"/>
              </a:solidFill>
              <a:latin typeface="UTM Avo" panose="02040603050506020204" pitchFamily="18"/>
              <a:cs typeface="Arial" panose="020B0604020202020204" pitchFamily="34" charset="0"/>
            </a:rPr>
            <a:t>mới</a:t>
          </a:r>
          <a:r>
            <a:rPr lang="en-US" sz="2400" kern="1200" dirty="0">
              <a:solidFill>
                <a:schemeClr val="tx1"/>
              </a:solidFill>
              <a:latin typeface="UTM Avo" panose="02040603050506020204" pitchFamily="18"/>
              <a:cs typeface="Arial" panose="020B0604020202020204" pitchFamily="34" charset="0"/>
            </a:rPr>
            <a:t>:</a:t>
          </a:r>
          <a:r>
            <a:rPr lang="vi-VN" sz="2400" kern="1200" dirty="0">
              <a:solidFill>
                <a:schemeClr val="tx1"/>
              </a:solidFill>
              <a:latin typeface="UTM Avo" panose="02040603050506020204" pitchFamily="18"/>
              <a:cs typeface="Arial" panose="020B0604020202020204" pitchFamily="34" charset="0"/>
            </a:rPr>
            <a:t> </a:t>
          </a:r>
          <a:r>
            <a:rPr lang="en-US" sz="2400" kern="1200" dirty="0" err="1">
              <a:solidFill>
                <a:schemeClr val="tx1"/>
              </a:solidFill>
              <a:latin typeface="UTM Avo" panose="02040603050506020204" pitchFamily="18"/>
              <a:cs typeface="Arial" panose="020B0604020202020204" pitchFamily="34" charset="0"/>
            </a:rPr>
            <a:t>Thực</a:t>
          </a:r>
          <a:r>
            <a:rPr lang="en-US" sz="2400" kern="1200" dirty="0">
              <a:solidFill>
                <a:schemeClr val="tx1"/>
              </a:solidFill>
              <a:latin typeface="UTM Avo" panose="02040603050506020204" pitchFamily="18"/>
              <a:cs typeface="Arial" panose="020B0604020202020204" pitchFamily="34" charset="0"/>
            </a:rPr>
            <a:t> </a:t>
          </a:r>
          <a:r>
            <a:rPr lang="en-US" sz="2400" kern="1200" dirty="0" err="1">
              <a:solidFill>
                <a:schemeClr val="tx1"/>
              </a:solidFill>
              <a:latin typeface="UTM Avo" panose="02040603050506020204" pitchFamily="18"/>
              <a:cs typeface="Arial" panose="020B0604020202020204" pitchFamily="34" charset="0"/>
            </a:rPr>
            <a:t>hành</a:t>
          </a:r>
          <a:r>
            <a:rPr lang="en-US" sz="2400" kern="1200" dirty="0">
              <a:solidFill>
                <a:schemeClr val="tx1"/>
              </a:solidFill>
              <a:latin typeface="UTM Avo" panose="02040603050506020204" pitchFamily="18"/>
              <a:cs typeface="Arial" panose="020B0604020202020204" pitchFamily="34" charset="0"/>
            </a:rPr>
            <a:t> </a:t>
          </a:r>
          <a:r>
            <a:rPr lang="en-US" sz="2400" kern="1200" dirty="0" err="1">
              <a:solidFill>
                <a:schemeClr val="tx1"/>
              </a:solidFill>
              <a:latin typeface="UTM Avo" panose="02040603050506020204" pitchFamily="18"/>
              <a:cs typeface="Arial" panose="020B0604020202020204" pitchFamily="34" charset="0"/>
            </a:rPr>
            <a:t>đọc</a:t>
          </a:r>
          <a:r>
            <a:rPr lang="en-US" sz="2400" kern="1200" dirty="0">
              <a:solidFill>
                <a:schemeClr val="tx1"/>
              </a:solidFill>
              <a:latin typeface="UTM Avo" panose="02040603050506020204" pitchFamily="18"/>
              <a:cs typeface="Arial" panose="020B0604020202020204" pitchFamily="34" charset="0"/>
            </a:rPr>
            <a:t> </a:t>
          </a:r>
          <a:r>
            <a:rPr lang="en-US" sz="2400" kern="1200" dirty="0" err="1">
              <a:solidFill>
                <a:schemeClr val="tx1"/>
              </a:solidFill>
              <a:latin typeface="UTM Avo" panose="02040603050506020204" pitchFamily="18"/>
              <a:cs typeface="Arial" panose="020B0604020202020204" pitchFamily="34" charset="0"/>
            </a:rPr>
            <a:t>hiểu</a:t>
          </a:r>
          <a:r>
            <a:rPr lang="en-US" sz="2400" kern="1200" dirty="0">
              <a:solidFill>
                <a:schemeClr val="tx1"/>
              </a:solidFill>
              <a:latin typeface="UTM Avo" panose="02040603050506020204" pitchFamily="18"/>
              <a:cs typeface="Arial" panose="020B0604020202020204" pitchFamily="34" charset="0"/>
            </a:rPr>
            <a:t>: </a:t>
          </a:r>
          <a:r>
            <a:rPr lang="en-US" sz="2400" i="1" kern="1200" dirty="0">
              <a:solidFill>
                <a:schemeClr val="tx1"/>
              </a:solidFill>
              <a:latin typeface="UTM Avo" panose="02040603050506020204" pitchFamily="18"/>
              <a:cs typeface="Arial" panose="020B0604020202020204" pitchFamily="34" charset="0"/>
            </a:rPr>
            <a:t>Ca </a:t>
          </a:r>
          <a:r>
            <a:rPr lang="en-US" sz="2400" i="1" kern="1200" dirty="0" err="1">
              <a:solidFill>
                <a:schemeClr val="tx1"/>
              </a:solidFill>
              <a:latin typeface="UTM Avo" panose="02040603050506020204" pitchFamily="18"/>
              <a:cs typeface="Arial" panose="020B0604020202020204" pitchFamily="34" charset="0"/>
            </a:rPr>
            <a:t>dao</a:t>
          </a:r>
          <a:r>
            <a:rPr lang="en-US" sz="2400" i="1" kern="1200" dirty="0">
              <a:solidFill>
                <a:schemeClr val="tx1"/>
              </a:solidFill>
              <a:latin typeface="UTM Avo" panose="02040603050506020204" pitchFamily="18"/>
              <a:cs typeface="Arial" panose="020B0604020202020204" pitchFamily="34" charset="0"/>
            </a:rPr>
            <a:t> </a:t>
          </a:r>
          <a:r>
            <a:rPr lang="en-US" sz="2400" i="1" kern="1200" dirty="0" err="1">
              <a:solidFill>
                <a:schemeClr val="tx1"/>
              </a:solidFill>
              <a:latin typeface="UTM Avo" panose="02040603050506020204" pitchFamily="18"/>
              <a:cs typeface="Arial" panose="020B0604020202020204" pitchFamily="34" charset="0"/>
            </a:rPr>
            <a:t>Việt</a:t>
          </a:r>
          <a:r>
            <a:rPr lang="en-US" sz="2400" i="1" kern="1200" dirty="0">
              <a:solidFill>
                <a:schemeClr val="tx1"/>
              </a:solidFill>
              <a:latin typeface="UTM Avo" panose="02040603050506020204" pitchFamily="18"/>
              <a:cs typeface="Arial" panose="020B0604020202020204" pitchFamily="34" charset="0"/>
            </a:rPr>
            <a:t> Nam</a:t>
          </a:r>
          <a:endParaRPr lang="en-US" sz="2400" kern="1200" dirty="0">
            <a:solidFill>
              <a:schemeClr val="tx1"/>
            </a:solidFill>
            <a:latin typeface="UTM Avo" panose="02040603050506020204" pitchFamily="18"/>
            <a:cs typeface="Arial" panose="020B0604020202020204" pitchFamily="34" charset="0"/>
          </a:endParaRPr>
        </a:p>
      </dsp:txBody>
      <dsp:txXfrm>
        <a:off x="20521" y="2356747"/>
        <a:ext cx="8799386" cy="65954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hevronAccent+Icon">
  <dgm:title val="Chevron Accent Process"/>
  <dgm:desc val="Use to show sequential steps in a task, process, or workflow, or to emphasize movement or direction. Works best with minimal Level 1 and Level 2 text."/>
  <dgm:catLst>
    <dgm:cat type="process" pri="9500"/>
    <dgm:cat type="officeonline" pri="2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primFontSz" for="des" forName="txNode" op="equ" val="65"/>
      <dgm:constr type="w" for="ch" forName="compositeSpace" refType="w" refFor="ch" refForName="composite" fact="0.02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bgChev"/>
              <dgm:constr type="w" for="ch" forName="bgChev" refType="w" fact="0.9"/>
              <dgm:constr type="t" for="ch" forName="bgChev"/>
              <dgm:constr type="h" for="ch" forName="bgChev" refType="w" refFor="ch" refForName="bgChev" fact="0.386"/>
              <dgm:constr type="l" for="ch" forName="txNode" refType="w" fact="0.24"/>
              <dgm:constr type="w" for="ch" forName="txNode" refType="w" fact="0.76"/>
              <dgm:constr type="t" for="ch" forName="txNode" refType="h" refFor="ch" refForName="bgChev" fact="0.25"/>
              <dgm:constr type="h" for="ch" forName="txNode" refType="h" refFor="ch" refForName="bgChev"/>
            </dgm:constrLst>
          </dgm:if>
          <dgm:else name="Name7">
            <dgm:constrLst>
              <dgm:constr type="l" for="ch" forName="bgChev" refType="w" fact="0.1"/>
              <dgm:constr type="w" for="ch" forName="bgChev" refType="w" fact="0.9"/>
              <dgm:constr type="t" for="ch" forName="bgChev"/>
              <dgm:constr type="h" for="ch" forName="bgChev" refType="w" refFor="ch" refForName="bgChev" fact="0.386"/>
              <dgm:constr type="l" for="ch" forName="txNode"/>
              <dgm:constr type="w" for="ch" forName="txNode" refType="w" fact="0.76"/>
              <dgm:constr type="t" for="ch" forName="txNode" refType="h" refFor="ch" refForName="bgChev" fact="0.25"/>
              <dgm:constr type="h" for="ch" forName="txNode" refType="h" refFor="ch" refForName="bgChev"/>
            </dgm:constrLst>
          </dgm:else>
        </dgm:choose>
        <dgm:ruleLst/>
        <dgm:layoutNode name="bgChev" styleLbl="node1">
          <dgm:alg type="sp"/>
          <dgm:choose name="Name8">
            <dgm:if name="Name9" func="var" arg="dir" op="equ" val="norm">
              <dgm:shape xmlns:r="http://schemas.openxmlformats.org/officeDocument/2006/relationships" type="chevron" r:blip="">
                <dgm:adjLst>
                  <dgm:adj idx="1" val="0.4"/>
                </dgm:adjLst>
              </dgm:shape>
            </dgm:if>
            <dgm:else name="Name10">
              <dgm:shape xmlns:r="http://schemas.openxmlformats.org/officeDocument/2006/relationships" rot="180" type="chevron" r:blip="">
                <dgm:adjLst>
                  <dgm:adj idx="1" val="0.4"/>
                </dgm:adjLst>
              </dgm:shape>
            </dgm:else>
          </dgm:choose>
          <dgm:presOf/>
          <dgm:constrLst/>
        </dgm:layoutNode>
        <dgm:layoutNode name="txNode" styleLbl="fgAcc1">
          <dgm:varLst>
            <dgm:bulletEnabled val="1"/>
          </dgm:varLst>
          <dgm:alg type="tx"/>
          <dgm:shape xmlns:r="http://schemas.openxmlformats.org/officeDocument/2006/relationships" type="roundRect" r:blip="">
            <dgm:adjLst>
              <dgm:adj idx="1" val="0.1"/>
            </dgm:adjLst>
          </dgm:shape>
          <dgm:presOf axis="desOrSelf" ptType="node"/>
          <dgm:ruleLst>
            <dgm:rule type="primFontSz" val="5" fact="NaN" max="NaN"/>
          </dgm:ruleLst>
        </dgm:layoutNode>
      </dgm:layoutNode>
      <dgm:forEach name="Name11" axis="followSib" ptType="sibTrans" cnt="1">
        <dgm:layoutNode name="compositeSpace">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V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12F18F-2763-1D4E-AE1C-39D85AAB27B6}" type="datetimeFigureOut">
              <a:rPr lang="en-VN" smtClean="0"/>
              <a:t>02/20/2024</a:t>
            </a:fld>
            <a:endParaRPr lang="en-V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V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V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A53697-5B29-8745-AB0F-0530171D30A4}" type="slidenum">
              <a:rPr lang="en-VN" smtClean="0"/>
              <a:t>‹#›</a:t>
            </a:fld>
            <a:endParaRPr lang="en-VN"/>
          </a:p>
        </p:txBody>
      </p:sp>
    </p:spTree>
    <p:extLst>
      <p:ext uri="{BB962C8B-B14F-4D97-AF65-F5344CB8AC3E}">
        <p14:creationId xmlns:p14="http://schemas.microsoft.com/office/powerpoint/2010/main" val="42855877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fld id="{9CA53697-5B29-8745-AB0F-0530171D30A4}" type="slidenum">
              <a:rPr lang="en-VN" smtClean="0"/>
              <a:t>15</a:t>
            </a:fld>
            <a:endParaRPr lang="en-VN"/>
          </a:p>
        </p:txBody>
      </p:sp>
    </p:spTree>
    <p:extLst>
      <p:ext uri="{BB962C8B-B14F-4D97-AF65-F5344CB8AC3E}">
        <p14:creationId xmlns:p14="http://schemas.microsoft.com/office/powerpoint/2010/main" val="2713807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fld id="{9CA53697-5B29-8745-AB0F-0530171D30A4}" type="slidenum">
              <a:rPr lang="en-VN" smtClean="0"/>
              <a:t>16</a:t>
            </a:fld>
            <a:endParaRPr lang="en-VN"/>
          </a:p>
        </p:txBody>
      </p:sp>
    </p:spTree>
    <p:extLst>
      <p:ext uri="{BB962C8B-B14F-4D97-AF65-F5344CB8AC3E}">
        <p14:creationId xmlns:p14="http://schemas.microsoft.com/office/powerpoint/2010/main" val="34256325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2/20/2024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2/20/2024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2/20/2024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2/20/2024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2/20/2024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2/20/2024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2/20/2024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2/20/2024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2/20/2024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2/20/2024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2/20/2024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2/20/2024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ngu-van-6-1/1/22/41/" TargetMode="Externa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ngu-van-6-1/1/22/41/" TargetMode="External"/><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s://hoc10.vn/doc-sach/ngu-van-6-1/1/22/41/" TargetMode="External"/><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https://hoc10.vn/doc-sach/ngu-van-6-1/1/22/42/" TargetMode="External"/><Relationship Id="rId2" Type="http://schemas.openxmlformats.org/officeDocument/2006/relationships/image" Target="../media/image1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15.sv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hoc10.vn/doc-sach/ngu-van-6-1/1/22/41/" TargetMode="External"/></Relationships>
</file>

<file path=ppt/slides/_rels/slide1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7.png"/><Relationship Id="rId7" Type="http://schemas.openxmlformats.org/officeDocument/2006/relationships/diagramColors" Target="../diagrams/colors3.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20.png"/><Relationship Id="rId2" Type="http://schemas.openxmlformats.org/officeDocument/2006/relationships/slideLayout" Target="../slideLayouts/slideLayout1.xml"/><Relationship Id="rId1" Type="http://schemas.openxmlformats.org/officeDocument/2006/relationships/tags" Target="../tags/tag1.xml"/><Relationship Id="rId6" Type="http://schemas.microsoft.com/office/2007/relationships/hdphoto" Target="../media/hdphoto1.wdp"/><Relationship Id="rId5" Type="http://schemas.openxmlformats.org/officeDocument/2006/relationships/image" Target="../media/image19.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54;p1">
            <a:extLst>
              <a:ext uri="{FF2B5EF4-FFF2-40B4-BE49-F238E27FC236}">
                <a16:creationId xmlns:a16="http://schemas.microsoft.com/office/drawing/2014/main" id="{628F34AA-1965-5B78-3690-78F1E0E9710E}"/>
              </a:ext>
            </a:extLst>
          </p:cNvPr>
          <p:cNvSpPr txBox="1">
            <a:spLocks/>
          </p:cNvSpPr>
          <p:nvPr/>
        </p:nvSpPr>
        <p:spPr>
          <a:xfrm>
            <a:off x="1640958" y="2186874"/>
            <a:ext cx="8910084" cy="248425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400" b="1" i="0" u="none" strike="noStrike" kern="0" cap="none" spc="0" normalizeH="0" baseline="0" noProof="0" dirty="0" err="1">
                <a:ln>
                  <a:noFill/>
                </a:ln>
                <a:solidFill>
                  <a:srgbClr val="002060"/>
                </a:solidFill>
                <a:effectLst/>
                <a:uLnTx/>
                <a:uFillTx/>
                <a:latin typeface="UTM Avo" panose="02040603050506020204" pitchFamily="18"/>
                <a:sym typeface="Calibri"/>
              </a:rPr>
              <a:t>Bài</a:t>
            </a:r>
            <a:r>
              <a:rPr kumimoji="0" lang="en-US" sz="5400" b="1" i="0" u="none" strike="noStrike" kern="0" cap="none" spc="0" normalizeH="0" baseline="0" noProof="0" dirty="0">
                <a:ln>
                  <a:noFill/>
                </a:ln>
                <a:solidFill>
                  <a:srgbClr val="002060"/>
                </a:solidFill>
                <a:effectLst/>
                <a:uLnTx/>
                <a:uFillTx/>
                <a:latin typeface="UTM Avo" panose="02040603050506020204" pitchFamily="18"/>
                <a:sym typeface="Calibri"/>
              </a:rPr>
              <a:t> 2</a:t>
            </a: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lang="en-US" sz="5400" b="1" i="0" u="none" strike="noStrike" dirty="0" err="1">
                <a:solidFill>
                  <a:srgbClr val="FF0000"/>
                </a:solidFill>
                <a:effectLst/>
                <a:latin typeface="UTM Avo" panose="02040603050506020204" pitchFamily="18"/>
              </a:rPr>
              <a:t>Thực</a:t>
            </a:r>
            <a:r>
              <a:rPr lang="en-US" sz="5400" b="1" i="0" u="none" strike="noStrike" dirty="0">
                <a:solidFill>
                  <a:srgbClr val="FF0000"/>
                </a:solidFill>
                <a:effectLst/>
                <a:latin typeface="UTM Avo" panose="02040603050506020204" pitchFamily="18"/>
              </a:rPr>
              <a:t> </a:t>
            </a:r>
            <a:r>
              <a:rPr lang="en-US" sz="5400" b="1" i="0" u="none" strike="noStrike" dirty="0" err="1">
                <a:solidFill>
                  <a:srgbClr val="FF0000"/>
                </a:solidFill>
                <a:effectLst/>
                <a:latin typeface="UTM Avo" panose="02040603050506020204" pitchFamily="18"/>
              </a:rPr>
              <a:t>hành</a:t>
            </a:r>
            <a:r>
              <a:rPr lang="en-US" sz="5400" b="1" i="0" u="none" strike="noStrike" dirty="0">
                <a:solidFill>
                  <a:srgbClr val="FF0000"/>
                </a:solidFill>
                <a:effectLst/>
                <a:latin typeface="UTM Avo" panose="02040603050506020204" pitchFamily="18"/>
              </a:rPr>
              <a:t> </a:t>
            </a:r>
            <a:r>
              <a:rPr lang="en-US" sz="5400" b="1" i="0" u="none" strike="noStrike" dirty="0" err="1">
                <a:solidFill>
                  <a:srgbClr val="FF0000"/>
                </a:solidFill>
                <a:effectLst/>
                <a:latin typeface="UTM Avo" panose="02040603050506020204" pitchFamily="18"/>
              </a:rPr>
              <a:t>tiếng</a:t>
            </a:r>
            <a:r>
              <a:rPr lang="en-US" sz="5400" b="1" i="0" u="none" strike="noStrike" dirty="0">
                <a:solidFill>
                  <a:srgbClr val="FF0000"/>
                </a:solidFill>
                <a:effectLst/>
                <a:latin typeface="UTM Avo" panose="02040603050506020204" pitchFamily="18"/>
              </a:rPr>
              <a:t> </a:t>
            </a:r>
            <a:r>
              <a:rPr lang="en-US" sz="5400" b="1" i="0" u="none" strike="noStrike" dirty="0" err="1">
                <a:solidFill>
                  <a:srgbClr val="FF0000"/>
                </a:solidFill>
                <a:effectLst/>
                <a:latin typeface="UTM Avo" panose="02040603050506020204" pitchFamily="18"/>
              </a:rPr>
              <a:t>Việ</a:t>
            </a:r>
            <a:r>
              <a:rPr lang="en-US" sz="5400" b="1" dirty="0" err="1">
                <a:solidFill>
                  <a:srgbClr val="FF0000"/>
                </a:solidFill>
                <a:latin typeface="UTM Avo" panose="02040603050506020204" pitchFamily="18"/>
              </a:rPr>
              <a:t>t</a:t>
            </a:r>
            <a:endParaRPr kumimoji="0" lang="en-US" sz="5400" b="1" i="0" u="none" strike="noStrike" kern="0" cap="none" spc="0" normalizeH="0" baseline="0" noProof="0" dirty="0">
              <a:ln>
                <a:noFill/>
              </a:ln>
              <a:solidFill>
                <a:srgbClr val="FF0000"/>
              </a:solidFill>
              <a:effectLst/>
              <a:uLnTx/>
              <a:uFillTx/>
              <a:latin typeface="UTM Avo" panose="02040603050506020204" pitchFamily="18"/>
              <a:cs typeface="Arial" panose="020B0604020202020204" pitchFamily="34" charset="0"/>
              <a:sym typeface="Calibri"/>
            </a:endParaRPr>
          </a:p>
        </p:txBody>
      </p:sp>
      <p:sp>
        <p:nvSpPr>
          <p:cNvPr id="5" name="TextBox 4">
            <a:extLst>
              <a:ext uri="{FF2B5EF4-FFF2-40B4-BE49-F238E27FC236}">
                <a16:creationId xmlns:a16="http://schemas.microsoft.com/office/drawing/2014/main" id="{392ED004-F2AE-2C58-A712-09CFD8AED97B}"/>
              </a:ext>
            </a:extLst>
          </p:cNvPr>
          <p:cNvSpPr txBox="1"/>
          <p:nvPr/>
        </p:nvSpPr>
        <p:spPr>
          <a:xfrm>
            <a:off x="8628026" y="117537"/>
            <a:ext cx="3281916"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Ngữ</a:t>
            </a: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 </a:t>
            </a:r>
            <a:r>
              <a:rPr kumimoji="0" lang="en-US" sz="36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văn</a:t>
            </a: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 6</a:t>
            </a:r>
          </a:p>
        </p:txBody>
      </p:sp>
      <p:sp>
        <p:nvSpPr>
          <p:cNvPr id="6" name="TextBox 5">
            <a:extLst>
              <a:ext uri="{FF2B5EF4-FFF2-40B4-BE49-F238E27FC236}">
                <a16:creationId xmlns:a16="http://schemas.microsoft.com/office/drawing/2014/main" id="{E5D35501-56E2-E626-32F5-CA8769EC5215}"/>
              </a:ext>
            </a:extLst>
          </p:cNvPr>
          <p:cNvSpPr txBox="1"/>
          <p:nvPr/>
        </p:nvSpPr>
        <p:spPr>
          <a:xfrm>
            <a:off x="10551042" y="748695"/>
            <a:ext cx="1358900" cy="492443"/>
          </a:xfrm>
          <a:prstGeom prst="rect">
            <a:avLst/>
          </a:prstGeom>
          <a:noFill/>
        </p:spPr>
        <p:txBody>
          <a:bodyPr wrap="square">
            <a:spAutoFit/>
          </a:bodyPr>
          <a:lstStyle/>
          <a:p>
            <a:pPr algn="r"/>
            <a:r>
              <a:rPr kumimoji="0" lang="en-US" sz="26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Tập</a:t>
            </a:r>
            <a:r>
              <a:rPr kumimoji="0" lang="en-US" sz="2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 1</a:t>
            </a:r>
            <a:endParaRPr lang="en-VN" sz="2600" dirty="0"/>
          </a:p>
        </p:txBody>
      </p:sp>
    </p:spTree>
    <p:extLst>
      <p:ext uri="{BB962C8B-B14F-4D97-AF65-F5344CB8AC3E}">
        <p14:creationId xmlns:p14="http://schemas.microsoft.com/office/powerpoint/2010/main" val="3438162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a:hlinkClick r:id="rId3"/>
            <a:extLst>
              <a:ext uri="{FF2B5EF4-FFF2-40B4-BE49-F238E27FC236}">
                <a16:creationId xmlns:a16="http://schemas.microsoft.com/office/drawing/2014/main" id="{4689C8E7-6B39-2207-5403-F4CA81A6831F}"/>
              </a:ext>
            </a:extLst>
          </p:cNvPr>
          <p:cNvPicPr>
            <a:picLocks noChangeAspect="1"/>
          </p:cNvPicPr>
          <p:nvPr/>
        </p:nvPicPr>
        <p:blipFill>
          <a:blip r:embed="rId4"/>
          <a:stretch>
            <a:fillRect/>
          </a:stretch>
        </p:blipFill>
        <p:spPr>
          <a:xfrm>
            <a:off x="4540059" y="3233928"/>
            <a:ext cx="3111881" cy="1721648"/>
          </a:xfrm>
          <a:prstGeom prst="rect">
            <a:avLst/>
          </a:prstGeom>
        </p:spPr>
      </p:pic>
    </p:spTree>
    <p:extLst>
      <p:ext uri="{BB962C8B-B14F-4D97-AF65-F5344CB8AC3E}">
        <p14:creationId xmlns:p14="http://schemas.microsoft.com/office/powerpoint/2010/main" val="976221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52AA1-D6B4-5444-D72B-691333E6F419}"/>
              </a:ext>
            </a:extLst>
          </p:cNvPr>
          <p:cNvSpPr txBox="1">
            <a:spLocks/>
          </p:cNvSpPr>
          <p:nvPr/>
        </p:nvSpPr>
        <p:spPr>
          <a:xfrm>
            <a:off x="578274" y="2243275"/>
            <a:ext cx="4927924" cy="2371449"/>
          </a:xfrm>
          <a:prstGeom prst="rect">
            <a:avLst/>
          </a:prstGeom>
        </p:spPr>
        <p:txBody>
          <a:bodyPr vert="horz" lIns="91440" tIns="45720" rIns="91440" bIns="45720" rtlCol="0" anchor="ctr">
            <a:normAutofit fontScale="7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70000"/>
              </a:lnSpc>
            </a:pPr>
            <a:r>
              <a:rPr lang="vi-VN" b="1" dirty="0">
                <a:latin typeface="UTM Avo" panose="02040603050506020204" pitchFamily="18"/>
              </a:rPr>
              <a:t>TRÒ CHƠI: </a:t>
            </a:r>
            <a:br>
              <a:rPr lang="vi-VN" b="1" dirty="0">
                <a:latin typeface="UTM Avo" panose="02040603050506020204" pitchFamily="18"/>
              </a:rPr>
            </a:br>
            <a:r>
              <a:rPr lang="vi-VN" b="1" dirty="0">
                <a:latin typeface="UTM Avo" panose="02040603050506020204" pitchFamily="18"/>
              </a:rPr>
              <a:t>AI NHANH HƠN</a:t>
            </a:r>
            <a:endParaRPr lang="en-US" b="1" dirty="0">
              <a:latin typeface="UTM Avo" panose="02040603050506020204" pitchFamily="18"/>
            </a:endParaRPr>
          </a:p>
        </p:txBody>
      </p:sp>
      <p:sp>
        <p:nvSpPr>
          <p:cNvPr id="3" name="Content Placeholder 2">
            <a:extLst>
              <a:ext uri="{FF2B5EF4-FFF2-40B4-BE49-F238E27FC236}">
                <a16:creationId xmlns:a16="http://schemas.microsoft.com/office/drawing/2014/main" id="{F3C56540-A344-1F57-F3A2-2CE3F58F9AAC}"/>
              </a:ext>
            </a:extLst>
          </p:cNvPr>
          <p:cNvSpPr txBox="1">
            <a:spLocks/>
          </p:cNvSpPr>
          <p:nvPr/>
        </p:nvSpPr>
        <p:spPr>
          <a:xfrm>
            <a:off x="5692751" y="1191663"/>
            <a:ext cx="5812913" cy="2371449"/>
          </a:xfrm>
          <a:prstGeom prst="rect">
            <a:avLst/>
          </a:prstGeom>
        </p:spPr>
        <p:txBody>
          <a:bodyPr vert="horz" lIns="91440" tIns="45720" rIns="91440" bIns="45720" rtlCol="0" anchor="ctr">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en-US" sz="2800" kern="100" dirty="0" err="1">
                <a:solidFill>
                  <a:srgbClr val="000000"/>
                </a:solidFill>
                <a:latin typeface="UTM Avo" panose="02040603050506020204" pitchFamily="18"/>
                <a:ea typeface="SimSun" panose="02010600030101010101" pitchFamily="2" charset="-122"/>
                <a:cs typeface="Arial" panose="020B0604020202020204" pitchFamily="34" charset="0"/>
              </a:rPr>
              <a:t>Em</a:t>
            </a:r>
            <a:r>
              <a:rPr lang="en-US" sz="2800" kern="100" dirty="0">
                <a:solidFill>
                  <a:srgbClr val="000000"/>
                </a:solidFill>
                <a:latin typeface="UTM Avo" panose="02040603050506020204" pitchFamily="18"/>
                <a:ea typeface="SimSun" panose="02010600030101010101" pitchFamily="2" charset="-122"/>
                <a:cs typeface="Arial" panose="020B0604020202020204" pitchFamily="34" charset="0"/>
              </a:rPr>
              <a:t> </a:t>
            </a:r>
            <a:r>
              <a:rPr lang="en-US" sz="2800" kern="100" dirty="0" err="1">
                <a:solidFill>
                  <a:srgbClr val="000000"/>
                </a:solidFill>
                <a:latin typeface="UTM Avo" panose="02040603050506020204" pitchFamily="18"/>
                <a:ea typeface="SimSun" panose="02010600030101010101" pitchFamily="2" charset="-122"/>
                <a:cs typeface="Arial" panose="020B0604020202020204" pitchFamily="34" charset="0"/>
              </a:rPr>
              <a:t>hãy</a:t>
            </a:r>
            <a:r>
              <a:rPr lang="en-US" sz="2800" kern="100" dirty="0">
                <a:solidFill>
                  <a:srgbClr val="000000"/>
                </a:solidFill>
                <a:latin typeface="UTM Avo" panose="02040603050506020204" pitchFamily="18"/>
                <a:ea typeface="SimSun" panose="02010600030101010101" pitchFamily="2" charset="-122"/>
                <a:cs typeface="Arial" panose="020B0604020202020204" pitchFamily="34" charset="0"/>
              </a:rPr>
              <a:t> </a:t>
            </a:r>
            <a:r>
              <a:rPr lang="en-US" sz="2800" kern="100" dirty="0" err="1">
                <a:solidFill>
                  <a:srgbClr val="000000"/>
                </a:solidFill>
                <a:latin typeface="UTM Avo" panose="02040603050506020204" pitchFamily="18"/>
                <a:ea typeface="SimSun" panose="02010600030101010101" pitchFamily="2" charset="-122"/>
                <a:cs typeface="Arial" panose="020B0604020202020204" pitchFamily="34" charset="0"/>
              </a:rPr>
              <a:t>tìm</a:t>
            </a:r>
            <a:r>
              <a:rPr lang="en-US" sz="2800" kern="100" dirty="0">
                <a:solidFill>
                  <a:srgbClr val="000000"/>
                </a:solidFill>
                <a:latin typeface="UTM Avo" panose="02040603050506020204" pitchFamily="18"/>
                <a:ea typeface="SimSun" panose="02010600030101010101" pitchFamily="2" charset="-122"/>
                <a:cs typeface="Arial" panose="020B0604020202020204" pitchFamily="34" charset="0"/>
              </a:rPr>
              <a:t> </a:t>
            </a:r>
            <a:r>
              <a:rPr lang="en-US" sz="2800" kern="100" dirty="0" err="1">
                <a:solidFill>
                  <a:srgbClr val="000000"/>
                </a:solidFill>
                <a:latin typeface="UTM Avo" panose="02040603050506020204" pitchFamily="18"/>
                <a:ea typeface="SimSun" panose="02010600030101010101" pitchFamily="2" charset="-122"/>
                <a:cs typeface="Arial" panose="020B0604020202020204" pitchFamily="34" charset="0"/>
              </a:rPr>
              <a:t>những</a:t>
            </a:r>
            <a:r>
              <a:rPr lang="en-US" sz="2800" kern="100" dirty="0">
                <a:solidFill>
                  <a:srgbClr val="000000"/>
                </a:solidFill>
                <a:latin typeface="UTM Avo" panose="02040603050506020204" pitchFamily="18"/>
                <a:ea typeface="SimSun" panose="02010600030101010101" pitchFamily="2" charset="-122"/>
                <a:cs typeface="Arial" panose="020B0604020202020204" pitchFamily="34" charset="0"/>
              </a:rPr>
              <a:t> </a:t>
            </a:r>
            <a:r>
              <a:rPr lang="en-US" sz="2800" kern="100" dirty="0" err="1">
                <a:solidFill>
                  <a:srgbClr val="000000"/>
                </a:solidFill>
                <a:latin typeface="UTM Avo" panose="02040603050506020204" pitchFamily="18"/>
                <a:ea typeface="SimSun" panose="02010600030101010101" pitchFamily="2" charset="-122"/>
                <a:cs typeface="Arial" panose="020B0604020202020204" pitchFamily="34" charset="0"/>
              </a:rPr>
              <a:t>từ</a:t>
            </a:r>
            <a:r>
              <a:rPr lang="en-US" sz="2800" kern="100" dirty="0">
                <a:solidFill>
                  <a:srgbClr val="000000"/>
                </a:solidFill>
                <a:latin typeface="UTM Avo" panose="02040603050506020204" pitchFamily="18"/>
                <a:ea typeface="SimSun" panose="02010600030101010101" pitchFamily="2" charset="-122"/>
                <a:cs typeface="Arial" panose="020B0604020202020204" pitchFamily="34" charset="0"/>
              </a:rPr>
              <a:t> </a:t>
            </a:r>
            <a:r>
              <a:rPr lang="en-US" sz="2800" kern="100" dirty="0" err="1">
                <a:solidFill>
                  <a:srgbClr val="000000"/>
                </a:solidFill>
                <a:latin typeface="UTM Avo" panose="02040603050506020204" pitchFamily="18"/>
                <a:ea typeface="SimSun" panose="02010600030101010101" pitchFamily="2" charset="-122"/>
                <a:cs typeface="Arial" panose="020B0604020202020204" pitchFamily="34" charset="0"/>
              </a:rPr>
              <a:t>láy</a:t>
            </a:r>
            <a:r>
              <a:rPr lang="en-US" sz="2800" kern="100" dirty="0">
                <a:solidFill>
                  <a:srgbClr val="000000"/>
                </a:solidFill>
                <a:latin typeface="UTM Avo" panose="02040603050506020204" pitchFamily="18"/>
                <a:ea typeface="SimSun" panose="02010600030101010101" pitchFamily="2" charset="-122"/>
                <a:cs typeface="Arial" panose="020B0604020202020204" pitchFamily="34" charset="0"/>
              </a:rPr>
              <a:t> </a:t>
            </a:r>
            <a:r>
              <a:rPr lang="en-US" sz="2800" kern="100" dirty="0" err="1">
                <a:solidFill>
                  <a:srgbClr val="000000"/>
                </a:solidFill>
                <a:latin typeface="UTM Avo" panose="02040603050506020204" pitchFamily="18"/>
                <a:ea typeface="SimSun" panose="02010600030101010101" pitchFamily="2" charset="-122"/>
                <a:cs typeface="Arial" panose="020B0604020202020204" pitchFamily="34" charset="0"/>
              </a:rPr>
              <a:t>miêu</a:t>
            </a:r>
            <a:r>
              <a:rPr lang="en-US" sz="2800" kern="100" dirty="0">
                <a:solidFill>
                  <a:srgbClr val="000000"/>
                </a:solidFill>
                <a:latin typeface="UTM Avo" panose="02040603050506020204" pitchFamily="18"/>
                <a:ea typeface="SimSun" panose="02010600030101010101" pitchFamily="2" charset="-122"/>
                <a:cs typeface="Arial" panose="020B0604020202020204" pitchFamily="34" charset="0"/>
              </a:rPr>
              <a:t> </a:t>
            </a:r>
            <a:r>
              <a:rPr lang="en-US" sz="2800" kern="100" dirty="0" err="1">
                <a:solidFill>
                  <a:srgbClr val="000000"/>
                </a:solidFill>
                <a:latin typeface="UTM Avo" panose="02040603050506020204" pitchFamily="18"/>
                <a:ea typeface="SimSun" panose="02010600030101010101" pitchFamily="2" charset="-122"/>
                <a:cs typeface="Arial" panose="020B0604020202020204" pitchFamily="34" charset="0"/>
              </a:rPr>
              <a:t>tả</a:t>
            </a:r>
            <a:r>
              <a:rPr lang="en-US" sz="2800" kern="100" dirty="0">
                <a:solidFill>
                  <a:srgbClr val="000000"/>
                </a:solidFill>
                <a:latin typeface="UTM Avo" panose="02040603050506020204" pitchFamily="18"/>
                <a:ea typeface="SimSun" panose="02010600030101010101" pitchFamily="2" charset="-122"/>
                <a:cs typeface="Arial" panose="020B0604020202020204" pitchFamily="34" charset="0"/>
              </a:rPr>
              <a:t> </a:t>
            </a:r>
            <a:r>
              <a:rPr lang="en-US" sz="2800" kern="100" dirty="0" err="1">
                <a:solidFill>
                  <a:srgbClr val="000000"/>
                </a:solidFill>
                <a:latin typeface="UTM Avo" panose="02040603050506020204" pitchFamily="18"/>
                <a:ea typeface="SimSun" panose="02010600030101010101" pitchFamily="2" charset="-122"/>
                <a:cs typeface="Arial" panose="020B0604020202020204" pitchFamily="34" charset="0"/>
              </a:rPr>
              <a:t>hình</a:t>
            </a:r>
            <a:r>
              <a:rPr lang="en-US" sz="2800" kern="100" dirty="0">
                <a:solidFill>
                  <a:srgbClr val="000000"/>
                </a:solidFill>
                <a:latin typeface="UTM Avo" panose="02040603050506020204" pitchFamily="18"/>
                <a:ea typeface="SimSun" panose="02010600030101010101" pitchFamily="2" charset="-122"/>
                <a:cs typeface="Arial" panose="020B0604020202020204" pitchFamily="34" charset="0"/>
              </a:rPr>
              <a:t> </a:t>
            </a:r>
            <a:r>
              <a:rPr lang="en-US" sz="2800" kern="100" dirty="0" err="1">
                <a:solidFill>
                  <a:srgbClr val="000000"/>
                </a:solidFill>
                <a:latin typeface="UTM Avo" panose="02040603050506020204" pitchFamily="18"/>
                <a:ea typeface="SimSun" panose="02010600030101010101" pitchFamily="2" charset="-122"/>
                <a:cs typeface="Arial" panose="020B0604020202020204" pitchFamily="34" charset="0"/>
              </a:rPr>
              <a:t>dáng</a:t>
            </a:r>
            <a:r>
              <a:rPr lang="en-US" sz="2800" kern="100" dirty="0">
                <a:solidFill>
                  <a:srgbClr val="000000"/>
                </a:solidFill>
                <a:latin typeface="UTM Avo" panose="02040603050506020204" pitchFamily="18"/>
                <a:ea typeface="SimSun" panose="02010600030101010101" pitchFamily="2" charset="-122"/>
                <a:cs typeface="Arial" panose="020B0604020202020204" pitchFamily="34" charset="0"/>
              </a:rPr>
              <a:t>, </a:t>
            </a:r>
            <a:r>
              <a:rPr lang="en-US" sz="2800" kern="100" dirty="0" err="1">
                <a:solidFill>
                  <a:srgbClr val="000000"/>
                </a:solidFill>
                <a:latin typeface="UTM Avo" panose="02040603050506020204" pitchFamily="18"/>
                <a:ea typeface="SimSun" panose="02010600030101010101" pitchFamily="2" charset="-122"/>
                <a:cs typeface="Arial" panose="020B0604020202020204" pitchFamily="34" charset="0"/>
              </a:rPr>
              <a:t>tính</a:t>
            </a:r>
            <a:r>
              <a:rPr lang="en-US" sz="2800" kern="100" dirty="0">
                <a:solidFill>
                  <a:srgbClr val="000000"/>
                </a:solidFill>
                <a:latin typeface="UTM Avo" panose="02040603050506020204" pitchFamily="18"/>
                <a:ea typeface="SimSun" panose="02010600030101010101" pitchFamily="2" charset="-122"/>
                <a:cs typeface="Arial" panose="020B0604020202020204" pitchFamily="34" charset="0"/>
              </a:rPr>
              <a:t> </a:t>
            </a:r>
            <a:r>
              <a:rPr lang="en-US" sz="2800" kern="100" dirty="0" err="1">
                <a:solidFill>
                  <a:srgbClr val="000000"/>
                </a:solidFill>
                <a:latin typeface="UTM Avo" panose="02040603050506020204" pitchFamily="18"/>
                <a:ea typeface="SimSun" panose="02010600030101010101" pitchFamily="2" charset="-122"/>
                <a:cs typeface="Arial" panose="020B0604020202020204" pitchFamily="34" charset="0"/>
              </a:rPr>
              <a:t>cách</a:t>
            </a:r>
            <a:r>
              <a:rPr lang="en-US" sz="2800" kern="100" dirty="0">
                <a:solidFill>
                  <a:srgbClr val="000000"/>
                </a:solidFill>
                <a:latin typeface="UTM Avo" panose="02040603050506020204" pitchFamily="18"/>
                <a:ea typeface="SimSun" panose="02010600030101010101" pitchFamily="2" charset="-122"/>
                <a:cs typeface="Arial" panose="020B0604020202020204" pitchFamily="34" charset="0"/>
              </a:rPr>
              <a:t> </a:t>
            </a:r>
            <a:r>
              <a:rPr lang="en-US" sz="2800" kern="100" dirty="0" err="1">
                <a:solidFill>
                  <a:srgbClr val="000000"/>
                </a:solidFill>
                <a:latin typeface="UTM Avo" panose="02040603050506020204" pitchFamily="18"/>
                <a:ea typeface="SimSun" panose="02010600030101010101" pitchFamily="2" charset="-122"/>
                <a:cs typeface="Arial" panose="020B0604020202020204" pitchFamily="34" charset="0"/>
              </a:rPr>
              <a:t>của</a:t>
            </a:r>
            <a:r>
              <a:rPr lang="en-US" sz="2800" kern="100" dirty="0">
                <a:solidFill>
                  <a:srgbClr val="000000"/>
                </a:solidFill>
                <a:latin typeface="UTM Avo" panose="02040603050506020204" pitchFamily="18"/>
                <a:ea typeface="SimSun" panose="02010600030101010101" pitchFamily="2" charset="-122"/>
                <a:cs typeface="Arial" panose="020B0604020202020204" pitchFamily="34" charset="0"/>
              </a:rPr>
              <a:t> con </a:t>
            </a:r>
            <a:r>
              <a:rPr lang="en-US" sz="2800" kern="100" dirty="0" err="1">
                <a:solidFill>
                  <a:srgbClr val="000000"/>
                </a:solidFill>
                <a:latin typeface="UTM Avo" panose="02040603050506020204" pitchFamily="18"/>
                <a:ea typeface="SimSun" panose="02010600030101010101" pitchFamily="2" charset="-122"/>
                <a:cs typeface="Arial" panose="020B0604020202020204" pitchFamily="34" charset="0"/>
              </a:rPr>
              <a:t>người</a:t>
            </a:r>
            <a:r>
              <a:rPr lang="en-US" sz="2800" kern="100" dirty="0">
                <a:solidFill>
                  <a:srgbClr val="000000"/>
                </a:solidFill>
                <a:latin typeface="UTM Avo" panose="02040603050506020204" pitchFamily="18"/>
                <a:ea typeface="SimSun" panose="02010600030101010101" pitchFamily="2" charset="-122"/>
                <a:cs typeface="Arial" panose="020B0604020202020204" pitchFamily="34" charset="0"/>
              </a:rPr>
              <a:t>. </a:t>
            </a:r>
            <a:r>
              <a:rPr lang="en-US" sz="2800" kern="100" dirty="0" err="1">
                <a:solidFill>
                  <a:srgbClr val="000000"/>
                </a:solidFill>
                <a:latin typeface="UTM Avo" panose="02040603050506020204" pitchFamily="18"/>
                <a:ea typeface="SimSun" panose="02010600030101010101" pitchFamily="2" charset="-122"/>
                <a:cs typeface="Arial" panose="020B0604020202020204" pitchFamily="34" charset="0"/>
              </a:rPr>
              <a:t>Tổ</a:t>
            </a:r>
            <a:r>
              <a:rPr lang="en-US" sz="2800" kern="100" dirty="0">
                <a:solidFill>
                  <a:srgbClr val="000000"/>
                </a:solidFill>
                <a:latin typeface="UTM Avo" panose="02040603050506020204" pitchFamily="18"/>
                <a:ea typeface="SimSun" panose="02010600030101010101" pitchFamily="2" charset="-122"/>
                <a:cs typeface="Arial" panose="020B0604020202020204" pitchFamily="34" charset="0"/>
              </a:rPr>
              <a:t> </a:t>
            </a:r>
            <a:r>
              <a:rPr lang="en-US" sz="2800" kern="100" dirty="0" err="1">
                <a:solidFill>
                  <a:srgbClr val="000000"/>
                </a:solidFill>
                <a:latin typeface="UTM Avo" panose="02040603050506020204" pitchFamily="18"/>
                <a:ea typeface="SimSun" panose="02010600030101010101" pitchFamily="2" charset="-122"/>
                <a:cs typeface="Arial" panose="020B0604020202020204" pitchFamily="34" charset="0"/>
              </a:rPr>
              <a:t>nào</a:t>
            </a:r>
            <a:r>
              <a:rPr lang="en-US" sz="2800" kern="100" dirty="0">
                <a:solidFill>
                  <a:srgbClr val="000000"/>
                </a:solidFill>
                <a:latin typeface="UTM Avo" panose="02040603050506020204" pitchFamily="18"/>
                <a:ea typeface="SimSun" panose="02010600030101010101" pitchFamily="2" charset="-122"/>
                <a:cs typeface="Arial" panose="020B0604020202020204" pitchFamily="34" charset="0"/>
              </a:rPr>
              <a:t> </a:t>
            </a:r>
            <a:r>
              <a:rPr lang="en-US" sz="2800" kern="100" dirty="0" err="1">
                <a:solidFill>
                  <a:srgbClr val="000000"/>
                </a:solidFill>
                <a:latin typeface="UTM Avo" panose="02040603050506020204" pitchFamily="18"/>
                <a:ea typeface="SimSun" panose="02010600030101010101" pitchFamily="2" charset="-122"/>
                <a:cs typeface="Arial" panose="020B0604020202020204" pitchFamily="34" charset="0"/>
              </a:rPr>
              <a:t>tìm</a:t>
            </a:r>
            <a:r>
              <a:rPr lang="en-US" sz="2800" kern="100" dirty="0">
                <a:solidFill>
                  <a:srgbClr val="000000"/>
                </a:solidFill>
                <a:latin typeface="UTM Avo" panose="02040603050506020204" pitchFamily="18"/>
                <a:ea typeface="SimSun" panose="02010600030101010101" pitchFamily="2" charset="-122"/>
                <a:cs typeface="Arial" panose="020B0604020202020204" pitchFamily="34" charset="0"/>
              </a:rPr>
              <a:t> </a:t>
            </a:r>
            <a:r>
              <a:rPr lang="en-US" sz="2800" kern="100" dirty="0" err="1">
                <a:solidFill>
                  <a:srgbClr val="000000"/>
                </a:solidFill>
                <a:latin typeface="UTM Avo" panose="02040603050506020204" pitchFamily="18"/>
                <a:ea typeface="SimSun" panose="02010600030101010101" pitchFamily="2" charset="-122"/>
                <a:cs typeface="Arial" panose="020B0604020202020204" pitchFamily="34" charset="0"/>
              </a:rPr>
              <a:t>được</a:t>
            </a:r>
            <a:r>
              <a:rPr lang="en-US" sz="2800" kern="100" dirty="0">
                <a:solidFill>
                  <a:srgbClr val="000000"/>
                </a:solidFill>
                <a:latin typeface="UTM Avo" panose="02040603050506020204" pitchFamily="18"/>
                <a:ea typeface="SimSun" panose="02010600030101010101" pitchFamily="2" charset="-122"/>
                <a:cs typeface="Arial" panose="020B0604020202020204" pitchFamily="34" charset="0"/>
              </a:rPr>
              <a:t> </a:t>
            </a:r>
            <a:r>
              <a:rPr lang="en-US" sz="2800" kern="100" dirty="0" err="1">
                <a:solidFill>
                  <a:srgbClr val="000000"/>
                </a:solidFill>
                <a:latin typeface="UTM Avo" panose="02040603050506020204" pitchFamily="18"/>
                <a:ea typeface="SimSun" panose="02010600030101010101" pitchFamily="2" charset="-122"/>
                <a:cs typeface="Arial" panose="020B0604020202020204" pitchFamily="34" charset="0"/>
              </a:rPr>
              <a:t>nhiều</a:t>
            </a:r>
            <a:r>
              <a:rPr lang="en-US" sz="2800" kern="100" dirty="0">
                <a:solidFill>
                  <a:srgbClr val="000000"/>
                </a:solidFill>
                <a:latin typeface="UTM Avo" panose="02040603050506020204" pitchFamily="18"/>
                <a:ea typeface="SimSun" panose="02010600030101010101" pitchFamily="2" charset="-122"/>
                <a:cs typeface="Arial" panose="020B0604020202020204" pitchFamily="34" charset="0"/>
              </a:rPr>
              <a:t> </a:t>
            </a:r>
            <a:r>
              <a:rPr lang="en-US" sz="2800" kern="100" dirty="0" err="1">
                <a:solidFill>
                  <a:srgbClr val="000000"/>
                </a:solidFill>
                <a:latin typeface="UTM Avo" panose="02040603050506020204" pitchFamily="18"/>
                <a:ea typeface="SimSun" panose="02010600030101010101" pitchFamily="2" charset="-122"/>
                <a:cs typeface="Arial" panose="020B0604020202020204" pitchFamily="34" charset="0"/>
              </a:rPr>
              <a:t>nhất</a:t>
            </a:r>
            <a:r>
              <a:rPr lang="en-US" sz="2800" kern="100" dirty="0">
                <a:solidFill>
                  <a:srgbClr val="000000"/>
                </a:solidFill>
                <a:latin typeface="UTM Avo" panose="02040603050506020204" pitchFamily="18"/>
                <a:ea typeface="SimSun" panose="02010600030101010101" pitchFamily="2" charset="-122"/>
                <a:cs typeface="Arial" panose="020B0604020202020204" pitchFamily="34" charset="0"/>
              </a:rPr>
              <a:t> </a:t>
            </a:r>
            <a:r>
              <a:rPr lang="en-US" sz="2800" kern="100" dirty="0" err="1">
                <a:solidFill>
                  <a:srgbClr val="000000"/>
                </a:solidFill>
                <a:latin typeface="UTM Avo" panose="02040603050506020204" pitchFamily="18"/>
                <a:ea typeface="SimSun" panose="02010600030101010101" pitchFamily="2" charset="-122"/>
                <a:cs typeface="Arial" panose="020B0604020202020204" pitchFamily="34" charset="0"/>
              </a:rPr>
              <a:t>sẽ</a:t>
            </a:r>
            <a:r>
              <a:rPr lang="en-US" sz="2800" kern="100" dirty="0">
                <a:solidFill>
                  <a:srgbClr val="000000"/>
                </a:solidFill>
                <a:latin typeface="UTM Avo" panose="02040603050506020204" pitchFamily="18"/>
                <a:ea typeface="SimSun" panose="02010600030101010101" pitchFamily="2" charset="-122"/>
                <a:cs typeface="Arial" panose="020B0604020202020204" pitchFamily="34" charset="0"/>
              </a:rPr>
              <a:t> </a:t>
            </a:r>
            <a:r>
              <a:rPr lang="en-US" sz="2800" kern="100" dirty="0" err="1">
                <a:solidFill>
                  <a:srgbClr val="000000"/>
                </a:solidFill>
                <a:latin typeface="UTM Avo" panose="02040603050506020204" pitchFamily="18"/>
                <a:ea typeface="SimSun" panose="02010600030101010101" pitchFamily="2" charset="-122"/>
                <a:cs typeface="Arial" panose="020B0604020202020204" pitchFamily="34" charset="0"/>
              </a:rPr>
              <a:t>chiến</a:t>
            </a:r>
            <a:r>
              <a:rPr lang="en-US" sz="2800" kern="100" dirty="0">
                <a:solidFill>
                  <a:srgbClr val="000000"/>
                </a:solidFill>
                <a:latin typeface="UTM Avo" panose="02040603050506020204" pitchFamily="18"/>
                <a:ea typeface="SimSun" panose="02010600030101010101" pitchFamily="2" charset="-122"/>
                <a:cs typeface="Arial" panose="020B0604020202020204" pitchFamily="34" charset="0"/>
              </a:rPr>
              <a:t> </a:t>
            </a:r>
            <a:r>
              <a:rPr lang="en-US" sz="2800" kern="100" dirty="0" err="1">
                <a:solidFill>
                  <a:srgbClr val="000000"/>
                </a:solidFill>
                <a:latin typeface="UTM Avo" panose="02040603050506020204" pitchFamily="18"/>
                <a:ea typeface="SimSun" panose="02010600030101010101" pitchFamily="2" charset="-122"/>
                <a:cs typeface="Arial" panose="020B0604020202020204" pitchFamily="34" charset="0"/>
              </a:rPr>
              <a:t>thắng</a:t>
            </a:r>
            <a:r>
              <a:rPr lang="en-US" sz="2800" kern="100" dirty="0">
                <a:solidFill>
                  <a:srgbClr val="000000"/>
                </a:solidFill>
                <a:latin typeface="UTM Avo" panose="02040603050506020204" pitchFamily="18"/>
                <a:ea typeface="SimSun" panose="02010600030101010101" pitchFamily="2" charset="-122"/>
                <a:cs typeface="Arial" panose="020B0604020202020204" pitchFamily="34" charset="0"/>
              </a:rPr>
              <a:t>.</a:t>
            </a:r>
            <a:endParaRPr lang="en-US" sz="2800" dirty="0">
              <a:latin typeface="UTM Avo" panose="02040603050506020204" pitchFamily="18"/>
              <a:ea typeface="Times New Roman" panose="02020603050405020304" pitchFamily="18" charset="0"/>
              <a:cs typeface="Arial" panose="020B0604020202020204" pitchFamily="34" charset="0"/>
            </a:endParaRPr>
          </a:p>
        </p:txBody>
      </p:sp>
      <p:pic>
        <p:nvPicPr>
          <p:cNvPr id="4" name="Picture 2" descr="Cách tăng cân nhanh cho người gầy cỡ nào cũng béo ⋆ Tăng cân cho người gầy">
            <a:extLst>
              <a:ext uri="{FF2B5EF4-FFF2-40B4-BE49-F238E27FC236}">
                <a16:creationId xmlns:a16="http://schemas.microsoft.com/office/drawing/2014/main" id="{9673F29C-3F1B-7BD4-F0F9-0498FB5B2F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9302" y="3563112"/>
            <a:ext cx="5439809" cy="30462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4697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anim calcmode="lin" valueType="num">
                                      <p:cBhvr>
                                        <p:cTn id="18" dur="500" fill="hold"/>
                                        <p:tgtEl>
                                          <p:spTgt spid="4"/>
                                        </p:tgtEl>
                                        <p:attrNameLst>
                                          <p:attrName>ppt_x</p:attrName>
                                        </p:attrNameLst>
                                      </p:cBhvr>
                                      <p:tavLst>
                                        <p:tav tm="0">
                                          <p:val>
                                            <p:strVal val="#ppt_x"/>
                                          </p:val>
                                        </p:tav>
                                        <p:tav tm="100000">
                                          <p:val>
                                            <p:strVal val="#ppt_x"/>
                                          </p:val>
                                        </p:tav>
                                      </p:tavLst>
                                    </p:anim>
                                    <p:anim calcmode="lin" valueType="num">
                                      <p:cBhvr>
                                        <p:cTn id="19"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1AC2B83D-4BFC-1B47-899E-4A26363E9615}"/>
              </a:ext>
            </a:extLst>
          </p:cNvPr>
          <p:cNvPicPr>
            <a:picLocks noChangeAspect="1"/>
          </p:cNvPicPr>
          <p:nvPr/>
        </p:nvPicPr>
        <p:blipFill>
          <a:blip r:embed="rId4"/>
          <a:stretch>
            <a:fillRect/>
          </a:stretch>
        </p:blipFill>
        <p:spPr>
          <a:xfrm>
            <a:off x="4540059" y="3233928"/>
            <a:ext cx="3111881" cy="1721648"/>
          </a:xfrm>
          <a:prstGeom prst="rect">
            <a:avLst/>
          </a:prstGeom>
        </p:spPr>
      </p:pic>
    </p:spTree>
    <p:extLst>
      <p:ext uri="{BB962C8B-B14F-4D97-AF65-F5344CB8AC3E}">
        <p14:creationId xmlns:p14="http://schemas.microsoft.com/office/powerpoint/2010/main" val="2789671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Diagonal Corners Snipped 5">
            <a:extLst>
              <a:ext uri="{FF2B5EF4-FFF2-40B4-BE49-F238E27FC236}">
                <a16:creationId xmlns:a16="http://schemas.microsoft.com/office/drawing/2014/main" id="{175DDE04-5A02-722C-BF93-B62DE1ED197F}"/>
              </a:ext>
            </a:extLst>
          </p:cNvPr>
          <p:cNvSpPr/>
          <p:nvPr/>
        </p:nvSpPr>
        <p:spPr>
          <a:xfrm>
            <a:off x="779370" y="1672247"/>
            <a:ext cx="3652486" cy="771902"/>
          </a:xfrm>
          <a:prstGeom prst="snip2Diag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0" lang="en-US" sz="2800" b="1" i="0" u="none" strike="noStrike" kern="1200" cap="none" spc="0" normalizeH="0" baseline="0" noProof="0" dirty="0">
                <a:ln>
                  <a:noFill/>
                </a:ln>
                <a:solidFill>
                  <a:schemeClr val="tx1"/>
                </a:solidFill>
                <a:effectLst/>
                <a:uLnTx/>
                <a:uFillTx/>
                <a:latin typeface="UTM Avo" panose="02040603050506020204" pitchFamily="18"/>
                <a:ea typeface="Times New Roman" panose="02020603050405020304" pitchFamily="18" charset="0"/>
                <a:cs typeface="Arial" panose="020B0604020202020204" pitchFamily="34" charset="0"/>
              </a:rPr>
              <a:t>I. </a:t>
            </a:r>
            <a:r>
              <a:rPr kumimoji="0" lang="vi-VN" sz="2800" b="1" i="0" u="none" strike="noStrike" kern="1200" cap="none" spc="0" normalizeH="0" baseline="0" noProof="0" dirty="0">
                <a:ln>
                  <a:noFill/>
                </a:ln>
                <a:solidFill>
                  <a:schemeClr val="tx1"/>
                </a:solidFill>
                <a:effectLst/>
                <a:uLnTx/>
                <a:uFillTx/>
                <a:latin typeface="UTM Avo" panose="02040603050506020204" pitchFamily="18"/>
                <a:ea typeface="Times New Roman" panose="02020603050405020304" pitchFamily="18" charset="0"/>
                <a:cs typeface="Arial" panose="020B0604020202020204" pitchFamily="34" charset="0"/>
              </a:rPr>
              <a:t> Lí thuyết</a:t>
            </a:r>
            <a:endParaRPr lang="en-US" sz="2800" dirty="0">
              <a:solidFill>
                <a:schemeClr val="tx1"/>
              </a:solidFill>
              <a:latin typeface="UTM Avo" panose="02040603050506020204" pitchFamily="18"/>
              <a:cs typeface="Arial" panose="020B0604020202020204" pitchFamily="34" charset="0"/>
            </a:endParaRPr>
          </a:p>
        </p:txBody>
      </p:sp>
      <p:sp>
        <p:nvSpPr>
          <p:cNvPr id="3" name="TextBox 2">
            <a:extLst>
              <a:ext uri="{FF2B5EF4-FFF2-40B4-BE49-F238E27FC236}">
                <a16:creationId xmlns:a16="http://schemas.microsoft.com/office/drawing/2014/main" id="{9E390324-0066-EA87-19FF-1CDC5D73A614}"/>
              </a:ext>
            </a:extLst>
          </p:cNvPr>
          <p:cNvSpPr txBox="1"/>
          <p:nvPr/>
        </p:nvSpPr>
        <p:spPr>
          <a:xfrm>
            <a:off x="864714" y="2312911"/>
            <a:ext cx="3881120" cy="523220"/>
          </a:xfrm>
          <a:prstGeom prst="rect">
            <a:avLst/>
          </a:prstGeom>
          <a:noFill/>
        </p:spPr>
        <p:txBody>
          <a:bodyPr wrap="square" rtlCol="0">
            <a:spAutoFit/>
          </a:bodyPr>
          <a:lstStyle/>
          <a:p>
            <a:r>
              <a:rPr lang="vi-VN" sz="2800" b="1" dirty="0">
                <a:latin typeface="UTM Avo" panose="02040603050506020204" pitchFamily="18"/>
                <a:cs typeface="Arial" panose="020B0604020202020204" pitchFamily="34" charset="0"/>
              </a:rPr>
              <a:t>1. Từ láy</a:t>
            </a:r>
            <a:endParaRPr lang="en-US" sz="2800" b="1" dirty="0">
              <a:latin typeface="UTM Avo" panose="02040603050506020204" pitchFamily="18"/>
              <a:cs typeface="Arial" panose="020B0604020202020204" pitchFamily="34" charset="0"/>
            </a:endParaRPr>
          </a:p>
        </p:txBody>
      </p:sp>
      <p:graphicFrame>
        <p:nvGraphicFramePr>
          <p:cNvPr id="4" name="Diagram 3">
            <a:extLst>
              <a:ext uri="{FF2B5EF4-FFF2-40B4-BE49-F238E27FC236}">
                <a16:creationId xmlns:a16="http://schemas.microsoft.com/office/drawing/2014/main" id="{80092B9F-A45E-A982-A7D6-385A84200419}"/>
              </a:ext>
            </a:extLst>
          </p:cNvPr>
          <p:cNvGraphicFramePr/>
          <p:nvPr>
            <p:extLst>
              <p:ext uri="{D42A27DB-BD31-4B8C-83A1-F6EECF244321}">
                <p14:modId xmlns:p14="http://schemas.microsoft.com/office/powerpoint/2010/main" val="1992788827"/>
              </p:ext>
            </p:extLst>
          </p:nvPr>
        </p:nvGraphicFramePr>
        <p:xfrm>
          <a:off x="877693" y="2860515"/>
          <a:ext cx="10436614" cy="38572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6" name="Straight Arrow Connector 5">
            <a:extLst>
              <a:ext uri="{FF2B5EF4-FFF2-40B4-BE49-F238E27FC236}">
                <a16:creationId xmlns:a16="http://schemas.microsoft.com/office/drawing/2014/main" id="{2FC87E76-357A-BB4E-44E3-15F5EC6F642A}"/>
              </a:ext>
            </a:extLst>
          </p:cNvPr>
          <p:cNvCxnSpPr>
            <a:cxnSpLocks/>
          </p:cNvCxnSpPr>
          <p:nvPr/>
        </p:nvCxnSpPr>
        <p:spPr>
          <a:xfrm flipH="1">
            <a:off x="3980873" y="5089237"/>
            <a:ext cx="764961" cy="22167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5CB07442-07E0-CDF5-8B88-1B418163A56B}"/>
              </a:ext>
            </a:extLst>
          </p:cNvPr>
          <p:cNvCxnSpPr>
            <a:cxnSpLocks/>
          </p:cNvCxnSpPr>
          <p:nvPr/>
        </p:nvCxnSpPr>
        <p:spPr>
          <a:xfrm>
            <a:off x="7244270" y="5095148"/>
            <a:ext cx="800603" cy="21576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922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4"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D2C08-BE7D-C50C-1F91-7A0ABFDD5063}"/>
              </a:ext>
            </a:extLst>
          </p:cNvPr>
          <p:cNvSpPr txBox="1">
            <a:spLocks/>
          </p:cNvSpPr>
          <p:nvPr/>
        </p:nvSpPr>
        <p:spPr>
          <a:xfrm>
            <a:off x="691896" y="1902606"/>
            <a:ext cx="3422707" cy="617969"/>
          </a:xfrm>
          <a:prstGeom prst="rect">
            <a:avLst/>
          </a:prstGeom>
          <a:noFill/>
          <a:ln>
            <a:noFill/>
          </a:ln>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vi-VN" sz="2800" b="1" dirty="0">
                <a:latin typeface="UTM Avo" panose="02040603050506020204" pitchFamily="18"/>
                <a:cs typeface="Arial" panose="020B0604020202020204" pitchFamily="34" charset="0"/>
              </a:rPr>
              <a:t>2. Ẩn dụ</a:t>
            </a:r>
            <a:endParaRPr lang="en-US" sz="2800" b="1" dirty="0">
              <a:latin typeface="UTM Avo" panose="02040603050506020204" pitchFamily="18"/>
              <a:cs typeface="Arial" panose="020B0604020202020204" pitchFamily="34" charset="0"/>
            </a:endParaRPr>
          </a:p>
        </p:txBody>
      </p:sp>
      <p:sp>
        <p:nvSpPr>
          <p:cNvPr id="3" name="Content Placeholder 2">
            <a:extLst>
              <a:ext uri="{FF2B5EF4-FFF2-40B4-BE49-F238E27FC236}">
                <a16:creationId xmlns:a16="http://schemas.microsoft.com/office/drawing/2014/main" id="{1D7A84E1-D88E-B484-57A7-10FED71816C5}"/>
              </a:ext>
            </a:extLst>
          </p:cNvPr>
          <p:cNvSpPr txBox="1">
            <a:spLocks/>
          </p:cNvSpPr>
          <p:nvPr/>
        </p:nvSpPr>
        <p:spPr>
          <a:xfrm>
            <a:off x="1081417" y="2469000"/>
            <a:ext cx="9720695" cy="177089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spcBef>
                <a:spcPts val="0"/>
              </a:spcBef>
            </a:pPr>
            <a:r>
              <a:rPr lang="vi-VN" dirty="0">
                <a:latin typeface="UTM Avo" panose="02040603050506020204" pitchFamily="18"/>
                <a:cs typeface="Arial" panose="020B0604020202020204" pitchFamily="34" charset="0"/>
              </a:rPr>
              <a:t>Cùng đọc câu thơ sau và chỉ ra ý nghĩa của từ “lửa” được dùng trong câu thơ:</a:t>
            </a:r>
          </a:p>
          <a:p>
            <a:pPr>
              <a:lnSpc>
                <a:spcPct val="150000"/>
              </a:lnSpc>
              <a:spcBef>
                <a:spcPts val="0"/>
              </a:spcBef>
            </a:pPr>
            <a:r>
              <a:rPr lang="vi-VN" i="1" dirty="0">
                <a:latin typeface="UTM Avo" panose="02040603050506020204" pitchFamily="18"/>
                <a:cs typeface="Arial" panose="020B0604020202020204" pitchFamily="34" charset="0"/>
              </a:rPr>
              <a:t>Dưới trăng quyên đã gọi hè</a:t>
            </a:r>
          </a:p>
          <a:p>
            <a:pPr>
              <a:lnSpc>
                <a:spcPct val="150000"/>
              </a:lnSpc>
              <a:spcBef>
                <a:spcPts val="0"/>
              </a:spcBef>
            </a:pPr>
            <a:r>
              <a:rPr lang="vi-VN" i="1" dirty="0">
                <a:latin typeface="UTM Avo" panose="02040603050506020204" pitchFamily="18"/>
                <a:cs typeface="Arial" panose="020B0604020202020204" pitchFamily="34" charset="0"/>
              </a:rPr>
              <a:t>Đầu tường </a:t>
            </a:r>
            <a:r>
              <a:rPr lang="vi-VN" b="1" i="1" u="sng" dirty="0">
                <a:latin typeface="UTM Avo" panose="02040603050506020204" pitchFamily="18"/>
                <a:cs typeface="Arial" panose="020B0604020202020204" pitchFamily="34" charset="0"/>
              </a:rPr>
              <a:t>lửa</a:t>
            </a:r>
            <a:r>
              <a:rPr lang="vi-VN" i="1" dirty="0">
                <a:latin typeface="UTM Avo" panose="02040603050506020204" pitchFamily="18"/>
                <a:cs typeface="Arial" panose="020B0604020202020204" pitchFamily="34" charset="0"/>
              </a:rPr>
              <a:t> lựu </a:t>
            </a:r>
            <a:r>
              <a:rPr lang="vi-VN" i="1">
                <a:latin typeface="UTM Avo" panose="02040603050506020204" pitchFamily="18"/>
                <a:cs typeface="Arial" panose="020B0604020202020204" pitchFamily="34" charset="0"/>
              </a:rPr>
              <a:t>lập lòe đ</a:t>
            </a:r>
            <a:r>
              <a:rPr lang="en-US" i="1">
                <a:latin typeface="UTM Avo" panose="02040603050506020204" pitchFamily="18"/>
                <a:cs typeface="Arial" panose="020B0604020202020204" pitchFamily="34" charset="0"/>
              </a:rPr>
              <a:t>ơ</a:t>
            </a:r>
            <a:r>
              <a:rPr lang="vi-VN" i="1">
                <a:latin typeface="UTM Avo" panose="02040603050506020204" pitchFamily="18"/>
                <a:cs typeface="Arial" panose="020B0604020202020204" pitchFamily="34" charset="0"/>
              </a:rPr>
              <a:t>m bông</a:t>
            </a:r>
            <a:r>
              <a:rPr lang="en-US" i="1">
                <a:latin typeface="UTM Avo" panose="02040603050506020204" pitchFamily="18"/>
                <a:cs typeface="Arial" panose="020B0604020202020204" pitchFamily="34" charset="0"/>
              </a:rPr>
              <a:t>.</a:t>
            </a:r>
            <a:endParaRPr lang="en-US" i="1" dirty="0">
              <a:latin typeface="UTM Avo" panose="02040603050506020204" pitchFamily="18"/>
              <a:cs typeface="Arial" panose="020B0604020202020204" pitchFamily="34" charset="0"/>
            </a:endParaRPr>
          </a:p>
        </p:txBody>
      </p:sp>
      <p:sp>
        <p:nvSpPr>
          <p:cNvPr id="4" name="TextBox 3">
            <a:extLst>
              <a:ext uri="{FF2B5EF4-FFF2-40B4-BE49-F238E27FC236}">
                <a16:creationId xmlns:a16="http://schemas.microsoft.com/office/drawing/2014/main" id="{99A7009E-3A97-68C8-3F36-549A49F7AC2D}"/>
              </a:ext>
            </a:extLst>
          </p:cNvPr>
          <p:cNvSpPr txBox="1"/>
          <p:nvPr/>
        </p:nvSpPr>
        <p:spPr>
          <a:xfrm>
            <a:off x="1107440" y="4806284"/>
            <a:ext cx="11084560" cy="1207703"/>
          </a:xfrm>
          <a:prstGeom prst="rect">
            <a:avLst/>
          </a:prstGeom>
          <a:noFill/>
        </p:spPr>
        <p:txBody>
          <a:bodyPr wrap="square" rtlCol="0">
            <a:spAutoFit/>
          </a:bodyPr>
          <a:lstStyle/>
          <a:p>
            <a:pPr marL="285750" indent="-285750">
              <a:lnSpc>
                <a:spcPct val="150000"/>
              </a:lnSpc>
              <a:buFont typeface="Symbol" panose="05050102010706020507" pitchFamily="18" charset="2"/>
              <a:buChar char="Þ"/>
            </a:pPr>
            <a:r>
              <a:rPr lang="vi-VN" sz="2600" dirty="0">
                <a:latin typeface="UTM Avo" panose="02040603050506020204" pitchFamily="18"/>
                <a:cs typeface="Arial" panose="020B0604020202020204" pitchFamily="34" charset="0"/>
              </a:rPr>
              <a:t> Lửa: ngầm chỉ hoa lựu, có sự tương đồng về màu sắc.</a:t>
            </a:r>
          </a:p>
          <a:p>
            <a:pPr marL="285750" indent="-285750">
              <a:lnSpc>
                <a:spcPct val="150000"/>
              </a:lnSpc>
              <a:buFont typeface="Symbol" panose="05050102010706020507" pitchFamily="18" charset="2"/>
              <a:buChar char="Þ"/>
            </a:pPr>
            <a:r>
              <a:rPr lang="vi-VN" sz="2600" dirty="0">
                <a:latin typeface="UTM Avo" panose="02040603050506020204" pitchFamily="18"/>
                <a:cs typeface="Arial" panose="020B0604020202020204" pitchFamily="34" charset="0"/>
              </a:rPr>
              <a:t> Biện pháp tu từ ẩn dụ.</a:t>
            </a:r>
            <a:endParaRPr lang="en-US" sz="2600" dirty="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4079446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87A3F13-0CAF-7815-B53F-F7E28171F5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A84975-8E21-F81F-F804-4E20C3F0DDF9}"/>
              </a:ext>
            </a:extLst>
          </p:cNvPr>
          <p:cNvSpPr txBox="1">
            <a:spLocks/>
          </p:cNvSpPr>
          <p:nvPr/>
        </p:nvSpPr>
        <p:spPr>
          <a:xfrm>
            <a:off x="691896" y="1902606"/>
            <a:ext cx="3422707" cy="617969"/>
          </a:xfrm>
          <a:prstGeom prst="rect">
            <a:avLst/>
          </a:prstGeom>
          <a:noFill/>
          <a:ln>
            <a:noFill/>
          </a:ln>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vi-VN" sz="2800" b="1">
                <a:latin typeface="UTM Avo" panose="02040603050506020204" pitchFamily="18"/>
                <a:cs typeface="Arial" panose="020B0604020202020204" pitchFamily="34" charset="0"/>
              </a:rPr>
              <a:t>2. Ẩn dụ</a:t>
            </a:r>
            <a:endParaRPr lang="en-US" sz="2800" b="1" dirty="0">
              <a:latin typeface="UTM Avo" panose="02040603050506020204" pitchFamily="18"/>
              <a:cs typeface="Arial" panose="020B0604020202020204" pitchFamily="34" charset="0"/>
            </a:endParaRPr>
          </a:p>
        </p:txBody>
      </p:sp>
      <p:sp>
        <p:nvSpPr>
          <p:cNvPr id="5" name="TextBox 4">
            <a:extLst>
              <a:ext uri="{FF2B5EF4-FFF2-40B4-BE49-F238E27FC236}">
                <a16:creationId xmlns:a16="http://schemas.microsoft.com/office/drawing/2014/main" id="{B6DB6EF6-7FC8-EE7F-06C5-37455A4894D2}"/>
              </a:ext>
            </a:extLst>
          </p:cNvPr>
          <p:cNvSpPr txBox="1"/>
          <p:nvPr/>
        </p:nvSpPr>
        <p:spPr>
          <a:xfrm>
            <a:off x="1541272" y="2520575"/>
            <a:ext cx="9411208" cy="461665"/>
          </a:xfrm>
          <a:prstGeom prst="rect">
            <a:avLst/>
          </a:prstGeom>
          <a:noFill/>
        </p:spPr>
        <p:txBody>
          <a:bodyPr wrap="square" rtlCol="0">
            <a:spAutoFit/>
          </a:bodyPr>
          <a:lstStyle/>
          <a:p>
            <a:pPr marL="285750" indent="-285750">
              <a:buFontTx/>
              <a:buChar char="-"/>
            </a:pPr>
            <a:r>
              <a:rPr lang="vi-VN" sz="2400" dirty="0">
                <a:latin typeface="UTM Avo" panose="02040603050506020204" pitchFamily="18"/>
                <a:cs typeface="Arial" panose="020B0604020202020204" pitchFamily="34" charset="0"/>
              </a:rPr>
              <a:t>Là gọi sự vật, hiện tượng A bằng tên sự vật, hiện tượng B.</a:t>
            </a:r>
          </a:p>
        </p:txBody>
      </p:sp>
      <p:sp>
        <p:nvSpPr>
          <p:cNvPr id="6" name="TextBox 5">
            <a:extLst>
              <a:ext uri="{FF2B5EF4-FFF2-40B4-BE49-F238E27FC236}">
                <a16:creationId xmlns:a16="http://schemas.microsoft.com/office/drawing/2014/main" id="{0C0E2761-02FF-A812-6CB5-60335879899F}"/>
              </a:ext>
            </a:extLst>
          </p:cNvPr>
          <p:cNvSpPr txBox="1"/>
          <p:nvPr/>
        </p:nvSpPr>
        <p:spPr>
          <a:xfrm>
            <a:off x="1541272" y="3239683"/>
            <a:ext cx="9411208" cy="461665"/>
          </a:xfrm>
          <a:prstGeom prst="rect">
            <a:avLst/>
          </a:prstGeom>
          <a:noFill/>
        </p:spPr>
        <p:txBody>
          <a:bodyPr wrap="square" rtlCol="0">
            <a:spAutoFit/>
          </a:bodyPr>
          <a:lstStyle/>
          <a:p>
            <a:pPr marL="285750" indent="-285750">
              <a:buFontTx/>
              <a:buChar char="-"/>
            </a:pPr>
            <a:r>
              <a:rPr lang="vi-VN" sz="2400" dirty="0">
                <a:latin typeface="UTM Avo" panose="02040603050506020204" pitchFamily="18"/>
                <a:cs typeface="Arial" panose="020B0604020202020204" pitchFamily="34" charset="0"/>
              </a:rPr>
              <a:t>Dựa trên mối quan hệ tương đồng giữa A và B.</a:t>
            </a:r>
          </a:p>
        </p:txBody>
      </p:sp>
      <p:sp>
        <p:nvSpPr>
          <p:cNvPr id="7" name="TextBox 6">
            <a:extLst>
              <a:ext uri="{FF2B5EF4-FFF2-40B4-BE49-F238E27FC236}">
                <a16:creationId xmlns:a16="http://schemas.microsoft.com/office/drawing/2014/main" id="{2CFE3E3B-8278-0844-0DD3-5751FFEC6562}"/>
              </a:ext>
            </a:extLst>
          </p:cNvPr>
          <p:cNvSpPr txBox="1"/>
          <p:nvPr/>
        </p:nvSpPr>
        <p:spPr>
          <a:xfrm>
            <a:off x="1541272" y="3961678"/>
            <a:ext cx="9411208" cy="461665"/>
          </a:xfrm>
          <a:prstGeom prst="rect">
            <a:avLst/>
          </a:prstGeom>
          <a:noFill/>
        </p:spPr>
        <p:txBody>
          <a:bodyPr wrap="square" rtlCol="0">
            <a:spAutoFit/>
          </a:bodyPr>
          <a:lstStyle/>
          <a:p>
            <a:pPr marL="285750" indent="-285750">
              <a:buFontTx/>
              <a:buChar char="-"/>
            </a:pPr>
            <a:r>
              <a:rPr lang="vi-VN" sz="2400" dirty="0">
                <a:latin typeface="UTM Avo" panose="02040603050506020204" pitchFamily="18"/>
                <a:cs typeface="Arial" panose="020B0604020202020204" pitchFamily="34" charset="0"/>
              </a:rPr>
              <a:t>Nhằm tăng sức gợi hình, gợi cảm cho sự diễn đạt.</a:t>
            </a:r>
          </a:p>
        </p:txBody>
      </p:sp>
      <p:sp>
        <p:nvSpPr>
          <p:cNvPr id="8" name="Flowchart: Decision 4">
            <a:extLst>
              <a:ext uri="{FF2B5EF4-FFF2-40B4-BE49-F238E27FC236}">
                <a16:creationId xmlns:a16="http://schemas.microsoft.com/office/drawing/2014/main" id="{CA812521-60A3-04B4-744E-CF51CA5EC49A}"/>
              </a:ext>
            </a:extLst>
          </p:cNvPr>
          <p:cNvSpPr/>
          <p:nvPr/>
        </p:nvSpPr>
        <p:spPr>
          <a:xfrm>
            <a:off x="1316833" y="5212384"/>
            <a:ext cx="3062323" cy="1289665"/>
          </a:xfrm>
          <a:prstGeom prst="flowChartDecision">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vi-VN" sz="2400" dirty="0">
                <a:latin typeface="UTM Avo" panose="02040603050506020204" pitchFamily="18"/>
              </a:rPr>
              <a:t>A</a:t>
            </a:r>
            <a:endParaRPr lang="en-US" sz="2400" dirty="0">
              <a:latin typeface="UTM Avo" panose="02040603050506020204" pitchFamily="18"/>
            </a:endParaRPr>
          </a:p>
        </p:txBody>
      </p:sp>
      <p:sp>
        <p:nvSpPr>
          <p:cNvPr id="9" name="Flowchart: Decision 10">
            <a:extLst>
              <a:ext uri="{FF2B5EF4-FFF2-40B4-BE49-F238E27FC236}">
                <a16:creationId xmlns:a16="http://schemas.microsoft.com/office/drawing/2014/main" id="{F4D37396-41A3-5F78-01C5-59C5A9C4855B}"/>
              </a:ext>
            </a:extLst>
          </p:cNvPr>
          <p:cNvSpPr/>
          <p:nvPr/>
        </p:nvSpPr>
        <p:spPr>
          <a:xfrm>
            <a:off x="7890157" y="5172335"/>
            <a:ext cx="3062323" cy="1289665"/>
          </a:xfrm>
          <a:prstGeom prst="flowChartDecision">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vi-VN" sz="2400" dirty="0">
                <a:latin typeface="UTM Avo" panose="02040603050506020204" pitchFamily="18"/>
              </a:rPr>
              <a:t>B</a:t>
            </a:r>
            <a:endParaRPr lang="en-US" sz="2400" dirty="0">
              <a:latin typeface="UTM Avo" panose="02040603050506020204" pitchFamily="18"/>
            </a:endParaRPr>
          </a:p>
        </p:txBody>
      </p:sp>
      <p:sp>
        <p:nvSpPr>
          <p:cNvPr id="10" name="Arrow: Right 5">
            <a:extLst>
              <a:ext uri="{FF2B5EF4-FFF2-40B4-BE49-F238E27FC236}">
                <a16:creationId xmlns:a16="http://schemas.microsoft.com/office/drawing/2014/main" id="{8BB4EFB8-D386-7A06-1A15-8C3F2519A399}"/>
              </a:ext>
            </a:extLst>
          </p:cNvPr>
          <p:cNvSpPr/>
          <p:nvPr/>
        </p:nvSpPr>
        <p:spPr>
          <a:xfrm>
            <a:off x="4514973" y="5704916"/>
            <a:ext cx="3062323" cy="324464"/>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400">
              <a:latin typeface="UTM Avo" panose="02040603050506020204" pitchFamily="18"/>
            </a:endParaRPr>
          </a:p>
        </p:txBody>
      </p:sp>
      <p:sp>
        <p:nvSpPr>
          <p:cNvPr id="11" name="TextBox 10">
            <a:extLst>
              <a:ext uri="{FF2B5EF4-FFF2-40B4-BE49-F238E27FC236}">
                <a16:creationId xmlns:a16="http://schemas.microsoft.com/office/drawing/2014/main" id="{99C39434-A7DE-6D57-5E85-C73308D449B8}"/>
              </a:ext>
            </a:extLst>
          </p:cNvPr>
          <p:cNvSpPr txBox="1"/>
          <p:nvPr/>
        </p:nvSpPr>
        <p:spPr>
          <a:xfrm>
            <a:off x="4514973" y="4977329"/>
            <a:ext cx="3205316" cy="461665"/>
          </a:xfrm>
          <a:prstGeom prst="rect">
            <a:avLst/>
          </a:prstGeom>
          <a:noFill/>
        </p:spPr>
        <p:txBody>
          <a:bodyPr wrap="square" rtlCol="0">
            <a:spAutoFit/>
          </a:bodyPr>
          <a:lstStyle/>
          <a:p>
            <a:pPr algn="ctr"/>
            <a:r>
              <a:rPr lang="vi-VN" sz="2400" b="1" dirty="0">
                <a:latin typeface="UTM Avo" panose="02040603050506020204" pitchFamily="18"/>
                <a:cs typeface="Arial" panose="020B0604020202020204" pitchFamily="34" charset="0"/>
              </a:rPr>
              <a:t>SƠ ĐỒ ẨN DỤ</a:t>
            </a:r>
            <a:endParaRPr lang="en-US" sz="2400" b="1" dirty="0">
              <a:latin typeface="UTM Avo" panose="02040603050506020204" pitchFamily="18"/>
              <a:cs typeface="Arial" panose="020B0604020202020204" pitchFamily="34" charset="0"/>
            </a:endParaRPr>
          </a:p>
        </p:txBody>
      </p:sp>
      <p:sp>
        <p:nvSpPr>
          <p:cNvPr id="12" name="TextBox 11">
            <a:extLst>
              <a:ext uri="{FF2B5EF4-FFF2-40B4-BE49-F238E27FC236}">
                <a16:creationId xmlns:a16="http://schemas.microsoft.com/office/drawing/2014/main" id="{218B834C-3368-DA1E-83E0-3C00930F7819}"/>
              </a:ext>
            </a:extLst>
          </p:cNvPr>
          <p:cNvSpPr txBox="1"/>
          <p:nvPr/>
        </p:nvSpPr>
        <p:spPr>
          <a:xfrm>
            <a:off x="4480819" y="6172422"/>
            <a:ext cx="3770411" cy="461665"/>
          </a:xfrm>
          <a:prstGeom prst="rect">
            <a:avLst/>
          </a:prstGeom>
          <a:noFill/>
        </p:spPr>
        <p:txBody>
          <a:bodyPr wrap="square" rtlCol="0">
            <a:spAutoFit/>
          </a:bodyPr>
          <a:lstStyle/>
          <a:p>
            <a:pPr algn="ctr"/>
            <a:r>
              <a:rPr lang="vi-VN" sz="2400" b="1" dirty="0">
                <a:latin typeface="UTM Avo" panose="02040603050506020204" pitchFamily="18"/>
                <a:cs typeface="Arial" panose="020B0604020202020204" pitchFamily="34" charset="0"/>
              </a:rPr>
              <a:t>Quan hệ tương đồng</a:t>
            </a:r>
            <a:endParaRPr lang="en-US" sz="2400" b="1" dirty="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2136990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5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animBg="1"/>
      <p:bldP spid="9" grpId="0" animBg="1"/>
      <p:bldP spid="10" grpId="0" animBg="1"/>
      <p:bldP spid="11"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EA561449-791C-6A93-953E-992866A8854A}"/>
              </a:ext>
            </a:extLst>
          </p:cNvPr>
          <p:cNvPicPr>
            <a:picLocks noChangeAspect="1"/>
          </p:cNvPicPr>
          <p:nvPr/>
        </p:nvPicPr>
        <p:blipFill>
          <a:blip r:embed="rId4"/>
          <a:stretch>
            <a:fillRect/>
          </a:stretch>
        </p:blipFill>
        <p:spPr>
          <a:xfrm>
            <a:off x="4540059" y="3233928"/>
            <a:ext cx="3111881" cy="1721648"/>
          </a:xfrm>
          <a:prstGeom prst="rect">
            <a:avLst/>
          </a:prstGeom>
        </p:spPr>
      </p:pic>
    </p:spTree>
    <p:extLst>
      <p:ext uri="{BB962C8B-B14F-4D97-AF65-F5344CB8AC3E}">
        <p14:creationId xmlns:p14="http://schemas.microsoft.com/office/powerpoint/2010/main" val="1997027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D700B7ED-06D8-C3C9-88FA-2DB38561B192}"/>
              </a:ext>
            </a:extLst>
          </p:cNvPr>
          <p:cNvGraphicFramePr/>
          <p:nvPr>
            <p:extLst>
              <p:ext uri="{D42A27DB-BD31-4B8C-83A1-F6EECF244321}">
                <p14:modId xmlns:p14="http://schemas.microsoft.com/office/powerpoint/2010/main" val="3130274272"/>
              </p:ext>
            </p:extLst>
          </p:nvPr>
        </p:nvGraphicFramePr>
        <p:xfrm>
          <a:off x="2031999" y="2900516"/>
          <a:ext cx="8128000" cy="35426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B6F1174C-E212-85B2-8891-33DAE29A60D6}"/>
              </a:ext>
            </a:extLst>
          </p:cNvPr>
          <p:cNvSpPr txBox="1"/>
          <p:nvPr/>
        </p:nvSpPr>
        <p:spPr>
          <a:xfrm>
            <a:off x="4134463" y="1589300"/>
            <a:ext cx="3923071" cy="584775"/>
          </a:xfrm>
          <a:prstGeom prst="rect">
            <a:avLst/>
          </a:prstGeom>
          <a:noFill/>
        </p:spPr>
        <p:txBody>
          <a:bodyPr wrap="square" rtlCol="0">
            <a:spAutoFit/>
          </a:bodyPr>
          <a:lstStyle/>
          <a:p>
            <a:pPr algn="ctr"/>
            <a:r>
              <a:rPr lang="vi-VN" sz="3200" b="1" dirty="0">
                <a:latin typeface="UTM Avo" panose="02040603050506020204" pitchFamily="18"/>
                <a:cs typeface="Arial" panose="020B0604020202020204" pitchFamily="34" charset="0"/>
              </a:rPr>
              <a:t>Bài 1:</a:t>
            </a:r>
            <a:endParaRPr lang="en-US" sz="3200" b="1" dirty="0">
              <a:latin typeface="UTM Avo" panose="02040603050506020204" pitchFamily="18"/>
              <a:cs typeface="Arial" panose="020B0604020202020204" pitchFamily="34" charset="0"/>
            </a:endParaRPr>
          </a:p>
        </p:txBody>
      </p:sp>
      <p:sp>
        <p:nvSpPr>
          <p:cNvPr id="4" name="TextBox 3">
            <a:extLst>
              <a:ext uri="{FF2B5EF4-FFF2-40B4-BE49-F238E27FC236}">
                <a16:creationId xmlns:a16="http://schemas.microsoft.com/office/drawing/2014/main" id="{7C6A705C-C29B-27CF-3D5E-FB10C95DEAC9}"/>
              </a:ext>
            </a:extLst>
          </p:cNvPr>
          <p:cNvSpPr txBox="1"/>
          <p:nvPr/>
        </p:nvSpPr>
        <p:spPr>
          <a:xfrm>
            <a:off x="894734" y="2221297"/>
            <a:ext cx="10402530" cy="1207703"/>
          </a:xfrm>
          <a:prstGeom prst="rect">
            <a:avLst/>
          </a:prstGeom>
          <a:noFill/>
        </p:spPr>
        <p:txBody>
          <a:bodyPr wrap="square" rtlCol="0">
            <a:spAutoFit/>
          </a:bodyPr>
          <a:lstStyle/>
          <a:p>
            <a:pPr algn="ctr">
              <a:lnSpc>
                <a:spcPct val="150000"/>
              </a:lnSpc>
            </a:pPr>
            <a:r>
              <a:rPr lang="vi-VN" sz="2600" b="1" dirty="0">
                <a:latin typeface="UTM Avo" panose="02040603050506020204" pitchFamily="18"/>
                <a:cs typeface="Arial" panose="020B0604020202020204" pitchFamily="34" charset="0"/>
              </a:rPr>
              <a:t>Nhiệm vụ</a:t>
            </a:r>
            <a:r>
              <a:rPr lang="vi-VN" sz="2600" dirty="0">
                <a:latin typeface="UTM Avo" panose="02040603050506020204" pitchFamily="18"/>
                <a:cs typeface="Arial" panose="020B0604020202020204" pitchFamily="34" charset="0"/>
              </a:rPr>
              <a:t>: Tìm từ láy và phân tích tác dụng của chúng đối với việc thể hiện nội dung</a:t>
            </a:r>
            <a:endParaRPr lang="en-US" sz="2600" dirty="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4083885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5" name="Table 5">
            <a:extLst>
              <a:ext uri="{FF2B5EF4-FFF2-40B4-BE49-F238E27FC236}">
                <a16:creationId xmlns:a16="http://schemas.microsoft.com/office/drawing/2014/main" id="{D1B05179-7BF9-F0DD-341A-647DEB1C910B}"/>
              </a:ext>
            </a:extLst>
          </p:cNvPr>
          <p:cNvGraphicFramePr>
            <a:graphicFrameLocks noGrp="1"/>
          </p:cNvGraphicFramePr>
          <p:nvPr>
            <p:extLst>
              <p:ext uri="{D42A27DB-BD31-4B8C-83A1-F6EECF244321}">
                <p14:modId xmlns:p14="http://schemas.microsoft.com/office/powerpoint/2010/main" val="1181649321"/>
              </p:ext>
            </p:extLst>
          </p:nvPr>
        </p:nvGraphicFramePr>
        <p:xfrm>
          <a:off x="353959" y="1304544"/>
          <a:ext cx="11474245" cy="5351596"/>
        </p:xfrm>
        <a:graphic>
          <a:graphicData uri="http://schemas.openxmlformats.org/drawingml/2006/table">
            <a:tbl>
              <a:tblPr firstRow="1" bandRow="1">
                <a:tableStyleId>{72833802-FEF1-4C79-8D5D-14CF1EAF98D9}</a:tableStyleId>
              </a:tblPr>
              <a:tblGrid>
                <a:gridCol w="1913753">
                  <a:extLst>
                    <a:ext uri="{9D8B030D-6E8A-4147-A177-3AD203B41FA5}">
                      <a16:colId xmlns:a16="http://schemas.microsoft.com/office/drawing/2014/main" val="2981134620"/>
                    </a:ext>
                  </a:extLst>
                </a:gridCol>
                <a:gridCol w="4437888">
                  <a:extLst>
                    <a:ext uri="{9D8B030D-6E8A-4147-A177-3AD203B41FA5}">
                      <a16:colId xmlns:a16="http://schemas.microsoft.com/office/drawing/2014/main" val="460952774"/>
                    </a:ext>
                  </a:extLst>
                </a:gridCol>
                <a:gridCol w="5122604">
                  <a:extLst>
                    <a:ext uri="{9D8B030D-6E8A-4147-A177-3AD203B41FA5}">
                      <a16:colId xmlns:a16="http://schemas.microsoft.com/office/drawing/2014/main" val="1509880"/>
                    </a:ext>
                  </a:extLst>
                </a:gridCol>
              </a:tblGrid>
              <a:tr h="645407">
                <a:tc>
                  <a:txBody>
                    <a:bodyPr/>
                    <a:lstStyle/>
                    <a:p>
                      <a:pPr algn="ctr"/>
                      <a:r>
                        <a:rPr lang="vi-VN" sz="2200" dirty="0">
                          <a:solidFill>
                            <a:schemeClr val="tx1"/>
                          </a:solidFill>
                          <a:latin typeface="UTM Avo" panose="02040603050506020204" pitchFamily="18"/>
                          <a:cs typeface="Arial" panose="020B0604020202020204" pitchFamily="34" charset="0"/>
                        </a:rPr>
                        <a:t>Từ láy</a:t>
                      </a:r>
                      <a:endParaRPr lang="en-US" sz="2200" dirty="0">
                        <a:solidFill>
                          <a:schemeClr val="tx1"/>
                        </a:solidFill>
                        <a:latin typeface="UTM Avo" panose="02040603050506020204" pitchFamily="18"/>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vi-VN" sz="2200" dirty="0">
                          <a:solidFill>
                            <a:schemeClr val="tx1"/>
                          </a:solidFill>
                          <a:latin typeface="UTM Avo" panose="02040603050506020204" pitchFamily="18"/>
                          <a:cs typeface="Arial" panose="020B0604020202020204" pitchFamily="34" charset="0"/>
                        </a:rPr>
                        <a:t>Nghĩa của từ</a:t>
                      </a:r>
                      <a:endParaRPr lang="en-US" sz="2200" dirty="0">
                        <a:solidFill>
                          <a:schemeClr val="tx1"/>
                        </a:solidFill>
                        <a:latin typeface="UTM Avo" panose="02040603050506020204" pitchFamily="18"/>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vi-VN" sz="2200" dirty="0">
                          <a:solidFill>
                            <a:schemeClr val="tx1"/>
                          </a:solidFill>
                          <a:latin typeface="UTM Avo" panose="02040603050506020204" pitchFamily="18"/>
                          <a:cs typeface="Arial" panose="020B0604020202020204" pitchFamily="34" charset="0"/>
                        </a:rPr>
                        <a:t>Ý nghĩa</a:t>
                      </a:r>
                      <a:endParaRPr lang="en-US" sz="2200" dirty="0">
                        <a:solidFill>
                          <a:schemeClr val="tx1"/>
                        </a:solidFill>
                        <a:latin typeface="UTM Avo" panose="02040603050506020204" pitchFamily="18"/>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32155852"/>
                  </a:ext>
                </a:extLst>
              </a:tr>
              <a:tr h="665367">
                <a:tc>
                  <a:txBody>
                    <a:bodyPr/>
                    <a:lstStyle/>
                    <a:p>
                      <a:pPr algn="ctr"/>
                      <a:r>
                        <a:rPr lang="vi-VN" sz="2200" dirty="0">
                          <a:solidFill>
                            <a:schemeClr val="tx1"/>
                          </a:solidFill>
                          <a:latin typeface="UTM Avo" panose="02040603050506020204" pitchFamily="18"/>
                          <a:cs typeface="Arial" panose="020B0604020202020204" pitchFamily="34" charset="0"/>
                        </a:rPr>
                        <a:t>Chắt chiu</a:t>
                      </a:r>
                      <a:endParaRPr lang="en-US" sz="2200" dirty="0">
                        <a:solidFill>
                          <a:schemeClr val="tx1"/>
                        </a:solidFill>
                        <a:latin typeface="UTM Avo" panose="02040603050506020204" pitchFamily="18"/>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vi-VN" sz="2200" dirty="0">
                          <a:solidFill>
                            <a:schemeClr val="tx1"/>
                          </a:solidFill>
                          <a:latin typeface="UTM Avo" panose="02040603050506020204" pitchFamily="18"/>
                          <a:cs typeface="Arial" panose="020B0604020202020204" pitchFamily="34" charset="0"/>
                        </a:rPr>
                        <a:t>Dành dụm cẩn thận từng ít một những thứ quý giá.</a:t>
                      </a:r>
                      <a:endParaRPr lang="en-US" sz="2200" dirty="0">
                        <a:solidFill>
                          <a:schemeClr val="tx1"/>
                        </a:solidFill>
                        <a:latin typeface="UTM Avo" panose="02040603050506020204" pitchFamily="18"/>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just"/>
                      <a:r>
                        <a:rPr lang="vi-VN" sz="2200" dirty="0">
                          <a:solidFill>
                            <a:schemeClr val="tx1"/>
                          </a:solidFill>
                          <a:latin typeface="UTM Avo" panose="02040603050506020204" pitchFamily="18"/>
                          <a:cs typeface="Arial" panose="020B0604020202020204" pitchFamily="34" charset="0"/>
                        </a:rPr>
                        <a:t>Tác giả chỉ ra những phép nhiệm màu hay những gì tốt đẹp mà bàn tay mẹ tạo ra cho đứa con và cho cuộc sống sở dĩ có được là nhờ lao động vất vả, gian truân; nhờ sự dành dụm, chắt chiu từng ít một những thứ quý giá.</a:t>
                      </a:r>
                      <a:endParaRPr lang="en-US" sz="2200" dirty="0">
                        <a:solidFill>
                          <a:schemeClr val="tx1"/>
                        </a:solidFill>
                        <a:latin typeface="UTM Avo" panose="02040603050506020204" pitchFamily="18"/>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22179313"/>
                  </a:ext>
                </a:extLst>
              </a:tr>
              <a:tr h="2025029">
                <a:tc>
                  <a:txBody>
                    <a:bodyPr/>
                    <a:lstStyle/>
                    <a:p>
                      <a:pPr algn="ctr"/>
                      <a:r>
                        <a:rPr lang="vi-VN" sz="2200" dirty="0">
                          <a:solidFill>
                            <a:schemeClr val="tx1"/>
                          </a:solidFill>
                          <a:latin typeface="UTM Avo" panose="02040603050506020204" pitchFamily="18"/>
                          <a:cs typeface="Arial" panose="020B0604020202020204" pitchFamily="34" charset="0"/>
                        </a:rPr>
                        <a:t>Dãi dầu</a:t>
                      </a:r>
                      <a:endParaRPr lang="en-US" sz="2200" dirty="0">
                        <a:solidFill>
                          <a:schemeClr val="tx1"/>
                        </a:solidFill>
                        <a:latin typeface="UTM Avo" panose="02040603050506020204" pitchFamily="18"/>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vi-VN" sz="2200" dirty="0">
                          <a:solidFill>
                            <a:schemeClr val="tx1"/>
                          </a:solidFill>
                          <a:latin typeface="UTM Avo" panose="02040603050506020204" pitchFamily="18"/>
                          <a:cs typeface="Arial" panose="020B0604020202020204" pitchFamily="34" charset="0"/>
                        </a:rPr>
                        <a:t>Chịu đựng, trải qua nhiều mưa nắng, vất vả, gian truân.</a:t>
                      </a:r>
                      <a:endParaRPr lang="en-US" sz="2200" dirty="0">
                        <a:solidFill>
                          <a:schemeClr val="tx1"/>
                        </a:solidFill>
                        <a:latin typeface="UTM Avo" panose="02040603050506020204" pitchFamily="18"/>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dirty="0"/>
                    </a:p>
                  </a:txBody>
                  <a:tcPr/>
                </a:tc>
                <a:extLst>
                  <a:ext uri="{0D108BD9-81ED-4DB2-BD59-A6C34878D82A}">
                    <a16:rowId xmlns:a16="http://schemas.microsoft.com/office/drawing/2014/main" val="4186760932"/>
                  </a:ext>
                </a:extLst>
              </a:tr>
              <a:tr h="665367">
                <a:tc>
                  <a:txBody>
                    <a:bodyPr/>
                    <a:lstStyle/>
                    <a:p>
                      <a:pPr algn="ctr"/>
                      <a:r>
                        <a:rPr lang="vi-VN" sz="2200" dirty="0">
                          <a:solidFill>
                            <a:schemeClr val="tx1"/>
                          </a:solidFill>
                          <a:latin typeface="UTM Avo" panose="02040603050506020204" pitchFamily="18"/>
                          <a:cs typeface="Arial" panose="020B0604020202020204" pitchFamily="34" charset="0"/>
                        </a:rPr>
                        <a:t>Nghẹn ngào</a:t>
                      </a:r>
                      <a:endParaRPr lang="en-US" sz="2200" dirty="0">
                        <a:solidFill>
                          <a:schemeClr val="tx1"/>
                        </a:solidFill>
                        <a:latin typeface="UTM Avo" panose="02040603050506020204" pitchFamily="18"/>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vi-VN" sz="2200" dirty="0">
                          <a:solidFill>
                            <a:schemeClr val="tx1"/>
                          </a:solidFill>
                          <a:latin typeface="UTM Avo" panose="02040603050506020204" pitchFamily="18"/>
                          <a:cs typeface="Arial" panose="020B0604020202020204" pitchFamily="34" charset="0"/>
                        </a:rPr>
                        <a:t>Nghẹn lời không nói được vì quá xúc động.</a:t>
                      </a:r>
                      <a:endParaRPr lang="en-US" sz="2200" dirty="0">
                        <a:solidFill>
                          <a:schemeClr val="tx1"/>
                        </a:solidFill>
                        <a:latin typeface="UTM Avo" panose="02040603050506020204" pitchFamily="18"/>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just"/>
                      <a:r>
                        <a:rPr lang="vi-VN" sz="2200" dirty="0">
                          <a:solidFill>
                            <a:schemeClr val="tx1"/>
                          </a:solidFill>
                          <a:latin typeface="UTM Avo" panose="02040603050506020204" pitchFamily="18"/>
                          <a:cs typeface="Arial" panose="020B0604020202020204" pitchFamily="34" charset="0"/>
                        </a:rPr>
                        <a:t>Tác giả thể hiện sự xúc động mãnh liệt, không kìm nén nỗi vất vả của người mẹ và tình yêu sâu sắc đối với người mẹ tảo tần, vất vả của mình.</a:t>
                      </a:r>
                      <a:endParaRPr lang="en-US" sz="2200" dirty="0">
                        <a:solidFill>
                          <a:schemeClr val="tx1"/>
                        </a:solidFill>
                        <a:latin typeface="UTM Avo" panose="02040603050506020204" pitchFamily="18"/>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1213614"/>
                  </a:ext>
                </a:extLst>
              </a:tr>
              <a:tr h="1157160">
                <a:tc>
                  <a:txBody>
                    <a:bodyPr/>
                    <a:lstStyle/>
                    <a:p>
                      <a:pPr algn="ctr"/>
                      <a:r>
                        <a:rPr lang="vi-VN" sz="2200" dirty="0">
                          <a:solidFill>
                            <a:schemeClr val="tx1"/>
                          </a:solidFill>
                          <a:latin typeface="UTM Avo" panose="02040603050506020204" pitchFamily="18"/>
                          <a:cs typeface="Arial" panose="020B0604020202020204" pitchFamily="34" charset="0"/>
                        </a:rPr>
                        <a:t>Rưng rưng</a:t>
                      </a:r>
                      <a:endParaRPr lang="en-US" sz="2200" dirty="0">
                        <a:solidFill>
                          <a:schemeClr val="tx1"/>
                        </a:solidFill>
                        <a:latin typeface="UTM Avo" panose="02040603050506020204" pitchFamily="18"/>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vi-VN" sz="2200" dirty="0">
                          <a:solidFill>
                            <a:schemeClr val="tx1"/>
                          </a:solidFill>
                          <a:latin typeface="UTM Avo" panose="02040603050506020204" pitchFamily="18"/>
                          <a:cs typeface="Arial" panose="020B0604020202020204" pitchFamily="34" charset="0"/>
                        </a:rPr>
                        <a:t>Ứa ra đọng đầy tròng nhưng chưa chảy xuống thành giọt.</a:t>
                      </a:r>
                      <a:endParaRPr lang="en-US" sz="2200" dirty="0">
                        <a:solidFill>
                          <a:schemeClr val="tx1"/>
                        </a:solidFill>
                        <a:latin typeface="UTM Avo" panose="02040603050506020204" pitchFamily="18"/>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sz="2000" dirty="0"/>
                    </a:p>
                  </a:txBody>
                  <a:tcPr/>
                </a:tc>
                <a:extLst>
                  <a:ext uri="{0D108BD9-81ED-4DB2-BD59-A6C34878D82A}">
                    <a16:rowId xmlns:a16="http://schemas.microsoft.com/office/drawing/2014/main" val="2895929933"/>
                  </a:ext>
                </a:extLst>
              </a:tr>
            </a:tbl>
          </a:graphicData>
        </a:graphic>
      </p:graphicFrame>
      <p:sp>
        <p:nvSpPr>
          <p:cNvPr id="6" name="TextBox 5">
            <a:extLst>
              <a:ext uri="{FF2B5EF4-FFF2-40B4-BE49-F238E27FC236}">
                <a16:creationId xmlns:a16="http://schemas.microsoft.com/office/drawing/2014/main" id="{40C4AB8F-8115-CD4C-4614-8301C15000A6}"/>
              </a:ext>
            </a:extLst>
          </p:cNvPr>
          <p:cNvSpPr txBox="1"/>
          <p:nvPr/>
        </p:nvSpPr>
        <p:spPr>
          <a:xfrm>
            <a:off x="4129545" y="671001"/>
            <a:ext cx="3923071" cy="584775"/>
          </a:xfrm>
          <a:prstGeom prst="rect">
            <a:avLst/>
          </a:prstGeom>
          <a:noFill/>
        </p:spPr>
        <p:txBody>
          <a:bodyPr wrap="square" rtlCol="0">
            <a:spAutoFit/>
          </a:bodyPr>
          <a:lstStyle/>
          <a:p>
            <a:pPr algn="ctr"/>
            <a:r>
              <a:rPr lang="vi-VN" sz="3200" b="1" dirty="0">
                <a:latin typeface="UTM Avo" panose="02040603050506020204" pitchFamily="18"/>
                <a:cs typeface="Arial" panose="020B0604020202020204" pitchFamily="34" charset="0"/>
              </a:rPr>
              <a:t>Bài 1:</a:t>
            </a:r>
            <a:endParaRPr lang="en-US" sz="3200" b="1" dirty="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2619360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FE30797-E726-CF7C-0190-5A458945F5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E03FBA-0676-CB37-E154-98FB152A2E28}"/>
              </a:ext>
            </a:extLst>
          </p:cNvPr>
          <p:cNvSpPr txBox="1">
            <a:spLocks/>
          </p:cNvSpPr>
          <p:nvPr/>
        </p:nvSpPr>
        <p:spPr>
          <a:xfrm>
            <a:off x="1199896" y="1693768"/>
            <a:ext cx="9792208" cy="694508"/>
          </a:xfrm>
          <a:prstGeom prst="rect">
            <a:avLst/>
          </a:prstGeom>
          <a:noFill/>
          <a:ln>
            <a:noFill/>
          </a:ln>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vi-VN" sz="3200" b="1" dirty="0">
                <a:latin typeface="UTM Avo" panose="02040603050506020204" pitchFamily="18"/>
                <a:cs typeface="Arial" panose="020B0604020202020204" pitchFamily="34" charset="0"/>
              </a:rPr>
              <a:t>Bài 2: </a:t>
            </a:r>
            <a:r>
              <a:rPr lang="vi-VN" sz="3200" dirty="0">
                <a:latin typeface="UTM Avo" panose="02040603050506020204" pitchFamily="18"/>
                <a:cs typeface="Arial" panose="020B0604020202020204" pitchFamily="34" charset="0"/>
              </a:rPr>
              <a:t>Tìm và phân tích các ẩn dụ</a:t>
            </a:r>
            <a:endParaRPr lang="en-US" sz="3200" dirty="0">
              <a:latin typeface="UTM Avo" panose="02040603050506020204" pitchFamily="18"/>
              <a:cs typeface="Arial" panose="020B0604020202020204" pitchFamily="34" charset="0"/>
            </a:endParaRPr>
          </a:p>
        </p:txBody>
      </p:sp>
      <p:sp>
        <p:nvSpPr>
          <p:cNvPr id="3" name="Content Placeholder 2">
            <a:extLst>
              <a:ext uri="{FF2B5EF4-FFF2-40B4-BE49-F238E27FC236}">
                <a16:creationId xmlns:a16="http://schemas.microsoft.com/office/drawing/2014/main" id="{1E53AA2A-A9CD-B707-33FB-AC395B2AB020}"/>
              </a:ext>
            </a:extLst>
          </p:cNvPr>
          <p:cNvSpPr txBox="1">
            <a:spLocks/>
          </p:cNvSpPr>
          <p:nvPr/>
        </p:nvSpPr>
        <p:spPr>
          <a:xfrm>
            <a:off x="944257" y="2478087"/>
            <a:ext cx="10303486" cy="3983276"/>
          </a:xfrm>
          <a:prstGeom prst="rect">
            <a:avLst/>
          </a:prstGeom>
          <a:noFill/>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spcBef>
                <a:spcPts val="0"/>
              </a:spcBef>
            </a:pPr>
            <a:r>
              <a:rPr lang="vi-VN" b="1" dirty="0">
                <a:solidFill>
                  <a:srgbClr val="000000"/>
                </a:solidFill>
                <a:latin typeface="UTM Avo" panose="02040603050506020204" pitchFamily="18"/>
                <a:ea typeface="Times New Roman" panose="02020603050405020304" pitchFamily="18" charset="0"/>
                <a:cs typeface="Arial" panose="020B0604020202020204" pitchFamily="34" charset="0"/>
              </a:rPr>
              <a:t>Ẩn dụ</a:t>
            </a:r>
            <a:r>
              <a:rPr lang="vi-VN"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vi-VN" i="1" dirty="0">
                <a:solidFill>
                  <a:srgbClr val="000000"/>
                </a:solidFill>
                <a:latin typeface="UTM Avo" panose="02040603050506020204" pitchFamily="18"/>
                <a:ea typeface="Times New Roman" panose="02020603050405020304" pitchFamily="18" charset="0"/>
                <a:cs typeface="Arial" panose="020B0604020202020204" pitchFamily="34" charset="0"/>
              </a:rPr>
              <a:t>cái trăng vàng/ cái trăng tròn/ cái trăng còn nằm nôi/ cái Mặt Trời bé con</a:t>
            </a:r>
            <a:r>
              <a:rPr lang="vi-VN" dirty="0">
                <a:solidFill>
                  <a:srgbClr val="000000"/>
                </a:solidFill>
                <a:latin typeface="UTM Avo" panose="02040603050506020204" pitchFamily="18"/>
                <a:ea typeface="Times New Roman" panose="02020603050405020304" pitchFamily="18" charset="0"/>
                <a:cs typeface="Arial" panose="020B0604020202020204" pitchFamily="34" charset="0"/>
              </a:rPr>
              <a:t> → chỉ người con.</a:t>
            </a:r>
            <a:endParaRPr lang="en-US" dirty="0">
              <a:latin typeface="UTM Avo" panose="02040603050506020204" pitchFamily="18"/>
              <a:ea typeface="Times New Roman" panose="02020603050405020304" pitchFamily="18" charset="0"/>
              <a:cs typeface="Arial" panose="020B0604020202020204" pitchFamily="34" charset="0"/>
            </a:endParaRPr>
          </a:p>
          <a:p>
            <a:pPr algn="just">
              <a:lnSpc>
                <a:spcPct val="150000"/>
              </a:lnSpc>
              <a:spcBef>
                <a:spcPts val="0"/>
              </a:spcBef>
            </a:pPr>
            <a:r>
              <a:rPr lang="vi-VN" b="1" dirty="0">
                <a:solidFill>
                  <a:srgbClr val="000000"/>
                </a:solidFill>
                <a:latin typeface="UTM Avo" panose="02040603050506020204" pitchFamily="18"/>
                <a:ea typeface="Times New Roman" panose="02020603050405020304" pitchFamily="18" charset="0"/>
                <a:cs typeface="Arial" panose="020B0604020202020204" pitchFamily="34" charset="0"/>
              </a:rPr>
              <a:t>Tác dụng</a:t>
            </a:r>
            <a:r>
              <a:rPr lang="vi-VN"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lang="en-US" dirty="0">
              <a:latin typeface="UTM Avo" panose="02040603050506020204" pitchFamily="18"/>
              <a:ea typeface="Times New Roman" panose="02020603050405020304" pitchFamily="18" charset="0"/>
              <a:cs typeface="Arial" panose="020B0604020202020204" pitchFamily="34" charset="0"/>
            </a:endParaRPr>
          </a:p>
          <a:p>
            <a:pPr marL="274320" lvl="1" algn="just">
              <a:lnSpc>
                <a:spcPct val="150000"/>
              </a:lnSpc>
              <a:spcBef>
                <a:spcPts val="0"/>
              </a:spcBef>
            </a:pP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Tăng</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sức</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gợi</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cảm</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cho</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sự</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diễn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đạt</a:t>
            </a: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lang="en-US" sz="2400" dirty="0">
              <a:latin typeface="UTM Avo" panose="02040603050506020204" pitchFamily="18"/>
              <a:ea typeface="Times New Roman" panose="02020603050405020304" pitchFamily="18" charset="0"/>
              <a:cs typeface="Arial" panose="020B0604020202020204" pitchFamily="34" charset="0"/>
            </a:endParaRPr>
          </a:p>
          <a:p>
            <a:pPr marL="274320" lvl="1" algn="just">
              <a:lnSpc>
                <a:spcPct val="150000"/>
              </a:lnSpc>
              <a:spcBef>
                <a:spcPts val="0"/>
              </a:spcBef>
            </a:pP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Thể hiện tình cảm yêu thương vô bờ của người mẹ với con: với mẹ con là trăng, là Mặt Trời,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dù</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ngày</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hay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đêm</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con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vẫn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mãi</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là điều quan trọng nhất.</a:t>
            </a:r>
            <a:endParaRPr lang="en-US" sz="2400" dirty="0">
              <a:latin typeface="UTM Avo" panose="02040603050506020204" pitchFamily="18"/>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711800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88CB2EA-F1B9-1511-0DEA-742DC72D65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9CF447-FBCD-5BDE-3F41-A9F743AB6119}"/>
              </a:ext>
            </a:extLst>
          </p:cNvPr>
          <p:cNvSpPr txBox="1">
            <a:spLocks/>
          </p:cNvSpPr>
          <p:nvPr/>
        </p:nvSpPr>
        <p:spPr>
          <a:xfrm>
            <a:off x="1199896" y="1420998"/>
            <a:ext cx="9792208" cy="70466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vi-VN" sz="3200" b="1" dirty="0">
                <a:latin typeface="UTM Avo" panose="02040603050506020204" pitchFamily="18"/>
                <a:cs typeface="Arial" panose="020B0604020202020204" pitchFamily="34" charset="0"/>
              </a:rPr>
              <a:t>Bài 3: </a:t>
            </a:r>
            <a:endParaRPr lang="en-US" sz="3200" b="1" dirty="0">
              <a:latin typeface="UTM Avo" panose="02040603050506020204" pitchFamily="18"/>
              <a:cs typeface="Arial" panose="020B0604020202020204" pitchFamily="34" charset="0"/>
            </a:endParaRPr>
          </a:p>
        </p:txBody>
      </p:sp>
      <p:graphicFrame>
        <p:nvGraphicFramePr>
          <p:cNvPr id="3" name="Table 4">
            <a:extLst>
              <a:ext uri="{FF2B5EF4-FFF2-40B4-BE49-F238E27FC236}">
                <a16:creationId xmlns:a16="http://schemas.microsoft.com/office/drawing/2014/main" id="{5B468517-EC64-A230-E7FF-4CF2874C42DF}"/>
              </a:ext>
            </a:extLst>
          </p:cNvPr>
          <p:cNvGraphicFramePr>
            <a:graphicFrameLocks noGrp="1"/>
          </p:cNvGraphicFramePr>
          <p:nvPr>
            <p:extLst>
              <p:ext uri="{D42A27DB-BD31-4B8C-83A1-F6EECF244321}">
                <p14:modId xmlns:p14="http://schemas.microsoft.com/office/powerpoint/2010/main" val="3290758544"/>
              </p:ext>
            </p:extLst>
          </p:nvPr>
        </p:nvGraphicFramePr>
        <p:xfrm>
          <a:off x="516228" y="2252569"/>
          <a:ext cx="11159544" cy="4211691"/>
        </p:xfrm>
        <a:graphic>
          <a:graphicData uri="http://schemas.openxmlformats.org/drawingml/2006/table">
            <a:tbl>
              <a:tblPr firstRow="1" bandRow="1">
                <a:tableStyleId>{72833802-FEF1-4C79-8D5D-14CF1EAF98D9}</a:tableStyleId>
              </a:tblPr>
              <a:tblGrid>
                <a:gridCol w="3297507">
                  <a:extLst>
                    <a:ext uri="{9D8B030D-6E8A-4147-A177-3AD203B41FA5}">
                      <a16:colId xmlns:a16="http://schemas.microsoft.com/office/drawing/2014/main" val="3098212537"/>
                    </a:ext>
                  </a:extLst>
                </a:gridCol>
                <a:gridCol w="7862037">
                  <a:extLst>
                    <a:ext uri="{9D8B030D-6E8A-4147-A177-3AD203B41FA5}">
                      <a16:colId xmlns:a16="http://schemas.microsoft.com/office/drawing/2014/main" val="3803870445"/>
                    </a:ext>
                  </a:extLst>
                </a:gridCol>
              </a:tblGrid>
              <a:tr h="717377">
                <a:tc>
                  <a:txBody>
                    <a:bodyPr/>
                    <a:lstStyle/>
                    <a:p>
                      <a:pPr algn="ctr">
                        <a:lnSpc>
                          <a:spcPct val="150000"/>
                        </a:lnSpc>
                      </a:pPr>
                      <a:r>
                        <a:rPr lang="vi-VN" sz="2200" dirty="0">
                          <a:solidFill>
                            <a:schemeClr val="tx1"/>
                          </a:solidFill>
                          <a:latin typeface="UTM Avo" panose="02040603050506020204" pitchFamily="18"/>
                          <a:cs typeface="Arial" panose="020B0604020202020204" pitchFamily="34" charset="0"/>
                        </a:rPr>
                        <a:t>Sự vật được so sánh</a:t>
                      </a:r>
                      <a:endParaRPr lang="en-US" sz="2200" dirty="0">
                        <a:solidFill>
                          <a:schemeClr val="tx1"/>
                        </a:solidFill>
                        <a:latin typeface="UTM Avo" panose="02040603050506020204" pitchFamily="18"/>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pPr>
                      <a:r>
                        <a:rPr lang="vi-VN" sz="2200" dirty="0">
                          <a:solidFill>
                            <a:schemeClr val="tx1"/>
                          </a:solidFill>
                          <a:latin typeface="UTM Avo" panose="02040603050506020204" pitchFamily="18"/>
                          <a:cs typeface="Arial" panose="020B0604020202020204" pitchFamily="34" charset="0"/>
                        </a:rPr>
                        <a:t>Nét nghĩa tương đồng</a:t>
                      </a:r>
                      <a:endParaRPr lang="en-US" sz="2200" dirty="0">
                        <a:solidFill>
                          <a:schemeClr val="tx1"/>
                        </a:solidFill>
                        <a:latin typeface="UTM Avo" panose="02040603050506020204" pitchFamily="18"/>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83997258"/>
                  </a:ext>
                </a:extLst>
              </a:tr>
              <a:tr h="717377">
                <a:tc>
                  <a:txBody>
                    <a:bodyPr/>
                    <a:lstStyle/>
                    <a:p>
                      <a:pPr algn="just">
                        <a:lnSpc>
                          <a:spcPct val="150000"/>
                        </a:lnSpc>
                      </a:pPr>
                      <a:r>
                        <a:rPr lang="vi-VN" sz="2200" kern="1200" dirty="0">
                          <a:solidFill>
                            <a:schemeClr val="tx1"/>
                          </a:solidFill>
                          <a:effectLst/>
                          <a:latin typeface="UTM Avo" panose="02040603050506020204" pitchFamily="18"/>
                          <a:cs typeface="Arial" panose="020B0604020202020204" pitchFamily="34" charset="0"/>
                        </a:rPr>
                        <a:t>a) </a:t>
                      </a:r>
                      <a:r>
                        <a:rPr lang="en-US" sz="2200" kern="1200" dirty="0" err="1">
                          <a:solidFill>
                            <a:schemeClr val="tx1"/>
                          </a:solidFill>
                          <a:effectLst/>
                          <a:latin typeface="UTM Avo" panose="02040603050506020204" pitchFamily="18"/>
                          <a:cs typeface="Arial" panose="020B0604020202020204" pitchFamily="34" charset="0"/>
                        </a:rPr>
                        <a:t>cái</a:t>
                      </a:r>
                      <a:r>
                        <a:rPr lang="en-US" sz="2200" kern="1200" dirty="0">
                          <a:solidFill>
                            <a:schemeClr val="tx1"/>
                          </a:solidFill>
                          <a:effectLst/>
                          <a:latin typeface="UTM Avo" panose="02040603050506020204" pitchFamily="18"/>
                          <a:cs typeface="Arial" panose="020B0604020202020204" pitchFamily="34" charset="0"/>
                        </a:rPr>
                        <a:t> </a:t>
                      </a:r>
                      <a:r>
                        <a:rPr lang="en-US" sz="2200" kern="1200" dirty="0" err="1">
                          <a:solidFill>
                            <a:schemeClr val="tx1"/>
                          </a:solidFill>
                          <a:effectLst/>
                          <a:latin typeface="UTM Avo" panose="02040603050506020204" pitchFamily="18"/>
                          <a:cs typeface="Arial" panose="020B0604020202020204" pitchFamily="34" charset="0"/>
                        </a:rPr>
                        <a:t>khuyết</a:t>
                      </a:r>
                      <a:r>
                        <a:rPr lang="en-US" sz="2200" kern="1200" dirty="0">
                          <a:solidFill>
                            <a:schemeClr val="tx1"/>
                          </a:solidFill>
                          <a:effectLst/>
                          <a:latin typeface="UTM Avo" panose="02040603050506020204" pitchFamily="18"/>
                          <a:cs typeface="Arial" panose="020B0604020202020204" pitchFamily="34" charset="0"/>
                        </a:rPr>
                        <a:t> </a:t>
                      </a:r>
                      <a:r>
                        <a:rPr lang="en-US" sz="2200" kern="1200" dirty="0" err="1">
                          <a:solidFill>
                            <a:schemeClr val="tx1"/>
                          </a:solidFill>
                          <a:effectLst/>
                          <a:latin typeface="UTM Avo" panose="02040603050506020204" pitchFamily="18"/>
                          <a:cs typeface="Arial" panose="020B0604020202020204" pitchFamily="34" charset="0"/>
                        </a:rPr>
                        <a:t>tròn</a:t>
                      </a:r>
                      <a:r>
                        <a:rPr lang="en-US" sz="2200" kern="1200" dirty="0">
                          <a:solidFill>
                            <a:schemeClr val="tx1"/>
                          </a:solidFill>
                          <a:effectLst/>
                          <a:latin typeface="UTM Avo" panose="02040603050506020204" pitchFamily="18"/>
                          <a:cs typeface="Arial" panose="020B0604020202020204" pitchFamily="34" charset="0"/>
                        </a:rPr>
                        <a:t> </a:t>
                      </a:r>
                      <a:r>
                        <a:rPr lang="en-US" sz="2200" kern="1200" dirty="0" err="1">
                          <a:solidFill>
                            <a:schemeClr val="tx1"/>
                          </a:solidFill>
                          <a:effectLst/>
                          <a:latin typeface="UTM Avo" panose="02040603050506020204" pitchFamily="18"/>
                          <a:cs typeface="Arial" panose="020B0604020202020204" pitchFamily="34" charset="0"/>
                        </a:rPr>
                        <a:t>đầy</a:t>
                      </a:r>
                      <a:r>
                        <a:rPr lang="en-US" sz="2200" kern="1200" dirty="0">
                          <a:solidFill>
                            <a:schemeClr val="tx1"/>
                          </a:solidFill>
                          <a:effectLst/>
                          <a:latin typeface="UTM Avo" panose="02040603050506020204" pitchFamily="18"/>
                          <a:cs typeface="Arial" panose="020B0604020202020204" pitchFamily="34" charset="0"/>
                        </a:rPr>
                        <a:t> </a:t>
                      </a:r>
                      <a:endParaRPr lang="en-US" sz="2200" dirty="0">
                        <a:solidFill>
                          <a:schemeClr val="tx1"/>
                        </a:solidFill>
                        <a:latin typeface="UTM Avo" panose="02040603050506020204" pitchFamily="18"/>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2200" kern="1200" dirty="0" err="1">
                          <a:solidFill>
                            <a:schemeClr val="tx1"/>
                          </a:solidFill>
                          <a:effectLst/>
                          <a:latin typeface="UTM Avo" panose="02040603050506020204" pitchFamily="18"/>
                          <a:cs typeface="Arial" panose="020B0604020202020204" pitchFamily="34" charset="0"/>
                        </a:rPr>
                        <a:t>đứa</a:t>
                      </a:r>
                      <a:r>
                        <a:rPr lang="en-US" sz="2200" kern="1200" dirty="0">
                          <a:solidFill>
                            <a:schemeClr val="tx1"/>
                          </a:solidFill>
                          <a:effectLst/>
                          <a:latin typeface="UTM Avo" panose="02040603050506020204" pitchFamily="18"/>
                          <a:cs typeface="Arial" panose="020B0604020202020204" pitchFamily="34" charset="0"/>
                        </a:rPr>
                        <a:t> con </a:t>
                      </a:r>
                      <a:r>
                        <a:rPr lang="en-US" sz="2200" kern="1200" dirty="0" err="1">
                          <a:solidFill>
                            <a:schemeClr val="tx1"/>
                          </a:solidFill>
                          <a:effectLst/>
                          <a:latin typeface="UTM Avo" panose="02040603050506020204" pitchFamily="18"/>
                          <a:cs typeface="Arial" panose="020B0604020202020204" pitchFamily="34" charset="0"/>
                        </a:rPr>
                        <a:t>còn</a:t>
                      </a:r>
                      <a:r>
                        <a:rPr lang="en-US" sz="2200" kern="1200" dirty="0">
                          <a:solidFill>
                            <a:schemeClr val="tx1"/>
                          </a:solidFill>
                          <a:effectLst/>
                          <a:latin typeface="UTM Avo" panose="02040603050506020204" pitchFamily="18"/>
                          <a:cs typeface="Arial" panose="020B0604020202020204" pitchFamily="34" charset="0"/>
                        </a:rPr>
                        <a:t> </a:t>
                      </a:r>
                      <a:r>
                        <a:rPr lang="en-US" sz="2200" kern="1200" dirty="0" err="1">
                          <a:solidFill>
                            <a:schemeClr val="tx1"/>
                          </a:solidFill>
                          <a:effectLst/>
                          <a:latin typeface="UTM Avo" panose="02040603050506020204" pitchFamily="18"/>
                          <a:cs typeface="Arial" panose="020B0604020202020204" pitchFamily="34" charset="0"/>
                        </a:rPr>
                        <a:t>nhỏ</a:t>
                      </a:r>
                      <a:r>
                        <a:rPr lang="en-US" sz="2200" kern="1200" dirty="0">
                          <a:solidFill>
                            <a:schemeClr val="tx1"/>
                          </a:solidFill>
                          <a:effectLst/>
                          <a:latin typeface="UTM Avo" panose="02040603050506020204" pitchFamily="18"/>
                          <a:cs typeface="Arial" panose="020B0604020202020204" pitchFamily="34" charset="0"/>
                        </a:rPr>
                        <a:t>, </a:t>
                      </a:r>
                      <a:r>
                        <a:rPr lang="en-US" sz="2200" kern="1200" dirty="0" err="1">
                          <a:solidFill>
                            <a:schemeClr val="tx1"/>
                          </a:solidFill>
                          <a:effectLst/>
                          <a:latin typeface="UTM Avo" panose="02040603050506020204" pitchFamily="18"/>
                          <a:cs typeface="Arial" panose="020B0604020202020204" pitchFamily="34" charset="0"/>
                        </a:rPr>
                        <a:t>chưa</a:t>
                      </a:r>
                      <a:r>
                        <a:rPr lang="en-US" sz="2200" kern="1200" dirty="0">
                          <a:solidFill>
                            <a:schemeClr val="tx1"/>
                          </a:solidFill>
                          <a:effectLst/>
                          <a:latin typeface="UTM Avo" panose="02040603050506020204" pitchFamily="18"/>
                          <a:cs typeface="Arial" panose="020B0604020202020204" pitchFamily="34" charset="0"/>
                        </a:rPr>
                        <a:t> </a:t>
                      </a:r>
                      <a:r>
                        <a:rPr lang="en-US" sz="2200" kern="1200" dirty="0" err="1">
                          <a:solidFill>
                            <a:schemeClr val="tx1"/>
                          </a:solidFill>
                          <a:effectLst/>
                          <a:latin typeface="UTM Avo" panose="02040603050506020204" pitchFamily="18"/>
                          <a:cs typeface="Arial" panose="020B0604020202020204" pitchFamily="34" charset="0"/>
                        </a:rPr>
                        <a:t>phát</a:t>
                      </a:r>
                      <a:r>
                        <a:rPr lang="en-US" sz="2200" kern="1200" dirty="0">
                          <a:solidFill>
                            <a:schemeClr val="tx1"/>
                          </a:solidFill>
                          <a:effectLst/>
                          <a:latin typeface="UTM Avo" panose="02040603050506020204" pitchFamily="18"/>
                          <a:cs typeface="Arial" panose="020B0604020202020204" pitchFamily="34" charset="0"/>
                        </a:rPr>
                        <a:t> </a:t>
                      </a:r>
                      <a:r>
                        <a:rPr lang="en-US" sz="2200" kern="1200" dirty="0" err="1">
                          <a:solidFill>
                            <a:schemeClr val="tx1"/>
                          </a:solidFill>
                          <a:effectLst/>
                          <a:latin typeface="UTM Avo" panose="02040603050506020204" pitchFamily="18"/>
                          <a:cs typeface="Arial" panose="020B0604020202020204" pitchFamily="34" charset="0"/>
                        </a:rPr>
                        <a:t>triển</a:t>
                      </a:r>
                      <a:r>
                        <a:rPr lang="en-US" sz="2200" kern="1200" dirty="0">
                          <a:solidFill>
                            <a:schemeClr val="tx1"/>
                          </a:solidFill>
                          <a:effectLst/>
                          <a:latin typeface="UTM Avo" panose="02040603050506020204" pitchFamily="18"/>
                          <a:cs typeface="Arial" panose="020B0604020202020204" pitchFamily="34" charset="0"/>
                        </a:rPr>
                        <a:t> </a:t>
                      </a:r>
                      <a:r>
                        <a:rPr lang="en-US" sz="2200" kern="1200" dirty="0" err="1">
                          <a:solidFill>
                            <a:schemeClr val="tx1"/>
                          </a:solidFill>
                          <a:effectLst/>
                          <a:latin typeface="UTM Avo" panose="02040603050506020204" pitchFamily="18"/>
                          <a:cs typeface="Arial" panose="020B0604020202020204" pitchFamily="34" charset="0"/>
                        </a:rPr>
                        <a:t>toàn</a:t>
                      </a:r>
                      <a:r>
                        <a:rPr lang="en-US" sz="2200" kern="1200" dirty="0">
                          <a:solidFill>
                            <a:schemeClr val="tx1"/>
                          </a:solidFill>
                          <a:effectLst/>
                          <a:latin typeface="UTM Avo" panose="02040603050506020204" pitchFamily="18"/>
                          <a:cs typeface="Arial" panose="020B0604020202020204" pitchFamily="34" charset="0"/>
                        </a:rPr>
                        <a:t> </a:t>
                      </a:r>
                      <a:r>
                        <a:rPr lang="en-US" sz="2200" kern="1200" dirty="0" err="1">
                          <a:solidFill>
                            <a:schemeClr val="tx1"/>
                          </a:solidFill>
                          <a:effectLst/>
                          <a:latin typeface="UTM Avo" panose="02040603050506020204" pitchFamily="18"/>
                          <a:cs typeface="Arial" panose="020B0604020202020204" pitchFamily="34" charset="0"/>
                        </a:rPr>
                        <a:t>diện</a:t>
                      </a:r>
                      <a:r>
                        <a:rPr lang="en-US" sz="2200" kern="1200" dirty="0">
                          <a:solidFill>
                            <a:schemeClr val="tx1"/>
                          </a:solidFill>
                          <a:effectLst/>
                          <a:latin typeface="UTM Avo" panose="02040603050506020204" pitchFamily="18"/>
                          <a:cs typeface="Arial" panose="020B0604020202020204" pitchFamily="34" charset="0"/>
                        </a:rPr>
                        <a:t>.</a:t>
                      </a:r>
                      <a:endParaRPr lang="en-US" sz="2200" kern="1200" dirty="0">
                        <a:solidFill>
                          <a:schemeClr val="tx1"/>
                        </a:solidFill>
                        <a:effectLst/>
                        <a:latin typeface="UTM Avo" panose="02040603050506020204" pitchFamily="18"/>
                        <a:ea typeface="+mn-ea"/>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79479755"/>
                  </a:ext>
                </a:extLst>
              </a:tr>
              <a:tr h="717377">
                <a:tc>
                  <a:txBody>
                    <a:bodyPr/>
                    <a:lstStyle/>
                    <a:p>
                      <a:pPr algn="just">
                        <a:lnSpc>
                          <a:spcPct val="150000"/>
                        </a:lnSpc>
                      </a:pPr>
                      <a:r>
                        <a:rPr lang="vi-VN" sz="2200" dirty="0">
                          <a:solidFill>
                            <a:schemeClr val="tx1"/>
                          </a:solidFill>
                          <a:latin typeface="UTM Avo" panose="02040603050506020204" pitchFamily="18"/>
                          <a:cs typeface="Arial" panose="020B0604020202020204" pitchFamily="34" charset="0"/>
                        </a:rPr>
                        <a:t>b) </a:t>
                      </a:r>
                      <a:r>
                        <a:rPr lang="vi-VN" sz="2200" kern="1200" dirty="0">
                          <a:solidFill>
                            <a:schemeClr val="tx1"/>
                          </a:solidFill>
                          <a:effectLst/>
                          <a:latin typeface="UTM Avo" panose="02040603050506020204" pitchFamily="18"/>
                          <a:cs typeface="Arial" panose="020B0604020202020204" pitchFamily="34" charset="0"/>
                        </a:rPr>
                        <a:t>Ăn quả </a:t>
                      </a:r>
                    </a:p>
                    <a:p>
                      <a:pPr algn="just">
                        <a:lnSpc>
                          <a:spcPct val="150000"/>
                        </a:lnSpc>
                      </a:pPr>
                      <a:r>
                        <a:rPr lang="vi-VN" sz="2200" kern="1200" dirty="0">
                          <a:solidFill>
                            <a:schemeClr val="tx1"/>
                          </a:solidFill>
                          <a:effectLst/>
                          <a:latin typeface="UTM Avo" panose="02040603050506020204" pitchFamily="18"/>
                          <a:cs typeface="Arial" panose="020B0604020202020204" pitchFamily="34" charset="0"/>
                        </a:rPr>
                        <a:t>Kẻ trồng cây </a:t>
                      </a:r>
                      <a:endParaRPr lang="en-US" sz="2200" dirty="0">
                        <a:solidFill>
                          <a:schemeClr val="tx1"/>
                        </a:solidFill>
                        <a:latin typeface="UTM Avo" panose="02040603050506020204" pitchFamily="18"/>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vi-VN" sz="2200" kern="1200" dirty="0">
                          <a:solidFill>
                            <a:schemeClr val="tx1"/>
                          </a:solidFill>
                          <a:effectLst/>
                          <a:latin typeface="UTM Avo" panose="02040603050506020204" pitchFamily="18"/>
                          <a:cs typeface="Arial" panose="020B0604020202020204" pitchFamily="34" charset="0"/>
                        </a:rPr>
                        <a:t>sự hưởng thụ thành quả lao động.</a:t>
                      </a:r>
                      <a:endParaRPr lang="en-US" sz="2200" kern="1200" dirty="0">
                        <a:solidFill>
                          <a:schemeClr val="tx1"/>
                        </a:solidFill>
                        <a:effectLst/>
                        <a:latin typeface="UTM Avo" panose="02040603050506020204" pitchFamily="18"/>
                        <a:cs typeface="Arial" panose="020B0604020202020204" pitchFamily="34" charset="0"/>
                      </a:endParaRPr>
                    </a:p>
                    <a:p>
                      <a:pPr marL="0" marR="0" lvl="0" indent="0" algn="just" defTabSz="914400" rtl="0" eaLnBrk="1" fontAlgn="auto" latinLnBrk="0" hangingPunct="1">
                        <a:lnSpc>
                          <a:spcPct val="150000"/>
                        </a:lnSpc>
                        <a:spcBef>
                          <a:spcPts val="0"/>
                        </a:spcBef>
                        <a:spcAft>
                          <a:spcPts val="0"/>
                        </a:spcAft>
                        <a:buClrTx/>
                        <a:buSzTx/>
                        <a:buFontTx/>
                        <a:buNone/>
                        <a:tabLst/>
                        <a:defRPr/>
                      </a:pPr>
                      <a:r>
                        <a:rPr lang="vi-VN" sz="2200" kern="1200" dirty="0">
                          <a:solidFill>
                            <a:schemeClr val="tx1"/>
                          </a:solidFill>
                          <a:effectLst/>
                          <a:latin typeface="UTM Avo" panose="02040603050506020204" pitchFamily="18"/>
                          <a:cs typeface="Arial" panose="020B0604020202020204" pitchFamily="34" charset="0"/>
                        </a:rPr>
                        <a:t>phẩm chất với những người lao động tạo ra thành quả.</a:t>
                      </a:r>
                      <a:endParaRPr lang="en-US" sz="2200" kern="1200" dirty="0">
                        <a:solidFill>
                          <a:schemeClr val="tx1"/>
                        </a:solidFill>
                        <a:effectLst/>
                        <a:latin typeface="UTM Avo" panose="02040603050506020204" pitchFamily="18"/>
                        <a:ea typeface="+mn-ea"/>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54736445"/>
                  </a:ext>
                </a:extLst>
              </a:tr>
              <a:tr h="717377">
                <a:tc>
                  <a:txBody>
                    <a:bodyPr/>
                    <a:lstStyle/>
                    <a:p>
                      <a:pPr algn="just">
                        <a:lnSpc>
                          <a:spcPct val="150000"/>
                        </a:lnSpc>
                      </a:pPr>
                      <a:r>
                        <a:rPr lang="vi-VN" sz="2200" kern="1200" dirty="0">
                          <a:solidFill>
                            <a:schemeClr val="tx1"/>
                          </a:solidFill>
                          <a:effectLst/>
                          <a:latin typeface="UTM Avo" panose="02040603050506020204" pitchFamily="18"/>
                          <a:cs typeface="Arial" panose="020B0604020202020204" pitchFamily="34" charset="0"/>
                        </a:rPr>
                        <a:t>mực - đen </a:t>
                      </a:r>
                      <a:endParaRPr lang="en-US" sz="2200" dirty="0">
                        <a:solidFill>
                          <a:schemeClr val="tx1"/>
                        </a:solidFill>
                        <a:latin typeface="UTM Avo" panose="02040603050506020204" pitchFamily="18"/>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pPr>
                      <a:r>
                        <a:rPr lang="vi-VN" sz="2200" kern="1200" dirty="0">
                          <a:solidFill>
                            <a:schemeClr val="tx1"/>
                          </a:solidFill>
                          <a:effectLst/>
                          <a:latin typeface="UTM Avo" panose="02040603050506020204" pitchFamily="18"/>
                          <a:cs typeface="Arial" panose="020B0604020202020204" pitchFamily="34" charset="0"/>
                        </a:rPr>
                        <a:t>cái tối tăm, cái xấu (tương đồng về phẩm </a:t>
                      </a:r>
                      <a:r>
                        <a:rPr lang="vi-VN" sz="2200" kern="1200">
                          <a:solidFill>
                            <a:schemeClr val="tx1"/>
                          </a:solidFill>
                          <a:effectLst/>
                          <a:latin typeface="UTM Avo" panose="02040603050506020204" pitchFamily="18"/>
                          <a:cs typeface="Arial" panose="020B0604020202020204" pitchFamily="34" charset="0"/>
                        </a:rPr>
                        <a:t>chất)</a:t>
                      </a:r>
                      <a:r>
                        <a:rPr lang="en-US" sz="2200" kern="1200">
                          <a:solidFill>
                            <a:schemeClr val="tx1"/>
                          </a:solidFill>
                          <a:effectLst/>
                          <a:latin typeface="UTM Avo" panose="02040603050506020204" pitchFamily="18"/>
                          <a:cs typeface="Arial" panose="020B0604020202020204" pitchFamily="34" charset="0"/>
                        </a:rPr>
                        <a:t>.</a:t>
                      </a:r>
                      <a:endParaRPr lang="en-US" sz="2200" dirty="0">
                        <a:solidFill>
                          <a:schemeClr val="tx1"/>
                        </a:solidFill>
                        <a:latin typeface="UTM Avo" panose="02040603050506020204" pitchFamily="18"/>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29692522"/>
                  </a:ext>
                </a:extLst>
              </a:tr>
              <a:tr h="717377">
                <a:tc>
                  <a:txBody>
                    <a:bodyPr/>
                    <a:lstStyle/>
                    <a:p>
                      <a:pPr algn="just">
                        <a:lnSpc>
                          <a:spcPct val="150000"/>
                        </a:lnSpc>
                      </a:pPr>
                      <a:r>
                        <a:rPr lang="vi-VN" sz="2200" kern="1200" dirty="0">
                          <a:solidFill>
                            <a:schemeClr val="tx1"/>
                          </a:solidFill>
                          <a:effectLst/>
                          <a:latin typeface="UTM Avo" panose="02040603050506020204" pitchFamily="18"/>
                          <a:cs typeface="Arial" panose="020B0604020202020204" pitchFamily="34" charset="0"/>
                        </a:rPr>
                        <a:t>đèn - rạng </a:t>
                      </a:r>
                      <a:endParaRPr lang="en-US" sz="2200" dirty="0">
                        <a:solidFill>
                          <a:schemeClr val="tx1"/>
                        </a:solidFill>
                        <a:latin typeface="UTM Avo" panose="02040603050506020204" pitchFamily="18"/>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vi-VN" sz="2200" kern="1200" dirty="0">
                          <a:solidFill>
                            <a:schemeClr val="tx1"/>
                          </a:solidFill>
                          <a:effectLst/>
                          <a:latin typeface="UTM Avo" panose="02040603050506020204" pitchFamily="18"/>
                          <a:cs typeface="Arial" panose="020B0604020202020204" pitchFamily="34" charset="0"/>
                        </a:rPr>
                        <a:t>cái sáng sủa, cái tốt, cái hay, cái tiến bộ (tương đồng về phẩm chất).</a:t>
                      </a:r>
                      <a:endParaRPr lang="en-US" sz="2200" kern="1200" dirty="0">
                        <a:solidFill>
                          <a:schemeClr val="tx1"/>
                        </a:solidFill>
                        <a:effectLst/>
                        <a:latin typeface="UTM Avo" panose="02040603050506020204" pitchFamily="18"/>
                        <a:ea typeface="+mn-ea"/>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73538431"/>
                  </a:ext>
                </a:extLst>
              </a:tr>
            </a:tbl>
          </a:graphicData>
        </a:graphic>
      </p:graphicFrame>
    </p:spTree>
    <p:extLst>
      <p:ext uri="{BB962C8B-B14F-4D97-AF65-F5344CB8AC3E}">
        <p14:creationId xmlns:p14="http://schemas.microsoft.com/office/powerpoint/2010/main" val="132781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E224F3CE-A2FA-3EEF-3ED3-6F24AB9B6D1D}"/>
              </a:ext>
            </a:extLst>
          </p:cNvPr>
          <p:cNvPicPr>
            <a:picLocks noChangeAspect="1"/>
          </p:cNvPicPr>
          <p:nvPr/>
        </p:nvPicPr>
        <p:blipFill>
          <a:blip r:embed="rId4"/>
          <a:stretch>
            <a:fillRect/>
          </a:stretch>
        </p:blipFill>
        <p:spPr>
          <a:xfrm>
            <a:off x="4540059" y="3233928"/>
            <a:ext cx="3111881" cy="1721648"/>
          </a:xfrm>
          <a:prstGeom prst="rect">
            <a:avLst/>
          </a:prstGeom>
        </p:spPr>
      </p:pic>
    </p:spTree>
    <p:extLst>
      <p:ext uri="{BB962C8B-B14F-4D97-AF65-F5344CB8AC3E}">
        <p14:creationId xmlns:p14="http://schemas.microsoft.com/office/powerpoint/2010/main" val="323659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2" name="Group 7">
            <a:extLst>
              <a:ext uri="{FF2B5EF4-FFF2-40B4-BE49-F238E27FC236}">
                <a16:creationId xmlns:a16="http://schemas.microsoft.com/office/drawing/2014/main" id="{7184AEFA-6D5C-E5F3-D0D8-A2531D0B4D9D}"/>
              </a:ext>
            </a:extLst>
          </p:cNvPr>
          <p:cNvGrpSpPr/>
          <p:nvPr/>
        </p:nvGrpSpPr>
        <p:grpSpPr>
          <a:xfrm>
            <a:off x="4021926" y="1999684"/>
            <a:ext cx="7095744" cy="3314585"/>
            <a:chOff x="58950" y="20763"/>
            <a:chExt cx="3152687" cy="1132607"/>
          </a:xfrm>
          <a:solidFill>
            <a:schemeClr val="accent4">
              <a:lumMod val="60000"/>
              <a:lumOff val="40000"/>
            </a:schemeClr>
          </a:solidFill>
        </p:grpSpPr>
        <p:sp>
          <p:nvSpPr>
            <p:cNvPr id="13" name="Freeform 8">
              <a:extLst>
                <a:ext uri="{FF2B5EF4-FFF2-40B4-BE49-F238E27FC236}">
                  <a16:creationId xmlns:a16="http://schemas.microsoft.com/office/drawing/2014/main" id="{698D2A87-0DE8-9772-5AA8-4E761EC8251E}"/>
                </a:ext>
              </a:extLst>
            </p:cNvPr>
            <p:cNvSpPr/>
            <p:nvPr/>
          </p:nvSpPr>
          <p:spPr>
            <a:xfrm>
              <a:off x="58950" y="20763"/>
              <a:ext cx="3152687" cy="1132607"/>
            </a:xfrm>
            <a:custGeom>
              <a:avLst/>
              <a:gdLst/>
              <a:ahLst/>
              <a:cxnLst/>
              <a:rect l="l" t="t" r="r" b="b"/>
              <a:pathLst>
                <a:path w="3289168" h="1174133">
                  <a:moveTo>
                    <a:pt x="30996" y="0"/>
                  </a:moveTo>
                  <a:lnTo>
                    <a:pt x="3258172" y="0"/>
                  </a:lnTo>
                  <a:cubicBezTo>
                    <a:pt x="3266392" y="0"/>
                    <a:pt x="3274276" y="3266"/>
                    <a:pt x="3280089" y="9079"/>
                  </a:cubicBezTo>
                  <a:cubicBezTo>
                    <a:pt x="3285902" y="14891"/>
                    <a:pt x="3289168" y="22775"/>
                    <a:pt x="3289168" y="30996"/>
                  </a:cubicBezTo>
                  <a:lnTo>
                    <a:pt x="3289168" y="1143137"/>
                  </a:lnTo>
                  <a:cubicBezTo>
                    <a:pt x="3289168" y="1160256"/>
                    <a:pt x="3275290" y="1174133"/>
                    <a:pt x="3258172" y="1174133"/>
                  </a:cubicBezTo>
                  <a:lnTo>
                    <a:pt x="30996" y="1174133"/>
                  </a:lnTo>
                  <a:cubicBezTo>
                    <a:pt x="22775" y="1174133"/>
                    <a:pt x="14891" y="1170868"/>
                    <a:pt x="9079" y="1165055"/>
                  </a:cubicBezTo>
                  <a:cubicBezTo>
                    <a:pt x="3266" y="1159242"/>
                    <a:pt x="0" y="1151358"/>
                    <a:pt x="0" y="1143137"/>
                  </a:cubicBezTo>
                  <a:lnTo>
                    <a:pt x="0" y="30996"/>
                  </a:lnTo>
                  <a:cubicBezTo>
                    <a:pt x="0" y="22775"/>
                    <a:pt x="3266" y="14891"/>
                    <a:pt x="9079" y="9079"/>
                  </a:cubicBezTo>
                  <a:cubicBezTo>
                    <a:pt x="14891" y="3266"/>
                    <a:pt x="22775" y="0"/>
                    <a:pt x="30996" y="0"/>
                  </a:cubicBezTo>
                  <a:close/>
                </a:path>
              </a:pathLst>
            </a:custGeom>
            <a:grpFill/>
            <a:ln cap="rnd">
              <a:noFill/>
              <a:prstDash val="solid"/>
              <a:round/>
            </a:ln>
          </p:spPr>
        </p:sp>
        <p:sp>
          <p:nvSpPr>
            <p:cNvPr id="14" name="TextBox 9">
              <a:extLst>
                <a:ext uri="{FF2B5EF4-FFF2-40B4-BE49-F238E27FC236}">
                  <a16:creationId xmlns:a16="http://schemas.microsoft.com/office/drawing/2014/main" id="{45D8FD9D-9AB1-F8C8-4573-A6775B86958A}"/>
                </a:ext>
              </a:extLst>
            </p:cNvPr>
            <p:cNvSpPr txBox="1"/>
            <p:nvPr/>
          </p:nvSpPr>
          <p:spPr>
            <a:xfrm>
              <a:off x="152427" y="41526"/>
              <a:ext cx="2965733" cy="1066511"/>
            </a:xfrm>
            <a:prstGeom prst="rect">
              <a:avLst/>
            </a:prstGeom>
            <a:noFill/>
          </p:spPr>
          <p:txBody>
            <a:bodyPr lIns="33867" tIns="33867" rIns="33867" bIns="33867" rtlCol="0" anchor="ctr"/>
            <a:lstStyle/>
            <a:p>
              <a:pPr algn="ctr">
                <a:lnSpc>
                  <a:spcPts val="1789"/>
                </a:lnSpc>
              </a:pPr>
              <a:endParaRPr sz="800"/>
            </a:p>
          </p:txBody>
        </p:sp>
      </p:grpSp>
      <p:grpSp>
        <p:nvGrpSpPr>
          <p:cNvPr id="15" name="Group 10">
            <a:extLst>
              <a:ext uri="{FF2B5EF4-FFF2-40B4-BE49-F238E27FC236}">
                <a16:creationId xmlns:a16="http://schemas.microsoft.com/office/drawing/2014/main" id="{320FAE79-0541-7A52-ECB7-1271E4DB23EA}"/>
              </a:ext>
            </a:extLst>
          </p:cNvPr>
          <p:cNvGrpSpPr/>
          <p:nvPr/>
        </p:nvGrpSpPr>
        <p:grpSpPr>
          <a:xfrm>
            <a:off x="1153891" y="1852006"/>
            <a:ext cx="2373945" cy="4390937"/>
            <a:chOff x="0" y="0"/>
            <a:chExt cx="937855" cy="1734691"/>
          </a:xfrm>
          <a:solidFill>
            <a:schemeClr val="accent4">
              <a:lumMod val="60000"/>
              <a:lumOff val="40000"/>
            </a:schemeClr>
          </a:solidFill>
        </p:grpSpPr>
        <p:sp>
          <p:nvSpPr>
            <p:cNvPr id="16" name="Freeform 11">
              <a:extLst>
                <a:ext uri="{FF2B5EF4-FFF2-40B4-BE49-F238E27FC236}">
                  <a16:creationId xmlns:a16="http://schemas.microsoft.com/office/drawing/2014/main" id="{D56A7EF1-DF92-65AC-CC65-FF411FFC7FC6}"/>
                </a:ext>
              </a:extLst>
            </p:cNvPr>
            <p:cNvSpPr/>
            <p:nvPr/>
          </p:nvSpPr>
          <p:spPr>
            <a:xfrm>
              <a:off x="0" y="0"/>
              <a:ext cx="937855" cy="1734691"/>
            </a:xfrm>
            <a:custGeom>
              <a:avLst/>
              <a:gdLst/>
              <a:ahLst/>
              <a:cxnLst/>
              <a:rect l="l" t="t" r="r" b="b"/>
              <a:pathLst>
                <a:path w="937855" h="1734691">
                  <a:moveTo>
                    <a:pt x="108707" y="0"/>
                  </a:moveTo>
                  <a:lnTo>
                    <a:pt x="829148" y="0"/>
                  </a:lnTo>
                  <a:cubicBezTo>
                    <a:pt x="857979" y="0"/>
                    <a:pt x="885629" y="11453"/>
                    <a:pt x="906015" y="31839"/>
                  </a:cubicBezTo>
                  <a:cubicBezTo>
                    <a:pt x="926402" y="52226"/>
                    <a:pt x="937855" y="79876"/>
                    <a:pt x="937855" y="108707"/>
                  </a:cubicBezTo>
                  <a:lnTo>
                    <a:pt x="937855" y="1625984"/>
                  </a:lnTo>
                  <a:cubicBezTo>
                    <a:pt x="937855" y="1654815"/>
                    <a:pt x="926402" y="1682465"/>
                    <a:pt x="906015" y="1702852"/>
                  </a:cubicBezTo>
                  <a:cubicBezTo>
                    <a:pt x="885629" y="1723238"/>
                    <a:pt x="857979" y="1734691"/>
                    <a:pt x="829148" y="1734691"/>
                  </a:cubicBezTo>
                  <a:lnTo>
                    <a:pt x="108707" y="1734691"/>
                  </a:lnTo>
                  <a:cubicBezTo>
                    <a:pt x="79876" y="1734691"/>
                    <a:pt x="52226" y="1723238"/>
                    <a:pt x="31839" y="1702852"/>
                  </a:cubicBezTo>
                  <a:cubicBezTo>
                    <a:pt x="11453" y="1682465"/>
                    <a:pt x="0" y="1654815"/>
                    <a:pt x="0" y="1625984"/>
                  </a:cubicBezTo>
                  <a:lnTo>
                    <a:pt x="0" y="108707"/>
                  </a:lnTo>
                  <a:cubicBezTo>
                    <a:pt x="0" y="79876"/>
                    <a:pt x="11453" y="52226"/>
                    <a:pt x="31839" y="31839"/>
                  </a:cubicBezTo>
                  <a:cubicBezTo>
                    <a:pt x="52226" y="11453"/>
                    <a:pt x="79876" y="0"/>
                    <a:pt x="108707" y="0"/>
                  </a:cubicBezTo>
                  <a:close/>
                </a:path>
              </a:pathLst>
            </a:custGeom>
            <a:grpFill/>
            <a:ln cap="rnd">
              <a:noFill/>
              <a:prstDash val="solid"/>
              <a:round/>
            </a:ln>
          </p:spPr>
        </p:sp>
        <p:sp>
          <p:nvSpPr>
            <p:cNvPr id="17" name="TextBox 12">
              <a:extLst>
                <a:ext uri="{FF2B5EF4-FFF2-40B4-BE49-F238E27FC236}">
                  <a16:creationId xmlns:a16="http://schemas.microsoft.com/office/drawing/2014/main" id="{FF8D5911-7ED3-B900-8350-736887C00F84}"/>
                </a:ext>
              </a:extLst>
            </p:cNvPr>
            <p:cNvSpPr txBox="1"/>
            <p:nvPr/>
          </p:nvSpPr>
          <p:spPr>
            <a:xfrm>
              <a:off x="0" y="-19050"/>
              <a:ext cx="937855" cy="1753741"/>
            </a:xfrm>
            <a:prstGeom prst="rect">
              <a:avLst/>
            </a:prstGeom>
            <a:grpFill/>
          </p:spPr>
          <p:txBody>
            <a:bodyPr lIns="33867" tIns="33867" rIns="33867" bIns="33867" rtlCol="0" anchor="ctr"/>
            <a:lstStyle/>
            <a:p>
              <a:pPr algn="ctr">
                <a:lnSpc>
                  <a:spcPts val="1789"/>
                </a:lnSpc>
              </a:pPr>
              <a:endParaRPr sz="800"/>
            </a:p>
          </p:txBody>
        </p:sp>
      </p:grpSp>
      <p:sp>
        <p:nvSpPr>
          <p:cNvPr id="18" name="Freeform 17">
            <a:extLst>
              <a:ext uri="{FF2B5EF4-FFF2-40B4-BE49-F238E27FC236}">
                <a16:creationId xmlns:a16="http://schemas.microsoft.com/office/drawing/2014/main" id="{9DACD01D-D62F-893F-32E2-FAA0EF956D36}"/>
              </a:ext>
            </a:extLst>
          </p:cNvPr>
          <p:cNvSpPr/>
          <p:nvPr/>
        </p:nvSpPr>
        <p:spPr>
          <a:xfrm>
            <a:off x="1043754" y="2440177"/>
            <a:ext cx="2594218" cy="3802767"/>
          </a:xfrm>
          <a:custGeom>
            <a:avLst/>
            <a:gdLst/>
            <a:ahLst/>
            <a:cxnLst/>
            <a:rect l="l" t="t" r="r" b="b"/>
            <a:pathLst>
              <a:path w="3891327" h="5704150">
                <a:moveTo>
                  <a:pt x="0" y="0"/>
                </a:moveTo>
                <a:lnTo>
                  <a:pt x="3891327" y="0"/>
                </a:lnTo>
                <a:lnTo>
                  <a:pt x="3891327" y="5704150"/>
                </a:lnTo>
                <a:lnTo>
                  <a:pt x="0" y="5704150"/>
                </a:lnTo>
                <a:lnTo>
                  <a:pt x="0" y="0"/>
                </a:lnTo>
                <a:close/>
              </a:path>
            </a:pathLst>
          </a:custGeom>
          <a:blipFill>
            <a:blip r:embed="rId3">
              <a:extLst>
                <a:ext uri="{96DAC541-7B7A-43D3-8B79-37D633B846F1}">
                  <asvg:svgBlip xmlns:asvg="http://schemas.microsoft.com/office/drawing/2016/SVG/main" r:embed="rId4"/>
                </a:ext>
              </a:extLst>
            </a:blip>
            <a:stretch>
              <a:fillRect b="-1958"/>
            </a:stretch>
          </a:blipFill>
        </p:spPr>
      </p:sp>
      <p:sp>
        <p:nvSpPr>
          <p:cNvPr id="19" name="TextBox 18">
            <a:extLst>
              <a:ext uri="{FF2B5EF4-FFF2-40B4-BE49-F238E27FC236}">
                <a16:creationId xmlns:a16="http://schemas.microsoft.com/office/drawing/2014/main" id="{3CBC6FBF-243D-3851-EE9B-581B0606F13D}"/>
              </a:ext>
            </a:extLst>
          </p:cNvPr>
          <p:cNvSpPr txBox="1"/>
          <p:nvPr/>
        </p:nvSpPr>
        <p:spPr>
          <a:xfrm>
            <a:off x="4532718" y="2231972"/>
            <a:ext cx="6203703" cy="2850011"/>
          </a:xfrm>
          <a:prstGeom prst="rect">
            <a:avLst/>
          </a:prstGeom>
        </p:spPr>
        <p:txBody>
          <a:bodyPr wrap="square" lIns="0" tIns="0" rIns="0" bIns="0" rtlCol="0" anchor="t">
            <a:spAutoFit/>
          </a:bodyPr>
          <a:lstStyle/>
          <a:p>
            <a:pPr algn="just">
              <a:lnSpc>
                <a:spcPct val="150000"/>
              </a:lnSpc>
            </a:pPr>
            <a:r>
              <a:rPr lang="vi-VN" sz="3200" dirty="0">
                <a:latin typeface="UTM Avo" panose="02040603050506020204" pitchFamily="18"/>
                <a:cs typeface="Arial" panose="020B0604020202020204" pitchFamily="34" charset="0"/>
              </a:rPr>
              <a:t>Hãy viết đoạn văn </a:t>
            </a:r>
            <a:r>
              <a:rPr lang="vi-VN" sz="3200">
                <a:latin typeface="UTM Avo" panose="02040603050506020204" pitchFamily="18"/>
                <a:cs typeface="Arial" panose="020B0604020202020204" pitchFamily="34" charset="0"/>
              </a:rPr>
              <a:t>(4</a:t>
            </a:r>
            <a:r>
              <a:rPr lang="en-US" sz="3200">
                <a:latin typeface="UTM Avo" panose="02040603050506020204" pitchFamily="18"/>
                <a:cs typeface="Arial" panose="020B0604020202020204" pitchFamily="34" charset="0"/>
              </a:rPr>
              <a:t> </a:t>
            </a:r>
            <a:r>
              <a:rPr lang="vi-VN" sz="3200">
                <a:latin typeface="UTM Avo" panose="02040603050506020204" pitchFamily="18"/>
                <a:cs typeface="Arial" panose="020B0604020202020204" pitchFamily="34" charset="0"/>
              </a:rPr>
              <a:t>-</a:t>
            </a:r>
            <a:r>
              <a:rPr lang="en-US" sz="3200">
                <a:latin typeface="UTM Avo" panose="02040603050506020204" pitchFamily="18"/>
                <a:cs typeface="Arial" panose="020B0604020202020204" pitchFamily="34" charset="0"/>
              </a:rPr>
              <a:t> </a:t>
            </a:r>
            <a:r>
              <a:rPr lang="vi-VN" sz="3200">
                <a:latin typeface="UTM Avo" panose="02040603050506020204" pitchFamily="18"/>
                <a:cs typeface="Arial" panose="020B0604020202020204" pitchFamily="34" charset="0"/>
              </a:rPr>
              <a:t>5 </a:t>
            </a:r>
            <a:r>
              <a:rPr lang="vi-VN" sz="3200" dirty="0">
                <a:latin typeface="UTM Avo" panose="02040603050506020204" pitchFamily="18"/>
                <a:cs typeface="Arial" panose="020B0604020202020204" pitchFamily="34" charset="0"/>
              </a:rPr>
              <a:t>dòng) về chủ đề tình cảm gia đình, trong đó có sử dụng ít nhất một ẩn dụ.</a:t>
            </a:r>
            <a:endParaRPr lang="en-US" sz="3200" dirty="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2533616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9BE7BCD7-A451-AADB-BC46-D64C644300A0}"/>
              </a:ext>
            </a:extLst>
          </p:cNvPr>
          <p:cNvPicPr>
            <a:picLocks noChangeAspect="1"/>
          </p:cNvPicPr>
          <p:nvPr/>
        </p:nvPicPr>
        <p:blipFill>
          <a:blip r:embed="rId5"/>
          <a:stretch>
            <a:fillRect/>
          </a:stretch>
        </p:blipFill>
        <p:spPr>
          <a:xfrm>
            <a:off x="4540059" y="3233928"/>
            <a:ext cx="3111881" cy="1721648"/>
          </a:xfrm>
          <a:prstGeom prst="rect">
            <a:avLst/>
          </a:prstGeom>
        </p:spPr>
      </p:pic>
    </p:spTree>
    <p:extLst>
      <p:ext uri="{BB962C8B-B14F-4D97-AF65-F5344CB8AC3E}">
        <p14:creationId xmlns:p14="http://schemas.microsoft.com/office/powerpoint/2010/main" val="1329930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aphicFrame>
        <p:nvGraphicFramePr>
          <p:cNvPr id="2" name="TextBox 15">
            <a:extLst>
              <a:ext uri="{FF2B5EF4-FFF2-40B4-BE49-F238E27FC236}">
                <a16:creationId xmlns:a16="http://schemas.microsoft.com/office/drawing/2014/main" id="{1ACF4FEA-2592-53AC-C5B6-790EC59E3CCA}"/>
              </a:ext>
            </a:extLst>
          </p:cNvPr>
          <p:cNvGraphicFramePr/>
          <p:nvPr>
            <p:extLst>
              <p:ext uri="{D42A27DB-BD31-4B8C-83A1-F6EECF244321}">
                <p14:modId xmlns:p14="http://schemas.microsoft.com/office/powerpoint/2010/main" val="2977577842"/>
              </p:ext>
            </p:extLst>
          </p:nvPr>
        </p:nvGraphicFramePr>
        <p:xfrm>
          <a:off x="1675785" y="2053450"/>
          <a:ext cx="8840430" cy="303775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581592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E3EB4BD1-2902-EC4A-0F38-79BCCA9B2602}"/>
              </a:ext>
            </a:extLst>
          </p:cNvPr>
          <p:cNvSpPr txBox="1"/>
          <p:nvPr/>
        </p:nvSpPr>
        <p:spPr>
          <a:xfrm>
            <a:off x="462105" y="912740"/>
            <a:ext cx="11367083" cy="950325"/>
          </a:xfrm>
          <a:prstGeom prst="rect">
            <a:avLst/>
          </a:prstGeom>
          <a:noFill/>
        </p:spPr>
        <p:txBody>
          <a:bodyPr wrap="square" rtlCol="0">
            <a:spAutoFit/>
          </a:bodyPr>
          <a:lstStyle/>
          <a:p>
            <a:pPr algn="ctr">
              <a:lnSpc>
                <a:spcPct val="150000"/>
              </a:lnSpc>
            </a:pPr>
            <a:r>
              <a:rPr lang="en-US" sz="2000" b="1">
                <a:solidFill>
                  <a:schemeClr val="accent2">
                    <a:lumMod val="50000"/>
                  </a:schemeClr>
                </a:solidFill>
                <a:latin typeface="UTM Avo" panose="02040603050506020204" pitchFamily="18" charset="0"/>
              </a:rPr>
              <a:t>Like fanpage Hoc10 - Học 1 biết 10 để nhận thêm nhiều tài liệu giảng dạy</a:t>
            </a:r>
          </a:p>
          <a:p>
            <a:pPr algn="ctr">
              <a:lnSpc>
                <a:spcPct val="150000"/>
              </a:lnSpc>
            </a:pPr>
            <a:r>
              <a:rPr lang="en-US" sz="2000">
                <a:solidFill>
                  <a:schemeClr val="accent2">
                    <a:lumMod val="50000"/>
                  </a:schemeClr>
                </a:solidFill>
                <a:latin typeface="UTM Avo" panose="02040603050506020204" pitchFamily="18" charset="0"/>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algn="ctr"/>
            <a:r>
              <a:rPr lang="en-US" sz="2400" b="1" u="sng">
                <a:solidFill>
                  <a:srgbClr val="843C0C"/>
                </a:solidFill>
                <a:latin typeface="UTM Avo" panose="02040603050506020204" pitchFamily="18" charset="0"/>
                <a:hlinkClick r:id="rId4">
                  <a:extLst>
                    <a:ext uri="{A12FA001-AC4F-418D-AE19-62706E023703}">
                      <ahyp:hlinkClr xmlns:ahyp="http://schemas.microsoft.com/office/drawing/2018/hyperlinkcolor" val="tx"/>
                    </a:ext>
                  </a:extLst>
                </a:hlinkClick>
              </a:rPr>
              <a:t>Hoc10 – Học 1 biết 10</a:t>
            </a:r>
            <a:endParaRPr lang="en-US" sz="2400" b="1" u="sng">
              <a:solidFill>
                <a:srgbClr val="843C0C"/>
              </a:solidFill>
              <a:latin typeface="UTM Avo" panose="02040603050506020204" pitchFamily="18" charset="0"/>
            </a:endParaRP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algn="ctr">
              <a:lnSpc>
                <a:spcPct val="150000"/>
              </a:lnSpc>
            </a:pPr>
            <a:r>
              <a:rPr lang="en-US" sz="2000">
                <a:solidFill>
                  <a:schemeClr val="accent2">
                    <a:lumMod val="50000"/>
                  </a:schemeClr>
                </a:solidFill>
                <a:latin typeface="UTM Avo" panose="02040603050506020204" pitchFamily="18" charset="0"/>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TotalTime>
  <Words>695</Words>
  <Application>Microsoft Office PowerPoint</Application>
  <PresentationFormat>Widescreen</PresentationFormat>
  <Paragraphs>74</Paragraphs>
  <Slides>18</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UTM Avo</vt:lpstr>
      <vt:lpstr>Symbol</vt:lpstr>
      <vt:lpstr>Calibri</vt:lpstr>
      <vt:lpstr>Arial</vt:lpstr>
      <vt:lpstr>Calibri Light</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Ziczac</cp:lastModifiedBy>
  <cp:revision>41</cp:revision>
  <dcterms:created xsi:type="dcterms:W3CDTF">2023-10-19T01:39:18Z</dcterms:created>
  <dcterms:modified xsi:type="dcterms:W3CDTF">2024-02-20T10:02:04Z</dcterms:modified>
</cp:coreProperties>
</file>