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60" r:id="rId5"/>
    <p:sldId id="262" r:id="rId6"/>
    <p:sldId id="277" r:id="rId7"/>
    <p:sldId id="278" r:id="rId8"/>
    <p:sldId id="279" r:id="rId9"/>
    <p:sldId id="266" r:id="rId10"/>
    <p:sldId id="268" r:id="rId11"/>
    <p:sldId id="280" r:id="rId12"/>
    <p:sldId id="281" r:id="rId13"/>
    <p:sldId id="267" r:id="rId14"/>
    <p:sldId id="282" r:id="rId15"/>
    <p:sldId id="284" r:id="rId16"/>
    <p:sldId id="285" r:id="rId17"/>
    <p:sldId id="283" r:id="rId18"/>
    <p:sldId id="286" r:id="rId19"/>
    <p:sldId id="287" r:id="rId20"/>
    <p:sldId id="269" r:id="rId21"/>
    <p:sldId id="270" r:id="rId22"/>
    <p:sldId id="272" r:id="rId23"/>
    <p:sldId id="273" r:id="rId24"/>
    <p:sldId id="275" r:id="rId25"/>
    <p:sldId id="276" r:id="rId26"/>
  </p:sldIdLst>
  <p:sldSz cx="12192000" cy="6858000"/>
  <p:notesSz cx="6858000" cy="9144000"/>
  <p:embeddedFontLst>
    <p:embeddedFont>
      <p:font typeface="UTM Avo" panose="02040603050506020204" pitchFamily="18"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32"/>
    <p:restoredTop sz="94679"/>
  </p:normalViewPr>
  <p:slideViewPr>
    <p:cSldViewPr snapToGrid="0">
      <p:cViewPr varScale="1">
        <p:scale>
          <a:sx n="104" d="100"/>
          <a:sy n="104" d="100"/>
        </p:scale>
        <p:origin x="40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E0EF3F-9D70-46ED-AE10-6CA6F82D4003}" type="doc">
      <dgm:prSet loTypeId="urn:microsoft.com/office/officeart/2005/8/layout/orgChart1" loCatId="hierarchy" qsTypeId="urn:microsoft.com/office/officeart/2005/8/quickstyle/simple1" qsCatId="simple" csTypeId="urn:microsoft.com/office/officeart/2005/8/colors/accent2_1" csCatId="accent2" phldr="1"/>
      <dgm:spPr/>
      <dgm:t>
        <a:bodyPr/>
        <a:lstStyle/>
        <a:p>
          <a:endParaRPr lang="en-US"/>
        </a:p>
      </dgm:t>
    </dgm:pt>
    <dgm:pt modelId="{5A002A6D-FADE-41B7-9D66-F37292BCF9F6}">
      <dgm:prSet phldrT="[Text]" custT="1"/>
      <dgm:spPr/>
      <dgm:t>
        <a:bodyPr/>
        <a:lstStyle/>
        <a:p>
          <a:r>
            <a:rPr lang="vi-VN" sz="2800" b="1" dirty="0">
              <a:latin typeface="UTM Avo" panose="02040603050506020204" pitchFamily="18"/>
            </a:rPr>
            <a:t>Từ mượn</a:t>
          </a:r>
          <a:endParaRPr lang="en-US" sz="2800" b="1" dirty="0">
            <a:latin typeface="UTM Avo" panose="02040603050506020204" pitchFamily="18"/>
          </a:endParaRPr>
        </a:p>
      </dgm:t>
    </dgm:pt>
    <dgm:pt modelId="{F0EF37F4-C4E7-4005-8B2A-C506CC4F89E7}" type="parTrans" cxnId="{305D6B10-A49F-43D6-9D80-5820F4F65DCB}">
      <dgm:prSet/>
      <dgm:spPr/>
      <dgm:t>
        <a:bodyPr/>
        <a:lstStyle/>
        <a:p>
          <a:endParaRPr lang="en-US">
            <a:solidFill>
              <a:srgbClr val="000000"/>
            </a:solidFill>
            <a:latin typeface="UTM Avo" panose="02040603050506020204" pitchFamily="18"/>
          </a:endParaRPr>
        </a:p>
      </dgm:t>
    </dgm:pt>
    <dgm:pt modelId="{3032EE5D-8CDF-476D-BBB5-223DAB52AC64}" type="sibTrans" cxnId="{305D6B10-A49F-43D6-9D80-5820F4F65DCB}">
      <dgm:prSet/>
      <dgm:spPr/>
      <dgm:t>
        <a:bodyPr/>
        <a:lstStyle/>
        <a:p>
          <a:endParaRPr lang="en-US">
            <a:solidFill>
              <a:srgbClr val="000000"/>
            </a:solidFill>
            <a:latin typeface="UTM Avo" panose="02040603050506020204" pitchFamily="18"/>
          </a:endParaRPr>
        </a:p>
      </dgm:t>
    </dgm:pt>
    <dgm:pt modelId="{6166DC00-C3E7-4A44-B4FA-FF2F504C7474}" type="asst">
      <dgm:prSet phldrT="[Text]" custT="1"/>
      <dgm:spPr/>
      <dgm:t>
        <a:bodyPr/>
        <a:lstStyle/>
        <a:p>
          <a:pPr algn="just"/>
          <a:r>
            <a:rPr lang="vi-VN" sz="2000" dirty="0">
              <a:latin typeface="UTM Avo" panose="02040603050506020204" pitchFamily="18"/>
            </a:rPr>
            <a:t> L</a:t>
          </a:r>
          <a:r>
            <a:rPr lang="en-US" sz="2000" dirty="0" err="1">
              <a:latin typeface="UTM Avo" panose="02040603050506020204" pitchFamily="18"/>
            </a:rPr>
            <a:t>à</a:t>
          </a:r>
          <a:r>
            <a:rPr lang="en-US" sz="2000" dirty="0">
              <a:latin typeface="UTM Avo" panose="02040603050506020204" pitchFamily="18"/>
            </a:rPr>
            <a:t> </a:t>
          </a:r>
          <a:r>
            <a:rPr lang="en-US" sz="2000" dirty="0" err="1">
              <a:latin typeface="UTM Avo" panose="02040603050506020204" pitchFamily="18"/>
            </a:rPr>
            <a:t>những</a:t>
          </a:r>
          <a:r>
            <a:rPr lang="en-US" sz="2000" dirty="0">
              <a:latin typeface="UTM Avo" panose="02040603050506020204" pitchFamily="18"/>
            </a:rPr>
            <a:t> </a:t>
          </a:r>
          <a:r>
            <a:rPr lang="en-US" sz="2000" dirty="0" err="1">
              <a:latin typeface="UTM Avo" panose="02040603050506020204" pitchFamily="18"/>
            </a:rPr>
            <a:t>từ</a:t>
          </a:r>
          <a:r>
            <a:rPr lang="en-US" sz="2000" dirty="0">
              <a:latin typeface="UTM Avo" panose="02040603050506020204" pitchFamily="18"/>
            </a:rPr>
            <a:t> </a:t>
          </a:r>
          <a:r>
            <a:rPr lang="en-US" sz="2000" dirty="0" err="1">
              <a:latin typeface="UTM Avo" panose="02040603050506020204" pitchFamily="18"/>
            </a:rPr>
            <a:t>mượn</a:t>
          </a:r>
          <a:r>
            <a:rPr lang="en-US" sz="2000" dirty="0">
              <a:latin typeface="UTM Avo" panose="02040603050506020204" pitchFamily="18"/>
            </a:rPr>
            <a:t> </a:t>
          </a:r>
          <a:r>
            <a:rPr lang="en-US" sz="2000" dirty="0" err="1">
              <a:latin typeface="UTM Avo" panose="02040603050506020204" pitchFamily="18"/>
            </a:rPr>
            <a:t>tiếng</a:t>
          </a:r>
          <a:r>
            <a:rPr lang="en-US" sz="2000" dirty="0">
              <a:latin typeface="UTM Avo" panose="02040603050506020204" pitchFamily="18"/>
            </a:rPr>
            <a:t> </a:t>
          </a:r>
          <a:r>
            <a:rPr lang="en-US" sz="2000" dirty="0" err="1">
              <a:latin typeface="UTM Avo" panose="02040603050506020204" pitchFamily="18"/>
            </a:rPr>
            <a:t>nước</a:t>
          </a:r>
          <a:r>
            <a:rPr lang="en-US" sz="2000" dirty="0">
              <a:latin typeface="UTM Avo" panose="02040603050506020204" pitchFamily="18"/>
            </a:rPr>
            <a:t> </a:t>
          </a:r>
          <a:r>
            <a:rPr lang="en-US" sz="2000" dirty="0" err="1">
              <a:latin typeface="UTM Avo" panose="02040603050506020204" pitchFamily="18"/>
            </a:rPr>
            <a:t>ngoài</a:t>
          </a:r>
          <a:r>
            <a:rPr lang="en-US" sz="2000" dirty="0">
              <a:latin typeface="UTM Avo" panose="02040603050506020204" pitchFamily="18"/>
            </a:rPr>
            <a:t> </a:t>
          </a:r>
          <a:r>
            <a:rPr lang="en-US" sz="2000" dirty="0" err="1">
              <a:latin typeface="UTM Avo" panose="02040603050506020204" pitchFamily="18"/>
            </a:rPr>
            <a:t>để</a:t>
          </a:r>
          <a:r>
            <a:rPr lang="en-US" sz="2000" dirty="0">
              <a:latin typeface="UTM Avo" panose="02040603050506020204" pitchFamily="18"/>
            </a:rPr>
            <a:t> </a:t>
          </a:r>
          <a:r>
            <a:rPr lang="en-US" sz="2000" dirty="0" err="1">
              <a:latin typeface="UTM Avo" panose="02040603050506020204" pitchFamily="18"/>
            </a:rPr>
            <a:t>biểu</a:t>
          </a:r>
          <a:r>
            <a:rPr lang="en-US" sz="2000" dirty="0">
              <a:latin typeface="UTM Avo" panose="02040603050506020204" pitchFamily="18"/>
            </a:rPr>
            <a:t> </a:t>
          </a:r>
          <a:r>
            <a:rPr lang="en-US" sz="2000" dirty="0" err="1">
              <a:latin typeface="UTM Avo" panose="02040603050506020204" pitchFamily="18"/>
            </a:rPr>
            <a:t>thị</a:t>
          </a:r>
          <a:r>
            <a:rPr lang="en-US" sz="2000" dirty="0">
              <a:latin typeface="UTM Avo" panose="02040603050506020204" pitchFamily="18"/>
            </a:rPr>
            <a:t> </a:t>
          </a:r>
          <a:r>
            <a:rPr lang="en-US" sz="2000" dirty="0" err="1">
              <a:latin typeface="UTM Avo" panose="02040603050506020204" pitchFamily="18"/>
            </a:rPr>
            <a:t>những</a:t>
          </a:r>
          <a:r>
            <a:rPr lang="en-US" sz="2000" dirty="0">
              <a:latin typeface="UTM Avo" panose="02040603050506020204" pitchFamily="18"/>
            </a:rPr>
            <a:t> </a:t>
          </a:r>
          <a:r>
            <a:rPr lang="en-US" sz="2000" dirty="0" err="1">
              <a:latin typeface="UTM Avo" panose="02040603050506020204" pitchFamily="18"/>
            </a:rPr>
            <a:t>sự</a:t>
          </a:r>
          <a:r>
            <a:rPr lang="en-US" sz="2000" dirty="0">
              <a:latin typeface="UTM Avo" panose="02040603050506020204" pitchFamily="18"/>
            </a:rPr>
            <a:t> </a:t>
          </a:r>
          <a:r>
            <a:rPr lang="en-US" sz="2000" dirty="0" err="1">
              <a:latin typeface="UTM Avo" panose="02040603050506020204" pitchFamily="18"/>
            </a:rPr>
            <a:t>vật</a:t>
          </a:r>
          <a:r>
            <a:rPr lang="en-US" sz="2000" dirty="0">
              <a:latin typeface="UTM Avo" panose="02040603050506020204" pitchFamily="18"/>
            </a:rPr>
            <a:t>, </a:t>
          </a:r>
          <a:r>
            <a:rPr lang="en-US" sz="2000" dirty="0" err="1">
              <a:latin typeface="UTM Avo" panose="02040603050506020204" pitchFamily="18"/>
            </a:rPr>
            <a:t>hiện</a:t>
          </a:r>
          <a:r>
            <a:rPr lang="en-US" sz="2000" dirty="0">
              <a:latin typeface="UTM Avo" panose="02040603050506020204" pitchFamily="18"/>
            </a:rPr>
            <a:t> </a:t>
          </a:r>
          <a:r>
            <a:rPr lang="en-US" sz="2000" dirty="0" err="1">
              <a:latin typeface="UTM Avo" panose="02040603050506020204" pitchFamily="18"/>
            </a:rPr>
            <a:t>tượng</a:t>
          </a:r>
          <a:r>
            <a:rPr lang="en-US" sz="2000" dirty="0">
              <a:latin typeface="UTM Avo" panose="02040603050506020204" pitchFamily="18"/>
            </a:rPr>
            <a:t>, </a:t>
          </a:r>
          <a:r>
            <a:rPr lang="en-US" sz="2000" dirty="0" err="1">
              <a:latin typeface="UTM Avo" panose="02040603050506020204" pitchFamily="18"/>
            </a:rPr>
            <a:t>đặc</a:t>
          </a:r>
          <a:r>
            <a:rPr lang="en-US" sz="2000" dirty="0">
              <a:latin typeface="UTM Avo" panose="02040603050506020204" pitchFamily="18"/>
            </a:rPr>
            <a:t> </a:t>
          </a:r>
          <a:r>
            <a:rPr lang="en-US" sz="2000" dirty="0" err="1">
              <a:latin typeface="UTM Avo" panose="02040603050506020204" pitchFamily="18"/>
            </a:rPr>
            <a:t>điểm</a:t>
          </a:r>
          <a:r>
            <a:rPr lang="en-US" sz="2000" dirty="0">
              <a:latin typeface="UTM Avo" panose="02040603050506020204" pitchFamily="18"/>
            </a:rPr>
            <a:t>,... </a:t>
          </a:r>
          <a:r>
            <a:rPr lang="en-US" sz="2000" dirty="0" err="1">
              <a:latin typeface="UTM Avo" panose="02040603050506020204" pitchFamily="18"/>
            </a:rPr>
            <a:t>mà</a:t>
          </a:r>
          <a:r>
            <a:rPr lang="en-US" sz="2000" dirty="0">
              <a:latin typeface="UTM Avo" panose="02040603050506020204" pitchFamily="18"/>
            </a:rPr>
            <a:t> </a:t>
          </a:r>
          <a:r>
            <a:rPr lang="en-US" sz="2000" dirty="0" err="1">
              <a:latin typeface="UTM Avo" panose="02040603050506020204" pitchFamily="18"/>
            </a:rPr>
            <a:t>tiếng</a:t>
          </a:r>
          <a:r>
            <a:rPr lang="en-US" sz="2000" dirty="0">
              <a:latin typeface="UTM Avo" panose="02040603050506020204" pitchFamily="18"/>
            </a:rPr>
            <a:t> </a:t>
          </a:r>
          <a:r>
            <a:rPr lang="en-US" sz="2000" dirty="0" err="1">
              <a:latin typeface="UTM Avo" panose="02040603050506020204" pitchFamily="18"/>
            </a:rPr>
            <a:t>Việt</a:t>
          </a:r>
          <a:r>
            <a:rPr lang="en-US" sz="2000" dirty="0">
              <a:latin typeface="UTM Avo" panose="02040603050506020204" pitchFamily="18"/>
            </a:rPr>
            <a:t> </a:t>
          </a:r>
          <a:r>
            <a:rPr lang="en-US" sz="2000" dirty="0" err="1">
              <a:latin typeface="UTM Avo" panose="02040603050506020204" pitchFamily="18"/>
            </a:rPr>
            <a:t>chưa</a:t>
          </a:r>
          <a:r>
            <a:rPr lang="en-US" sz="2000" dirty="0">
              <a:latin typeface="UTM Avo" panose="02040603050506020204" pitchFamily="18"/>
            </a:rPr>
            <a:t> </a:t>
          </a:r>
          <a:r>
            <a:rPr lang="en-US" sz="2000" dirty="0" err="1">
              <a:latin typeface="UTM Avo" panose="02040603050506020204" pitchFamily="18"/>
            </a:rPr>
            <a:t>có</a:t>
          </a:r>
          <a:r>
            <a:rPr lang="en-US" sz="2000" dirty="0">
              <a:latin typeface="UTM Avo" panose="02040603050506020204" pitchFamily="18"/>
            </a:rPr>
            <a:t> </a:t>
          </a:r>
          <a:r>
            <a:rPr lang="en-US" sz="2000" dirty="0" err="1">
              <a:latin typeface="UTM Avo" panose="02040603050506020204" pitchFamily="18"/>
            </a:rPr>
            <a:t>từ</a:t>
          </a:r>
          <a:r>
            <a:rPr lang="en-US" sz="2000" dirty="0">
              <a:latin typeface="UTM Avo" panose="02040603050506020204" pitchFamily="18"/>
            </a:rPr>
            <a:t> </a:t>
          </a:r>
          <a:r>
            <a:rPr lang="en-US" sz="2000" dirty="0" err="1">
              <a:latin typeface="UTM Avo" panose="02040603050506020204" pitchFamily="18"/>
            </a:rPr>
            <a:t>thích</a:t>
          </a:r>
          <a:r>
            <a:rPr lang="en-US" sz="2000" dirty="0">
              <a:latin typeface="UTM Avo" panose="02040603050506020204" pitchFamily="18"/>
            </a:rPr>
            <a:t> </a:t>
          </a:r>
          <a:r>
            <a:rPr lang="en-US" sz="2000" dirty="0" err="1">
              <a:latin typeface="UTM Avo" panose="02040603050506020204" pitchFamily="18"/>
            </a:rPr>
            <a:t>hợp</a:t>
          </a:r>
          <a:r>
            <a:rPr lang="en-US" sz="2000" dirty="0">
              <a:latin typeface="UTM Avo" panose="02040603050506020204" pitchFamily="18"/>
            </a:rPr>
            <a:t> </a:t>
          </a:r>
          <a:r>
            <a:rPr lang="en-US" sz="2000" dirty="0" err="1">
              <a:latin typeface="UTM Avo" panose="02040603050506020204" pitchFamily="18"/>
            </a:rPr>
            <a:t>để</a:t>
          </a:r>
          <a:r>
            <a:rPr lang="en-US" sz="2000" dirty="0">
              <a:latin typeface="UTM Avo" panose="02040603050506020204" pitchFamily="18"/>
            </a:rPr>
            <a:t> </a:t>
          </a:r>
          <a:r>
            <a:rPr lang="en-US" sz="2000" dirty="0" err="1">
              <a:latin typeface="UTM Avo" panose="02040603050506020204" pitchFamily="18"/>
            </a:rPr>
            <a:t>biểu</a:t>
          </a:r>
          <a:r>
            <a:rPr lang="en-US" sz="2000" dirty="0">
              <a:latin typeface="UTM Avo" panose="02040603050506020204" pitchFamily="18"/>
            </a:rPr>
            <a:t> </a:t>
          </a:r>
          <a:r>
            <a:rPr lang="en-US" sz="2000" dirty="0" err="1">
              <a:latin typeface="UTM Avo" panose="02040603050506020204" pitchFamily="18"/>
            </a:rPr>
            <a:t>thị</a:t>
          </a:r>
          <a:r>
            <a:rPr lang="en-US" sz="2000" dirty="0">
              <a:latin typeface="UTM Avo" panose="02040603050506020204" pitchFamily="18"/>
            </a:rPr>
            <a:t>.</a:t>
          </a:r>
        </a:p>
      </dgm:t>
    </dgm:pt>
    <dgm:pt modelId="{D9752608-7F0D-4372-BF80-0276B6792868}" type="parTrans" cxnId="{4DC16D51-3633-478F-9BC1-A317F883536D}">
      <dgm:prSet/>
      <dgm:spPr/>
      <dgm:t>
        <a:bodyPr/>
        <a:lstStyle/>
        <a:p>
          <a:endParaRPr lang="en-US">
            <a:solidFill>
              <a:srgbClr val="000000"/>
            </a:solidFill>
            <a:latin typeface="UTM Avo" panose="02040603050506020204" pitchFamily="18"/>
          </a:endParaRPr>
        </a:p>
      </dgm:t>
    </dgm:pt>
    <dgm:pt modelId="{212834F7-59E6-4DCB-9E2E-C32CB4081E6A}" type="sibTrans" cxnId="{4DC16D51-3633-478F-9BC1-A317F883536D}">
      <dgm:prSet/>
      <dgm:spPr/>
      <dgm:t>
        <a:bodyPr/>
        <a:lstStyle/>
        <a:p>
          <a:endParaRPr lang="en-US">
            <a:solidFill>
              <a:srgbClr val="000000"/>
            </a:solidFill>
            <a:latin typeface="UTM Avo" panose="02040603050506020204" pitchFamily="18"/>
          </a:endParaRPr>
        </a:p>
      </dgm:t>
    </dgm:pt>
    <dgm:pt modelId="{BBBE839E-8B79-4EEF-B3D6-D06BB989E13B}">
      <dgm:prSet phldrT="[Text]" custT="1"/>
      <dgm:spPr/>
      <dgm:t>
        <a:bodyPr/>
        <a:lstStyle/>
        <a:p>
          <a:r>
            <a:rPr lang="en-US" sz="2400">
              <a:latin typeface="UTM Avo" panose="02040603050506020204" pitchFamily="18"/>
            </a:rPr>
            <a:t>Từ mượn </a:t>
          </a:r>
          <a:endParaRPr lang="vi-VN" sz="2400">
            <a:latin typeface="UTM Avo" panose="02040603050506020204" pitchFamily="18"/>
          </a:endParaRPr>
        </a:p>
        <a:p>
          <a:r>
            <a:rPr lang="en-US" sz="2400">
              <a:latin typeface="UTM Avo" panose="02040603050506020204" pitchFamily="18"/>
            </a:rPr>
            <a:t>tiếng Hán</a:t>
          </a:r>
          <a:endParaRPr lang="en-US" sz="2400" dirty="0">
            <a:latin typeface="UTM Avo" panose="02040603050506020204" pitchFamily="18"/>
          </a:endParaRPr>
        </a:p>
      </dgm:t>
    </dgm:pt>
    <dgm:pt modelId="{AC4ABD72-DF16-4857-9D92-4CA31B5C26D8}" type="parTrans" cxnId="{85281053-5F77-419C-9088-22AF86617FE8}">
      <dgm:prSet/>
      <dgm:spPr/>
      <dgm:t>
        <a:bodyPr/>
        <a:lstStyle/>
        <a:p>
          <a:endParaRPr lang="en-US">
            <a:solidFill>
              <a:srgbClr val="000000"/>
            </a:solidFill>
            <a:latin typeface="UTM Avo" panose="02040603050506020204" pitchFamily="18"/>
          </a:endParaRPr>
        </a:p>
      </dgm:t>
    </dgm:pt>
    <dgm:pt modelId="{1ABA6767-F908-461C-8811-2087DE77F04A}" type="sibTrans" cxnId="{85281053-5F77-419C-9088-22AF86617FE8}">
      <dgm:prSet/>
      <dgm:spPr/>
      <dgm:t>
        <a:bodyPr/>
        <a:lstStyle/>
        <a:p>
          <a:endParaRPr lang="en-US">
            <a:solidFill>
              <a:srgbClr val="000000"/>
            </a:solidFill>
            <a:latin typeface="UTM Avo" panose="02040603050506020204" pitchFamily="18"/>
          </a:endParaRPr>
        </a:p>
      </dgm:t>
    </dgm:pt>
    <dgm:pt modelId="{F0006790-778E-45E0-9225-B794490785AA}">
      <dgm:prSet phldrT="[Text]" custT="1"/>
      <dgm:spPr/>
      <dgm:t>
        <a:bodyPr/>
        <a:lstStyle/>
        <a:p>
          <a:r>
            <a:rPr lang="vi-VN" sz="2400" dirty="0">
              <a:latin typeface="UTM Avo" panose="02040603050506020204" pitchFamily="18"/>
            </a:rPr>
            <a:t>T</a:t>
          </a:r>
          <a:r>
            <a:rPr lang="en-US" sz="2400" dirty="0" err="1">
              <a:latin typeface="UTM Avo" panose="02040603050506020204" pitchFamily="18"/>
            </a:rPr>
            <a:t>ừ</a:t>
          </a:r>
          <a:r>
            <a:rPr lang="en-US" sz="2400" dirty="0">
              <a:latin typeface="UTM Avo" panose="02040603050506020204" pitchFamily="18"/>
            </a:rPr>
            <a:t> </a:t>
          </a:r>
          <a:r>
            <a:rPr lang="en-US" sz="2400" dirty="0" err="1">
              <a:latin typeface="UTM Avo" panose="02040603050506020204" pitchFamily="18"/>
            </a:rPr>
            <a:t>mượn</a:t>
          </a:r>
          <a:r>
            <a:rPr lang="en-US" sz="2400" dirty="0">
              <a:latin typeface="UTM Avo" panose="02040603050506020204" pitchFamily="18"/>
            </a:rPr>
            <a:t> </a:t>
          </a:r>
          <a:br>
            <a:rPr lang="en-US" sz="2400" dirty="0">
              <a:latin typeface="UTM Avo" panose="02040603050506020204" pitchFamily="18"/>
            </a:rPr>
          </a:br>
          <a:r>
            <a:rPr lang="en-US" sz="2400" dirty="0" err="1">
              <a:latin typeface="UTM Avo" panose="02040603050506020204" pitchFamily="18"/>
            </a:rPr>
            <a:t>tiếng</a:t>
          </a:r>
          <a:r>
            <a:rPr lang="en-US" sz="2400" dirty="0">
              <a:latin typeface="UTM Avo" panose="02040603050506020204" pitchFamily="18"/>
            </a:rPr>
            <a:t> </a:t>
          </a:r>
          <a:r>
            <a:rPr lang="en-US" sz="2400" dirty="0" err="1">
              <a:latin typeface="UTM Avo" panose="02040603050506020204" pitchFamily="18"/>
            </a:rPr>
            <a:t>Pháp</a:t>
          </a:r>
          <a:endParaRPr lang="en-US" sz="2400" dirty="0">
            <a:latin typeface="UTM Avo" panose="02040603050506020204" pitchFamily="18"/>
          </a:endParaRPr>
        </a:p>
      </dgm:t>
    </dgm:pt>
    <dgm:pt modelId="{6EB4C927-C76F-431D-923B-D4C01D732A31}" type="parTrans" cxnId="{C492CCA3-0982-4C2C-986E-3429D5FEA5C2}">
      <dgm:prSet/>
      <dgm:spPr/>
      <dgm:t>
        <a:bodyPr/>
        <a:lstStyle/>
        <a:p>
          <a:endParaRPr lang="en-US">
            <a:solidFill>
              <a:srgbClr val="000000"/>
            </a:solidFill>
            <a:latin typeface="UTM Avo" panose="02040603050506020204" pitchFamily="18"/>
          </a:endParaRPr>
        </a:p>
      </dgm:t>
    </dgm:pt>
    <dgm:pt modelId="{C691AFB6-25A8-4206-B73C-FB63C2C8487F}" type="sibTrans" cxnId="{C492CCA3-0982-4C2C-986E-3429D5FEA5C2}">
      <dgm:prSet/>
      <dgm:spPr/>
      <dgm:t>
        <a:bodyPr/>
        <a:lstStyle/>
        <a:p>
          <a:endParaRPr lang="en-US">
            <a:solidFill>
              <a:srgbClr val="000000"/>
            </a:solidFill>
            <a:latin typeface="UTM Avo" panose="02040603050506020204" pitchFamily="18"/>
          </a:endParaRPr>
        </a:p>
      </dgm:t>
    </dgm:pt>
    <dgm:pt modelId="{046A458E-3D63-43B4-BB02-510EA6E18502}">
      <dgm:prSet phldrT="[Text]" custT="1"/>
      <dgm:spPr/>
      <dgm:t>
        <a:bodyPr/>
        <a:lstStyle/>
        <a:p>
          <a:r>
            <a:rPr lang="en-US" sz="2400" dirty="0" err="1">
              <a:latin typeface="UTM Avo" panose="02040603050506020204" pitchFamily="18"/>
            </a:rPr>
            <a:t>Từ</a:t>
          </a:r>
          <a:r>
            <a:rPr lang="en-US" sz="2400" dirty="0">
              <a:latin typeface="UTM Avo" panose="02040603050506020204" pitchFamily="18"/>
            </a:rPr>
            <a:t> </a:t>
          </a:r>
          <a:r>
            <a:rPr lang="en-US" sz="2400" dirty="0" err="1">
              <a:latin typeface="UTM Avo" panose="02040603050506020204" pitchFamily="18"/>
            </a:rPr>
            <a:t>mượn</a:t>
          </a:r>
          <a:r>
            <a:rPr lang="en-US" sz="2400" dirty="0">
              <a:latin typeface="UTM Avo" panose="02040603050506020204" pitchFamily="18"/>
            </a:rPr>
            <a:t> </a:t>
          </a:r>
          <a:br>
            <a:rPr lang="en-US" sz="2400" dirty="0">
              <a:latin typeface="UTM Avo" panose="02040603050506020204" pitchFamily="18"/>
            </a:rPr>
          </a:br>
          <a:r>
            <a:rPr lang="en-US" sz="2400" dirty="0" err="1">
              <a:latin typeface="UTM Avo" panose="02040603050506020204" pitchFamily="18"/>
            </a:rPr>
            <a:t>tiếng</a:t>
          </a:r>
          <a:r>
            <a:rPr lang="en-US" sz="2400" dirty="0">
              <a:latin typeface="UTM Avo" panose="02040603050506020204" pitchFamily="18"/>
            </a:rPr>
            <a:t> Anh</a:t>
          </a:r>
        </a:p>
      </dgm:t>
    </dgm:pt>
    <dgm:pt modelId="{DABE97D8-F11F-4836-8C4A-E74B097F31C7}" type="parTrans" cxnId="{4D6DA7D3-1094-4F9C-9C69-ABEDB7E4A5EB}">
      <dgm:prSet/>
      <dgm:spPr/>
      <dgm:t>
        <a:bodyPr/>
        <a:lstStyle/>
        <a:p>
          <a:endParaRPr lang="en-US">
            <a:solidFill>
              <a:srgbClr val="000000"/>
            </a:solidFill>
            <a:latin typeface="UTM Avo" panose="02040603050506020204" pitchFamily="18"/>
          </a:endParaRPr>
        </a:p>
      </dgm:t>
    </dgm:pt>
    <dgm:pt modelId="{4FC54E4F-072C-455A-B6C1-840835604584}" type="sibTrans" cxnId="{4D6DA7D3-1094-4F9C-9C69-ABEDB7E4A5EB}">
      <dgm:prSet/>
      <dgm:spPr/>
      <dgm:t>
        <a:bodyPr/>
        <a:lstStyle/>
        <a:p>
          <a:endParaRPr lang="en-US">
            <a:solidFill>
              <a:srgbClr val="000000"/>
            </a:solidFill>
            <a:latin typeface="UTM Avo" panose="02040603050506020204" pitchFamily="18"/>
          </a:endParaRPr>
        </a:p>
      </dgm:t>
    </dgm:pt>
    <dgm:pt modelId="{EA463FAF-6E86-492A-B502-E4FE156F4DE6}" type="pres">
      <dgm:prSet presAssocID="{85E0EF3F-9D70-46ED-AE10-6CA6F82D4003}" presName="hierChild1" presStyleCnt="0">
        <dgm:presLayoutVars>
          <dgm:orgChart val="1"/>
          <dgm:chPref val="1"/>
          <dgm:dir/>
          <dgm:animOne val="branch"/>
          <dgm:animLvl val="lvl"/>
          <dgm:resizeHandles/>
        </dgm:presLayoutVars>
      </dgm:prSet>
      <dgm:spPr/>
    </dgm:pt>
    <dgm:pt modelId="{8D85940A-A974-4DBF-B63B-0A5AF09370A0}" type="pres">
      <dgm:prSet presAssocID="{5A002A6D-FADE-41B7-9D66-F37292BCF9F6}" presName="hierRoot1" presStyleCnt="0">
        <dgm:presLayoutVars>
          <dgm:hierBranch val="init"/>
        </dgm:presLayoutVars>
      </dgm:prSet>
      <dgm:spPr/>
    </dgm:pt>
    <dgm:pt modelId="{63637358-6B08-4E30-A469-3089D1126985}" type="pres">
      <dgm:prSet presAssocID="{5A002A6D-FADE-41B7-9D66-F37292BCF9F6}" presName="rootComposite1" presStyleCnt="0"/>
      <dgm:spPr/>
    </dgm:pt>
    <dgm:pt modelId="{6F60C99A-D31E-4EFB-B65E-0ED301271127}" type="pres">
      <dgm:prSet presAssocID="{5A002A6D-FADE-41B7-9D66-F37292BCF9F6}" presName="rootText1" presStyleLbl="node0" presStyleIdx="0" presStyleCnt="1" custScaleY="56610">
        <dgm:presLayoutVars>
          <dgm:chPref val="3"/>
        </dgm:presLayoutVars>
      </dgm:prSet>
      <dgm:spPr/>
    </dgm:pt>
    <dgm:pt modelId="{823837D4-03CA-4A06-B01A-EF3205AEEECF}" type="pres">
      <dgm:prSet presAssocID="{5A002A6D-FADE-41B7-9D66-F37292BCF9F6}" presName="rootConnector1" presStyleLbl="node1" presStyleIdx="0" presStyleCnt="0"/>
      <dgm:spPr/>
    </dgm:pt>
    <dgm:pt modelId="{705ECDBD-BA5D-4A06-B4CD-58B24B9C94E4}" type="pres">
      <dgm:prSet presAssocID="{5A002A6D-FADE-41B7-9D66-F37292BCF9F6}" presName="hierChild2" presStyleCnt="0"/>
      <dgm:spPr/>
    </dgm:pt>
    <dgm:pt modelId="{358E2DB8-9A59-422E-BE74-5209353B9091}" type="pres">
      <dgm:prSet presAssocID="{AC4ABD72-DF16-4857-9D92-4CA31B5C26D8}" presName="Name37" presStyleLbl="parChTrans1D2" presStyleIdx="0" presStyleCnt="4"/>
      <dgm:spPr/>
    </dgm:pt>
    <dgm:pt modelId="{6709F9AB-1A0D-4577-8889-7D27EE4C7B0B}" type="pres">
      <dgm:prSet presAssocID="{BBBE839E-8B79-4EEF-B3D6-D06BB989E13B}" presName="hierRoot2" presStyleCnt="0">
        <dgm:presLayoutVars>
          <dgm:hierBranch val="init"/>
        </dgm:presLayoutVars>
      </dgm:prSet>
      <dgm:spPr/>
    </dgm:pt>
    <dgm:pt modelId="{15D9B367-E140-43BD-9D1C-4A38F2434F09}" type="pres">
      <dgm:prSet presAssocID="{BBBE839E-8B79-4EEF-B3D6-D06BB989E13B}" presName="rootComposite" presStyleCnt="0"/>
      <dgm:spPr/>
    </dgm:pt>
    <dgm:pt modelId="{B105956B-CD4A-4ABD-A518-BCDC315FF898}" type="pres">
      <dgm:prSet presAssocID="{BBBE839E-8B79-4EEF-B3D6-D06BB989E13B}" presName="rootText" presStyleLbl="node2" presStyleIdx="0" presStyleCnt="3">
        <dgm:presLayoutVars>
          <dgm:chPref val="3"/>
        </dgm:presLayoutVars>
      </dgm:prSet>
      <dgm:spPr/>
    </dgm:pt>
    <dgm:pt modelId="{38448761-1440-424B-8555-8171E82373A7}" type="pres">
      <dgm:prSet presAssocID="{BBBE839E-8B79-4EEF-B3D6-D06BB989E13B}" presName="rootConnector" presStyleLbl="node2" presStyleIdx="0" presStyleCnt="3"/>
      <dgm:spPr/>
    </dgm:pt>
    <dgm:pt modelId="{8E2BC492-47D0-4113-9D0E-439A7EC247C7}" type="pres">
      <dgm:prSet presAssocID="{BBBE839E-8B79-4EEF-B3D6-D06BB989E13B}" presName="hierChild4" presStyleCnt="0"/>
      <dgm:spPr/>
    </dgm:pt>
    <dgm:pt modelId="{93CF2FCE-B974-4355-9966-7EE7F1C6A516}" type="pres">
      <dgm:prSet presAssocID="{BBBE839E-8B79-4EEF-B3D6-D06BB989E13B}" presName="hierChild5" presStyleCnt="0"/>
      <dgm:spPr/>
    </dgm:pt>
    <dgm:pt modelId="{2BAABCE0-1D18-4F26-A9DF-DAE8D6E67512}" type="pres">
      <dgm:prSet presAssocID="{6EB4C927-C76F-431D-923B-D4C01D732A31}" presName="Name37" presStyleLbl="parChTrans1D2" presStyleIdx="1" presStyleCnt="4"/>
      <dgm:spPr/>
    </dgm:pt>
    <dgm:pt modelId="{D6182873-E4A2-4545-8DDF-B6F37CF5B5BC}" type="pres">
      <dgm:prSet presAssocID="{F0006790-778E-45E0-9225-B794490785AA}" presName="hierRoot2" presStyleCnt="0">
        <dgm:presLayoutVars>
          <dgm:hierBranch val="init"/>
        </dgm:presLayoutVars>
      </dgm:prSet>
      <dgm:spPr/>
    </dgm:pt>
    <dgm:pt modelId="{F22DC48D-958F-4F7C-9768-69E515589E64}" type="pres">
      <dgm:prSet presAssocID="{F0006790-778E-45E0-9225-B794490785AA}" presName="rootComposite" presStyleCnt="0"/>
      <dgm:spPr/>
    </dgm:pt>
    <dgm:pt modelId="{F3E33011-8B13-48AF-A38B-4CC34EE7956C}" type="pres">
      <dgm:prSet presAssocID="{F0006790-778E-45E0-9225-B794490785AA}" presName="rootText" presStyleLbl="node2" presStyleIdx="1" presStyleCnt="3">
        <dgm:presLayoutVars>
          <dgm:chPref val="3"/>
        </dgm:presLayoutVars>
      </dgm:prSet>
      <dgm:spPr/>
    </dgm:pt>
    <dgm:pt modelId="{A7CD9CB1-4D89-468B-A030-780D7D7EE6B9}" type="pres">
      <dgm:prSet presAssocID="{F0006790-778E-45E0-9225-B794490785AA}" presName="rootConnector" presStyleLbl="node2" presStyleIdx="1" presStyleCnt="3"/>
      <dgm:spPr/>
    </dgm:pt>
    <dgm:pt modelId="{4BD66E8E-8EFB-4BCA-8D8C-1092CEF394F6}" type="pres">
      <dgm:prSet presAssocID="{F0006790-778E-45E0-9225-B794490785AA}" presName="hierChild4" presStyleCnt="0"/>
      <dgm:spPr/>
    </dgm:pt>
    <dgm:pt modelId="{F3FAA848-35A8-4CCC-B2B9-C99E9103B632}" type="pres">
      <dgm:prSet presAssocID="{F0006790-778E-45E0-9225-B794490785AA}" presName="hierChild5" presStyleCnt="0"/>
      <dgm:spPr/>
    </dgm:pt>
    <dgm:pt modelId="{77502049-9B22-4118-A117-D9B6FB489CF9}" type="pres">
      <dgm:prSet presAssocID="{DABE97D8-F11F-4836-8C4A-E74B097F31C7}" presName="Name37" presStyleLbl="parChTrans1D2" presStyleIdx="2" presStyleCnt="4"/>
      <dgm:spPr/>
    </dgm:pt>
    <dgm:pt modelId="{7FB1C004-7F30-41BC-AF62-B1B2397C53D9}" type="pres">
      <dgm:prSet presAssocID="{046A458E-3D63-43B4-BB02-510EA6E18502}" presName="hierRoot2" presStyleCnt="0">
        <dgm:presLayoutVars>
          <dgm:hierBranch val="init"/>
        </dgm:presLayoutVars>
      </dgm:prSet>
      <dgm:spPr/>
    </dgm:pt>
    <dgm:pt modelId="{56F30186-E81F-4451-848D-ACC3C1F3DC93}" type="pres">
      <dgm:prSet presAssocID="{046A458E-3D63-43B4-BB02-510EA6E18502}" presName="rootComposite" presStyleCnt="0"/>
      <dgm:spPr/>
    </dgm:pt>
    <dgm:pt modelId="{B0F5808C-FB5F-4C04-904C-FAA64E6879F4}" type="pres">
      <dgm:prSet presAssocID="{046A458E-3D63-43B4-BB02-510EA6E18502}" presName="rootText" presStyleLbl="node2" presStyleIdx="2" presStyleCnt="3">
        <dgm:presLayoutVars>
          <dgm:chPref val="3"/>
        </dgm:presLayoutVars>
      </dgm:prSet>
      <dgm:spPr/>
    </dgm:pt>
    <dgm:pt modelId="{82DE671B-AEEA-4DDF-A140-27E75D5E0ABA}" type="pres">
      <dgm:prSet presAssocID="{046A458E-3D63-43B4-BB02-510EA6E18502}" presName="rootConnector" presStyleLbl="node2" presStyleIdx="2" presStyleCnt="3"/>
      <dgm:spPr/>
    </dgm:pt>
    <dgm:pt modelId="{EF881C4A-2A53-4BA1-85E1-9C0425EDACFD}" type="pres">
      <dgm:prSet presAssocID="{046A458E-3D63-43B4-BB02-510EA6E18502}" presName="hierChild4" presStyleCnt="0"/>
      <dgm:spPr/>
    </dgm:pt>
    <dgm:pt modelId="{4C507702-CCE9-42F6-BCFC-8B6B5B54A004}" type="pres">
      <dgm:prSet presAssocID="{046A458E-3D63-43B4-BB02-510EA6E18502}" presName="hierChild5" presStyleCnt="0"/>
      <dgm:spPr/>
    </dgm:pt>
    <dgm:pt modelId="{8EFD26A9-7855-4ED8-83A2-8D19F3C1887A}" type="pres">
      <dgm:prSet presAssocID="{5A002A6D-FADE-41B7-9D66-F37292BCF9F6}" presName="hierChild3" presStyleCnt="0"/>
      <dgm:spPr/>
    </dgm:pt>
    <dgm:pt modelId="{0784E236-4A19-46EA-917C-5BDE773337B9}" type="pres">
      <dgm:prSet presAssocID="{D9752608-7F0D-4372-BF80-0276B6792868}" presName="Name111" presStyleLbl="parChTrans1D2" presStyleIdx="3" presStyleCnt="4"/>
      <dgm:spPr/>
    </dgm:pt>
    <dgm:pt modelId="{512CCDD2-114F-45E2-8CE3-2B5531749759}" type="pres">
      <dgm:prSet presAssocID="{6166DC00-C3E7-4A44-B4FA-FF2F504C7474}" presName="hierRoot3" presStyleCnt="0">
        <dgm:presLayoutVars>
          <dgm:hierBranch val="init"/>
        </dgm:presLayoutVars>
      </dgm:prSet>
      <dgm:spPr/>
    </dgm:pt>
    <dgm:pt modelId="{DB3D6643-AB68-45B9-99E0-CF4475986A50}" type="pres">
      <dgm:prSet presAssocID="{6166DC00-C3E7-4A44-B4FA-FF2F504C7474}" presName="rootComposite3" presStyleCnt="0"/>
      <dgm:spPr/>
    </dgm:pt>
    <dgm:pt modelId="{9357FAB9-4E72-423E-B0B7-7B3349CC11C4}" type="pres">
      <dgm:prSet presAssocID="{6166DC00-C3E7-4A44-B4FA-FF2F504C7474}" presName="rootText3" presStyleLbl="asst1" presStyleIdx="0" presStyleCnt="1" custScaleX="216207" custScaleY="119079" custLinFactNeighborX="-4543" custLinFactNeighborY="-1509">
        <dgm:presLayoutVars>
          <dgm:chPref val="3"/>
        </dgm:presLayoutVars>
      </dgm:prSet>
      <dgm:spPr/>
    </dgm:pt>
    <dgm:pt modelId="{5FE8EABF-9204-472E-B6C5-7784AE262B11}" type="pres">
      <dgm:prSet presAssocID="{6166DC00-C3E7-4A44-B4FA-FF2F504C7474}" presName="rootConnector3" presStyleLbl="asst1" presStyleIdx="0" presStyleCnt="1"/>
      <dgm:spPr/>
    </dgm:pt>
    <dgm:pt modelId="{65160D7D-77C8-4A1D-852E-F8A5147E8796}" type="pres">
      <dgm:prSet presAssocID="{6166DC00-C3E7-4A44-B4FA-FF2F504C7474}" presName="hierChild6" presStyleCnt="0"/>
      <dgm:spPr/>
    </dgm:pt>
    <dgm:pt modelId="{0461D7BF-28F1-4B34-B6EE-46016E4104B7}" type="pres">
      <dgm:prSet presAssocID="{6166DC00-C3E7-4A44-B4FA-FF2F504C7474}" presName="hierChild7" presStyleCnt="0"/>
      <dgm:spPr/>
    </dgm:pt>
  </dgm:ptLst>
  <dgm:cxnLst>
    <dgm:cxn modelId="{B85EEC01-3784-4A94-AD0B-5F8D112673AF}" type="presOf" srcId="{5A002A6D-FADE-41B7-9D66-F37292BCF9F6}" destId="{823837D4-03CA-4A06-B01A-EF3205AEEECF}" srcOrd="1" destOrd="0" presId="urn:microsoft.com/office/officeart/2005/8/layout/orgChart1"/>
    <dgm:cxn modelId="{6762EE01-ED93-4EDF-A9EE-BA21B4DECDCD}" type="presOf" srcId="{6166DC00-C3E7-4A44-B4FA-FF2F504C7474}" destId="{9357FAB9-4E72-423E-B0B7-7B3349CC11C4}" srcOrd="0" destOrd="0" presId="urn:microsoft.com/office/officeart/2005/8/layout/orgChart1"/>
    <dgm:cxn modelId="{02C5EC07-0E5E-49D5-ABC6-A796D641814F}" type="presOf" srcId="{BBBE839E-8B79-4EEF-B3D6-D06BB989E13B}" destId="{38448761-1440-424B-8555-8171E82373A7}" srcOrd="1" destOrd="0" presId="urn:microsoft.com/office/officeart/2005/8/layout/orgChart1"/>
    <dgm:cxn modelId="{305D6B10-A49F-43D6-9D80-5820F4F65DCB}" srcId="{85E0EF3F-9D70-46ED-AE10-6CA6F82D4003}" destId="{5A002A6D-FADE-41B7-9D66-F37292BCF9F6}" srcOrd="0" destOrd="0" parTransId="{F0EF37F4-C4E7-4005-8B2A-C506CC4F89E7}" sibTransId="{3032EE5D-8CDF-476D-BBB5-223DAB52AC64}"/>
    <dgm:cxn modelId="{D56D8316-56C7-4153-92DD-28A2EE32A4B4}" type="presOf" srcId="{DABE97D8-F11F-4836-8C4A-E74B097F31C7}" destId="{77502049-9B22-4118-A117-D9B6FB489CF9}" srcOrd="0" destOrd="0" presId="urn:microsoft.com/office/officeart/2005/8/layout/orgChart1"/>
    <dgm:cxn modelId="{59ACCA18-9524-4D98-9792-9FC03CC82384}" type="presOf" srcId="{6166DC00-C3E7-4A44-B4FA-FF2F504C7474}" destId="{5FE8EABF-9204-472E-B6C5-7784AE262B11}" srcOrd="1" destOrd="0" presId="urn:microsoft.com/office/officeart/2005/8/layout/orgChart1"/>
    <dgm:cxn modelId="{2E4BEF3D-A3A0-46CD-8461-B3D45325C516}" type="presOf" srcId="{D9752608-7F0D-4372-BF80-0276B6792868}" destId="{0784E236-4A19-46EA-917C-5BDE773337B9}" srcOrd="0" destOrd="0" presId="urn:microsoft.com/office/officeart/2005/8/layout/orgChart1"/>
    <dgm:cxn modelId="{A9DD2063-AF5E-4C98-BF4D-51E2FC751AF0}" type="presOf" srcId="{AC4ABD72-DF16-4857-9D92-4CA31B5C26D8}" destId="{358E2DB8-9A59-422E-BE74-5209353B9091}" srcOrd="0" destOrd="0" presId="urn:microsoft.com/office/officeart/2005/8/layout/orgChart1"/>
    <dgm:cxn modelId="{A9D3EC4F-DBA8-4EC6-BF5E-1655110B7449}" type="presOf" srcId="{046A458E-3D63-43B4-BB02-510EA6E18502}" destId="{B0F5808C-FB5F-4C04-904C-FAA64E6879F4}" srcOrd="0" destOrd="0" presId="urn:microsoft.com/office/officeart/2005/8/layout/orgChart1"/>
    <dgm:cxn modelId="{4DC16D51-3633-478F-9BC1-A317F883536D}" srcId="{5A002A6D-FADE-41B7-9D66-F37292BCF9F6}" destId="{6166DC00-C3E7-4A44-B4FA-FF2F504C7474}" srcOrd="0" destOrd="0" parTransId="{D9752608-7F0D-4372-BF80-0276B6792868}" sibTransId="{212834F7-59E6-4DCB-9E2E-C32CB4081E6A}"/>
    <dgm:cxn modelId="{85281053-5F77-419C-9088-22AF86617FE8}" srcId="{5A002A6D-FADE-41B7-9D66-F37292BCF9F6}" destId="{BBBE839E-8B79-4EEF-B3D6-D06BB989E13B}" srcOrd="1" destOrd="0" parTransId="{AC4ABD72-DF16-4857-9D92-4CA31B5C26D8}" sibTransId="{1ABA6767-F908-461C-8811-2087DE77F04A}"/>
    <dgm:cxn modelId="{FF2BE796-D0A8-4EED-A740-7D9569D748A4}" type="presOf" srcId="{BBBE839E-8B79-4EEF-B3D6-D06BB989E13B}" destId="{B105956B-CD4A-4ABD-A518-BCDC315FF898}" srcOrd="0" destOrd="0" presId="urn:microsoft.com/office/officeart/2005/8/layout/orgChart1"/>
    <dgm:cxn modelId="{F343FB9C-5CAC-4E0F-9F72-BD5F132A8EFB}" type="presOf" srcId="{046A458E-3D63-43B4-BB02-510EA6E18502}" destId="{82DE671B-AEEA-4DDF-A140-27E75D5E0ABA}" srcOrd="1" destOrd="0" presId="urn:microsoft.com/office/officeart/2005/8/layout/orgChart1"/>
    <dgm:cxn modelId="{C492CCA3-0982-4C2C-986E-3429D5FEA5C2}" srcId="{5A002A6D-FADE-41B7-9D66-F37292BCF9F6}" destId="{F0006790-778E-45E0-9225-B794490785AA}" srcOrd="2" destOrd="0" parTransId="{6EB4C927-C76F-431D-923B-D4C01D732A31}" sibTransId="{C691AFB6-25A8-4206-B73C-FB63C2C8487F}"/>
    <dgm:cxn modelId="{CDFE03A4-0672-4CE3-9BC3-1C01EF667F15}" type="presOf" srcId="{85E0EF3F-9D70-46ED-AE10-6CA6F82D4003}" destId="{EA463FAF-6E86-492A-B502-E4FE156F4DE6}" srcOrd="0" destOrd="0" presId="urn:microsoft.com/office/officeart/2005/8/layout/orgChart1"/>
    <dgm:cxn modelId="{E4E55FAD-FBC6-4367-BC2C-F36DEE3C8D04}" type="presOf" srcId="{5A002A6D-FADE-41B7-9D66-F37292BCF9F6}" destId="{6F60C99A-D31E-4EFB-B65E-0ED301271127}" srcOrd="0" destOrd="0" presId="urn:microsoft.com/office/officeart/2005/8/layout/orgChart1"/>
    <dgm:cxn modelId="{D5B2F7B4-F3D7-4743-8898-A9BFA40AFC36}" type="presOf" srcId="{6EB4C927-C76F-431D-923B-D4C01D732A31}" destId="{2BAABCE0-1D18-4F26-A9DF-DAE8D6E67512}" srcOrd="0" destOrd="0" presId="urn:microsoft.com/office/officeart/2005/8/layout/orgChart1"/>
    <dgm:cxn modelId="{2C6E0ECD-4CA1-485B-9701-BFEA0CEE7417}" type="presOf" srcId="{F0006790-778E-45E0-9225-B794490785AA}" destId="{F3E33011-8B13-48AF-A38B-4CC34EE7956C}" srcOrd="0" destOrd="0" presId="urn:microsoft.com/office/officeart/2005/8/layout/orgChart1"/>
    <dgm:cxn modelId="{4D6DA7D3-1094-4F9C-9C69-ABEDB7E4A5EB}" srcId="{5A002A6D-FADE-41B7-9D66-F37292BCF9F6}" destId="{046A458E-3D63-43B4-BB02-510EA6E18502}" srcOrd="3" destOrd="0" parTransId="{DABE97D8-F11F-4836-8C4A-E74B097F31C7}" sibTransId="{4FC54E4F-072C-455A-B6C1-840835604584}"/>
    <dgm:cxn modelId="{FA9A06DF-8F75-411E-BF77-8603990A3A3F}" type="presOf" srcId="{F0006790-778E-45E0-9225-B794490785AA}" destId="{A7CD9CB1-4D89-468B-A030-780D7D7EE6B9}" srcOrd="1" destOrd="0" presId="urn:microsoft.com/office/officeart/2005/8/layout/orgChart1"/>
    <dgm:cxn modelId="{B5D2F845-4AD7-4EC9-9DD7-DEAC6E020513}" type="presParOf" srcId="{EA463FAF-6E86-492A-B502-E4FE156F4DE6}" destId="{8D85940A-A974-4DBF-B63B-0A5AF09370A0}" srcOrd="0" destOrd="0" presId="urn:microsoft.com/office/officeart/2005/8/layout/orgChart1"/>
    <dgm:cxn modelId="{DDFC3256-A09A-47EA-A3D9-7AB9A8F488E0}" type="presParOf" srcId="{8D85940A-A974-4DBF-B63B-0A5AF09370A0}" destId="{63637358-6B08-4E30-A469-3089D1126985}" srcOrd="0" destOrd="0" presId="urn:microsoft.com/office/officeart/2005/8/layout/orgChart1"/>
    <dgm:cxn modelId="{4257AF2A-E9D2-4BA2-85FF-277CA691B5C3}" type="presParOf" srcId="{63637358-6B08-4E30-A469-3089D1126985}" destId="{6F60C99A-D31E-4EFB-B65E-0ED301271127}" srcOrd="0" destOrd="0" presId="urn:microsoft.com/office/officeart/2005/8/layout/orgChart1"/>
    <dgm:cxn modelId="{44E564EB-B2B5-4B5A-BFC3-D4CE0D3C30D0}" type="presParOf" srcId="{63637358-6B08-4E30-A469-3089D1126985}" destId="{823837D4-03CA-4A06-B01A-EF3205AEEECF}" srcOrd="1" destOrd="0" presId="urn:microsoft.com/office/officeart/2005/8/layout/orgChart1"/>
    <dgm:cxn modelId="{A20F7131-EE2C-4C2D-97E3-50977721E8F1}" type="presParOf" srcId="{8D85940A-A974-4DBF-B63B-0A5AF09370A0}" destId="{705ECDBD-BA5D-4A06-B4CD-58B24B9C94E4}" srcOrd="1" destOrd="0" presId="urn:microsoft.com/office/officeart/2005/8/layout/orgChart1"/>
    <dgm:cxn modelId="{F804E8B0-B6AD-4142-96AC-46D59E9C445A}" type="presParOf" srcId="{705ECDBD-BA5D-4A06-B4CD-58B24B9C94E4}" destId="{358E2DB8-9A59-422E-BE74-5209353B9091}" srcOrd="0" destOrd="0" presId="urn:microsoft.com/office/officeart/2005/8/layout/orgChart1"/>
    <dgm:cxn modelId="{3B23E3C3-E2DC-4976-82DC-B7FD306A1500}" type="presParOf" srcId="{705ECDBD-BA5D-4A06-B4CD-58B24B9C94E4}" destId="{6709F9AB-1A0D-4577-8889-7D27EE4C7B0B}" srcOrd="1" destOrd="0" presId="urn:microsoft.com/office/officeart/2005/8/layout/orgChart1"/>
    <dgm:cxn modelId="{20B2B90D-9D48-4770-B9EC-A3F870111DE4}" type="presParOf" srcId="{6709F9AB-1A0D-4577-8889-7D27EE4C7B0B}" destId="{15D9B367-E140-43BD-9D1C-4A38F2434F09}" srcOrd="0" destOrd="0" presId="urn:microsoft.com/office/officeart/2005/8/layout/orgChart1"/>
    <dgm:cxn modelId="{AC1369DA-1172-422E-83C7-DAEFA7FE73D8}" type="presParOf" srcId="{15D9B367-E140-43BD-9D1C-4A38F2434F09}" destId="{B105956B-CD4A-4ABD-A518-BCDC315FF898}" srcOrd="0" destOrd="0" presId="urn:microsoft.com/office/officeart/2005/8/layout/orgChart1"/>
    <dgm:cxn modelId="{E11C18F2-5991-408F-96C0-EB77DFC2A924}" type="presParOf" srcId="{15D9B367-E140-43BD-9D1C-4A38F2434F09}" destId="{38448761-1440-424B-8555-8171E82373A7}" srcOrd="1" destOrd="0" presId="urn:microsoft.com/office/officeart/2005/8/layout/orgChart1"/>
    <dgm:cxn modelId="{9A18A921-C937-4D37-BF5F-207D4F10CA66}" type="presParOf" srcId="{6709F9AB-1A0D-4577-8889-7D27EE4C7B0B}" destId="{8E2BC492-47D0-4113-9D0E-439A7EC247C7}" srcOrd="1" destOrd="0" presId="urn:microsoft.com/office/officeart/2005/8/layout/orgChart1"/>
    <dgm:cxn modelId="{6CD0AC81-754E-40F8-9377-FBCB15F4E36D}" type="presParOf" srcId="{6709F9AB-1A0D-4577-8889-7D27EE4C7B0B}" destId="{93CF2FCE-B974-4355-9966-7EE7F1C6A516}" srcOrd="2" destOrd="0" presId="urn:microsoft.com/office/officeart/2005/8/layout/orgChart1"/>
    <dgm:cxn modelId="{06BDBFCC-146E-400A-B1A8-767417931F08}" type="presParOf" srcId="{705ECDBD-BA5D-4A06-B4CD-58B24B9C94E4}" destId="{2BAABCE0-1D18-4F26-A9DF-DAE8D6E67512}" srcOrd="2" destOrd="0" presId="urn:microsoft.com/office/officeart/2005/8/layout/orgChart1"/>
    <dgm:cxn modelId="{60C66422-3169-4FD8-9DED-7793B954CC33}" type="presParOf" srcId="{705ECDBD-BA5D-4A06-B4CD-58B24B9C94E4}" destId="{D6182873-E4A2-4545-8DDF-B6F37CF5B5BC}" srcOrd="3" destOrd="0" presId="urn:microsoft.com/office/officeart/2005/8/layout/orgChart1"/>
    <dgm:cxn modelId="{E62A150E-8A92-4B9D-A3B0-11596E7F3C27}" type="presParOf" srcId="{D6182873-E4A2-4545-8DDF-B6F37CF5B5BC}" destId="{F22DC48D-958F-4F7C-9768-69E515589E64}" srcOrd="0" destOrd="0" presId="urn:microsoft.com/office/officeart/2005/8/layout/orgChart1"/>
    <dgm:cxn modelId="{E10278F1-18D4-4CE5-98A3-D30E329841C2}" type="presParOf" srcId="{F22DC48D-958F-4F7C-9768-69E515589E64}" destId="{F3E33011-8B13-48AF-A38B-4CC34EE7956C}" srcOrd="0" destOrd="0" presId="urn:microsoft.com/office/officeart/2005/8/layout/orgChart1"/>
    <dgm:cxn modelId="{3145625E-6A00-42C6-9A12-46B620365C7F}" type="presParOf" srcId="{F22DC48D-958F-4F7C-9768-69E515589E64}" destId="{A7CD9CB1-4D89-468B-A030-780D7D7EE6B9}" srcOrd="1" destOrd="0" presId="urn:microsoft.com/office/officeart/2005/8/layout/orgChart1"/>
    <dgm:cxn modelId="{017DFA7B-5B6F-4D60-8901-E22178D79FA3}" type="presParOf" srcId="{D6182873-E4A2-4545-8DDF-B6F37CF5B5BC}" destId="{4BD66E8E-8EFB-4BCA-8D8C-1092CEF394F6}" srcOrd="1" destOrd="0" presId="urn:microsoft.com/office/officeart/2005/8/layout/orgChart1"/>
    <dgm:cxn modelId="{DBED30CE-3FFC-4E3E-B899-650A1224F9F4}" type="presParOf" srcId="{D6182873-E4A2-4545-8DDF-B6F37CF5B5BC}" destId="{F3FAA848-35A8-4CCC-B2B9-C99E9103B632}" srcOrd="2" destOrd="0" presId="urn:microsoft.com/office/officeart/2005/8/layout/orgChart1"/>
    <dgm:cxn modelId="{FFADFF00-38EE-40A9-8537-C96F8851E28A}" type="presParOf" srcId="{705ECDBD-BA5D-4A06-B4CD-58B24B9C94E4}" destId="{77502049-9B22-4118-A117-D9B6FB489CF9}" srcOrd="4" destOrd="0" presId="urn:microsoft.com/office/officeart/2005/8/layout/orgChart1"/>
    <dgm:cxn modelId="{BF5540F1-3DB2-4E8B-8741-A31F8C65D9D6}" type="presParOf" srcId="{705ECDBD-BA5D-4A06-B4CD-58B24B9C94E4}" destId="{7FB1C004-7F30-41BC-AF62-B1B2397C53D9}" srcOrd="5" destOrd="0" presId="urn:microsoft.com/office/officeart/2005/8/layout/orgChart1"/>
    <dgm:cxn modelId="{E06CDB92-55AE-4D69-A837-3BC58D26A33F}" type="presParOf" srcId="{7FB1C004-7F30-41BC-AF62-B1B2397C53D9}" destId="{56F30186-E81F-4451-848D-ACC3C1F3DC93}" srcOrd="0" destOrd="0" presId="urn:microsoft.com/office/officeart/2005/8/layout/orgChart1"/>
    <dgm:cxn modelId="{17FB4545-1428-488C-AF9A-DEB7C3A49B72}" type="presParOf" srcId="{56F30186-E81F-4451-848D-ACC3C1F3DC93}" destId="{B0F5808C-FB5F-4C04-904C-FAA64E6879F4}" srcOrd="0" destOrd="0" presId="urn:microsoft.com/office/officeart/2005/8/layout/orgChart1"/>
    <dgm:cxn modelId="{A51FF399-9DB6-4678-B188-2CCC779610ED}" type="presParOf" srcId="{56F30186-E81F-4451-848D-ACC3C1F3DC93}" destId="{82DE671B-AEEA-4DDF-A140-27E75D5E0ABA}" srcOrd="1" destOrd="0" presId="urn:microsoft.com/office/officeart/2005/8/layout/orgChart1"/>
    <dgm:cxn modelId="{59321B74-4E80-42FB-8DF6-4D681C4A2BFC}" type="presParOf" srcId="{7FB1C004-7F30-41BC-AF62-B1B2397C53D9}" destId="{EF881C4A-2A53-4BA1-85E1-9C0425EDACFD}" srcOrd="1" destOrd="0" presId="urn:microsoft.com/office/officeart/2005/8/layout/orgChart1"/>
    <dgm:cxn modelId="{B2326674-34B0-494D-B95B-9CD7E04002B8}" type="presParOf" srcId="{7FB1C004-7F30-41BC-AF62-B1B2397C53D9}" destId="{4C507702-CCE9-42F6-BCFC-8B6B5B54A004}" srcOrd="2" destOrd="0" presId="urn:microsoft.com/office/officeart/2005/8/layout/orgChart1"/>
    <dgm:cxn modelId="{3357C218-5110-457C-8C48-F8D62314EFE2}" type="presParOf" srcId="{8D85940A-A974-4DBF-B63B-0A5AF09370A0}" destId="{8EFD26A9-7855-4ED8-83A2-8D19F3C1887A}" srcOrd="2" destOrd="0" presId="urn:microsoft.com/office/officeart/2005/8/layout/orgChart1"/>
    <dgm:cxn modelId="{12F54BF7-9ADC-4B57-8CF8-CCA62F31A78E}" type="presParOf" srcId="{8EFD26A9-7855-4ED8-83A2-8D19F3C1887A}" destId="{0784E236-4A19-46EA-917C-5BDE773337B9}" srcOrd="0" destOrd="0" presId="urn:microsoft.com/office/officeart/2005/8/layout/orgChart1"/>
    <dgm:cxn modelId="{129D5E6D-944B-454D-B717-CEEE76C2EE4B}" type="presParOf" srcId="{8EFD26A9-7855-4ED8-83A2-8D19F3C1887A}" destId="{512CCDD2-114F-45E2-8CE3-2B5531749759}" srcOrd="1" destOrd="0" presId="urn:microsoft.com/office/officeart/2005/8/layout/orgChart1"/>
    <dgm:cxn modelId="{64D56D07-A842-4E20-9606-EF1E3136A117}" type="presParOf" srcId="{512CCDD2-114F-45E2-8CE3-2B5531749759}" destId="{DB3D6643-AB68-45B9-99E0-CF4475986A50}" srcOrd="0" destOrd="0" presId="urn:microsoft.com/office/officeart/2005/8/layout/orgChart1"/>
    <dgm:cxn modelId="{E0F0656E-402C-42FD-949E-486D68A1075F}" type="presParOf" srcId="{DB3D6643-AB68-45B9-99E0-CF4475986A50}" destId="{9357FAB9-4E72-423E-B0B7-7B3349CC11C4}" srcOrd="0" destOrd="0" presId="urn:microsoft.com/office/officeart/2005/8/layout/orgChart1"/>
    <dgm:cxn modelId="{A359BF1A-878D-4704-8B41-F2A12D713138}" type="presParOf" srcId="{DB3D6643-AB68-45B9-99E0-CF4475986A50}" destId="{5FE8EABF-9204-472E-B6C5-7784AE262B11}" srcOrd="1" destOrd="0" presId="urn:microsoft.com/office/officeart/2005/8/layout/orgChart1"/>
    <dgm:cxn modelId="{72A5FE77-09FB-40B5-9927-D9680E685DB2}" type="presParOf" srcId="{512CCDD2-114F-45E2-8CE3-2B5531749759}" destId="{65160D7D-77C8-4A1D-852E-F8A5147E8796}" srcOrd="1" destOrd="0" presId="urn:microsoft.com/office/officeart/2005/8/layout/orgChart1"/>
    <dgm:cxn modelId="{B23BE21A-9DA0-4227-B9CC-5603350ACAC2}" type="presParOf" srcId="{512CCDD2-114F-45E2-8CE3-2B5531749759}" destId="{0461D7BF-28F1-4B34-B6EE-46016E4104B7}"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84E236-4A19-46EA-917C-5BDE773337B9}">
      <dsp:nvSpPr>
        <dsp:cNvPr id="0" name=""/>
        <dsp:cNvSpPr/>
      </dsp:nvSpPr>
      <dsp:spPr>
        <a:xfrm>
          <a:off x="5524833" y="693340"/>
          <a:ext cx="368412" cy="1224904"/>
        </a:xfrm>
        <a:custGeom>
          <a:avLst/>
          <a:gdLst/>
          <a:ahLst/>
          <a:cxnLst/>
          <a:rect l="0" t="0" r="0" b="0"/>
          <a:pathLst>
            <a:path>
              <a:moveTo>
                <a:pt x="368412" y="0"/>
              </a:moveTo>
              <a:lnTo>
                <a:pt x="368412" y="1224904"/>
              </a:lnTo>
              <a:lnTo>
                <a:pt x="0" y="122490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502049-9B22-4118-A117-D9B6FB489CF9}">
      <dsp:nvSpPr>
        <dsp:cNvPr id="0" name=""/>
        <dsp:cNvSpPr/>
      </dsp:nvSpPr>
      <dsp:spPr>
        <a:xfrm>
          <a:off x="5893246" y="693340"/>
          <a:ext cx="2963365" cy="2486766"/>
        </a:xfrm>
        <a:custGeom>
          <a:avLst/>
          <a:gdLst/>
          <a:ahLst/>
          <a:cxnLst/>
          <a:rect l="0" t="0" r="0" b="0"/>
          <a:pathLst>
            <a:path>
              <a:moveTo>
                <a:pt x="0" y="0"/>
              </a:moveTo>
              <a:lnTo>
                <a:pt x="0" y="2229614"/>
              </a:lnTo>
              <a:lnTo>
                <a:pt x="2963365" y="2229614"/>
              </a:lnTo>
              <a:lnTo>
                <a:pt x="2963365" y="24867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AABCE0-1D18-4F26-A9DF-DAE8D6E67512}">
      <dsp:nvSpPr>
        <dsp:cNvPr id="0" name=""/>
        <dsp:cNvSpPr/>
      </dsp:nvSpPr>
      <dsp:spPr>
        <a:xfrm>
          <a:off x="5847526" y="693340"/>
          <a:ext cx="91440" cy="2486766"/>
        </a:xfrm>
        <a:custGeom>
          <a:avLst/>
          <a:gdLst/>
          <a:ahLst/>
          <a:cxnLst/>
          <a:rect l="0" t="0" r="0" b="0"/>
          <a:pathLst>
            <a:path>
              <a:moveTo>
                <a:pt x="45720" y="0"/>
              </a:moveTo>
              <a:lnTo>
                <a:pt x="45720" y="24867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8E2DB8-9A59-422E-BE74-5209353B9091}">
      <dsp:nvSpPr>
        <dsp:cNvPr id="0" name=""/>
        <dsp:cNvSpPr/>
      </dsp:nvSpPr>
      <dsp:spPr>
        <a:xfrm>
          <a:off x="2929880" y="693340"/>
          <a:ext cx="2963365" cy="2486766"/>
        </a:xfrm>
        <a:custGeom>
          <a:avLst/>
          <a:gdLst/>
          <a:ahLst/>
          <a:cxnLst/>
          <a:rect l="0" t="0" r="0" b="0"/>
          <a:pathLst>
            <a:path>
              <a:moveTo>
                <a:pt x="2963365" y="0"/>
              </a:moveTo>
              <a:lnTo>
                <a:pt x="2963365" y="2229614"/>
              </a:lnTo>
              <a:lnTo>
                <a:pt x="0" y="2229614"/>
              </a:lnTo>
              <a:lnTo>
                <a:pt x="0" y="248676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60C99A-D31E-4EFB-B65E-0ED301271127}">
      <dsp:nvSpPr>
        <dsp:cNvPr id="0" name=""/>
        <dsp:cNvSpPr/>
      </dsp:nvSpPr>
      <dsp:spPr>
        <a:xfrm>
          <a:off x="4668714" y="133"/>
          <a:ext cx="2449062" cy="69320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b="1" kern="1200" dirty="0">
              <a:latin typeface="UTM Avo" panose="02040603050506020204" pitchFamily="18"/>
            </a:rPr>
            <a:t>Từ mượn</a:t>
          </a:r>
          <a:endParaRPr lang="en-US" sz="2800" b="1" kern="1200" dirty="0">
            <a:latin typeface="UTM Avo" panose="02040603050506020204" pitchFamily="18"/>
          </a:endParaRPr>
        </a:p>
      </dsp:txBody>
      <dsp:txXfrm>
        <a:off x="4668714" y="133"/>
        <a:ext cx="2449062" cy="693207"/>
      </dsp:txXfrm>
    </dsp:sp>
    <dsp:sp modelId="{B105956B-CD4A-4ABD-A518-BCDC315FF898}">
      <dsp:nvSpPr>
        <dsp:cNvPr id="0" name=""/>
        <dsp:cNvSpPr/>
      </dsp:nvSpPr>
      <dsp:spPr>
        <a:xfrm>
          <a:off x="1705348" y="3180106"/>
          <a:ext cx="2449062" cy="122453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latin typeface="UTM Avo" panose="02040603050506020204" pitchFamily="18"/>
            </a:rPr>
            <a:t>Từ mượn </a:t>
          </a:r>
          <a:endParaRPr lang="vi-VN" sz="2400" kern="1200">
            <a:latin typeface="UTM Avo" panose="02040603050506020204" pitchFamily="18"/>
          </a:endParaRPr>
        </a:p>
        <a:p>
          <a:pPr marL="0" lvl="0" indent="0" algn="ctr" defTabSz="1066800">
            <a:lnSpc>
              <a:spcPct val="90000"/>
            </a:lnSpc>
            <a:spcBef>
              <a:spcPct val="0"/>
            </a:spcBef>
            <a:spcAft>
              <a:spcPct val="35000"/>
            </a:spcAft>
            <a:buNone/>
          </a:pPr>
          <a:r>
            <a:rPr lang="en-US" sz="2400" kern="1200">
              <a:latin typeface="UTM Avo" panose="02040603050506020204" pitchFamily="18"/>
            </a:rPr>
            <a:t>tiếng Hán</a:t>
          </a:r>
          <a:endParaRPr lang="en-US" sz="2400" kern="1200" dirty="0">
            <a:latin typeface="UTM Avo" panose="02040603050506020204" pitchFamily="18"/>
          </a:endParaRPr>
        </a:p>
      </dsp:txBody>
      <dsp:txXfrm>
        <a:off x="1705348" y="3180106"/>
        <a:ext cx="2449062" cy="1224531"/>
      </dsp:txXfrm>
    </dsp:sp>
    <dsp:sp modelId="{F3E33011-8B13-48AF-A38B-4CC34EE7956C}">
      <dsp:nvSpPr>
        <dsp:cNvPr id="0" name=""/>
        <dsp:cNvSpPr/>
      </dsp:nvSpPr>
      <dsp:spPr>
        <a:xfrm>
          <a:off x="4668714" y="3180106"/>
          <a:ext cx="2449062" cy="122453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vi-VN" sz="2400" kern="1200" dirty="0">
              <a:latin typeface="UTM Avo" panose="02040603050506020204" pitchFamily="18"/>
            </a:rPr>
            <a:t>T</a:t>
          </a:r>
          <a:r>
            <a:rPr lang="en-US" sz="2400" kern="1200" dirty="0" err="1">
              <a:latin typeface="UTM Avo" panose="02040603050506020204" pitchFamily="18"/>
            </a:rPr>
            <a:t>ừ</a:t>
          </a:r>
          <a:r>
            <a:rPr lang="en-US" sz="2400" kern="1200" dirty="0">
              <a:latin typeface="UTM Avo" panose="02040603050506020204" pitchFamily="18"/>
            </a:rPr>
            <a:t> </a:t>
          </a:r>
          <a:r>
            <a:rPr lang="en-US" sz="2400" kern="1200" dirty="0" err="1">
              <a:latin typeface="UTM Avo" panose="02040603050506020204" pitchFamily="18"/>
            </a:rPr>
            <a:t>mượn</a:t>
          </a:r>
          <a:r>
            <a:rPr lang="en-US" sz="2400" kern="1200" dirty="0">
              <a:latin typeface="UTM Avo" panose="02040603050506020204" pitchFamily="18"/>
            </a:rPr>
            <a:t> </a:t>
          </a:r>
          <a:br>
            <a:rPr lang="en-US" sz="2400" kern="1200" dirty="0">
              <a:latin typeface="UTM Avo" panose="02040603050506020204" pitchFamily="18"/>
            </a:rPr>
          </a:br>
          <a:r>
            <a:rPr lang="en-US" sz="2400" kern="1200" dirty="0" err="1">
              <a:latin typeface="UTM Avo" panose="02040603050506020204" pitchFamily="18"/>
            </a:rPr>
            <a:t>tiếng</a:t>
          </a:r>
          <a:r>
            <a:rPr lang="en-US" sz="2400" kern="1200" dirty="0">
              <a:latin typeface="UTM Avo" panose="02040603050506020204" pitchFamily="18"/>
            </a:rPr>
            <a:t> </a:t>
          </a:r>
          <a:r>
            <a:rPr lang="en-US" sz="2400" kern="1200" dirty="0" err="1">
              <a:latin typeface="UTM Avo" panose="02040603050506020204" pitchFamily="18"/>
            </a:rPr>
            <a:t>Pháp</a:t>
          </a:r>
          <a:endParaRPr lang="en-US" sz="2400" kern="1200" dirty="0">
            <a:latin typeface="UTM Avo" panose="02040603050506020204" pitchFamily="18"/>
          </a:endParaRPr>
        </a:p>
      </dsp:txBody>
      <dsp:txXfrm>
        <a:off x="4668714" y="3180106"/>
        <a:ext cx="2449062" cy="1224531"/>
      </dsp:txXfrm>
    </dsp:sp>
    <dsp:sp modelId="{B0F5808C-FB5F-4C04-904C-FAA64E6879F4}">
      <dsp:nvSpPr>
        <dsp:cNvPr id="0" name=""/>
        <dsp:cNvSpPr/>
      </dsp:nvSpPr>
      <dsp:spPr>
        <a:xfrm>
          <a:off x="7632080" y="3180106"/>
          <a:ext cx="2449062" cy="1224531"/>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UTM Avo" panose="02040603050506020204" pitchFamily="18"/>
            </a:rPr>
            <a:t>Từ</a:t>
          </a:r>
          <a:r>
            <a:rPr lang="en-US" sz="2400" kern="1200" dirty="0">
              <a:latin typeface="UTM Avo" panose="02040603050506020204" pitchFamily="18"/>
            </a:rPr>
            <a:t> </a:t>
          </a:r>
          <a:r>
            <a:rPr lang="en-US" sz="2400" kern="1200" dirty="0" err="1">
              <a:latin typeface="UTM Avo" panose="02040603050506020204" pitchFamily="18"/>
            </a:rPr>
            <a:t>mượn</a:t>
          </a:r>
          <a:r>
            <a:rPr lang="en-US" sz="2400" kern="1200" dirty="0">
              <a:latin typeface="UTM Avo" panose="02040603050506020204" pitchFamily="18"/>
            </a:rPr>
            <a:t> </a:t>
          </a:r>
          <a:br>
            <a:rPr lang="en-US" sz="2400" kern="1200" dirty="0">
              <a:latin typeface="UTM Avo" panose="02040603050506020204" pitchFamily="18"/>
            </a:rPr>
          </a:br>
          <a:r>
            <a:rPr lang="en-US" sz="2400" kern="1200" dirty="0" err="1">
              <a:latin typeface="UTM Avo" panose="02040603050506020204" pitchFamily="18"/>
            </a:rPr>
            <a:t>tiếng</a:t>
          </a:r>
          <a:r>
            <a:rPr lang="en-US" sz="2400" kern="1200" dirty="0">
              <a:latin typeface="UTM Avo" panose="02040603050506020204" pitchFamily="18"/>
            </a:rPr>
            <a:t> Anh</a:t>
          </a:r>
        </a:p>
      </dsp:txBody>
      <dsp:txXfrm>
        <a:off x="7632080" y="3180106"/>
        <a:ext cx="2449062" cy="1224531"/>
      </dsp:txXfrm>
    </dsp:sp>
    <dsp:sp modelId="{9357FAB9-4E72-423E-B0B7-7B3349CC11C4}">
      <dsp:nvSpPr>
        <dsp:cNvPr id="0" name=""/>
        <dsp:cNvSpPr/>
      </dsp:nvSpPr>
      <dsp:spPr>
        <a:xfrm>
          <a:off x="229788" y="1189165"/>
          <a:ext cx="5295044" cy="1458159"/>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latin typeface="UTM Avo" panose="02040603050506020204" pitchFamily="18"/>
            </a:rPr>
            <a:t> L</a:t>
          </a:r>
          <a:r>
            <a:rPr lang="en-US" sz="2000" kern="1200" dirty="0" err="1">
              <a:latin typeface="UTM Avo" panose="02040603050506020204" pitchFamily="18"/>
            </a:rPr>
            <a:t>à</a:t>
          </a:r>
          <a:r>
            <a:rPr lang="en-US" sz="2000" kern="1200" dirty="0">
              <a:latin typeface="UTM Avo" panose="02040603050506020204" pitchFamily="18"/>
            </a:rPr>
            <a:t> </a:t>
          </a:r>
          <a:r>
            <a:rPr lang="en-US" sz="2000" kern="1200" dirty="0" err="1">
              <a:latin typeface="UTM Avo" panose="02040603050506020204" pitchFamily="18"/>
            </a:rPr>
            <a:t>những</a:t>
          </a:r>
          <a:r>
            <a:rPr lang="en-US" sz="2000" kern="1200" dirty="0">
              <a:latin typeface="UTM Avo" panose="02040603050506020204" pitchFamily="18"/>
            </a:rPr>
            <a:t> </a:t>
          </a:r>
          <a:r>
            <a:rPr lang="en-US" sz="2000" kern="1200" dirty="0" err="1">
              <a:latin typeface="UTM Avo" panose="02040603050506020204" pitchFamily="18"/>
            </a:rPr>
            <a:t>từ</a:t>
          </a:r>
          <a:r>
            <a:rPr lang="en-US" sz="2000" kern="1200" dirty="0">
              <a:latin typeface="UTM Avo" panose="02040603050506020204" pitchFamily="18"/>
            </a:rPr>
            <a:t> </a:t>
          </a:r>
          <a:r>
            <a:rPr lang="en-US" sz="2000" kern="1200" dirty="0" err="1">
              <a:latin typeface="UTM Avo" panose="02040603050506020204" pitchFamily="18"/>
            </a:rPr>
            <a:t>mượn</a:t>
          </a:r>
          <a:r>
            <a:rPr lang="en-US" sz="2000" kern="1200" dirty="0">
              <a:latin typeface="UTM Avo" panose="02040603050506020204" pitchFamily="18"/>
            </a:rPr>
            <a:t> </a:t>
          </a:r>
          <a:r>
            <a:rPr lang="en-US" sz="2000" kern="1200" dirty="0" err="1">
              <a:latin typeface="UTM Avo" panose="02040603050506020204" pitchFamily="18"/>
            </a:rPr>
            <a:t>tiếng</a:t>
          </a:r>
          <a:r>
            <a:rPr lang="en-US" sz="2000" kern="1200" dirty="0">
              <a:latin typeface="UTM Avo" panose="02040603050506020204" pitchFamily="18"/>
            </a:rPr>
            <a:t> </a:t>
          </a:r>
          <a:r>
            <a:rPr lang="en-US" sz="2000" kern="1200" dirty="0" err="1">
              <a:latin typeface="UTM Avo" panose="02040603050506020204" pitchFamily="18"/>
            </a:rPr>
            <a:t>nước</a:t>
          </a:r>
          <a:r>
            <a:rPr lang="en-US" sz="2000" kern="1200" dirty="0">
              <a:latin typeface="UTM Avo" panose="02040603050506020204" pitchFamily="18"/>
            </a:rPr>
            <a:t> </a:t>
          </a:r>
          <a:r>
            <a:rPr lang="en-US" sz="2000" kern="1200" dirty="0" err="1">
              <a:latin typeface="UTM Avo" panose="02040603050506020204" pitchFamily="18"/>
            </a:rPr>
            <a:t>ngoài</a:t>
          </a:r>
          <a:r>
            <a:rPr lang="en-US" sz="2000" kern="1200" dirty="0">
              <a:latin typeface="UTM Avo" panose="02040603050506020204" pitchFamily="18"/>
            </a:rPr>
            <a:t> </a:t>
          </a:r>
          <a:r>
            <a:rPr lang="en-US" sz="2000" kern="1200" dirty="0" err="1">
              <a:latin typeface="UTM Avo" panose="02040603050506020204" pitchFamily="18"/>
            </a:rPr>
            <a:t>để</a:t>
          </a:r>
          <a:r>
            <a:rPr lang="en-US" sz="2000" kern="1200" dirty="0">
              <a:latin typeface="UTM Avo" panose="02040603050506020204" pitchFamily="18"/>
            </a:rPr>
            <a:t> </a:t>
          </a:r>
          <a:r>
            <a:rPr lang="en-US" sz="2000" kern="1200" dirty="0" err="1">
              <a:latin typeface="UTM Avo" panose="02040603050506020204" pitchFamily="18"/>
            </a:rPr>
            <a:t>biểu</a:t>
          </a:r>
          <a:r>
            <a:rPr lang="en-US" sz="2000" kern="1200" dirty="0">
              <a:latin typeface="UTM Avo" panose="02040603050506020204" pitchFamily="18"/>
            </a:rPr>
            <a:t> </a:t>
          </a:r>
          <a:r>
            <a:rPr lang="en-US" sz="2000" kern="1200" dirty="0" err="1">
              <a:latin typeface="UTM Avo" panose="02040603050506020204" pitchFamily="18"/>
            </a:rPr>
            <a:t>thị</a:t>
          </a:r>
          <a:r>
            <a:rPr lang="en-US" sz="2000" kern="1200" dirty="0">
              <a:latin typeface="UTM Avo" panose="02040603050506020204" pitchFamily="18"/>
            </a:rPr>
            <a:t> </a:t>
          </a:r>
          <a:r>
            <a:rPr lang="en-US" sz="2000" kern="1200" dirty="0" err="1">
              <a:latin typeface="UTM Avo" panose="02040603050506020204" pitchFamily="18"/>
            </a:rPr>
            <a:t>những</a:t>
          </a:r>
          <a:r>
            <a:rPr lang="en-US" sz="2000" kern="1200" dirty="0">
              <a:latin typeface="UTM Avo" panose="02040603050506020204" pitchFamily="18"/>
            </a:rPr>
            <a:t> </a:t>
          </a:r>
          <a:r>
            <a:rPr lang="en-US" sz="2000" kern="1200" dirty="0" err="1">
              <a:latin typeface="UTM Avo" panose="02040603050506020204" pitchFamily="18"/>
            </a:rPr>
            <a:t>sự</a:t>
          </a:r>
          <a:r>
            <a:rPr lang="en-US" sz="2000" kern="1200" dirty="0">
              <a:latin typeface="UTM Avo" panose="02040603050506020204" pitchFamily="18"/>
            </a:rPr>
            <a:t> </a:t>
          </a:r>
          <a:r>
            <a:rPr lang="en-US" sz="2000" kern="1200" dirty="0" err="1">
              <a:latin typeface="UTM Avo" panose="02040603050506020204" pitchFamily="18"/>
            </a:rPr>
            <a:t>vật</a:t>
          </a:r>
          <a:r>
            <a:rPr lang="en-US" sz="2000" kern="1200" dirty="0">
              <a:latin typeface="UTM Avo" panose="02040603050506020204" pitchFamily="18"/>
            </a:rPr>
            <a:t>, </a:t>
          </a:r>
          <a:r>
            <a:rPr lang="en-US" sz="2000" kern="1200" dirty="0" err="1">
              <a:latin typeface="UTM Avo" panose="02040603050506020204" pitchFamily="18"/>
            </a:rPr>
            <a:t>hiện</a:t>
          </a:r>
          <a:r>
            <a:rPr lang="en-US" sz="2000" kern="1200" dirty="0">
              <a:latin typeface="UTM Avo" panose="02040603050506020204" pitchFamily="18"/>
            </a:rPr>
            <a:t> </a:t>
          </a:r>
          <a:r>
            <a:rPr lang="en-US" sz="2000" kern="1200" dirty="0" err="1">
              <a:latin typeface="UTM Avo" panose="02040603050506020204" pitchFamily="18"/>
            </a:rPr>
            <a:t>tượng</a:t>
          </a:r>
          <a:r>
            <a:rPr lang="en-US" sz="2000" kern="1200" dirty="0">
              <a:latin typeface="UTM Avo" panose="02040603050506020204" pitchFamily="18"/>
            </a:rPr>
            <a:t>, </a:t>
          </a:r>
          <a:r>
            <a:rPr lang="en-US" sz="2000" kern="1200" dirty="0" err="1">
              <a:latin typeface="UTM Avo" panose="02040603050506020204" pitchFamily="18"/>
            </a:rPr>
            <a:t>đặc</a:t>
          </a:r>
          <a:r>
            <a:rPr lang="en-US" sz="2000" kern="1200" dirty="0">
              <a:latin typeface="UTM Avo" panose="02040603050506020204" pitchFamily="18"/>
            </a:rPr>
            <a:t> </a:t>
          </a:r>
          <a:r>
            <a:rPr lang="en-US" sz="2000" kern="1200" dirty="0" err="1">
              <a:latin typeface="UTM Avo" panose="02040603050506020204" pitchFamily="18"/>
            </a:rPr>
            <a:t>điểm</a:t>
          </a:r>
          <a:r>
            <a:rPr lang="en-US" sz="2000" kern="1200" dirty="0">
              <a:latin typeface="UTM Avo" panose="02040603050506020204" pitchFamily="18"/>
            </a:rPr>
            <a:t>,... </a:t>
          </a:r>
          <a:r>
            <a:rPr lang="en-US" sz="2000" kern="1200" dirty="0" err="1">
              <a:latin typeface="UTM Avo" panose="02040603050506020204" pitchFamily="18"/>
            </a:rPr>
            <a:t>mà</a:t>
          </a:r>
          <a:r>
            <a:rPr lang="en-US" sz="2000" kern="1200" dirty="0">
              <a:latin typeface="UTM Avo" panose="02040603050506020204" pitchFamily="18"/>
            </a:rPr>
            <a:t> </a:t>
          </a:r>
          <a:r>
            <a:rPr lang="en-US" sz="2000" kern="1200" dirty="0" err="1">
              <a:latin typeface="UTM Avo" panose="02040603050506020204" pitchFamily="18"/>
            </a:rPr>
            <a:t>tiếng</a:t>
          </a:r>
          <a:r>
            <a:rPr lang="en-US" sz="2000" kern="1200" dirty="0">
              <a:latin typeface="UTM Avo" panose="02040603050506020204" pitchFamily="18"/>
            </a:rPr>
            <a:t> </a:t>
          </a:r>
          <a:r>
            <a:rPr lang="en-US" sz="2000" kern="1200" dirty="0" err="1">
              <a:latin typeface="UTM Avo" panose="02040603050506020204" pitchFamily="18"/>
            </a:rPr>
            <a:t>Việt</a:t>
          </a:r>
          <a:r>
            <a:rPr lang="en-US" sz="2000" kern="1200" dirty="0">
              <a:latin typeface="UTM Avo" panose="02040603050506020204" pitchFamily="18"/>
            </a:rPr>
            <a:t> </a:t>
          </a:r>
          <a:r>
            <a:rPr lang="en-US" sz="2000" kern="1200" dirty="0" err="1">
              <a:latin typeface="UTM Avo" panose="02040603050506020204" pitchFamily="18"/>
            </a:rPr>
            <a:t>chưa</a:t>
          </a:r>
          <a:r>
            <a:rPr lang="en-US" sz="2000" kern="1200" dirty="0">
              <a:latin typeface="UTM Avo" panose="02040603050506020204" pitchFamily="18"/>
            </a:rPr>
            <a:t> </a:t>
          </a:r>
          <a:r>
            <a:rPr lang="en-US" sz="2000" kern="1200" dirty="0" err="1">
              <a:latin typeface="UTM Avo" panose="02040603050506020204" pitchFamily="18"/>
            </a:rPr>
            <a:t>có</a:t>
          </a:r>
          <a:r>
            <a:rPr lang="en-US" sz="2000" kern="1200" dirty="0">
              <a:latin typeface="UTM Avo" panose="02040603050506020204" pitchFamily="18"/>
            </a:rPr>
            <a:t> </a:t>
          </a:r>
          <a:r>
            <a:rPr lang="en-US" sz="2000" kern="1200" dirty="0" err="1">
              <a:latin typeface="UTM Avo" panose="02040603050506020204" pitchFamily="18"/>
            </a:rPr>
            <a:t>từ</a:t>
          </a:r>
          <a:r>
            <a:rPr lang="en-US" sz="2000" kern="1200" dirty="0">
              <a:latin typeface="UTM Avo" panose="02040603050506020204" pitchFamily="18"/>
            </a:rPr>
            <a:t> </a:t>
          </a:r>
          <a:r>
            <a:rPr lang="en-US" sz="2000" kern="1200" dirty="0" err="1">
              <a:latin typeface="UTM Avo" panose="02040603050506020204" pitchFamily="18"/>
            </a:rPr>
            <a:t>thích</a:t>
          </a:r>
          <a:r>
            <a:rPr lang="en-US" sz="2000" kern="1200" dirty="0">
              <a:latin typeface="UTM Avo" panose="02040603050506020204" pitchFamily="18"/>
            </a:rPr>
            <a:t> </a:t>
          </a:r>
          <a:r>
            <a:rPr lang="en-US" sz="2000" kern="1200" dirty="0" err="1">
              <a:latin typeface="UTM Avo" panose="02040603050506020204" pitchFamily="18"/>
            </a:rPr>
            <a:t>hợp</a:t>
          </a:r>
          <a:r>
            <a:rPr lang="en-US" sz="2000" kern="1200" dirty="0">
              <a:latin typeface="UTM Avo" panose="02040603050506020204" pitchFamily="18"/>
            </a:rPr>
            <a:t> </a:t>
          </a:r>
          <a:r>
            <a:rPr lang="en-US" sz="2000" kern="1200" dirty="0" err="1">
              <a:latin typeface="UTM Avo" panose="02040603050506020204" pitchFamily="18"/>
            </a:rPr>
            <a:t>để</a:t>
          </a:r>
          <a:r>
            <a:rPr lang="en-US" sz="2000" kern="1200" dirty="0">
              <a:latin typeface="UTM Avo" panose="02040603050506020204" pitchFamily="18"/>
            </a:rPr>
            <a:t> </a:t>
          </a:r>
          <a:r>
            <a:rPr lang="en-US" sz="2000" kern="1200" dirty="0" err="1">
              <a:latin typeface="UTM Avo" panose="02040603050506020204" pitchFamily="18"/>
            </a:rPr>
            <a:t>biểu</a:t>
          </a:r>
          <a:r>
            <a:rPr lang="en-US" sz="2000" kern="1200" dirty="0">
              <a:latin typeface="UTM Avo" panose="02040603050506020204" pitchFamily="18"/>
            </a:rPr>
            <a:t> </a:t>
          </a:r>
          <a:r>
            <a:rPr lang="en-US" sz="2000" kern="1200" dirty="0" err="1">
              <a:latin typeface="UTM Avo" panose="02040603050506020204" pitchFamily="18"/>
            </a:rPr>
            <a:t>thị</a:t>
          </a:r>
          <a:r>
            <a:rPr lang="en-US" sz="2000" kern="1200" dirty="0">
              <a:latin typeface="UTM Avo" panose="02040603050506020204" pitchFamily="18"/>
            </a:rPr>
            <a:t>.</a:t>
          </a:r>
        </a:p>
      </dsp:txBody>
      <dsp:txXfrm>
        <a:off x="229788" y="1189165"/>
        <a:ext cx="5295044" cy="145815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7453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4525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6150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1369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870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0944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8187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1439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648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0408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7660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5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5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5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6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59/"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Google Shape;165;p1">
            <a:extLst>
              <a:ext uri="{FF2B5EF4-FFF2-40B4-BE49-F238E27FC236}">
                <a16:creationId xmlns:a16="http://schemas.microsoft.com/office/drawing/2014/main" id="{38848762-BDAA-E391-1E37-5CCD3E8E1464}"/>
              </a:ext>
            </a:extLst>
          </p:cNvPr>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5200" b="1" i="0" u="none" strike="noStrike" cap="none" dirty="0" err="1">
                <a:solidFill>
                  <a:srgbClr val="002060"/>
                </a:solidFill>
                <a:latin typeface="UTM Avo" panose="02040603050506020204" pitchFamily="18"/>
                <a:sym typeface="Arial"/>
              </a:rPr>
              <a:t>Bài</a:t>
            </a:r>
            <a:r>
              <a:rPr lang="en-US" sz="5200" b="1" i="0" u="none" strike="noStrike" cap="none" dirty="0">
                <a:solidFill>
                  <a:srgbClr val="002060"/>
                </a:solidFill>
                <a:latin typeface="UTM Avo" panose="02040603050506020204" pitchFamily="18"/>
                <a:sym typeface="Arial"/>
              </a:rPr>
              <a:t> 3</a:t>
            </a:r>
          </a:p>
          <a:p>
            <a:pPr marL="0" marR="0" lvl="0" indent="0" algn="ctr" rtl="0">
              <a:lnSpc>
                <a:spcPct val="150000"/>
              </a:lnSpc>
              <a:spcBef>
                <a:spcPts val="0"/>
              </a:spcBef>
              <a:spcAft>
                <a:spcPts val="0"/>
              </a:spcAft>
              <a:buClr>
                <a:srgbClr val="000000"/>
              </a:buClr>
              <a:buSzPts val="4400"/>
              <a:buFont typeface="Calibri"/>
              <a:buNone/>
            </a:pPr>
            <a:r>
              <a:rPr lang="en-US" sz="5200" b="1" i="0" u="none" strike="noStrike" cap="none" dirty="0" err="1">
                <a:solidFill>
                  <a:srgbClr val="FF0000"/>
                </a:solidFill>
                <a:latin typeface="UTM Avo" panose="02040603050506020204" pitchFamily="18"/>
                <a:sym typeface="Arial"/>
              </a:rPr>
              <a:t>Thực</a:t>
            </a:r>
            <a:r>
              <a:rPr lang="en-US" sz="5200" b="1" i="0" u="none" strike="noStrike" cap="none" dirty="0">
                <a:solidFill>
                  <a:srgbClr val="FF0000"/>
                </a:solidFill>
                <a:latin typeface="UTM Avo" panose="02040603050506020204" pitchFamily="18"/>
                <a:sym typeface="Arial"/>
              </a:rPr>
              <a:t> </a:t>
            </a:r>
            <a:r>
              <a:rPr lang="en-US" sz="5200" b="1" i="0" u="none" strike="noStrike" cap="none" err="1">
                <a:solidFill>
                  <a:srgbClr val="FF0000"/>
                </a:solidFill>
                <a:latin typeface="UTM Avo" panose="02040603050506020204" pitchFamily="18"/>
                <a:sym typeface="Arial"/>
              </a:rPr>
              <a:t>hành</a:t>
            </a:r>
            <a:r>
              <a:rPr lang="en-US" sz="5200" b="1" i="0" u="none" strike="noStrike" cap="none">
                <a:solidFill>
                  <a:srgbClr val="FF0000"/>
                </a:solidFill>
                <a:latin typeface="UTM Avo" panose="02040603050506020204" pitchFamily="18"/>
                <a:sym typeface="Arial"/>
              </a:rPr>
              <a:t> </a:t>
            </a:r>
            <a:r>
              <a:rPr lang="en-US" sz="5200" b="1" dirty="0">
                <a:solidFill>
                  <a:srgbClr val="FF0000"/>
                </a:solidFill>
                <a:latin typeface="UTM Avo" panose="02040603050506020204" pitchFamily="18"/>
              </a:rPr>
              <a:t>t</a:t>
            </a:r>
            <a:r>
              <a:rPr lang="en-US" sz="5200" b="1" i="0" u="none" strike="noStrike" cap="none">
                <a:solidFill>
                  <a:srgbClr val="FF0000"/>
                </a:solidFill>
                <a:latin typeface="UTM Avo" panose="02040603050506020204" pitchFamily="18"/>
                <a:sym typeface="Arial"/>
              </a:rPr>
              <a:t>iếng </a:t>
            </a:r>
            <a:r>
              <a:rPr lang="en-US" sz="5200" b="1" i="0" u="none" strike="noStrike" cap="none" dirty="0" err="1">
                <a:solidFill>
                  <a:srgbClr val="FF0000"/>
                </a:solidFill>
                <a:latin typeface="UTM Avo" panose="02040603050506020204" pitchFamily="18"/>
                <a:sym typeface="Arial"/>
              </a:rPr>
              <a:t>Việt</a:t>
            </a:r>
            <a:endParaRPr lang="en-US" sz="5400" dirty="0">
              <a:latin typeface="UTM Avo" panose="02040603050506020204" pitchFamily="18"/>
            </a:endParaRPr>
          </a:p>
        </p:txBody>
      </p:sp>
      <p:sp>
        <p:nvSpPr>
          <p:cNvPr id="3" name="Google Shape;163;p1">
            <a:extLst>
              <a:ext uri="{FF2B5EF4-FFF2-40B4-BE49-F238E27FC236}">
                <a16:creationId xmlns:a16="http://schemas.microsoft.com/office/drawing/2014/main" id="{646B1BE7-4BB8-D5A0-F7B6-93513C177785}"/>
              </a:ext>
            </a:extLst>
          </p:cNvPr>
          <p:cNvSpPr txBox="1"/>
          <p:nvPr/>
        </p:nvSpPr>
        <p:spPr>
          <a:xfrm>
            <a:off x="9423400" y="0"/>
            <a:ext cx="27686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a:sym typeface="Arial"/>
              </a:rPr>
              <a:t>NGỮ VĂN 6</a:t>
            </a:r>
            <a:endParaRPr dirty="0">
              <a:latin typeface="UTM Avo" panose="02040603050506020204" pitchFamily="18"/>
            </a:endParaRPr>
          </a:p>
        </p:txBody>
      </p:sp>
      <p:sp>
        <p:nvSpPr>
          <p:cNvPr id="4" name="Google Shape;164;p1">
            <a:extLst>
              <a:ext uri="{FF2B5EF4-FFF2-40B4-BE49-F238E27FC236}">
                <a16:creationId xmlns:a16="http://schemas.microsoft.com/office/drawing/2014/main" id="{2637BAC1-16CB-BA75-7383-ADB39CC1017B}"/>
              </a:ext>
            </a:extLst>
          </p:cNvPr>
          <p:cNvSpPr/>
          <p:nvPr/>
        </p:nvSpPr>
        <p:spPr>
          <a:xfrm>
            <a:off x="10698870" y="646331"/>
            <a:ext cx="99097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a:sym typeface="Arial"/>
              </a:rPr>
              <a:t>Tập</a:t>
            </a:r>
            <a:r>
              <a:rPr lang="en-US" sz="2400" b="0" i="0" u="none" strike="noStrike" cap="none" dirty="0">
                <a:solidFill>
                  <a:srgbClr val="FFFFFF"/>
                </a:solidFill>
                <a:latin typeface="UTM Avo" panose="02040603050506020204" pitchFamily="18"/>
                <a:sym typeface="Arial"/>
              </a:rPr>
              <a:t> 1</a:t>
            </a:r>
            <a:endParaRPr sz="2400" b="0" i="0" u="none" strike="noStrike" cap="none" dirty="0">
              <a:solidFill>
                <a:srgbClr val="FFFFFF"/>
              </a:solidFill>
              <a:latin typeface="UTM Avo" panose="02040603050506020204" pitchFamily="18"/>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4"/>
            <a:extLst>
              <a:ext uri="{FF2B5EF4-FFF2-40B4-BE49-F238E27FC236}">
                <a16:creationId xmlns:a16="http://schemas.microsoft.com/office/drawing/2014/main" id="{DDD4D21C-3C7D-5326-DF71-AF4B9F8A7E9C}"/>
              </a:ext>
            </a:extLst>
          </p:cNvPr>
          <p:cNvPicPr>
            <a:picLocks noChangeAspect="1"/>
          </p:cNvPicPr>
          <p:nvPr/>
        </p:nvPicPr>
        <p:blipFill>
          <a:blip r:embed="rId5"/>
          <a:stretch>
            <a:fillRect/>
          </a:stretch>
        </p:blipFill>
        <p:spPr>
          <a:xfrm>
            <a:off x="4501784" y="3015453"/>
            <a:ext cx="3188431" cy="1764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6"/>
        <p:cNvGrpSpPr/>
        <p:nvPr/>
      </p:nvGrpSpPr>
      <p:grpSpPr>
        <a:xfrm>
          <a:off x="0" y="0"/>
          <a:ext cx="0" cy="0"/>
          <a:chOff x="0" y="0"/>
          <a:chExt cx="0" cy="0"/>
        </a:xfrm>
      </p:grpSpPr>
      <p:sp>
        <p:nvSpPr>
          <p:cNvPr id="5" name="TextBox 4">
            <a:extLst>
              <a:ext uri="{FF2B5EF4-FFF2-40B4-BE49-F238E27FC236}">
                <a16:creationId xmlns:a16="http://schemas.microsoft.com/office/drawing/2014/main" id="{FDCA2C56-83F3-76FA-B853-807E5A5A6EA6}"/>
              </a:ext>
            </a:extLst>
          </p:cNvPr>
          <p:cNvSpPr txBox="1"/>
          <p:nvPr/>
        </p:nvSpPr>
        <p:spPr>
          <a:xfrm>
            <a:off x="1578673" y="1959086"/>
            <a:ext cx="9034652" cy="666786"/>
          </a:xfrm>
          <a:prstGeom prst="rect">
            <a:avLst/>
          </a:prstGeom>
          <a:noFill/>
        </p:spPr>
        <p:txBody>
          <a:bodyPr wrap="square">
            <a:spAutoFit/>
          </a:bodyPr>
          <a:lstStyle/>
          <a:p>
            <a:pPr algn="ctr"/>
            <a:r>
              <a:rPr lang="vi-VN" sz="3600" b="1" i="1" dirty="0">
                <a:solidFill>
                  <a:schemeClr val="tx1"/>
                </a:solidFill>
                <a:latin typeface="UTM Avo" panose="02040603050506020204" pitchFamily="18"/>
                <a:ea typeface="Times New Roman" panose="02020603050405020304" pitchFamily="18" charset="0"/>
              </a:rPr>
              <a:t>TRÒ CHƠI: AI NHANH HƠN</a:t>
            </a:r>
            <a:endParaRPr lang="en-US" sz="3600" dirty="0">
              <a:solidFill>
                <a:schemeClr val="tx1"/>
              </a:solidFill>
              <a:latin typeface="UTM Avo" panose="02040603050506020204" pitchFamily="18"/>
            </a:endParaRPr>
          </a:p>
        </p:txBody>
      </p:sp>
      <p:sp>
        <p:nvSpPr>
          <p:cNvPr id="6" name="TextBox 5">
            <a:extLst>
              <a:ext uri="{FF2B5EF4-FFF2-40B4-BE49-F238E27FC236}">
                <a16:creationId xmlns:a16="http://schemas.microsoft.com/office/drawing/2014/main" id="{95D58789-6926-4427-7F0E-2D3FB82B6100}"/>
              </a:ext>
            </a:extLst>
          </p:cNvPr>
          <p:cNvSpPr txBox="1"/>
          <p:nvPr/>
        </p:nvSpPr>
        <p:spPr>
          <a:xfrm>
            <a:off x="1006287" y="3643463"/>
            <a:ext cx="10179425" cy="1685846"/>
          </a:xfrm>
          <a:prstGeom prst="rect">
            <a:avLst/>
          </a:prstGeom>
          <a:solidFill>
            <a:schemeClr val="accent2">
              <a:lumMod val="20000"/>
              <a:lumOff val="80000"/>
            </a:schemeClr>
          </a:solidFill>
        </p:spPr>
        <p:txBody>
          <a:bodyPr wrap="square">
            <a:spAutoFit/>
          </a:bodyPr>
          <a:lstStyle/>
          <a:p>
            <a:pPr marL="380990" indent="-380990" algn="just">
              <a:lnSpc>
                <a:spcPct val="150000"/>
              </a:lnSpc>
              <a:buFont typeface="Arial" panose="020B0604020202020204" pitchFamily="34" charset="0"/>
              <a:buChar char="•"/>
            </a:pPr>
            <a:r>
              <a:rPr lang="vi-VN" sz="2400" dirty="0">
                <a:solidFill>
                  <a:schemeClr val="tx1"/>
                </a:solidFill>
                <a:latin typeface="UTM Avo" panose="02040603050506020204" pitchFamily="18"/>
              </a:rPr>
              <a:t>Thời gian: 1 phút</a:t>
            </a:r>
          </a:p>
          <a:p>
            <a:pPr marL="380990" indent="-380990" algn="just">
              <a:lnSpc>
                <a:spcPct val="150000"/>
              </a:lnSpc>
              <a:buFont typeface="Arial" panose="020B0604020202020204" pitchFamily="34" charset="0"/>
              <a:buChar char="•"/>
            </a:pPr>
            <a:r>
              <a:rPr lang="vi-VN" sz="2400" dirty="0">
                <a:solidFill>
                  <a:schemeClr val="tx1"/>
                </a:solidFill>
                <a:latin typeface="UTM Avo" panose="02040603050506020204" pitchFamily="18"/>
              </a:rPr>
              <a:t>Các nhóm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hãy</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tìm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những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từ</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được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ghép</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với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từ</a:t>
            </a:r>
            <a:r>
              <a:rPr lang="en-US" sz="2400" dirty="0">
                <a:solidFill>
                  <a:schemeClr val="tx1"/>
                </a:solidFill>
                <a:latin typeface="UTM Avo" panose="02040603050506020204" pitchFamily="18"/>
              </a:rPr>
              <a:t> </a:t>
            </a:r>
            <a:r>
              <a:rPr lang="en-US" sz="2400" b="1" i="1" dirty="0" err="1">
                <a:solidFill>
                  <a:schemeClr val="tx1"/>
                </a:solidFill>
                <a:latin typeface="UTM Avo" panose="02040603050506020204" pitchFamily="18"/>
              </a:rPr>
              <a:t>mắt</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ăn</a:t>
            </a:r>
            <a:r>
              <a:rPr lang="en-US" sz="2400" b="1" i="1"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phải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có</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nghĩa</a:t>
            </a:r>
            <a:r>
              <a:rPr lang="en-US" sz="2400" dirty="0">
                <a:solidFill>
                  <a:schemeClr val="tx1"/>
                </a:solidFill>
                <a:latin typeface="UTM Avo" panose="02040603050506020204" pitchFamily="18"/>
              </a:rPr>
              <a:t>. </a:t>
            </a:r>
            <a:r>
              <a:rPr lang="vi-VN" sz="2400" dirty="0">
                <a:solidFill>
                  <a:schemeClr val="tx1"/>
                </a:solidFill>
                <a:latin typeface="UTM Avo" panose="02040603050506020204" pitchFamily="18"/>
              </a:rPr>
              <a:t>Nhóm </a:t>
            </a:r>
            <a:r>
              <a:rPr lang="en-US" sz="2400" dirty="0" err="1">
                <a:solidFill>
                  <a:schemeClr val="tx1"/>
                </a:solidFill>
                <a:latin typeface="UTM Avo" panose="02040603050506020204" pitchFamily="18"/>
              </a:rPr>
              <a:t>nào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tìm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được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nhiều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nhất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sẽ</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chiến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thắng</a:t>
            </a:r>
            <a:r>
              <a:rPr lang="en-US" sz="2400" dirty="0">
                <a:solidFill>
                  <a:schemeClr val="tx1"/>
                </a:solidFill>
                <a:latin typeface="UTM Avo" panose="02040603050506020204" pitchFamily="18"/>
              </a:rPr>
              <a:t>.</a:t>
            </a:r>
          </a:p>
        </p:txBody>
      </p:sp>
      <p:sp>
        <p:nvSpPr>
          <p:cNvPr id="7" name="TextBox 6">
            <a:extLst>
              <a:ext uri="{FF2B5EF4-FFF2-40B4-BE49-F238E27FC236}">
                <a16:creationId xmlns:a16="http://schemas.microsoft.com/office/drawing/2014/main" id="{58CC1E0C-9AAA-543E-C6C2-8A9EC17B1919}"/>
              </a:ext>
            </a:extLst>
          </p:cNvPr>
          <p:cNvSpPr txBox="1"/>
          <p:nvPr/>
        </p:nvSpPr>
        <p:spPr>
          <a:xfrm>
            <a:off x="3311949" y="2903835"/>
            <a:ext cx="5568099" cy="461665"/>
          </a:xfrm>
          <a:prstGeom prst="rect">
            <a:avLst/>
          </a:prstGeom>
          <a:noFill/>
        </p:spPr>
        <p:txBody>
          <a:bodyPr wrap="square" rtlCol="0">
            <a:spAutoFit/>
          </a:bodyPr>
          <a:lstStyle/>
          <a:p>
            <a:pPr algn="ctr"/>
            <a:r>
              <a:rPr lang="vi-VN" sz="2400" b="1" dirty="0">
                <a:solidFill>
                  <a:schemeClr val="tx1"/>
                </a:solidFill>
                <a:latin typeface="UTM Avo" panose="02040603050506020204" pitchFamily="18"/>
              </a:rPr>
              <a:t>THẢO LUẬN NHÓM 4</a:t>
            </a:r>
            <a:endParaRPr lang="en-US" sz="2400" b="1" dirty="0">
              <a:solidFill>
                <a:schemeClr val="tx1"/>
              </a:solidFill>
              <a:latin typeface="UTM Avo" panose="02040603050506020204" pitchFamily="1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A239E25-EC8C-1471-6667-98B7138551DA}"/>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10" name="TextBox 9">
            <a:extLst>
              <a:ext uri="{FF2B5EF4-FFF2-40B4-BE49-F238E27FC236}">
                <a16:creationId xmlns:a16="http://schemas.microsoft.com/office/drawing/2014/main" id="{1C5B87A3-6D00-44B9-8DF2-22A114D0C259}"/>
              </a:ext>
            </a:extLst>
          </p:cNvPr>
          <p:cNvSpPr txBox="1"/>
          <p:nvPr/>
        </p:nvSpPr>
        <p:spPr>
          <a:xfrm>
            <a:off x="78501" y="1800218"/>
            <a:ext cx="4989351" cy="46166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1" u="none" strike="noStrike" kern="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rPr>
              <a:t>1. Từ đa nghĩa</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endParaRPr>
          </a:p>
        </p:txBody>
      </p:sp>
      <p:sp>
        <p:nvSpPr>
          <p:cNvPr id="11" name="TextBox 10">
            <a:extLst>
              <a:ext uri="{FF2B5EF4-FFF2-40B4-BE49-F238E27FC236}">
                <a16:creationId xmlns:a16="http://schemas.microsoft.com/office/drawing/2014/main" id="{516AB058-86AD-86AF-1DF1-18CED2545E15}"/>
              </a:ext>
            </a:extLst>
          </p:cNvPr>
          <p:cNvSpPr txBox="1"/>
          <p:nvPr/>
        </p:nvSpPr>
        <p:spPr>
          <a:xfrm>
            <a:off x="305950" y="2256452"/>
            <a:ext cx="11580099" cy="1131848"/>
          </a:xfrm>
          <a:prstGeom prst="rect">
            <a:avLst/>
          </a:prstGeom>
          <a:noFill/>
        </p:spPr>
        <p:txBody>
          <a:bodyPr wrap="square">
            <a:spAutoFit/>
          </a:bodyPr>
          <a:lstStyle/>
          <a:p>
            <a:pPr algn="ctr">
              <a:lnSpc>
                <a:spcPct val="150000"/>
              </a:lnSpc>
            </a:pPr>
            <a:r>
              <a:rPr lang="en-US" sz="2400" kern="100" dirty="0">
                <a:latin typeface="UTM Avo" panose="02040603050506020204" pitchFamily="18"/>
                <a:ea typeface="SimSun" panose="02010600030101010101" pitchFamily="2" charset="-122"/>
                <a:cs typeface="Times New Roman" panose="02020603050405020304" pitchFamily="18" charset="0"/>
              </a:rPr>
              <a:t> </a:t>
            </a:r>
            <a:r>
              <a:rPr lang="vi-VN" sz="2400" kern="100" dirty="0">
                <a:latin typeface="UTM Avo" panose="02040603050506020204" pitchFamily="18"/>
                <a:ea typeface="SimSun" panose="02010600030101010101" pitchFamily="2" charset="-122"/>
                <a:cs typeface="Times New Roman" panose="02020603050405020304" pitchFamily="18" charset="0"/>
              </a:rPr>
              <a:t>Hãy nối các ý phù hợp ở 2 cột để giải nghĩa cho từ “ăn”? Từ đó hãy nêu định nghĩa về </a:t>
            </a:r>
            <a:r>
              <a:rPr lang="vi-VN" sz="2400" b="1" i="1" kern="100" dirty="0">
                <a:latin typeface="UTM Avo" panose="02040603050506020204" pitchFamily="18"/>
                <a:ea typeface="SimSun" panose="02010600030101010101" pitchFamily="2" charset="-122"/>
                <a:cs typeface="Times New Roman" panose="02020603050405020304" pitchFamily="18" charset="0"/>
              </a:rPr>
              <a:t>từ đa nghĩa.</a:t>
            </a:r>
            <a:endParaRPr lang="en-US" sz="2133" b="1" i="1" dirty="0">
              <a:latin typeface="UTM Avo" panose="02040603050506020204" pitchFamily="18"/>
              <a:ea typeface="Times New Roman" panose="02020603050405020304" pitchFamily="18" charset="0"/>
              <a:cs typeface="Times New Roman" panose="02020603050405020304" pitchFamily="18" charset="0"/>
            </a:endParaRPr>
          </a:p>
        </p:txBody>
      </p:sp>
      <p:graphicFrame>
        <p:nvGraphicFramePr>
          <p:cNvPr id="12" name="Table 12">
            <a:extLst>
              <a:ext uri="{FF2B5EF4-FFF2-40B4-BE49-F238E27FC236}">
                <a16:creationId xmlns:a16="http://schemas.microsoft.com/office/drawing/2014/main" id="{3D6751CB-8EBD-F441-9A89-152F4B3DE51B}"/>
              </a:ext>
            </a:extLst>
          </p:cNvPr>
          <p:cNvGraphicFramePr>
            <a:graphicFrameLocks noGrp="1"/>
          </p:cNvGraphicFramePr>
          <p:nvPr>
            <p:extLst>
              <p:ext uri="{D42A27DB-BD31-4B8C-83A1-F6EECF244321}">
                <p14:modId xmlns:p14="http://schemas.microsoft.com/office/powerpoint/2010/main" val="3064876995"/>
              </p:ext>
            </p:extLst>
          </p:nvPr>
        </p:nvGraphicFramePr>
        <p:xfrm>
          <a:off x="486530" y="3693503"/>
          <a:ext cx="3077557" cy="1754280"/>
        </p:xfrm>
        <a:graphic>
          <a:graphicData uri="http://schemas.openxmlformats.org/drawingml/2006/table">
            <a:tbl>
              <a:tblPr firstRow="1" bandRow="1"/>
              <a:tblGrid>
                <a:gridCol w="3077557">
                  <a:extLst>
                    <a:ext uri="{9D8B030D-6E8A-4147-A177-3AD203B41FA5}">
                      <a16:colId xmlns:a16="http://schemas.microsoft.com/office/drawing/2014/main" val="3780522713"/>
                    </a:ext>
                  </a:extLst>
                </a:gridCol>
              </a:tblGrid>
              <a:tr h="58476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vi-VN" sz="2400" dirty="0">
                          <a:latin typeface="UTM Avo" panose="02040603050506020204" pitchFamily="18"/>
                        </a:rPr>
                        <a:t>Ăn Tết</a:t>
                      </a:r>
                      <a:endParaRPr lang="en-US" sz="2400" dirty="0">
                        <a:latin typeface="UTM Avo" panose="02040603050506020204" pitchFamily="18"/>
                      </a:endParaRPr>
                    </a:p>
                  </a:txBody>
                  <a:tcPr marL="121920" marR="121920" marT="60960" marB="6096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618271376"/>
                  </a:ext>
                </a:extLst>
              </a:tr>
              <a:tr h="58476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vi-VN" sz="2400" dirty="0">
                          <a:latin typeface="UTM Avo" panose="02040603050506020204" pitchFamily="18"/>
                        </a:rPr>
                        <a:t>Tàu ăn than</a:t>
                      </a:r>
                      <a:endParaRPr lang="en-US" sz="2400" dirty="0">
                        <a:latin typeface="UTM Avo" panose="02040603050506020204" pitchFamily="18"/>
                      </a:endParaRPr>
                    </a:p>
                  </a:txBody>
                  <a:tcPr marL="121920" marR="121920" marT="60960" marB="6096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559284456"/>
                  </a:ext>
                </a:extLst>
              </a:tr>
              <a:tr h="58476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vi-VN" sz="2400" dirty="0">
                          <a:latin typeface="UTM Avo" panose="02040603050506020204" pitchFamily="18"/>
                        </a:rPr>
                        <a:t>Ăn cơm</a:t>
                      </a:r>
                      <a:endParaRPr lang="en-US" sz="2400" dirty="0">
                        <a:latin typeface="UTM Avo" panose="02040603050506020204" pitchFamily="18"/>
                      </a:endParaRPr>
                    </a:p>
                  </a:txBody>
                  <a:tcPr marL="121920" marR="121920" marT="60960" marB="6096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289129360"/>
                  </a:ext>
                </a:extLst>
              </a:tr>
            </a:tbl>
          </a:graphicData>
        </a:graphic>
      </p:graphicFrame>
      <p:graphicFrame>
        <p:nvGraphicFramePr>
          <p:cNvPr id="13" name="Table 12">
            <a:extLst>
              <a:ext uri="{FF2B5EF4-FFF2-40B4-BE49-F238E27FC236}">
                <a16:creationId xmlns:a16="http://schemas.microsoft.com/office/drawing/2014/main" id="{3DC580CE-BE42-9BAE-23B0-7C49F7AF03AF}"/>
              </a:ext>
            </a:extLst>
          </p:cNvPr>
          <p:cNvGraphicFramePr>
            <a:graphicFrameLocks noGrp="1"/>
          </p:cNvGraphicFramePr>
          <p:nvPr>
            <p:extLst>
              <p:ext uri="{D42A27DB-BD31-4B8C-83A1-F6EECF244321}">
                <p14:modId xmlns:p14="http://schemas.microsoft.com/office/powerpoint/2010/main" val="3955659989"/>
              </p:ext>
            </p:extLst>
          </p:nvPr>
        </p:nvGraphicFramePr>
        <p:xfrm>
          <a:off x="5518248" y="3695593"/>
          <a:ext cx="6228101" cy="1842346"/>
        </p:xfrm>
        <a:graphic>
          <a:graphicData uri="http://schemas.openxmlformats.org/drawingml/2006/table">
            <a:tbl>
              <a:tblPr firstRow="1" bandRow="1"/>
              <a:tblGrid>
                <a:gridCol w="6228101">
                  <a:extLst>
                    <a:ext uri="{9D8B030D-6E8A-4147-A177-3AD203B41FA5}">
                      <a16:colId xmlns:a16="http://schemas.microsoft.com/office/drawing/2014/main" val="3780522713"/>
                    </a:ext>
                  </a:extLst>
                </a:gridCol>
              </a:tblGrid>
              <a:tr h="49445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400">
                          <a:solidFill>
                            <a:srgbClr val="000000"/>
                          </a:solidFill>
                          <a:latin typeface="UTM Avo" panose="02040603050506020204" pitchFamily="18"/>
                        </a:rPr>
                        <a:t>Đ</a:t>
                      </a:r>
                      <a:r>
                        <a:rPr lang="vi-VN" sz="2400">
                          <a:solidFill>
                            <a:srgbClr val="000000"/>
                          </a:solidFill>
                          <a:latin typeface="UTM Avo" panose="02040603050506020204" pitchFamily="18"/>
                        </a:rPr>
                        <a:t>ưa </a:t>
                      </a:r>
                      <a:r>
                        <a:rPr lang="vi-VN" sz="2400" dirty="0">
                          <a:solidFill>
                            <a:srgbClr val="000000"/>
                          </a:solidFill>
                          <a:latin typeface="UTM Avo" panose="02040603050506020204" pitchFamily="18"/>
                        </a:rPr>
                        <a:t>thức ăn vào cơ thể qua miệng.</a:t>
                      </a:r>
                    </a:p>
                  </a:txBody>
                  <a:tcPr marL="121920" marR="121920" marT="60960" marB="6096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618271376"/>
                  </a:ext>
                </a:extLst>
              </a:tr>
              <a:tr h="853440">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lang="en-US" sz="2400">
                          <a:solidFill>
                            <a:srgbClr val="000000"/>
                          </a:solidFill>
                          <a:latin typeface="UTM Avo" panose="02040603050506020204" pitchFamily="18"/>
                        </a:rPr>
                        <a:t>M</a:t>
                      </a:r>
                      <a:r>
                        <a:rPr lang="vi-VN" sz="2400">
                          <a:solidFill>
                            <a:srgbClr val="000000"/>
                          </a:solidFill>
                          <a:latin typeface="UTM Avo" panose="02040603050506020204" pitchFamily="18"/>
                        </a:rPr>
                        <a:t>áy </a:t>
                      </a:r>
                      <a:r>
                        <a:rPr lang="vi-VN" sz="2400" dirty="0">
                          <a:solidFill>
                            <a:srgbClr val="000000"/>
                          </a:solidFill>
                          <a:latin typeface="UTM Avo" panose="02040603050506020204" pitchFamily="18"/>
                        </a:rPr>
                        <a:t>móc, phương tiện giao thông  tiếp nhận nhiên liệu (tàu ăn </a:t>
                      </a:r>
                      <a:r>
                        <a:rPr lang="vi-VN" sz="2400">
                          <a:solidFill>
                            <a:srgbClr val="000000"/>
                          </a:solidFill>
                          <a:latin typeface="UTM Avo" panose="02040603050506020204" pitchFamily="18"/>
                        </a:rPr>
                        <a:t>than)</a:t>
                      </a:r>
                      <a:r>
                        <a:rPr lang="en-US" sz="2400">
                          <a:solidFill>
                            <a:srgbClr val="000000"/>
                          </a:solidFill>
                          <a:latin typeface="UTM Avo" panose="02040603050506020204" pitchFamily="18"/>
                        </a:rPr>
                        <a:t>.</a:t>
                      </a:r>
                      <a:endParaRPr lang="en-US" sz="2400" dirty="0">
                        <a:solidFill>
                          <a:srgbClr val="000000"/>
                        </a:solidFill>
                        <a:latin typeface="UTM Avo" panose="02040603050506020204" pitchFamily="18"/>
                      </a:endParaRPr>
                    </a:p>
                  </a:txBody>
                  <a:tcPr marL="121920" marR="121920" marT="60960" marB="6096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559284456"/>
                  </a:ext>
                </a:extLst>
              </a:tr>
              <a:tr h="494453">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vi-VN" sz="2400" dirty="0">
                          <a:solidFill>
                            <a:srgbClr val="000000"/>
                          </a:solidFill>
                          <a:latin typeface="UTM Avo" panose="02040603050506020204" pitchFamily="18"/>
                        </a:rPr>
                        <a:t>Ăn uống nhân dịp </a:t>
                      </a:r>
                      <a:r>
                        <a:rPr lang="vi-VN" sz="2400">
                          <a:solidFill>
                            <a:srgbClr val="000000"/>
                          </a:solidFill>
                          <a:latin typeface="UTM Avo" panose="02040603050506020204" pitchFamily="18"/>
                        </a:rPr>
                        <a:t>gì đó</a:t>
                      </a:r>
                      <a:r>
                        <a:rPr lang="en-US" sz="2400">
                          <a:solidFill>
                            <a:srgbClr val="000000"/>
                          </a:solidFill>
                          <a:latin typeface="UTM Avo" panose="02040603050506020204" pitchFamily="18"/>
                        </a:rPr>
                        <a:t>.</a:t>
                      </a:r>
                      <a:endParaRPr lang="en-US" sz="2400" dirty="0">
                        <a:solidFill>
                          <a:srgbClr val="000000"/>
                        </a:solidFill>
                        <a:latin typeface="UTM Avo" panose="02040603050506020204" pitchFamily="18"/>
                      </a:endParaRPr>
                    </a:p>
                  </a:txBody>
                  <a:tcPr marL="121920" marR="121920" marT="60960" marB="6096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289129360"/>
                  </a:ext>
                </a:extLst>
              </a:tr>
            </a:tbl>
          </a:graphicData>
        </a:graphic>
      </p:graphicFrame>
      <p:cxnSp>
        <p:nvCxnSpPr>
          <p:cNvPr id="14" name="Straight Connector 13">
            <a:extLst>
              <a:ext uri="{FF2B5EF4-FFF2-40B4-BE49-F238E27FC236}">
                <a16:creationId xmlns:a16="http://schemas.microsoft.com/office/drawing/2014/main" id="{93DE59FC-E9F5-B319-9A7F-304D62999ADC}"/>
              </a:ext>
            </a:extLst>
          </p:cNvPr>
          <p:cNvCxnSpPr>
            <a:cxnSpLocks/>
          </p:cNvCxnSpPr>
          <p:nvPr/>
        </p:nvCxnSpPr>
        <p:spPr>
          <a:xfrm>
            <a:off x="3564087" y="3947421"/>
            <a:ext cx="1954161" cy="1360380"/>
          </a:xfrm>
          <a:prstGeom prst="line">
            <a:avLst/>
          </a:prstGeom>
          <a:noFill/>
          <a:ln w="38100" cap="flat" cmpd="sng" algn="ctr">
            <a:solidFill>
              <a:srgbClr val="F5ABA1">
                <a:shade val="95000"/>
                <a:satMod val="105000"/>
              </a:srgbClr>
            </a:solidFill>
            <a:prstDash val="solid"/>
          </a:ln>
          <a:effectLst/>
        </p:spPr>
      </p:cxnSp>
      <p:cxnSp>
        <p:nvCxnSpPr>
          <p:cNvPr id="15" name="Straight Connector 14">
            <a:extLst>
              <a:ext uri="{FF2B5EF4-FFF2-40B4-BE49-F238E27FC236}">
                <a16:creationId xmlns:a16="http://schemas.microsoft.com/office/drawing/2014/main" id="{C2DA6B46-8EA1-D5DC-226B-16CAF8807624}"/>
              </a:ext>
            </a:extLst>
          </p:cNvPr>
          <p:cNvCxnSpPr>
            <a:cxnSpLocks/>
          </p:cNvCxnSpPr>
          <p:nvPr/>
        </p:nvCxnSpPr>
        <p:spPr>
          <a:xfrm flipV="1">
            <a:off x="3564087" y="3993820"/>
            <a:ext cx="1954161" cy="1193515"/>
          </a:xfrm>
          <a:prstGeom prst="line">
            <a:avLst/>
          </a:prstGeom>
          <a:noFill/>
          <a:ln w="38100" cap="flat" cmpd="sng" algn="ctr">
            <a:solidFill>
              <a:srgbClr val="F5ABA1">
                <a:shade val="95000"/>
                <a:satMod val="105000"/>
              </a:srgbClr>
            </a:solidFill>
            <a:prstDash val="solid"/>
          </a:ln>
          <a:effectLst/>
        </p:spPr>
      </p:cxnSp>
      <p:cxnSp>
        <p:nvCxnSpPr>
          <p:cNvPr id="16" name="Straight Connector 15">
            <a:extLst>
              <a:ext uri="{FF2B5EF4-FFF2-40B4-BE49-F238E27FC236}">
                <a16:creationId xmlns:a16="http://schemas.microsoft.com/office/drawing/2014/main" id="{1E6BC299-1EF4-94FE-D1FE-BCFA7C662C65}"/>
              </a:ext>
            </a:extLst>
          </p:cNvPr>
          <p:cNvCxnSpPr>
            <a:cxnSpLocks/>
            <a:stCxn id="12" idx="3"/>
            <a:endCxn id="13" idx="1"/>
          </p:cNvCxnSpPr>
          <p:nvPr/>
        </p:nvCxnSpPr>
        <p:spPr>
          <a:xfrm>
            <a:off x="3564087" y="4570643"/>
            <a:ext cx="1954161" cy="46123"/>
          </a:xfrm>
          <a:prstGeom prst="line">
            <a:avLst/>
          </a:prstGeom>
          <a:noFill/>
          <a:ln w="38100" cap="flat" cmpd="sng" algn="ctr">
            <a:solidFill>
              <a:srgbClr val="F5ABA1">
                <a:shade val="95000"/>
                <a:satMod val="105000"/>
              </a:srgbClr>
            </a:solidFill>
            <a:prstDash val="solid"/>
          </a:ln>
          <a:effectLst/>
        </p:spPr>
      </p:cxnSp>
      <p:sp>
        <p:nvSpPr>
          <p:cNvPr id="17" name="TextBox 16">
            <a:extLst>
              <a:ext uri="{FF2B5EF4-FFF2-40B4-BE49-F238E27FC236}">
                <a16:creationId xmlns:a16="http://schemas.microsoft.com/office/drawing/2014/main" id="{135E3E38-4605-7104-F3DE-42A8CC371022}"/>
              </a:ext>
            </a:extLst>
          </p:cNvPr>
          <p:cNvSpPr txBox="1"/>
          <p:nvPr/>
        </p:nvSpPr>
        <p:spPr>
          <a:xfrm>
            <a:off x="2762596" y="5847323"/>
            <a:ext cx="6666805" cy="632096"/>
          </a:xfrm>
          <a:prstGeom prst="rect">
            <a:avLst/>
          </a:prstGeom>
          <a:solidFill>
            <a:schemeClr val="accent2">
              <a:lumMod val="20000"/>
              <a:lumOff val="80000"/>
            </a:schemeClr>
          </a:solid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667" b="1" i="0" u="none" strike="noStrike" kern="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Arial" panose="020B0604020202020204" pitchFamily="34" charset="0"/>
                <a:sym typeface="Wingdings" panose="05000000000000000000" pitchFamily="2" charset="2"/>
              </a:rPr>
              <a:t></a:t>
            </a:r>
            <a:r>
              <a:rPr kumimoji="0" lang="en-US" sz="2667" b="1" i="0" u="none" strike="noStrike" kern="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Arial" panose="020B0604020202020204" pitchFamily="34" charset="0"/>
              </a:rPr>
              <a:t>Từ đa nghĩa là từ có hai nghĩa trở lên.</a:t>
            </a:r>
            <a:endPar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8" name="TextBox 7">
            <a:extLst>
              <a:ext uri="{FF2B5EF4-FFF2-40B4-BE49-F238E27FC236}">
                <a16:creationId xmlns:a16="http://schemas.microsoft.com/office/drawing/2014/main" id="{FAFFB6B6-8116-3404-8D43-D9952C9D8D6E}"/>
              </a:ext>
            </a:extLst>
          </p:cNvPr>
          <p:cNvSpPr txBox="1"/>
          <p:nvPr/>
        </p:nvSpPr>
        <p:spPr>
          <a:xfrm>
            <a:off x="1459014" y="1810751"/>
            <a:ext cx="10351049" cy="461665"/>
          </a:xfrm>
          <a:prstGeom prst="rect">
            <a:avLst/>
          </a:prstGeom>
          <a:noFill/>
        </p:spPr>
        <p:txBody>
          <a:bodyPr wrap="square">
            <a:spAutoFit/>
          </a:bodyPr>
          <a:lstStyle/>
          <a:p>
            <a:pPr defTabSz="1219170">
              <a:buClrTx/>
              <a:tabLst>
                <a:tab pos="1849074" algn="l"/>
              </a:tabLst>
              <a:defRPr/>
            </a:pPr>
            <a:r>
              <a:rPr lang="en-US" sz="2400" b="1" kern="1200" dirty="0">
                <a:solidFill>
                  <a:schemeClr val="tx1"/>
                </a:solidFill>
                <a:latin typeface="UTM Avo" panose="02040603050506020204" pitchFamily="18"/>
                <a:ea typeface="MS Mincho"/>
                <a:cs typeface="Arial" panose="020B0604020202020204" pitchFamily="34" charset="0"/>
              </a:rPr>
              <a:t>2. </a:t>
            </a:r>
            <a:r>
              <a:rPr lang="vi-VN" sz="2400" b="1" kern="1200" dirty="0">
                <a:solidFill>
                  <a:schemeClr val="tx1"/>
                </a:solidFill>
                <a:latin typeface="UTM Avo" panose="02040603050506020204" pitchFamily="18"/>
                <a:ea typeface="MS Mincho"/>
                <a:cs typeface="Arial" panose="020B0604020202020204" pitchFamily="34" charset="0"/>
              </a:rPr>
              <a:t>  Từ đồng âm</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BA8B8E9D-BE16-4458-2162-8099C43A075E}"/>
              </a:ext>
            </a:extLst>
          </p:cNvPr>
          <p:cNvSpPr txBox="1"/>
          <p:nvPr/>
        </p:nvSpPr>
        <p:spPr>
          <a:xfrm>
            <a:off x="682891" y="2325229"/>
            <a:ext cx="10451871" cy="1416478"/>
          </a:xfrm>
          <a:prstGeom prst="rect">
            <a:avLst/>
          </a:prstGeom>
          <a:solidFill>
            <a:schemeClr val="accent2">
              <a:lumMod val="60000"/>
              <a:lumOff val="40000"/>
            </a:schemeClr>
          </a:solidFill>
        </p:spPr>
        <p:txBody>
          <a:bodyPr wrap="square">
            <a:spAutoFit/>
          </a:bodyPr>
          <a:lstStyle/>
          <a:p>
            <a:pPr algn="just">
              <a:lnSpc>
                <a:spcPct val="150000"/>
              </a:lnSpc>
            </a:pP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Hãy</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cho</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biết</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nghĩa</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của</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từ</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kho</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trong</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hai</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câu</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văn</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sau</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có</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giống</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nhau</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không</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a:t>
            </a:r>
            <a:endParaRPr lang="en-US" sz="2000" b="1" dirty="0">
              <a:solidFill>
                <a:schemeClr val="tx1"/>
              </a:solidFill>
              <a:latin typeface="UTM Avo" panose="02040603050506020204" pitchFamily="18"/>
              <a:ea typeface="Times New Roman" panose="02020603050405020304" pitchFamily="18" charset="0"/>
              <a:cs typeface="Arial" panose="020B0604020202020204" pitchFamily="34" charset="0"/>
            </a:endParaRPr>
          </a:p>
          <a:p>
            <a:pPr algn="just">
              <a:lnSpc>
                <a:spcPct val="150000"/>
              </a:lnSpc>
            </a:pP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a.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Mẹ</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em</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đang</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kho</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cá</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a:t>
            </a:r>
            <a:endParaRPr lang="en-US" sz="2000" dirty="0">
              <a:solidFill>
                <a:schemeClr val="tx1"/>
              </a:solidFill>
              <a:latin typeface="UTM Avo" panose="02040603050506020204" pitchFamily="18"/>
              <a:ea typeface="Times New Roman" panose="02020603050405020304" pitchFamily="18" charset="0"/>
              <a:cs typeface="Arial" panose="020B0604020202020204" pitchFamily="34" charset="0"/>
            </a:endParaRPr>
          </a:p>
          <a:p>
            <a:pPr algn="just">
              <a:lnSpc>
                <a:spcPct val="150000"/>
              </a:lnSpc>
            </a:pP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b.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Nhà</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i="1" kern="100" dirty="0" err="1">
                <a:solidFill>
                  <a:schemeClr val="tx1"/>
                </a:solidFill>
                <a:latin typeface="UTM Avo" panose="02040603050506020204" pitchFamily="18"/>
                <a:ea typeface="SimSun" panose="02010600030101010101" pitchFamily="2" charset="-122"/>
                <a:cs typeface="Arial" panose="020B0604020202020204" pitchFamily="34" charset="0"/>
              </a:rPr>
              <a:t>kho</a:t>
            </a:r>
            <a:r>
              <a:rPr lang="en-US" sz="2000" b="1"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này</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rất</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rộng</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a:t>
            </a:r>
            <a:endParaRPr lang="en-US" sz="20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18" name="TextBox 17">
            <a:extLst>
              <a:ext uri="{FF2B5EF4-FFF2-40B4-BE49-F238E27FC236}">
                <a16:creationId xmlns:a16="http://schemas.microsoft.com/office/drawing/2014/main" id="{B9786803-28F3-0159-E167-088E77AC1B55}"/>
              </a:ext>
            </a:extLst>
          </p:cNvPr>
          <p:cNvSpPr txBox="1"/>
          <p:nvPr/>
        </p:nvSpPr>
        <p:spPr>
          <a:xfrm>
            <a:off x="381936" y="4072942"/>
            <a:ext cx="11620930" cy="1411990"/>
          </a:xfrm>
          <a:prstGeom prst="rect">
            <a:avLst/>
          </a:prstGeom>
          <a:solidFill>
            <a:schemeClr val="accent2">
              <a:lumMod val="40000"/>
              <a:lumOff val="60000"/>
            </a:schemeClr>
          </a:solidFill>
        </p:spPr>
        <p:txBody>
          <a:bodyPr wrap="square">
            <a:spAutoFit/>
          </a:bodyPr>
          <a:lstStyle/>
          <a:p>
            <a:pPr marL="380990" indent="-380990" algn="just">
              <a:lnSpc>
                <a:spcPct val="150000"/>
              </a:lnSpc>
              <a:buFont typeface="Arial" panose="020B0604020202020204" pitchFamily="34" charset="0"/>
              <a:buChar char="•"/>
              <a:tabLst>
                <a:tab pos="549473" algn="l"/>
              </a:tabLst>
            </a:pP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Câu a: Từ </a:t>
            </a:r>
            <a:r>
              <a:rPr lang="en-US" sz="2000" b="1" kern="100" dirty="0">
                <a:solidFill>
                  <a:schemeClr val="tx1"/>
                </a:solidFill>
                <a:latin typeface="UTM Avo" panose="02040603050506020204" pitchFamily="18"/>
                <a:ea typeface="SimSun" panose="02010600030101010101" pitchFamily="2" charset="-122"/>
                <a:cs typeface="Arial" panose="020B0604020202020204" pitchFamily="34" charset="0"/>
              </a:rPr>
              <a:t>“</a:t>
            </a:r>
            <a:r>
              <a:rPr lang="en-US" sz="2000" b="1" kern="100" dirty="0" err="1">
                <a:solidFill>
                  <a:schemeClr val="tx1"/>
                </a:solidFill>
                <a:latin typeface="UTM Avo" panose="02040603050506020204" pitchFamily="18"/>
                <a:ea typeface="SimSun" panose="02010600030101010101" pitchFamily="2" charset="-122"/>
                <a:cs typeface="Arial" panose="020B0604020202020204" pitchFamily="34" charset="0"/>
              </a:rPr>
              <a:t>kho</a:t>
            </a:r>
            <a:r>
              <a:rPr lang="en-US" sz="2000" b="1" kern="10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chỉ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hành</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động</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làm</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chín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err="1">
                <a:solidFill>
                  <a:schemeClr val="tx1"/>
                </a:solidFill>
                <a:latin typeface="UTM Avo" panose="02040603050506020204" pitchFamily="18"/>
                <a:ea typeface="SimSun" panose="02010600030101010101" pitchFamily="2" charset="-122"/>
                <a:cs typeface="Arial" panose="020B0604020202020204" pitchFamily="34" charset="0"/>
              </a:rPr>
              <a:t>cá</a:t>
            </a: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 bằng cách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nấu</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chín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lên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trong</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thời</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gian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dài</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endParaRPr lang="vi-VN" sz="2000" kern="100" dirty="0">
              <a:solidFill>
                <a:schemeClr val="tx1"/>
              </a:solidFill>
              <a:latin typeface="UTM Avo" panose="02040603050506020204" pitchFamily="18"/>
              <a:ea typeface="SimSun" panose="02010600030101010101" pitchFamily="2" charset="-122"/>
              <a:cs typeface="Arial" panose="020B0604020202020204" pitchFamily="34" charset="0"/>
            </a:endParaRPr>
          </a:p>
          <a:p>
            <a:pPr marL="380990" indent="-380990" algn="just">
              <a:lnSpc>
                <a:spcPct val="150000"/>
              </a:lnSpc>
              <a:buFont typeface="Arial" panose="020B0604020202020204" pitchFamily="34" charset="0"/>
              <a:buChar char="•"/>
              <a:tabLst>
                <a:tab pos="549473" algn="l"/>
              </a:tabLst>
            </a:pP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Câu b: Từ </a:t>
            </a:r>
            <a:r>
              <a:rPr lang="en-US" sz="2000" b="1" kern="100" dirty="0">
                <a:solidFill>
                  <a:schemeClr val="tx1"/>
                </a:solidFill>
                <a:latin typeface="UTM Avo" panose="02040603050506020204" pitchFamily="18"/>
                <a:ea typeface="SimSun" panose="02010600030101010101" pitchFamily="2" charset="-122"/>
                <a:cs typeface="Arial" panose="020B0604020202020204" pitchFamily="34" charset="0"/>
              </a:rPr>
              <a:t>“</a:t>
            </a:r>
            <a:r>
              <a:rPr lang="en-US" sz="2000" b="1" kern="100" err="1">
                <a:solidFill>
                  <a:schemeClr val="tx1"/>
                </a:solidFill>
                <a:latin typeface="UTM Avo" panose="02040603050506020204" pitchFamily="18"/>
                <a:ea typeface="SimSun" panose="02010600030101010101" pitchFamily="2" charset="-122"/>
                <a:cs typeface="Arial" panose="020B0604020202020204" pitchFamily="34" charset="0"/>
              </a:rPr>
              <a:t>kho</a:t>
            </a:r>
            <a:r>
              <a:rPr lang="en-US" sz="2000" b="1" kern="10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chỉ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một</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loại</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nhà</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có</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diện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tích</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rộng</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lớn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để</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đựng</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được</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nhiều</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đồ</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đạc</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hàng</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hoá</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a:t>
            </a:r>
            <a:endParaRPr lang="en-US" sz="20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19" name="Arrow: Down 3">
            <a:extLst>
              <a:ext uri="{FF2B5EF4-FFF2-40B4-BE49-F238E27FC236}">
                <a16:creationId xmlns:a16="http://schemas.microsoft.com/office/drawing/2014/main" id="{8B65B3E4-E02A-41C1-3984-114B14B19EA5}"/>
              </a:ext>
            </a:extLst>
          </p:cNvPr>
          <p:cNvSpPr/>
          <p:nvPr/>
        </p:nvSpPr>
        <p:spPr>
          <a:xfrm>
            <a:off x="10797112" y="3424199"/>
            <a:ext cx="675301" cy="635016"/>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20" name="TextBox 19">
            <a:extLst>
              <a:ext uri="{FF2B5EF4-FFF2-40B4-BE49-F238E27FC236}">
                <a16:creationId xmlns:a16="http://schemas.microsoft.com/office/drawing/2014/main" id="{B2F06213-7D5F-9926-9A0D-53993BFD7747}"/>
              </a:ext>
            </a:extLst>
          </p:cNvPr>
          <p:cNvSpPr txBox="1"/>
          <p:nvPr/>
        </p:nvSpPr>
        <p:spPr>
          <a:xfrm>
            <a:off x="1550995" y="5801735"/>
            <a:ext cx="10451871" cy="950260"/>
          </a:xfrm>
          <a:prstGeom prst="rect">
            <a:avLst/>
          </a:prstGeom>
          <a:solidFill>
            <a:schemeClr val="accent2">
              <a:lumMod val="20000"/>
              <a:lumOff val="80000"/>
            </a:schemeClr>
          </a:solidFill>
        </p:spPr>
        <p:txBody>
          <a:bodyPr wrap="square">
            <a:spAutoFit/>
          </a:bodyPr>
          <a:lstStyle/>
          <a:p>
            <a:pPr algn="just">
              <a:lnSpc>
                <a:spcPct val="150000"/>
              </a:lnSpc>
              <a:tabLst>
                <a:tab pos="549473" algn="l"/>
              </a:tabLst>
            </a:pPr>
            <a:r>
              <a:rPr lang="en-US" sz="2000" b="1" dirty="0" err="1">
                <a:solidFill>
                  <a:schemeClr val="tx1"/>
                </a:solidFill>
                <a:latin typeface="UTM Avo" panose="02040603050506020204" pitchFamily="18"/>
                <a:ea typeface="Times New Roman" panose="02020603050405020304" pitchFamily="18" charset="0"/>
                <a:cs typeface="Arial" panose="020B0604020202020204" pitchFamily="34" charset="0"/>
              </a:rPr>
              <a:t>Từ</a:t>
            </a:r>
            <a:r>
              <a:rPr lang="en-US" sz="20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dirty="0" err="1">
                <a:solidFill>
                  <a:schemeClr val="tx1"/>
                </a:solidFill>
                <a:latin typeface="UTM Avo" panose="02040603050506020204" pitchFamily="18"/>
                <a:ea typeface="Times New Roman" panose="02020603050405020304" pitchFamily="18" charset="0"/>
                <a:cs typeface="Arial" panose="020B0604020202020204" pitchFamily="34" charset="0"/>
              </a:rPr>
              <a:t>đồng</a:t>
            </a:r>
            <a:r>
              <a:rPr lang="en-US" sz="20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dirty="0" err="1">
                <a:solidFill>
                  <a:schemeClr val="tx1"/>
                </a:solidFill>
                <a:latin typeface="UTM Avo" panose="02040603050506020204" pitchFamily="18"/>
                <a:ea typeface="Times New Roman" panose="02020603050405020304" pitchFamily="18" charset="0"/>
                <a:cs typeface="Arial" panose="020B0604020202020204" pitchFamily="34" charset="0"/>
              </a:rPr>
              <a:t>âm</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những</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từ</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cách</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phát</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âm</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viết</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chữ</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giống</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nhau</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nhưng</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nghĩa</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khác</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chemeClr val="tx1"/>
                </a:solidFill>
                <a:latin typeface="UTM Avo" panose="02040603050506020204" pitchFamily="18"/>
                <a:ea typeface="Times New Roman" panose="02020603050405020304" pitchFamily="18" charset="0"/>
                <a:cs typeface="Arial" panose="020B0604020202020204" pitchFamily="34" charset="0"/>
              </a:rPr>
              <a:t>nhau</a:t>
            </a:r>
            <a:r>
              <a:rPr lang="en-US" sz="2000" dirty="0">
                <a:solidFill>
                  <a:schemeClr val="tx1"/>
                </a:solidFill>
                <a:latin typeface="UTM Avo" panose="02040603050506020204" pitchFamily="18"/>
                <a:ea typeface="Times New Roman" panose="02020603050405020304" pitchFamily="18" charset="0"/>
                <a:cs typeface="Arial" panose="020B0604020202020204" pitchFamily="34" charset="0"/>
              </a:rPr>
              <a:t>.</a:t>
            </a:r>
          </a:p>
        </p:txBody>
      </p:sp>
      <p:sp>
        <p:nvSpPr>
          <p:cNvPr id="21" name="Arrow: Down 11">
            <a:extLst>
              <a:ext uri="{FF2B5EF4-FFF2-40B4-BE49-F238E27FC236}">
                <a16:creationId xmlns:a16="http://schemas.microsoft.com/office/drawing/2014/main" id="{47AC68B4-2D36-285B-8155-FBC958A682EE}"/>
              </a:ext>
            </a:extLst>
          </p:cNvPr>
          <p:cNvSpPr/>
          <p:nvPr/>
        </p:nvSpPr>
        <p:spPr>
          <a:xfrm>
            <a:off x="11134763" y="5309177"/>
            <a:ext cx="675300" cy="635015"/>
          </a:xfrm>
          <a:prstGeom prst="downArrow">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Tree>
    <p:extLst>
      <p:ext uri="{BB962C8B-B14F-4D97-AF65-F5344CB8AC3E}">
        <p14:creationId xmlns:p14="http://schemas.microsoft.com/office/powerpoint/2010/main" val="173834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2" name="TextBox 1">
            <a:extLst>
              <a:ext uri="{FF2B5EF4-FFF2-40B4-BE49-F238E27FC236}">
                <a16:creationId xmlns:a16="http://schemas.microsoft.com/office/drawing/2014/main" id="{22C0AA1B-597E-4775-3A77-3F77310A6A0B}"/>
              </a:ext>
            </a:extLst>
          </p:cNvPr>
          <p:cNvSpPr txBox="1"/>
          <p:nvPr/>
        </p:nvSpPr>
        <p:spPr>
          <a:xfrm>
            <a:off x="753688" y="2541864"/>
            <a:ext cx="10684624" cy="2335319"/>
          </a:xfrm>
          <a:prstGeom prst="rect">
            <a:avLst/>
          </a:prstGeom>
          <a:solidFill>
            <a:schemeClr val="accent2">
              <a:lumMod val="40000"/>
              <a:lumOff val="60000"/>
            </a:schemeClr>
          </a:solidFill>
        </p:spPr>
        <p:txBody>
          <a:bodyPr wrap="square">
            <a:spAutoFit/>
          </a:bodyPr>
          <a:lstStyle/>
          <a:p>
            <a:pPr algn="ctr">
              <a:lnSpc>
                <a:spcPct val="150000"/>
              </a:lnSpc>
            </a:pPr>
            <a:r>
              <a:rPr lang="vi-VN" sz="2000" b="1" kern="100" dirty="0">
                <a:solidFill>
                  <a:schemeClr val="tx1"/>
                </a:solidFill>
                <a:latin typeface="UTM Avo" panose="02040603050506020204" pitchFamily="18"/>
                <a:ea typeface="SimSun" panose="02010600030101010101" pitchFamily="2" charset="-122"/>
                <a:cs typeface="Arial" panose="020B0604020202020204" pitchFamily="34" charset="0"/>
              </a:rPr>
              <a:t>Hãy q</a:t>
            </a:r>
            <a:r>
              <a:rPr lang="en-US" sz="2000" b="1" kern="100" dirty="0" err="1">
                <a:solidFill>
                  <a:schemeClr val="tx1"/>
                </a:solidFill>
                <a:latin typeface="UTM Avo" panose="02040603050506020204" pitchFamily="18"/>
                <a:ea typeface="SimSun" panose="02010600030101010101" pitchFamily="2" charset="-122"/>
                <a:cs typeface="Arial" panose="020B0604020202020204" pitchFamily="34" charset="0"/>
              </a:rPr>
              <a:t>uan</a:t>
            </a:r>
            <a:r>
              <a:rPr lang="en-US" sz="2000" b="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kern="100" dirty="0" err="1">
                <a:solidFill>
                  <a:schemeClr val="tx1"/>
                </a:solidFill>
                <a:latin typeface="UTM Avo" panose="02040603050506020204" pitchFamily="18"/>
                <a:ea typeface="SimSun" panose="02010600030101010101" pitchFamily="2" charset="-122"/>
                <a:cs typeface="Arial" panose="020B0604020202020204" pitchFamily="34" charset="0"/>
              </a:rPr>
              <a:t>sát</a:t>
            </a:r>
            <a:r>
              <a:rPr lang="en-US" sz="2000" b="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kern="100" dirty="0" err="1">
                <a:solidFill>
                  <a:schemeClr val="tx1"/>
                </a:solidFill>
                <a:latin typeface="UTM Avo" panose="02040603050506020204" pitchFamily="18"/>
                <a:ea typeface="SimSun" panose="02010600030101010101" pitchFamily="2" charset="-122"/>
                <a:cs typeface="Arial" panose="020B0604020202020204" pitchFamily="34" charset="0"/>
              </a:rPr>
              <a:t>ngữ</a:t>
            </a:r>
            <a:r>
              <a:rPr lang="en-US" sz="2000" b="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b="1" kern="100" dirty="0" err="1">
                <a:solidFill>
                  <a:schemeClr val="tx1"/>
                </a:solidFill>
                <a:latin typeface="UTM Avo" panose="02040603050506020204" pitchFamily="18"/>
                <a:ea typeface="SimSun" panose="02010600030101010101" pitchFamily="2" charset="-122"/>
                <a:cs typeface="Arial" panose="020B0604020202020204" pitchFamily="34" charset="0"/>
              </a:rPr>
              <a:t>liệu</a:t>
            </a:r>
            <a:r>
              <a:rPr lang="en-US" sz="2000" b="1" kern="100" dirty="0">
                <a:solidFill>
                  <a:schemeClr val="tx1"/>
                </a:solidFill>
                <a:latin typeface="UTM Avo" panose="02040603050506020204" pitchFamily="18"/>
                <a:ea typeface="SimSun" panose="02010600030101010101" pitchFamily="2" charset="-122"/>
                <a:cs typeface="Arial" panose="020B0604020202020204" pitchFamily="34" charset="0"/>
              </a:rPr>
              <a:t>:</a:t>
            </a:r>
            <a:endParaRPr lang="en-US" sz="2000" b="1" dirty="0">
              <a:solidFill>
                <a:schemeClr val="tx1"/>
              </a:solidFill>
              <a:latin typeface="UTM Avo" panose="02040603050506020204" pitchFamily="18"/>
              <a:ea typeface="Times New Roman" panose="02020603050405020304" pitchFamily="18" charset="0"/>
              <a:cs typeface="Arial" panose="020B0604020202020204" pitchFamily="34" charset="0"/>
            </a:endParaRPr>
          </a:p>
          <a:p>
            <a:pPr algn="just">
              <a:lnSpc>
                <a:spcPct val="150000"/>
              </a:lnSpc>
            </a:pP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Bằng</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nỗi</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khát</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khao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và</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trân</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trọng</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err="1">
                <a:solidFill>
                  <a:schemeClr val="tx1"/>
                </a:solidFill>
                <a:latin typeface="UTM Avo" panose="02040603050506020204" pitchFamily="18"/>
                <a:ea typeface="SimSun" panose="02010600030101010101" pitchFamily="2" charset="-122"/>
                <a:cs typeface="Arial" panose="020B0604020202020204" pitchFamily="34" charset="0"/>
              </a:rPr>
              <a:t>của</a:t>
            </a:r>
            <a:r>
              <a:rPr lang="en-US" sz="2000" i="1" kern="100">
                <a:solidFill>
                  <a:schemeClr val="tx1"/>
                </a:solidFill>
                <a:latin typeface="UTM Avo" panose="02040603050506020204" pitchFamily="18"/>
                <a:ea typeface="SimSun" panose="02010600030101010101" pitchFamily="2" charset="-122"/>
                <a:cs typeface="Arial" panose="020B0604020202020204" pitchFamily="34" charset="0"/>
              </a:rPr>
              <a:t> mình</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tôi</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đã</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miệt</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mài</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ăn</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hai</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món</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quốc</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hồn</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quốc</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tuý</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ấy</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a:t>
            </a:r>
            <a:endParaRPr lang="vi-VN" sz="2000" i="1" kern="100" dirty="0">
              <a:solidFill>
                <a:schemeClr val="tx1"/>
              </a:solidFill>
              <a:latin typeface="UTM Avo" panose="02040603050506020204" pitchFamily="18"/>
              <a:ea typeface="SimSun" panose="02010600030101010101" pitchFamily="2" charset="-122"/>
              <a:cs typeface="Arial" panose="020B0604020202020204" pitchFamily="34" charset="0"/>
            </a:endParaRPr>
          </a:p>
          <a:p>
            <a:pPr algn="just">
              <a:lnSpc>
                <a:spcPct val="150000"/>
              </a:lnSpc>
            </a:pP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Dựa</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vào</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chú</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thích</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văn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bản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vi-VN" sz="2000" i="1" kern="100" dirty="0">
                <a:solidFill>
                  <a:schemeClr val="tx1"/>
                </a:solidFill>
                <a:latin typeface="UTM Avo" panose="02040603050506020204" pitchFamily="18"/>
                <a:ea typeface="SimSun" panose="02010600030101010101" pitchFamily="2" charset="-122"/>
                <a:cs typeface="Arial" panose="020B0604020202020204" pitchFamily="34" charset="0"/>
              </a:rPr>
              <a:t>Đồng Tháp Mười </a:t>
            </a:r>
            <a:r>
              <a:rPr lang="en-US" sz="2000" i="1" kern="100" dirty="0" err="1">
                <a:solidFill>
                  <a:schemeClr val="tx1"/>
                </a:solidFill>
                <a:latin typeface="UTM Avo" panose="02040603050506020204" pitchFamily="18"/>
                <a:ea typeface="SimSun" panose="02010600030101010101" pitchFamily="2" charset="-122"/>
                <a:cs typeface="Arial" panose="020B0604020202020204" pitchFamily="34" charset="0"/>
              </a:rPr>
              <a:t>mùa</a:t>
            </a:r>
            <a:r>
              <a:rPr lang="en-US" sz="2000" i="1"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i="1" kern="100" err="1">
                <a:solidFill>
                  <a:schemeClr val="tx1"/>
                </a:solidFill>
                <a:latin typeface="UTM Avo" panose="02040603050506020204" pitchFamily="18"/>
                <a:ea typeface="SimSun" panose="02010600030101010101" pitchFamily="2" charset="-122"/>
                <a:cs typeface="Arial" panose="020B0604020202020204" pitchFamily="34" charset="0"/>
              </a:rPr>
              <a:t>nước</a:t>
            </a:r>
            <a:r>
              <a:rPr lang="en-US" sz="2000" i="1" kern="100">
                <a:solidFill>
                  <a:schemeClr val="tx1"/>
                </a:solidFill>
                <a:latin typeface="UTM Avo" panose="02040603050506020204" pitchFamily="18"/>
                <a:ea typeface="SimSun" panose="02010600030101010101" pitchFamily="2" charset="-122"/>
                <a:cs typeface="Arial" panose="020B0604020202020204" pitchFamily="34" charset="0"/>
              </a:rPr>
              <a:t> nổi</a:t>
            </a: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giải</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thích</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từ</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quốc</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hồn</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dirty="0" err="1">
                <a:solidFill>
                  <a:schemeClr val="tx1"/>
                </a:solidFill>
                <a:latin typeface="UTM Avo" panose="02040603050506020204" pitchFamily="18"/>
                <a:ea typeface="SimSun" panose="02010600030101010101" pitchFamily="2" charset="-122"/>
                <a:cs typeface="Arial" panose="020B0604020202020204" pitchFamily="34" charset="0"/>
              </a:rPr>
              <a:t>quốc</a:t>
            </a:r>
            <a:r>
              <a:rPr lang="en-US" sz="2000" kern="100" dirty="0">
                <a:solidFill>
                  <a:schemeClr val="tx1"/>
                </a:solidFill>
                <a:latin typeface="UTM Avo" panose="02040603050506020204" pitchFamily="18"/>
                <a:ea typeface="SimSun" panose="02010600030101010101" pitchFamily="2" charset="-122"/>
                <a:cs typeface="Arial" panose="020B0604020202020204" pitchFamily="34" charset="0"/>
              </a:rPr>
              <a:t> </a:t>
            </a:r>
            <a:r>
              <a:rPr lang="en-US" sz="2000" kern="100" err="1">
                <a:solidFill>
                  <a:schemeClr val="tx1"/>
                </a:solidFill>
                <a:latin typeface="UTM Avo" panose="02040603050506020204" pitchFamily="18"/>
                <a:ea typeface="SimSun" panose="02010600030101010101" pitchFamily="2" charset="-122"/>
                <a:cs typeface="Arial" panose="020B0604020202020204" pitchFamily="34" charset="0"/>
              </a:rPr>
              <a:t>tuý</a:t>
            </a:r>
            <a:r>
              <a:rPr lang="en-US" sz="2000" kern="100">
                <a:solidFill>
                  <a:schemeClr val="tx1"/>
                </a:solidFill>
                <a:latin typeface="UTM Avo" panose="02040603050506020204" pitchFamily="18"/>
                <a:ea typeface="SimSun" panose="02010600030101010101" pitchFamily="2" charset="-122"/>
                <a:cs typeface="Arial" panose="020B0604020202020204" pitchFamily="34" charset="0"/>
              </a:rPr>
              <a:t>”.</a:t>
            </a:r>
            <a:endParaRPr lang="en-US" sz="20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3" name="TextBox 2">
            <a:extLst>
              <a:ext uri="{FF2B5EF4-FFF2-40B4-BE49-F238E27FC236}">
                <a16:creationId xmlns:a16="http://schemas.microsoft.com/office/drawing/2014/main" id="{4D1A0756-F627-811F-40AC-CE407E36E734}"/>
              </a:ext>
            </a:extLst>
          </p:cNvPr>
          <p:cNvSpPr txBox="1"/>
          <p:nvPr/>
        </p:nvSpPr>
        <p:spPr>
          <a:xfrm>
            <a:off x="753688" y="5365119"/>
            <a:ext cx="10684624" cy="958596"/>
          </a:xfrm>
          <a:prstGeom prst="rect">
            <a:avLst/>
          </a:prstGeom>
          <a:solidFill>
            <a:schemeClr val="accent2">
              <a:lumMod val="40000"/>
              <a:lumOff val="60000"/>
            </a:schemeClr>
          </a:solidFill>
        </p:spPr>
        <p:txBody>
          <a:bodyPr wrap="square">
            <a:spAutoFit/>
          </a:bodyPr>
          <a:lstStyle/>
          <a:p>
            <a:pPr algn="just">
              <a:lnSpc>
                <a:spcPct val="150000"/>
              </a:lnSpc>
              <a:tabLst>
                <a:tab pos="549473" algn="l"/>
              </a:tabLst>
            </a:pPr>
            <a:r>
              <a:rPr lang="vi-VN"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=&gt;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Quốc</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hồn</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quốc</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tuý</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những</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tinh</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hoa</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nền</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văn</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hoá</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của</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một</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dân</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tộc</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một</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quốc</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000" b="1" kern="100" dirty="0" err="1">
                <a:solidFill>
                  <a:schemeClr val="tx1"/>
                </a:solidFill>
                <a:latin typeface="UTM Avo" panose="02040603050506020204" pitchFamily="18"/>
                <a:ea typeface="Times New Roman" panose="02020603050405020304" pitchFamily="18" charset="0"/>
                <a:cs typeface="Arial" panose="020B0604020202020204" pitchFamily="34" charset="0"/>
              </a:rPr>
              <a:t>gia</a:t>
            </a:r>
            <a:r>
              <a:rPr lang="en-US"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a:t>
            </a:r>
            <a:r>
              <a:rPr lang="vi-VN" sz="2000" b="1" kern="1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en-US" sz="2000" b="1"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EE75035F-B7C3-EA11-9E4D-326FEEADA455}"/>
              </a:ext>
            </a:extLst>
          </p:cNvPr>
          <p:cNvSpPr txBox="1"/>
          <p:nvPr/>
        </p:nvSpPr>
        <p:spPr>
          <a:xfrm>
            <a:off x="1408902" y="1865384"/>
            <a:ext cx="10351049" cy="461665"/>
          </a:xfrm>
          <a:prstGeom prst="rect">
            <a:avLst/>
          </a:prstGeom>
          <a:noFill/>
        </p:spPr>
        <p:txBody>
          <a:bodyPr wrap="square">
            <a:spAutoFit/>
          </a:bodyPr>
          <a:lstStyle/>
          <a:p>
            <a:pPr defTabSz="1219170">
              <a:buClrTx/>
              <a:tabLst>
                <a:tab pos="1849074" algn="l"/>
              </a:tabLst>
              <a:defRPr/>
            </a:pPr>
            <a:r>
              <a:rPr lang="en-US" sz="2400" b="1" kern="1200" dirty="0">
                <a:solidFill>
                  <a:schemeClr val="tx1"/>
                </a:solidFill>
                <a:latin typeface="UTM Avo" panose="02040603050506020204" pitchFamily="18"/>
                <a:ea typeface="MS Mincho"/>
                <a:cs typeface="Arial" panose="020B0604020202020204" pitchFamily="34" charset="0"/>
              </a:rPr>
              <a:t>3. </a:t>
            </a:r>
            <a:r>
              <a:rPr lang="vi-VN" sz="2400" b="1" kern="1200" dirty="0">
                <a:solidFill>
                  <a:schemeClr val="tx1"/>
                </a:solidFill>
                <a:latin typeface="UTM Avo" panose="02040603050506020204" pitchFamily="18"/>
                <a:ea typeface="MS Mincho"/>
                <a:cs typeface="Arial" panose="020B0604020202020204" pitchFamily="34" charset="0"/>
              </a:rPr>
              <a:t>  Từ mượn</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40514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4" name="TextBox 3">
            <a:extLst>
              <a:ext uri="{FF2B5EF4-FFF2-40B4-BE49-F238E27FC236}">
                <a16:creationId xmlns:a16="http://schemas.microsoft.com/office/drawing/2014/main" id="{EE75035F-B7C3-EA11-9E4D-326FEEADA455}"/>
              </a:ext>
            </a:extLst>
          </p:cNvPr>
          <p:cNvSpPr txBox="1"/>
          <p:nvPr/>
        </p:nvSpPr>
        <p:spPr>
          <a:xfrm>
            <a:off x="1408902" y="1776484"/>
            <a:ext cx="10351049" cy="461665"/>
          </a:xfrm>
          <a:prstGeom prst="rect">
            <a:avLst/>
          </a:prstGeom>
          <a:noFill/>
        </p:spPr>
        <p:txBody>
          <a:bodyPr wrap="square">
            <a:spAutoFit/>
          </a:bodyPr>
          <a:lstStyle/>
          <a:p>
            <a:pPr defTabSz="1219170">
              <a:buClrTx/>
              <a:tabLst>
                <a:tab pos="1849074" algn="l"/>
              </a:tabLst>
              <a:defRPr/>
            </a:pPr>
            <a:r>
              <a:rPr lang="en-US" sz="2400" b="1" kern="1200" dirty="0">
                <a:solidFill>
                  <a:schemeClr val="tx1"/>
                </a:solidFill>
                <a:latin typeface="UTM Avo" panose="02040603050506020204" pitchFamily="18"/>
                <a:ea typeface="MS Mincho"/>
                <a:cs typeface="Arial" panose="020B0604020202020204" pitchFamily="34" charset="0"/>
              </a:rPr>
              <a:t>3. </a:t>
            </a:r>
            <a:r>
              <a:rPr lang="vi-VN" sz="2400" b="1" kern="1200" dirty="0">
                <a:solidFill>
                  <a:schemeClr val="tx1"/>
                </a:solidFill>
                <a:latin typeface="UTM Avo" panose="02040603050506020204" pitchFamily="18"/>
                <a:ea typeface="MS Mincho"/>
                <a:cs typeface="Arial" panose="020B0604020202020204" pitchFamily="34" charset="0"/>
              </a:rPr>
              <a:t>  Từ mượn</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graphicFrame>
        <p:nvGraphicFramePr>
          <p:cNvPr id="6" name="Diagram 5">
            <a:extLst>
              <a:ext uri="{FF2B5EF4-FFF2-40B4-BE49-F238E27FC236}">
                <a16:creationId xmlns:a16="http://schemas.microsoft.com/office/drawing/2014/main" id="{7228ABD5-F236-B039-6ACB-8279F43B671A}"/>
              </a:ext>
            </a:extLst>
          </p:cNvPr>
          <p:cNvGraphicFramePr/>
          <p:nvPr>
            <p:extLst>
              <p:ext uri="{D42A27DB-BD31-4B8C-83A1-F6EECF244321}">
                <p14:modId xmlns:p14="http://schemas.microsoft.com/office/powerpoint/2010/main" val="16132819"/>
              </p:ext>
            </p:extLst>
          </p:nvPr>
        </p:nvGraphicFramePr>
        <p:xfrm>
          <a:off x="292075" y="2417466"/>
          <a:ext cx="10422193" cy="4404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5655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FD82B1E7-FDCC-6848-2DD8-A0536AC81843}"/>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2" name="Rectangle 1">
            <a:extLst>
              <a:ext uri="{FF2B5EF4-FFF2-40B4-BE49-F238E27FC236}">
                <a16:creationId xmlns:a16="http://schemas.microsoft.com/office/drawing/2014/main" id="{42D3E155-E9CF-B533-3CA5-CAE7837AEE96}"/>
              </a:ext>
            </a:extLst>
          </p:cNvPr>
          <p:cNvSpPr/>
          <p:nvPr/>
        </p:nvSpPr>
        <p:spPr>
          <a:xfrm>
            <a:off x="266700" y="1775440"/>
            <a:ext cx="11658600" cy="4616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2400" b="1" dirty="0">
                <a:solidFill>
                  <a:schemeClr val="tx1"/>
                </a:solidFill>
                <a:latin typeface="UTM Avo" panose="02040603050506020204" pitchFamily="18"/>
                <a:cs typeface="Arial" panose="020B0604020202020204" pitchFamily="34" charset="0"/>
              </a:rPr>
              <a:t>Bài 1/SGK – trang 59: </a:t>
            </a:r>
            <a:r>
              <a:rPr lang="vi-VN" sz="2400" dirty="0">
                <a:solidFill>
                  <a:schemeClr val="tx1"/>
                </a:solidFill>
                <a:latin typeface="UTM Avo" panose="02040603050506020204" pitchFamily="18"/>
                <a:cs typeface="Arial" panose="020B0604020202020204" pitchFamily="34" charset="0"/>
              </a:rPr>
              <a:t>Xác định nghĩa từ </a:t>
            </a:r>
            <a:r>
              <a:rPr lang="vi-VN" sz="2400" b="1" dirty="0">
                <a:solidFill>
                  <a:schemeClr val="tx1"/>
                </a:solidFill>
                <a:latin typeface="UTM Avo" panose="02040603050506020204" pitchFamily="18"/>
                <a:cs typeface="Arial" panose="020B0604020202020204" pitchFamily="34" charset="0"/>
              </a:rPr>
              <a:t>chân</a:t>
            </a:r>
            <a:r>
              <a:rPr lang="vi-VN" sz="2400" dirty="0">
                <a:solidFill>
                  <a:schemeClr val="tx1"/>
                </a:solidFill>
                <a:latin typeface="UTM Avo" panose="02040603050506020204" pitchFamily="18"/>
                <a:cs typeface="Arial" panose="020B0604020202020204" pitchFamily="34" charset="0"/>
              </a:rPr>
              <a:t>, </a:t>
            </a:r>
            <a:r>
              <a:rPr lang="vi-VN" sz="2400" b="1" dirty="0">
                <a:solidFill>
                  <a:schemeClr val="tx1"/>
                </a:solidFill>
                <a:latin typeface="UTM Avo" panose="02040603050506020204" pitchFamily="18"/>
                <a:cs typeface="Arial" panose="020B0604020202020204" pitchFamily="34" charset="0"/>
              </a:rPr>
              <a:t>chạy</a:t>
            </a:r>
            <a:r>
              <a:rPr lang="vi-VN" sz="2400" dirty="0">
                <a:solidFill>
                  <a:schemeClr val="tx1"/>
                </a:solidFill>
                <a:latin typeface="UTM Avo" panose="02040603050506020204" pitchFamily="18"/>
                <a:cs typeface="Arial" panose="020B0604020202020204" pitchFamily="34" charset="0"/>
              </a:rPr>
              <a:t> trong mỗi </a:t>
            </a:r>
            <a:r>
              <a:rPr lang="vi-VN" sz="2400">
                <a:solidFill>
                  <a:schemeClr val="tx1"/>
                </a:solidFill>
                <a:latin typeface="UTM Avo" panose="02040603050506020204" pitchFamily="18"/>
                <a:cs typeface="Arial" panose="020B0604020202020204" pitchFamily="34" charset="0"/>
              </a:rPr>
              <a:t>trường hợp</a:t>
            </a:r>
            <a:r>
              <a:rPr lang="en-US" sz="240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35745287-6EF6-C54C-C222-50B6F48FDCBD}"/>
              </a:ext>
            </a:extLst>
          </p:cNvPr>
          <p:cNvSpPr txBox="1"/>
          <p:nvPr/>
        </p:nvSpPr>
        <p:spPr>
          <a:xfrm>
            <a:off x="1173554" y="5080482"/>
            <a:ext cx="9844892" cy="1683923"/>
          </a:xfrm>
          <a:prstGeom prst="rect">
            <a:avLst/>
          </a:prstGeom>
          <a:noFill/>
          <a:ln>
            <a:solidFill>
              <a:schemeClr val="tx1"/>
            </a:solidFill>
          </a:ln>
        </p:spPr>
        <p:txBody>
          <a:bodyPr wrap="square">
            <a:spAutoFit/>
          </a:bodyPr>
          <a:lstStyle/>
          <a:p>
            <a:pPr>
              <a:lnSpc>
                <a:spcPct val="150000"/>
              </a:lnSpc>
            </a:pPr>
            <a:r>
              <a:rPr lang="nl-NL" sz="2400" dirty="0">
                <a:solidFill>
                  <a:schemeClr val="tx1"/>
                </a:solidFill>
                <a:latin typeface="UTM Avo" panose="02040603050506020204" pitchFamily="18"/>
              </a:rPr>
              <a:t>a, </a:t>
            </a:r>
            <a:r>
              <a:rPr lang="en-US" sz="2400" dirty="0" err="1">
                <a:solidFill>
                  <a:schemeClr val="tx1"/>
                </a:solidFill>
                <a:latin typeface="UTM Avo" panose="02040603050506020204" pitchFamily="18"/>
              </a:rPr>
              <a:t>Từ</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chỉ</a:t>
            </a:r>
            <a:r>
              <a:rPr lang="en-US" sz="2400" dirty="0">
                <a:solidFill>
                  <a:schemeClr val="tx1"/>
                </a:solidFill>
                <a:latin typeface="UTM Avo" panose="02040603050506020204" pitchFamily="18"/>
              </a:rPr>
              <a:t> </a:t>
            </a:r>
            <a:r>
              <a:rPr lang="en-US" sz="2400" b="1" dirty="0" err="1">
                <a:solidFill>
                  <a:schemeClr val="tx1"/>
                </a:solidFill>
                <a:latin typeface="UTM Avo" panose="02040603050506020204" pitchFamily="18"/>
              </a:rPr>
              <a:t>bộ</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phận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cơ</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thể</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người</a:t>
            </a:r>
            <a:r>
              <a:rPr lang="en-US" sz="2400" b="1" dirty="0">
                <a:solidFill>
                  <a:schemeClr val="tx1"/>
                </a:solidFill>
                <a:latin typeface="UTM Avo" panose="02040603050506020204" pitchFamily="18"/>
              </a:rPr>
              <a:t>.</a:t>
            </a:r>
            <a:endParaRPr lang="en-US" sz="2400" dirty="0">
              <a:solidFill>
                <a:schemeClr val="tx1"/>
              </a:solidFill>
              <a:latin typeface="UTM Avo" panose="02040603050506020204" pitchFamily="18"/>
            </a:endParaRPr>
          </a:p>
          <a:p>
            <a:pPr>
              <a:lnSpc>
                <a:spcPct val="150000"/>
              </a:lnSpc>
            </a:pPr>
            <a:r>
              <a:rPr lang="en-US" sz="2400" dirty="0">
                <a:solidFill>
                  <a:schemeClr val="tx1"/>
                </a:solidFill>
                <a:latin typeface="UTM Avo" panose="02040603050506020204" pitchFamily="18"/>
              </a:rPr>
              <a:t>b, </a:t>
            </a:r>
            <a:r>
              <a:rPr lang="en-US" sz="2400" dirty="0" err="1">
                <a:solidFill>
                  <a:schemeClr val="tx1"/>
                </a:solidFill>
                <a:latin typeface="UTM Avo" panose="02040603050506020204" pitchFamily="18"/>
              </a:rPr>
              <a:t>Từ</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chỉ</a:t>
            </a:r>
            <a:r>
              <a:rPr lang="en-US" sz="2400" dirty="0">
                <a:solidFill>
                  <a:schemeClr val="tx1"/>
                </a:solidFill>
                <a:latin typeface="UTM Avo" panose="02040603050506020204" pitchFamily="18"/>
              </a:rPr>
              <a:t> </a:t>
            </a:r>
            <a:r>
              <a:rPr lang="en-US" sz="2400" b="1" dirty="0" err="1">
                <a:solidFill>
                  <a:schemeClr val="tx1"/>
                </a:solidFill>
                <a:latin typeface="UTM Avo" panose="02040603050506020204" pitchFamily="18"/>
              </a:rPr>
              <a:t>bộ</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phận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đồ</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vật</a:t>
            </a:r>
            <a:r>
              <a:rPr lang="en-US" sz="2400" b="1" dirty="0">
                <a:solidFill>
                  <a:schemeClr val="tx1"/>
                </a:solidFill>
                <a:latin typeface="UTM Avo" panose="02040603050506020204" pitchFamily="18"/>
              </a:rPr>
              <a:t>.</a:t>
            </a:r>
            <a:endParaRPr lang="en-US" sz="2400" dirty="0">
              <a:solidFill>
                <a:schemeClr val="tx1"/>
              </a:solidFill>
              <a:latin typeface="UTM Avo" panose="02040603050506020204" pitchFamily="18"/>
            </a:endParaRPr>
          </a:p>
          <a:p>
            <a:pPr>
              <a:lnSpc>
                <a:spcPct val="150000"/>
              </a:lnSpc>
            </a:pPr>
            <a:r>
              <a:rPr lang="en-US" sz="2400" dirty="0">
                <a:solidFill>
                  <a:schemeClr val="tx1"/>
                </a:solidFill>
                <a:latin typeface="UTM Avo" panose="02040603050506020204" pitchFamily="18"/>
              </a:rPr>
              <a:t>c, </a:t>
            </a:r>
            <a:r>
              <a:rPr lang="en-US" sz="2400" dirty="0" err="1">
                <a:solidFill>
                  <a:schemeClr val="tx1"/>
                </a:solidFill>
                <a:latin typeface="UTM Avo" panose="02040603050506020204" pitchFamily="18"/>
              </a:rPr>
              <a:t>Từ</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chỉ</a:t>
            </a:r>
            <a:r>
              <a:rPr lang="en-US" sz="2400" dirty="0">
                <a:solidFill>
                  <a:schemeClr val="tx1"/>
                </a:solidFill>
                <a:latin typeface="UTM Avo" panose="02040603050506020204" pitchFamily="18"/>
              </a:rPr>
              <a:t> </a:t>
            </a:r>
            <a:r>
              <a:rPr lang="en-US" sz="2400" b="1" dirty="0" err="1">
                <a:solidFill>
                  <a:schemeClr val="tx1"/>
                </a:solidFill>
                <a:latin typeface="UTM Avo" panose="02040603050506020204" pitchFamily="18"/>
              </a:rPr>
              <a:t>bộ</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phận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của</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núi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nối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núi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với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đất</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liền</a:t>
            </a:r>
            <a:r>
              <a:rPr lang="en-US" sz="2400" dirty="0">
                <a:solidFill>
                  <a:schemeClr val="tx1"/>
                </a:solidFill>
                <a:latin typeface="UTM Avo" panose="02040603050506020204" pitchFamily="18"/>
              </a:rPr>
              <a:t>.</a:t>
            </a:r>
            <a:r>
              <a:rPr lang="vi-VN" sz="2400" dirty="0">
                <a:solidFill>
                  <a:schemeClr val="tx1"/>
                </a:solidFill>
                <a:latin typeface="UTM Avo" panose="02040603050506020204" pitchFamily="18"/>
              </a:rPr>
              <a:t> </a:t>
            </a:r>
            <a:endParaRPr lang="en-US" sz="2400" dirty="0">
              <a:solidFill>
                <a:schemeClr val="tx1"/>
              </a:solidFill>
              <a:latin typeface="UTM Avo" panose="02040603050506020204" pitchFamily="18"/>
            </a:endParaRPr>
          </a:p>
        </p:txBody>
      </p:sp>
      <p:sp>
        <p:nvSpPr>
          <p:cNvPr id="4" name="TextBox 3">
            <a:extLst>
              <a:ext uri="{FF2B5EF4-FFF2-40B4-BE49-F238E27FC236}">
                <a16:creationId xmlns:a16="http://schemas.microsoft.com/office/drawing/2014/main" id="{A15326B6-7C0A-01C9-5B01-7F1E4AABB77E}"/>
              </a:ext>
            </a:extLst>
          </p:cNvPr>
          <p:cNvSpPr txBox="1"/>
          <p:nvPr/>
        </p:nvSpPr>
        <p:spPr>
          <a:xfrm>
            <a:off x="1050336" y="2386139"/>
            <a:ext cx="10091328" cy="2554545"/>
          </a:xfrm>
          <a:prstGeom prst="rect">
            <a:avLst/>
          </a:prstGeom>
          <a:noFill/>
          <a:ln>
            <a:solidFill>
              <a:schemeClr val="tx1"/>
            </a:solidFill>
          </a:ln>
        </p:spPr>
        <p:txBody>
          <a:bodyPr wrap="square">
            <a:spAutoFit/>
          </a:bodyPr>
          <a:lstStyle/>
          <a:p>
            <a:r>
              <a:rPr lang="vi-VN" sz="2000" b="1" dirty="0">
                <a:solidFill>
                  <a:schemeClr val="tx1"/>
                </a:solidFill>
                <a:latin typeface="UTM Avo" panose="02040603050506020204" pitchFamily="18"/>
              </a:rPr>
              <a:t>Chân:</a:t>
            </a:r>
            <a:endParaRPr lang="vi-VN" sz="2000" dirty="0">
              <a:solidFill>
                <a:schemeClr val="tx1"/>
              </a:solidFill>
              <a:latin typeface="UTM Avo" panose="02040603050506020204" pitchFamily="18"/>
            </a:endParaRPr>
          </a:p>
          <a:p>
            <a:r>
              <a:rPr lang="vi-VN" sz="2000" dirty="0">
                <a:solidFill>
                  <a:schemeClr val="tx1"/>
                </a:solidFill>
                <a:latin typeface="UTM Avo" panose="02040603050506020204" pitchFamily="18"/>
              </a:rPr>
              <a:t>a. </a:t>
            </a:r>
            <a:r>
              <a:rPr lang="vi-VN" sz="2000" i="1" dirty="0">
                <a:solidFill>
                  <a:schemeClr val="tx1"/>
                </a:solidFill>
                <a:latin typeface="UTM Avo" panose="02040603050506020204" pitchFamily="18"/>
              </a:rPr>
              <a:t>Tôi thở hồng hộc, trán đẫm mồ hôi và khi trèo lên xe, tôi ríu cả </a:t>
            </a:r>
            <a:r>
              <a:rPr lang="vi-VN" sz="2000" b="1" i="1" dirty="0">
                <a:solidFill>
                  <a:schemeClr val="tx1"/>
                </a:solidFill>
                <a:latin typeface="UTM Avo" panose="02040603050506020204" pitchFamily="18"/>
              </a:rPr>
              <a:t>chân</a:t>
            </a:r>
            <a:r>
              <a:rPr lang="vi-VN" sz="2000" i="1" dirty="0">
                <a:solidFill>
                  <a:schemeClr val="tx1"/>
                </a:solidFill>
                <a:latin typeface="UTM Avo" panose="02040603050506020204" pitchFamily="18"/>
              </a:rPr>
              <a:t> lại</a:t>
            </a:r>
            <a:r>
              <a:rPr lang="vi-VN" sz="2000" dirty="0">
                <a:solidFill>
                  <a:schemeClr val="tx1"/>
                </a:solidFill>
                <a:latin typeface="UTM Avo" panose="02040603050506020204" pitchFamily="18"/>
              </a:rPr>
              <a:t>.</a:t>
            </a:r>
          </a:p>
          <a:p>
            <a:pPr algn="r"/>
            <a:r>
              <a:rPr lang="vi-VN" sz="2000" dirty="0">
                <a:solidFill>
                  <a:schemeClr val="tx1"/>
                </a:solidFill>
                <a:latin typeface="UTM Avo" panose="02040603050506020204" pitchFamily="18"/>
              </a:rPr>
              <a:t>( Nguyên Hồng)</a:t>
            </a:r>
          </a:p>
          <a:p>
            <a:r>
              <a:rPr lang="vi-VN" sz="2000">
                <a:solidFill>
                  <a:schemeClr val="tx1"/>
                </a:solidFill>
                <a:latin typeface="UTM Avo" panose="02040603050506020204" pitchFamily="18"/>
              </a:rPr>
              <a:t>b.    </a:t>
            </a:r>
            <a:r>
              <a:rPr lang="en-US" sz="2000">
                <a:solidFill>
                  <a:schemeClr val="tx1"/>
                </a:solidFill>
                <a:latin typeface="UTM Avo" panose="02040603050506020204" pitchFamily="18"/>
              </a:rPr>
              <a:t>  </a:t>
            </a:r>
            <a:r>
              <a:rPr lang="vi-VN" sz="2000">
                <a:solidFill>
                  <a:schemeClr val="tx1"/>
                </a:solidFill>
                <a:latin typeface="UTM Avo" panose="02040603050506020204" pitchFamily="18"/>
              </a:rPr>
              <a:t>                                  </a:t>
            </a:r>
            <a:r>
              <a:rPr lang="vi-VN" sz="2000" i="1" dirty="0">
                <a:solidFill>
                  <a:schemeClr val="tx1"/>
                </a:solidFill>
                <a:latin typeface="UTM Avo" panose="02040603050506020204" pitchFamily="18"/>
              </a:rPr>
              <a:t>Dù ai nói ngả nói nghiêng</a:t>
            </a:r>
          </a:p>
          <a:p>
            <a:pPr algn="ctr"/>
            <a:r>
              <a:rPr lang="vi-VN" sz="2000" i="1" dirty="0">
                <a:solidFill>
                  <a:schemeClr val="tx1"/>
                </a:solidFill>
                <a:latin typeface="UTM Avo" panose="02040603050506020204" pitchFamily="18"/>
              </a:rPr>
              <a:t>Lòng ta vẫn vững như kiềng </a:t>
            </a:r>
            <a:r>
              <a:rPr lang="vi-VN" sz="2000" i="1">
                <a:solidFill>
                  <a:schemeClr val="tx1"/>
                </a:solidFill>
                <a:latin typeface="UTM Avo" panose="02040603050506020204" pitchFamily="18"/>
              </a:rPr>
              <a:t>ba </a:t>
            </a:r>
            <a:r>
              <a:rPr lang="vi-VN" sz="2000" b="1" i="1">
                <a:solidFill>
                  <a:schemeClr val="tx1"/>
                </a:solidFill>
                <a:latin typeface="UTM Avo" panose="02040603050506020204" pitchFamily="18"/>
              </a:rPr>
              <a:t>chân</a:t>
            </a:r>
            <a:r>
              <a:rPr lang="en-US" sz="2000" b="1" i="1">
                <a:solidFill>
                  <a:schemeClr val="tx1"/>
                </a:solidFill>
                <a:latin typeface="UTM Avo" panose="02040603050506020204" pitchFamily="18"/>
              </a:rPr>
              <a:t>.</a:t>
            </a:r>
            <a:endParaRPr lang="vi-VN" sz="2000" b="1" i="1" dirty="0">
              <a:solidFill>
                <a:schemeClr val="tx1"/>
              </a:solidFill>
              <a:latin typeface="UTM Avo" panose="02040603050506020204" pitchFamily="18"/>
            </a:endParaRPr>
          </a:p>
          <a:p>
            <a:pPr algn="r"/>
            <a:r>
              <a:rPr lang="vi-VN" sz="2000" dirty="0">
                <a:solidFill>
                  <a:schemeClr val="tx1"/>
                </a:solidFill>
                <a:latin typeface="UTM Avo" panose="02040603050506020204" pitchFamily="18"/>
              </a:rPr>
              <a:t>( Ca dao)</a:t>
            </a:r>
          </a:p>
          <a:p>
            <a:r>
              <a:rPr lang="vi-VN" sz="2000" dirty="0">
                <a:solidFill>
                  <a:schemeClr val="tx1"/>
                </a:solidFill>
                <a:latin typeface="UTM Avo" panose="02040603050506020204" pitchFamily="18"/>
              </a:rPr>
              <a:t>c. </a:t>
            </a:r>
            <a:r>
              <a:rPr lang="vi-VN" sz="2000" i="1" dirty="0">
                <a:solidFill>
                  <a:schemeClr val="tx1"/>
                </a:solidFill>
                <a:latin typeface="UTM Avo" panose="02040603050506020204" pitchFamily="18"/>
              </a:rPr>
              <a:t>Đám tàn quân giẫm đạp lên nhau chạy trốn, tráng sĩ đuổi đến </a:t>
            </a:r>
            <a:r>
              <a:rPr lang="vi-VN" sz="2000" b="1" i="1" dirty="0">
                <a:solidFill>
                  <a:schemeClr val="tx1"/>
                </a:solidFill>
                <a:latin typeface="UTM Avo" panose="02040603050506020204" pitchFamily="18"/>
              </a:rPr>
              <a:t>chân</a:t>
            </a:r>
            <a:r>
              <a:rPr lang="vi-VN" sz="2000" i="1" dirty="0">
                <a:solidFill>
                  <a:schemeClr val="tx1"/>
                </a:solidFill>
                <a:latin typeface="UTM Avo" panose="02040603050506020204" pitchFamily="18"/>
              </a:rPr>
              <a:t> núi Sóc.</a:t>
            </a:r>
          </a:p>
          <a:p>
            <a:pPr algn="r"/>
            <a:r>
              <a:rPr lang="vi-VN" sz="2000" dirty="0">
                <a:solidFill>
                  <a:schemeClr val="tx1"/>
                </a:solidFill>
                <a:latin typeface="UTM Avo" panose="02040603050506020204" pitchFamily="18"/>
              </a:rPr>
              <a:t>( </a:t>
            </a:r>
            <a:r>
              <a:rPr lang="vi-VN" sz="2000" i="1" dirty="0">
                <a:solidFill>
                  <a:schemeClr val="tx1"/>
                </a:solidFill>
                <a:latin typeface="UTM Avo" panose="02040603050506020204" pitchFamily="18"/>
              </a:rPr>
              <a:t>Thánh Gióng</a:t>
            </a:r>
            <a:r>
              <a:rPr lang="vi-VN" sz="2000" dirty="0">
                <a:solidFill>
                  <a:schemeClr val="tx1"/>
                </a:solidFill>
                <a:latin typeface="UTM Avo" panose="02040603050506020204" pitchFamily="18"/>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2" name="Rectangle 1">
            <a:extLst>
              <a:ext uri="{FF2B5EF4-FFF2-40B4-BE49-F238E27FC236}">
                <a16:creationId xmlns:a16="http://schemas.microsoft.com/office/drawing/2014/main" id="{42D3E155-E9CF-B533-3CA5-CAE7837AEE96}"/>
              </a:ext>
            </a:extLst>
          </p:cNvPr>
          <p:cNvSpPr/>
          <p:nvPr/>
        </p:nvSpPr>
        <p:spPr>
          <a:xfrm>
            <a:off x="266700" y="1784677"/>
            <a:ext cx="11658600" cy="4616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2400" b="1" dirty="0">
                <a:solidFill>
                  <a:schemeClr val="tx1"/>
                </a:solidFill>
                <a:latin typeface="UTM Avo" panose="02040603050506020204" pitchFamily="18"/>
                <a:cs typeface="Arial" panose="020B0604020202020204" pitchFamily="34" charset="0"/>
              </a:rPr>
              <a:t>Bài 1/SGK – trang 59: </a:t>
            </a:r>
            <a:r>
              <a:rPr lang="vi-VN" sz="2400" dirty="0">
                <a:solidFill>
                  <a:schemeClr val="tx1"/>
                </a:solidFill>
                <a:latin typeface="UTM Avo" panose="02040603050506020204" pitchFamily="18"/>
                <a:cs typeface="Arial" panose="020B0604020202020204" pitchFamily="34" charset="0"/>
              </a:rPr>
              <a:t>Xác định nghĩa từ chân, chạy trong mỗi trường hợp</a:t>
            </a:r>
          </a:p>
        </p:txBody>
      </p:sp>
      <p:sp>
        <p:nvSpPr>
          <p:cNvPr id="3" name="TextBox 2">
            <a:extLst>
              <a:ext uri="{FF2B5EF4-FFF2-40B4-BE49-F238E27FC236}">
                <a16:creationId xmlns:a16="http://schemas.microsoft.com/office/drawing/2014/main" id="{35745287-6EF6-C54C-C222-50B6F48FDCBD}"/>
              </a:ext>
            </a:extLst>
          </p:cNvPr>
          <p:cNvSpPr txBox="1"/>
          <p:nvPr/>
        </p:nvSpPr>
        <p:spPr>
          <a:xfrm>
            <a:off x="419100" y="4827638"/>
            <a:ext cx="11353800" cy="1969770"/>
          </a:xfrm>
          <a:prstGeom prst="rect">
            <a:avLst/>
          </a:prstGeom>
          <a:noFill/>
          <a:ln>
            <a:solidFill>
              <a:schemeClr val="tx1"/>
            </a:solidFill>
          </a:ln>
        </p:spPr>
        <p:txBody>
          <a:bodyPr wrap="square">
            <a:spAutoFit/>
          </a:bodyPr>
          <a:lstStyle/>
          <a:p>
            <a:pPr>
              <a:lnSpc>
                <a:spcPct val="125000"/>
              </a:lnSpc>
            </a:pPr>
            <a:r>
              <a:rPr lang="nl-NL" sz="2000" dirty="0">
                <a:latin typeface="UTM Avo" panose="02040603050506020204" pitchFamily="18"/>
              </a:rPr>
              <a:t>a, </a:t>
            </a:r>
            <a:r>
              <a:rPr lang="en-US" sz="2000" dirty="0" err="1">
                <a:latin typeface="UTM Avo" panose="02040603050506020204" pitchFamily="18"/>
              </a:rPr>
              <a:t>Từ</a:t>
            </a:r>
            <a:r>
              <a:rPr lang="en-US" sz="2000" dirty="0">
                <a:latin typeface="UTM Avo" panose="02040603050506020204" pitchFamily="18"/>
              </a:rPr>
              <a:t> </a:t>
            </a:r>
            <a:r>
              <a:rPr lang="vi-VN" sz="2000" dirty="0">
                <a:latin typeface="UTM Avo" panose="02040603050506020204" pitchFamily="18"/>
              </a:rPr>
              <a:t>chạy</a:t>
            </a:r>
            <a:r>
              <a:rPr lang="en-US" sz="2000" dirty="0">
                <a:latin typeface="UTM Avo" panose="02040603050506020204" pitchFamily="18"/>
              </a:rPr>
              <a:t> </a:t>
            </a:r>
            <a:r>
              <a:rPr lang="en-US" sz="2000" dirty="0" err="1">
                <a:latin typeface="UTM Avo" panose="02040603050506020204" pitchFamily="18"/>
              </a:rPr>
              <a:t>chỉ</a:t>
            </a:r>
            <a:r>
              <a:rPr lang="en-US" sz="2000" dirty="0">
                <a:latin typeface="UTM Avo" panose="02040603050506020204" pitchFamily="18"/>
              </a:rPr>
              <a:t> </a:t>
            </a:r>
            <a:r>
              <a:rPr lang="vi-VN" sz="2000" dirty="0">
                <a:latin typeface="UTM Avo" panose="02040603050506020204" pitchFamily="18"/>
              </a:rPr>
              <a:t>hoạt động di chuyển thân thể của con người hay động vật bằng những bước nhanh, mạnh liên tiếp.</a:t>
            </a:r>
          </a:p>
          <a:p>
            <a:pPr>
              <a:lnSpc>
                <a:spcPct val="125000"/>
              </a:lnSpc>
            </a:pPr>
            <a:r>
              <a:rPr lang="en-US" sz="2000" dirty="0">
                <a:latin typeface="UTM Avo" panose="02040603050506020204" pitchFamily="18"/>
              </a:rPr>
              <a:t>b, </a:t>
            </a:r>
            <a:r>
              <a:rPr lang="en-US" sz="2000" dirty="0" err="1">
                <a:latin typeface="UTM Avo" panose="02040603050506020204" pitchFamily="18"/>
              </a:rPr>
              <a:t>Từ</a:t>
            </a:r>
            <a:r>
              <a:rPr lang="en-US" sz="2000" dirty="0">
                <a:latin typeface="UTM Avo" panose="02040603050506020204" pitchFamily="18"/>
              </a:rPr>
              <a:t> </a:t>
            </a:r>
            <a:r>
              <a:rPr lang="vi-VN" sz="2000" dirty="0">
                <a:latin typeface="UTM Avo" panose="02040603050506020204" pitchFamily="18"/>
              </a:rPr>
              <a:t>chạy</a:t>
            </a:r>
            <a:r>
              <a:rPr lang="en-US" sz="2000" dirty="0">
                <a:latin typeface="UTM Avo" panose="02040603050506020204" pitchFamily="18"/>
              </a:rPr>
              <a:t> </a:t>
            </a:r>
            <a:r>
              <a:rPr lang="en-US" sz="2000" dirty="0" err="1">
                <a:latin typeface="UTM Avo" panose="02040603050506020204" pitchFamily="18"/>
              </a:rPr>
              <a:t>chỉ</a:t>
            </a:r>
            <a:r>
              <a:rPr lang="en-US" sz="2000" dirty="0">
                <a:latin typeface="UTM Avo" panose="02040603050506020204" pitchFamily="18"/>
              </a:rPr>
              <a:t> </a:t>
            </a:r>
            <a:r>
              <a:rPr lang="vi-VN" sz="2000" dirty="0">
                <a:latin typeface="UTM Avo" panose="02040603050506020204" pitchFamily="18"/>
              </a:rPr>
              <a:t>sự di chuyển của một số loại phương tiện giao thông trên bền mặt.</a:t>
            </a:r>
          </a:p>
          <a:p>
            <a:pPr>
              <a:lnSpc>
                <a:spcPct val="125000"/>
              </a:lnSpc>
            </a:pPr>
            <a:r>
              <a:rPr lang="en-US" sz="2000" dirty="0">
                <a:latin typeface="UTM Avo" panose="02040603050506020204" pitchFamily="18"/>
              </a:rPr>
              <a:t>c, </a:t>
            </a:r>
            <a:r>
              <a:rPr lang="en-US" sz="2000" dirty="0" err="1">
                <a:latin typeface="UTM Avo" panose="02040603050506020204" pitchFamily="18"/>
              </a:rPr>
              <a:t>Từ</a:t>
            </a:r>
            <a:r>
              <a:rPr lang="en-US" sz="2000" dirty="0">
                <a:latin typeface="UTM Avo" panose="02040603050506020204" pitchFamily="18"/>
              </a:rPr>
              <a:t> </a:t>
            </a:r>
            <a:r>
              <a:rPr lang="vi-VN" sz="2000" dirty="0">
                <a:latin typeface="UTM Avo" panose="02040603050506020204" pitchFamily="18"/>
              </a:rPr>
              <a:t>chạy</a:t>
            </a:r>
            <a:r>
              <a:rPr lang="en-US" sz="2000" dirty="0">
                <a:latin typeface="UTM Avo" panose="02040603050506020204" pitchFamily="18"/>
              </a:rPr>
              <a:t> </a:t>
            </a:r>
            <a:r>
              <a:rPr lang="en-US" sz="2000" dirty="0" err="1">
                <a:latin typeface="UTM Avo" panose="02040603050506020204" pitchFamily="18"/>
              </a:rPr>
              <a:t>chỉ</a:t>
            </a:r>
            <a:r>
              <a:rPr lang="en-US" sz="2000" dirty="0">
                <a:latin typeface="UTM Avo" panose="02040603050506020204" pitchFamily="18"/>
              </a:rPr>
              <a:t> </a:t>
            </a:r>
            <a:r>
              <a:rPr lang="vi-VN" sz="2000" dirty="0">
                <a:latin typeface="UTM Avo" panose="02040603050506020204" pitchFamily="18"/>
              </a:rPr>
              <a:t>hoạt động khẩn trương tìm kiếm cái cần có.</a:t>
            </a:r>
          </a:p>
          <a:p>
            <a:pPr>
              <a:lnSpc>
                <a:spcPct val="125000"/>
              </a:lnSpc>
            </a:pPr>
            <a:r>
              <a:rPr lang="vi-VN" sz="2000" dirty="0">
                <a:latin typeface="UTM Avo" panose="02040603050506020204" pitchFamily="18"/>
              </a:rPr>
              <a:t>d, chỉ trạng thái chảy ra thành dải dài.</a:t>
            </a:r>
            <a:endParaRPr lang="en-US" sz="2000" dirty="0">
              <a:latin typeface="UTM Avo" panose="02040603050506020204" pitchFamily="18"/>
            </a:endParaRPr>
          </a:p>
        </p:txBody>
      </p:sp>
      <p:sp>
        <p:nvSpPr>
          <p:cNvPr id="4" name="TextBox 3">
            <a:extLst>
              <a:ext uri="{FF2B5EF4-FFF2-40B4-BE49-F238E27FC236}">
                <a16:creationId xmlns:a16="http://schemas.microsoft.com/office/drawing/2014/main" id="{A15326B6-7C0A-01C9-5B01-7F1E4AABB77E}"/>
              </a:ext>
            </a:extLst>
          </p:cNvPr>
          <p:cNvSpPr txBox="1"/>
          <p:nvPr/>
        </p:nvSpPr>
        <p:spPr>
          <a:xfrm>
            <a:off x="1050336" y="2304467"/>
            <a:ext cx="10091328" cy="2414507"/>
          </a:xfrm>
          <a:prstGeom prst="rect">
            <a:avLst/>
          </a:prstGeom>
          <a:noFill/>
          <a:ln>
            <a:solidFill>
              <a:schemeClr val="tx1"/>
            </a:solidFill>
          </a:ln>
        </p:spPr>
        <p:txBody>
          <a:bodyPr wrap="square">
            <a:spAutoFit/>
          </a:bodyPr>
          <a:lstStyle/>
          <a:p>
            <a:pPr>
              <a:lnSpc>
                <a:spcPct val="150000"/>
              </a:lnSpc>
            </a:pPr>
            <a:r>
              <a:rPr lang="vi-VN" sz="2000" b="1" dirty="0">
                <a:latin typeface="UTM Avo" panose="02040603050506020204" pitchFamily="18"/>
              </a:rPr>
              <a:t>Chạy:</a:t>
            </a:r>
            <a:endParaRPr lang="vi-VN" sz="2000" dirty="0">
              <a:latin typeface="UTM Avo" panose="02040603050506020204" pitchFamily="18"/>
            </a:endParaRPr>
          </a:p>
          <a:p>
            <a:pPr>
              <a:lnSpc>
                <a:spcPct val="150000"/>
              </a:lnSpc>
            </a:pPr>
            <a:r>
              <a:rPr lang="vi-VN" sz="2000">
                <a:latin typeface="UTM Avo" panose="02040603050506020204" pitchFamily="18"/>
              </a:rPr>
              <a:t>a</a:t>
            </a:r>
            <a:r>
              <a:rPr lang="en-US" sz="2000">
                <a:latin typeface="UTM Avo" panose="02040603050506020204" pitchFamily="18"/>
              </a:rPr>
              <a:t>. </a:t>
            </a:r>
            <a:r>
              <a:rPr lang="vi-VN" sz="2000" i="1">
                <a:latin typeface="UTM Avo" panose="02040603050506020204" pitchFamily="18"/>
              </a:rPr>
              <a:t>Thằng </a:t>
            </a:r>
            <a:r>
              <a:rPr lang="vi-VN" sz="2000" i="1" dirty="0">
                <a:latin typeface="UTM Avo" panose="02040603050506020204" pitchFamily="18"/>
              </a:rPr>
              <a:t>Khìn </a:t>
            </a:r>
            <a:r>
              <a:rPr lang="vi-VN" sz="2000" b="1" i="1" dirty="0">
                <a:latin typeface="UTM Avo" panose="02040603050506020204" pitchFamily="18"/>
              </a:rPr>
              <a:t>chạy</a:t>
            </a:r>
            <a:r>
              <a:rPr lang="vi-VN" sz="2000" i="1" dirty="0">
                <a:latin typeface="UTM Avo" panose="02040603050506020204" pitchFamily="18"/>
              </a:rPr>
              <a:t> lon ton quanh sân</a:t>
            </a:r>
            <a:r>
              <a:rPr lang="vi-VN" sz="2000" dirty="0">
                <a:latin typeface="UTM Avo" panose="02040603050506020204" pitchFamily="18"/>
              </a:rPr>
              <a:t>...( Cao Duy Sơn)</a:t>
            </a:r>
          </a:p>
          <a:p>
            <a:pPr>
              <a:lnSpc>
                <a:spcPct val="150000"/>
              </a:lnSpc>
            </a:pPr>
            <a:r>
              <a:rPr lang="vi-VN" sz="2000" dirty="0">
                <a:latin typeface="UTM Avo" panose="02040603050506020204" pitchFamily="18"/>
              </a:rPr>
              <a:t>b. </a:t>
            </a:r>
            <a:r>
              <a:rPr lang="vi-VN" sz="2000" i="1" dirty="0">
                <a:latin typeface="UTM Avo" panose="02040603050506020204" pitchFamily="18"/>
              </a:rPr>
              <a:t>Xe </a:t>
            </a:r>
            <a:r>
              <a:rPr lang="vi-VN" sz="2000" b="1" i="1" dirty="0">
                <a:latin typeface="UTM Avo" panose="02040603050506020204" pitchFamily="18"/>
              </a:rPr>
              <a:t>chạy</a:t>
            </a:r>
            <a:r>
              <a:rPr lang="vi-VN" sz="2000" i="1" dirty="0">
                <a:latin typeface="UTM Avo" panose="02040603050506020204" pitchFamily="18"/>
              </a:rPr>
              <a:t> </a:t>
            </a:r>
            <a:r>
              <a:rPr lang="vi-VN" sz="2000" i="1">
                <a:latin typeface="UTM Avo" panose="02040603050506020204" pitchFamily="18"/>
              </a:rPr>
              <a:t>chậm chậm</a:t>
            </a:r>
            <a:r>
              <a:rPr lang="en-US" sz="2000" i="1">
                <a:latin typeface="UTM Avo" panose="02040603050506020204" pitchFamily="18"/>
              </a:rPr>
              <a:t>.</a:t>
            </a:r>
            <a:r>
              <a:rPr lang="vi-VN" sz="2000" i="1">
                <a:latin typeface="UTM Avo" panose="02040603050506020204" pitchFamily="18"/>
              </a:rPr>
              <a:t> </a:t>
            </a:r>
            <a:r>
              <a:rPr lang="vi-VN" sz="2000" dirty="0">
                <a:latin typeface="UTM Avo" panose="02040603050506020204" pitchFamily="18"/>
              </a:rPr>
              <a:t>( Nguyên Hồng)</a:t>
            </a:r>
          </a:p>
          <a:p>
            <a:pPr>
              <a:lnSpc>
                <a:spcPct val="150000"/>
              </a:lnSpc>
            </a:pPr>
            <a:r>
              <a:rPr lang="vi-VN" sz="2000" dirty="0">
                <a:latin typeface="UTM Avo" panose="02040603050506020204" pitchFamily="18"/>
              </a:rPr>
              <a:t>c. </a:t>
            </a:r>
            <a:r>
              <a:rPr lang="vi-VN" sz="2000" i="1" dirty="0">
                <a:latin typeface="UTM Avo" panose="02040603050506020204" pitchFamily="18"/>
              </a:rPr>
              <a:t>Vào Thanh Hóa đi tao </a:t>
            </a:r>
            <a:r>
              <a:rPr lang="vi-VN" sz="2000" b="1" i="1" dirty="0">
                <a:latin typeface="UTM Avo" panose="02040603050506020204" pitchFamily="18"/>
              </a:rPr>
              <a:t>chạy</a:t>
            </a:r>
            <a:r>
              <a:rPr lang="vi-VN" sz="2000" i="1" dirty="0">
                <a:latin typeface="UTM Avo" panose="02040603050506020204" pitchFamily="18"/>
              </a:rPr>
              <a:t> cho </a:t>
            </a:r>
            <a:r>
              <a:rPr lang="vi-VN" sz="2000" i="1">
                <a:latin typeface="UTM Avo" panose="02040603050506020204" pitchFamily="18"/>
              </a:rPr>
              <a:t>tiền tàu</a:t>
            </a:r>
            <a:r>
              <a:rPr lang="en-US" sz="2000" i="1">
                <a:latin typeface="UTM Avo" panose="02040603050506020204" pitchFamily="18"/>
              </a:rPr>
              <a:t>.</a:t>
            </a:r>
            <a:r>
              <a:rPr lang="vi-VN" sz="2000">
                <a:latin typeface="UTM Avo" panose="02040603050506020204" pitchFamily="18"/>
              </a:rPr>
              <a:t> </a:t>
            </a:r>
            <a:r>
              <a:rPr lang="vi-VN" sz="2000" dirty="0">
                <a:latin typeface="UTM Avo" panose="02040603050506020204" pitchFamily="18"/>
              </a:rPr>
              <a:t>( Nguyên Hồng)</a:t>
            </a:r>
          </a:p>
          <a:p>
            <a:pPr>
              <a:lnSpc>
                <a:spcPct val="150000"/>
              </a:lnSpc>
            </a:pPr>
            <a:r>
              <a:rPr lang="vi-VN" sz="2000" dirty="0">
                <a:latin typeface="UTM Avo" panose="02040603050506020204" pitchFamily="18"/>
              </a:rPr>
              <a:t>d. </a:t>
            </a:r>
            <a:r>
              <a:rPr lang="vi-VN" sz="2000" i="1" dirty="0">
                <a:latin typeface="UTM Avo" panose="02040603050506020204" pitchFamily="18"/>
              </a:rPr>
              <a:t>Bãi cát trắng phau, </a:t>
            </a:r>
            <a:r>
              <a:rPr lang="vi-VN" sz="2000" b="1" i="1" dirty="0">
                <a:latin typeface="UTM Avo" panose="02040603050506020204" pitchFamily="18"/>
              </a:rPr>
              <a:t>chạy</a:t>
            </a:r>
            <a:r>
              <a:rPr lang="vi-VN" sz="2000" i="1" dirty="0">
                <a:latin typeface="UTM Avo" panose="02040603050506020204" pitchFamily="18"/>
              </a:rPr>
              <a:t> dài hàng mấy </a:t>
            </a:r>
            <a:r>
              <a:rPr lang="vi-VN" sz="2000" i="1">
                <a:latin typeface="UTM Avo" panose="02040603050506020204" pitchFamily="18"/>
              </a:rPr>
              <a:t>nghìn th</a:t>
            </a:r>
            <a:r>
              <a:rPr lang="en-US" sz="2000" i="1">
                <a:latin typeface="UTM Avo" panose="02040603050506020204" pitchFamily="18"/>
              </a:rPr>
              <a:t>ướ</a:t>
            </a:r>
            <a:r>
              <a:rPr lang="vi-VN" sz="2000" i="1">
                <a:latin typeface="UTM Avo" panose="02040603050506020204" pitchFamily="18"/>
              </a:rPr>
              <a:t>c</a:t>
            </a:r>
            <a:r>
              <a:rPr lang="en-US" sz="2000">
                <a:latin typeface="UTM Avo" panose="02040603050506020204" pitchFamily="18"/>
              </a:rPr>
              <a:t>.</a:t>
            </a:r>
            <a:r>
              <a:rPr lang="vi-VN" sz="2000">
                <a:latin typeface="UTM Avo" panose="02040603050506020204" pitchFamily="18"/>
              </a:rPr>
              <a:t> </a:t>
            </a:r>
            <a:r>
              <a:rPr lang="vi-VN" sz="2000" dirty="0">
                <a:latin typeface="UTM Avo" panose="02040603050506020204" pitchFamily="18"/>
              </a:rPr>
              <a:t>( Mộng Tuyết</a:t>
            </a:r>
            <a:r>
              <a:rPr lang="vi-VN" sz="2400" dirty="0">
                <a:latin typeface="UTM Avo" panose="02040603050506020204" pitchFamily="18"/>
              </a:rPr>
              <a:t>)</a:t>
            </a:r>
          </a:p>
        </p:txBody>
      </p:sp>
    </p:spTree>
    <p:extLst>
      <p:ext uri="{BB962C8B-B14F-4D97-AF65-F5344CB8AC3E}">
        <p14:creationId xmlns:p14="http://schemas.microsoft.com/office/powerpoint/2010/main" val="415924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7" name="Rectangle 6">
            <a:extLst>
              <a:ext uri="{FF2B5EF4-FFF2-40B4-BE49-F238E27FC236}">
                <a16:creationId xmlns:a16="http://schemas.microsoft.com/office/drawing/2014/main" id="{A70DB129-2AE6-B781-F7EA-080E9841E2D3}"/>
              </a:ext>
            </a:extLst>
          </p:cNvPr>
          <p:cNvSpPr/>
          <p:nvPr/>
        </p:nvSpPr>
        <p:spPr>
          <a:xfrm>
            <a:off x="519946" y="1922256"/>
            <a:ext cx="10914672" cy="120032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vi-VN" sz="2400" b="1" dirty="0">
                <a:solidFill>
                  <a:schemeClr val="tx1"/>
                </a:solidFill>
                <a:latin typeface="UTM Avo" panose="02040603050506020204" pitchFamily="18"/>
                <a:cs typeface="Arial" panose="020B0604020202020204" pitchFamily="34" charset="0"/>
              </a:rPr>
              <a:t>Bài 2/SGK – trang 59:</a:t>
            </a:r>
            <a:r>
              <a:rPr lang="vi-VN" sz="2400" b="1" dirty="0">
                <a:solidFill>
                  <a:schemeClr val="tx1"/>
                </a:solidFill>
                <a:latin typeface="UTM Avo" panose="02040603050506020204" pitchFamily="18"/>
              </a:rPr>
              <a:t> </a:t>
            </a:r>
            <a:r>
              <a:rPr lang="vi-VN" sz="2400" dirty="0">
                <a:solidFill>
                  <a:schemeClr val="tx1"/>
                </a:solidFill>
                <a:latin typeface="UTM Avo" panose="02040603050506020204" pitchFamily="18"/>
              </a:rPr>
              <a:t>Tìm hiểu ba từ chỉ bộ phận cơ thể người và kể ra một số ví dụ về sự chuyển nghĩa của </a:t>
            </a:r>
            <a:r>
              <a:rPr lang="vi-VN" sz="2400">
                <a:solidFill>
                  <a:schemeClr val="tx1"/>
                </a:solidFill>
                <a:latin typeface="UTM Avo" panose="02040603050506020204" pitchFamily="18"/>
              </a:rPr>
              <a:t>chúng (sang </a:t>
            </a:r>
            <a:r>
              <a:rPr lang="vi-VN" sz="2400" dirty="0">
                <a:solidFill>
                  <a:schemeClr val="tx1"/>
                </a:solidFill>
                <a:latin typeface="UTM Avo" panose="02040603050506020204" pitchFamily="18"/>
              </a:rPr>
              <a:t>nghĩa chỉ bộ phận của </a:t>
            </a:r>
            <a:r>
              <a:rPr lang="vi-VN" sz="2400">
                <a:solidFill>
                  <a:schemeClr val="tx1"/>
                </a:solidFill>
                <a:latin typeface="UTM Avo" panose="02040603050506020204" pitchFamily="18"/>
              </a:rPr>
              <a:t>vật)</a:t>
            </a:r>
            <a:r>
              <a:rPr lang="en-US" sz="240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pic>
        <p:nvPicPr>
          <p:cNvPr id="9" name="Picture 4">
            <a:extLst>
              <a:ext uri="{FF2B5EF4-FFF2-40B4-BE49-F238E27FC236}">
                <a16:creationId xmlns:a16="http://schemas.microsoft.com/office/drawing/2014/main" id="{024F2918-EF1F-6CAB-6DFF-FE16EB95F9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19946" y="3429000"/>
            <a:ext cx="10761407" cy="850144"/>
          </a:xfrm>
          <a:prstGeom prst="rect">
            <a:avLst/>
          </a:prstGeom>
        </p:spPr>
      </p:pic>
      <p:sp>
        <p:nvSpPr>
          <p:cNvPr id="10" name="TextBox 9">
            <a:extLst>
              <a:ext uri="{FF2B5EF4-FFF2-40B4-BE49-F238E27FC236}">
                <a16:creationId xmlns:a16="http://schemas.microsoft.com/office/drawing/2014/main" id="{47A95FE2-EA98-3849-EDB2-92DC926C3430}"/>
              </a:ext>
            </a:extLst>
          </p:cNvPr>
          <p:cNvSpPr txBox="1"/>
          <p:nvPr/>
        </p:nvSpPr>
        <p:spPr>
          <a:xfrm>
            <a:off x="1044559" y="3623239"/>
            <a:ext cx="9782364" cy="461665"/>
          </a:xfrm>
          <a:prstGeom prst="rect">
            <a:avLst/>
          </a:prstGeom>
          <a:noFill/>
        </p:spPr>
        <p:txBody>
          <a:bodyPr wrap="square">
            <a:spAutoFit/>
          </a:bodyPr>
          <a:lstStyle/>
          <a:p>
            <a:pPr algn="just"/>
            <a:r>
              <a:rPr lang="vi-VN" altLang="en-US" sz="2400" b="1" dirty="0">
                <a:latin typeface="UTM Avo" panose="02040603050506020204" pitchFamily="18"/>
                <a:cs typeface="Arial" panose="020B0604020202020204" pitchFamily="34" charset="0"/>
              </a:rPr>
              <a:t>a. Chân: </a:t>
            </a:r>
            <a:r>
              <a:rPr lang="vi-VN" altLang="en-US" sz="2400" dirty="0">
                <a:latin typeface="UTM Avo" panose="02040603050506020204" pitchFamily="18"/>
                <a:cs typeface="Arial" panose="020B0604020202020204" pitchFamily="34" charset="0"/>
              </a:rPr>
              <a:t>chân bàn, chân ghế, chân núi, </a:t>
            </a:r>
            <a:r>
              <a:rPr lang="vi-VN" altLang="en-US" sz="2400">
                <a:latin typeface="UTM Avo" panose="02040603050506020204" pitchFamily="18"/>
                <a:cs typeface="Arial" panose="020B0604020202020204" pitchFamily="34" charset="0"/>
              </a:rPr>
              <a:t>chân song</a:t>
            </a:r>
            <a:r>
              <a:rPr lang="en-US" altLang="en-US" sz="2400">
                <a:latin typeface="UTM Avo" panose="02040603050506020204" pitchFamily="18"/>
                <a:cs typeface="Arial" panose="020B0604020202020204" pitchFamily="34" charset="0"/>
              </a:rPr>
              <a:t>.</a:t>
            </a:r>
            <a:endParaRPr lang="en-US" sz="2400" dirty="0">
              <a:latin typeface="UTM Avo" panose="02040603050506020204" pitchFamily="18"/>
            </a:endParaRPr>
          </a:p>
        </p:txBody>
      </p:sp>
      <p:pic>
        <p:nvPicPr>
          <p:cNvPr id="11" name="Picture 4">
            <a:extLst>
              <a:ext uri="{FF2B5EF4-FFF2-40B4-BE49-F238E27FC236}">
                <a16:creationId xmlns:a16="http://schemas.microsoft.com/office/drawing/2014/main" id="{E1EF9594-F9EF-E571-B948-D2A4A096087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19946" y="4429222"/>
            <a:ext cx="10761407" cy="850144"/>
          </a:xfrm>
          <a:prstGeom prst="rect">
            <a:avLst/>
          </a:prstGeom>
        </p:spPr>
      </p:pic>
      <p:sp>
        <p:nvSpPr>
          <p:cNvPr id="12" name="TextBox 11">
            <a:extLst>
              <a:ext uri="{FF2B5EF4-FFF2-40B4-BE49-F238E27FC236}">
                <a16:creationId xmlns:a16="http://schemas.microsoft.com/office/drawing/2014/main" id="{B2B4039A-EE74-124D-B040-22B286F55F23}"/>
              </a:ext>
            </a:extLst>
          </p:cNvPr>
          <p:cNvSpPr txBox="1"/>
          <p:nvPr/>
        </p:nvSpPr>
        <p:spPr>
          <a:xfrm>
            <a:off x="1044559" y="4623461"/>
            <a:ext cx="9748643" cy="461665"/>
          </a:xfrm>
          <a:prstGeom prst="rect">
            <a:avLst/>
          </a:prstGeom>
          <a:noFill/>
        </p:spPr>
        <p:txBody>
          <a:bodyPr wrap="square">
            <a:spAutoFit/>
          </a:bodyPr>
          <a:lstStyle/>
          <a:p>
            <a:pPr lvl="0"/>
            <a:r>
              <a:rPr lang="vi-VN" sz="2400" b="1" dirty="0">
                <a:latin typeface="UTM Avo" panose="02040603050506020204" pitchFamily="18"/>
              </a:rPr>
              <a:t>b. Mắt: </a:t>
            </a:r>
            <a:r>
              <a:rPr lang="vi-VN" sz="2400" dirty="0">
                <a:latin typeface="UTM Avo" panose="02040603050506020204" pitchFamily="18"/>
              </a:rPr>
              <a:t>mắt tre, mắt nứa, mắt na, mắt </a:t>
            </a:r>
            <a:r>
              <a:rPr lang="vi-VN" sz="2400">
                <a:latin typeface="UTM Avo" panose="02040603050506020204" pitchFamily="18"/>
              </a:rPr>
              <a:t>lưới.</a:t>
            </a:r>
            <a:endParaRPr lang="en-US" sz="2400" dirty="0">
              <a:latin typeface="UTM Avo" panose="02040603050506020204" pitchFamily="18"/>
            </a:endParaRPr>
          </a:p>
        </p:txBody>
      </p:sp>
      <p:pic>
        <p:nvPicPr>
          <p:cNvPr id="13" name="Picture 4">
            <a:extLst>
              <a:ext uri="{FF2B5EF4-FFF2-40B4-BE49-F238E27FC236}">
                <a16:creationId xmlns:a16="http://schemas.microsoft.com/office/drawing/2014/main" id="{6EB66E51-ADE7-B4F5-21D0-1B39F720AD1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19946" y="5473605"/>
            <a:ext cx="10761407" cy="850145"/>
          </a:xfrm>
          <a:prstGeom prst="rect">
            <a:avLst/>
          </a:prstGeom>
        </p:spPr>
      </p:pic>
      <p:sp>
        <p:nvSpPr>
          <p:cNvPr id="14" name="TextBox 13">
            <a:extLst>
              <a:ext uri="{FF2B5EF4-FFF2-40B4-BE49-F238E27FC236}">
                <a16:creationId xmlns:a16="http://schemas.microsoft.com/office/drawing/2014/main" id="{2A0289A6-96FA-1863-2D4C-540B5FB446FE}"/>
              </a:ext>
            </a:extLst>
          </p:cNvPr>
          <p:cNvSpPr txBox="1"/>
          <p:nvPr/>
        </p:nvSpPr>
        <p:spPr>
          <a:xfrm>
            <a:off x="1044558" y="5667844"/>
            <a:ext cx="9748643" cy="461665"/>
          </a:xfrm>
          <a:prstGeom prst="rect">
            <a:avLst/>
          </a:prstGeom>
          <a:noFill/>
        </p:spPr>
        <p:txBody>
          <a:bodyPr wrap="square">
            <a:spAutoFit/>
          </a:bodyPr>
          <a:lstStyle/>
          <a:p>
            <a:pPr lvl="0"/>
            <a:r>
              <a:rPr lang="vi-VN" sz="2400" b="1" dirty="0">
                <a:latin typeface="UTM Avo" panose="02040603050506020204" pitchFamily="18"/>
              </a:rPr>
              <a:t>c. </a:t>
            </a:r>
            <a:r>
              <a:rPr lang="en-US" sz="2400" b="1" dirty="0" err="1">
                <a:latin typeface="UTM Avo" panose="02040603050506020204" pitchFamily="18"/>
              </a:rPr>
              <a:t>cổ</a:t>
            </a:r>
            <a:r>
              <a:rPr lang="en-US" sz="2400" b="1" dirty="0">
                <a:latin typeface="UTM Avo" panose="02040603050506020204" pitchFamily="18"/>
              </a:rPr>
              <a:t>: </a:t>
            </a:r>
            <a:r>
              <a:rPr lang="en-US" sz="2400" dirty="0" err="1">
                <a:latin typeface="UTM Avo" panose="02040603050506020204" pitchFamily="18"/>
              </a:rPr>
              <a:t>cổ</a:t>
            </a:r>
            <a:r>
              <a:rPr lang="en-US" sz="2400" dirty="0">
                <a:latin typeface="UTM Avo" panose="02040603050506020204" pitchFamily="18"/>
              </a:rPr>
              <a:t> chai, </a:t>
            </a:r>
            <a:r>
              <a:rPr lang="en-US" sz="2400" dirty="0" err="1">
                <a:latin typeface="UTM Avo" panose="02040603050506020204" pitchFamily="18"/>
              </a:rPr>
              <a:t>cổ</a:t>
            </a:r>
            <a:r>
              <a:rPr lang="en-US" sz="2400" dirty="0">
                <a:latin typeface="UTM Avo" panose="02040603050506020204" pitchFamily="18"/>
              </a:rPr>
              <a:t> </a:t>
            </a:r>
            <a:r>
              <a:rPr lang="en-US" sz="2400" dirty="0" err="1">
                <a:latin typeface="UTM Avo" panose="02040603050506020204" pitchFamily="18"/>
              </a:rPr>
              <a:t>lọ</a:t>
            </a:r>
            <a:r>
              <a:rPr lang="en-US" sz="2400" dirty="0">
                <a:latin typeface="UTM Avo" panose="02040603050506020204" pitchFamily="18"/>
              </a:rPr>
              <a:t>, </a:t>
            </a:r>
            <a:r>
              <a:rPr lang="en-US" sz="2400" err="1">
                <a:latin typeface="UTM Avo" panose="02040603050506020204" pitchFamily="18"/>
              </a:rPr>
              <a:t>cổ</a:t>
            </a:r>
            <a:r>
              <a:rPr lang="en-US" sz="2400">
                <a:latin typeface="UTM Avo" panose="02040603050506020204" pitchFamily="18"/>
              </a:rPr>
              <a:t> áo.</a:t>
            </a:r>
            <a:endParaRPr lang="en-US" sz="2400" dirty="0">
              <a:latin typeface="UTM Avo" panose="02040603050506020204" pitchFamily="18"/>
            </a:endParaRPr>
          </a:p>
        </p:txBody>
      </p:sp>
    </p:spTree>
    <p:extLst>
      <p:ext uri="{BB962C8B-B14F-4D97-AF65-F5344CB8AC3E}">
        <p14:creationId xmlns:p14="http://schemas.microsoft.com/office/powerpoint/2010/main" val="298604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sp>
        <p:nvSpPr>
          <p:cNvPr id="5" name="Rectangle 4">
            <a:extLst>
              <a:ext uri="{FF2B5EF4-FFF2-40B4-BE49-F238E27FC236}">
                <a16:creationId xmlns:a16="http://schemas.microsoft.com/office/drawing/2014/main" id="{52901B32-3294-4405-B350-4649CB4D7071}"/>
              </a:ext>
            </a:extLst>
          </p:cNvPr>
          <p:cNvSpPr/>
          <p:nvPr/>
        </p:nvSpPr>
        <p:spPr>
          <a:xfrm>
            <a:off x="-44758" y="2145891"/>
            <a:ext cx="12281516" cy="461665"/>
          </a:xfrm>
          <a:prstGeom prst="rect">
            <a:avLst/>
          </a:prstGeom>
          <a:noFill/>
          <a:ln w="25400" cap="flat" cmpd="sng" algn="ctr">
            <a:noFill/>
            <a:prstDash val="soli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Bài 3/SGK – trang 68:</a:t>
            </a:r>
            <a:r>
              <a:rPr lang="vi-VN" sz="2000" b="1" dirty="0">
                <a:solidFill>
                  <a:schemeClr val="tx1"/>
                </a:solidFill>
                <a:latin typeface="UTM Avo" panose="02040603050506020204" pitchFamily="18"/>
                <a:ea typeface="+mn-ea"/>
                <a:cs typeface="+mn-cs"/>
              </a:rPr>
              <a:t> </a:t>
            </a:r>
            <a:r>
              <a:rPr kumimoji="0" lang="vi-VN" sz="2400" i="0" u="none" strike="noStrike" kern="0" cap="none" spc="0" normalizeH="0" baseline="0" noProof="0" dirty="0">
                <a:ln>
                  <a:noFill/>
                </a:ln>
                <a:solidFill>
                  <a:schemeClr val="tx1"/>
                </a:solidFill>
                <a:effectLst/>
                <a:uLnTx/>
                <a:uFillTx/>
                <a:latin typeface="UTM Avo" panose="02040603050506020204" pitchFamily="18"/>
                <a:ea typeface="+mn-ea"/>
                <a:cs typeface="+mn-cs"/>
              </a:rPr>
              <a:t>Tìm từ đa nghĩa, từ đồng âm trong những câu dưới đây:</a:t>
            </a:r>
            <a:endParaRPr kumimoji="0" lang="en-US" sz="2800"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6" name="Rectangle 5">
            <a:extLst>
              <a:ext uri="{FF2B5EF4-FFF2-40B4-BE49-F238E27FC236}">
                <a16:creationId xmlns:a16="http://schemas.microsoft.com/office/drawing/2014/main" id="{17F672DE-462B-BE4C-E25A-59510BA4D355}"/>
              </a:ext>
            </a:extLst>
          </p:cNvPr>
          <p:cNvSpPr/>
          <p:nvPr/>
        </p:nvSpPr>
        <p:spPr>
          <a:xfrm>
            <a:off x="1064131" y="3247160"/>
            <a:ext cx="4078777" cy="1817717"/>
          </a:xfrm>
          <a:prstGeom prst="rect">
            <a:avLst/>
          </a:prstGeom>
          <a:solidFill>
            <a:schemeClr val="accent2">
              <a:lumMod val="20000"/>
              <a:lumOff val="80000"/>
            </a:schemeClr>
          </a:solidFill>
          <a:ln w="25400" cap="flat" cmpd="sng" algn="ctr">
            <a:solidFill>
              <a:srgbClr val="FBDAD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800" b="1" i="0" u="none" strike="noStrike" kern="0" cap="none" spc="0" normalizeH="0" baseline="0" noProof="0" dirty="0">
                <a:ln>
                  <a:noFill/>
                </a:ln>
                <a:solidFill>
                  <a:schemeClr val="tx1"/>
                </a:solidFill>
                <a:effectLst/>
                <a:uLnTx/>
                <a:uFillTx/>
                <a:latin typeface="UTM Avo" panose="02040603050506020204" pitchFamily="18"/>
                <a:ea typeface="+mn-ea"/>
                <a:cs typeface="+mn-cs"/>
              </a:rPr>
              <a:t>Nhóm 1, 3: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800" b="0" i="0" u="none" strike="noStrike" kern="0" cap="none" spc="0" normalizeH="0" baseline="0" noProof="0" dirty="0">
                <a:ln>
                  <a:noFill/>
                </a:ln>
                <a:solidFill>
                  <a:schemeClr val="tx1"/>
                </a:solidFill>
                <a:effectLst/>
                <a:uLnTx/>
                <a:uFillTx/>
                <a:latin typeface="UTM Avo" panose="02040603050506020204" pitchFamily="18"/>
                <a:ea typeface="+mn-ea"/>
                <a:cs typeface="+mn-cs"/>
              </a:rPr>
              <a:t>Thảo luận ý a</a:t>
            </a:r>
            <a:endParaRPr kumimoji="0" lang="en-US" sz="2800" b="0" i="0" u="none" strike="noStrike" kern="0" cap="none" spc="0" normalizeH="0" baseline="0" noProof="0" dirty="0">
              <a:ln>
                <a:noFill/>
              </a:ln>
              <a:solidFill>
                <a:schemeClr val="tx1"/>
              </a:solidFill>
              <a:effectLst/>
              <a:uLnTx/>
              <a:uFillTx/>
              <a:latin typeface="UTM Avo" panose="02040603050506020204" pitchFamily="18"/>
              <a:ea typeface="+mn-ea"/>
              <a:cs typeface="+mn-cs"/>
            </a:endParaRPr>
          </a:p>
        </p:txBody>
      </p:sp>
      <p:sp>
        <p:nvSpPr>
          <p:cNvPr id="7" name="Rectangle 6">
            <a:extLst>
              <a:ext uri="{FF2B5EF4-FFF2-40B4-BE49-F238E27FC236}">
                <a16:creationId xmlns:a16="http://schemas.microsoft.com/office/drawing/2014/main" id="{DB140901-AABD-B61B-E5E3-DB44BDE2D9BA}"/>
              </a:ext>
            </a:extLst>
          </p:cNvPr>
          <p:cNvSpPr/>
          <p:nvPr/>
        </p:nvSpPr>
        <p:spPr>
          <a:xfrm>
            <a:off x="6976109" y="3247159"/>
            <a:ext cx="4078778" cy="1817717"/>
          </a:xfrm>
          <a:prstGeom prst="rect">
            <a:avLst/>
          </a:prstGeom>
          <a:solidFill>
            <a:schemeClr val="accent2">
              <a:lumMod val="20000"/>
              <a:lumOff val="80000"/>
            </a:schemeClr>
          </a:solidFill>
          <a:ln w="25400" cap="flat" cmpd="sng" algn="ctr">
            <a:solidFill>
              <a:srgbClr val="FBDAD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800" b="1" i="0" u="none" strike="noStrike" kern="0" cap="none" spc="0" normalizeH="0" baseline="0" noProof="0" dirty="0">
                <a:ln>
                  <a:noFill/>
                </a:ln>
                <a:solidFill>
                  <a:schemeClr val="tx1"/>
                </a:solidFill>
                <a:effectLst/>
                <a:uLnTx/>
                <a:uFillTx/>
                <a:latin typeface="UTM Avo" panose="02040603050506020204" pitchFamily="18"/>
                <a:ea typeface="+mn-ea"/>
                <a:cs typeface="+mn-cs"/>
              </a:rPr>
              <a:t>Nhóm 2, 4: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800" b="0" i="0" u="none" strike="noStrike" kern="0" cap="none" spc="0" normalizeH="0" baseline="0" noProof="0" dirty="0">
                <a:ln>
                  <a:noFill/>
                </a:ln>
                <a:solidFill>
                  <a:schemeClr val="tx1"/>
                </a:solidFill>
                <a:effectLst/>
                <a:uLnTx/>
                <a:uFillTx/>
                <a:latin typeface="UTM Avo" panose="02040603050506020204" pitchFamily="18"/>
                <a:ea typeface="+mn-ea"/>
                <a:cs typeface="+mn-cs"/>
              </a:rPr>
              <a:t>Thảo luận ý b</a:t>
            </a:r>
            <a:endParaRPr kumimoji="0" lang="en-US" sz="2800" b="0" i="0" u="none" strike="noStrike" kern="0" cap="none" spc="0" normalizeH="0" baseline="0" noProof="0" dirty="0">
              <a:ln>
                <a:noFill/>
              </a:ln>
              <a:solidFill>
                <a:schemeClr val="tx1"/>
              </a:solidFill>
              <a:effectLst/>
              <a:uLnTx/>
              <a:uFillTx/>
              <a:latin typeface="UTM Avo" panose="02040603050506020204" pitchFamily="18"/>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2" name="Rectangle 1">
            <a:extLst>
              <a:ext uri="{FF2B5EF4-FFF2-40B4-BE49-F238E27FC236}">
                <a16:creationId xmlns:a16="http://schemas.microsoft.com/office/drawing/2014/main" id="{19654030-66A7-1DB0-02B1-21567F472F0A}"/>
              </a:ext>
            </a:extLst>
          </p:cNvPr>
          <p:cNvSpPr/>
          <p:nvPr/>
        </p:nvSpPr>
        <p:spPr>
          <a:xfrm>
            <a:off x="-44758" y="2050641"/>
            <a:ext cx="12281516" cy="461665"/>
          </a:xfrm>
          <a:prstGeom prst="rect">
            <a:avLst/>
          </a:prstGeom>
          <a:noFill/>
          <a:ln w="25400" cap="flat" cmpd="sng" algn="ctr">
            <a:noFill/>
            <a:prstDash val="soli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Bài 3/SGK – trang 68:</a:t>
            </a:r>
            <a:r>
              <a:rPr lang="vi-VN" sz="2000" b="1" dirty="0">
                <a:solidFill>
                  <a:schemeClr val="tx1"/>
                </a:solidFill>
                <a:latin typeface="UTM Avo" panose="02040603050506020204" pitchFamily="18"/>
                <a:ea typeface="+mn-ea"/>
                <a:cs typeface="+mn-cs"/>
              </a:rPr>
              <a:t> </a:t>
            </a:r>
            <a:r>
              <a:rPr kumimoji="0" lang="vi-VN" sz="2400" i="0" u="none" strike="noStrike" kern="0" cap="none" spc="0" normalizeH="0" baseline="0" noProof="0" dirty="0">
                <a:ln>
                  <a:noFill/>
                </a:ln>
                <a:solidFill>
                  <a:schemeClr val="tx1"/>
                </a:solidFill>
                <a:effectLst/>
                <a:uLnTx/>
                <a:uFillTx/>
                <a:latin typeface="UTM Avo" panose="02040603050506020204" pitchFamily="18"/>
                <a:ea typeface="+mn-ea"/>
                <a:cs typeface="+mn-cs"/>
              </a:rPr>
              <a:t>Tìm từ đa nghĩa, từ đồng âm trong những câu dưới đây:</a:t>
            </a:r>
            <a:endParaRPr kumimoji="0" lang="en-US" sz="2800"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3" name="TextBox 2">
            <a:extLst>
              <a:ext uri="{FF2B5EF4-FFF2-40B4-BE49-F238E27FC236}">
                <a16:creationId xmlns:a16="http://schemas.microsoft.com/office/drawing/2014/main" id="{248C605E-5012-2735-51BD-9DE2021AB63E}"/>
              </a:ext>
            </a:extLst>
          </p:cNvPr>
          <p:cNvSpPr txBox="1"/>
          <p:nvPr/>
        </p:nvSpPr>
        <p:spPr>
          <a:xfrm>
            <a:off x="2603657" y="3000626"/>
            <a:ext cx="6984686" cy="3337837"/>
          </a:xfrm>
          <a:prstGeom prst="rect">
            <a:avLst/>
          </a:prstGeom>
          <a:noFill/>
          <a:ln>
            <a:solidFill>
              <a:schemeClr val="tx1"/>
            </a:solidFill>
          </a:ln>
        </p:spPr>
        <p:txBody>
          <a:bodyPr wrap="square">
            <a:spAutoFit/>
          </a:bodyPr>
          <a:lstStyle/>
          <a:p>
            <a:pPr>
              <a:lnSpc>
                <a:spcPct val="150000"/>
              </a:lnSpc>
            </a:pPr>
            <a:r>
              <a:rPr lang="vi-VN" sz="2400" b="1" dirty="0">
                <a:latin typeface="UTM Avo" panose="02040603050506020204" pitchFamily="18"/>
              </a:rPr>
              <a:t>a. Chín:</a:t>
            </a:r>
          </a:p>
          <a:p>
            <a:pPr algn="ctr">
              <a:lnSpc>
                <a:spcPct val="150000"/>
              </a:lnSpc>
            </a:pPr>
            <a:r>
              <a:rPr lang="vi-VN" sz="2400" i="1" dirty="0">
                <a:latin typeface="UTM Avo" panose="02040603050506020204" pitchFamily="18"/>
              </a:rPr>
              <a:t>Quýt nhà ai chín đỏ cây</a:t>
            </a:r>
          </a:p>
          <a:p>
            <a:pPr algn="ctr">
              <a:lnSpc>
                <a:spcPct val="150000"/>
              </a:lnSpc>
            </a:pPr>
            <a:r>
              <a:rPr lang="vi-VN" sz="2400" i="1" dirty="0">
                <a:latin typeface="UTM Avo" panose="02040603050506020204" pitchFamily="18"/>
              </a:rPr>
              <a:t>Hỡi em đi học hây hây </a:t>
            </a:r>
            <a:r>
              <a:rPr lang="vi-VN" sz="2400" i="1">
                <a:latin typeface="UTM Avo" panose="02040603050506020204" pitchFamily="18"/>
              </a:rPr>
              <a:t>má tròn</a:t>
            </a:r>
            <a:r>
              <a:rPr lang="en-US" sz="2400" i="1">
                <a:latin typeface="UTM Avo" panose="02040603050506020204" pitchFamily="18"/>
              </a:rPr>
              <a:t>.</a:t>
            </a:r>
            <a:endParaRPr lang="vi-VN" sz="2400" i="1" dirty="0">
              <a:latin typeface="UTM Avo" panose="02040603050506020204" pitchFamily="18"/>
            </a:endParaRPr>
          </a:p>
          <a:p>
            <a:pPr algn="r">
              <a:lnSpc>
                <a:spcPct val="150000"/>
              </a:lnSpc>
            </a:pPr>
            <a:r>
              <a:rPr lang="vi-VN" sz="2400" dirty="0">
                <a:latin typeface="UTM Avo" panose="02040603050506020204" pitchFamily="18"/>
              </a:rPr>
              <a:t>( Tố Hữu)</a:t>
            </a:r>
          </a:p>
          <a:p>
            <a:pPr algn="ctr">
              <a:lnSpc>
                <a:spcPct val="150000"/>
              </a:lnSpc>
            </a:pPr>
            <a:r>
              <a:rPr lang="vi-VN" sz="2400" dirty="0">
                <a:latin typeface="UTM Avo" panose="02040603050506020204" pitchFamily="18"/>
              </a:rPr>
              <a:t> </a:t>
            </a:r>
            <a:r>
              <a:rPr lang="vi-VN" sz="2400" i="1" dirty="0">
                <a:latin typeface="UTM Avo" panose="02040603050506020204" pitchFamily="18"/>
              </a:rPr>
              <a:t>Một nghề cho chín còn hơn </a:t>
            </a:r>
            <a:r>
              <a:rPr lang="vi-VN" sz="2400" i="1">
                <a:latin typeface="UTM Avo" panose="02040603050506020204" pitchFamily="18"/>
              </a:rPr>
              <a:t>chín nghề</a:t>
            </a:r>
            <a:r>
              <a:rPr lang="en-US" sz="2400" i="1">
                <a:latin typeface="UTM Avo" panose="02040603050506020204" pitchFamily="18"/>
              </a:rPr>
              <a:t>.</a:t>
            </a:r>
            <a:endParaRPr lang="vi-VN" sz="2400" i="1" dirty="0">
              <a:latin typeface="UTM Avo" panose="02040603050506020204" pitchFamily="18"/>
            </a:endParaRPr>
          </a:p>
          <a:p>
            <a:pPr algn="r">
              <a:lnSpc>
                <a:spcPct val="150000"/>
              </a:lnSpc>
            </a:pPr>
            <a:r>
              <a:rPr lang="vi-VN" sz="2400" dirty="0">
                <a:latin typeface="UTM Avo" panose="02040603050506020204" pitchFamily="18"/>
              </a:rPr>
              <a:t>( Tục ngữ)</a:t>
            </a:r>
          </a:p>
        </p:txBody>
      </p:sp>
    </p:spTree>
    <p:extLst>
      <p:ext uri="{BB962C8B-B14F-4D97-AF65-F5344CB8AC3E}">
        <p14:creationId xmlns:p14="http://schemas.microsoft.com/office/powerpoint/2010/main" val="183053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2" name="Rectangle 1">
            <a:extLst>
              <a:ext uri="{FF2B5EF4-FFF2-40B4-BE49-F238E27FC236}">
                <a16:creationId xmlns:a16="http://schemas.microsoft.com/office/drawing/2014/main" id="{19654030-66A7-1DB0-02B1-21567F472F0A}"/>
              </a:ext>
            </a:extLst>
          </p:cNvPr>
          <p:cNvSpPr/>
          <p:nvPr/>
        </p:nvSpPr>
        <p:spPr>
          <a:xfrm>
            <a:off x="-44760" y="1764891"/>
            <a:ext cx="12281516" cy="461665"/>
          </a:xfrm>
          <a:prstGeom prst="rect">
            <a:avLst/>
          </a:prstGeom>
          <a:noFill/>
          <a:ln w="25400" cap="flat" cmpd="sng" algn="ctr">
            <a:noFill/>
            <a:prstDash val="soli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Bài 3/SGK – trang 68:</a:t>
            </a:r>
            <a:r>
              <a:rPr lang="vi-VN" sz="2000" b="1" dirty="0">
                <a:solidFill>
                  <a:schemeClr val="tx1"/>
                </a:solidFill>
                <a:latin typeface="UTM Avo" panose="02040603050506020204" pitchFamily="18"/>
                <a:ea typeface="+mn-ea"/>
                <a:cs typeface="+mn-cs"/>
              </a:rPr>
              <a:t> </a:t>
            </a:r>
            <a:r>
              <a:rPr kumimoji="0" lang="vi-VN" sz="2400" i="0" u="none" strike="noStrike" kern="0" cap="none" spc="0" normalizeH="0" baseline="0" noProof="0" dirty="0">
                <a:ln>
                  <a:noFill/>
                </a:ln>
                <a:solidFill>
                  <a:schemeClr val="tx1"/>
                </a:solidFill>
                <a:effectLst/>
                <a:uLnTx/>
                <a:uFillTx/>
                <a:latin typeface="UTM Avo" panose="02040603050506020204" pitchFamily="18"/>
                <a:ea typeface="+mn-ea"/>
                <a:cs typeface="+mn-cs"/>
              </a:rPr>
              <a:t>Tìm từ đa nghĩa, từ đồng âm trong những câu dưới đây:</a:t>
            </a:r>
            <a:endParaRPr kumimoji="0" lang="en-US" sz="2800"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4" name="TextBox 3">
            <a:extLst>
              <a:ext uri="{FF2B5EF4-FFF2-40B4-BE49-F238E27FC236}">
                <a16:creationId xmlns:a16="http://schemas.microsoft.com/office/drawing/2014/main" id="{D978891E-3F09-ADD5-73C1-A37E591312BB}"/>
              </a:ext>
            </a:extLst>
          </p:cNvPr>
          <p:cNvSpPr txBox="1"/>
          <p:nvPr/>
        </p:nvSpPr>
        <p:spPr>
          <a:xfrm>
            <a:off x="291241" y="2356458"/>
            <a:ext cx="11780686" cy="4181979"/>
          </a:xfrm>
          <a:prstGeom prst="rect">
            <a:avLst/>
          </a:prstGeom>
          <a:noFill/>
          <a:ln>
            <a:solidFill>
              <a:schemeClr val="tx1"/>
            </a:solidFill>
          </a:ln>
        </p:spPr>
        <p:txBody>
          <a:bodyPr wrap="square">
            <a:spAutoFit/>
          </a:bodyPr>
          <a:lstStyle/>
          <a:p>
            <a:pPr algn="l">
              <a:lnSpc>
                <a:spcPct val="150000"/>
              </a:lnSpc>
            </a:pPr>
            <a:r>
              <a:rPr lang="vi-VN" sz="2000" dirty="0">
                <a:latin typeface="UTM Avo" panose="02040603050506020204" pitchFamily="18"/>
                <a:cs typeface="Arial" panose="020B0604020202020204" pitchFamily="34" charset="0"/>
              </a:rPr>
              <a:t>b. Cắt:</a:t>
            </a:r>
          </a:p>
          <a:p>
            <a:pPr algn="l">
              <a:lnSpc>
                <a:spcPct val="150000"/>
              </a:lnSpc>
            </a:pPr>
            <a:r>
              <a:rPr lang="vi-VN" sz="2000" dirty="0">
                <a:latin typeface="UTM Avo" panose="02040603050506020204" pitchFamily="18"/>
                <a:cs typeface="Arial" panose="020B0604020202020204" pitchFamily="34" charset="0"/>
              </a:rPr>
              <a:t>+ </a:t>
            </a:r>
            <a:r>
              <a:rPr lang="vi-VN" sz="2000" i="1" dirty="0">
                <a:latin typeface="UTM Avo" panose="02040603050506020204" pitchFamily="18"/>
                <a:cs typeface="Arial" panose="020B0604020202020204" pitchFamily="34" charset="0"/>
              </a:rPr>
              <a:t>Nhanh như cắt, rùa há miệng, đớp lấy thanh gươm rồi lặn </a:t>
            </a:r>
            <a:r>
              <a:rPr lang="vi-VN" sz="2000" i="1">
                <a:latin typeface="UTM Avo" panose="02040603050506020204" pitchFamily="18"/>
                <a:cs typeface="Arial" panose="020B0604020202020204" pitchFamily="34" charset="0"/>
              </a:rPr>
              <a:t>xuống nước</a:t>
            </a:r>
            <a:r>
              <a:rPr lang="en-US" sz="2000">
                <a:latin typeface="UTM Avo" panose="02040603050506020204" pitchFamily="18"/>
                <a:cs typeface="Arial" panose="020B0604020202020204" pitchFamily="34" charset="0"/>
              </a:rPr>
              <a:t>. (</a:t>
            </a:r>
            <a:r>
              <a:rPr lang="en-US" sz="2000" i="1">
                <a:latin typeface="UTM Avo" panose="02040603050506020204" pitchFamily="18"/>
                <a:cs typeface="Arial" panose="020B0604020202020204" pitchFamily="34" charset="0"/>
              </a:rPr>
              <a:t>Sự tích Hồ Gươm</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algn="l">
              <a:lnSpc>
                <a:spcPct val="150000"/>
              </a:lnSpc>
            </a:pPr>
            <a:r>
              <a:rPr lang="vi-VN" sz="2000" dirty="0">
                <a:latin typeface="UTM Avo" panose="02040603050506020204" pitchFamily="18"/>
                <a:cs typeface="Arial" panose="020B0604020202020204" pitchFamily="34" charset="0"/>
              </a:rPr>
              <a:t>+                                        </a:t>
            </a:r>
            <a:r>
              <a:rPr lang="vi-VN" sz="2000" i="1" dirty="0">
                <a:latin typeface="UTM Avo" panose="02040603050506020204" pitchFamily="18"/>
                <a:cs typeface="Arial" panose="020B0604020202020204" pitchFamily="34" charset="0"/>
              </a:rPr>
              <a:t>Việc làm khắp chốn </a:t>
            </a:r>
            <a:r>
              <a:rPr lang="vi-VN" sz="2000" i="1">
                <a:latin typeface="UTM Avo" panose="02040603050506020204" pitchFamily="18"/>
                <a:cs typeface="Arial" panose="020B0604020202020204" pitchFamily="34" charset="0"/>
              </a:rPr>
              <a:t>cùng nơi</a:t>
            </a:r>
            <a:endParaRPr lang="en-US" sz="2000" i="1">
              <a:latin typeface="UTM Avo" panose="02040603050506020204" pitchFamily="18"/>
              <a:cs typeface="Arial" panose="020B0604020202020204" pitchFamily="34" charset="0"/>
            </a:endParaRPr>
          </a:p>
          <a:p>
            <a:pPr algn="l">
              <a:lnSpc>
                <a:spcPct val="150000"/>
              </a:lnSpc>
            </a:pPr>
            <a:r>
              <a:rPr lang="en-US" sz="2000" i="1">
                <a:latin typeface="UTM Avo" panose="02040603050506020204" pitchFamily="18"/>
                <a:cs typeface="Arial" panose="020B0604020202020204" pitchFamily="34" charset="0"/>
              </a:rPr>
              <a:t>                                          </a:t>
            </a:r>
            <a:r>
              <a:rPr lang="vi-VN" sz="2000" i="1">
                <a:latin typeface="UTM Avo" panose="02040603050506020204" pitchFamily="18"/>
                <a:cs typeface="Arial" panose="020B0604020202020204" pitchFamily="34" charset="0"/>
              </a:rPr>
              <a:t>Giục </a:t>
            </a:r>
            <a:r>
              <a:rPr lang="vi-VN" sz="2000" i="1" dirty="0">
                <a:latin typeface="UTM Avo" panose="02040603050506020204" pitchFamily="18"/>
                <a:cs typeface="Arial" panose="020B0604020202020204" pitchFamily="34" charset="0"/>
              </a:rPr>
              <a:t>đi cắt cỏ vai tôi </a:t>
            </a:r>
            <a:r>
              <a:rPr lang="vi-VN" sz="2000" i="1">
                <a:latin typeface="UTM Avo" panose="02040603050506020204" pitchFamily="18"/>
                <a:cs typeface="Arial" panose="020B0604020202020204" pitchFamily="34" charset="0"/>
              </a:rPr>
              <a:t>đã mòn</a:t>
            </a:r>
            <a:r>
              <a:rPr lang="en-US" sz="2000" i="1">
                <a:latin typeface="UTM Avo" panose="02040603050506020204" pitchFamily="18"/>
                <a:cs typeface="Arial" panose="020B0604020202020204" pitchFamily="34" charset="0"/>
              </a:rPr>
              <a:t>.</a:t>
            </a:r>
          </a:p>
          <a:p>
            <a:pPr algn="r">
              <a:lnSpc>
                <a:spcPct val="150000"/>
              </a:lnSpc>
            </a:pPr>
            <a:r>
              <a:rPr lang="en-US" sz="2000">
                <a:latin typeface="UTM Avo" panose="02040603050506020204" pitchFamily="18"/>
                <a:cs typeface="Arial" panose="020B0604020202020204" pitchFamily="34" charset="0"/>
              </a:rPr>
              <a:t>(Ca dao)</a:t>
            </a:r>
            <a:endParaRPr lang="vi-VN" sz="2000" dirty="0">
              <a:latin typeface="UTM Avo" panose="02040603050506020204" pitchFamily="18"/>
              <a:cs typeface="Arial" panose="020B0604020202020204" pitchFamily="34" charset="0"/>
            </a:endParaRPr>
          </a:p>
          <a:p>
            <a:pPr algn="l">
              <a:lnSpc>
                <a:spcPct val="150000"/>
              </a:lnSpc>
            </a:pPr>
            <a:r>
              <a:rPr lang="vi-VN" sz="2000" dirty="0">
                <a:latin typeface="UTM Avo" panose="02040603050506020204" pitchFamily="18"/>
                <a:cs typeface="Arial" panose="020B0604020202020204" pitchFamily="34" charset="0"/>
              </a:rPr>
              <a:t>+ </a:t>
            </a:r>
            <a:r>
              <a:rPr lang="vi-VN" sz="2000" i="1" dirty="0">
                <a:latin typeface="UTM Avo" panose="02040603050506020204" pitchFamily="18"/>
                <a:cs typeface="Arial" panose="020B0604020202020204" pitchFamily="34" charset="0"/>
              </a:rPr>
              <a:t>Bài viết bị cắt một đoạn</a:t>
            </a:r>
            <a:r>
              <a:rPr lang="vi-VN" sz="2000" dirty="0">
                <a:latin typeface="UTM Avo" panose="02040603050506020204" pitchFamily="18"/>
                <a:cs typeface="Arial" panose="020B0604020202020204" pitchFamily="34" charset="0"/>
              </a:rPr>
              <a:t>.</a:t>
            </a:r>
          </a:p>
          <a:p>
            <a:pPr algn="r">
              <a:lnSpc>
                <a:spcPct val="150000"/>
              </a:lnSpc>
            </a:pPr>
            <a:r>
              <a:rPr lang="vi-VN" sz="2000" dirty="0">
                <a:latin typeface="UTM Avo" panose="02040603050506020204" pitchFamily="18"/>
                <a:cs typeface="Arial" panose="020B0604020202020204" pitchFamily="34" charset="0"/>
              </a:rPr>
              <a:t>( Dẫn theo Hoàng Phê)</a:t>
            </a:r>
          </a:p>
          <a:p>
            <a:pPr algn="l">
              <a:lnSpc>
                <a:spcPct val="150000"/>
              </a:lnSpc>
            </a:pPr>
            <a:r>
              <a:rPr lang="vi-VN" sz="2000" dirty="0">
                <a:latin typeface="UTM Avo" panose="02040603050506020204" pitchFamily="18"/>
                <a:cs typeface="Arial" panose="020B0604020202020204" pitchFamily="34" charset="0"/>
              </a:rPr>
              <a:t>+ </a:t>
            </a:r>
            <a:r>
              <a:rPr lang="vi-VN" sz="2000" i="1" dirty="0">
                <a:latin typeface="UTM Avo" panose="02040603050506020204" pitchFamily="18"/>
                <a:cs typeface="Arial" panose="020B0604020202020204" pitchFamily="34" charset="0"/>
              </a:rPr>
              <a:t>Chúng cắt lượt nhau suốt ngày vào cà khịa làm Trũi không </a:t>
            </a:r>
            <a:r>
              <a:rPr lang="vi-VN" sz="2000" i="1">
                <a:latin typeface="UTM Avo" panose="02040603050506020204" pitchFamily="18"/>
                <a:cs typeface="Arial" panose="020B0604020202020204" pitchFamily="34" charset="0"/>
              </a:rPr>
              <a:t>chịu được</a:t>
            </a:r>
            <a:r>
              <a:rPr lang="en-US" sz="2000" i="1">
                <a:latin typeface="UTM Avo" panose="02040603050506020204" pitchFamily="18"/>
                <a:cs typeface="Arial" panose="020B0604020202020204" pitchFamily="34" charset="0"/>
              </a:rPr>
              <a:t>.</a:t>
            </a:r>
            <a:endParaRPr lang="vi-VN" sz="2000" i="1" dirty="0">
              <a:latin typeface="UTM Avo" panose="02040603050506020204" pitchFamily="18"/>
              <a:cs typeface="Arial" panose="020B0604020202020204" pitchFamily="34" charset="0"/>
            </a:endParaRPr>
          </a:p>
          <a:p>
            <a:pPr algn="r">
              <a:lnSpc>
                <a:spcPct val="150000"/>
              </a:lnSpc>
            </a:pPr>
            <a:r>
              <a:rPr lang="vi-VN" sz="2000" dirty="0">
                <a:latin typeface="UTM Avo" panose="02040603050506020204" pitchFamily="18"/>
                <a:cs typeface="Arial" panose="020B0604020202020204" pitchFamily="34" charset="0"/>
              </a:rPr>
              <a:t>( Tô Hoài)</a:t>
            </a:r>
          </a:p>
        </p:txBody>
      </p:sp>
    </p:spTree>
    <p:extLst>
      <p:ext uri="{BB962C8B-B14F-4D97-AF65-F5344CB8AC3E}">
        <p14:creationId xmlns:p14="http://schemas.microsoft.com/office/powerpoint/2010/main" val="330310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2" name="Rectangle 1">
            <a:extLst>
              <a:ext uri="{FF2B5EF4-FFF2-40B4-BE49-F238E27FC236}">
                <a16:creationId xmlns:a16="http://schemas.microsoft.com/office/drawing/2014/main" id="{19654030-66A7-1DB0-02B1-21567F472F0A}"/>
              </a:ext>
            </a:extLst>
          </p:cNvPr>
          <p:cNvSpPr/>
          <p:nvPr/>
        </p:nvSpPr>
        <p:spPr>
          <a:xfrm>
            <a:off x="-44760" y="2203041"/>
            <a:ext cx="12281516" cy="461665"/>
          </a:xfrm>
          <a:prstGeom prst="rect">
            <a:avLst/>
          </a:prstGeom>
          <a:noFill/>
          <a:ln w="25400" cap="flat" cmpd="sng" algn="ctr">
            <a:noFill/>
            <a:prstDash val="soli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Bài 3/SGK – trang 68:</a:t>
            </a:r>
            <a:r>
              <a:rPr lang="vi-VN" sz="2000" b="1" dirty="0">
                <a:solidFill>
                  <a:schemeClr val="tx1"/>
                </a:solidFill>
                <a:latin typeface="UTM Avo" panose="02040603050506020204" pitchFamily="18"/>
                <a:ea typeface="+mn-ea"/>
                <a:cs typeface="+mn-cs"/>
              </a:rPr>
              <a:t> </a:t>
            </a:r>
            <a:r>
              <a:rPr kumimoji="0" lang="vi-VN" sz="2400" i="0" u="none" strike="noStrike" kern="0" cap="none" spc="0" normalizeH="0" baseline="0" noProof="0" dirty="0">
                <a:ln>
                  <a:noFill/>
                </a:ln>
                <a:solidFill>
                  <a:schemeClr val="tx1"/>
                </a:solidFill>
                <a:effectLst/>
                <a:uLnTx/>
                <a:uFillTx/>
                <a:latin typeface="UTM Avo" panose="02040603050506020204" pitchFamily="18"/>
                <a:ea typeface="+mn-ea"/>
                <a:cs typeface="+mn-cs"/>
              </a:rPr>
              <a:t>Tìm từ đa nghĩa, từ đồng âm trong những câu dưới đây:</a:t>
            </a:r>
            <a:endParaRPr kumimoji="0" lang="en-US" sz="2800"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4" name="TextBox 3">
            <a:extLst>
              <a:ext uri="{FF2B5EF4-FFF2-40B4-BE49-F238E27FC236}">
                <a16:creationId xmlns:a16="http://schemas.microsoft.com/office/drawing/2014/main" id="{D978891E-3F09-ADD5-73C1-A37E591312BB}"/>
              </a:ext>
            </a:extLst>
          </p:cNvPr>
          <p:cNvSpPr txBox="1"/>
          <p:nvPr/>
        </p:nvSpPr>
        <p:spPr>
          <a:xfrm>
            <a:off x="963483" y="3162300"/>
            <a:ext cx="10265031" cy="2793842"/>
          </a:xfrm>
          <a:prstGeom prst="rect">
            <a:avLst/>
          </a:prstGeom>
          <a:noFill/>
          <a:ln>
            <a:solidFill>
              <a:schemeClr val="tx1"/>
            </a:solidFill>
          </a:ln>
        </p:spPr>
        <p:txBody>
          <a:bodyPr wrap="square">
            <a:spAutoFit/>
          </a:bodyPr>
          <a:lstStyle/>
          <a:p>
            <a:pPr marL="457189" indent="-457189" algn="just">
              <a:lnSpc>
                <a:spcPct val="150000"/>
              </a:lnSpc>
              <a:buFont typeface="Symbol" panose="05050102010706020507" pitchFamily="18" charset="2"/>
              <a:buChar char=""/>
            </a:pPr>
            <a:r>
              <a:rPr lang="vi-VN" sz="2400" dirty="0">
                <a:latin typeface="UTM Avo" panose="02040603050506020204" pitchFamily="18"/>
                <a:ea typeface="Times New Roman" panose="02020603050405020304" pitchFamily="18" charset="0"/>
                <a:cs typeface="Arial" panose="020B0604020202020204" pitchFamily="34" charset="0"/>
              </a:rPr>
              <a:t>Từ đa nghĩa: </a:t>
            </a:r>
            <a:r>
              <a:rPr lang="vi-VN" sz="2400" b="1" dirty="0">
                <a:latin typeface="UTM Avo" panose="02040603050506020204" pitchFamily="18"/>
                <a:ea typeface="Times New Roman" panose="02020603050405020304" pitchFamily="18" charset="0"/>
                <a:cs typeface="Arial" panose="020B0604020202020204" pitchFamily="34" charset="0"/>
              </a:rPr>
              <a:t>chín</a:t>
            </a:r>
            <a:r>
              <a:rPr lang="vi-VN" sz="2400" dirty="0">
                <a:latin typeface="UTM Avo" panose="02040603050506020204" pitchFamily="18"/>
                <a:ea typeface="Times New Roman" panose="02020603050405020304" pitchFamily="18" charset="0"/>
                <a:cs typeface="Arial" panose="020B0604020202020204" pitchFamily="34" charset="0"/>
              </a:rPr>
              <a:t> (đỏ cây) chỉ giai đoạn phát triển đẩy đủ nhất, thường có màu đỏ hoặc màu vàng và có hương thơm; </a:t>
            </a:r>
            <a:r>
              <a:rPr lang="vi-VN" sz="2400" b="1" dirty="0">
                <a:latin typeface="UTM Avo" panose="02040603050506020204" pitchFamily="18"/>
                <a:ea typeface="Times New Roman" panose="02020603050405020304" pitchFamily="18" charset="0"/>
                <a:cs typeface="Arial" panose="020B0604020202020204" pitchFamily="34" charset="0"/>
              </a:rPr>
              <a:t>chín </a:t>
            </a:r>
            <a:r>
              <a:rPr lang="vi-VN" sz="2400" dirty="0">
                <a:latin typeface="UTM Avo" panose="02040603050506020204" pitchFamily="18"/>
                <a:ea typeface="Times New Roman" panose="02020603050405020304" pitchFamily="18" charset="0"/>
                <a:cs typeface="Arial" panose="020B0604020202020204" pitchFamily="34" charset="0"/>
              </a:rPr>
              <a:t>chỉ sự thành thạo, tinh thông </a:t>
            </a:r>
            <a:r>
              <a:rPr lang="vi-VN" sz="2400">
                <a:latin typeface="UTM Avo" panose="02040603050506020204" pitchFamily="18"/>
                <a:ea typeface="Times New Roman" panose="02020603050405020304" pitchFamily="18" charset="0"/>
                <a:cs typeface="Arial" panose="020B0604020202020204" pitchFamily="34" charset="0"/>
              </a:rPr>
              <a:t>nghề nghiệ</a:t>
            </a:r>
            <a:r>
              <a:rPr lang="en-US" sz="2400">
                <a:latin typeface="UTM Avo" panose="02040603050506020204" pitchFamily="18"/>
                <a:ea typeface="Times New Roman" panose="02020603050405020304" pitchFamily="18" charset="0"/>
                <a:cs typeface="Arial" panose="020B0604020202020204" pitchFamily="34" charset="0"/>
              </a:rPr>
              <a:t>p</a:t>
            </a:r>
            <a:r>
              <a:rPr lang="vi-VN" sz="2400">
                <a:latin typeface="UTM Avo" panose="02040603050506020204" pitchFamily="18"/>
                <a:ea typeface="Times New Roman" panose="02020603050405020304" pitchFamily="18" charset="0"/>
                <a:cs typeface="Arial" panose="020B0604020202020204" pitchFamily="34" charset="0"/>
              </a:rPr>
              <a:t> </a:t>
            </a:r>
            <a:r>
              <a:rPr lang="vi-VN" sz="2400" dirty="0">
                <a:latin typeface="UTM Avo" panose="02040603050506020204" pitchFamily="18"/>
                <a:ea typeface="Times New Roman" panose="02020603050405020304" pitchFamily="18" charset="0"/>
                <a:cs typeface="Arial" panose="020B0604020202020204" pitchFamily="34" charset="0"/>
              </a:rPr>
              <a:t>(một nghề cho </a:t>
            </a:r>
            <a:r>
              <a:rPr lang="vi-VN" sz="2400">
                <a:latin typeface="UTM Avo" panose="02040603050506020204" pitchFamily="18"/>
                <a:ea typeface="Times New Roman" panose="02020603050405020304" pitchFamily="18" charset="0"/>
                <a:cs typeface="Arial" panose="020B0604020202020204" pitchFamily="34" charset="0"/>
              </a:rPr>
              <a:t>chín)</a:t>
            </a:r>
            <a:r>
              <a:rPr lang="en-US" sz="2400">
                <a:latin typeface="UTM Avo" panose="02040603050506020204" pitchFamily="18"/>
                <a:ea typeface="Times New Roman" panose="02020603050405020304" pitchFamily="18" charset="0"/>
                <a:cs typeface="Arial" panose="020B0604020202020204" pitchFamily="34" charset="0"/>
              </a:rPr>
              <a:t>.</a:t>
            </a:r>
            <a:endParaRPr lang="vi-VN" sz="2400" dirty="0">
              <a:latin typeface="UTM Avo" panose="02040603050506020204" pitchFamily="18"/>
              <a:ea typeface="Times New Roman" panose="02020603050405020304" pitchFamily="18" charset="0"/>
              <a:cs typeface="Arial" panose="020B0604020202020204" pitchFamily="34" charset="0"/>
            </a:endParaRPr>
          </a:p>
          <a:p>
            <a:pPr marL="457189" indent="-457189" algn="just">
              <a:lnSpc>
                <a:spcPct val="150000"/>
              </a:lnSpc>
              <a:buFont typeface="Symbol" panose="05050102010706020507" pitchFamily="18" charset="2"/>
              <a:buChar char=""/>
            </a:pPr>
            <a:r>
              <a:rPr lang="vi-VN" sz="2400" dirty="0">
                <a:latin typeface="UTM Avo" panose="02040603050506020204" pitchFamily="18"/>
                <a:ea typeface="Times New Roman" panose="02020603050405020304" pitchFamily="18" charset="0"/>
                <a:cs typeface="Arial" panose="020B0604020202020204" pitchFamily="34" charset="0"/>
              </a:rPr>
              <a:t>Từ đồng âm: </a:t>
            </a:r>
            <a:r>
              <a:rPr lang="vi-VN" sz="2400" b="1" dirty="0">
                <a:latin typeface="UTM Avo" panose="02040603050506020204" pitchFamily="18"/>
                <a:ea typeface="Times New Roman" panose="02020603050405020304" pitchFamily="18" charset="0"/>
                <a:cs typeface="Arial" panose="020B0604020202020204" pitchFamily="34" charset="0"/>
              </a:rPr>
              <a:t>chín</a:t>
            </a:r>
            <a:r>
              <a:rPr lang="vi-VN" sz="2400" dirty="0">
                <a:latin typeface="UTM Avo" panose="02040603050506020204" pitchFamily="18"/>
                <a:ea typeface="Times New Roman" panose="02020603050405020304" pitchFamily="18" charset="0"/>
                <a:cs typeface="Arial" panose="020B0604020202020204" pitchFamily="34" charset="0"/>
              </a:rPr>
              <a:t> là tính từ với nghĩa thành thạo, tinh thông đồng âm với </a:t>
            </a:r>
            <a:r>
              <a:rPr lang="vi-VN" sz="2400" b="1" dirty="0">
                <a:latin typeface="UTM Avo" panose="02040603050506020204" pitchFamily="18"/>
                <a:ea typeface="Times New Roman" panose="02020603050405020304" pitchFamily="18" charset="0"/>
                <a:cs typeface="Arial" panose="020B0604020202020204" pitchFamily="34" charset="0"/>
              </a:rPr>
              <a:t>chín</a:t>
            </a:r>
            <a:r>
              <a:rPr lang="vi-VN" sz="2400" dirty="0">
                <a:latin typeface="UTM Avo" panose="02040603050506020204" pitchFamily="18"/>
                <a:ea typeface="Times New Roman" panose="02020603050405020304" pitchFamily="18" charset="0"/>
                <a:cs typeface="Arial" panose="020B0604020202020204" pitchFamily="34" charset="0"/>
              </a:rPr>
              <a:t> là số từ.</a:t>
            </a:r>
            <a:endParaRPr lang="en-US" sz="2400" dirty="0">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3952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2" name="Rectangle 1">
            <a:extLst>
              <a:ext uri="{FF2B5EF4-FFF2-40B4-BE49-F238E27FC236}">
                <a16:creationId xmlns:a16="http://schemas.microsoft.com/office/drawing/2014/main" id="{19654030-66A7-1DB0-02B1-21567F472F0A}"/>
              </a:ext>
            </a:extLst>
          </p:cNvPr>
          <p:cNvSpPr/>
          <p:nvPr/>
        </p:nvSpPr>
        <p:spPr>
          <a:xfrm>
            <a:off x="-44760" y="2203041"/>
            <a:ext cx="12281516" cy="461665"/>
          </a:xfrm>
          <a:prstGeom prst="rect">
            <a:avLst/>
          </a:prstGeom>
          <a:noFill/>
          <a:ln w="25400" cap="flat" cmpd="sng" algn="ctr">
            <a:noFill/>
            <a:prstDash val="soli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Bài 3/SGK – trang 68:</a:t>
            </a:r>
            <a:r>
              <a:rPr lang="vi-VN" sz="2000" b="1" dirty="0">
                <a:solidFill>
                  <a:schemeClr val="tx1"/>
                </a:solidFill>
                <a:latin typeface="UTM Avo" panose="02040603050506020204" pitchFamily="18"/>
                <a:ea typeface="+mn-ea"/>
                <a:cs typeface="+mn-cs"/>
              </a:rPr>
              <a:t> </a:t>
            </a:r>
            <a:r>
              <a:rPr kumimoji="0" lang="vi-VN" sz="2400" i="0" u="none" strike="noStrike" kern="0" cap="none" spc="0" normalizeH="0" baseline="0" noProof="0" dirty="0">
                <a:ln>
                  <a:noFill/>
                </a:ln>
                <a:solidFill>
                  <a:schemeClr val="tx1"/>
                </a:solidFill>
                <a:effectLst/>
                <a:uLnTx/>
                <a:uFillTx/>
                <a:latin typeface="UTM Avo" panose="02040603050506020204" pitchFamily="18"/>
                <a:ea typeface="+mn-ea"/>
                <a:cs typeface="+mn-cs"/>
              </a:rPr>
              <a:t>Tìm từ đa nghĩa, từ đồng âm trong những câu dưới đây:</a:t>
            </a:r>
            <a:endParaRPr kumimoji="0" lang="en-US" sz="2800" i="0" u="none" strike="noStrike" kern="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4" name="TextBox 3">
            <a:extLst>
              <a:ext uri="{FF2B5EF4-FFF2-40B4-BE49-F238E27FC236}">
                <a16:creationId xmlns:a16="http://schemas.microsoft.com/office/drawing/2014/main" id="{D978891E-3F09-ADD5-73C1-A37E591312BB}"/>
              </a:ext>
            </a:extLst>
          </p:cNvPr>
          <p:cNvSpPr txBox="1"/>
          <p:nvPr/>
        </p:nvSpPr>
        <p:spPr>
          <a:xfrm>
            <a:off x="815114" y="3048000"/>
            <a:ext cx="10561767" cy="3337837"/>
          </a:xfrm>
          <a:prstGeom prst="rect">
            <a:avLst/>
          </a:prstGeom>
          <a:noFill/>
          <a:ln>
            <a:solidFill>
              <a:schemeClr val="tx1"/>
            </a:solidFill>
          </a:ln>
        </p:spPr>
        <p:txBody>
          <a:bodyPr wrap="square">
            <a:spAutoFit/>
          </a:bodyPr>
          <a:lstStyle/>
          <a:p>
            <a:pPr marL="457189" indent="-457189" algn="just" defTabSz="1219170">
              <a:lnSpc>
                <a:spcPct val="150000"/>
              </a:lnSpc>
              <a:buFont typeface="Symbol" panose="05050102010706020507" pitchFamily="18" charset="2"/>
              <a:buChar char=""/>
              <a:defRPr/>
            </a:pPr>
            <a:r>
              <a:rPr lang="vi-VN" sz="2400" dirty="0">
                <a:latin typeface="UTM Avo" panose="02040603050506020204" pitchFamily="18"/>
                <a:ea typeface="Times New Roman" panose="02020603050405020304" pitchFamily="18" charset="0"/>
                <a:cs typeface="Arial" panose="020B0604020202020204" pitchFamily="34" charset="0"/>
              </a:rPr>
              <a:t>Từ đa nghĩa: </a:t>
            </a:r>
            <a:r>
              <a:rPr lang="vi-VN" sz="2400" b="1" dirty="0">
                <a:latin typeface="UTM Avo" panose="02040603050506020204" pitchFamily="18"/>
                <a:ea typeface="Times New Roman" panose="02020603050405020304" pitchFamily="18" charset="0"/>
                <a:cs typeface="Arial" panose="020B0604020202020204" pitchFamily="34" charset="0"/>
              </a:rPr>
              <a:t>cắt</a:t>
            </a:r>
            <a:r>
              <a:rPr lang="vi-VN" sz="2400" dirty="0">
                <a:latin typeface="UTM Avo" panose="02040603050506020204" pitchFamily="18"/>
                <a:ea typeface="Times New Roman" panose="02020603050405020304" pitchFamily="18" charset="0"/>
                <a:cs typeface="Arial" panose="020B0604020202020204" pitchFamily="34" charset="0"/>
              </a:rPr>
              <a:t> với các nghĩa: làm đứt bằng vật sắc (cắt cỏ), tách ra một phần để bỏ bớt (bài viết bị cắt một đoạn), phân chia nhau để làm việc gì theo sự luân phiên (chúng cắt lượt nhau suốt ngày vào cà </a:t>
            </a:r>
            <a:r>
              <a:rPr lang="vi-VN" sz="2400">
                <a:latin typeface="UTM Avo" panose="02040603050506020204" pitchFamily="18"/>
                <a:ea typeface="Times New Roman" panose="02020603050405020304" pitchFamily="18" charset="0"/>
                <a:cs typeface="Arial" panose="020B0604020202020204" pitchFamily="34" charset="0"/>
              </a:rPr>
              <a:t>khịa)</a:t>
            </a:r>
            <a:r>
              <a:rPr lang="en-US" sz="2400">
                <a:latin typeface="UTM Avo" panose="02040603050506020204" pitchFamily="18"/>
                <a:ea typeface="Times New Roman" panose="02020603050405020304" pitchFamily="18" charset="0"/>
                <a:cs typeface="Arial" panose="020B0604020202020204" pitchFamily="34" charset="0"/>
              </a:rPr>
              <a:t>.</a:t>
            </a:r>
            <a:endParaRPr lang="vi-VN" sz="2400" dirty="0">
              <a:latin typeface="UTM Avo" panose="02040603050506020204" pitchFamily="18"/>
              <a:ea typeface="Times New Roman" panose="02020603050405020304" pitchFamily="18" charset="0"/>
              <a:cs typeface="Arial" panose="020B0604020202020204" pitchFamily="34" charset="0"/>
            </a:endParaRPr>
          </a:p>
          <a:p>
            <a:pPr marL="457189" indent="-457189" algn="just" defTabSz="1219170">
              <a:lnSpc>
                <a:spcPct val="150000"/>
              </a:lnSpc>
              <a:buFont typeface="Symbol" panose="05050102010706020507" pitchFamily="18" charset="2"/>
              <a:buChar char=""/>
              <a:defRPr/>
            </a:pPr>
            <a:r>
              <a:rPr lang="vi-VN" sz="2400" dirty="0">
                <a:latin typeface="UTM Avo" panose="02040603050506020204" pitchFamily="18"/>
                <a:ea typeface="Times New Roman" panose="02020603050405020304" pitchFamily="18" charset="0"/>
                <a:cs typeface="Arial" panose="020B0604020202020204" pitchFamily="34" charset="0"/>
              </a:rPr>
              <a:t>Từ đồng âm: </a:t>
            </a:r>
            <a:r>
              <a:rPr lang="vi-VN" sz="2400" b="1" dirty="0">
                <a:latin typeface="UTM Avo" panose="02040603050506020204" pitchFamily="18"/>
                <a:ea typeface="Times New Roman" panose="02020603050405020304" pitchFamily="18" charset="0"/>
                <a:cs typeface="Arial" panose="020B0604020202020204" pitchFamily="34" charset="0"/>
              </a:rPr>
              <a:t>cắt</a:t>
            </a:r>
            <a:r>
              <a:rPr lang="vi-VN" sz="2400" dirty="0">
                <a:latin typeface="UTM Avo" panose="02040603050506020204" pitchFamily="18"/>
                <a:ea typeface="Times New Roman" panose="02020603050405020304" pitchFamily="18" charset="0"/>
                <a:cs typeface="Arial" panose="020B0604020202020204" pitchFamily="34" charset="0"/>
              </a:rPr>
              <a:t> là danh từ chỉ loài chim ăn thịt nhỏ hơn diều hâu, cánh dài và nhọn, bay rất nhanh đồng âm với </a:t>
            </a:r>
            <a:r>
              <a:rPr lang="vi-VN" sz="2400" b="1" dirty="0">
                <a:latin typeface="UTM Avo" panose="02040603050506020204" pitchFamily="18"/>
                <a:ea typeface="Times New Roman" panose="02020603050405020304" pitchFamily="18" charset="0"/>
                <a:cs typeface="Arial" panose="020B0604020202020204" pitchFamily="34" charset="0"/>
              </a:rPr>
              <a:t>cắt</a:t>
            </a:r>
            <a:r>
              <a:rPr lang="vi-VN" sz="2400" dirty="0">
                <a:latin typeface="UTM Avo" panose="02040603050506020204" pitchFamily="18"/>
                <a:ea typeface="Times New Roman" panose="02020603050405020304" pitchFamily="18" charset="0"/>
                <a:cs typeface="Arial" panose="020B0604020202020204" pitchFamily="34" charset="0"/>
              </a:rPr>
              <a:t> là động từ.</a:t>
            </a:r>
            <a:endParaRPr lang="en-US" sz="2400" dirty="0">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2416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3" name="Rectangle 2">
            <a:extLst>
              <a:ext uri="{FF2B5EF4-FFF2-40B4-BE49-F238E27FC236}">
                <a16:creationId xmlns:a16="http://schemas.microsoft.com/office/drawing/2014/main" id="{BDBDFCB6-24DD-5E6F-F251-6130C5667130}"/>
              </a:ext>
            </a:extLst>
          </p:cNvPr>
          <p:cNvSpPr/>
          <p:nvPr/>
        </p:nvSpPr>
        <p:spPr>
          <a:xfrm>
            <a:off x="0" y="1771726"/>
            <a:ext cx="12192795" cy="83099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vi-VN" sz="2400" b="1" dirty="0">
                <a:solidFill>
                  <a:schemeClr val="tx1"/>
                </a:solidFill>
                <a:latin typeface="UTM Avo" panose="02040603050506020204" pitchFamily="18"/>
              </a:rPr>
              <a:t>Bài 4/SGK – trang 60: </a:t>
            </a:r>
            <a:r>
              <a:rPr lang="vi-VN" sz="2400" dirty="0">
                <a:solidFill>
                  <a:schemeClr val="tx1"/>
                </a:solidFill>
                <a:latin typeface="UTM Avo" panose="02040603050506020204" pitchFamily="18"/>
              </a:rPr>
              <a:t>Tìm các từ mượn trong những câu dưới đây. Đối chiếu với nguyên dạng trong tiếng Pháp, tiếng Anh để biết  nguồn gốc của những từ đó.</a:t>
            </a:r>
            <a:endParaRPr lang="en-US" sz="2400" dirty="0">
              <a:solidFill>
                <a:schemeClr val="tx1"/>
              </a:solidFill>
              <a:latin typeface="UTM Avo" panose="02040603050506020204" pitchFamily="18"/>
              <a:cs typeface="Arial" panose="020B0604020202020204" pitchFamily="34" charset="0"/>
            </a:endParaRPr>
          </a:p>
        </p:txBody>
      </p:sp>
      <p:sp>
        <p:nvSpPr>
          <p:cNvPr id="5" name="Rectangle 9">
            <a:extLst>
              <a:ext uri="{FF2B5EF4-FFF2-40B4-BE49-F238E27FC236}">
                <a16:creationId xmlns:a16="http://schemas.microsoft.com/office/drawing/2014/main" id="{479BFBC2-2EB6-D809-AC9C-F9F811FA3513}"/>
              </a:ext>
            </a:extLst>
          </p:cNvPr>
          <p:cNvSpPr>
            <a:spLocks noChangeArrowheads="1"/>
          </p:cNvSpPr>
          <p:nvPr/>
        </p:nvSpPr>
        <p:spPr bwMode="auto">
          <a:xfrm>
            <a:off x="253559" y="2697973"/>
            <a:ext cx="11684882" cy="4093428"/>
          </a:xfrm>
          <a:prstGeom prst="rect">
            <a:avLst/>
          </a:prstGeom>
          <a:solidFill>
            <a:schemeClr val="accent2">
              <a:lumMod val="20000"/>
              <a:lumOff val="80000"/>
            </a:schemeClr>
          </a:solidFill>
          <a:ln>
            <a:noFill/>
          </a:ln>
        </p:spPr>
        <p:txBody>
          <a:bodyPr wrap="square" anchor="ctr">
            <a:spAutoFit/>
          </a:bodyPr>
          <a:lstStyle>
            <a:lvl1pPr indent="26987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vi-VN" sz="2000" dirty="0">
                <a:latin typeface="UTM Avo" panose="02040603050506020204" pitchFamily="18"/>
              </a:rPr>
              <a:t>a. </a:t>
            </a:r>
            <a:r>
              <a:rPr lang="vi-VN" sz="2000" i="1" dirty="0">
                <a:latin typeface="UTM Avo" panose="02040603050506020204" pitchFamily="18"/>
              </a:rPr>
              <a:t>Đó là là lần đầu tiên tôi thấy </a:t>
            </a:r>
            <a:r>
              <a:rPr lang="vi-VN" sz="2000" i="1">
                <a:latin typeface="UTM Avo" panose="02040603050506020204" pitchFamily="18"/>
              </a:rPr>
              <a:t>ô tô</a:t>
            </a:r>
            <a:r>
              <a:rPr lang="en-US" sz="2000" i="1">
                <a:latin typeface="UTM Avo" panose="02040603050506020204" pitchFamily="18"/>
              </a:rPr>
              <a:t>.</a:t>
            </a:r>
            <a:endParaRPr lang="vi-VN" sz="2000" i="1" dirty="0">
              <a:latin typeface="UTM Avo" panose="02040603050506020204" pitchFamily="18"/>
            </a:endParaRPr>
          </a:p>
          <a:p>
            <a:pPr algn="r"/>
            <a:r>
              <a:rPr lang="vi-VN" sz="2000" dirty="0">
                <a:latin typeface="UTM Avo" panose="02040603050506020204" pitchFamily="18"/>
              </a:rPr>
              <a:t>( Hon- da Sô-i-chi-rô)</a:t>
            </a:r>
          </a:p>
          <a:p>
            <a:r>
              <a:rPr lang="vi-VN" sz="2000" dirty="0">
                <a:latin typeface="UTM Avo" panose="02040603050506020204" pitchFamily="18"/>
              </a:rPr>
              <a:t>b. </a:t>
            </a:r>
            <a:r>
              <a:rPr lang="vi-VN" sz="2000" i="1" dirty="0">
                <a:latin typeface="UTM Avo" panose="02040603050506020204" pitchFamily="18"/>
              </a:rPr>
              <a:t>Chọn lúc cả nhà không ai để ý, tôi lén lấy 2 xu để làm tiền lộ phí.</a:t>
            </a:r>
          </a:p>
          <a:p>
            <a:pPr algn="r"/>
            <a:r>
              <a:rPr lang="vi-VN" sz="2000" dirty="0">
                <a:latin typeface="UTM Avo" panose="02040603050506020204" pitchFamily="18"/>
              </a:rPr>
              <a:t>( Hon- da Sô-i-chi-rô)</a:t>
            </a:r>
          </a:p>
          <a:p>
            <a:pPr algn="just"/>
            <a:r>
              <a:rPr lang="vi-VN" sz="2000" dirty="0">
                <a:latin typeface="UTM Avo" panose="02040603050506020204" pitchFamily="18"/>
              </a:rPr>
              <a:t>c. </a:t>
            </a:r>
            <a:r>
              <a:rPr lang="vi-VN" sz="2000" i="1" dirty="0">
                <a:latin typeface="UTM Avo" panose="02040603050506020204" pitchFamily="18"/>
              </a:rPr>
              <a:t>Lúc đó tôi vô cùng cảm phục những chú thợ điện với túi đồ nghề gôm kim, tốc nơ vít cột ngang lưng trèo lên cột điện nối </a:t>
            </a:r>
            <a:r>
              <a:rPr lang="vi-VN" sz="2000" i="1">
                <a:latin typeface="UTM Avo" panose="02040603050506020204" pitchFamily="18"/>
              </a:rPr>
              <a:t>dây cáp</a:t>
            </a:r>
            <a:r>
              <a:rPr lang="en-US" sz="2000" i="1">
                <a:latin typeface="UTM Avo" panose="02040603050506020204" pitchFamily="18"/>
              </a:rPr>
              <a:t>.</a:t>
            </a:r>
            <a:endParaRPr lang="vi-VN" sz="2000" i="1" dirty="0">
              <a:latin typeface="UTM Avo" panose="02040603050506020204" pitchFamily="18"/>
            </a:endParaRPr>
          </a:p>
          <a:p>
            <a:pPr algn="r"/>
            <a:r>
              <a:rPr lang="vi-VN" sz="2000" dirty="0">
                <a:latin typeface="UTM Avo" panose="02040603050506020204" pitchFamily="18"/>
              </a:rPr>
              <a:t>( Hon- da Sô-i-chi-rô)</a:t>
            </a:r>
          </a:p>
          <a:p>
            <a:pPr algn="just"/>
            <a:r>
              <a:rPr lang="vi-VN" sz="2000" dirty="0">
                <a:latin typeface="UTM Avo" panose="02040603050506020204" pitchFamily="18"/>
              </a:rPr>
              <a:t>d. </a:t>
            </a:r>
            <a:r>
              <a:rPr lang="vi-VN" sz="2000" i="1" dirty="0">
                <a:latin typeface="UTM Avo" panose="02040603050506020204" pitchFamily="18"/>
              </a:rPr>
              <a:t>Khi tôi đọc sách, mọi thông tin đầu tôi rất chậm, nhưng khi xem ti vi bằng tai và mắt thì tôi cảm nhận mọi việc nhạy bén hơn nhiều.</a:t>
            </a:r>
          </a:p>
          <a:p>
            <a:pPr algn="r"/>
            <a:r>
              <a:rPr lang="vi-VN" sz="2000" dirty="0">
                <a:latin typeface="UTM Avo" panose="02040603050506020204" pitchFamily="18"/>
              </a:rPr>
              <a:t>( Hon- da Sô-i-chi-rô)</a:t>
            </a:r>
          </a:p>
          <a:p>
            <a:pPr algn="just"/>
            <a:r>
              <a:rPr lang="vi-VN" sz="2000">
                <a:latin typeface="UTM Avo" panose="02040603050506020204" pitchFamily="18"/>
              </a:rPr>
              <a:t>e</a:t>
            </a:r>
            <a:r>
              <a:rPr lang="en-US" sz="2000">
                <a:latin typeface="UTM Avo" panose="02040603050506020204" pitchFamily="18"/>
              </a:rPr>
              <a:t>.</a:t>
            </a:r>
            <a:r>
              <a:rPr lang="vi-VN" sz="2000">
                <a:latin typeface="UTM Avo" panose="02040603050506020204" pitchFamily="18"/>
              </a:rPr>
              <a:t> </a:t>
            </a:r>
            <a:r>
              <a:rPr lang="vi-VN" sz="2000" i="1" dirty="0">
                <a:latin typeface="UTM Avo" panose="02040603050506020204" pitchFamily="18"/>
              </a:rPr>
              <a:t>Tôi khẩn khoản xin cha mua cho tôi một chiếc mũ kết và tự tay tôi làm một cặp kính đeo mắt của phi công bằng bìa các tông.</a:t>
            </a:r>
          </a:p>
          <a:p>
            <a:pPr algn="r"/>
            <a:r>
              <a:rPr lang="vi-VN" sz="2000" dirty="0">
                <a:latin typeface="UTM Avo" panose="02040603050506020204" pitchFamily="18"/>
              </a:rPr>
              <a:t>( Hon- da Sô-i-chi-rô)</a:t>
            </a:r>
          </a:p>
        </p:txBody>
      </p:sp>
    </p:spTree>
    <p:extLst>
      <p:ext uri="{BB962C8B-B14F-4D97-AF65-F5344CB8AC3E}">
        <p14:creationId xmlns:p14="http://schemas.microsoft.com/office/powerpoint/2010/main" val="344074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1"/>
        <p:cNvGrpSpPr/>
        <p:nvPr/>
      </p:nvGrpSpPr>
      <p:grpSpPr>
        <a:xfrm>
          <a:off x="0" y="0"/>
          <a:ext cx="0" cy="0"/>
          <a:chOff x="0" y="0"/>
          <a:chExt cx="0" cy="0"/>
        </a:xfrm>
      </p:grpSpPr>
      <p:sp>
        <p:nvSpPr>
          <p:cNvPr id="3" name="Rectangle 2">
            <a:extLst>
              <a:ext uri="{FF2B5EF4-FFF2-40B4-BE49-F238E27FC236}">
                <a16:creationId xmlns:a16="http://schemas.microsoft.com/office/drawing/2014/main" id="{BDBDFCB6-24DD-5E6F-F251-6130C5667130}"/>
              </a:ext>
            </a:extLst>
          </p:cNvPr>
          <p:cNvSpPr/>
          <p:nvPr/>
        </p:nvSpPr>
        <p:spPr>
          <a:xfrm>
            <a:off x="0" y="1771726"/>
            <a:ext cx="12192795" cy="83099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vi-VN" sz="2400" b="1" dirty="0">
                <a:solidFill>
                  <a:schemeClr val="tx1"/>
                </a:solidFill>
                <a:latin typeface="UTM Avo" panose="02040603050506020204" pitchFamily="18"/>
              </a:rPr>
              <a:t>Bài 4/SGK – trang 60: </a:t>
            </a:r>
            <a:r>
              <a:rPr lang="vi-VN" sz="2400" dirty="0">
                <a:solidFill>
                  <a:schemeClr val="tx1"/>
                </a:solidFill>
                <a:latin typeface="UTM Avo" panose="02040603050506020204" pitchFamily="18"/>
              </a:rPr>
              <a:t>Tìm các từ mượn trong những câu dưới đây. Đối chiếu với nguyên dạng trong tiếng Pháp, tiếng Anh để biết  nguồn gốc của những từ đó.</a:t>
            </a:r>
            <a:endParaRPr lang="en-US" sz="2400" dirty="0">
              <a:solidFill>
                <a:schemeClr val="tx1"/>
              </a:solidFill>
              <a:latin typeface="UTM Avo" panose="02040603050506020204" pitchFamily="18"/>
              <a:cs typeface="Arial" panose="020B0604020202020204" pitchFamily="34" charset="0"/>
            </a:endParaRPr>
          </a:p>
        </p:txBody>
      </p:sp>
      <p:sp>
        <p:nvSpPr>
          <p:cNvPr id="5" name="Rectangle 9">
            <a:extLst>
              <a:ext uri="{FF2B5EF4-FFF2-40B4-BE49-F238E27FC236}">
                <a16:creationId xmlns:a16="http://schemas.microsoft.com/office/drawing/2014/main" id="{479BFBC2-2EB6-D809-AC9C-F9F811FA3513}"/>
              </a:ext>
            </a:extLst>
          </p:cNvPr>
          <p:cNvSpPr>
            <a:spLocks noChangeArrowheads="1"/>
          </p:cNvSpPr>
          <p:nvPr/>
        </p:nvSpPr>
        <p:spPr bwMode="auto">
          <a:xfrm>
            <a:off x="253559" y="2795499"/>
            <a:ext cx="11684882" cy="3898375"/>
          </a:xfrm>
          <a:prstGeom prst="rect">
            <a:avLst/>
          </a:prstGeom>
          <a:solidFill>
            <a:schemeClr val="accent2">
              <a:lumMod val="20000"/>
              <a:lumOff val="80000"/>
            </a:schemeClr>
          </a:solidFill>
          <a:ln>
            <a:noFill/>
          </a:ln>
        </p:spPr>
        <p:txBody>
          <a:bodyPr wrap="square" anchor="ctr">
            <a:spAutoFit/>
          </a:bodyPr>
          <a:lstStyle>
            <a:lvl1pPr indent="26987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nl-NL" sz="2400" dirty="0">
                <a:latin typeface="UTM Avo" panose="02040603050506020204" pitchFamily="18"/>
              </a:rPr>
              <a:t>a. </a:t>
            </a:r>
            <a:r>
              <a:rPr lang="nl-NL" sz="2400" dirty="0" err="1">
                <a:latin typeface="UTM Avo" panose="02040603050506020204" pitchFamily="18"/>
              </a:rPr>
              <a:t>ô</a:t>
            </a:r>
            <a:r>
              <a:rPr lang="nl-NL" sz="2400" dirty="0">
                <a:latin typeface="UTM Avo" panose="02040603050506020204" pitchFamily="18"/>
              </a:rPr>
              <a:t> </a:t>
            </a:r>
            <a:r>
              <a:rPr lang="nl-NL" sz="2400" dirty="0" err="1">
                <a:latin typeface="UTM Avo" panose="02040603050506020204" pitchFamily="18"/>
              </a:rPr>
              <a:t>tô</a:t>
            </a:r>
            <a:r>
              <a:rPr lang="nl-NL" sz="2400" dirty="0">
                <a:latin typeface="UTM Avo" panose="02040603050506020204" pitchFamily="18"/>
              </a:rPr>
              <a:t> </a:t>
            </a:r>
            <a:r>
              <a:rPr lang="nl-NL" sz="2400" dirty="0">
                <a:latin typeface="UTM Avo" panose="02040603050506020204" pitchFamily="18"/>
                <a:sym typeface="Wingdings" panose="05000000000000000000" pitchFamily="2" charset="2"/>
              </a:rPr>
              <a:t></a:t>
            </a:r>
            <a:r>
              <a:rPr lang="nl-NL" sz="2400" dirty="0">
                <a:latin typeface="UTM Avo" panose="02040603050506020204" pitchFamily="18"/>
              </a:rPr>
              <a:t> </a:t>
            </a:r>
            <a:r>
              <a:rPr lang="en-US" sz="2400" dirty="0" err="1">
                <a:latin typeface="UTM Avo" panose="02040603050506020204" pitchFamily="18"/>
              </a:rPr>
              <a:t>Tiếng</a:t>
            </a:r>
            <a:r>
              <a:rPr lang="en-US" sz="2400" dirty="0">
                <a:latin typeface="UTM Avo" panose="02040603050506020204" pitchFamily="18"/>
              </a:rPr>
              <a:t> </a:t>
            </a:r>
            <a:r>
              <a:rPr lang="en-US" sz="2400" dirty="0" err="1">
                <a:latin typeface="UTM Avo" panose="02040603050506020204" pitchFamily="18"/>
              </a:rPr>
              <a:t>Pháp</a:t>
            </a:r>
            <a:r>
              <a:rPr lang="en-US" sz="2400" dirty="0">
                <a:latin typeface="UTM Avo" panose="02040603050506020204" pitchFamily="18"/>
              </a:rPr>
              <a:t>: auto.</a:t>
            </a:r>
          </a:p>
          <a:p>
            <a:pPr>
              <a:lnSpc>
                <a:spcPct val="150000"/>
              </a:lnSpc>
            </a:pPr>
            <a:r>
              <a:rPr lang="en-US" sz="2400" dirty="0">
                <a:latin typeface="UTM Avo" panose="02040603050506020204" pitchFamily="18"/>
              </a:rPr>
              <a:t>b. xu </a:t>
            </a:r>
            <a:r>
              <a:rPr lang="en-US" sz="2400" dirty="0">
                <a:latin typeface="UTM Avo" panose="02040603050506020204" pitchFamily="18"/>
                <a:sym typeface="Wingdings" panose="05000000000000000000" pitchFamily="2" charset="2"/>
              </a:rPr>
              <a:t></a:t>
            </a:r>
            <a:r>
              <a:rPr lang="en-US" sz="2400" dirty="0">
                <a:latin typeface="UTM Avo" panose="02040603050506020204" pitchFamily="18"/>
              </a:rPr>
              <a:t> </a:t>
            </a:r>
            <a:r>
              <a:rPr lang="en-US" sz="2400" dirty="0" err="1">
                <a:latin typeface="UTM Avo" panose="02040603050506020204" pitchFamily="18"/>
              </a:rPr>
              <a:t>Tiếng</a:t>
            </a:r>
            <a:r>
              <a:rPr lang="en-US" sz="2400" dirty="0">
                <a:latin typeface="UTM Avo" panose="02040603050506020204" pitchFamily="18"/>
              </a:rPr>
              <a:t> Anh: cent.</a:t>
            </a:r>
          </a:p>
          <a:p>
            <a:pPr>
              <a:lnSpc>
                <a:spcPct val="150000"/>
              </a:lnSpc>
            </a:pPr>
            <a:r>
              <a:rPr lang="en-US" sz="2400" dirty="0">
                <a:latin typeface="UTM Avo" panose="02040603050506020204" pitchFamily="18"/>
              </a:rPr>
              <a:t>c. </a:t>
            </a:r>
            <a:r>
              <a:rPr lang="en-US" sz="2400" dirty="0" err="1">
                <a:latin typeface="UTM Avo" panose="02040603050506020204" pitchFamily="18"/>
              </a:rPr>
              <a:t>tuốc</a:t>
            </a:r>
            <a:r>
              <a:rPr lang="en-US" sz="2400" dirty="0">
                <a:latin typeface="UTM Avo" panose="02040603050506020204" pitchFamily="18"/>
              </a:rPr>
              <a:t> </a:t>
            </a:r>
            <a:r>
              <a:rPr lang="en-US" sz="2400" dirty="0" err="1">
                <a:latin typeface="UTM Avo" panose="02040603050506020204" pitchFamily="18"/>
              </a:rPr>
              <a:t>nơ</a:t>
            </a:r>
            <a:r>
              <a:rPr lang="en-US" sz="2400" dirty="0">
                <a:latin typeface="UTM Avo" panose="02040603050506020204" pitchFamily="18"/>
              </a:rPr>
              <a:t> </a:t>
            </a:r>
            <a:r>
              <a:rPr lang="en-US" sz="2400" dirty="0" err="1">
                <a:latin typeface="UTM Avo" panose="02040603050506020204" pitchFamily="18"/>
              </a:rPr>
              <a:t>vít</a:t>
            </a:r>
            <a:r>
              <a:rPr lang="en-US" sz="2400" dirty="0">
                <a:latin typeface="UTM Avo" panose="02040603050506020204" pitchFamily="18"/>
              </a:rPr>
              <a:t> </a:t>
            </a:r>
            <a:r>
              <a:rPr lang="en-US" sz="2400" dirty="0">
                <a:latin typeface="UTM Avo" panose="02040603050506020204" pitchFamily="18"/>
                <a:sym typeface="Wingdings" panose="05000000000000000000" pitchFamily="2" charset="2"/>
              </a:rPr>
              <a:t></a:t>
            </a:r>
            <a:r>
              <a:rPr lang="en-US" sz="2400" dirty="0">
                <a:latin typeface="UTM Avo" panose="02040603050506020204" pitchFamily="18"/>
              </a:rPr>
              <a:t> </a:t>
            </a:r>
            <a:r>
              <a:rPr lang="en-US" sz="2400" dirty="0" err="1">
                <a:latin typeface="UTM Avo" panose="02040603050506020204" pitchFamily="18"/>
              </a:rPr>
              <a:t>Tiếng</a:t>
            </a:r>
            <a:r>
              <a:rPr lang="en-US" sz="2400" dirty="0">
                <a:latin typeface="UTM Avo" panose="02040603050506020204" pitchFamily="18"/>
              </a:rPr>
              <a:t> </a:t>
            </a:r>
            <a:r>
              <a:rPr lang="en-US" sz="2400" dirty="0" err="1">
                <a:latin typeface="UTM Avo" panose="02040603050506020204" pitchFamily="18"/>
              </a:rPr>
              <a:t>Pháp</a:t>
            </a:r>
            <a:r>
              <a:rPr lang="en-US" sz="2400" dirty="0">
                <a:latin typeface="UTM Avo" panose="02040603050506020204" pitchFamily="18"/>
              </a:rPr>
              <a:t>: </a:t>
            </a:r>
            <a:r>
              <a:rPr lang="en-US" sz="2400" dirty="0" err="1">
                <a:latin typeface="UTM Avo" panose="02040603050506020204" pitchFamily="18"/>
              </a:rPr>
              <a:t>tournevis</a:t>
            </a:r>
            <a:r>
              <a:rPr lang="en-US" sz="2400" dirty="0">
                <a:latin typeface="UTM Avo" panose="02040603050506020204" pitchFamily="18"/>
              </a:rPr>
              <a:t>.</a:t>
            </a:r>
          </a:p>
          <a:p>
            <a:pPr>
              <a:lnSpc>
                <a:spcPct val="150000"/>
              </a:lnSpc>
            </a:pPr>
            <a:r>
              <a:rPr lang="en-US" sz="2400" dirty="0">
                <a:latin typeface="UTM Avo" panose="02040603050506020204" pitchFamily="18"/>
              </a:rPr>
              <a:t>d. </a:t>
            </a:r>
            <a:r>
              <a:rPr lang="en-US" sz="2400" dirty="0" err="1">
                <a:latin typeface="UTM Avo" panose="02040603050506020204" pitchFamily="18"/>
              </a:rPr>
              <a:t>ti</a:t>
            </a:r>
            <a:r>
              <a:rPr lang="en-US" sz="2400" dirty="0">
                <a:latin typeface="UTM Avo" panose="02040603050506020204" pitchFamily="18"/>
              </a:rPr>
              <a:t> vi </a:t>
            </a:r>
            <a:r>
              <a:rPr lang="en-US" sz="2400" dirty="0">
                <a:latin typeface="UTM Avo" panose="02040603050506020204" pitchFamily="18"/>
                <a:sym typeface="Wingdings" panose="05000000000000000000" pitchFamily="2" charset="2"/>
              </a:rPr>
              <a:t></a:t>
            </a:r>
            <a:r>
              <a:rPr lang="en-US" sz="2400" dirty="0">
                <a:latin typeface="UTM Avo" panose="02040603050506020204" pitchFamily="18"/>
              </a:rPr>
              <a:t> </a:t>
            </a:r>
            <a:r>
              <a:rPr lang="en-US" sz="2400" dirty="0" err="1">
                <a:latin typeface="UTM Avo" panose="02040603050506020204" pitchFamily="18"/>
              </a:rPr>
              <a:t>Tiếng</a:t>
            </a:r>
            <a:r>
              <a:rPr lang="en-US" sz="2400" dirty="0">
                <a:latin typeface="UTM Avo" panose="02040603050506020204" pitchFamily="18"/>
              </a:rPr>
              <a:t> Anh: TV - television.</a:t>
            </a:r>
          </a:p>
          <a:p>
            <a:pPr>
              <a:lnSpc>
                <a:spcPct val="150000"/>
              </a:lnSpc>
            </a:pPr>
            <a:r>
              <a:rPr lang="en-US" sz="2400" dirty="0">
                <a:latin typeface="UTM Avo" panose="02040603050506020204" pitchFamily="18"/>
              </a:rPr>
              <a:t>e.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tông</a:t>
            </a:r>
            <a:r>
              <a:rPr lang="en-US" sz="2400" dirty="0">
                <a:latin typeface="UTM Avo" panose="02040603050506020204" pitchFamily="18"/>
              </a:rPr>
              <a:t> </a:t>
            </a:r>
            <a:r>
              <a:rPr lang="en-US" sz="2400" dirty="0">
                <a:latin typeface="UTM Avo" panose="02040603050506020204" pitchFamily="18"/>
                <a:sym typeface="Wingdings" panose="05000000000000000000" pitchFamily="2" charset="2"/>
              </a:rPr>
              <a:t></a:t>
            </a:r>
            <a:r>
              <a:rPr lang="en-US" sz="2400" dirty="0">
                <a:latin typeface="UTM Avo" panose="02040603050506020204" pitchFamily="18"/>
              </a:rPr>
              <a:t> </a:t>
            </a:r>
            <a:r>
              <a:rPr lang="en-US" sz="2400" dirty="0" err="1">
                <a:latin typeface="UTM Avo" panose="02040603050506020204" pitchFamily="18"/>
              </a:rPr>
              <a:t>Tiếng</a:t>
            </a:r>
            <a:r>
              <a:rPr lang="en-US" sz="2400" dirty="0">
                <a:latin typeface="UTM Avo" panose="02040603050506020204" pitchFamily="18"/>
              </a:rPr>
              <a:t> Anh: carton.</a:t>
            </a:r>
          </a:p>
          <a:p>
            <a:pPr>
              <a:lnSpc>
                <a:spcPct val="150000"/>
              </a:lnSpc>
            </a:pPr>
            <a:r>
              <a:rPr lang="en-US" sz="2400" b="1" dirty="0">
                <a:latin typeface="UTM Avo" panose="02040603050506020204" pitchFamily="18"/>
                <a:sym typeface="Wingdings" panose="05000000000000000000" pitchFamily="2" charset="2"/>
              </a:rPr>
              <a:t></a:t>
            </a:r>
            <a:r>
              <a:rPr lang="en-US" sz="2400" b="1" dirty="0">
                <a:latin typeface="UTM Avo" panose="02040603050506020204" pitchFamily="18"/>
              </a:rPr>
              <a:t> </a:t>
            </a:r>
            <a:r>
              <a:rPr lang="en-US" sz="2400" b="1" dirty="0" err="1">
                <a:latin typeface="UTM Avo" panose="02040603050506020204" pitchFamily="18"/>
              </a:rPr>
              <a:t>Không</a:t>
            </a:r>
            <a:r>
              <a:rPr lang="en-US" sz="2400" b="1" dirty="0">
                <a:latin typeface="UTM Avo" panose="02040603050506020204" pitchFamily="18"/>
              </a:rPr>
              <a:t> </a:t>
            </a:r>
            <a:r>
              <a:rPr lang="en-US" sz="2400" b="1" dirty="0" err="1">
                <a:latin typeface="UTM Avo" panose="02040603050506020204" pitchFamily="18"/>
              </a:rPr>
              <a:t>thể</a:t>
            </a:r>
            <a:r>
              <a:rPr lang="en-US" sz="2400" b="1" dirty="0">
                <a:latin typeface="UTM Avo" panose="02040603050506020204" pitchFamily="18"/>
              </a:rPr>
              <a:t> </a:t>
            </a:r>
            <a:r>
              <a:rPr lang="en-US" sz="2400" b="1" dirty="0" err="1">
                <a:latin typeface="UTM Avo" panose="02040603050506020204" pitchFamily="18"/>
              </a:rPr>
              <a:t>thay</a:t>
            </a:r>
            <a:r>
              <a:rPr lang="en-US" sz="2400" b="1" dirty="0">
                <a:latin typeface="UTM Avo" panose="02040603050506020204" pitchFamily="18"/>
              </a:rPr>
              <a:t> </a:t>
            </a:r>
            <a:r>
              <a:rPr lang="en-US" sz="2400" b="1" dirty="0" err="1">
                <a:latin typeface="UTM Avo" panose="02040603050506020204" pitchFamily="18"/>
              </a:rPr>
              <a:t>thế</a:t>
            </a:r>
            <a:r>
              <a:rPr lang="en-US" sz="2400" b="1" dirty="0">
                <a:latin typeface="UTM Avo" panose="02040603050506020204" pitchFamily="18"/>
              </a:rPr>
              <a:t> </a:t>
            </a:r>
            <a:r>
              <a:rPr lang="en-US" sz="2400" b="1" dirty="0" err="1">
                <a:latin typeface="UTM Avo" panose="02040603050506020204" pitchFamily="18"/>
              </a:rPr>
              <a:t>các</a:t>
            </a:r>
            <a:r>
              <a:rPr lang="en-US" sz="2400" b="1" dirty="0">
                <a:latin typeface="UTM Avo" panose="02040603050506020204" pitchFamily="18"/>
              </a:rPr>
              <a:t> </a:t>
            </a:r>
            <a:r>
              <a:rPr lang="en-US" sz="2400" b="1" dirty="0" err="1">
                <a:latin typeface="UTM Avo" panose="02040603050506020204" pitchFamily="18"/>
              </a:rPr>
              <a:t>từ</a:t>
            </a:r>
            <a:r>
              <a:rPr lang="en-US" sz="2400" b="1" dirty="0">
                <a:latin typeface="UTM Avo" panose="02040603050506020204" pitchFamily="18"/>
              </a:rPr>
              <a:t> </a:t>
            </a:r>
            <a:r>
              <a:rPr lang="en-US" sz="2400" b="1" dirty="0" err="1">
                <a:latin typeface="UTM Avo" panose="02040603050506020204" pitchFamily="18"/>
              </a:rPr>
              <a:t>mượn</a:t>
            </a:r>
            <a:r>
              <a:rPr lang="en-US" sz="2400" b="1" dirty="0">
                <a:latin typeface="UTM Avo" panose="02040603050506020204" pitchFamily="18"/>
              </a:rPr>
              <a:t> </a:t>
            </a:r>
            <a:r>
              <a:rPr lang="en-US" sz="2400" b="1" dirty="0" err="1">
                <a:latin typeface="UTM Avo" panose="02040603050506020204" pitchFamily="18"/>
              </a:rPr>
              <a:t>bằng</a:t>
            </a:r>
            <a:r>
              <a:rPr lang="en-US" sz="2400" b="1" dirty="0">
                <a:latin typeface="UTM Avo" panose="02040603050506020204" pitchFamily="18"/>
              </a:rPr>
              <a:t> </a:t>
            </a:r>
            <a:r>
              <a:rPr lang="en-US" sz="2400" b="1" dirty="0" err="1">
                <a:latin typeface="UTM Avo" panose="02040603050506020204" pitchFamily="18"/>
              </a:rPr>
              <a:t>các</a:t>
            </a:r>
            <a:r>
              <a:rPr lang="en-US" sz="2400" b="1" dirty="0">
                <a:latin typeface="UTM Avo" panose="02040603050506020204" pitchFamily="18"/>
              </a:rPr>
              <a:t> </a:t>
            </a:r>
            <a:r>
              <a:rPr lang="en-US" sz="2400" b="1" dirty="0" err="1">
                <a:latin typeface="UTM Avo" panose="02040603050506020204" pitchFamily="18"/>
              </a:rPr>
              <a:t>từ</a:t>
            </a:r>
            <a:r>
              <a:rPr lang="en-US" sz="2400" b="1" dirty="0">
                <a:latin typeface="UTM Avo" panose="02040603050506020204" pitchFamily="18"/>
              </a:rPr>
              <a:t> </a:t>
            </a:r>
            <a:r>
              <a:rPr lang="en-US" sz="2400" b="1" dirty="0" err="1">
                <a:latin typeface="UTM Avo" panose="02040603050506020204" pitchFamily="18"/>
              </a:rPr>
              <a:t>gốc</a:t>
            </a:r>
            <a:r>
              <a:rPr lang="en-US" sz="2400" b="1" dirty="0">
                <a:latin typeface="UTM Avo" panose="02040603050506020204" pitchFamily="18"/>
              </a:rPr>
              <a:t> </a:t>
            </a:r>
            <a:r>
              <a:rPr lang="en-US" sz="2400" b="1" dirty="0" err="1">
                <a:latin typeface="UTM Avo" panose="02040603050506020204" pitchFamily="18"/>
              </a:rPr>
              <a:t>Việt</a:t>
            </a:r>
            <a:r>
              <a:rPr lang="en-US" sz="2400" b="1" dirty="0">
                <a:latin typeface="UTM Avo" panose="02040603050506020204" pitchFamily="18"/>
              </a:rPr>
              <a:t>. </a:t>
            </a:r>
            <a:r>
              <a:rPr lang="en-US" sz="2400" b="1" dirty="0" err="1">
                <a:latin typeface="UTM Avo" panose="02040603050506020204" pitchFamily="18"/>
              </a:rPr>
              <a:t>Vì</a:t>
            </a:r>
            <a:r>
              <a:rPr lang="en-US" sz="2400" b="1" dirty="0">
                <a:latin typeface="UTM Avo" panose="02040603050506020204" pitchFamily="18"/>
              </a:rPr>
              <a:t> </a:t>
            </a:r>
            <a:r>
              <a:rPr lang="en-US" sz="2400" b="1" dirty="0" err="1">
                <a:latin typeface="UTM Avo" panose="02040603050506020204" pitchFamily="18"/>
              </a:rPr>
              <a:t>từ</a:t>
            </a:r>
            <a:r>
              <a:rPr lang="en-US" sz="2400" b="1" dirty="0">
                <a:latin typeface="UTM Avo" panose="02040603050506020204" pitchFamily="18"/>
              </a:rPr>
              <a:t> </a:t>
            </a:r>
            <a:r>
              <a:rPr lang="en-US" sz="2400" b="1" dirty="0" err="1">
                <a:latin typeface="UTM Avo" panose="02040603050506020204" pitchFamily="18"/>
              </a:rPr>
              <a:t>gốc</a:t>
            </a:r>
            <a:r>
              <a:rPr lang="en-US" sz="2400" b="1" dirty="0">
                <a:latin typeface="UTM Avo" panose="02040603050506020204" pitchFamily="18"/>
              </a:rPr>
              <a:t> </a:t>
            </a:r>
            <a:r>
              <a:rPr lang="en-US" sz="2400" b="1" dirty="0" err="1">
                <a:latin typeface="UTM Avo" panose="02040603050506020204" pitchFamily="18"/>
              </a:rPr>
              <a:t>Việt</a:t>
            </a:r>
            <a:r>
              <a:rPr lang="en-US" sz="2400" b="1" dirty="0">
                <a:latin typeface="UTM Avo" panose="02040603050506020204" pitchFamily="18"/>
              </a:rPr>
              <a:t> </a:t>
            </a:r>
            <a:r>
              <a:rPr lang="en-US" sz="2400" b="1" dirty="0" err="1">
                <a:latin typeface="UTM Avo" panose="02040603050506020204" pitchFamily="18"/>
              </a:rPr>
              <a:t>chưa</a:t>
            </a:r>
            <a:r>
              <a:rPr lang="en-US" sz="2400" b="1" dirty="0">
                <a:latin typeface="UTM Avo" panose="02040603050506020204" pitchFamily="18"/>
              </a:rPr>
              <a:t> </a:t>
            </a:r>
            <a:r>
              <a:rPr lang="en-US" sz="2400" b="1" dirty="0" err="1">
                <a:latin typeface="UTM Avo" panose="02040603050506020204" pitchFamily="18"/>
              </a:rPr>
              <a:t>có</a:t>
            </a:r>
            <a:r>
              <a:rPr lang="en-US" sz="2400" b="1" dirty="0">
                <a:latin typeface="UTM Avo" panose="02040603050506020204" pitchFamily="18"/>
              </a:rPr>
              <a:t> </a:t>
            </a:r>
            <a:r>
              <a:rPr lang="en-US" sz="2400" b="1" dirty="0" err="1">
                <a:latin typeface="UTM Avo" panose="02040603050506020204" pitchFamily="18"/>
              </a:rPr>
              <a:t>các</a:t>
            </a:r>
            <a:r>
              <a:rPr lang="en-US" sz="2400" b="1" dirty="0">
                <a:latin typeface="UTM Avo" panose="02040603050506020204" pitchFamily="18"/>
              </a:rPr>
              <a:t> </a:t>
            </a:r>
            <a:r>
              <a:rPr lang="en-US" sz="2400" b="1" dirty="0" err="1">
                <a:latin typeface="UTM Avo" panose="02040603050506020204" pitchFamily="18"/>
              </a:rPr>
              <a:t>từ</a:t>
            </a:r>
            <a:r>
              <a:rPr lang="en-US" sz="2400" b="1" dirty="0">
                <a:latin typeface="UTM Avo" panose="02040603050506020204" pitchFamily="18"/>
              </a:rPr>
              <a:t> </a:t>
            </a:r>
            <a:r>
              <a:rPr lang="en-US" sz="2400" b="1" dirty="0" err="1">
                <a:latin typeface="UTM Avo" panose="02040603050506020204" pitchFamily="18"/>
              </a:rPr>
              <a:t>phù</a:t>
            </a:r>
            <a:r>
              <a:rPr lang="en-US" sz="2400" b="1" dirty="0">
                <a:latin typeface="UTM Avo" panose="02040603050506020204" pitchFamily="18"/>
              </a:rPr>
              <a:t> </a:t>
            </a:r>
            <a:r>
              <a:rPr lang="en-US" sz="2400" b="1" dirty="0" err="1">
                <a:latin typeface="UTM Avo" panose="02040603050506020204" pitchFamily="18"/>
              </a:rPr>
              <a:t>hợp</a:t>
            </a:r>
            <a:r>
              <a:rPr lang="en-US" sz="2400" b="1" dirty="0">
                <a:latin typeface="UTM Avo" panose="02040603050506020204" pitchFamily="18"/>
              </a:rPr>
              <a:t> </a:t>
            </a:r>
            <a:r>
              <a:rPr lang="en-US" sz="2400" b="1" dirty="0" err="1">
                <a:latin typeface="UTM Avo" panose="02040603050506020204" pitchFamily="18"/>
              </a:rPr>
              <a:t>để</a:t>
            </a:r>
            <a:r>
              <a:rPr lang="en-US" sz="2400" b="1" dirty="0">
                <a:latin typeface="UTM Avo" panose="02040603050506020204" pitchFamily="18"/>
              </a:rPr>
              <a:t> </a:t>
            </a:r>
            <a:r>
              <a:rPr lang="en-US" sz="2400" b="1" dirty="0" err="1">
                <a:latin typeface="UTM Avo" panose="02040603050506020204" pitchFamily="18"/>
              </a:rPr>
              <a:t>diễn</a:t>
            </a:r>
            <a:r>
              <a:rPr lang="en-US" sz="2400" b="1" dirty="0">
                <a:latin typeface="UTM Avo" panose="02040603050506020204" pitchFamily="18"/>
              </a:rPr>
              <a:t> </a:t>
            </a:r>
            <a:r>
              <a:rPr lang="en-US" sz="2400" b="1" dirty="0" err="1">
                <a:latin typeface="UTM Avo" panose="02040603050506020204" pitchFamily="18"/>
              </a:rPr>
              <a:t>tả</a:t>
            </a:r>
            <a:r>
              <a:rPr lang="en-US" sz="2400" b="1" dirty="0">
                <a:latin typeface="UTM Avo" panose="02040603050506020204" pitchFamily="18"/>
              </a:rPr>
              <a:t>.</a:t>
            </a:r>
            <a:endParaRPr lang="en-US" sz="4000" b="1" dirty="0">
              <a:latin typeface="UTM Avo" panose="02040603050506020204" pitchFamily="18"/>
            </a:endParaRPr>
          </a:p>
        </p:txBody>
      </p:sp>
    </p:spTree>
    <p:extLst>
      <p:ext uri="{BB962C8B-B14F-4D97-AF65-F5344CB8AC3E}">
        <p14:creationId xmlns:p14="http://schemas.microsoft.com/office/powerpoint/2010/main" val="219681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4DA7BC37-C707-D3B7-4C80-F96B7E0F9689}"/>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8"/>
        <p:cNvGrpSpPr/>
        <p:nvPr/>
      </p:nvGrpSpPr>
      <p:grpSpPr>
        <a:xfrm>
          <a:off x="0" y="0"/>
          <a:ext cx="0" cy="0"/>
          <a:chOff x="0" y="0"/>
          <a:chExt cx="0" cy="0"/>
        </a:xfrm>
      </p:grpSpPr>
      <p:sp>
        <p:nvSpPr>
          <p:cNvPr id="2" name="Double Wave 1">
            <a:extLst>
              <a:ext uri="{FF2B5EF4-FFF2-40B4-BE49-F238E27FC236}">
                <a16:creationId xmlns:a16="http://schemas.microsoft.com/office/drawing/2014/main" id="{1D384DE8-8D0B-1DDA-4F52-5072B6599CBA}"/>
              </a:ext>
            </a:extLst>
          </p:cNvPr>
          <p:cNvSpPr/>
          <p:nvPr/>
        </p:nvSpPr>
        <p:spPr>
          <a:xfrm>
            <a:off x="851553" y="2497411"/>
            <a:ext cx="10488893" cy="2396577"/>
          </a:xfrm>
          <a:prstGeom prst="doubleWave">
            <a:avLst>
              <a:gd name="adj1" fmla="val 6250"/>
              <a:gd name="adj2" fmla="val 106"/>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400" b="1" dirty="0">
                <a:solidFill>
                  <a:srgbClr val="000000"/>
                </a:solidFill>
                <a:latin typeface="UTM Avo" panose="02040603050506020204" pitchFamily="18"/>
              </a:rPr>
              <a:t>Bài 6. </a:t>
            </a:r>
            <a:r>
              <a:rPr lang="vi-VN" sz="2400" dirty="0">
                <a:solidFill>
                  <a:srgbClr val="000000"/>
                </a:solidFill>
                <a:latin typeface="UTM Avo" panose="02040603050506020204" pitchFamily="18"/>
              </a:rPr>
              <a:t>Đọc văn bản và viết một đoạn văn ngắn </a:t>
            </a:r>
            <a:r>
              <a:rPr lang="vi-VN" sz="2400">
                <a:solidFill>
                  <a:srgbClr val="000000"/>
                </a:solidFill>
                <a:latin typeface="UTM Avo" panose="02040603050506020204" pitchFamily="18"/>
              </a:rPr>
              <a:t>khoảng 4</a:t>
            </a:r>
            <a:r>
              <a:rPr lang="en-US" sz="2400">
                <a:solidFill>
                  <a:srgbClr val="000000"/>
                </a:solidFill>
                <a:latin typeface="UTM Avo" panose="02040603050506020204" pitchFamily="18"/>
              </a:rPr>
              <a:t> </a:t>
            </a:r>
            <a:r>
              <a:rPr lang="vi-VN" sz="2400">
                <a:solidFill>
                  <a:srgbClr val="000000"/>
                </a:solidFill>
                <a:latin typeface="UTM Avo" panose="02040603050506020204" pitchFamily="18"/>
              </a:rPr>
              <a:t>-</a:t>
            </a:r>
            <a:r>
              <a:rPr lang="en-US" sz="2400">
                <a:solidFill>
                  <a:srgbClr val="000000"/>
                </a:solidFill>
                <a:latin typeface="UTM Avo" panose="02040603050506020204" pitchFamily="18"/>
              </a:rPr>
              <a:t> </a:t>
            </a:r>
            <a:r>
              <a:rPr lang="vi-VN" sz="2400">
                <a:solidFill>
                  <a:srgbClr val="000000"/>
                </a:solidFill>
                <a:latin typeface="UTM Avo" panose="02040603050506020204" pitchFamily="18"/>
              </a:rPr>
              <a:t>5 </a:t>
            </a:r>
            <a:r>
              <a:rPr lang="vi-VN" sz="2400" dirty="0">
                <a:solidFill>
                  <a:srgbClr val="000000"/>
                </a:solidFill>
                <a:latin typeface="UTM Avo" panose="02040603050506020204" pitchFamily="18"/>
              </a:rPr>
              <a:t>dòng cho biết</a:t>
            </a:r>
            <a:r>
              <a:rPr lang="vi-VN" sz="2400">
                <a:solidFill>
                  <a:srgbClr val="000000"/>
                </a:solidFill>
                <a:latin typeface="UTM Avo" panose="02040603050506020204" pitchFamily="18"/>
              </a:rPr>
              <a:t>: </a:t>
            </a:r>
            <a:r>
              <a:rPr lang="en-US" sz="2400">
                <a:solidFill>
                  <a:srgbClr val="000000"/>
                </a:solidFill>
                <a:latin typeface="UTM Avo" panose="02040603050506020204" pitchFamily="18"/>
              </a:rPr>
              <a:t>T</a:t>
            </a:r>
            <a:r>
              <a:rPr lang="vi-VN" sz="2400">
                <a:solidFill>
                  <a:srgbClr val="000000"/>
                </a:solidFill>
                <a:latin typeface="UTM Avo" panose="02040603050506020204" pitchFamily="18"/>
              </a:rPr>
              <a:t>heo tác giả</a:t>
            </a:r>
            <a:r>
              <a:rPr lang="en-US" sz="2400">
                <a:solidFill>
                  <a:srgbClr val="000000"/>
                </a:solidFill>
                <a:latin typeface="UTM Avo" panose="02040603050506020204" pitchFamily="18"/>
              </a:rPr>
              <a:t>, kh</a:t>
            </a:r>
            <a:r>
              <a:rPr lang="vi-VN" sz="2400">
                <a:solidFill>
                  <a:srgbClr val="000000"/>
                </a:solidFill>
                <a:latin typeface="UTM Avo" panose="02040603050506020204" pitchFamily="18"/>
              </a:rPr>
              <a:t>ái niệm </a:t>
            </a:r>
            <a:r>
              <a:rPr lang="en-US" sz="2400">
                <a:solidFill>
                  <a:srgbClr val="000000"/>
                </a:solidFill>
                <a:latin typeface="UTM Avo" panose="02040603050506020204" pitchFamily="18"/>
              </a:rPr>
              <a:t>“</a:t>
            </a:r>
            <a:r>
              <a:rPr lang="vi-VN" sz="2400">
                <a:solidFill>
                  <a:srgbClr val="000000"/>
                </a:solidFill>
                <a:latin typeface="UTM Avo" panose="02040603050506020204" pitchFamily="18"/>
              </a:rPr>
              <a:t>ngọt</a:t>
            </a:r>
            <a:r>
              <a:rPr lang="en-US" sz="2400">
                <a:solidFill>
                  <a:srgbClr val="000000"/>
                </a:solidFill>
                <a:latin typeface="UTM Avo" panose="02040603050506020204" pitchFamily="18"/>
              </a:rPr>
              <a:t>”</a:t>
            </a:r>
            <a:r>
              <a:rPr lang="vi-VN" sz="2400">
                <a:solidFill>
                  <a:srgbClr val="000000"/>
                </a:solidFill>
                <a:latin typeface="UTM Avo" panose="02040603050506020204" pitchFamily="18"/>
              </a:rPr>
              <a:t> </a:t>
            </a:r>
            <a:r>
              <a:rPr lang="vi-VN" sz="2400" dirty="0">
                <a:solidFill>
                  <a:srgbClr val="000000"/>
                </a:solidFill>
                <a:latin typeface="UTM Avo" panose="02040603050506020204" pitchFamily="18"/>
              </a:rPr>
              <a:t>trong tiếng Việt đã được nhận thức qua những giác quan nào?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1237CED-D778-2158-BEF6-9977FBA0BEBA}"/>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19"/>
        <p:cNvGrpSpPr/>
        <p:nvPr/>
      </p:nvGrpSpPr>
      <p:grpSpPr>
        <a:xfrm>
          <a:off x="0" y="0"/>
          <a:ext cx="0" cy="0"/>
          <a:chOff x="0" y="0"/>
          <a:chExt cx="0" cy="0"/>
        </a:xfrm>
      </p:grpSpPr>
      <p:sp>
        <p:nvSpPr>
          <p:cNvPr id="2" name="Text Placeholder 5">
            <a:extLst>
              <a:ext uri="{FF2B5EF4-FFF2-40B4-BE49-F238E27FC236}">
                <a16:creationId xmlns:a16="http://schemas.microsoft.com/office/drawing/2014/main" id="{AA1C3A16-EA08-A8C2-48BE-DE358935EAD2}"/>
              </a:ext>
            </a:extLst>
          </p:cNvPr>
          <p:cNvSpPr txBox="1">
            <a:spLocks/>
          </p:cNvSpPr>
          <p:nvPr/>
        </p:nvSpPr>
        <p:spPr>
          <a:xfrm>
            <a:off x="1627545" y="1896226"/>
            <a:ext cx="8278456" cy="1133301"/>
          </a:xfrm>
          <a:prstGeom prst="rect">
            <a:avLst/>
          </a:prstGeom>
          <a:solidFill>
            <a:schemeClr val="accent2">
              <a:lumMod val="20000"/>
              <a:lumOff val="80000"/>
            </a:schemeClr>
          </a:solid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marL="169329" indent="0" algn="just">
              <a:lnSpc>
                <a:spcPct val="150000"/>
              </a:lnSpc>
            </a:pPr>
            <a:r>
              <a:rPr lang="vi-VN" altLang="en-US" sz="2800">
                <a:solidFill>
                  <a:srgbClr val="000000"/>
                </a:solidFill>
                <a:latin typeface="UTM Avo" panose="02040603050506020204" pitchFamily="18"/>
              </a:rPr>
              <a:t>Hoàn </a:t>
            </a:r>
            <a:r>
              <a:rPr lang="vi-VN" altLang="en-US" sz="2800" dirty="0">
                <a:solidFill>
                  <a:srgbClr val="000000"/>
                </a:solidFill>
                <a:latin typeface="UTM Avo" panose="02040603050506020204" pitchFamily="18"/>
              </a:rPr>
              <a:t>thành các bài tập trong vở </a:t>
            </a:r>
            <a:r>
              <a:rPr lang="vi-VN" altLang="en-US" sz="2800">
                <a:solidFill>
                  <a:srgbClr val="000000"/>
                </a:solidFill>
                <a:latin typeface="UTM Avo" panose="02040603050506020204" pitchFamily="18"/>
              </a:rPr>
              <a:t>bài tập</a:t>
            </a:r>
            <a:endParaRPr lang="en-US" altLang="en-US" sz="2800" dirty="0">
              <a:solidFill>
                <a:srgbClr val="000000"/>
              </a:solidFill>
              <a:latin typeface="UTM Avo" panose="02040603050506020204" pitchFamily="18"/>
            </a:endParaRPr>
          </a:p>
        </p:txBody>
      </p:sp>
      <p:sp>
        <p:nvSpPr>
          <p:cNvPr id="3" name="Text Placeholder 5">
            <a:extLst>
              <a:ext uri="{FF2B5EF4-FFF2-40B4-BE49-F238E27FC236}">
                <a16:creationId xmlns:a16="http://schemas.microsoft.com/office/drawing/2014/main" id="{92F6D017-1786-395C-6B10-47876A5092F9}"/>
              </a:ext>
            </a:extLst>
          </p:cNvPr>
          <p:cNvSpPr txBox="1">
            <a:spLocks/>
          </p:cNvSpPr>
          <p:nvPr/>
        </p:nvSpPr>
        <p:spPr>
          <a:xfrm>
            <a:off x="1627545" y="3594959"/>
            <a:ext cx="8278456" cy="2131588"/>
          </a:xfrm>
          <a:prstGeom prst="rect">
            <a:avLst/>
          </a:prstGeom>
          <a:solidFill>
            <a:schemeClr val="accent2">
              <a:lumMod val="20000"/>
              <a:lumOff val="80000"/>
            </a:scheme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30200" algn="l" rtl="0">
              <a:lnSpc>
                <a:spcPct val="90000"/>
              </a:lnSpc>
              <a:spcBef>
                <a:spcPts val="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1pPr>
            <a:lvl2pPr marL="914400" marR="0" lvl="1" indent="-330200" algn="l" rtl="0">
              <a:lnSpc>
                <a:spcPct val="100000"/>
              </a:lnSpc>
              <a:spcBef>
                <a:spcPts val="10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2pPr>
            <a:lvl3pPr marL="1371600" marR="0" lvl="2" indent="-330200" algn="l" rtl="0">
              <a:lnSpc>
                <a:spcPct val="100000"/>
              </a:lnSpc>
              <a:spcBef>
                <a:spcPts val="16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3pPr>
            <a:lvl4pPr marL="1828800" marR="0" lvl="3" indent="-330200" algn="l" rtl="0">
              <a:lnSpc>
                <a:spcPct val="100000"/>
              </a:lnSpc>
              <a:spcBef>
                <a:spcPts val="16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4pPr>
            <a:lvl5pPr marL="2286000" marR="0" lvl="4" indent="-330200" algn="l" rtl="0">
              <a:lnSpc>
                <a:spcPct val="100000"/>
              </a:lnSpc>
              <a:spcBef>
                <a:spcPts val="16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5pPr>
            <a:lvl6pPr marL="2743200" marR="0" lvl="5" indent="-330200" algn="l" rtl="0">
              <a:lnSpc>
                <a:spcPct val="100000"/>
              </a:lnSpc>
              <a:spcBef>
                <a:spcPts val="16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6pPr>
            <a:lvl7pPr marL="3200400" marR="0" lvl="6" indent="-330200" algn="l" rtl="0">
              <a:lnSpc>
                <a:spcPct val="100000"/>
              </a:lnSpc>
              <a:spcBef>
                <a:spcPts val="16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7pPr>
            <a:lvl8pPr marL="3657600" marR="0" lvl="7" indent="-330200" algn="l" rtl="0">
              <a:lnSpc>
                <a:spcPct val="100000"/>
              </a:lnSpc>
              <a:spcBef>
                <a:spcPts val="1600"/>
              </a:spcBef>
              <a:spcAft>
                <a:spcPts val="0"/>
              </a:spcAft>
              <a:buClr>
                <a:srgbClr val="446652"/>
              </a:buClr>
              <a:buSzPts val="1600"/>
              <a:buFont typeface="Chivo"/>
              <a:buChar char="○"/>
              <a:defRPr sz="1600" b="0" i="0" u="none" strike="noStrike" cap="none">
                <a:solidFill>
                  <a:srgbClr val="446652"/>
                </a:solidFill>
                <a:latin typeface="Chivo"/>
                <a:ea typeface="Chivo"/>
                <a:cs typeface="Chivo"/>
                <a:sym typeface="Chivo"/>
              </a:defRPr>
            </a:lvl8pPr>
            <a:lvl9pPr marL="4114800" marR="0" lvl="8" indent="-330200" algn="l" rtl="0">
              <a:lnSpc>
                <a:spcPct val="100000"/>
              </a:lnSpc>
              <a:spcBef>
                <a:spcPts val="1600"/>
              </a:spcBef>
              <a:spcAft>
                <a:spcPts val="1600"/>
              </a:spcAft>
              <a:buClr>
                <a:srgbClr val="446652"/>
              </a:buClr>
              <a:buSzPts val="1600"/>
              <a:buFont typeface="Chivo"/>
              <a:buChar char="■"/>
              <a:defRPr sz="1600" b="0" i="0" u="none" strike="noStrike" cap="none">
                <a:solidFill>
                  <a:srgbClr val="446652"/>
                </a:solidFill>
                <a:latin typeface="Chivo"/>
                <a:ea typeface="Chivo"/>
                <a:cs typeface="Chivo"/>
                <a:sym typeface="Chivo"/>
              </a:defRPr>
            </a:lvl9pPr>
          </a:lstStyle>
          <a:p>
            <a:pPr marL="169329" indent="0" algn="just">
              <a:lnSpc>
                <a:spcPct val="150000"/>
              </a:lnSpc>
              <a:buNone/>
            </a:pPr>
            <a:r>
              <a:rPr lang="vi-VN" altLang="en-US" sz="2800">
                <a:solidFill>
                  <a:srgbClr val="000000"/>
                </a:solidFill>
                <a:latin typeface="UTM Avo" panose="02040603050506020204" pitchFamily="18"/>
                <a:cs typeface="Arial" panose="020B0604020202020204" pitchFamily="34" charset="0"/>
              </a:rPr>
              <a:t>Đọc </a:t>
            </a:r>
            <a:r>
              <a:rPr lang="vi-VN" altLang="en-US" sz="2800" dirty="0">
                <a:solidFill>
                  <a:srgbClr val="000000"/>
                </a:solidFill>
                <a:latin typeface="UTM Avo" panose="02040603050506020204" pitchFamily="18"/>
                <a:cs typeface="Arial" panose="020B0604020202020204" pitchFamily="34" charset="0"/>
              </a:rPr>
              <a:t>và trả lời câu hỏi </a:t>
            </a:r>
            <a:r>
              <a:rPr lang="vi-VN" altLang="en-US" sz="2800">
                <a:solidFill>
                  <a:srgbClr val="000000"/>
                </a:solidFill>
                <a:latin typeface="UTM Avo" panose="02040603050506020204" pitchFamily="18"/>
                <a:cs typeface="Arial" panose="020B0604020202020204" pitchFamily="34" charset="0"/>
              </a:rPr>
              <a:t>văn bản</a:t>
            </a:r>
            <a:r>
              <a:rPr lang="vi-VN" altLang="en-US" sz="2800" b="1" i="1">
                <a:solidFill>
                  <a:srgbClr val="000000"/>
                </a:solidFill>
                <a:latin typeface="UTM Avo" panose="02040603050506020204" pitchFamily="18"/>
                <a:cs typeface="Arial" panose="020B0604020202020204" pitchFamily="34" charset="0"/>
              </a:rPr>
              <a:t> </a:t>
            </a:r>
            <a:r>
              <a:rPr lang="vi-VN" altLang="en-US" sz="2800" b="1" dirty="0">
                <a:solidFill>
                  <a:srgbClr val="000000"/>
                </a:solidFill>
                <a:latin typeface="UTM Avo" panose="02040603050506020204" pitchFamily="18"/>
                <a:cs typeface="Arial" panose="020B0604020202020204" pitchFamily="34" charset="0"/>
              </a:rPr>
              <a:t>Thời thơ ấu </a:t>
            </a:r>
            <a:r>
              <a:rPr lang="vi-VN" altLang="en-US" sz="2800" b="1">
                <a:solidFill>
                  <a:srgbClr val="000000"/>
                </a:solidFill>
                <a:latin typeface="UTM Avo" panose="02040603050506020204" pitchFamily="18"/>
                <a:cs typeface="Arial" panose="020B0604020202020204" pitchFamily="34" charset="0"/>
              </a:rPr>
              <a:t>của Hon-</a:t>
            </a:r>
            <a:r>
              <a:rPr lang="en-US" altLang="en-US" sz="2800" b="1">
                <a:solidFill>
                  <a:srgbClr val="000000"/>
                </a:solidFill>
                <a:latin typeface="UTM Avo" panose="02040603050506020204" pitchFamily="18"/>
                <a:cs typeface="Arial" panose="020B0604020202020204" pitchFamily="34" charset="0"/>
              </a:rPr>
              <a:t>đ</a:t>
            </a:r>
            <a:r>
              <a:rPr lang="vi-VN" altLang="en-US" sz="2800" b="1">
                <a:solidFill>
                  <a:srgbClr val="000000"/>
                </a:solidFill>
                <a:latin typeface="UTM Avo" panose="02040603050506020204" pitchFamily="18"/>
                <a:cs typeface="Arial" panose="020B0604020202020204" pitchFamily="34" charset="0"/>
              </a:rPr>
              <a:t>a</a:t>
            </a:r>
            <a:endParaRPr lang="en-US" altLang="en-US" sz="2800" b="1" dirty="0">
              <a:solidFill>
                <a:srgbClr val="000000"/>
              </a:solidFill>
              <a:latin typeface="UTM Avo" panose="02040603050506020204" pitchFamily="18"/>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E0F8732D-AA67-55E1-327E-A00E4BE2E67E}"/>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TextBox 2">
            <a:extLst>
              <a:ext uri="{FF2B5EF4-FFF2-40B4-BE49-F238E27FC236}">
                <a16:creationId xmlns:a16="http://schemas.microsoft.com/office/drawing/2014/main" id="{B3454BE0-2CBC-1A29-FF67-8EAE2910374E}"/>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4" name="Rectangle: Rounded Corners 10">
            <a:extLst>
              <a:ext uri="{FF2B5EF4-FFF2-40B4-BE49-F238E27FC236}">
                <a16:creationId xmlns:a16="http://schemas.microsoft.com/office/drawing/2014/main" id="{150EC2D1-D2A5-5152-DFB8-41A72534A03F}"/>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extBox 4">
            <a:hlinkClick r:id="rId4"/>
            <a:extLst>
              <a:ext uri="{FF2B5EF4-FFF2-40B4-BE49-F238E27FC236}">
                <a16:creationId xmlns:a16="http://schemas.microsoft.com/office/drawing/2014/main" id="{33640418-C335-EBE2-AF7A-01AE482D217A}"/>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6" name="TextBox 5">
            <a:extLst>
              <a:ext uri="{FF2B5EF4-FFF2-40B4-BE49-F238E27FC236}">
                <a16:creationId xmlns:a16="http://schemas.microsoft.com/office/drawing/2014/main" id="{56F5696E-5DA2-55C5-804A-DE7C4D68EC1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D69BF80-8D00-C1CB-1A45-86C9A06755E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565DEB1-0FD1-74F7-AEC6-FC0888C8CF1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1582</Words>
  <Application>Microsoft Office PowerPoint</Application>
  <PresentationFormat>Widescreen</PresentationFormat>
  <Paragraphs>115</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UTM Avo</vt:lpstr>
      <vt:lpstr>Symbol</vt:lpstr>
      <vt:lpstr>Calibri</vt:lpstr>
      <vt:lpstr>Arial</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7</cp:revision>
  <dcterms:created xsi:type="dcterms:W3CDTF">2023-10-19T01:39:18Z</dcterms:created>
  <dcterms:modified xsi:type="dcterms:W3CDTF">2024-02-20T10:08:11Z</dcterms:modified>
</cp:coreProperties>
</file>