
<file path=[Content_Types].xml><?xml version="1.0" encoding="utf-8"?>
<Types xmlns="http://schemas.openxmlformats.org/package/2006/content-types">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 id="2147483660" r:id="rId2"/>
    <p:sldMasterId id="2147483672" r:id="rId3"/>
  </p:sldMasterIdLst>
  <p:notesMasterIdLst>
    <p:notesMasterId r:id="rId29"/>
  </p:notesMasterIdLst>
  <p:sldIdLst>
    <p:sldId id="256" r:id="rId4"/>
    <p:sldId id="260" r:id="rId5"/>
    <p:sldId id="261" r:id="rId6"/>
    <p:sldId id="263" r:id="rId7"/>
    <p:sldId id="265" r:id="rId8"/>
    <p:sldId id="280" r:id="rId9"/>
    <p:sldId id="281" r:id="rId10"/>
    <p:sldId id="282" r:id="rId11"/>
    <p:sldId id="269" r:id="rId12"/>
    <p:sldId id="270" r:id="rId13"/>
    <p:sldId id="271" r:id="rId14"/>
    <p:sldId id="283" r:id="rId15"/>
    <p:sldId id="284" r:id="rId16"/>
    <p:sldId id="285" r:id="rId17"/>
    <p:sldId id="288" r:id="rId18"/>
    <p:sldId id="266" r:id="rId19"/>
    <p:sldId id="267" r:id="rId20"/>
    <p:sldId id="268" r:id="rId21"/>
    <p:sldId id="289" r:id="rId22"/>
    <p:sldId id="290" r:id="rId23"/>
    <p:sldId id="291" r:id="rId24"/>
    <p:sldId id="275" r:id="rId25"/>
    <p:sldId id="276" r:id="rId26"/>
    <p:sldId id="278" r:id="rId27"/>
    <p:sldId id="279" r:id="rId28"/>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31"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1A9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2A5427-7535-4A57-A7A2-DA7D668CA69D}" v="103" dt="2024-02-20T11:59:28.78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132" y="72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3.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microsoft.com/office/2016/11/relationships/changesInfo" Target="changesInfos/changesInfo1.xml"/><Relationship Id="rId10" Type="http://schemas.openxmlformats.org/officeDocument/2006/relationships/slide" Target="slides/slide7.xml"/><Relationship Id="rId19" Type="http://schemas.openxmlformats.org/officeDocument/2006/relationships/slide" Target="slides/slide16.xml"/><Relationship Id="rId31" Type="http://customschemas.google.com/relationships/presentationmetadata" Target="meta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5" Type="http://schemas.openxmlformats.org/officeDocument/2006/relationships/tableStyles" Target="tableStyles.xml"/><Relationship Id="rId8"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49512 Phạm Ngọc Anh" userId="cefd2df1-5fa3-4dec-87c8-c5040616a0c8" providerId="ADAL" clId="{2E2A5427-7535-4A57-A7A2-DA7D668CA69D}"/>
    <pc:docChg chg="custSel addSld delSld modSld sldOrd">
      <pc:chgData name="a49512 Phạm Ngọc Anh" userId="cefd2df1-5fa3-4dec-87c8-c5040616a0c8" providerId="ADAL" clId="{2E2A5427-7535-4A57-A7A2-DA7D668CA69D}" dt="2024-02-20T11:59:33.491" v="314" actId="1076"/>
      <pc:docMkLst>
        <pc:docMk/>
      </pc:docMkLst>
      <pc:sldChg chg="modSp mod">
        <pc:chgData name="a49512 Phạm Ngọc Anh" userId="cefd2df1-5fa3-4dec-87c8-c5040616a0c8" providerId="ADAL" clId="{2E2A5427-7535-4A57-A7A2-DA7D668CA69D}" dt="2024-02-20T11:43:19.103" v="45" actId="20577"/>
        <pc:sldMkLst>
          <pc:docMk/>
          <pc:sldMk cId="0" sldId="256"/>
        </pc:sldMkLst>
        <pc:spChg chg="mod">
          <ac:chgData name="a49512 Phạm Ngọc Anh" userId="cefd2df1-5fa3-4dec-87c8-c5040616a0c8" providerId="ADAL" clId="{2E2A5427-7535-4A57-A7A2-DA7D668CA69D}" dt="2024-02-20T11:43:19.103" v="45" actId="20577"/>
          <ac:spMkLst>
            <pc:docMk/>
            <pc:sldMk cId="0" sldId="256"/>
            <ac:spMk id="236" creationId="{00000000-0000-0000-0000-000000000000}"/>
          </ac:spMkLst>
        </pc:spChg>
      </pc:sldChg>
      <pc:sldChg chg="del">
        <pc:chgData name="a49512 Phạm Ngọc Anh" userId="cefd2df1-5fa3-4dec-87c8-c5040616a0c8" providerId="ADAL" clId="{2E2A5427-7535-4A57-A7A2-DA7D668CA69D}" dt="2024-02-20T11:44:12.494" v="46" actId="47"/>
        <pc:sldMkLst>
          <pc:docMk/>
          <pc:sldMk cId="0" sldId="257"/>
        </pc:sldMkLst>
      </pc:sldChg>
      <pc:sldChg chg="del">
        <pc:chgData name="a49512 Phạm Ngọc Anh" userId="cefd2df1-5fa3-4dec-87c8-c5040616a0c8" providerId="ADAL" clId="{2E2A5427-7535-4A57-A7A2-DA7D668CA69D}" dt="2024-02-20T11:44:12.494" v="46" actId="47"/>
        <pc:sldMkLst>
          <pc:docMk/>
          <pc:sldMk cId="0" sldId="258"/>
        </pc:sldMkLst>
      </pc:sldChg>
      <pc:sldChg chg="del">
        <pc:chgData name="a49512 Phạm Ngọc Anh" userId="cefd2df1-5fa3-4dec-87c8-c5040616a0c8" providerId="ADAL" clId="{2E2A5427-7535-4A57-A7A2-DA7D668CA69D}" dt="2024-02-20T11:44:12.494" v="46" actId="47"/>
        <pc:sldMkLst>
          <pc:docMk/>
          <pc:sldMk cId="0" sldId="259"/>
        </pc:sldMkLst>
      </pc:sldChg>
      <pc:sldChg chg="modSp">
        <pc:chgData name="a49512 Phạm Ngọc Anh" userId="cefd2df1-5fa3-4dec-87c8-c5040616a0c8" providerId="ADAL" clId="{2E2A5427-7535-4A57-A7A2-DA7D668CA69D}" dt="2024-02-20T11:44:16.162" v="47"/>
        <pc:sldMkLst>
          <pc:docMk/>
          <pc:sldMk cId="0" sldId="260"/>
        </pc:sldMkLst>
        <pc:picChg chg="mod">
          <ac:chgData name="a49512 Phạm Ngọc Anh" userId="cefd2df1-5fa3-4dec-87c8-c5040616a0c8" providerId="ADAL" clId="{2E2A5427-7535-4A57-A7A2-DA7D668CA69D}" dt="2024-02-20T11:44:16.162" v="47"/>
          <ac:picMkLst>
            <pc:docMk/>
            <pc:sldMk cId="0" sldId="260"/>
            <ac:picMk id="2" creationId="{73A54AFB-6534-DFEB-C7EF-27CED7963DB4}"/>
          </ac:picMkLst>
        </pc:picChg>
      </pc:sldChg>
      <pc:sldChg chg="addSp delSp modSp mod modAnim">
        <pc:chgData name="a49512 Phạm Ngọc Anh" userId="cefd2df1-5fa3-4dec-87c8-c5040616a0c8" providerId="ADAL" clId="{2E2A5427-7535-4A57-A7A2-DA7D668CA69D}" dt="2024-02-20T11:44:51.451" v="58" actId="1076"/>
        <pc:sldMkLst>
          <pc:docMk/>
          <pc:sldMk cId="0" sldId="261"/>
        </pc:sldMkLst>
        <pc:spChg chg="add mod">
          <ac:chgData name="a49512 Phạm Ngọc Anh" userId="cefd2df1-5fa3-4dec-87c8-c5040616a0c8" providerId="ADAL" clId="{2E2A5427-7535-4A57-A7A2-DA7D668CA69D}" dt="2024-02-20T11:44:41.411" v="53" actId="1076"/>
          <ac:spMkLst>
            <pc:docMk/>
            <pc:sldMk cId="0" sldId="261"/>
            <ac:spMk id="2" creationId="{BF020A27-C98A-2076-7E99-2937CC62B98F}"/>
          </ac:spMkLst>
        </pc:spChg>
        <pc:spChg chg="add del mod">
          <ac:chgData name="a49512 Phạm Ngọc Anh" userId="cefd2df1-5fa3-4dec-87c8-c5040616a0c8" providerId="ADAL" clId="{2E2A5427-7535-4A57-A7A2-DA7D668CA69D}" dt="2024-02-20T11:44:47.941" v="56" actId="478"/>
          <ac:spMkLst>
            <pc:docMk/>
            <pc:sldMk cId="0" sldId="261"/>
            <ac:spMk id="3" creationId="{F3283F8D-3624-9145-E10E-AEE5EDA4E21A}"/>
          </ac:spMkLst>
        </pc:spChg>
        <pc:spChg chg="add mod">
          <ac:chgData name="a49512 Phạm Ngọc Anh" userId="cefd2df1-5fa3-4dec-87c8-c5040616a0c8" providerId="ADAL" clId="{2E2A5427-7535-4A57-A7A2-DA7D668CA69D}" dt="2024-02-20T11:44:44.280" v="54" actId="1076"/>
          <ac:spMkLst>
            <pc:docMk/>
            <pc:sldMk cId="0" sldId="261"/>
            <ac:spMk id="4" creationId="{71D84078-5890-9233-EFED-9B970565144F}"/>
          </ac:spMkLst>
        </pc:spChg>
        <pc:picChg chg="add mod">
          <ac:chgData name="a49512 Phạm Ngọc Anh" userId="cefd2df1-5fa3-4dec-87c8-c5040616a0c8" providerId="ADAL" clId="{2E2A5427-7535-4A57-A7A2-DA7D668CA69D}" dt="2024-02-20T11:44:46.172" v="55" actId="1076"/>
          <ac:picMkLst>
            <pc:docMk/>
            <pc:sldMk cId="0" sldId="261"/>
            <ac:picMk id="5" creationId="{CA656D2E-E6BC-1D36-C311-710E5DE534A8}"/>
          </ac:picMkLst>
        </pc:picChg>
        <pc:picChg chg="add mod">
          <ac:chgData name="a49512 Phạm Ngọc Anh" userId="cefd2df1-5fa3-4dec-87c8-c5040616a0c8" providerId="ADAL" clId="{2E2A5427-7535-4A57-A7A2-DA7D668CA69D}" dt="2024-02-20T11:44:51.451" v="58" actId="1076"/>
          <ac:picMkLst>
            <pc:docMk/>
            <pc:sldMk cId="0" sldId="261"/>
            <ac:picMk id="6" creationId="{AE3BBBAA-41A2-3082-244E-80C3800B431D}"/>
          </ac:picMkLst>
        </pc:picChg>
      </pc:sldChg>
      <pc:sldChg chg="del">
        <pc:chgData name="a49512 Phạm Ngọc Anh" userId="cefd2df1-5fa3-4dec-87c8-c5040616a0c8" providerId="ADAL" clId="{2E2A5427-7535-4A57-A7A2-DA7D668CA69D}" dt="2024-02-20T11:45:01.856" v="59" actId="47"/>
        <pc:sldMkLst>
          <pc:docMk/>
          <pc:sldMk cId="0" sldId="262"/>
        </pc:sldMkLst>
      </pc:sldChg>
      <pc:sldChg chg="modSp">
        <pc:chgData name="a49512 Phạm Ngọc Anh" userId="cefd2df1-5fa3-4dec-87c8-c5040616a0c8" providerId="ADAL" clId="{2E2A5427-7535-4A57-A7A2-DA7D668CA69D}" dt="2024-02-20T11:45:05.376" v="60"/>
        <pc:sldMkLst>
          <pc:docMk/>
          <pc:sldMk cId="0" sldId="263"/>
        </pc:sldMkLst>
        <pc:picChg chg="mod">
          <ac:chgData name="a49512 Phạm Ngọc Anh" userId="cefd2df1-5fa3-4dec-87c8-c5040616a0c8" providerId="ADAL" clId="{2E2A5427-7535-4A57-A7A2-DA7D668CA69D}" dt="2024-02-20T11:45:05.376" v="60"/>
          <ac:picMkLst>
            <pc:docMk/>
            <pc:sldMk cId="0" sldId="263"/>
            <ac:picMk id="2" creationId="{772D489A-2CCE-3466-4C1D-57DF18F662AE}"/>
          </ac:picMkLst>
        </pc:picChg>
      </pc:sldChg>
      <pc:sldChg chg="addSp modSp del modAnim">
        <pc:chgData name="a49512 Phạm Ngọc Anh" userId="cefd2df1-5fa3-4dec-87c8-c5040616a0c8" providerId="ADAL" clId="{2E2A5427-7535-4A57-A7A2-DA7D668CA69D}" dt="2024-02-20T11:45:17.106" v="62" actId="47"/>
        <pc:sldMkLst>
          <pc:docMk/>
          <pc:sldMk cId="0" sldId="264"/>
        </pc:sldMkLst>
        <pc:spChg chg="add mod">
          <ac:chgData name="a49512 Phạm Ngọc Anh" userId="cefd2df1-5fa3-4dec-87c8-c5040616a0c8" providerId="ADAL" clId="{2E2A5427-7535-4A57-A7A2-DA7D668CA69D}" dt="2024-02-20T11:45:13.065" v="61"/>
          <ac:spMkLst>
            <pc:docMk/>
            <pc:sldMk cId="0" sldId="264"/>
            <ac:spMk id="4" creationId="{FFCF83EA-15EB-6571-05FA-B7DB340A95AA}"/>
          </ac:spMkLst>
        </pc:spChg>
        <pc:picChg chg="add mod">
          <ac:chgData name="a49512 Phạm Ngọc Anh" userId="cefd2df1-5fa3-4dec-87c8-c5040616a0c8" providerId="ADAL" clId="{2E2A5427-7535-4A57-A7A2-DA7D668CA69D}" dt="2024-02-20T11:45:13.065" v="61"/>
          <ac:picMkLst>
            <pc:docMk/>
            <pc:sldMk cId="0" sldId="264"/>
            <ac:picMk id="2" creationId="{92AAB092-6195-58D9-5B03-632DCD35A519}"/>
          </ac:picMkLst>
        </pc:picChg>
        <pc:picChg chg="add mod">
          <ac:chgData name="a49512 Phạm Ngọc Anh" userId="cefd2df1-5fa3-4dec-87c8-c5040616a0c8" providerId="ADAL" clId="{2E2A5427-7535-4A57-A7A2-DA7D668CA69D}" dt="2024-02-20T11:45:13.065" v="61"/>
          <ac:picMkLst>
            <pc:docMk/>
            <pc:sldMk cId="0" sldId="264"/>
            <ac:picMk id="3" creationId="{5E40B0F5-8BA4-DD33-2FF9-CE760FA16D69}"/>
          </ac:picMkLst>
        </pc:picChg>
        <pc:picChg chg="add mod">
          <ac:chgData name="a49512 Phạm Ngọc Anh" userId="cefd2df1-5fa3-4dec-87c8-c5040616a0c8" providerId="ADAL" clId="{2E2A5427-7535-4A57-A7A2-DA7D668CA69D}" dt="2024-02-20T11:45:13.065" v="61"/>
          <ac:picMkLst>
            <pc:docMk/>
            <pc:sldMk cId="0" sldId="264"/>
            <ac:picMk id="5" creationId="{B0F0F835-2289-E575-877D-30334820F912}"/>
          </ac:picMkLst>
        </pc:picChg>
        <pc:picChg chg="add mod">
          <ac:chgData name="a49512 Phạm Ngọc Anh" userId="cefd2df1-5fa3-4dec-87c8-c5040616a0c8" providerId="ADAL" clId="{2E2A5427-7535-4A57-A7A2-DA7D668CA69D}" dt="2024-02-20T11:45:13.065" v="61"/>
          <ac:picMkLst>
            <pc:docMk/>
            <pc:sldMk cId="0" sldId="264"/>
            <ac:picMk id="6" creationId="{DE1AF18C-4183-DBCD-FB46-114FD0DC720A}"/>
          </ac:picMkLst>
        </pc:picChg>
        <pc:picChg chg="add mod">
          <ac:chgData name="a49512 Phạm Ngọc Anh" userId="cefd2df1-5fa3-4dec-87c8-c5040616a0c8" providerId="ADAL" clId="{2E2A5427-7535-4A57-A7A2-DA7D668CA69D}" dt="2024-02-20T11:45:13.065" v="61"/>
          <ac:picMkLst>
            <pc:docMk/>
            <pc:sldMk cId="0" sldId="264"/>
            <ac:picMk id="7" creationId="{56EEFE41-846E-576B-DB01-2FD5F6165EBC}"/>
          </ac:picMkLst>
        </pc:picChg>
        <pc:picChg chg="add mod">
          <ac:chgData name="a49512 Phạm Ngọc Anh" userId="cefd2df1-5fa3-4dec-87c8-c5040616a0c8" providerId="ADAL" clId="{2E2A5427-7535-4A57-A7A2-DA7D668CA69D}" dt="2024-02-20T11:45:13.065" v="61"/>
          <ac:picMkLst>
            <pc:docMk/>
            <pc:sldMk cId="0" sldId="264"/>
            <ac:picMk id="8" creationId="{6342E718-FFD4-4872-0DA2-CF333DF3DEB0}"/>
          </ac:picMkLst>
        </pc:picChg>
        <pc:picChg chg="add mod">
          <ac:chgData name="a49512 Phạm Ngọc Anh" userId="cefd2df1-5fa3-4dec-87c8-c5040616a0c8" providerId="ADAL" clId="{2E2A5427-7535-4A57-A7A2-DA7D668CA69D}" dt="2024-02-20T11:45:13.065" v="61"/>
          <ac:picMkLst>
            <pc:docMk/>
            <pc:sldMk cId="0" sldId="264"/>
            <ac:picMk id="9" creationId="{865C2393-FFFA-8DF0-407E-6C2205C0B255}"/>
          </ac:picMkLst>
        </pc:picChg>
        <pc:picChg chg="add mod">
          <ac:chgData name="a49512 Phạm Ngọc Anh" userId="cefd2df1-5fa3-4dec-87c8-c5040616a0c8" providerId="ADAL" clId="{2E2A5427-7535-4A57-A7A2-DA7D668CA69D}" dt="2024-02-20T11:45:13.065" v="61"/>
          <ac:picMkLst>
            <pc:docMk/>
            <pc:sldMk cId="0" sldId="264"/>
            <ac:picMk id="10" creationId="{B75C0F14-3154-27C3-B159-E4E8F450F3D7}"/>
          </ac:picMkLst>
        </pc:picChg>
      </pc:sldChg>
      <pc:sldChg chg="addSp delSp modSp mod modAnim">
        <pc:chgData name="a49512 Phạm Ngọc Anh" userId="cefd2df1-5fa3-4dec-87c8-c5040616a0c8" providerId="ADAL" clId="{2E2A5427-7535-4A57-A7A2-DA7D668CA69D}" dt="2024-02-20T11:45:57.184" v="77" actId="1076"/>
        <pc:sldMkLst>
          <pc:docMk/>
          <pc:sldMk cId="0" sldId="265"/>
        </pc:sldMkLst>
        <pc:spChg chg="add mod">
          <ac:chgData name="a49512 Phạm Ngọc Anh" userId="cefd2df1-5fa3-4dec-87c8-c5040616a0c8" providerId="ADAL" clId="{2E2A5427-7535-4A57-A7A2-DA7D668CA69D}" dt="2024-02-20T11:45:53.150" v="76" actId="1076"/>
          <ac:spMkLst>
            <pc:docMk/>
            <pc:sldMk cId="0" sldId="265"/>
            <ac:spMk id="4" creationId="{D1995040-66AB-49B8-9213-ADE106628258}"/>
          </ac:spMkLst>
        </pc:spChg>
        <pc:picChg chg="add del mod">
          <ac:chgData name="a49512 Phạm Ngọc Anh" userId="cefd2df1-5fa3-4dec-87c8-c5040616a0c8" providerId="ADAL" clId="{2E2A5427-7535-4A57-A7A2-DA7D668CA69D}" dt="2024-02-20T11:45:31.771" v="70" actId="478"/>
          <ac:picMkLst>
            <pc:docMk/>
            <pc:sldMk cId="0" sldId="265"/>
            <ac:picMk id="2" creationId="{F43BE2AF-D2C1-C642-C318-F2045D98ADE0}"/>
          </ac:picMkLst>
        </pc:picChg>
        <pc:picChg chg="add mod">
          <ac:chgData name="a49512 Phạm Ngọc Anh" userId="cefd2df1-5fa3-4dec-87c8-c5040616a0c8" providerId="ADAL" clId="{2E2A5427-7535-4A57-A7A2-DA7D668CA69D}" dt="2024-02-20T11:45:39.209" v="73" actId="1076"/>
          <ac:picMkLst>
            <pc:docMk/>
            <pc:sldMk cId="0" sldId="265"/>
            <ac:picMk id="3" creationId="{34961420-AFBC-A097-4DBE-EFBE0B222C99}"/>
          </ac:picMkLst>
        </pc:picChg>
        <pc:picChg chg="add mod">
          <ac:chgData name="a49512 Phạm Ngọc Anh" userId="cefd2df1-5fa3-4dec-87c8-c5040616a0c8" providerId="ADAL" clId="{2E2A5427-7535-4A57-A7A2-DA7D668CA69D}" dt="2024-02-20T11:45:57.184" v="77" actId="1076"/>
          <ac:picMkLst>
            <pc:docMk/>
            <pc:sldMk cId="0" sldId="265"/>
            <ac:picMk id="5" creationId="{4E88C215-2743-7308-D3ED-EDC61834115A}"/>
          </ac:picMkLst>
        </pc:picChg>
        <pc:picChg chg="add mod">
          <ac:chgData name="a49512 Phạm Ngọc Anh" userId="cefd2df1-5fa3-4dec-87c8-c5040616a0c8" providerId="ADAL" clId="{2E2A5427-7535-4A57-A7A2-DA7D668CA69D}" dt="2024-02-20T11:45:57.184" v="77" actId="1076"/>
          <ac:picMkLst>
            <pc:docMk/>
            <pc:sldMk cId="0" sldId="265"/>
            <ac:picMk id="6" creationId="{6414FCA5-A64D-E103-3F8A-0B992B8C265F}"/>
          </ac:picMkLst>
        </pc:picChg>
        <pc:picChg chg="add mod">
          <ac:chgData name="a49512 Phạm Ngọc Anh" userId="cefd2df1-5fa3-4dec-87c8-c5040616a0c8" providerId="ADAL" clId="{2E2A5427-7535-4A57-A7A2-DA7D668CA69D}" dt="2024-02-20T11:45:57.184" v="77" actId="1076"/>
          <ac:picMkLst>
            <pc:docMk/>
            <pc:sldMk cId="0" sldId="265"/>
            <ac:picMk id="7" creationId="{3DCA2B39-745F-D821-0419-FEF2AEC4A6FE}"/>
          </ac:picMkLst>
        </pc:picChg>
        <pc:picChg chg="add mod">
          <ac:chgData name="a49512 Phạm Ngọc Anh" userId="cefd2df1-5fa3-4dec-87c8-c5040616a0c8" providerId="ADAL" clId="{2E2A5427-7535-4A57-A7A2-DA7D668CA69D}" dt="2024-02-20T11:45:57.184" v="77" actId="1076"/>
          <ac:picMkLst>
            <pc:docMk/>
            <pc:sldMk cId="0" sldId="265"/>
            <ac:picMk id="8" creationId="{E7E28BFF-70DE-616D-2E03-63F71212839D}"/>
          </ac:picMkLst>
        </pc:picChg>
        <pc:picChg chg="add mod">
          <ac:chgData name="a49512 Phạm Ngọc Anh" userId="cefd2df1-5fa3-4dec-87c8-c5040616a0c8" providerId="ADAL" clId="{2E2A5427-7535-4A57-A7A2-DA7D668CA69D}" dt="2024-02-20T11:45:57.184" v="77" actId="1076"/>
          <ac:picMkLst>
            <pc:docMk/>
            <pc:sldMk cId="0" sldId="265"/>
            <ac:picMk id="9" creationId="{68A2393B-E8BB-708E-586C-0F7F68468F1B}"/>
          </ac:picMkLst>
        </pc:picChg>
        <pc:picChg chg="add mod">
          <ac:chgData name="a49512 Phạm Ngọc Anh" userId="cefd2df1-5fa3-4dec-87c8-c5040616a0c8" providerId="ADAL" clId="{2E2A5427-7535-4A57-A7A2-DA7D668CA69D}" dt="2024-02-20T11:45:57.184" v="77" actId="1076"/>
          <ac:picMkLst>
            <pc:docMk/>
            <pc:sldMk cId="0" sldId="265"/>
            <ac:picMk id="10" creationId="{39A2EAF0-76AD-F6DB-CC1F-1EDF5D9ED83E}"/>
          </ac:picMkLst>
        </pc:picChg>
      </pc:sldChg>
      <pc:sldChg chg="modSp add del setBg">
        <pc:chgData name="a49512 Phạm Ngọc Anh" userId="cefd2df1-5fa3-4dec-87c8-c5040616a0c8" providerId="ADAL" clId="{2E2A5427-7535-4A57-A7A2-DA7D668CA69D}" dt="2024-02-20T11:54:23.772" v="226"/>
        <pc:sldMkLst>
          <pc:docMk/>
          <pc:sldMk cId="0" sldId="266"/>
        </pc:sldMkLst>
        <pc:picChg chg="mod">
          <ac:chgData name="a49512 Phạm Ngọc Anh" userId="cefd2df1-5fa3-4dec-87c8-c5040616a0c8" providerId="ADAL" clId="{2E2A5427-7535-4A57-A7A2-DA7D668CA69D}" dt="2024-02-20T11:54:23.772" v="226"/>
          <ac:picMkLst>
            <pc:docMk/>
            <pc:sldMk cId="0" sldId="266"/>
            <ac:picMk id="2" creationId="{42910508-A1B1-CB0D-8449-76315D0561FC}"/>
          </ac:picMkLst>
        </pc:picChg>
      </pc:sldChg>
      <pc:sldChg chg="addSp modSp add del mod setBg modAnim">
        <pc:chgData name="a49512 Phạm Ngọc Anh" userId="cefd2df1-5fa3-4dec-87c8-c5040616a0c8" providerId="ADAL" clId="{2E2A5427-7535-4A57-A7A2-DA7D668CA69D}" dt="2024-02-20T11:59:06.004" v="307" actId="207"/>
        <pc:sldMkLst>
          <pc:docMk/>
          <pc:sldMk cId="0" sldId="267"/>
        </pc:sldMkLst>
        <pc:spChg chg="add mod">
          <ac:chgData name="a49512 Phạm Ngọc Anh" userId="cefd2df1-5fa3-4dec-87c8-c5040616a0c8" providerId="ADAL" clId="{2E2A5427-7535-4A57-A7A2-DA7D668CA69D}" dt="2024-02-20T11:54:49.427" v="239" actId="1076"/>
          <ac:spMkLst>
            <pc:docMk/>
            <pc:sldMk cId="0" sldId="267"/>
            <ac:spMk id="2" creationId="{35E570BF-5645-58E5-CE76-37EEF9860F11}"/>
          </ac:spMkLst>
        </pc:spChg>
        <pc:spChg chg="add mod">
          <ac:chgData name="a49512 Phạm Ngọc Anh" userId="cefd2df1-5fa3-4dec-87c8-c5040616a0c8" providerId="ADAL" clId="{2E2A5427-7535-4A57-A7A2-DA7D668CA69D}" dt="2024-02-20T11:54:40.291" v="233" actId="1076"/>
          <ac:spMkLst>
            <pc:docMk/>
            <pc:sldMk cId="0" sldId="267"/>
            <ac:spMk id="3" creationId="{306C913D-63E2-2D8A-B63E-5E3BE10FF88F}"/>
          </ac:spMkLst>
        </pc:spChg>
        <pc:spChg chg="add mod">
          <ac:chgData name="a49512 Phạm Ngọc Anh" userId="cefd2df1-5fa3-4dec-87c8-c5040616a0c8" providerId="ADAL" clId="{2E2A5427-7535-4A57-A7A2-DA7D668CA69D}" dt="2024-02-20T11:59:06.004" v="307" actId="207"/>
          <ac:spMkLst>
            <pc:docMk/>
            <pc:sldMk cId="0" sldId="267"/>
            <ac:spMk id="4" creationId="{D201F20D-4C1D-9D9D-323A-5B6A289550FD}"/>
          </ac:spMkLst>
        </pc:spChg>
      </pc:sldChg>
      <pc:sldChg chg="addSp delSp modSp add del mod setBg modAnim">
        <pc:chgData name="a49512 Phạm Ngọc Anh" userId="cefd2df1-5fa3-4dec-87c8-c5040616a0c8" providerId="ADAL" clId="{2E2A5427-7535-4A57-A7A2-DA7D668CA69D}" dt="2024-02-20T11:55:53.800" v="259"/>
        <pc:sldMkLst>
          <pc:docMk/>
          <pc:sldMk cId="0" sldId="268"/>
        </pc:sldMkLst>
        <pc:spChg chg="add del mod">
          <ac:chgData name="a49512 Phạm Ngọc Anh" userId="cefd2df1-5fa3-4dec-87c8-c5040616a0c8" providerId="ADAL" clId="{2E2A5427-7535-4A57-A7A2-DA7D668CA69D}" dt="2024-02-20T11:55:13.448" v="246" actId="478"/>
          <ac:spMkLst>
            <pc:docMk/>
            <pc:sldMk cId="0" sldId="268"/>
            <ac:spMk id="2" creationId="{BD3A617C-5278-1024-5929-45E22FCADECE}"/>
          </ac:spMkLst>
        </pc:spChg>
        <pc:spChg chg="add mod">
          <ac:chgData name="a49512 Phạm Ngọc Anh" userId="cefd2df1-5fa3-4dec-87c8-c5040616a0c8" providerId="ADAL" clId="{2E2A5427-7535-4A57-A7A2-DA7D668CA69D}" dt="2024-02-20T11:55:38.365" v="253" actId="1076"/>
          <ac:spMkLst>
            <pc:docMk/>
            <pc:sldMk cId="0" sldId="268"/>
            <ac:spMk id="3" creationId="{5073D5DE-8956-C2E7-C5CD-7E2861D2CEA5}"/>
          </ac:spMkLst>
        </pc:spChg>
        <pc:spChg chg="add mod">
          <ac:chgData name="a49512 Phạm Ngọc Anh" userId="cefd2df1-5fa3-4dec-87c8-c5040616a0c8" providerId="ADAL" clId="{2E2A5427-7535-4A57-A7A2-DA7D668CA69D}" dt="2024-02-20T11:55:41.218" v="254" actId="1076"/>
          <ac:spMkLst>
            <pc:docMk/>
            <pc:sldMk cId="0" sldId="268"/>
            <ac:spMk id="4" creationId="{1BB5FA3B-CB67-4E9B-FB71-1F99E2F66CA4}"/>
          </ac:spMkLst>
        </pc:spChg>
        <pc:picChg chg="add mod">
          <ac:chgData name="a49512 Phạm Ngọc Anh" userId="cefd2df1-5fa3-4dec-87c8-c5040616a0c8" providerId="ADAL" clId="{2E2A5427-7535-4A57-A7A2-DA7D668CA69D}" dt="2024-02-20T11:55:43.167" v="255" actId="1076"/>
          <ac:picMkLst>
            <pc:docMk/>
            <pc:sldMk cId="0" sldId="268"/>
            <ac:picMk id="5" creationId="{30481A28-D3AE-EE89-1060-FBE7EA00DB28}"/>
          </ac:picMkLst>
        </pc:picChg>
      </pc:sldChg>
      <pc:sldChg chg="modSp">
        <pc:chgData name="a49512 Phạm Ngọc Anh" userId="cefd2df1-5fa3-4dec-87c8-c5040616a0c8" providerId="ADAL" clId="{2E2A5427-7535-4A57-A7A2-DA7D668CA69D}" dt="2024-02-20T11:49:03.376" v="128"/>
        <pc:sldMkLst>
          <pc:docMk/>
          <pc:sldMk cId="0" sldId="269"/>
        </pc:sldMkLst>
        <pc:picChg chg="mod">
          <ac:chgData name="a49512 Phạm Ngọc Anh" userId="cefd2df1-5fa3-4dec-87c8-c5040616a0c8" providerId="ADAL" clId="{2E2A5427-7535-4A57-A7A2-DA7D668CA69D}" dt="2024-02-20T11:49:03.376" v="128"/>
          <ac:picMkLst>
            <pc:docMk/>
            <pc:sldMk cId="0" sldId="269"/>
            <ac:picMk id="2" creationId="{4B7F9D87-49DF-FAB9-35B3-E7EF5C1FAF96}"/>
          </ac:picMkLst>
        </pc:picChg>
      </pc:sldChg>
      <pc:sldChg chg="addSp modSp mod modAnim">
        <pc:chgData name="a49512 Phạm Ngọc Anh" userId="cefd2df1-5fa3-4dec-87c8-c5040616a0c8" providerId="ADAL" clId="{2E2A5427-7535-4A57-A7A2-DA7D668CA69D}" dt="2024-02-20T11:58:52.487" v="306" actId="207"/>
        <pc:sldMkLst>
          <pc:docMk/>
          <pc:sldMk cId="0" sldId="270"/>
        </pc:sldMkLst>
        <pc:spChg chg="add mod">
          <ac:chgData name="a49512 Phạm Ngọc Anh" userId="cefd2df1-5fa3-4dec-87c8-c5040616a0c8" providerId="ADAL" clId="{2E2A5427-7535-4A57-A7A2-DA7D668CA69D}" dt="2024-02-20T11:49:29.179" v="137" actId="1076"/>
          <ac:spMkLst>
            <pc:docMk/>
            <pc:sldMk cId="0" sldId="270"/>
            <ac:spMk id="2" creationId="{BCB2D554-4B0C-B5C2-1253-E9812684D6A9}"/>
          </ac:spMkLst>
        </pc:spChg>
        <pc:spChg chg="add mod">
          <ac:chgData name="a49512 Phạm Ngọc Anh" userId="cefd2df1-5fa3-4dec-87c8-c5040616a0c8" providerId="ADAL" clId="{2E2A5427-7535-4A57-A7A2-DA7D668CA69D}" dt="2024-02-20T11:49:30.598" v="138" actId="1076"/>
          <ac:spMkLst>
            <pc:docMk/>
            <pc:sldMk cId="0" sldId="270"/>
            <ac:spMk id="3" creationId="{6585A301-7440-3C85-8F21-40CB73A7D3A6}"/>
          </ac:spMkLst>
        </pc:spChg>
        <pc:spChg chg="add mod">
          <ac:chgData name="a49512 Phạm Ngọc Anh" userId="cefd2df1-5fa3-4dec-87c8-c5040616a0c8" providerId="ADAL" clId="{2E2A5427-7535-4A57-A7A2-DA7D668CA69D}" dt="2024-02-20T11:58:52.487" v="306" actId="207"/>
          <ac:spMkLst>
            <pc:docMk/>
            <pc:sldMk cId="0" sldId="270"/>
            <ac:spMk id="4" creationId="{FC7BE44B-A809-23ED-A742-DB73612ACA09}"/>
          </ac:spMkLst>
        </pc:spChg>
      </pc:sldChg>
      <pc:sldChg chg="addSp delSp modSp mod modAnim">
        <pc:chgData name="a49512 Phạm Ngọc Anh" userId="cefd2df1-5fa3-4dec-87c8-c5040616a0c8" providerId="ADAL" clId="{2E2A5427-7535-4A57-A7A2-DA7D668CA69D}" dt="2024-02-20T11:50:17.558" v="158" actId="1076"/>
        <pc:sldMkLst>
          <pc:docMk/>
          <pc:sldMk cId="0" sldId="271"/>
        </pc:sldMkLst>
        <pc:spChg chg="add del mod">
          <ac:chgData name="a49512 Phạm Ngọc Anh" userId="cefd2df1-5fa3-4dec-87c8-c5040616a0c8" providerId="ADAL" clId="{2E2A5427-7535-4A57-A7A2-DA7D668CA69D}" dt="2024-02-20T11:50:01.664" v="150" actId="478"/>
          <ac:spMkLst>
            <pc:docMk/>
            <pc:sldMk cId="0" sldId="271"/>
            <ac:spMk id="2" creationId="{326CE89A-15E8-4EFB-E210-7ED1E67BEE85}"/>
          </ac:spMkLst>
        </pc:spChg>
        <pc:spChg chg="add mod">
          <ac:chgData name="a49512 Phạm Ngọc Anh" userId="cefd2df1-5fa3-4dec-87c8-c5040616a0c8" providerId="ADAL" clId="{2E2A5427-7535-4A57-A7A2-DA7D668CA69D}" dt="2024-02-20T11:50:12.581" v="156" actId="1076"/>
          <ac:spMkLst>
            <pc:docMk/>
            <pc:sldMk cId="0" sldId="271"/>
            <ac:spMk id="3" creationId="{352D6D31-9D8D-AB6F-3BD8-BEDAB0C5D7D3}"/>
          </ac:spMkLst>
        </pc:spChg>
        <pc:spChg chg="add mod">
          <ac:chgData name="a49512 Phạm Ngọc Anh" userId="cefd2df1-5fa3-4dec-87c8-c5040616a0c8" providerId="ADAL" clId="{2E2A5427-7535-4A57-A7A2-DA7D668CA69D}" dt="2024-02-20T11:50:17.558" v="158" actId="1076"/>
          <ac:spMkLst>
            <pc:docMk/>
            <pc:sldMk cId="0" sldId="271"/>
            <ac:spMk id="4" creationId="{9C8E6481-C1F0-16FD-B94B-42D41CD4400D}"/>
          </ac:spMkLst>
        </pc:spChg>
        <pc:picChg chg="add mod">
          <ac:chgData name="a49512 Phạm Ngọc Anh" userId="cefd2df1-5fa3-4dec-87c8-c5040616a0c8" providerId="ADAL" clId="{2E2A5427-7535-4A57-A7A2-DA7D668CA69D}" dt="2024-02-20T11:50:09.423" v="154" actId="1076"/>
          <ac:picMkLst>
            <pc:docMk/>
            <pc:sldMk cId="0" sldId="271"/>
            <ac:picMk id="5" creationId="{2A1312BF-159C-1D59-9A35-D878D864C88A}"/>
          </ac:picMkLst>
        </pc:picChg>
      </pc:sldChg>
      <pc:sldChg chg="del">
        <pc:chgData name="a49512 Phạm Ngọc Anh" userId="cefd2df1-5fa3-4dec-87c8-c5040616a0c8" providerId="ADAL" clId="{2E2A5427-7535-4A57-A7A2-DA7D668CA69D}" dt="2024-02-20T11:53:27.471" v="215" actId="47"/>
        <pc:sldMkLst>
          <pc:docMk/>
          <pc:sldMk cId="0" sldId="272"/>
        </pc:sldMkLst>
      </pc:sldChg>
      <pc:sldChg chg="del">
        <pc:chgData name="a49512 Phạm Ngọc Anh" userId="cefd2df1-5fa3-4dec-87c8-c5040616a0c8" providerId="ADAL" clId="{2E2A5427-7535-4A57-A7A2-DA7D668CA69D}" dt="2024-02-20T11:53:27.471" v="215" actId="47"/>
        <pc:sldMkLst>
          <pc:docMk/>
          <pc:sldMk cId="0" sldId="273"/>
        </pc:sldMkLst>
      </pc:sldChg>
      <pc:sldChg chg="del">
        <pc:chgData name="a49512 Phạm Ngọc Anh" userId="cefd2df1-5fa3-4dec-87c8-c5040616a0c8" providerId="ADAL" clId="{2E2A5427-7535-4A57-A7A2-DA7D668CA69D}" dt="2024-02-20T11:53:27.471" v="215" actId="47"/>
        <pc:sldMkLst>
          <pc:docMk/>
          <pc:sldMk cId="0" sldId="274"/>
        </pc:sldMkLst>
      </pc:sldChg>
      <pc:sldChg chg="modSp">
        <pc:chgData name="a49512 Phạm Ngọc Anh" userId="cefd2df1-5fa3-4dec-87c8-c5040616a0c8" providerId="ADAL" clId="{2E2A5427-7535-4A57-A7A2-DA7D668CA69D}" dt="2024-02-20T11:58:21.928" v="305"/>
        <pc:sldMkLst>
          <pc:docMk/>
          <pc:sldMk cId="0" sldId="275"/>
        </pc:sldMkLst>
        <pc:picChg chg="mod">
          <ac:chgData name="a49512 Phạm Ngọc Anh" userId="cefd2df1-5fa3-4dec-87c8-c5040616a0c8" providerId="ADAL" clId="{2E2A5427-7535-4A57-A7A2-DA7D668CA69D}" dt="2024-02-20T11:58:21.928" v="305"/>
          <ac:picMkLst>
            <pc:docMk/>
            <pc:sldMk cId="0" sldId="275"/>
            <ac:picMk id="2" creationId="{1C98FC0D-FB32-E540-A35B-403AAA40CBE7}"/>
          </ac:picMkLst>
        </pc:picChg>
      </pc:sldChg>
      <pc:sldChg chg="addSp delSp modSp mod delAnim modAnim">
        <pc:chgData name="a49512 Phạm Ngọc Anh" userId="cefd2df1-5fa3-4dec-87c8-c5040616a0c8" providerId="ADAL" clId="{2E2A5427-7535-4A57-A7A2-DA7D668CA69D}" dt="2024-02-20T11:59:28.787" v="313"/>
        <pc:sldMkLst>
          <pc:docMk/>
          <pc:sldMk cId="0" sldId="276"/>
        </pc:sldMkLst>
        <pc:spChg chg="add del mod">
          <ac:chgData name="a49512 Phạm Ngọc Anh" userId="cefd2df1-5fa3-4dec-87c8-c5040616a0c8" providerId="ADAL" clId="{2E2A5427-7535-4A57-A7A2-DA7D668CA69D}" dt="2024-02-20T11:58:07.258" v="302" actId="478"/>
          <ac:spMkLst>
            <pc:docMk/>
            <pc:sldMk cId="0" sldId="276"/>
            <ac:spMk id="2" creationId="{D9057EF5-D559-3C6C-9BF2-CD89D32E01BB}"/>
          </ac:spMkLst>
        </pc:spChg>
        <pc:spChg chg="add mod">
          <ac:chgData name="a49512 Phạm Ngọc Anh" userId="cefd2df1-5fa3-4dec-87c8-c5040616a0c8" providerId="ADAL" clId="{2E2A5427-7535-4A57-A7A2-DA7D668CA69D}" dt="2024-02-20T11:58:11.727" v="304" actId="1076"/>
          <ac:spMkLst>
            <pc:docMk/>
            <pc:sldMk cId="0" sldId="276"/>
            <ac:spMk id="3" creationId="{5F3AFEBE-2B85-FB46-A6B4-8FD40F753D13}"/>
          </ac:spMkLst>
        </pc:spChg>
        <pc:spChg chg="add mod">
          <ac:chgData name="a49512 Phạm Ngọc Anh" userId="cefd2df1-5fa3-4dec-87c8-c5040616a0c8" providerId="ADAL" clId="{2E2A5427-7535-4A57-A7A2-DA7D668CA69D}" dt="2024-02-20T11:58:10.468" v="303" actId="1076"/>
          <ac:spMkLst>
            <pc:docMk/>
            <pc:sldMk cId="0" sldId="276"/>
            <ac:spMk id="5" creationId="{3CB2902C-19A9-FC1F-F739-93CD046F4E4D}"/>
          </ac:spMkLst>
        </pc:spChg>
        <pc:picChg chg="add mod">
          <ac:chgData name="a49512 Phạm Ngọc Anh" userId="cefd2df1-5fa3-4dec-87c8-c5040616a0c8" providerId="ADAL" clId="{2E2A5427-7535-4A57-A7A2-DA7D668CA69D}" dt="2024-02-20T11:57:58.926" v="298" actId="1076"/>
          <ac:picMkLst>
            <pc:docMk/>
            <pc:sldMk cId="0" sldId="276"/>
            <ac:picMk id="4" creationId="{DE187EC6-D539-62D1-FA85-E6802478E9E6}"/>
          </ac:picMkLst>
        </pc:picChg>
      </pc:sldChg>
      <pc:sldChg chg="del">
        <pc:chgData name="a49512 Phạm Ngọc Anh" userId="cefd2df1-5fa3-4dec-87c8-c5040616a0c8" providerId="ADAL" clId="{2E2A5427-7535-4A57-A7A2-DA7D668CA69D}" dt="2024-02-20T11:57:43.514" v="291" actId="47"/>
        <pc:sldMkLst>
          <pc:docMk/>
          <pc:sldMk cId="0" sldId="277"/>
        </pc:sldMkLst>
      </pc:sldChg>
      <pc:sldChg chg="addSp modSp add mod modAnim">
        <pc:chgData name="a49512 Phạm Ngọc Anh" userId="cefd2df1-5fa3-4dec-87c8-c5040616a0c8" providerId="ADAL" clId="{2E2A5427-7535-4A57-A7A2-DA7D668CA69D}" dt="2024-02-20T11:46:57.926" v="85" actId="1076"/>
        <pc:sldMkLst>
          <pc:docMk/>
          <pc:sldMk cId="103534699" sldId="280"/>
        </pc:sldMkLst>
        <pc:spChg chg="add mod">
          <ac:chgData name="a49512 Phạm Ngọc Anh" userId="cefd2df1-5fa3-4dec-87c8-c5040616a0c8" providerId="ADAL" clId="{2E2A5427-7535-4A57-A7A2-DA7D668CA69D}" dt="2024-02-20T11:46:26.560" v="81" actId="255"/>
          <ac:spMkLst>
            <pc:docMk/>
            <pc:sldMk cId="103534699" sldId="280"/>
            <ac:spMk id="2" creationId="{60EB30A7-90FA-52BA-4425-32AEDD73300C}"/>
          </ac:spMkLst>
        </pc:spChg>
        <pc:spChg chg="add mod">
          <ac:chgData name="a49512 Phạm Ngọc Anh" userId="cefd2df1-5fa3-4dec-87c8-c5040616a0c8" providerId="ADAL" clId="{2E2A5427-7535-4A57-A7A2-DA7D668CA69D}" dt="2024-02-20T11:46:57.926" v="85" actId="1076"/>
          <ac:spMkLst>
            <pc:docMk/>
            <pc:sldMk cId="103534699" sldId="280"/>
            <ac:spMk id="3" creationId="{74C2BF24-AA11-27C6-7FA9-35BD3B8345DC}"/>
          </ac:spMkLst>
        </pc:spChg>
        <pc:picChg chg="add mod">
          <ac:chgData name="a49512 Phạm Ngọc Anh" userId="cefd2df1-5fa3-4dec-87c8-c5040616a0c8" providerId="ADAL" clId="{2E2A5427-7535-4A57-A7A2-DA7D668CA69D}" dt="2024-02-20T11:46:57.926" v="85" actId="1076"/>
          <ac:picMkLst>
            <pc:docMk/>
            <pc:sldMk cId="103534699" sldId="280"/>
            <ac:picMk id="4" creationId="{0FCC4DC3-2A07-41D1-E14A-C55F663A3160}"/>
          </ac:picMkLst>
        </pc:picChg>
      </pc:sldChg>
      <pc:sldChg chg="addSp modSp add mod modAnim">
        <pc:chgData name="a49512 Phạm Ngọc Anh" userId="cefd2df1-5fa3-4dec-87c8-c5040616a0c8" providerId="ADAL" clId="{2E2A5427-7535-4A57-A7A2-DA7D668CA69D}" dt="2024-02-20T11:47:46.661" v="116" actId="1076"/>
        <pc:sldMkLst>
          <pc:docMk/>
          <pc:sldMk cId="1514695672" sldId="281"/>
        </pc:sldMkLst>
        <pc:spChg chg="add mod">
          <ac:chgData name="a49512 Phạm Ngọc Anh" userId="cefd2df1-5fa3-4dec-87c8-c5040616a0c8" providerId="ADAL" clId="{2E2A5427-7535-4A57-A7A2-DA7D668CA69D}" dt="2024-02-20T11:47:06.812" v="90" actId="1076"/>
          <ac:spMkLst>
            <pc:docMk/>
            <pc:sldMk cId="1514695672" sldId="281"/>
            <ac:spMk id="2" creationId="{D9B1123E-224D-EE9B-6154-B4C91191D865}"/>
          </ac:spMkLst>
        </pc:spChg>
        <pc:spChg chg="add mod">
          <ac:chgData name="a49512 Phạm Ngọc Anh" userId="cefd2df1-5fa3-4dec-87c8-c5040616a0c8" providerId="ADAL" clId="{2E2A5427-7535-4A57-A7A2-DA7D668CA69D}" dt="2024-02-20T11:47:42.885" v="114" actId="1076"/>
          <ac:spMkLst>
            <pc:docMk/>
            <pc:sldMk cId="1514695672" sldId="281"/>
            <ac:spMk id="3" creationId="{7B26601C-6C3A-C44C-F3BD-380A8E54A64E}"/>
          </ac:spMkLst>
        </pc:spChg>
        <pc:spChg chg="add mod">
          <ac:chgData name="a49512 Phạm Ngọc Anh" userId="cefd2df1-5fa3-4dec-87c8-c5040616a0c8" providerId="ADAL" clId="{2E2A5427-7535-4A57-A7A2-DA7D668CA69D}" dt="2024-02-20T11:47:46.661" v="116" actId="1076"/>
          <ac:spMkLst>
            <pc:docMk/>
            <pc:sldMk cId="1514695672" sldId="281"/>
            <ac:spMk id="4" creationId="{73EB03AE-B3C9-A2CF-857B-A291D3BBC3A2}"/>
          </ac:spMkLst>
        </pc:spChg>
        <pc:spChg chg="add mod">
          <ac:chgData name="a49512 Phạm Ngọc Anh" userId="cefd2df1-5fa3-4dec-87c8-c5040616a0c8" providerId="ADAL" clId="{2E2A5427-7535-4A57-A7A2-DA7D668CA69D}" dt="2024-02-20T11:47:40.307" v="113" actId="1076"/>
          <ac:spMkLst>
            <pc:docMk/>
            <pc:sldMk cId="1514695672" sldId="281"/>
            <ac:spMk id="5" creationId="{8ADC19BD-D214-4AB3-332C-3BF62FB649FC}"/>
          </ac:spMkLst>
        </pc:spChg>
        <pc:picChg chg="add mod">
          <ac:chgData name="a49512 Phạm Ngọc Anh" userId="cefd2df1-5fa3-4dec-87c8-c5040616a0c8" providerId="ADAL" clId="{2E2A5427-7535-4A57-A7A2-DA7D668CA69D}" dt="2024-02-20T11:47:13.874" v="94" actId="1076"/>
          <ac:picMkLst>
            <pc:docMk/>
            <pc:sldMk cId="1514695672" sldId="281"/>
            <ac:picMk id="6" creationId="{EE0D92C7-F14B-F45C-F47A-56897F621033}"/>
          </ac:picMkLst>
        </pc:picChg>
      </pc:sldChg>
      <pc:sldChg chg="addSp modSp add mod modAnim">
        <pc:chgData name="a49512 Phạm Ngọc Anh" userId="cefd2df1-5fa3-4dec-87c8-c5040616a0c8" providerId="ADAL" clId="{2E2A5427-7535-4A57-A7A2-DA7D668CA69D}" dt="2024-02-20T11:48:25.405" v="126" actId="1076"/>
        <pc:sldMkLst>
          <pc:docMk/>
          <pc:sldMk cId="1735621975" sldId="282"/>
        </pc:sldMkLst>
        <pc:spChg chg="add mod">
          <ac:chgData name="a49512 Phạm Ngọc Anh" userId="cefd2df1-5fa3-4dec-87c8-c5040616a0c8" providerId="ADAL" clId="{2E2A5427-7535-4A57-A7A2-DA7D668CA69D}" dt="2024-02-20T11:48:25.405" v="126" actId="1076"/>
          <ac:spMkLst>
            <pc:docMk/>
            <pc:sldMk cId="1735621975" sldId="282"/>
            <ac:spMk id="2" creationId="{B7D94A5B-C84E-7DA2-684B-7B941B36C8B7}"/>
          </ac:spMkLst>
        </pc:spChg>
        <pc:spChg chg="add mod">
          <ac:chgData name="a49512 Phạm Ngọc Anh" userId="cefd2df1-5fa3-4dec-87c8-c5040616a0c8" providerId="ADAL" clId="{2E2A5427-7535-4A57-A7A2-DA7D668CA69D}" dt="2024-02-20T11:48:22.495" v="125" actId="1076"/>
          <ac:spMkLst>
            <pc:docMk/>
            <pc:sldMk cId="1735621975" sldId="282"/>
            <ac:spMk id="3" creationId="{D81B7A3E-120F-3CC9-ABAB-5C3EFFC52F95}"/>
          </ac:spMkLst>
        </pc:spChg>
        <pc:spChg chg="add mod">
          <ac:chgData name="a49512 Phạm Ngọc Anh" userId="cefd2df1-5fa3-4dec-87c8-c5040616a0c8" providerId="ADAL" clId="{2E2A5427-7535-4A57-A7A2-DA7D668CA69D}" dt="2024-02-20T11:48:22.495" v="125" actId="1076"/>
          <ac:spMkLst>
            <pc:docMk/>
            <pc:sldMk cId="1735621975" sldId="282"/>
            <ac:spMk id="4" creationId="{2B1D169D-A6D4-5639-17C3-174ACD0B2352}"/>
          </ac:spMkLst>
        </pc:spChg>
        <pc:spChg chg="add mod">
          <ac:chgData name="a49512 Phạm Ngọc Anh" userId="cefd2df1-5fa3-4dec-87c8-c5040616a0c8" providerId="ADAL" clId="{2E2A5427-7535-4A57-A7A2-DA7D668CA69D}" dt="2024-02-20T11:48:22.495" v="125" actId="1076"/>
          <ac:spMkLst>
            <pc:docMk/>
            <pc:sldMk cId="1735621975" sldId="282"/>
            <ac:spMk id="5" creationId="{9ABE8EF5-22BB-5F57-64D2-24EB8A56988D}"/>
          </ac:spMkLst>
        </pc:spChg>
      </pc:sldChg>
      <pc:sldChg chg="addSp modSp add mod modAnim">
        <pc:chgData name="a49512 Phạm Ngọc Anh" userId="cefd2df1-5fa3-4dec-87c8-c5040616a0c8" providerId="ADAL" clId="{2E2A5427-7535-4A57-A7A2-DA7D668CA69D}" dt="2024-02-20T11:50:55.378" v="171" actId="1076"/>
        <pc:sldMkLst>
          <pc:docMk/>
          <pc:sldMk cId="2795598834" sldId="283"/>
        </pc:sldMkLst>
        <pc:spChg chg="add mod">
          <ac:chgData name="a49512 Phạm Ngọc Anh" userId="cefd2df1-5fa3-4dec-87c8-c5040616a0c8" providerId="ADAL" clId="{2E2A5427-7535-4A57-A7A2-DA7D668CA69D}" dt="2024-02-20T11:50:46.292" v="167" actId="1076"/>
          <ac:spMkLst>
            <pc:docMk/>
            <pc:sldMk cId="2795598834" sldId="283"/>
            <ac:spMk id="3" creationId="{F8D95B1C-825E-FCA9-02BD-CDF8F333F251}"/>
          </ac:spMkLst>
        </pc:spChg>
        <pc:spChg chg="add mod">
          <ac:chgData name="a49512 Phạm Ngọc Anh" userId="cefd2df1-5fa3-4dec-87c8-c5040616a0c8" providerId="ADAL" clId="{2E2A5427-7535-4A57-A7A2-DA7D668CA69D}" dt="2024-02-20T11:50:55.378" v="171" actId="1076"/>
          <ac:spMkLst>
            <pc:docMk/>
            <pc:sldMk cId="2795598834" sldId="283"/>
            <ac:spMk id="7" creationId="{9C45259E-7D79-E150-0FE1-8AC7909B00E2}"/>
          </ac:spMkLst>
        </pc:spChg>
        <pc:picChg chg="add mod">
          <ac:chgData name="a49512 Phạm Ngọc Anh" userId="cefd2df1-5fa3-4dec-87c8-c5040616a0c8" providerId="ADAL" clId="{2E2A5427-7535-4A57-A7A2-DA7D668CA69D}" dt="2024-02-20T11:50:29.716" v="161" actId="255"/>
          <ac:picMkLst>
            <pc:docMk/>
            <pc:sldMk cId="2795598834" sldId="283"/>
            <ac:picMk id="2" creationId="{B2630927-5375-91D4-1C0D-80DDA311576D}"/>
          </ac:picMkLst>
        </pc:picChg>
        <pc:picChg chg="add mod">
          <ac:chgData name="a49512 Phạm Ngọc Anh" userId="cefd2df1-5fa3-4dec-87c8-c5040616a0c8" providerId="ADAL" clId="{2E2A5427-7535-4A57-A7A2-DA7D668CA69D}" dt="2024-02-20T11:50:42.865" v="166" actId="1076"/>
          <ac:picMkLst>
            <pc:docMk/>
            <pc:sldMk cId="2795598834" sldId="283"/>
            <ac:picMk id="4" creationId="{B8C27C09-040B-7AFD-3B07-67FEC363C03F}"/>
          </ac:picMkLst>
        </pc:picChg>
        <pc:picChg chg="add mod">
          <ac:chgData name="a49512 Phạm Ngọc Anh" userId="cefd2df1-5fa3-4dec-87c8-c5040616a0c8" providerId="ADAL" clId="{2E2A5427-7535-4A57-A7A2-DA7D668CA69D}" dt="2024-02-20T11:50:46.292" v="167" actId="1076"/>
          <ac:picMkLst>
            <pc:docMk/>
            <pc:sldMk cId="2795598834" sldId="283"/>
            <ac:picMk id="5" creationId="{5ED0571C-083F-2977-421B-8AB1F5E0CC61}"/>
          </ac:picMkLst>
        </pc:picChg>
        <pc:picChg chg="add mod">
          <ac:chgData name="a49512 Phạm Ngọc Anh" userId="cefd2df1-5fa3-4dec-87c8-c5040616a0c8" providerId="ADAL" clId="{2E2A5427-7535-4A57-A7A2-DA7D668CA69D}" dt="2024-02-20T11:50:37.562" v="164" actId="14100"/>
          <ac:picMkLst>
            <pc:docMk/>
            <pc:sldMk cId="2795598834" sldId="283"/>
            <ac:picMk id="6" creationId="{5DB24828-0558-FC7E-1C95-1FF4874615C1}"/>
          </ac:picMkLst>
        </pc:picChg>
        <pc:picChg chg="add mod">
          <ac:chgData name="a49512 Phạm Ngọc Anh" userId="cefd2df1-5fa3-4dec-87c8-c5040616a0c8" providerId="ADAL" clId="{2E2A5427-7535-4A57-A7A2-DA7D668CA69D}" dt="2024-02-20T11:50:48.775" v="168" actId="1076"/>
          <ac:picMkLst>
            <pc:docMk/>
            <pc:sldMk cId="2795598834" sldId="283"/>
            <ac:picMk id="8" creationId="{139E3C36-1D48-BB5B-C261-AB183F0B5775}"/>
          </ac:picMkLst>
        </pc:picChg>
      </pc:sldChg>
      <pc:sldChg chg="addSp modSp add mod modAnim">
        <pc:chgData name="a49512 Phạm Ngọc Anh" userId="cefd2df1-5fa3-4dec-87c8-c5040616a0c8" providerId="ADAL" clId="{2E2A5427-7535-4A57-A7A2-DA7D668CA69D}" dt="2024-02-20T11:51:33.927" v="183" actId="1076"/>
        <pc:sldMkLst>
          <pc:docMk/>
          <pc:sldMk cId="3309711970" sldId="284"/>
        </pc:sldMkLst>
        <pc:spChg chg="add mod">
          <ac:chgData name="a49512 Phạm Ngọc Anh" userId="cefd2df1-5fa3-4dec-87c8-c5040616a0c8" providerId="ADAL" clId="{2E2A5427-7535-4A57-A7A2-DA7D668CA69D}" dt="2024-02-20T11:51:30.400" v="182" actId="1076"/>
          <ac:spMkLst>
            <pc:docMk/>
            <pc:sldMk cId="3309711970" sldId="284"/>
            <ac:spMk id="4" creationId="{4D127BF1-77F5-18EC-F718-38B15ABA9CB5}"/>
          </ac:spMkLst>
        </pc:spChg>
        <pc:spChg chg="add mod">
          <ac:chgData name="a49512 Phạm Ngọc Anh" userId="cefd2df1-5fa3-4dec-87c8-c5040616a0c8" providerId="ADAL" clId="{2E2A5427-7535-4A57-A7A2-DA7D668CA69D}" dt="2024-02-20T11:51:33.927" v="183" actId="1076"/>
          <ac:spMkLst>
            <pc:docMk/>
            <pc:sldMk cId="3309711970" sldId="284"/>
            <ac:spMk id="6" creationId="{41B238DF-BC01-0005-B5FA-F1E6F7E7F065}"/>
          </ac:spMkLst>
        </pc:spChg>
        <pc:picChg chg="add mod">
          <ac:chgData name="a49512 Phạm Ngọc Anh" userId="cefd2df1-5fa3-4dec-87c8-c5040616a0c8" providerId="ADAL" clId="{2E2A5427-7535-4A57-A7A2-DA7D668CA69D}" dt="2024-02-20T11:51:27.119" v="181" actId="1076"/>
          <ac:picMkLst>
            <pc:docMk/>
            <pc:sldMk cId="3309711970" sldId="284"/>
            <ac:picMk id="2" creationId="{39E7EB13-81C2-024F-17C0-F77384AB184E}"/>
          </ac:picMkLst>
        </pc:picChg>
        <pc:picChg chg="add mod">
          <ac:chgData name="a49512 Phạm Ngọc Anh" userId="cefd2df1-5fa3-4dec-87c8-c5040616a0c8" providerId="ADAL" clId="{2E2A5427-7535-4A57-A7A2-DA7D668CA69D}" dt="2024-02-20T11:51:25.511" v="180" actId="1076"/>
          <ac:picMkLst>
            <pc:docMk/>
            <pc:sldMk cId="3309711970" sldId="284"/>
            <ac:picMk id="3" creationId="{82C5E8C7-E953-FDD1-49C1-FB0DEE9A5E1A}"/>
          </ac:picMkLst>
        </pc:picChg>
        <pc:picChg chg="add mod">
          <ac:chgData name="a49512 Phạm Ngọc Anh" userId="cefd2df1-5fa3-4dec-87c8-c5040616a0c8" providerId="ADAL" clId="{2E2A5427-7535-4A57-A7A2-DA7D668CA69D}" dt="2024-02-20T11:51:30.400" v="182" actId="1076"/>
          <ac:picMkLst>
            <pc:docMk/>
            <pc:sldMk cId="3309711970" sldId="284"/>
            <ac:picMk id="5" creationId="{69409354-2584-EDBF-D8EB-923D0B702424}"/>
          </ac:picMkLst>
        </pc:picChg>
        <pc:picChg chg="add mod">
          <ac:chgData name="a49512 Phạm Ngọc Anh" userId="cefd2df1-5fa3-4dec-87c8-c5040616a0c8" providerId="ADAL" clId="{2E2A5427-7535-4A57-A7A2-DA7D668CA69D}" dt="2024-02-20T11:51:33.927" v="183" actId="1076"/>
          <ac:picMkLst>
            <pc:docMk/>
            <pc:sldMk cId="3309711970" sldId="284"/>
            <ac:picMk id="7" creationId="{421041C7-FA41-E035-3702-5FD839E979FE}"/>
          </ac:picMkLst>
        </pc:picChg>
      </pc:sldChg>
      <pc:sldChg chg="addSp modSp add mod modAnim">
        <pc:chgData name="a49512 Phạm Ngọc Anh" userId="cefd2df1-5fa3-4dec-87c8-c5040616a0c8" providerId="ADAL" clId="{2E2A5427-7535-4A57-A7A2-DA7D668CA69D}" dt="2024-02-20T11:52:04.830" v="193" actId="1076"/>
        <pc:sldMkLst>
          <pc:docMk/>
          <pc:sldMk cId="1027019976" sldId="285"/>
        </pc:sldMkLst>
        <pc:spChg chg="add mod">
          <ac:chgData name="a49512 Phạm Ngọc Anh" userId="cefd2df1-5fa3-4dec-87c8-c5040616a0c8" providerId="ADAL" clId="{2E2A5427-7535-4A57-A7A2-DA7D668CA69D}" dt="2024-02-20T11:52:00.435" v="191" actId="1076"/>
          <ac:spMkLst>
            <pc:docMk/>
            <pc:sldMk cId="1027019976" sldId="285"/>
            <ac:spMk id="5" creationId="{FD400890-55B1-22A1-C9CA-1F55BF5BA732}"/>
          </ac:spMkLst>
        </pc:spChg>
        <pc:spChg chg="add mod">
          <ac:chgData name="a49512 Phạm Ngọc Anh" userId="cefd2df1-5fa3-4dec-87c8-c5040616a0c8" providerId="ADAL" clId="{2E2A5427-7535-4A57-A7A2-DA7D668CA69D}" dt="2024-02-20T11:52:04.830" v="193" actId="1076"/>
          <ac:spMkLst>
            <pc:docMk/>
            <pc:sldMk cId="1027019976" sldId="285"/>
            <ac:spMk id="7" creationId="{C608B81F-475E-0E5A-0611-2440CDB29CE2}"/>
          </ac:spMkLst>
        </pc:spChg>
        <pc:picChg chg="add mod">
          <ac:chgData name="a49512 Phạm Ngọc Anh" userId="cefd2df1-5fa3-4dec-87c8-c5040616a0c8" providerId="ADAL" clId="{2E2A5427-7535-4A57-A7A2-DA7D668CA69D}" dt="2024-02-20T11:51:53.739" v="189" actId="1076"/>
          <ac:picMkLst>
            <pc:docMk/>
            <pc:sldMk cId="1027019976" sldId="285"/>
            <ac:picMk id="2" creationId="{C3BB8FC9-DD85-F787-B4D7-8341A20EBF3E}"/>
          </ac:picMkLst>
        </pc:picChg>
        <pc:picChg chg="add mod">
          <ac:chgData name="a49512 Phạm Ngọc Anh" userId="cefd2df1-5fa3-4dec-87c8-c5040616a0c8" providerId="ADAL" clId="{2E2A5427-7535-4A57-A7A2-DA7D668CA69D}" dt="2024-02-20T11:51:57.070" v="190" actId="1076"/>
          <ac:picMkLst>
            <pc:docMk/>
            <pc:sldMk cId="1027019976" sldId="285"/>
            <ac:picMk id="3" creationId="{1B695147-EF2D-FEF2-1956-4C6E11D4BB39}"/>
          </ac:picMkLst>
        </pc:picChg>
        <pc:picChg chg="add mod">
          <ac:chgData name="a49512 Phạm Ngọc Anh" userId="cefd2df1-5fa3-4dec-87c8-c5040616a0c8" providerId="ADAL" clId="{2E2A5427-7535-4A57-A7A2-DA7D668CA69D}" dt="2024-02-20T11:51:52.258" v="188" actId="1076"/>
          <ac:picMkLst>
            <pc:docMk/>
            <pc:sldMk cId="1027019976" sldId="285"/>
            <ac:picMk id="4" creationId="{9C31B327-BF93-E830-2278-C6AB56284DE5}"/>
          </ac:picMkLst>
        </pc:picChg>
        <pc:picChg chg="add mod">
          <ac:chgData name="a49512 Phạm Ngọc Anh" userId="cefd2df1-5fa3-4dec-87c8-c5040616a0c8" providerId="ADAL" clId="{2E2A5427-7535-4A57-A7A2-DA7D668CA69D}" dt="2024-02-20T11:52:00.435" v="191" actId="1076"/>
          <ac:picMkLst>
            <pc:docMk/>
            <pc:sldMk cId="1027019976" sldId="285"/>
            <ac:picMk id="6" creationId="{4FB8A999-455D-27B2-4A62-82E2C2D982B1}"/>
          </ac:picMkLst>
        </pc:picChg>
        <pc:picChg chg="add mod">
          <ac:chgData name="a49512 Phạm Ngọc Anh" userId="cefd2df1-5fa3-4dec-87c8-c5040616a0c8" providerId="ADAL" clId="{2E2A5427-7535-4A57-A7A2-DA7D668CA69D}" dt="2024-02-20T11:52:04.830" v="193" actId="1076"/>
          <ac:picMkLst>
            <pc:docMk/>
            <pc:sldMk cId="1027019976" sldId="285"/>
            <ac:picMk id="8" creationId="{0A332F62-A151-CBC1-982F-02E73E833814}"/>
          </ac:picMkLst>
        </pc:picChg>
      </pc:sldChg>
      <pc:sldChg chg="addSp modSp add del modAnim">
        <pc:chgData name="a49512 Phạm Ngọc Anh" userId="cefd2df1-5fa3-4dec-87c8-c5040616a0c8" providerId="ADAL" clId="{2E2A5427-7535-4A57-A7A2-DA7D668CA69D}" dt="2024-02-20T11:52:32.588" v="199" actId="47"/>
        <pc:sldMkLst>
          <pc:docMk/>
          <pc:sldMk cId="4038659521" sldId="286"/>
        </pc:sldMkLst>
        <pc:spChg chg="add mod">
          <ac:chgData name="a49512 Phạm Ngọc Anh" userId="cefd2df1-5fa3-4dec-87c8-c5040616a0c8" providerId="ADAL" clId="{2E2A5427-7535-4A57-A7A2-DA7D668CA69D}" dt="2024-02-20T11:52:21.552" v="194"/>
          <ac:spMkLst>
            <pc:docMk/>
            <pc:sldMk cId="4038659521" sldId="286"/>
            <ac:spMk id="2" creationId="{731E6266-FFE4-7A09-42A7-E7EB09672A8F}"/>
          </ac:spMkLst>
        </pc:spChg>
        <pc:spChg chg="add mod">
          <ac:chgData name="a49512 Phạm Ngọc Anh" userId="cefd2df1-5fa3-4dec-87c8-c5040616a0c8" providerId="ADAL" clId="{2E2A5427-7535-4A57-A7A2-DA7D668CA69D}" dt="2024-02-20T11:52:21.552" v="194"/>
          <ac:spMkLst>
            <pc:docMk/>
            <pc:sldMk cId="4038659521" sldId="286"/>
            <ac:spMk id="4" creationId="{B7F6884B-216A-BA6E-3C9B-DF33A8E3BBD0}"/>
          </ac:spMkLst>
        </pc:spChg>
        <pc:picChg chg="add mod">
          <ac:chgData name="a49512 Phạm Ngọc Anh" userId="cefd2df1-5fa3-4dec-87c8-c5040616a0c8" providerId="ADAL" clId="{2E2A5427-7535-4A57-A7A2-DA7D668CA69D}" dt="2024-02-20T11:52:21.552" v="194"/>
          <ac:picMkLst>
            <pc:docMk/>
            <pc:sldMk cId="4038659521" sldId="286"/>
            <ac:picMk id="3" creationId="{CAE8FD49-F60D-17DC-2A65-F9F99ACD4931}"/>
          </ac:picMkLst>
        </pc:picChg>
      </pc:sldChg>
      <pc:sldChg chg="add del">
        <pc:chgData name="a49512 Phạm Ngọc Anh" userId="cefd2df1-5fa3-4dec-87c8-c5040616a0c8" providerId="ADAL" clId="{2E2A5427-7535-4A57-A7A2-DA7D668CA69D}" dt="2024-02-20T11:53:14.782" v="214" actId="47"/>
        <pc:sldMkLst>
          <pc:docMk/>
          <pc:sldMk cId="1665149914" sldId="287"/>
        </pc:sldMkLst>
      </pc:sldChg>
      <pc:sldChg chg="addSp delSp modSp add mod ord delAnim modAnim">
        <pc:chgData name="a49512 Phạm Ngọc Anh" userId="cefd2df1-5fa3-4dec-87c8-c5040616a0c8" providerId="ADAL" clId="{2E2A5427-7535-4A57-A7A2-DA7D668CA69D}" dt="2024-02-20T11:53:04.417" v="213" actId="1076"/>
        <pc:sldMkLst>
          <pc:docMk/>
          <pc:sldMk cId="3226685274" sldId="288"/>
        </pc:sldMkLst>
        <pc:spChg chg="del">
          <ac:chgData name="a49512 Phạm Ngọc Anh" userId="cefd2df1-5fa3-4dec-87c8-c5040616a0c8" providerId="ADAL" clId="{2E2A5427-7535-4A57-A7A2-DA7D668CA69D}" dt="2024-02-20T11:52:31.074" v="198" actId="478"/>
          <ac:spMkLst>
            <pc:docMk/>
            <pc:sldMk cId="3226685274" sldId="288"/>
            <ac:spMk id="2" creationId="{B5F8EFCB-83A6-77B2-360B-14E1B3EABE97}"/>
          </ac:spMkLst>
        </pc:spChg>
        <pc:spChg chg="del">
          <ac:chgData name="a49512 Phạm Ngọc Anh" userId="cefd2df1-5fa3-4dec-87c8-c5040616a0c8" providerId="ADAL" clId="{2E2A5427-7535-4A57-A7A2-DA7D668CA69D}" dt="2024-02-20T11:52:31.074" v="198" actId="478"/>
          <ac:spMkLst>
            <pc:docMk/>
            <pc:sldMk cId="3226685274" sldId="288"/>
            <ac:spMk id="3" creationId="{C89DED19-C849-1354-4103-778F6AD764ED}"/>
          </ac:spMkLst>
        </pc:spChg>
        <pc:spChg chg="del">
          <ac:chgData name="a49512 Phạm Ngọc Anh" userId="cefd2df1-5fa3-4dec-87c8-c5040616a0c8" providerId="ADAL" clId="{2E2A5427-7535-4A57-A7A2-DA7D668CA69D}" dt="2024-02-20T11:52:31.074" v="198" actId="478"/>
          <ac:spMkLst>
            <pc:docMk/>
            <pc:sldMk cId="3226685274" sldId="288"/>
            <ac:spMk id="4" creationId="{A0751D6C-58A7-28DF-8671-50460D3D54B3}"/>
          </ac:spMkLst>
        </pc:spChg>
        <pc:spChg chg="add mod">
          <ac:chgData name="a49512 Phạm Ngọc Anh" userId="cefd2df1-5fa3-4dec-87c8-c5040616a0c8" providerId="ADAL" clId="{2E2A5427-7535-4A57-A7A2-DA7D668CA69D}" dt="2024-02-20T11:52:54.551" v="209" actId="1076"/>
          <ac:spMkLst>
            <pc:docMk/>
            <pc:sldMk cId="3226685274" sldId="288"/>
            <ac:spMk id="5" creationId="{ECA6BC88-619A-8472-BD68-87D1DED1D87F}"/>
          </ac:spMkLst>
        </pc:spChg>
        <pc:spChg chg="add mod">
          <ac:chgData name="a49512 Phạm Ngọc Anh" userId="cefd2df1-5fa3-4dec-87c8-c5040616a0c8" providerId="ADAL" clId="{2E2A5427-7535-4A57-A7A2-DA7D668CA69D}" dt="2024-02-20T11:53:04.417" v="213" actId="1076"/>
          <ac:spMkLst>
            <pc:docMk/>
            <pc:sldMk cId="3226685274" sldId="288"/>
            <ac:spMk id="7" creationId="{61620A0F-8E1B-1464-8AB8-7D157CE327ED}"/>
          </ac:spMkLst>
        </pc:spChg>
        <pc:picChg chg="add mod">
          <ac:chgData name="a49512 Phạm Ngọc Anh" userId="cefd2df1-5fa3-4dec-87c8-c5040616a0c8" providerId="ADAL" clId="{2E2A5427-7535-4A57-A7A2-DA7D668CA69D}" dt="2024-02-20T11:52:50.843" v="208" actId="1076"/>
          <ac:picMkLst>
            <pc:docMk/>
            <pc:sldMk cId="3226685274" sldId="288"/>
            <ac:picMk id="6" creationId="{36A918EB-0F45-4063-C3FF-EC8D3F4B1113}"/>
          </ac:picMkLst>
        </pc:picChg>
      </pc:sldChg>
      <pc:sldChg chg="addSp modSp add mod modAnim">
        <pc:chgData name="a49512 Phạm Ngọc Anh" userId="cefd2df1-5fa3-4dec-87c8-c5040616a0c8" providerId="ADAL" clId="{2E2A5427-7535-4A57-A7A2-DA7D668CA69D}" dt="2024-02-20T11:56:18.922" v="269" actId="1076"/>
        <pc:sldMkLst>
          <pc:docMk/>
          <pc:sldMk cId="3822615724" sldId="289"/>
        </pc:sldMkLst>
        <pc:spChg chg="add mod">
          <ac:chgData name="a49512 Phạm Ngọc Anh" userId="cefd2df1-5fa3-4dec-87c8-c5040616a0c8" providerId="ADAL" clId="{2E2A5427-7535-4A57-A7A2-DA7D668CA69D}" dt="2024-02-20T11:56:18.922" v="269" actId="1076"/>
          <ac:spMkLst>
            <pc:docMk/>
            <pc:sldMk cId="3822615724" sldId="289"/>
            <ac:spMk id="2" creationId="{3B564142-6F0D-A6B2-5A92-C0BED9752D64}"/>
          </ac:spMkLst>
        </pc:spChg>
        <pc:spChg chg="add mod">
          <ac:chgData name="a49512 Phạm Ngọc Anh" userId="cefd2df1-5fa3-4dec-87c8-c5040616a0c8" providerId="ADAL" clId="{2E2A5427-7535-4A57-A7A2-DA7D668CA69D}" dt="2024-02-20T11:56:17.160" v="268" actId="1076"/>
          <ac:spMkLst>
            <pc:docMk/>
            <pc:sldMk cId="3822615724" sldId="289"/>
            <ac:spMk id="3" creationId="{4E04EB41-AF6C-A5D6-C851-945EB76C5B2F}"/>
          </ac:spMkLst>
        </pc:spChg>
        <pc:spChg chg="mod">
          <ac:chgData name="a49512 Phạm Ngọc Anh" userId="cefd2df1-5fa3-4dec-87c8-c5040616a0c8" providerId="ADAL" clId="{2E2A5427-7535-4A57-A7A2-DA7D668CA69D}" dt="2024-02-20T11:56:05.218" v="263" actId="207"/>
          <ac:spMkLst>
            <pc:docMk/>
            <pc:sldMk cId="3822615724" sldId="289"/>
            <ac:spMk id="6" creationId="{46308C8B-92DA-CEB5-0BD8-3109AD39F9AA}"/>
          </ac:spMkLst>
        </pc:spChg>
        <pc:spChg chg="mod">
          <ac:chgData name="a49512 Phạm Ngọc Anh" userId="cefd2df1-5fa3-4dec-87c8-c5040616a0c8" providerId="ADAL" clId="{2E2A5427-7535-4A57-A7A2-DA7D668CA69D}" dt="2024-02-20T11:56:05.218" v="263" actId="207"/>
          <ac:spMkLst>
            <pc:docMk/>
            <pc:sldMk cId="3822615724" sldId="289"/>
            <ac:spMk id="9" creationId="{892ADF20-D4BB-5776-2032-9BCCBB812CC8}"/>
          </ac:spMkLst>
        </pc:spChg>
        <pc:grpChg chg="add mod">
          <ac:chgData name="a49512 Phạm Ngọc Anh" userId="cefd2df1-5fa3-4dec-87c8-c5040616a0c8" providerId="ADAL" clId="{2E2A5427-7535-4A57-A7A2-DA7D668CA69D}" dt="2024-02-20T11:56:17.160" v="268" actId="1076"/>
          <ac:grpSpMkLst>
            <pc:docMk/>
            <pc:sldMk cId="3822615724" sldId="289"/>
            <ac:grpSpMk id="4" creationId="{F2C3DDCF-4A91-FEB8-304C-FEC4BED7E569}"/>
          </ac:grpSpMkLst>
        </pc:grpChg>
        <pc:grpChg chg="add mod">
          <ac:chgData name="a49512 Phạm Ngọc Anh" userId="cefd2df1-5fa3-4dec-87c8-c5040616a0c8" providerId="ADAL" clId="{2E2A5427-7535-4A57-A7A2-DA7D668CA69D}" dt="2024-02-20T11:56:17.160" v="268" actId="1076"/>
          <ac:grpSpMkLst>
            <pc:docMk/>
            <pc:sldMk cId="3822615724" sldId="289"/>
            <ac:grpSpMk id="7" creationId="{73BC787A-5977-CF17-52EB-65E4DFBA4F4E}"/>
          </ac:grpSpMkLst>
        </pc:grpChg>
        <pc:picChg chg="mod">
          <ac:chgData name="a49512 Phạm Ngọc Anh" userId="cefd2df1-5fa3-4dec-87c8-c5040616a0c8" providerId="ADAL" clId="{2E2A5427-7535-4A57-A7A2-DA7D668CA69D}" dt="2024-02-20T11:55:59.732" v="260"/>
          <ac:picMkLst>
            <pc:docMk/>
            <pc:sldMk cId="3822615724" sldId="289"/>
            <ac:picMk id="5" creationId="{557E1407-27F6-C1B3-BC3A-6E149C8F02EA}"/>
          </ac:picMkLst>
        </pc:picChg>
        <pc:picChg chg="mod">
          <ac:chgData name="a49512 Phạm Ngọc Anh" userId="cefd2df1-5fa3-4dec-87c8-c5040616a0c8" providerId="ADAL" clId="{2E2A5427-7535-4A57-A7A2-DA7D668CA69D}" dt="2024-02-20T11:55:59.732" v="260"/>
          <ac:picMkLst>
            <pc:docMk/>
            <pc:sldMk cId="3822615724" sldId="289"/>
            <ac:picMk id="8" creationId="{6E2F1A0E-FDA3-6F8A-500E-8C673BCE5F9A}"/>
          </ac:picMkLst>
        </pc:picChg>
      </pc:sldChg>
      <pc:sldChg chg="addSp modSp add mod modAnim">
        <pc:chgData name="a49512 Phạm Ngọc Anh" userId="cefd2df1-5fa3-4dec-87c8-c5040616a0c8" providerId="ADAL" clId="{2E2A5427-7535-4A57-A7A2-DA7D668CA69D}" dt="2024-02-20T11:59:33.491" v="314" actId="1076"/>
        <pc:sldMkLst>
          <pc:docMk/>
          <pc:sldMk cId="2232353337" sldId="290"/>
        </pc:sldMkLst>
        <pc:spChg chg="add mod">
          <ac:chgData name="a49512 Phạm Ngọc Anh" userId="cefd2df1-5fa3-4dec-87c8-c5040616a0c8" providerId="ADAL" clId="{2E2A5427-7535-4A57-A7A2-DA7D668CA69D}" dt="2024-02-20T11:56:48.734" v="278" actId="1076"/>
          <ac:spMkLst>
            <pc:docMk/>
            <pc:sldMk cId="2232353337" sldId="290"/>
            <ac:spMk id="3" creationId="{C4C92DA7-D93C-0666-CE57-E7E23A01ECBF}"/>
          </ac:spMkLst>
        </pc:spChg>
        <pc:spChg chg="mod">
          <ac:chgData name="a49512 Phạm Ngọc Anh" userId="cefd2df1-5fa3-4dec-87c8-c5040616a0c8" providerId="ADAL" clId="{2E2A5427-7535-4A57-A7A2-DA7D668CA69D}" dt="2024-02-20T11:56:31.675" v="273" actId="207"/>
          <ac:spMkLst>
            <pc:docMk/>
            <pc:sldMk cId="2232353337" sldId="290"/>
            <ac:spMk id="6" creationId="{725195F0-CD8E-C1D7-7D29-4039F8C5374A}"/>
          </ac:spMkLst>
        </pc:spChg>
        <pc:spChg chg="mod">
          <ac:chgData name="a49512 Phạm Ngọc Anh" userId="cefd2df1-5fa3-4dec-87c8-c5040616a0c8" providerId="ADAL" clId="{2E2A5427-7535-4A57-A7A2-DA7D668CA69D}" dt="2024-02-20T11:56:51.182" v="279" actId="14100"/>
          <ac:spMkLst>
            <pc:docMk/>
            <pc:sldMk cId="2232353337" sldId="290"/>
            <ac:spMk id="9" creationId="{4638CCE8-8BA0-26E8-4858-A067E4777E57}"/>
          </ac:spMkLst>
        </pc:spChg>
        <pc:spChg chg="mod">
          <ac:chgData name="a49512 Phạm Ngọc Anh" userId="cefd2df1-5fa3-4dec-87c8-c5040616a0c8" providerId="ADAL" clId="{2E2A5427-7535-4A57-A7A2-DA7D668CA69D}" dt="2024-02-20T11:56:31.675" v="273" actId="207"/>
          <ac:spMkLst>
            <pc:docMk/>
            <pc:sldMk cId="2232353337" sldId="290"/>
            <ac:spMk id="12" creationId="{4B39523F-2FE8-5EE5-79BF-EBACE3A19851}"/>
          </ac:spMkLst>
        </pc:spChg>
        <pc:grpChg chg="add mod">
          <ac:chgData name="a49512 Phạm Ngọc Anh" userId="cefd2df1-5fa3-4dec-87c8-c5040616a0c8" providerId="ADAL" clId="{2E2A5427-7535-4A57-A7A2-DA7D668CA69D}" dt="2024-02-20T11:57:03.105" v="280" actId="1076"/>
          <ac:grpSpMkLst>
            <pc:docMk/>
            <pc:sldMk cId="2232353337" sldId="290"/>
            <ac:grpSpMk id="4" creationId="{74213390-8602-2817-BF69-F368CC14978B}"/>
          </ac:grpSpMkLst>
        </pc:grpChg>
        <pc:grpChg chg="add mod">
          <ac:chgData name="a49512 Phạm Ngọc Anh" userId="cefd2df1-5fa3-4dec-87c8-c5040616a0c8" providerId="ADAL" clId="{2E2A5427-7535-4A57-A7A2-DA7D668CA69D}" dt="2024-02-20T11:57:03.105" v="280" actId="1076"/>
          <ac:grpSpMkLst>
            <pc:docMk/>
            <pc:sldMk cId="2232353337" sldId="290"/>
            <ac:grpSpMk id="7" creationId="{1C3A45A9-BD59-DBDE-0FFE-5244D6331976}"/>
          </ac:grpSpMkLst>
        </pc:grpChg>
        <pc:grpChg chg="add mod">
          <ac:chgData name="a49512 Phạm Ngọc Anh" userId="cefd2df1-5fa3-4dec-87c8-c5040616a0c8" providerId="ADAL" clId="{2E2A5427-7535-4A57-A7A2-DA7D668CA69D}" dt="2024-02-20T11:57:03.105" v="280" actId="1076"/>
          <ac:grpSpMkLst>
            <pc:docMk/>
            <pc:sldMk cId="2232353337" sldId="290"/>
            <ac:grpSpMk id="10" creationId="{A85761A8-2107-47F7-5BA0-BF1C51965F55}"/>
          </ac:grpSpMkLst>
        </pc:grpChg>
        <pc:picChg chg="add mod">
          <ac:chgData name="a49512 Phạm Ngọc Anh" userId="cefd2df1-5fa3-4dec-87c8-c5040616a0c8" providerId="ADAL" clId="{2E2A5427-7535-4A57-A7A2-DA7D668CA69D}" dt="2024-02-20T11:59:33.491" v="314" actId="1076"/>
          <ac:picMkLst>
            <pc:docMk/>
            <pc:sldMk cId="2232353337" sldId="290"/>
            <ac:picMk id="2" creationId="{C0871B32-00CC-4700-78E6-A93B34B4BED4}"/>
          </ac:picMkLst>
        </pc:picChg>
        <pc:picChg chg="mod">
          <ac:chgData name="a49512 Phạm Ngọc Anh" userId="cefd2df1-5fa3-4dec-87c8-c5040616a0c8" providerId="ADAL" clId="{2E2A5427-7535-4A57-A7A2-DA7D668CA69D}" dt="2024-02-20T11:56:27.480" v="270"/>
          <ac:picMkLst>
            <pc:docMk/>
            <pc:sldMk cId="2232353337" sldId="290"/>
            <ac:picMk id="5" creationId="{E9C74313-D408-DFE7-8EE7-35768DA18527}"/>
          </ac:picMkLst>
        </pc:picChg>
        <pc:picChg chg="mod">
          <ac:chgData name="a49512 Phạm Ngọc Anh" userId="cefd2df1-5fa3-4dec-87c8-c5040616a0c8" providerId="ADAL" clId="{2E2A5427-7535-4A57-A7A2-DA7D668CA69D}" dt="2024-02-20T11:56:27.480" v="270"/>
          <ac:picMkLst>
            <pc:docMk/>
            <pc:sldMk cId="2232353337" sldId="290"/>
            <ac:picMk id="8" creationId="{325E955C-3E32-67B9-A5C3-016B524F2504}"/>
          </ac:picMkLst>
        </pc:picChg>
        <pc:picChg chg="mod">
          <ac:chgData name="a49512 Phạm Ngọc Anh" userId="cefd2df1-5fa3-4dec-87c8-c5040616a0c8" providerId="ADAL" clId="{2E2A5427-7535-4A57-A7A2-DA7D668CA69D}" dt="2024-02-20T11:56:27.480" v="270"/>
          <ac:picMkLst>
            <pc:docMk/>
            <pc:sldMk cId="2232353337" sldId="290"/>
            <ac:picMk id="11" creationId="{8F3EA27F-FEF6-B7FD-C191-D349E8564CA6}"/>
          </ac:picMkLst>
        </pc:picChg>
      </pc:sldChg>
      <pc:sldChg chg="addSp delSp modSp add mod modAnim">
        <pc:chgData name="a49512 Phạm Ngọc Anh" userId="cefd2df1-5fa3-4dec-87c8-c5040616a0c8" providerId="ADAL" clId="{2E2A5427-7535-4A57-A7A2-DA7D668CA69D}" dt="2024-02-20T11:57:26.898" v="290" actId="1076"/>
        <pc:sldMkLst>
          <pc:docMk/>
          <pc:sldMk cId="3194296602" sldId="291"/>
        </pc:sldMkLst>
        <pc:spChg chg="add del mod">
          <ac:chgData name="a49512 Phạm Ngọc Anh" userId="cefd2df1-5fa3-4dec-87c8-c5040616a0c8" providerId="ADAL" clId="{2E2A5427-7535-4A57-A7A2-DA7D668CA69D}" dt="2024-02-20T11:57:15.813" v="284" actId="478"/>
          <ac:spMkLst>
            <pc:docMk/>
            <pc:sldMk cId="3194296602" sldId="291"/>
            <ac:spMk id="2" creationId="{0852CC43-FF96-3438-1488-F3210254C88C}"/>
          </ac:spMkLst>
        </pc:spChg>
        <pc:spChg chg="add mod">
          <ac:chgData name="a49512 Phạm Ngọc Anh" userId="cefd2df1-5fa3-4dec-87c8-c5040616a0c8" providerId="ADAL" clId="{2E2A5427-7535-4A57-A7A2-DA7D668CA69D}" dt="2024-02-20T11:57:26.898" v="290" actId="1076"/>
          <ac:spMkLst>
            <pc:docMk/>
            <pc:sldMk cId="3194296602" sldId="291"/>
            <ac:spMk id="3" creationId="{9A8137D5-8AAD-E0BC-9531-3427C5B05E07}"/>
          </ac:spMkLst>
        </pc:spChg>
        <pc:spChg chg="mod">
          <ac:chgData name="a49512 Phạm Ngọc Anh" userId="cefd2df1-5fa3-4dec-87c8-c5040616a0c8" providerId="ADAL" clId="{2E2A5427-7535-4A57-A7A2-DA7D668CA69D}" dt="2024-02-20T11:57:18.182" v="285" actId="207"/>
          <ac:spMkLst>
            <pc:docMk/>
            <pc:sldMk cId="3194296602" sldId="291"/>
            <ac:spMk id="6" creationId="{8F7C857F-0969-769A-845C-835F90198724}"/>
          </ac:spMkLst>
        </pc:spChg>
        <pc:spChg chg="mod">
          <ac:chgData name="a49512 Phạm Ngọc Anh" userId="cefd2df1-5fa3-4dec-87c8-c5040616a0c8" providerId="ADAL" clId="{2E2A5427-7535-4A57-A7A2-DA7D668CA69D}" dt="2024-02-20T11:57:18.182" v="285" actId="207"/>
          <ac:spMkLst>
            <pc:docMk/>
            <pc:sldMk cId="3194296602" sldId="291"/>
            <ac:spMk id="9" creationId="{A079F209-E6E8-BB03-0FA6-9B31A539A6E9}"/>
          </ac:spMkLst>
        </pc:spChg>
        <pc:spChg chg="mod">
          <ac:chgData name="a49512 Phạm Ngọc Anh" userId="cefd2df1-5fa3-4dec-87c8-c5040616a0c8" providerId="ADAL" clId="{2E2A5427-7535-4A57-A7A2-DA7D668CA69D}" dt="2024-02-20T11:57:18.182" v="285" actId="207"/>
          <ac:spMkLst>
            <pc:docMk/>
            <pc:sldMk cId="3194296602" sldId="291"/>
            <ac:spMk id="12" creationId="{CFA893ED-BCB2-F5F1-02EE-7B60F10399B1}"/>
          </ac:spMkLst>
        </pc:spChg>
        <pc:grpChg chg="add mod">
          <ac:chgData name="a49512 Phạm Ngọc Anh" userId="cefd2df1-5fa3-4dec-87c8-c5040616a0c8" providerId="ADAL" clId="{2E2A5427-7535-4A57-A7A2-DA7D668CA69D}" dt="2024-02-20T11:57:25.229" v="289" actId="1076"/>
          <ac:grpSpMkLst>
            <pc:docMk/>
            <pc:sldMk cId="3194296602" sldId="291"/>
            <ac:grpSpMk id="4" creationId="{F17AE623-458B-BE4A-9FD5-5FB42E391FD5}"/>
          </ac:grpSpMkLst>
        </pc:grpChg>
        <pc:grpChg chg="add mod">
          <ac:chgData name="a49512 Phạm Ngọc Anh" userId="cefd2df1-5fa3-4dec-87c8-c5040616a0c8" providerId="ADAL" clId="{2E2A5427-7535-4A57-A7A2-DA7D668CA69D}" dt="2024-02-20T11:57:25.229" v="289" actId="1076"/>
          <ac:grpSpMkLst>
            <pc:docMk/>
            <pc:sldMk cId="3194296602" sldId="291"/>
            <ac:grpSpMk id="7" creationId="{7E0B04C9-9162-D773-189D-6EEE302608A2}"/>
          </ac:grpSpMkLst>
        </pc:grpChg>
        <pc:grpChg chg="add mod">
          <ac:chgData name="a49512 Phạm Ngọc Anh" userId="cefd2df1-5fa3-4dec-87c8-c5040616a0c8" providerId="ADAL" clId="{2E2A5427-7535-4A57-A7A2-DA7D668CA69D}" dt="2024-02-20T11:57:25.229" v="289" actId="1076"/>
          <ac:grpSpMkLst>
            <pc:docMk/>
            <pc:sldMk cId="3194296602" sldId="291"/>
            <ac:grpSpMk id="10" creationId="{95F93B98-1B6F-09B6-630E-B1CBD0ED9D28}"/>
          </ac:grpSpMkLst>
        </pc:grpChg>
        <pc:picChg chg="mod">
          <ac:chgData name="a49512 Phạm Ngọc Anh" userId="cefd2df1-5fa3-4dec-87c8-c5040616a0c8" providerId="ADAL" clId="{2E2A5427-7535-4A57-A7A2-DA7D668CA69D}" dt="2024-02-20T11:57:11.727" v="281"/>
          <ac:picMkLst>
            <pc:docMk/>
            <pc:sldMk cId="3194296602" sldId="291"/>
            <ac:picMk id="5" creationId="{FC93D25B-0B9A-0578-64BD-EDA8B567810A}"/>
          </ac:picMkLst>
        </pc:picChg>
        <pc:picChg chg="mod">
          <ac:chgData name="a49512 Phạm Ngọc Anh" userId="cefd2df1-5fa3-4dec-87c8-c5040616a0c8" providerId="ADAL" clId="{2E2A5427-7535-4A57-A7A2-DA7D668CA69D}" dt="2024-02-20T11:57:11.727" v="281"/>
          <ac:picMkLst>
            <pc:docMk/>
            <pc:sldMk cId="3194296602" sldId="291"/>
            <ac:picMk id="8" creationId="{4F683545-CE03-9C37-8ACF-DBFB829151F6}"/>
          </ac:picMkLst>
        </pc:picChg>
        <pc:picChg chg="mod">
          <ac:chgData name="a49512 Phạm Ngọc Anh" userId="cefd2df1-5fa3-4dec-87c8-c5040616a0c8" providerId="ADAL" clId="{2E2A5427-7535-4A57-A7A2-DA7D668CA69D}" dt="2024-02-20T11:57:11.727" v="281"/>
          <ac:picMkLst>
            <pc:docMk/>
            <pc:sldMk cId="3194296602" sldId="291"/>
            <ac:picMk id="11" creationId="{BEA82DF9-CFC1-78C0-9F59-7BAFDFAF6290}"/>
          </ac:picMkLst>
        </pc:picChg>
      </pc:sldChg>
    </pc:docChg>
  </pc:docChgLst>
  <pc:docChgLst>
    <pc:chgData name="a49512 Phạm Ngọc Anh" userId="cefd2df1-5fa3-4dec-87c8-c5040616a0c8" providerId="ADAL" clId="{BAB42B65-9124-41E3-BE4F-A2771373442E}"/>
    <pc:docChg chg="undo custSel modSld">
      <pc:chgData name="a49512 Phạm Ngọc Anh" userId="cefd2df1-5fa3-4dec-87c8-c5040616a0c8" providerId="ADAL" clId="{BAB42B65-9124-41E3-BE4F-A2771373442E}" dt="2024-02-19T15:36:50.517" v="256" actId="20577"/>
      <pc:docMkLst>
        <pc:docMk/>
      </pc:docMkLst>
      <pc:sldChg chg="modSp mod modNotes">
        <pc:chgData name="a49512 Phạm Ngọc Anh" userId="cefd2df1-5fa3-4dec-87c8-c5040616a0c8" providerId="ADAL" clId="{BAB42B65-9124-41E3-BE4F-A2771373442E}" dt="2024-02-19T15:36:50.517" v="256" actId="20577"/>
        <pc:sldMkLst>
          <pc:docMk/>
          <pc:sldMk cId="0" sldId="256"/>
        </pc:sldMkLst>
        <pc:spChg chg="mod">
          <ac:chgData name="a49512 Phạm Ngọc Anh" userId="cefd2df1-5fa3-4dec-87c8-c5040616a0c8" providerId="ADAL" clId="{BAB42B65-9124-41E3-BE4F-A2771373442E}" dt="2023-12-29T15:25:30.851" v="254" actId="20577"/>
          <ac:spMkLst>
            <pc:docMk/>
            <pc:sldMk cId="0" sldId="256"/>
            <ac:spMk id="235" creationId="{00000000-0000-0000-0000-000000000000}"/>
          </ac:spMkLst>
        </pc:spChg>
        <pc:spChg chg="mod">
          <ac:chgData name="a49512 Phạm Ngọc Anh" userId="cefd2df1-5fa3-4dec-87c8-c5040616a0c8" providerId="ADAL" clId="{BAB42B65-9124-41E3-BE4F-A2771373442E}" dt="2024-02-19T15:36:50.517" v="256" actId="20577"/>
          <ac:spMkLst>
            <pc:docMk/>
            <pc:sldMk cId="0" sldId="256"/>
            <ac:spMk id="236" creationId="{00000000-0000-0000-0000-000000000000}"/>
          </ac:spMkLst>
        </pc:spChg>
      </pc:sldChg>
      <pc:sldChg chg="addSp delSp modSp mod setBg">
        <pc:chgData name="a49512 Phạm Ngọc Anh" userId="cefd2df1-5fa3-4dec-87c8-c5040616a0c8" providerId="ADAL" clId="{BAB42B65-9124-41E3-BE4F-A2771373442E}" dt="2023-12-26T02:31:23.422" v="107" actId="1076"/>
        <pc:sldMkLst>
          <pc:docMk/>
          <pc:sldMk cId="0" sldId="257"/>
        </pc:sldMkLst>
        <pc:picChg chg="add mod">
          <ac:chgData name="a49512 Phạm Ngọc Anh" userId="cefd2df1-5fa3-4dec-87c8-c5040616a0c8" providerId="ADAL" clId="{BAB42B65-9124-41E3-BE4F-A2771373442E}" dt="2023-12-26T02:31:23.422" v="107" actId="1076"/>
          <ac:picMkLst>
            <pc:docMk/>
            <pc:sldMk cId="0" sldId="257"/>
            <ac:picMk id="2" creationId="{FD785F84-919B-8B97-D8BA-B88F3891E4AE}"/>
          </ac:picMkLst>
        </pc:picChg>
        <pc:picChg chg="del mod">
          <ac:chgData name="a49512 Phạm Ngọc Anh" userId="cefd2df1-5fa3-4dec-87c8-c5040616a0c8" providerId="ADAL" clId="{BAB42B65-9124-41E3-BE4F-A2771373442E}" dt="2023-12-26T02:22:31.747" v="9" actId="478"/>
          <ac:picMkLst>
            <pc:docMk/>
            <pc:sldMk cId="0" sldId="257"/>
            <ac:picMk id="241" creationId="{00000000-0000-0000-0000-000000000000}"/>
          </ac:picMkLst>
        </pc:picChg>
      </pc:sldChg>
      <pc:sldChg chg="delSp modSp mod setBg">
        <pc:chgData name="a49512 Phạm Ngọc Anh" userId="cefd2df1-5fa3-4dec-87c8-c5040616a0c8" providerId="ADAL" clId="{BAB42B65-9124-41E3-BE4F-A2771373442E}" dt="2023-12-26T02:24:09.414" v="17"/>
        <pc:sldMkLst>
          <pc:docMk/>
          <pc:sldMk cId="0" sldId="258"/>
        </pc:sldMkLst>
        <pc:picChg chg="del mod">
          <ac:chgData name="a49512 Phạm Ngọc Anh" userId="cefd2df1-5fa3-4dec-87c8-c5040616a0c8" providerId="ADAL" clId="{BAB42B65-9124-41E3-BE4F-A2771373442E}" dt="2023-12-26T02:24:04.029" v="14" actId="478"/>
          <ac:picMkLst>
            <pc:docMk/>
            <pc:sldMk cId="0" sldId="258"/>
            <ac:picMk id="246" creationId="{00000000-0000-0000-0000-000000000000}"/>
          </ac:picMkLst>
        </pc:picChg>
      </pc:sldChg>
      <pc:sldChg chg="delSp modSp mod setBg">
        <pc:chgData name="a49512 Phạm Ngọc Anh" userId="cefd2df1-5fa3-4dec-87c8-c5040616a0c8" providerId="ADAL" clId="{BAB42B65-9124-41E3-BE4F-A2771373442E}" dt="2023-12-26T02:24:30.346" v="22"/>
        <pc:sldMkLst>
          <pc:docMk/>
          <pc:sldMk cId="0" sldId="259"/>
        </pc:sldMkLst>
        <pc:picChg chg="del mod">
          <ac:chgData name="a49512 Phạm Ngọc Anh" userId="cefd2df1-5fa3-4dec-87c8-c5040616a0c8" providerId="ADAL" clId="{BAB42B65-9124-41E3-BE4F-A2771373442E}" dt="2023-12-26T02:24:25.291" v="19" actId="478"/>
          <ac:picMkLst>
            <pc:docMk/>
            <pc:sldMk cId="0" sldId="259"/>
            <ac:picMk id="251" creationId="{00000000-0000-0000-0000-000000000000}"/>
          </ac:picMkLst>
        </pc:picChg>
      </pc:sldChg>
      <pc:sldChg chg="addSp delSp modSp mod setBg">
        <pc:chgData name="a49512 Phạm Ngọc Anh" userId="cefd2df1-5fa3-4dec-87c8-c5040616a0c8" providerId="ADAL" clId="{BAB42B65-9124-41E3-BE4F-A2771373442E}" dt="2023-12-26T02:31:41.561" v="108"/>
        <pc:sldMkLst>
          <pc:docMk/>
          <pc:sldMk cId="0" sldId="260"/>
        </pc:sldMkLst>
        <pc:picChg chg="add mod">
          <ac:chgData name="a49512 Phạm Ngọc Anh" userId="cefd2df1-5fa3-4dec-87c8-c5040616a0c8" providerId="ADAL" clId="{BAB42B65-9124-41E3-BE4F-A2771373442E}" dt="2023-12-26T02:31:41.561" v="108"/>
          <ac:picMkLst>
            <pc:docMk/>
            <pc:sldMk cId="0" sldId="260"/>
            <ac:picMk id="2" creationId="{73A54AFB-6534-DFEB-C7EF-27CED7963DB4}"/>
          </ac:picMkLst>
        </pc:picChg>
        <pc:picChg chg="del mod">
          <ac:chgData name="a49512 Phạm Ngọc Anh" userId="cefd2df1-5fa3-4dec-87c8-c5040616a0c8" providerId="ADAL" clId="{BAB42B65-9124-41E3-BE4F-A2771373442E}" dt="2023-12-26T02:24:36.884" v="24" actId="478"/>
          <ac:picMkLst>
            <pc:docMk/>
            <pc:sldMk cId="0" sldId="260"/>
            <ac:picMk id="256" creationId="{00000000-0000-0000-0000-000000000000}"/>
          </ac:picMkLst>
        </pc:picChg>
      </pc:sldChg>
      <pc:sldChg chg="delSp mod setBg">
        <pc:chgData name="a49512 Phạm Ngọc Anh" userId="cefd2df1-5fa3-4dec-87c8-c5040616a0c8" providerId="ADAL" clId="{BAB42B65-9124-41E3-BE4F-A2771373442E}" dt="2023-12-26T02:24:58.088" v="32"/>
        <pc:sldMkLst>
          <pc:docMk/>
          <pc:sldMk cId="0" sldId="261"/>
        </pc:sldMkLst>
        <pc:picChg chg="del">
          <ac:chgData name="a49512 Phạm Ngọc Anh" userId="cefd2df1-5fa3-4dec-87c8-c5040616a0c8" providerId="ADAL" clId="{BAB42B65-9124-41E3-BE4F-A2771373442E}" dt="2023-12-26T02:24:46.351" v="29" actId="478"/>
          <ac:picMkLst>
            <pc:docMk/>
            <pc:sldMk cId="0" sldId="261"/>
            <ac:picMk id="261" creationId="{00000000-0000-0000-0000-000000000000}"/>
          </ac:picMkLst>
        </pc:picChg>
      </pc:sldChg>
      <pc:sldChg chg="delSp modSp mod setBg">
        <pc:chgData name="a49512 Phạm Ngọc Anh" userId="cefd2df1-5fa3-4dec-87c8-c5040616a0c8" providerId="ADAL" clId="{BAB42B65-9124-41E3-BE4F-A2771373442E}" dt="2023-12-26T02:27:01.640" v="53"/>
        <pc:sldMkLst>
          <pc:docMk/>
          <pc:sldMk cId="0" sldId="262"/>
        </pc:sldMkLst>
        <pc:picChg chg="del mod">
          <ac:chgData name="a49512 Phạm Ngọc Anh" userId="cefd2df1-5fa3-4dec-87c8-c5040616a0c8" providerId="ADAL" clId="{BAB42B65-9124-41E3-BE4F-A2771373442E}" dt="2023-12-26T02:25:31.610" v="35" actId="478"/>
          <ac:picMkLst>
            <pc:docMk/>
            <pc:sldMk cId="0" sldId="262"/>
            <ac:picMk id="266" creationId="{00000000-0000-0000-0000-000000000000}"/>
          </ac:picMkLst>
        </pc:picChg>
      </pc:sldChg>
      <pc:sldChg chg="addSp delSp modSp mod setBg">
        <pc:chgData name="a49512 Phạm Ngọc Anh" userId="cefd2df1-5fa3-4dec-87c8-c5040616a0c8" providerId="ADAL" clId="{BAB42B65-9124-41E3-BE4F-A2771373442E}" dt="2023-12-26T02:31:45.076" v="109"/>
        <pc:sldMkLst>
          <pc:docMk/>
          <pc:sldMk cId="0" sldId="263"/>
        </pc:sldMkLst>
        <pc:picChg chg="add mod">
          <ac:chgData name="a49512 Phạm Ngọc Anh" userId="cefd2df1-5fa3-4dec-87c8-c5040616a0c8" providerId="ADAL" clId="{BAB42B65-9124-41E3-BE4F-A2771373442E}" dt="2023-12-26T02:31:45.076" v="109"/>
          <ac:picMkLst>
            <pc:docMk/>
            <pc:sldMk cId="0" sldId="263"/>
            <ac:picMk id="2" creationId="{772D489A-2CCE-3466-4C1D-57DF18F662AE}"/>
          </ac:picMkLst>
        </pc:picChg>
        <pc:picChg chg="del">
          <ac:chgData name="a49512 Phạm Ngọc Anh" userId="cefd2df1-5fa3-4dec-87c8-c5040616a0c8" providerId="ADAL" clId="{BAB42B65-9124-41E3-BE4F-A2771373442E}" dt="2023-12-26T02:25:37.400" v="36" actId="478"/>
          <ac:picMkLst>
            <pc:docMk/>
            <pc:sldMk cId="0" sldId="263"/>
            <ac:picMk id="271" creationId="{00000000-0000-0000-0000-000000000000}"/>
          </ac:picMkLst>
        </pc:picChg>
      </pc:sldChg>
      <pc:sldChg chg="delSp mod setBg">
        <pc:chgData name="a49512 Phạm Ngọc Anh" userId="cefd2df1-5fa3-4dec-87c8-c5040616a0c8" providerId="ADAL" clId="{BAB42B65-9124-41E3-BE4F-A2771373442E}" dt="2023-12-26T02:27:12.892" v="59"/>
        <pc:sldMkLst>
          <pc:docMk/>
          <pc:sldMk cId="0" sldId="264"/>
        </pc:sldMkLst>
        <pc:picChg chg="del">
          <ac:chgData name="a49512 Phạm Ngọc Anh" userId="cefd2df1-5fa3-4dec-87c8-c5040616a0c8" providerId="ADAL" clId="{BAB42B65-9124-41E3-BE4F-A2771373442E}" dt="2023-12-26T02:25:42.437" v="37" actId="478"/>
          <ac:picMkLst>
            <pc:docMk/>
            <pc:sldMk cId="0" sldId="264"/>
            <ac:picMk id="276" creationId="{00000000-0000-0000-0000-000000000000}"/>
          </ac:picMkLst>
        </pc:picChg>
      </pc:sldChg>
      <pc:sldChg chg="delSp mod setBg">
        <pc:chgData name="a49512 Phạm Ngọc Anh" userId="cefd2df1-5fa3-4dec-87c8-c5040616a0c8" providerId="ADAL" clId="{BAB42B65-9124-41E3-BE4F-A2771373442E}" dt="2023-12-26T02:27:20.184" v="62"/>
        <pc:sldMkLst>
          <pc:docMk/>
          <pc:sldMk cId="0" sldId="265"/>
        </pc:sldMkLst>
        <pc:picChg chg="del">
          <ac:chgData name="a49512 Phạm Ngọc Anh" userId="cefd2df1-5fa3-4dec-87c8-c5040616a0c8" providerId="ADAL" clId="{BAB42B65-9124-41E3-BE4F-A2771373442E}" dt="2023-12-26T02:25:47.337" v="38" actId="478"/>
          <ac:picMkLst>
            <pc:docMk/>
            <pc:sldMk cId="0" sldId="265"/>
            <ac:picMk id="281" creationId="{00000000-0000-0000-0000-000000000000}"/>
          </ac:picMkLst>
        </pc:picChg>
      </pc:sldChg>
      <pc:sldChg chg="addSp delSp modSp mod setBg">
        <pc:chgData name="a49512 Phạm Ngọc Anh" userId="cefd2df1-5fa3-4dec-87c8-c5040616a0c8" providerId="ADAL" clId="{BAB42B65-9124-41E3-BE4F-A2771373442E}" dt="2023-12-26T02:31:48.233" v="110"/>
        <pc:sldMkLst>
          <pc:docMk/>
          <pc:sldMk cId="0" sldId="266"/>
        </pc:sldMkLst>
        <pc:picChg chg="add mod">
          <ac:chgData name="a49512 Phạm Ngọc Anh" userId="cefd2df1-5fa3-4dec-87c8-c5040616a0c8" providerId="ADAL" clId="{BAB42B65-9124-41E3-BE4F-A2771373442E}" dt="2023-12-26T02:31:48.233" v="110"/>
          <ac:picMkLst>
            <pc:docMk/>
            <pc:sldMk cId="0" sldId="266"/>
            <ac:picMk id="2" creationId="{42910508-A1B1-CB0D-8449-76315D0561FC}"/>
          </ac:picMkLst>
        </pc:picChg>
        <pc:picChg chg="del">
          <ac:chgData name="a49512 Phạm Ngọc Anh" userId="cefd2df1-5fa3-4dec-87c8-c5040616a0c8" providerId="ADAL" clId="{BAB42B65-9124-41E3-BE4F-A2771373442E}" dt="2023-12-26T02:25:53.221" v="39" actId="478"/>
          <ac:picMkLst>
            <pc:docMk/>
            <pc:sldMk cId="0" sldId="266"/>
            <ac:picMk id="286" creationId="{00000000-0000-0000-0000-000000000000}"/>
          </ac:picMkLst>
        </pc:picChg>
      </pc:sldChg>
      <pc:sldChg chg="delSp mod setBg">
        <pc:chgData name="a49512 Phạm Ngọc Anh" userId="cefd2df1-5fa3-4dec-87c8-c5040616a0c8" providerId="ADAL" clId="{BAB42B65-9124-41E3-BE4F-A2771373442E}" dt="2023-12-26T02:27:34.370" v="68"/>
        <pc:sldMkLst>
          <pc:docMk/>
          <pc:sldMk cId="0" sldId="267"/>
        </pc:sldMkLst>
        <pc:picChg chg="del">
          <ac:chgData name="a49512 Phạm Ngọc Anh" userId="cefd2df1-5fa3-4dec-87c8-c5040616a0c8" providerId="ADAL" clId="{BAB42B65-9124-41E3-BE4F-A2771373442E}" dt="2023-12-26T02:25:58.166" v="40" actId="478"/>
          <ac:picMkLst>
            <pc:docMk/>
            <pc:sldMk cId="0" sldId="267"/>
            <ac:picMk id="291" creationId="{00000000-0000-0000-0000-000000000000}"/>
          </ac:picMkLst>
        </pc:picChg>
      </pc:sldChg>
      <pc:sldChg chg="delSp mod setBg">
        <pc:chgData name="a49512 Phạm Ngọc Anh" userId="cefd2df1-5fa3-4dec-87c8-c5040616a0c8" providerId="ADAL" clId="{BAB42B65-9124-41E3-BE4F-A2771373442E}" dt="2023-12-26T02:27:40.813" v="71"/>
        <pc:sldMkLst>
          <pc:docMk/>
          <pc:sldMk cId="0" sldId="268"/>
        </pc:sldMkLst>
        <pc:picChg chg="del">
          <ac:chgData name="a49512 Phạm Ngọc Anh" userId="cefd2df1-5fa3-4dec-87c8-c5040616a0c8" providerId="ADAL" clId="{BAB42B65-9124-41E3-BE4F-A2771373442E}" dt="2023-12-26T02:26:03.277" v="41" actId="478"/>
          <ac:picMkLst>
            <pc:docMk/>
            <pc:sldMk cId="0" sldId="268"/>
            <ac:picMk id="296" creationId="{00000000-0000-0000-0000-000000000000}"/>
          </ac:picMkLst>
        </pc:picChg>
      </pc:sldChg>
      <pc:sldChg chg="addSp delSp modSp mod setBg">
        <pc:chgData name="a49512 Phạm Ngọc Anh" userId="cefd2df1-5fa3-4dec-87c8-c5040616a0c8" providerId="ADAL" clId="{BAB42B65-9124-41E3-BE4F-A2771373442E}" dt="2023-12-26T02:31:49.588" v="111"/>
        <pc:sldMkLst>
          <pc:docMk/>
          <pc:sldMk cId="0" sldId="269"/>
        </pc:sldMkLst>
        <pc:picChg chg="add mod">
          <ac:chgData name="a49512 Phạm Ngọc Anh" userId="cefd2df1-5fa3-4dec-87c8-c5040616a0c8" providerId="ADAL" clId="{BAB42B65-9124-41E3-BE4F-A2771373442E}" dt="2023-12-26T02:31:49.588" v="111"/>
          <ac:picMkLst>
            <pc:docMk/>
            <pc:sldMk cId="0" sldId="269"/>
            <ac:picMk id="2" creationId="{4B7F9D87-49DF-FAB9-35B3-E7EF5C1FAF96}"/>
          </ac:picMkLst>
        </pc:picChg>
        <pc:picChg chg="del">
          <ac:chgData name="a49512 Phạm Ngọc Anh" userId="cefd2df1-5fa3-4dec-87c8-c5040616a0c8" providerId="ADAL" clId="{BAB42B65-9124-41E3-BE4F-A2771373442E}" dt="2023-12-26T02:26:07.874" v="42" actId="478"/>
          <ac:picMkLst>
            <pc:docMk/>
            <pc:sldMk cId="0" sldId="269"/>
            <ac:picMk id="301" creationId="{00000000-0000-0000-0000-000000000000}"/>
          </ac:picMkLst>
        </pc:picChg>
      </pc:sldChg>
      <pc:sldChg chg="delSp mod setBg">
        <pc:chgData name="a49512 Phạm Ngọc Anh" userId="cefd2df1-5fa3-4dec-87c8-c5040616a0c8" providerId="ADAL" clId="{BAB42B65-9124-41E3-BE4F-A2771373442E}" dt="2023-12-26T02:28:03.560" v="77"/>
        <pc:sldMkLst>
          <pc:docMk/>
          <pc:sldMk cId="0" sldId="270"/>
        </pc:sldMkLst>
        <pc:picChg chg="del">
          <ac:chgData name="a49512 Phạm Ngọc Anh" userId="cefd2df1-5fa3-4dec-87c8-c5040616a0c8" providerId="ADAL" clId="{BAB42B65-9124-41E3-BE4F-A2771373442E}" dt="2023-12-26T02:26:11.933" v="43" actId="478"/>
          <ac:picMkLst>
            <pc:docMk/>
            <pc:sldMk cId="0" sldId="270"/>
            <ac:picMk id="306" creationId="{00000000-0000-0000-0000-000000000000}"/>
          </ac:picMkLst>
        </pc:picChg>
      </pc:sldChg>
      <pc:sldChg chg="delSp mod setBg">
        <pc:chgData name="a49512 Phạm Ngọc Anh" userId="cefd2df1-5fa3-4dec-87c8-c5040616a0c8" providerId="ADAL" clId="{BAB42B65-9124-41E3-BE4F-A2771373442E}" dt="2023-12-26T02:28:09.285" v="80"/>
        <pc:sldMkLst>
          <pc:docMk/>
          <pc:sldMk cId="0" sldId="271"/>
        </pc:sldMkLst>
        <pc:picChg chg="del">
          <ac:chgData name="a49512 Phạm Ngọc Anh" userId="cefd2df1-5fa3-4dec-87c8-c5040616a0c8" providerId="ADAL" clId="{BAB42B65-9124-41E3-BE4F-A2771373442E}" dt="2023-12-26T02:26:16.014" v="44" actId="478"/>
          <ac:picMkLst>
            <pc:docMk/>
            <pc:sldMk cId="0" sldId="271"/>
            <ac:picMk id="311" creationId="{00000000-0000-0000-0000-000000000000}"/>
          </ac:picMkLst>
        </pc:picChg>
      </pc:sldChg>
      <pc:sldChg chg="addSp delSp modSp mod setBg">
        <pc:chgData name="a49512 Phạm Ngọc Anh" userId="cefd2df1-5fa3-4dec-87c8-c5040616a0c8" providerId="ADAL" clId="{BAB42B65-9124-41E3-BE4F-A2771373442E}" dt="2023-12-26T02:31:51.731" v="112"/>
        <pc:sldMkLst>
          <pc:docMk/>
          <pc:sldMk cId="0" sldId="272"/>
        </pc:sldMkLst>
        <pc:picChg chg="add mod">
          <ac:chgData name="a49512 Phạm Ngọc Anh" userId="cefd2df1-5fa3-4dec-87c8-c5040616a0c8" providerId="ADAL" clId="{BAB42B65-9124-41E3-BE4F-A2771373442E}" dt="2023-12-26T02:31:51.731" v="112"/>
          <ac:picMkLst>
            <pc:docMk/>
            <pc:sldMk cId="0" sldId="272"/>
            <ac:picMk id="2" creationId="{EF1C20AB-6247-7D5F-2663-2523A9AAF8AC}"/>
          </ac:picMkLst>
        </pc:picChg>
        <pc:picChg chg="del">
          <ac:chgData name="a49512 Phạm Ngọc Anh" userId="cefd2df1-5fa3-4dec-87c8-c5040616a0c8" providerId="ADAL" clId="{BAB42B65-9124-41E3-BE4F-A2771373442E}" dt="2023-12-26T02:26:20.480" v="45" actId="478"/>
          <ac:picMkLst>
            <pc:docMk/>
            <pc:sldMk cId="0" sldId="272"/>
            <ac:picMk id="316" creationId="{00000000-0000-0000-0000-000000000000}"/>
          </ac:picMkLst>
        </pc:picChg>
      </pc:sldChg>
      <pc:sldChg chg="delSp mod setBg">
        <pc:chgData name="a49512 Phạm Ngọc Anh" userId="cefd2df1-5fa3-4dec-87c8-c5040616a0c8" providerId="ADAL" clId="{BAB42B65-9124-41E3-BE4F-A2771373442E}" dt="2023-12-26T02:28:24.420" v="86"/>
        <pc:sldMkLst>
          <pc:docMk/>
          <pc:sldMk cId="0" sldId="273"/>
        </pc:sldMkLst>
        <pc:picChg chg="del">
          <ac:chgData name="a49512 Phạm Ngọc Anh" userId="cefd2df1-5fa3-4dec-87c8-c5040616a0c8" providerId="ADAL" clId="{BAB42B65-9124-41E3-BE4F-A2771373442E}" dt="2023-12-26T02:26:24.660" v="46" actId="478"/>
          <ac:picMkLst>
            <pc:docMk/>
            <pc:sldMk cId="0" sldId="273"/>
            <ac:picMk id="321" creationId="{00000000-0000-0000-0000-000000000000}"/>
          </ac:picMkLst>
        </pc:picChg>
      </pc:sldChg>
      <pc:sldChg chg="delSp mod setBg">
        <pc:chgData name="a49512 Phạm Ngọc Anh" userId="cefd2df1-5fa3-4dec-87c8-c5040616a0c8" providerId="ADAL" clId="{BAB42B65-9124-41E3-BE4F-A2771373442E}" dt="2023-12-26T02:28:31.600" v="89"/>
        <pc:sldMkLst>
          <pc:docMk/>
          <pc:sldMk cId="0" sldId="274"/>
        </pc:sldMkLst>
        <pc:picChg chg="del">
          <ac:chgData name="a49512 Phạm Ngọc Anh" userId="cefd2df1-5fa3-4dec-87c8-c5040616a0c8" providerId="ADAL" clId="{BAB42B65-9124-41E3-BE4F-A2771373442E}" dt="2023-12-26T02:26:28.860" v="47" actId="478"/>
          <ac:picMkLst>
            <pc:docMk/>
            <pc:sldMk cId="0" sldId="274"/>
            <ac:picMk id="326" creationId="{00000000-0000-0000-0000-000000000000}"/>
          </ac:picMkLst>
        </pc:picChg>
      </pc:sldChg>
      <pc:sldChg chg="addSp delSp modSp mod setBg">
        <pc:chgData name="a49512 Phạm Ngọc Anh" userId="cefd2df1-5fa3-4dec-87c8-c5040616a0c8" providerId="ADAL" clId="{BAB42B65-9124-41E3-BE4F-A2771373442E}" dt="2023-12-26T02:31:54.011" v="113"/>
        <pc:sldMkLst>
          <pc:docMk/>
          <pc:sldMk cId="0" sldId="275"/>
        </pc:sldMkLst>
        <pc:picChg chg="add mod">
          <ac:chgData name="a49512 Phạm Ngọc Anh" userId="cefd2df1-5fa3-4dec-87c8-c5040616a0c8" providerId="ADAL" clId="{BAB42B65-9124-41E3-BE4F-A2771373442E}" dt="2023-12-26T02:31:54.011" v="113"/>
          <ac:picMkLst>
            <pc:docMk/>
            <pc:sldMk cId="0" sldId="275"/>
            <ac:picMk id="2" creationId="{1C98FC0D-FB32-E540-A35B-403AAA40CBE7}"/>
          </ac:picMkLst>
        </pc:picChg>
        <pc:picChg chg="del">
          <ac:chgData name="a49512 Phạm Ngọc Anh" userId="cefd2df1-5fa3-4dec-87c8-c5040616a0c8" providerId="ADAL" clId="{BAB42B65-9124-41E3-BE4F-A2771373442E}" dt="2023-12-26T02:26:33.840" v="48" actId="478"/>
          <ac:picMkLst>
            <pc:docMk/>
            <pc:sldMk cId="0" sldId="275"/>
            <ac:picMk id="331" creationId="{00000000-0000-0000-0000-000000000000}"/>
          </ac:picMkLst>
        </pc:picChg>
      </pc:sldChg>
      <pc:sldChg chg="delSp mod setBg">
        <pc:chgData name="a49512 Phạm Ngọc Anh" userId="cefd2df1-5fa3-4dec-87c8-c5040616a0c8" providerId="ADAL" clId="{BAB42B65-9124-41E3-BE4F-A2771373442E}" dt="2023-12-26T02:28:46.728" v="95"/>
        <pc:sldMkLst>
          <pc:docMk/>
          <pc:sldMk cId="0" sldId="276"/>
        </pc:sldMkLst>
        <pc:picChg chg="del">
          <ac:chgData name="a49512 Phạm Ngọc Anh" userId="cefd2df1-5fa3-4dec-87c8-c5040616a0c8" providerId="ADAL" clId="{BAB42B65-9124-41E3-BE4F-A2771373442E}" dt="2023-12-26T02:26:38.670" v="49" actId="478"/>
          <ac:picMkLst>
            <pc:docMk/>
            <pc:sldMk cId="0" sldId="276"/>
            <ac:picMk id="336" creationId="{00000000-0000-0000-0000-000000000000}"/>
          </ac:picMkLst>
        </pc:picChg>
      </pc:sldChg>
      <pc:sldChg chg="delSp mod setBg">
        <pc:chgData name="a49512 Phạm Ngọc Anh" userId="cefd2df1-5fa3-4dec-87c8-c5040616a0c8" providerId="ADAL" clId="{BAB42B65-9124-41E3-BE4F-A2771373442E}" dt="2023-12-26T02:28:51.815" v="98"/>
        <pc:sldMkLst>
          <pc:docMk/>
          <pc:sldMk cId="0" sldId="277"/>
        </pc:sldMkLst>
        <pc:picChg chg="del">
          <ac:chgData name="a49512 Phạm Ngọc Anh" userId="cefd2df1-5fa3-4dec-87c8-c5040616a0c8" providerId="ADAL" clId="{BAB42B65-9124-41E3-BE4F-A2771373442E}" dt="2023-12-26T02:26:43.330" v="50" actId="478"/>
          <ac:picMkLst>
            <pc:docMk/>
            <pc:sldMk cId="0" sldId="277"/>
            <ac:picMk id="341" creationId="{00000000-0000-0000-0000-000000000000}"/>
          </ac:picMkLst>
        </pc:picChg>
      </pc:sldChg>
      <pc:sldChg chg="modNotes">
        <pc:chgData name="a49512 Phạm Ngọc Anh" userId="cefd2df1-5fa3-4dec-87c8-c5040616a0c8" providerId="ADAL" clId="{BAB42B65-9124-41E3-BE4F-A2771373442E}" dt="2023-12-26T02:21:22.432" v="0" actId="16037"/>
        <pc:sldMkLst>
          <pc:docMk/>
          <pc:sldMk cId="0" sldId="278"/>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4" name="Google Shape;254;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7"/>
        <p:cNvGrpSpPr/>
        <p:nvPr/>
      </p:nvGrpSpPr>
      <p:grpSpPr>
        <a:xfrm>
          <a:off x="0" y="0"/>
          <a:ext cx="0" cy="0"/>
          <a:chOff x="0" y="0"/>
          <a:chExt cx="0" cy="0"/>
        </a:xfrm>
      </p:grpSpPr>
      <p:sp>
        <p:nvSpPr>
          <p:cNvPr id="258" name="Google Shape;258;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59" name="Google Shape;25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69" name="Google Shape;269;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p:cNvGrpSpPr/>
        <p:nvPr/>
      </p:nvGrpSpPr>
      <p:grpSpPr>
        <a:xfrm>
          <a:off x="0" y="0"/>
          <a:ext cx="0" cy="0"/>
          <a:chOff x="0" y="0"/>
          <a:chExt cx="0" cy="0"/>
        </a:xfrm>
      </p:grpSpPr>
      <p:sp>
        <p:nvSpPr>
          <p:cNvPr id="278" name="Google Shape;278;p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9" name="Google Shape;279;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a:extLst>
            <a:ext uri="{FF2B5EF4-FFF2-40B4-BE49-F238E27FC236}">
              <a16:creationId xmlns:a16="http://schemas.microsoft.com/office/drawing/2014/main" id="{62C52836-9122-4248-C478-12527768F1F3}"/>
            </a:ext>
          </a:extLst>
        </p:cNvPr>
        <p:cNvGrpSpPr/>
        <p:nvPr/>
      </p:nvGrpSpPr>
      <p:grpSpPr>
        <a:xfrm>
          <a:off x="0" y="0"/>
          <a:ext cx="0" cy="0"/>
          <a:chOff x="0" y="0"/>
          <a:chExt cx="0" cy="0"/>
        </a:xfrm>
      </p:grpSpPr>
      <p:sp>
        <p:nvSpPr>
          <p:cNvPr id="278" name="Google Shape;278;p10:notes">
            <a:extLst>
              <a:ext uri="{FF2B5EF4-FFF2-40B4-BE49-F238E27FC236}">
                <a16:creationId xmlns:a16="http://schemas.microsoft.com/office/drawing/2014/main" id="{4B9EE29D-356B-D850-8ACA-AB42FB7C641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9" name="Google Shape;279;p10:notes">
            <a:extLst>
              <a:ext uri="{FF2B5EF4-FFF2-40B4-BE49-F238E27FC236}">
                <a16:creationId xmlns:a16="http://schemas.microsoft.com/office/drawing/2014/main" id="{23BD20B6-D06F-81CC-3D32-94FDB49BE589}"/>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836924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a:extLst>
            <a:ext uri="{FF2B5EF4-FFF2-40B4-BE49-F238E27FC236}">
              <a16:creationId xmlns:a16="http://schemas.microsoft.com/office/drawing/2014/main" id="{806F8D10-52F9-8448-D761-1E846C06C677}"/>
            </a:ext>
          </a:extLst>
        </p:cNvPr>
        <p:cNvGrpSpPr/>
        <p:nvPr/>
      </p:nvGrpSpPr>
      <p:grpSpPr>
        <a:xfrm>
          <a:off x="0" y="0"/>
          <a:ext cx="0" cy="0"/>
          <a:chOff x="0" y="0"/>
          <a:chExt cx="0" cy="0"/>
        </a:xfrm>
      </p:grpSpPr>
      <p:sp>
        <p:nvSpPr>
          <p:cNvPr id="278" name="Google Shape;278;p10:notes">
            <a:extLst>
              <a:ext uri="{FF2B5EF4-FFF2-40B4-BE49-F238E27FC236}">
                <a16:creationId xmlns:a16="http://schemas.microsoft.com/office/drawing/2014/main" id="{EAD3C6A8-D0A5-5374-3F35-9AF37D16364A}"/>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9" name="Google Shape;279;p10:notes">
            <a:extLst>
              <a:ext uri="{FF2B5EF4-FFF2-40B4-BE49-F238E27FC236}">
                <a16:creationId xmlns:a16="http://schemas.microsoft.com/office/drawing/2014/main" id="{CCA10ED4-8BD8-15BE-DE9F-5F8185ED849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5848866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7">
          <a:extLst>
            <a:ext uri="{FF2B5EF4-FFF2-40B4-BE49-F238E27FC236}">
              <a16:creationId xmlns:a16="http://schemas.microsoft.com/office/drawing/2014/main" id="{D75624D0-8D2F-B176-F8D9-E493444B790B}"/>
            </a:ext>
          </a:extLst>
        </p:cNvPr>
        <p:cNvGrpSpPr/>
        <p:nvPr/>
      </p:nvGrpSpPr>
      <p:grpSpPr>
        <a:xfrm>
          <a:off x="0" y="0"/>
          <a:ext cx="0" cy="0"/>
          <a:chOff x="0" y="0"/>
          <a:chExt cx="0" cy="0"/>
        </a:xfrm>
      </p:grpSpPr>
      <p:sp>
        <p:nvSpPr>
          <p:cNvPr id="278" name="Google Shape;278;p10:notes">
            <a:extLst>
              <a:ext uri="{FF2B5EF4-FFF2-40B4-BE49-F238E27FC236}">
                <a16:creationId xmlns:a16="http://schemas.microsoft.com/office/drawing/2014/main" id="{86C99498-7F9A-EFA7-D174-27DB2FE851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79" name="Google Shape;279;p10:notes">
            <a:extLst>
              <a:ext uri="{FF2B5EF4-FFF2-40B4-BE49-F238E27FC236}">
                <a16:creationId xmlns:a16="http://schemas.microsoft.com/office/drawing/2014/main" id="{31D1DCE7-9478-6AB9-63D3-3B2FE61A9F5E}"/>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48446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9" name="Google Shape;299;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p:cNvGrpSpPr/>
        <p:nvPr/>
      </p:nvGrpSpPr>
      <p:grpSpPr>
        <a:xfrm>
          <a:off x="0" y="0"/>
          <a:ext cx="0" cy="0"/>
          <a:chOff x="0" y="0"/>
          <a:chExt cx="0" cy="0"/>
        </a:xfrm>
      </p:grpSpPr>
      <p:sp>
        <p:nvSpPr>
          <p:cNvPr id="303" name="Google Shape;303;p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304" name="Google Shape;304;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Google Shape;308;p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9" name="Google Shape;309;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a:extLst>
            <a:ext uri="{FF2B5EF4-FFF2-40B4-BE49-F238E27FC236}">
              <a16:creationId xmlns:a16="http://schemas.microsoft.com/office/drawing/2014/main" id="{E3157D82-7685-6B34-750F-7CD6BC4581C9}"/>
            </a:ext>
          </a:extLst>
        </p:cNvPr>
        <p:cNvGrpSpPr/>
        <p:nvPr/>
      </p:nvGrpSpPr>
      <p:grpSpPr>
        <a:xfrm>
          <a:off x="0" y="0"/>
          <a:ext cx="0" cy="0"/>
          <a:chOff x="0" y="0"/>
          <a:chExt cx="0" cy="0"/>
        </a:xfrm>
      </p:grpSpPr>
      <p:sp>
        <p:nvSpPr>
          <p:cNvPr id="308" name="Google Shape;308;p16:notes">
            <a:extLst>
              <a:ext uri="{FF2B5EF4-FFF2-40B4-BE49-F238E27FC236}">
                <a16:creationId xmlns:a16="http://schemas.microsoft.com/office/drawing/2014/main" id="{67DE3E7F-996A-5F80-456F-46AB68D2445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9" name="Google Shape;309;p16:notes">
            <a:extLst>
              <a:ext uri="{FF2B5EF4-FFF2-40B4-BE49-F238E27FC236}">
                <a16:creationId xmlns:a16="http://schemas.microsoft.com/office/drawing/2014/main" id="{350055BD-6DCC-FF46-F547-EA5A87AB24F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7190422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a:extLst>
            <a:ext uri="{FF2B5EF4-FFF2-40B4-BE49-F238E27FC236}">
              <a16:creationId xmlns:a16="http://schemas.microsoft.com/office/drawing/2014/main" id="{BACD9A64-628B-6E85-5F59-115AC96A119F}"/>
            </a:ext>
          </a:extLst>
        </p:cNvPr>
        <p:cNvGrpSpPr/>
        <p:nvPr/>
      </p:nvGrpSpPr>
      <p:grpSpPr>
        <a:xfrm>
          <a:off x="0" y="0"/>
          <a:ext cx="0" cy="0"/>
          <a:chOff x="0" y="0"/>
          <a:chExt cx="0" cy="0"/>
        </a:xfrm>
      </p:grpSpPr>
      <p:sp>
        <p:nvSpPr>
          <p:cNvPr id="308" name="Google Shape;308;p16:notes">
            <a:extLst>
              <a:ext uri="{FF2B5EF4-FFF2-40B4-BE49-F238E27FC236}">
                <a16:creationId xmlns:a16="http://schemas.microsoft.com/office/drawing/2014/main" id="{68E52A00-775D-3F5F-4E84-7BBB5CC9371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9" name="Google Shape;309;p16:notes">
            <a:extLst>
              <a:ext uri="{FF2B5EF4-FFF2-40B4-BE49-F238E27FC236}">
                <a16:creationId xmlns:a16="http://schemas.microsoft.com/office/drawing/2014/main" id="{DBA3ADCA-F508-7C2B-703D-77C18DDA63B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4695848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a:extLst>
            <a:ext uri="{FF2B5EF4-FFF2-40B4-BE49-F238E27FC236}">
              <a16:creationId xmlns:a16="http://schemas.microsoft.com/office/drawing/2014/main" id="{4FBB5F77-055C-52E4-0C86-F1D707C39BFF}"/>
            </a:ext>
          </a:extLst>
        </p:cNvPr>
        <p:cNvGrpSpPr/>
        <p:nvPr/>
      </p:nvGrpSpPr>
      <p:grpSpPr>
        <a:xfrm>
          <a:off x="0" y="0"/>
          <a:ext cx="0" cy="0"/>
          <a:chOff x="0" y="0"/>
          <a:chExt cx="0" cy="0"/>
        </a:xfrm>
      </p:grpSpPr>
      <p:sp>
        <p:nvSpPr>
          <p:cNvPr id="308" name="Google Shape;308;p16:notes">
            <a:extLst>
              <a:ext uri="{FF2B5EF4-FFF2-40B4-BE49-F238E27FC236}">
                <a16:creationId xmlns:a16="http://schemas.microsoft.com/office/drawing/2014/main" id="{3FC4662E-69D1-DCA8-AFEA-670AFEE487D8}"/>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9" name="Google Shape;309;p16:notes">
            <a:extLst>
              <a:ext uri="{FF2B5EF4-FFF2-40B4-BE49-F238E27FC236}">
                <a16:creationId xmlns:a16="http://schemas.microsoft.com/office/drawing/2014/main" id="{4CE32E8B-4ED1-4AE2-C748-BB544B97184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88413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2">
          <a:extLst>
            <a:ext uri="{FF2B5EF4-FFF2-40B4-BE49-F238E27FC236}">
              <a16:creationId xmlns:a16="http://schemas.microsoft.com/office/drawing/2014/main" id="{237A19AA-4564-FBA4-7412-D23A9AA9CB9C}"/>
            </a:ext>
          </a:extLst>
        </p:cNvPr>
        <p:cNvGrpSpPr/>
        <p:nvPr/>
      </p:nvGrpSpPr>
      <p:grpSpPr>
        <a:xfrm>
          <a:off x="0" y="0"/>
          <a:ext cx="0" cy="0"/>
          <a:chOff x="0" y="0"/>
          <a:chExt cx="0" cy="0"/>
        </a:xfrm>
      </p:grpSpPr>
      <p:sp>
        <p:nvSpPr>
          <p:cNvPr id="303" name="Google Shape;303;p15:notes">
            <a:extLst>
              <a:ext uri="{FF2B5EF4-FFF2-40B4-BE49-F238E27FC236}">
                <a16:creationId xmlns:a16="http://schemas.microsoft.com/office/drawing/2014/main" id="{85004FFC-6FF9-71B7-91ED-0877FACE062B}"/>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04" name="Google Shape;304;p15:notes">
            <a:extLst>
              <a:ext uri="{FF2B5EF4-FFF2-40B4-BE49-F238E27FC236}">
                <a16:creationId xmlns:a16="http://schemas.microsoft.com/office/drawing/2014/main" id="{CE37F0AD-8F0B-937E-2BE3-119ECA9B8F13}"/>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914085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84" name="Google Shape;284;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289" name="Google Shape;289;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4" name="Google Shape;294;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a:extLst>
            <a:ext uri="{FF2B5EF4-FFF2-40B4-BE49-F238E27FC236}">
              <a16:creationId xmlns:a16="http://schemas.microsoft.com/office/drawing/2014/main" id="{5979CBF1-9A46-07BF-CA36-72A6DD0DB18E}"/>
            </a:ext>
          </a:extLst>
        </p:cNvPr>
        <p:cNvGrpSpPr/>
        <p:nvPr/>
      </p:nvGrpSpPr>
      <p:grpSpPr>
        <a:xfrm>
          <a:off x="0" y="0"/>
          <a:ext cx="0" cy="0"/>
          <a:chOff x="0" y="0"/>
          <a:chExt cx="0" cy="0"/>
        </a:xfrm>
      </p:grpSpPr>
      <p:sp>
        <p:nvSpPr>
          <p:cNvPr id="293" name="Google Shape;293;p13:notes">
            <a:extLst>
              <a:ext uri="{FF2B5EF4-FFF2-40B4-BE49-F238E27FC236}">
                <a16:creationId xmlns:a16="http://schemas.microsoft.com/office/drawing/2014/main" id="{6425CB8F-D18B-BD6E-2A75-0EEBB6DBB834}"/>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4" name="Google Shape;294;p13:notes">
            <a:extLst>
              <a:ext uri="{FF2B5EF4-FFF2-40B4-BE49-F238E27FC236}">
                <a16:creationId xmlns:a16="http://schemas.microsoft.com/office/drawing/2014/main" id="{BE946966-7C24-ECD1-CB3D-A28FBD754FF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90205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a:extLst>
            <a:ext uri="{FF2B5EF4-FFF2-40B4-BE49-F238E27FC236}">
              <a16:creationId xmlns:a16="http://schemas.microsoft.com/office/drawing/2014/main" id="{5CD07F15-25FF-D0FC-6FA1-31F492EAC9F3}"/>
            </a:ext>
          </a:extLst>
        </p:cNvPr>
        <p:cNvGrpSpPr/>
        <p:nvPr/>
      </p:nvGrpSpPr>
      <p:grpSpPr>
        <a:xfrm>
          <a:off x="0" y="0"/>
          <a:ext cx="0" cy="0"/>
          <a:chOff x="0" y="0"/>
          <a:chExt cx="0" cy="0"/>
        </a:xfrm>
      </p:grpSpPr>
      <p:sp>
        <p:nvSpPr>
          <p:cNvPr id="293" name="Google Shape;293;p13:notes">
            <a:extLst>
              <a:ext uri="{FF2B5EF4-FFF2-40B4-BE49-F238E27FC236}">
                <a16:creationId xmlns:a16="http://schemas.microsoft.com/office/drawing/2014/main" id="{20F2B6BB-7126-1373-0AA4-4358342587F3}"/>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4" name="Google Shape;294;p13:notes">
            <a:extLst>
              <a:ext uri="{FF2B5EF4-FFF2-40B4-BE49-F238E27FC236}">
                <a16:creationId xmlns:a16="http://schemas.microsoft.com/office/drawing/2014/main" id="{D1E75CDF-4C27-5294-CC09-86510B1FA85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6842085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a:extLst>
            <a:ext uri="{FF2B5EF4-FFF2-40B4-BE49-F238E27FC236}">
              <a16:creationId xmlns:a16="http://schemas.microsoft.com/office/drawing/2014/main" id="{08B4B6F6-80DD-B974-A1D0-00A4E5855A6F}"/>
            </a:ext>
          </a:extLst>
        </p:cNvPr>
        <p:cNvGrpSpPr/>
        <p:nvPr/>
      </p:nvGrpSpPr>
      <p:grpSpPr>
        <a:xfrm>
          <a:off x="0" y="0"/>
          <a:ext cx="0" cy="0"/>
          <a:chOff x="0" y="0"/>
          <a:chExt cx="0" cy="0"/>
        </a:xfrm>
      </p:grpSpPr>
      <p:sp>
        <p:nvSpPr>
          <p:cNvPr id="293" name="Google Shape;293;p13:notes">
            <a:extLst>
              <a:ext uri="{FF2B5EF4-FFF2-40B4-BE49-F238E27FC236}">
                <a16:creationId xmlns:a16="http://schemas.microsoft.com/office/drawing/2014/main" id="{BD4B7007-D716-6C1C-6333-72C19FE28DA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94" name="Google Shape;294;p13:notes">
            <a:extLst>
              <a:ext uri="{FF2B5EF4-FFF2-40B4-BE49-F238E27FC236}">
                <a16:creationId xmlns:a16="http://schemas.microsoft.com/office/drawing/2014/main" id="{0D8FC5D3-B29C-6BA2-7238-88E3B5B2854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8306797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7"/>
        <p:cNvGrpSpPr/>
        <p:nvPr/>
      </p:nvGrpSpPr>
      <p:grpSpPr>
        <a:xfrm>
          <a:off x="0" y="0"/>
          <a:ext cx="0" cy="0"/>
          <a:chOff x="0" y="0"/>
          <a:chExt cx="0" cy="0"/>
        </a:xfrm>
      </p:grpSpPr>
      <p:sp>
        <p:nvSpPr>
          <p:cNvPr id="328" name="Google Shape;328;p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29" name="Google Shape;329;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34" name="Google Shape;334;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6"/>
        <p:cNvGrpSpPr/>
        <p:nvPr/>
      </p:nvGrpSpPr>
      <p:grpSpPr>
        <a:xfrm>
          <a:off x="0" y="0"/>
          <a:ext cx="0" cy="0"/>
          <a:chOff x="0" y="0"/>
          <a:chExt cx="0" cy="0"/>
        </a:xfrm>
      </p:grpSpPr>
      <p:sp>
        <p:nvSpPr>
          <p:cNvPr id="347" name="Google Shape;347;p2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8" name="Google Shape;348;p2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6"/>
        <p:cNvGrpSpPr/>
        <p:nvPr/>
      </p:nvGrpSpPr>
      <p:grpSpPr>
        <a:xfrm>
          <a:off x="0" y="0"/>
          <a:ext cx="0" cy="0"/>
          <a:chOff x="0" y="0"/>
          <a:chExt cx="0" cy="0"/>
        </a:xfrm>
      </p:grpSpPr>
      <p:sp>
        <p:nvSpPr>
          <p:cNvPr id="87" name="Google Shape;87;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8" name="Google Shape;88;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0"/>
        <p:cNvGrpSpPr/>
        <p:nvPr/>
      </p:nvGrpSpPr>
      <p:grpSpPr>
        <a:xfrm>
          <a:off x="0" y="0"/>
          <a:ext cx="0" cy="0"/>
          <a:chOff x="0" y="0"/>
          <a:chExt cx="0" cy="0"/>
        </a:xfrm>
      </p:grpSpPr>
      <p:sp>
        <p:nvSpPr>
          <p:cNvPr id="91" name="Google Shape;91;p3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lt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2" name="Google Shape;92;p3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lt1"/>
              </a:buClr>
              <a:buSzPts val="2400"/>
              <a:buNone/>
              <a:defRPr sz="2400"/>
            </a:lvl1pPr>
            <a:lvl2pPr lvl="1" algn="ctr">
              <a:lnSpc>
                <a:spcPct val="90000"/>
              </a:lnSpc>
              <a:spcBef>
                <a:spcPts val="500"/>
              </a:spcBef>
              <a:spcAft>
                <a:spcPts val="0"/>
              </a:spcAft>
              <a:buClr>
                <a:schemeClr val="lt1"/>
              </a:buClr>
              <a:buSzPts val="2000"/>
              <a:buNone/>
              <a:defRPr sz="2000"/>
            </a:lvl2pPr>
            <a:lvl3pPr lvl="2" algn="ctr">
              <a:lnSpc>
                <a:spcPct val="90000"/>
              </a:lnSpc>
              <a:spcBef>
                <a:spcPts val="500"/>
              </a:spcBef>
              <a:spcAft>
                <a:spcPts val="0"/>
              </a:spcAft>
              <a:buClr>
                <a:schemeClr val="lt1"/>
              </a:buClr>
              <a:buSzPts val="1800"/>
              <a:buNone/>
              <a:defRPr sz="1800"/>
            </a:lvl3pPr>
            <a:lvl4pPr lvl="3" algn="ctr">
              <a:lnSpc>
                <a:spcPct val="90000"/>
              </a:lnSpc>
              <a:spcBef>
                <a:spcPts val="500"/>
              </a:spcBef>
              <a:spcAft>
                <a:spcPts val="0"/>
              </a:spcAft>
              <a:buClr>
                <a:schemeClr val="lt1"/>
              </a:buClr>
              <a:buSzPts val="1600"/>
              <a:buNone/>
              <a:defRPr sz="1600"/>
            </a:lvl4pPr>
            <a:lvl5pPr lvl="4" algn="ctr">
              <a:lnSpc>
                <a:spcPct val="90000"/>
              </a:lnSpc>
              <a:spcBef>
                <a:spcPts val="500"/>
              </a:spcBef>
              <a:spcAft>
                <a:spcPts val="0"/>
              </a:spcAft>
              <a:buClr>
                <a:schemeClr val="lt1"/>
              </a:buClr>
              <a:buSzPts val="1600"/>
              <a:buNone/>
              <a:defRPr sz="1600"/>
            </a:lvl5pPr>
            <a:lvl6pPr lvl="5" algn="ctr">
              <a:lnSpc>
                <a:spcPct val="90000"/>
              </a:lnSpc>
              <a:spcBef>
                <a:spcPts val="500"/>
              </a:spcBef>
              <a:spcAft>
                <a:spcPts val="0"/>
              </a:spcAft>
              <a:buClr>
                <a:schemeClr val="lt1"/>
              </a:buClr>
              <a:buSzPts val="1600"/>
              <a:buNone/>
              <a:defRPr sz="1600"/>
            </a:lvl6pPr>
            <a:lvl7pPr lvl="6" algn="ctr">
              <a:lnSpc>
                <a:spcPct val="90000"/>
              </a:lnSpc>
              <a:spcBef>
                <a:spcPts val="500"/>
              </a:spcBef>
              <a:spcAft>
                <a:spcPts val="0"/>
              </a:spcAft>
              <a:buClr>
                <a:schemeClr val="lt1"/>
              </a:buClr>
              <a:buSzPts val="1600"/>
              <a:buNone/>
              <a:defRPr sz="1600"/>
            </a:lvl7pPr>
            <a:lvl8pPr lvl="7" algn="ctr">
              <a:lnSpc>
                <a:spcPct val="90000"/>
              </a:lnSpc>
              <a:spcBef>
                <a:spcPts val="500"/>
              </a:spcBef>
              <a:spcAft>
                <a:spcPts val="0"/>
              </a:spcAft>
              <a:buClr>
                <a:schemeClr val="lt1"/>
              </a:buClr>
              <a:buSzPts val="1600"/>
              <a:buNone/>
              <a:defRPr sz="1600"/>
            </a:lvl8pPr>
            <a:lvl9pPr lvl="8" algn="ctr">
              <a:lnSpc>
                <a:spcPct val="90000"/>
              </a:lnSpc>
              <a:spcBef>
                <a:spcPts val="500"/>
              </a:spcBef>
              <a:spcAft>
                <a:spcPts val="0"/>
              </a:spcAft>
              <a:buClr>
                <a:schemeClr val="lt1"/>
              </a:buClr>
              <a:buSzPts val="1600"/>
              <a:buNone/>
              <a:defRPr sz="1600"/>
            </a:lvl9pPr>
          </a:lstStyle>
          <a:p>
            <a:endParaRPr/>
          </a:p>
        </p:txBody>
      </p:sp>
      <p:sp>
        <p:nvSpPr>
          <p:cNvPr id="93" name="Google Shape;93;p3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4" name="Google Shape;94;p3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3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96"/>
        <p:cNvGrpSpPr/>
        <p:nvPr/>
      </p:nvGrpSpPr>
      <p:grpSpPr>
        <a:xfrm>
          <a:off x="0" y="0"/>
          <a:ext cx="0" cy="0"/>
          <a:chOff x="0" y="0"/>
          <a:chExt cx="0" cy="0"/>
        </a:xfrm>
      </p:grpSpPr>
      <p:sp>
        <p:nvSpPr>
          <p:cNvPr id="97" name="Google Shape;97;p3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8" name="Google Shape;98;p3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99" name="Google Shape;99;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1" name="Google Shape;101;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02"/>
        <p:cNvGrpSpPr/>
        <p:nvPr/>
      </p:nvGrpSpPr>
      <p:grpSpPr>
        <a:xfrm>
          <a:off x="0" y="0"/>
          <a:ext cx="0" cy="0"/>
          <a:chOff x="0" y="0"/>
          <a:chExt cx="0" cy="0"/>
        </a:xfrm>
      </p:grpSpPr>
      <p:sp>
        <p:nvSpPr>
          <p:cNvPr id="103" name="Google Shape;103;p34"/>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4" name="Google Shape;104;p34"/>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2400"/>
              <a:buNone/>
              <a:defRPr sz="2400">
                <a:solidFill>
                  <a:schemeClr val="lt1"/>
                </a:solidFill>
              </a:defRPr>
            </a:lvl1pPr>
            <a:lvl2pPr marL="914400" lvl="1" indent="-228600" algn="l">
              <a:lnSpc>
                <a:spcPct val="90000"/>
              </a:lnSpc>
              <a:spcBef>
                <a:spcPts val="500"/>
              </a:spcBef>
              <a:spcAft>
                <a:spcPts val="0"/>
              </a:spcAft>
              <a:buClr>
                <a:schemeClr val="lt1"/>
              </a:buClr>
              <a:buSzPts val="2000"/>
              <a:buNone/>
              <a:defRPr sz="2000">
                <a:solidFill>
                  <a:schemeClr val="lt1"/>
                </a:solidFill>
              </a:defRPr>
            </a:lvl2pPr>
            <a:lvl3pPr marL="1371600" lvl="2" indent="-228600" algn="l">
              <a:lnSpc>
                <a:spcPct val="90000"/>
              </a:lnSpc>
              <a:spcBef>
                <a:spcPts val="500"/>
              </a:spcBef>
              <a:spcAft>
                <a:spcPts val="0"/>
              </a:spcAft>
              <a:buClr>
                <a:schemeClr val="lt1"/>
              </a:buClr>
              <a:buSzPts val="1800"/>
              <a:buNone/>
              <a:defRPr sz="1800">
                <a:solidFill>
                  <a:schemeClr val="lt1"/>
                </a:solidFill>
              </a:defRPr>
            </a:lvl3pPr>
            <a:lvl4pPr marL="1828800" lvl="3" indent="-228600" algn="l">
              <a:lnSpc>
                <a:spcPct val="90000"/>
              </a:lnSpc>
              <a:spcBef>
                <a:spcPts val="500"/>
              </a:spcBef>
              <a:spcAft>
                <a:spcPts val="0"/>
              </a:spcAft>
              <a:buClr>
                <a:schemeClr val="lt1"/>
              </a:buClr>
              <a:buSzPts val="1600"/>
              <a:buNone/>
              <a:defRPr sz="1600">
                <a:solidFill>
                  <a:schemeClr val="lt1"/>
                </a:solidFill>
              </a:defRPr>
            </a:lvl4pPr>
            <a:lvl5pPr marL="2286000" lvl="4" indent="-228600" algn="l">
              <a:lnSpc>
                <a:spcPct val="90000"/>
              </a:lnSpc>
              <a:spcBef>
                <a:spcPts val="500"/>
              </a:spcBef>
              <a:spcAft>
                <a:spcPts val="0"/>
              </a:spcAft>
              <a:buClr>
                <a:schemeClr val="lt1"/>
              </a:buClr>
              <a:buSzPts val="1600"/>
              <a:buNone/>
              <a:defRPr sz="1600">
                <a:solidFill>
                  <a:schemeClr val="lt1"/>
                </a:solidFill>
              </a:defRPr>
            </a:lvl5pPr>
            <a:lvl6pPr marL="2743200" lvl="5" indent="-228600" algn="l">
              <a:lnSpc>
                <a:spcPct val="90000"/>
              </a:lnSpc>
              <a:spcBef>
                <a:spcPts val="500"/>
              </a:spcBef>
              <a:spcAft>
                <a:spcPts val="0"/>
              </a:spcAft>
              <a:buClr>
                <a:schemeClr val="lt1"/>
              </a:buClr>
              <a:buSzPts val="1600"/>
              <a:buNone/>
              <a:defRPr sz="1600">
                <a:solidFill>
                  <a:schemeClr val="lt1"/>
                </a:solidFill>
              </a:defRPr>
            </a:lvl6pPr>
            <a:lvl7pPr marL="3200400" lvl="6" indent="-228600" algn="l">
              <a:lnSpc>
                <a:spcPct val="90000"/>
              </a:lnSpc>
              <a:spcBef>
                <a:spcPts val="500"/>
              </a:spcBef>
              <a:spcAft>
                <a:spcPts val="0"/>
              </a:spcAft>
              <a:buClr>
                <a:schemeClr val="lt1"/>
              </a:buClr>
              <a:buSzPts val="1600"/>
              <a:buNone/>
              <a:defRPr sz="1600">
                <a:solidFill>
                  <a:schemeClr val="lt1"/>
                </a:solidFill>
              </a:defRPr>
            </a:lvl7pPr>
            <a:lvl8pPr marL="3657600" lvl="7" indent="-228600" algn="l">
              <a:lnSpc>
                <a:spcPct val="90000"/>
              </a:lnSpc>
              <a:spcBef>
                <a:spcPts val="500"/>
              </a:spcBef>
              <a:spcAft>
                <a:spcPts val="0"/>
              </a:spcAft>
              <a:buClr>
                <a:schemeClr val="lt1"/>
              </a:buClr>
              <a:buSzPts val="1600"/>
              <a:buNone/>
              <a:defRPr sz="1600">
                <a:solidFill>
                  <a:schemeClr val="lt1"/>
                </a:solidFill>
              </a:defRPr>
            </a:lvl8pPr>
            <a:lvl9pPr marL="4114800" lvl="8" indent="-228600" algn="l">
              <a:lnSpc>
                <a:spcPct val="90000"/>
              </a:lnSpc>
              <a:spcBef>
                <a:spcPts val="500"/>
              </a:spcBef>
              <a:spcAft>
                <a:spcPts val="0"/>
              </a:spcAft>
              <a:buClr>
                <a:schemeClr val="lt1"/>
              </a:buClr>
              <a:buSzPts val="1600"/>
              <a:buNone/>
              <a:defRPr sz="1600">
                <a:solidFill>
                  <a:schemeClr val="lt1"/>
                </a:solidFill>
              </a:defRPr>
            </a:lvl9pPr>
          </a:lstStyle>
          <a:p>
            <a:endParaRPr/>
          </a:p>
        </p:txBody>
      </p:sp>
      <p:sp>
        <p:nvSpPr>
          <p:cNvPr id="105" name="Google Shape;105;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08"/>
        <p:cNvGrpSpPr/>
        <p:nvPr/>
      </p:nvGrpSpPr>
      <p:grpSpPr>
        <a:xfrm>
          <a:off x="0" y="0"/>
          <a:ext cx="0" cy="0"/>
          <a:chOff x="0" y="0"/>
          <a:chExt cx="0" cy="0"/>
        </a:xfrm>
      </p:grpSpPr>
      <p:sp>
        <p:nvSpPr>
          <p:cNvPr id="109" name="Google Shape;109;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35"/>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11" name="Google Shape;111;p35"/>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12" name="Google Shape;112;p3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3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3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15"/>
        <p:cNvGrpSpPr/>
        <p:nvPr/>
      </p:nvGrpSpPr>
      <p:grpSpPr>
        <a:xfrm>
          <a:off x="0" y="0"/>
          <a:ext cx="0" cy="0"/>
          <a:chOff x="0" y="0"/>
          <a:chExt cx="0" cy="0"/>
        </a:xfrm>
      </p:grpSpPr>
      <p:sp>
        <p:nvSpPr>
          <p:cNvPr id="116" name="Google Shape;116;p36"/>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36"/>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2400"/>
              <a:buNone/>
              <a:defRPr sz="2400" b="1"/>
            </a:lvl1pPr>
            <a:lvl2pPr marL="914400" lvl="1" indent="-228600" algn="l">
              <a:lnSpc>
                <a:spcPct val="90000"/>
              </a:lnSpc>
              <a:spcBef>
                <a:spcPts val="500"/>
              </a:spcBef>
              <a:spcAft>
                <a:spcPts val="0"/>
              </a:spcAft>
              <a:buClr>
                <a:schemeClr val="lt1"/>
              </a:buClr>
              <a:buSzPts val="2000"/>
              <a:buNone/>
              <a:defRPr sz="2000" b="1"/>
            </a:lvl2pPr>
            <a:lvl3pPr marL="1371600" lvl="2" indent="-228600" algn="l">
              <a:lnSpc>
                <a:spcPct val="90000"/>
              </a:lnSpc>
              <a:spcBef>
                <a:spcPts val="500"/>
              </a:spcBef>
              <a:spcAft>
                <a:spcPts val="0"/>
              </a:spcAft>
              <a:buClr>
                <a:schemeClr val="lt1"/>
              </a:buClr>
              <a:buSzPts val="1800"/>
              <a:buNone/>
              <a:defRPr sz="1800" b="1"/>
            </a:lvl3pPr>
            <a:lvl4pPr marL="1828800" lvl="3" indent="-228600" algn="l">
              <a:lnSpc>
                <a:spcPct val="90000"/>
              </a:lnSpc>
              <a:spcBef>
                <a:spcPts val="500"/>
              </a:spcBef>
              <a:spcAft>
                <a:spcPts val="0"/>
              </a:spcAft>
              <a:buClr>
                <a:schemeClr val="lt1"/>
              </a:buClr>
              <a:buSzPts val="1600"/>
              <a:buNone/>
              <a:defRPr sz="1600" b="1"/>
            </a:lvl4pPr>
            <a:lvl5pPr marL="2286000" lvl="4" indent="-228600" algn="l">
              <a:lnSpc>
                <a:spcPct val="90000"/>
              </a:lnSpc>
              <a:spcBef>
                <a:spcPts val="500"/>
              </a:spcBef>
              <a:spcAft>
                <a:spcPts val="0"/>
              </a:spcAft>
              <a:buClr>
                <a:schemeClr val="lt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118" name="Google Shape;118;p36"/>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19" name="Google Shape;119;p36"/>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lt1"/>
              </a:buClr>
              <a:buSzPts val="2400"/>
              <a:buNone/>
              <a:defRPr sz="2400" b="1"/>
            </a:lvl1pPr>
            <a:lvl2pPr marL="914400" lvl="1" indent="-228600" algn="l">
              <a:lnSpc>
                <a:spcPct val="90000"/>
              </a:lnSpc>
              <a:spcBef>
                <a:spcPts val="500"/>
              </a:spcBef>
              <a:spcAft>
                <a:spcPts val="0"/>
              </a:spcAft>
              <a:buClr>
                <a:schemeClr val="lt1"/>
              </a:buClr>
              <a:buSzPts val="2000"/>
              <a:buNone/>
              <a:defRPr sz="2000" b="1"/>
            </a:lvl2pPr>
            <a:lvl3pPr marL="1371600" lvl="2" indent="-228600" algn="l">
              <a:lnSpc>
                <a:spcPct val="90000"/>
              </a:lnSpc>
              <a:spcBef>
                <a:spcPts val="500"/>
              </a:spcBef>
              <a:spcAft>
                <a:spcPts val="0"/>
              </a:spcAft>
              <a:buClr>
                <a:schemeClr val="lt1"/>
              </a:buClr>
              <a:buSzPts val="1800"/>
              <a:buNone/>
              <a:defRPr sz="1800" b="1"/>
            </a:lvl3pPr>
            <a:lvl4pPr marL="1828800" lvl="3" indent="-228600" algn="l">
              <a:lnSpc>
                <a:spcPct val="90000"/>
              </a:lnSpc>
              <a:spcBef>
                <a:spcPts val="500"/>
              </a:spcBef>
              <a:spcAft>
                <a:spcPts val="0"/>
              </a:spcAft>
              <a:buClr>
                <a:schemeClr val="lt1"/>
              </a:buClr>
              <a:buSzPts val="1600"/>
              <a:buNone/>
              <a:defRPr sz="1600" b="1"/>
            </a:lvl4pPr>
            <a:lvl5pPr marL="2286000" lvl="4" indent="-228600" algn="l">
              <a:lnSpc>
                <a:spcPct val="90000"/>
              </a:lnSpc>
              <a:spcBef>
                <a:spcPts val="500"/>
              </a:spcBef>
              <a:spcAft>
                <a:spcPts val="0"/>
              </a:spcAft>
              <a:buClr>
                <a:schemeClr val="lt1"/>
              </a:buClr>
              <a:buSzPts val="1600"/>
              <a:buNone/>
              <a:defRPr sz="1600" b="1"/>
            </a:lvl5pPr>
            <a:lvl6pPr marL="2743200" lvl="5" indent="-228600" algn="l">
              <a:lnSpc>
                <a:spcPct val="90000"/>
              </a:lnSpc>
              <a:spcBef>
                <a:spcPts val="500"/>
              </a:spcBef>
              <a:spcAft>
                <a:spcPts val="0"/>
              </a:spcAft>
              <a:buClr>
                <a:schemeClr val="lt1"/>
              </a:buClr>
              <a:buSzPts val="1600"/>
              <a:buNone/>
              <a:defRPr sz="1600" b="1"/>
            </a:lvl6pPr>
            <a:lvl7pPr marL="3200400" lvl="6" indent="-228600" algn="l">
              <a:lnSpc>
                <a:spcPct val="90000"/>
              </a:lnSpc>
              <a:spcBef>
                <a:spcPts val="500"/>
              </a:spcBef>
              <a:spcAft>
                <a:spcPts val="0"/>
              </a:spcAft>
              <a:buClr>
                <a:schemeClr val="lt1"/>
              </a:buClr>
              <a:buSzPts val="1600"/>
              <a:buNone/>
              <a:defRPr sz="1600" b="1"/>
            </a:lvl7pPr>
            <a:lvl8pPr marL="3657600" lvl="7" indent="-228600" algn="l">
              <a:lnSpc>
                <a:spcPct val="90000"/>
              </a:lnSpc>
              <a:spcBef>
                <a:spcPts val="500"/>
              </a:spcBef>
              <a:spcAft>
                <a:spcPts val="0"/>
              </a:spcAft>
              <a:buClr>
                <a:schemeClr val="lt1"/>
              </a:buClr>
              <a:buSzPts val="1600"/>
              <a:buNone/>
              <a:defRPr sz="1600" b="1"/>
            </a:lvl8pPr>
            <a:lvl9pPr marL="4114800" lvl="8" indent="-228600" algn="l">
              <a:lnSpc>
                <a:spcPct val="90000"/>
              </a:lnSpc>
              <a:spcBef>
                <a:spcPts val="500"/>
              </a:spcBef>
              <a:spcAft>
                <a:spcPts val="0"/>
              </a:spcAft>
              <a:buClr>
                <a:schemeClr val="lt1"/>
              </a:buClr>
              <a:buSzPts val="1600"/>
              <a:buNone/>
              <a:defRPr sz="1600" b="1"/>
            </a:lvl9pPr>
          </a:lstStyle>
          <a:p>
            <a:endParaRPr/>
          </a:p>
        </p:txBody>
      </p:sp>
      <p:sp>
        <p:nvSpPr>
          <p:cNvPr id="120" name="Google Shape;120;p36"/>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21" name="Google Shape;121;p3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2" name="Google Shape;122;p3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3" name="Google Shape;123;p3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24"/>
        <p:cNvGrpSpPr/>
        <p:nvPr/>
      </p:nvGrpSpPr>
      <p:grpSpPr>
        <a:xfrm>
          <a:off x="0" y="0"/>
          <a:ext cx="0" cy="0"/>
          <a:chOff x="0" y="0"/>
          <a:chExt cx="0" cy="0"/>
        </a:xfrm>
      </p:grpSpPr>
      <p:sp>
        <p:nvSpPr>
          <p:cNvPr id="125" name="Google Shape;125;p3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6" name="Google Shape;126;p3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7" name="Google Shape;127;p3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8" name="Google Shape;128;p3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29"/>
        <p:cNvGrpSpPr/>
        <p:nvPr/>
      </p:nvGrpSpPr>
      <p:grpSpPr>
        <a:xfrm>
          <a:off x="0" y="0"/>
          <a:ext cx="0" cy="0"/>
          <a:chOff x="0" y="0"/>
          <a:chExt cx="0" cy="0"/>
        </a:xfrm>
      </p:grpSpPr>
      <p:sp>
        <p:nvSpPr>
          <p:cNvPr id="130" name="Google Shape;130;p3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1" name="Google Shape;131;p38"/>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lt1"/>
              </a:buClr>
              <a:buSzPts val="3200"/>
              <a:buChar char="•"/>
              <a:defRPr sz="3200"/>
            </a:lvl1pPr>
            <a:lvl2pPr marL="914400" lvl="1" indent="-406400" algn="l">
              <a:lnSpc>
                <a:spcPct val="90000"/>
              </a:lnSpc>
              <a:spcBef>
                <a:spcPts val="500"/>
              </a:spcBef>
              <a:spcAft>
                <a:spcPts val="0"/>
              </a:spcAft>
              <a:buClr>
                <a:schemeClr val="lt1"/>
              </a:buClr>
              <a:buSzPts val="2800"/>
              <a:buChar char="•"/>
              <a:defRPr sz="2800"/>
            </a:lvl2pPr>
            <a:lvl3pPr marL="1371600" lvl="2" indent="-381000" algn="l">
              <a:lnSpc>
                <a:spcPct val="90000"/>
              </a:lnSpc>
              <a:spcBef>
                <a:spcPts val="500"/>
              </a:spcBef>
              <a:spcAft>
                <a:spcPts val="0"/>
              </a:spcAft>
              <a:buClr>
                <a:schemeClr val="lt1"/>
              </a:buClr>
              <a:buSzPts val="2400"/>
              <a:buChar char="•"/>
              <a:defRPr sz="2400"/>
            </a:lvl3pPr>
            <a:lvl4pPr marL="1828800" lvl="3" indent="-355600" algn="l">
              <a:lnSpc>
                <a:spcPct val="90000"/>
              </a:lnSpc>
              <a:spcBef>
                <a:spcPts val="500"/>
              </a:spcBef>
              <a:spcAft>
                <a:spcPts val="0"/>
              </a:spcAft>
              <a:buClr>
                <a:schemeClr val="lt1"/>
              </a:buClr>
              <a:buSzPts val="2000"/>
              <a:buChar char="•"/>
              <a:defRPr sz="2000"/>
            </a:lvl4pPr>
            <a:lvl5pPr marL="2286000" lvl="4" indent="-355600" algn="l">
              <a:lnSpc>
                <a:spcPct val="90000"/>
              </a:lnSpc>
              <a:spcBef>
                <a:spcPts val="500"/>
              </a:spcBef>
              <a:spcAft>
                <a:spcPts val="0"/>
              </a:spcAft>
              <a:buClr>
                <a:schemeClr val="lt1"/>
              </a:buClr>
              <a:buSzPts val="2000"/>
              <a:buChar char="•"/>
              <a:defRPr sz="2000"/>
            </a:lvl5pPr>
            <a:lvl6pPr marL="2743200" lvl="5" indent="-355600" algn="l">
              <a:lnSpc>
                <a:spcPct val="90000"/>
              </a:lnSpc>
              <a:spcBef>
                <a:spcPts val="500"/>
              </a:spcBef>
              <a:spcAft>
                <a:spcPts val="0"/>
              </a:spcAft>
              <a:buClr>
                <a:schemeClr val="lt1"/>
              </a:buClr>
              <a:buSzPts val="2000"/>
              <a:buChar char="•"/>
              <a:defRPr sz="2000"/>
            </a:lvl6pPr>
            <a:lvl7pPr marL="3200400" lvl="6" indent="-355600" algn="l">
              <a:lnSpc>
                <a:spcPct val="90000"/>
              </a:lnSpc>
              <a:spcBef>
                <a:spcPts val="500"/>
              </a:spcBef>
              <a:spcAft>
                <a:spcPts val="0"/>
              </a:spcAft>
              <a:buClr>
                <a:schemeClr val="lt1"/>
              </a:buClr>
              <a:buSzPts val="2000"/>
              <a:buChar char="•"/>
              <a:defRPr sz="2000"/>
            </a:lvl7pPr>
            <a:lvl8pPr marL="3657600" lvl="7" indent="-355600" algn="l">
              <a:lnSpc>
                <a:spcPct val="90000"/>
              </a:lnSpc>
              <a:spcBef>
                <a:spcPts val="500"/>
              </a:spcBef>
              <a:spcAft>
                <a:spcPts val="0"/>
              </a:spcAft>
              <a:buClr>
                <a:schemeClr val="lt1"/>
              </a:buClr>
              <a:buSzPts val="2000"/>
              <a:buChar char="•"/>
              <a:defRPr sz="2000"/>
            </a:lvl8pPr>
            <a:lvl9pPr marL="4114800" lvl="8" indent="-355600" algn="l">
              <a:lnSpc>
                <a:spcPct val="90000"/>
              </a:lnSpc>
              <a:spcBef>
                <a:spcPts val="500"/>
              </a:spcBef>
              <a:spcAft>
                <a:spcPts val="0"/>
              </a:spcAft>
              <a:buClr>
                <a:schemeClr val="lt1"/>
              </a:buClr>
              <a:buSzPts val="2000"/>
              <a:buChar char="•"/>
              <a:defRPr sz="2000"/>
            </a:lvl9pPr>
          </a:lstStyle>
          <a:p>
            <a:endParaRPr/>
          </a:p>
        </p:txBody>
      </p:sp>
      <p:sp>
        <p:nvSpPr>
          <p:cNvPr id="132" name="Google Shape;132;p38"/>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a:lvl1pPr>
            <a:lvl2pPr marL="914400" lvl="1" indent="-228600" algn="l">
              <a:lnSpc>
                <a:spcPct val="90000"/>
              </a:lnSpc>
              <a:spcBef>
                <a:spcPts val="500"/>
              </a:spcBef>
              <a:spcAft>
                <a:spcPts val="0"/>
              </a:spcAft>
              <a:buClr>
                <a:schemeClr val="lt1"/>
              </a:buClr>
              <a:buSzPts val="1400"/>
              <a:buNone/>
              <a:defRPr sz="1400"/>
            </a:lvl2pPr>
            <a:lvl3pPr marL="1371600" lvl="2" indent="-228600" algn="l">
              <a:lnSpc>
                <a:spcPct val="90000"/>
              </a:lnSpc>
              <a:spcBef>
                <a:spcPts val="500"/>
              </a:spcBef>
              <a:spcAft>
                <a:spcPts val="0"/>
              </a:spcAft>
              <a:buClr>
                <a:schemeClr val="lt1"/>
              </a:buClr>
              <a:buSzPts val="1200"/>
              <a:buNone/>
              <a:defRPr sz="1200"/>
            </a:lvl3pPr>
            <a:lvl4pPr marL="1828800" lvl="3" indent="-228600" algn="l">
              <a:lnSpc>
                <a:spcPct val="90000"/>
              </a:lnSpc>
              <a:spcBef>
                <a:spcPts val="500"/>
              </a:spcBef>
              <a:spcAft>
                <a:spcPts val="0"/>
              </a:spcAft>
              <a:buClr>
                <a:schemeClr val="lt1"/>
              </a:buClr>
              <a:buSzPts val="1000"/>
              <a:buNone/>
              <a:defRPr sz="1000"/>
            </a:lvl4pPr>
            <a:lvl5pPr marL="2286000" lvl="4" indent="-228600" algn="l">
              <a:lnSpc>
                <a:spcPct val="90000"/>
              </a:lnSpc>
              <a:spcBef>
                <a:spcPts val="500"/>
              </a:spcBef>
              <a:spcAft>
                <a:spcPts val="0"/>
              </a:spcAft>
              <a:buClr>
                <a:schemeClr val="lt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133" name="Google Shape;133;p3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4" name="Google Shape;134;p3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5" name="Google Shape;135;p3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36"/>
        <p:cNvGrpSpPr/>
        <p:nvPr/>
      </p:nvGrpSpPr>
      <p:grpSpPr>
        <a:xfrm>
          <a:off x="0" y="0"/>
          <a:ext cx="0" cy="0"/>
          <a:chOff x="0" y="0"/>
          <a:chExt cx="0" cy="0"/>
        </a:xfrm>
      </p:grpSpPr>
      <p:sp>
        <p:nvSpPr>
          <p:cNvPr id="137" name="Google Shape;137;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lt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8" name="Google Shape;138;p39"/>
          <p:cNvSpPr>
            <a:spLocks noGrp="1"/>
          </p:cNvSpPr>
          <p:nvPr>
            <p:ph type="pic" idx="2"/>
          </p:nvPr>
        </p:nvSpPr>
        <p:spPr>
          <a:xfrm>
            <a:off x="5183188" y="987425"/>
            <a:ext cx="6172200" cy="4873625"/>
          </a:xfrm>
          <a:prstGeom prst="rect">
            <a:avLst/>
          </a:prstGeom>
          <a:noFill/>
          <a:ln>
            <a:noFill/>
          </a:ln>
        </p:spPr>
      </p:sp>
      <p:sp>
        <p:nvSpPr>
          <p:cNvPr id="139" name="Google Shape;139;p39"/>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a:lvl1pPr>
            <a:lvl2pPr marL="914400" lvl="1" indent="-228600" algn="l">
              <a:lnSpc>
                <a:spcPct val="90000"/>
              </a:lnSpc>
              <a:spcBef>
                <a:spcPts val="500"/>
              </a:spcBef>
              <a:spcAft>
                <a:spcPts val="0"/>
              </a:spcAft>
              <a:buClr>
                <a:schemeClr val="lt1"/>
              </a:buClr>
              <a:buSzPts val="1400"/>
              <a:buNone/>
              <a:defRPr sz="1400"/>
            </a:lvl2pPr>
            <a:lvl3pPr marL="1371600" lvl="2" indent="-228600" algn="l">
              <a:lnSpc>
                <a:spcPct val="90000"/>
              </a:lnSpc>
              <a:spcBef>
                <a:spcPts val="500"/>
              </a:spcBef>
              <a:spcAft>
                <a:spcPts val="0"/>
              </a:spcAft>
              <a:buClr>
                <a:schemeClr val="lt1"/>
              </a:buClr>
              <a:buSzPts val="1200"/>
              <a:buNone/>
              <a:defRPr sz="1200"/>
            </a:lvl3pPr>
            <a:lvl4pPr marL="1828800" lvl="3" indent="-228600" algn="l">
              <a:lnSpc>
                <a:spcPct val="90000"/>
              </a:lnSpc>
              <a:spcBef>
                <a:spcPts val="500"/>
              </a:spcBef>
              <a:spcAft>
                <a:spcPts val="0"/>
              </a:spcAft>
              <a:buClr>
                <a:schemeClr val="lt1"/>
              </a:buClr>
              <a:buSzPts val="1000"/>
              <a:buNone/>
              <a:defRPr sz="1000"/>
            </a:lvl4pPr>
            <a:lvl5pPr marL="2286000" lvl="4" indent="-228600" algn="l">
              <a:lnSpc>
                <a:spcPct val="90000"/>
              </a:lnSpc>
              <a:spcBef>
                <a:spcPts val="500"/>
              </a:spcBef>
              <a:spcAft>
                <a:spcPts val="0"/>
              </a:spcAft>
              <a:buClr>
                <a:schemeClr val="lt1"/>
              </a:buClr>
              <a:buSzPts val="1000"/>
              <a:buNone/>
              <a:defRPr sz="1000"/>
            </a:lvl5pPr>
            <a:lvl6pPr marL="2743200" lvl="5" indent="-228600" algn="l">
              <a:lnSpc>
                <a:spcPct val="90000"/>
              </a:lnSpc>
              <a:spcBef>
                <a:spcPts val="500"/>
              </a:spcBef>
              <a:spcAft>
                <a:spcPts val="0"/>
              </a:spcAft>
              <a:buClr>
                <a:schemeClr val="lt1"/>
              </a:buClr>
              <a:buSzPts val="1000"/>
              <a:buNone/>
              <a:defRPr sz="1000"/>
            </a:lvl6pPr>
            <a:lvl7pPr marL="3200400" lvl="6" indent="-228600" algn="l">
              <a:lnSpc>
                <a:spcPct val="90000"/>
              </a:lnSpc>
              <a:spcBef>
                <a:spcPts val="500"/>
              </a:spcBef>
              <a:spcAft>
                <a:spcPts val="0"/>
              </a:spcAft>
              <a:buClr>
                <a:schemeClr val="lt1"/>
              </a:buClr>
              <a:buSzPts val="1000"/>
              <a:buNone/>
              <a:defRPr sz="1000"/>
            </a:lvl7pPr>
            <a:lvl8pPr marL="3657600" lvl="7" indent="-228600" algn="l">
              <a:lnSpc>
                <a:spcPct val="90000"/>
              </a:lnSpc>
              <a:spcBef>
                <a:spcPts val="500"/>
              </a:spcBef>
              <a:spcAft>
                <a:spcPts val="0"/>
              </a:spcAft>
              <a:buClr>
                <a:schemeClr val="lt1"/>
              </a:buClr>
              <a:buSzPts val="1000"/>
              <a:buNone/>
              <a:defRPr sz="1000"/>
            </a:lvl8pPr>
            <a:lvl9pPr marL="4114800" lvl="8" indent="-228600" algn="l">
              <a:lnSpc>
                <a:spcPct val="90000"/>
              </a:lnSpc>
              <a:spcBef>
                <a:spcPts val="500"/>
              </a:spcBef>
              <a:spcAft>
                <a:spcPts val="0"/>
              </a:spcAft>
              <a:buClr>
                <a:schemeClr val="lt1"/>
              </a:buClr>
              <a:buSzPts val="1000"/>
              <a:buNone/>
              <a:defRPr sz="1000"/>
            </a:lvl9pPr>
          </a:lstStyle>
          <a:p>
            <a:endParaRPr/>
          </a:p>
        </p:txBody>
      </p:sp>
      <p:sp>
        <p:nvSpPr>
          <p:cNvPr id="140" name="Google Shape;140;p3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1" name="Google Shape;141;p3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2" name="Google Shape;142;p3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143"/>
        <p:cNvGrpSpPr/>
        <p:nvPr/>
      </p:nvGrpSpPr>
      <p:grpSpPr>
        <a:xfrm>
          <a:off x="0" y="0"/>
          <a:ext cx="0" cy="0"/>
          <a:chOff x="0" y="0"/>
          <a:chExt cx="0" cy="0"/>
        </a:xfrm>
      </p:grpSpPr>
      <p:sp>
        <p:nvSpPr>
          <p:cNvPr id="144" name="Google Shape;144;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5" name="Google Shape;145;p40"/>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46" name="Google Shape;146;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7" name="Google Shape;147;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8" name="Google Shape;148;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149"/>
        <p:cNvGrpSpPr/>
        <p:nvPr/>
      </p:nvGrpSpPr>
      <p:grpSpPr>
        <a:xfrm>
          <a:off x="0" y="0"/>
          <a:ext cx="0" cy="0"/>
          <a:chOff x="0" y="0"/>
          <a:chExt cx="0" cy="0"/>
        </a:xfrm>
      </p:grpSpPr>
      <p:sp>
        <p:nvSpPr>
          <p:cNvPr id="150" name="Google Shape;150;p41"/>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1" name="Google Shape;151;p41"/>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lt1"/>
              </a:buClr>
              <a:buSzPts val="1800"/>
              <a:buChar char="•"/>
              <a:defRPr/>
            </a:lvl1pPr>
            <a:lvl2pPr marL="914400" lvl="1" indent="-342900" algn="l">
              <a:lnSpc>
                <a:spcPct val="90000"/>
              </a:lnSpc>
              <a:spcBef>
                <a:spcPts val="500"/>
              </a:spcBef>
              <a:spcAft>
                <a:spcPts val="0"/>
              </a:spcAft>
              <a:buClr>
                <a:schemeClr val="lt1"/>
              </a:buClr>
              <a:buSzPts val="1800"/>
              <a:buChar char="•"/>
              <a:defRPr/>
            </a:lvl2pPr>
            <a:lvl3pPr marL="1371600" lvl="2" indent="-342900" algn="l">
              <a:lnSpc>
                <a:spcPct val="90000"/>
              </a:lnSpc>
              <a:spcBef>
                <a:spcPts val="500"/>
              </a:spcBef>
              <a:spcAft>
                <a:spcPts val="0"/>
              </a:spcAft>
              <a:buClr>
                <a:schemeClr val="lt1"/>
              </a:buClr>
              <a:buSzPts val="1800"/>
              <a:buChar char="•"/>
              <a:defRPr/>
            </a:lvl3pPr>
            <a:lvl4pPr marL="1828800" lvl="3" indent="-342900" algn="l">
              <a:lnSpc>
                <a:spcPct val="90000"/>
              </a:lnSpc>
              <a:spcBef>
                <a:spcPts val="500"/>
              </a:spcBef>
              <a:spcAft>
                <a:spcPts val="0"/>
              </a:spcAft>
              <a:buClr>
                <a:schemeClr val="lt1"/>
              </a:buClr>
              <a:buSzPts val="1800"/>
              <a:buChar char="•"/>
              <a:defRPr/>
            </a:lvl4pPr>
            <a:lvl5pPr marL="2286000" lvl="4" indent="-342900" algn="l">
              <a:lnSpc>
                <a:spcPct val="90000"/>
              </a:lnSpc>
              <a:spcBef>
                <a:spcPts val="500"/>
              </a:spcBef>
              <a:spcAft>
                <a:spcPts val="0"/>
              </a:spcAft>
              <a:buClr>
                <a:schemeClr val="lt1"/>
              </a:buClr>
              <a:buSzPts val="1800"/>
              <a:buChar char="•"/>
              <a:defRPr/>
            </a:lvl5pPr>
            <a:lvl6pPr marL="2743200" lvl="5" indent="-342900" algn="l">
              <a:lnSpc>
                <a:spcPct val="90000"/>
              </a:lnSpc>
              <a:spcBef>
                <a:spcPts val="500"/>
              </a:spcBef>
              <a:spcAft>
                <a:spcPts val="0"/>
              </a:spcAft>
              <a:buClr>
                <a:schemeClr val="lt1"/>
              </a:buClr>
              <a:buSzPts val="1800"/>
              <a:buChar char="•"/>
              <a:defRPr/>
            </a:lvl6pPr>
            <a:lvl7pPr marL="3200400" lvl="6" indent="-342900" algn="l">
              <a:lnSpc>
                <a:spcPct val="90000"/>
              </a:lnSpc>
              <a:spcBef>
                <a:spcPts val="500"/>
              </a:spcBef>
              <a:spcAft>
                <a:spcPts val="0"/>
              </a:spcAft>
              <a:buClr>
                <a:schemeClr val="lt1"/>
              </a:buClr>
              <a:buSzPts val="1800"/>
              <a:buChar char="•"/>
              <a:defRPr/>
            </a:lvl7pPr>
            <a:lvl8pPr marL="3657600" lvl="7" indent="-342900" algn="l">
              <a:lnSpc>
                <a:spcPct val="90000"/>
              </a:lnSpc>
              <a:spcBef>
                <a:spcPts val="500"/>
              </a:spcBef>
              <a:spcAft>
                <a:spcPts val="0"/>
              </a:spcAft>
              <a:buClr>
                <a:schemeClr val="lt1"/>
              </a:buClr>
              <a:buSzPts val="1800"/>
              <a:buChar char="•"/>
              <a:defRPr/>
            </a:lvl8pPr>
            <a:lvl9pPr marL="4114800" lvl="8" indent="-342900" algn="l">
              <a:lnSpc>
                <a:spcPct val="90000"/>
              </a:lnSpc>
              <a:spcBef>
                <a:spcPts val="500"/>
              </a:spcBef>
              <a:spcAft>
                <a:spcPts val="0"/>
              </a:spcAft>
              <a:buClr>
                <a:schemeClr val="lt1"/>
              </a:buClr>
              <a:buSzPts val="1800"/>
              <a:buChar char="•"/>
              <a:defRPr/>
            </a:lvl9pPr>
          </a:lstStyle>
          <a:p>
            <a:endParaRPr/>
          </a:p>
        </p:txBody>
      </p:sp>
      <p:sp>
        <p:nvSpPr>
          <p:cNvPr id="152" name="Google Shape;152;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3" name="Google Shape;153;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4" name="Google Shape;154;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62"/>
        <p:cNvGrpSpPr/>
        <p:nvPr/>
      </p:nvGrpSpPr>
      <p:grpSpPr>
        <a:xfrm>
          <a:off x="0" y="0"/>
          <a:ext cx="0" cy="0"/>
          <a:chOff x="0" y="0"/>
          <a:chExt cx="0" cy="0"/>
        </a:xfrm>
      </p:grpSpPr>
      <p:sp>
        <p:nvSpPr>
          <p:cNvPr id="163" name="Google Shape;163;p31"/>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31"/>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65" name="Google Shape;165;p3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6" name="Google Shape;166;p3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7" name="Google Shape;167;p3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68"/>
        <p:cNvGrpSpPr/>
        <p:nvPr/>
      </p:nvGrpSpPr>
      <p:grpSpPr>
        <a:xfrm>
          <a:off x="0" y="0"/>
          <a:ext cx="0" cy="0"/>
          <a:chOff x="0" y="0"/>
          <a:chExt cx="0" cy="0"/>
        </a:xfrm>
      </p:grpSpPr>
      <p:sp>
        <p:nvSpPr>
          <p:cNvPr id="169" name="Google Shape;169;p5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0" name="Google Shape;170;p5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71" name="Google Shape;171;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2" name="Google Shape;172;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3" name="Google Shape;173;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4"/>
        <p:cNvGrpSpPr/>
        <p:nvPr/>
      </p:nvGrpSpPr>
      <p:grpSpPr>
        <a:xfrm>
          <a:off x="0" y="0"/>
          <a:ext cx="0" cy="0"/>
          <a:chOff x="0" y="0"/>
          <a:chExt cx="0" cy="0"/>
        </a:xfrm>
      </p:grpSpPr>
      <p:sp>
        <p:nvSpPr>
          <p:cNvPr id="175" name="Google Shape;175;p52"/>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6" name="Google Shape;176;p52"/>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177" name="Google Shape;177;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8" name="Google Shape;178;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9" name="Google Shape;179;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180"/>
        <p:cNvGrpSpPr/>
        <p:nvPr/>
      </p:nvGrpSpPr>
      <p:grpSpPr>
        <a:xfrm>
          <a:off x="0" y="0"/>
          <a:ext cx="0" cy="0"/>
          <a:chOff x="0" y="0"/>
          <a:chExt cx="0" cy="0"/>
        </a:xfrm>
      </p:grpSpPr>
      <p:sp>
        <p:nvSpPr>
          <p:cNvPr id="181" name="Google Shape;181;p5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2" name="Google Shape;182;p53"/>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3" name="Google Shape;183;p53"/>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84" name="Google Shape;184;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5" name="Google Shape;185;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6" name="Google Shape;186;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187"/>
        <p:cNvGrpSpPr/>
        <p:nvPr/>
      </p:nvGrpSpPr>
      <p:grpSpPr>
        <a:xfrm>
          <a:off x="0" y="0"/>
          <a:ext cx="0" cy="0"/>
          <a:chOff x="0" y="0"/>
          <a:chExt cx="0" cy="0"/>
        </a:xfrm>
      </p:grpSpPr>
      <p:sp>
        <p:nvSpPr>
          <p:cNvPr id="188" name="Google Shape;188;p54"/>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9" name="Google Shape;189;p54"/>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0" name="Google Shape;190;p54"/>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1" name="Google Shape;191;p54"/>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92" name="Google Shape;192;p54"/>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93" name="Google Shape;193;p5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4" name="Google Shape;194;p5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5" name="Google Shape;195;p5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96"/>
        <p:cNvGrpSpPr/>
        <p:nvPr/>
      </p:nvGrpSpPr>
      <p:grpSpPr>
        <a:xfrm>
          <a:off x="0" y="0"/>
          <a:ext cx="0" cy="0"/>
          <a:chOff x="0" y="0"/>
          <a:chExt cx="0" cy="0"/>
        </a:xfrm>
      </p:grpSpPr>
      <p:sp>
        <p:nvSpPr>
          <p:cNvPr id="197" name="Google Shape;197;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8" name="Google Shape;198;p5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9" name="Google Shape;199;p5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0" name="Google Shape;200;p5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1"/>
        <p:cNvGrpSpPr/>
        <p:nvPr/>
      </p:nvGrpSpPr>
      <p:grpSpPr>
        <a:xfrm>
          <a:off x="0" y="0"/>
          <a:ext cx="0" cy="0"/>
          <a:chOff x="0" y="0"/>
          <a:chExt cx="0" cy="0"/>
        </a:xfrm>
      </p:grpSpPr>
      <p:sp>
        <p:nvSpPr>
          <p:cNvPr id="202" name="Google Shape;202;p5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3" name="Google Shape;203;p5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4" name="Google Shape;204;p5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205"/>
        <p:cNvGrpSpPr/>
        <p:nvPr/>
      </p:nvGrpSpPr>
      <p:grpSpPr>
        <a:xfrm>
          <a:off x="0" y="0"/>
          <a:ext cx="0" cy="0"/>
          <a:chOff x="0" y="0"/>
          <a:chExt cx="0" cy="0"/>
        </a:xfrm>
      </p:grpSpPr>
      <p:sp>
        <p:nvSpPr>
          <p:cNvPr id="206" name="Google Shape;206;p5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7" name="Google Shape;207;p5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08" name="Google Shape;208;p5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09" name="Google Shape;209;p5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0" name="Google Shape;210;p5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1" name="Google Shape;211;p5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212"/>
        <p:cNvGrpSpPr/>
        <p:nvPr/>
      </p:nvGrpSpPr>
      <p:grpSpPr>
        <a:xfrm>
          <a:off x="0" y="0"/>
          <a:ext cx="0" cy="0"/>
          <a:chOff x="0" y="0"/>
          <a:chExt cx="0" cy="0"/>
        </a:xfrm>
      </p:grpSpPr>
      <p:sp>
        <p:nvSpPr>
          <p:cNvPr id="213" name="Google Shape;213;p5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4" name="Google Shape;214;p58"/>
          <p:cNvSpPr>
            <a:spLocks noGrp="1"/>
          </p:cNvSpPr>
          <p:nvPr>
            <p:ph type="pic" idx="2"/>
          </p:nvPr>
        </p:nvSpPr>
        <p:spPr>
          <a:xfrm>
            <a:off x="5183188" y="987425"/>
            <a:ext cx="6172200" cy="4873625"/>
          </a:xfrm>
          <a:prstGeom prst="rect">
            <a:avLst/>
          </a:prstGeom>
          <a:noFill/>
          <a:ln>
            <a:noFill/>
          </a:ln>
        </p:spPr>
      </p:sp>
      <p:sp>
        <p:nvSpPr>
          <p:cNvPr id="215" name="Google Shape;215;p5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16" name="Google Shape;216;p5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7" name="Google Shape;217;p5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8" name="Google Shape;218;p5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219"/>
        <p:cNvGrpSpPr/>
        <p:nvPr/>
      </p:nvGrpSpPr>
      <p:grpSpPr>
        <a:xfrm>
          <a:off x="0" y="0"/>
          <a:ext cx="0" cy="0"/>
          <a:chOff x="0" y="0"/>
          <a:chExt cx="0" cy="0"/>
        </a:xfrm>
      </p:grpSpPr>
      <p:sp>
        <p:nvSpPr>
          <p:cNvPr id="220" name="Google Shape;220;p5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1" name="Google Shape;221;p5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2" name="Google Shape;222;p5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3" name="Google Shape;223;p5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4" name="Google Shape;224;p5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225"/>
        <p:cNvGrpSpPr/>
        <p:nvPr/>
      </p:nvGrpSpPr>
      <p:grpSpPr>
        <a:xfrm>
          <a:off x="0" y="0"/>
          <a:ext cx="0" cy="0"/>
          <a:chOff x="0" y="0"/>
          <a:chExt cx="0" cy="0"/>
        </a:xfrm>
      </p:grpSpPr>
      <p:sp>
        <p:nvSpPr>
          <p:cNvPr id="226" name="Google Shape;226;p6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27" name="Google Shape;227;p6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28" name="Google Shape;228;p6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29" name="Google Shape;229;p6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0" name="Google Shape;230;p6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80"/>
        <p:cNvGrpSpPr/>
        <p:nvPr/>
      </p:nvGrpSpPr>
      <p:grpSpPr>
        <a:xfrm>
          <a:off x="0" y="0"/>
          <a:ext cx="0" cy="0"/>
          <a:chOff x="0" y="0"/>
          <a:chExt cx="0" cy="0"/>
        </a:xfrm>
      </p:grpSpPr>
      <p:sp>
        <p:nvSpPr>
          <p:cNvPr id="81" name="Google Shape;81;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2" name="Google Shape;82;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lt1"/>
              </a:buClr>
              <a:buSzPts val="2400"/>
              <a:buFont typeface="Arial"/>
              <a:buChar char="•"/>
              <a:defRPr sz="2400" b="0" i="0" u="none" strike="noStrike" cap="none">
                <a:solidFill>
                  <a:schemeClr val="lt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lt1"/>
              </a:buClr>
              <a:buSzPts val="2000"/>
              <a:buFont typeface="Arial"/>
              <a:buChar char="•"/>
              <a:defRPr sz="2000" b="0" i="0" u="none" strike="noStrike" cap="none">
                <a:solidFill>
                  <a:schemeClr val="lt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Calibri"/>
                <a:ea typeface="Calibri"/>
                <a:cs typeface="Calibri"/>
                <a:sym typeface="Calibri"/>
              </a:defRPr>
            </a:lvl9pPr>
          </a:lstStyle>
          <a:p>
            <a:endParaRPr/>
          </a:p>
        </p:txBody>
      </p:sp>
      <p:sp>
        <p:nvSpPr>
          <p:cNvPr id="83" name="Google Shape;83;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84" name="Google Shape;84;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chemeClr val="lt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lt1"/>
                </a:solidFill>
                <a:latin typeface="Calibri"/>
                <a:ea typeface="Calibri"/>
                <a:cs typeface="Calibri"/>
                <a:sym typeface="Calibri"/>
              </a:defRPr>
            </a:lvl9pPr>
          </a:lstStyle>
          <a:p>
            <a:endParaRPr/>
          </a:p>
        </p:txBody>
      </p:sp>
      <p:sp>
        <p:nvSpPr>
          <p:cNvPr id="85" name="Google Shape;85;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chemeClr val="lt1"/>
                </a:solidFill>
                <a:latin typeface="Calibri"/>
                <a:ea typeface="Calibri"/>
                <a:cs typeface="Calibri"/>
                <a:sym typeface="Calibri"/>
              </a:defRPr>
            </a:lvl1pPr>
            <a:lvl2pPr marL="0" marR="0" lvl="1" indent="0" algn="r" rtl="0">
              <a:spcBef>
                <a:spcPts val="0"/>
              </a:spcBef>
              <a:buNone/>
              <a:defRPr sz="1200" b="0" i="0" u="none" strike="noStrike" cap="none">
                <a:solidFill>
                  <a:schemeClr val="lt1"/>
                </a:solidFill>
                <a:latin typeface="Calibri"/>
                <a:ea typeface="Calibri"/>
                <a:cs typeface="Calibri"/>
                <a:sym typeface="Calibri"/>
              </a:defRPr>
            </a:lvl2pPr>
            <a:lvl3pPr marL="0" marR="0" lvl="2" indent="0" algn="r" rtl="0">
              <a:spcBef>
                <a:spcPts val="0"/>
              </a:spcBef>
              <a:buNone/>
              <a:defRPr sz="1200" b="0" i="0" u="none" strike="noStrike" cap="none">
                <a:solidFill>
                  <a:schemeClr val="lt1"/>
                </a:solidFill>
                <a:latin typeface="Calibri"/>
                <a:ea typeface="Calibri"/>
                <a:cs typeface="Calibri"/>
                <a:sym typeface="Calibri"/>
              </a:defRPr>
            </a:lvl3pPr>
            <a:lvl4pPr marL="0" marR="0" lvl="3" indent="0" algn="r" rtl="0">
              <a:spcBef>
                <a:spcPts val="0"/>
              </a:spcBef>
              <a:buNone/>
              <a:defRPr sz="1200" b="0" i="0" u="none" strike="noStrike" cap="none">
                <a:solidFill>
                  <a:schemeClr val="lt1"/>
                </a:solidFill>
                <a:latin typeface="Calibri"/>
                <a:ea typeface="Calibri"/>
                <a:cs typeface="Calibri"/>
                <a:sym typeface="Calibri"/>
              </a:defRPr>
            </a:lvl4pPr>
            <a:lvl5pPr marL="0" marR="0" lvl="4" indent="0" algn="r" rtl="0">
              <a:spcBef>
                <a:spcPts val="0"/>
              </a:spcBef>
              <a:buNone/>
              <a:defRPr sz="1200" b="0" i="0" u="none" strike="noStrike" cap="none">
                <a:solidFill>
                  <a:schemeClr val="lt1"/>
                </a:solidFill>
                <a:latin typeface="Calibri"/>
                <a:ea typeface="Calibri"/>
                <a:cs typeface="Calibri"/>
                <a:sym typeface="Calibri"/>
              </a:defRPr>
            </a:lvl5pPr>
            <a:lvl6pPr marL="0" marR="0" lvl="5" indent="0" algn="r" rtl="0">
              <a:spcBef>
                <a:spcPts val="0"/>
              </a:spcBef>
              <a:buNone/>
              <a:defRPr sz="1200" b="0" i="0" u="none" strike="noStrike" cap="none">
                <a:solidFill>
                  <a:schemeClr val="lt1"/>
                </a:solidFill>
                <a:latin typeface="Calibri"/>
                <a:ea typeface="Calibri"/>
                <a:cs typeface="Calibri"/>
                <a:sym typeface="Calibri"/>
              </a:defRPr>
            </a:lvl6pPr>
            <a:lvl7pPr marL="0" marR="0" lvl="6" indent="0" algn="r" rtl="0">
              <a:spcBef>
                <a:spcPts val="0"/>
              </a:spcBef>
              <a:buNone/>
              <a:defRPr sz="1200" b="0" i="0" u="none" strike="noStrike" cap="none">
                <a:solidFill>
                  <a:schemeClr val="lt1"/>
                </a:solidFill>
                <a:latin typeface="Calibri"/>
                <a:ea typeface="Calibri"/>
                <a:cs typeface="Calibri"/>
                <a:sym typeface="Calibri"/>
              </a:defRPr>
            </a:lvl7pPr>
            <a:lvl8pPr marL="0" marR="0" lvl="7" indent="0" algn="r" rtl="0">
              <a:spcBef>
                <a:spcPts val="0"/>
              </a:spcBef>
              <a:buNone/>
              <a:defRPr sz="1200" b="0" i="0" u="none" strike="noStrike" cap="none">
                <a:solidFill>
                  <a:schemeClr val="lt1"/>
                </a:solidFill>
                <a:latin typeface="Calibri"/>
                <a:ea typeface="Calibri"/>
                <a:cs typeface="Calibri"/>
                <a:sym typeface="Calibri"/>
              </a:defRPr>
            </a:lvl8pPr>
            <a:lvl9pPr marL="0" marR="0" lvl="8" indent="0" algn="r" rtl="0">
              <a:spcBef>
                <a:spcPts val="0"/>
              </a:spcBef>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55"/>
        <p:cNvGrpSpPr/>
        <p:nvPr/>
      </p:nvGrpSpPr>
      <p:grpSpPr>
        <a:xfrm>
          <a:off x="0" y="0"/>
          <a:ext cx="0" cy="0"/>
          <a:chOff x="0" y="0"/>
          <a:chExt cx="0" cy="0"/>
        </a:xfrm>
      </p:grpSpPr>
      <p:sp>
        <p:nvSpPr>
          <p:cNvPr id="156" name="Google Shape;156;p30"/>
          <p:cNvSpPr txBox="1"/>
          <p:nvPr/>
        </p:nvSpPr>
        <p:spPr>
          <a:xfrm>
            <a:off x="0" y="-2734965"/>
            <a:ext cx="12192000" cy="46166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en-US" sz="2400" b="0" i="0" u="none" strike="noStrike" cap="none">
                <a:solidFill>
                  <a:srgbClr val="CFCFCF"/>
                </a:solidFill>
                <a:latin typeface="Calibri"/>
                <a:ea typeface="Calibri"/>
                <a:cs typeface="Calibri"/>
                <a:sym typeface="Calibri"/>
              </a:rPr>
              <a:t>www.9slide.vn</a:t>
            </a:r>
            <a:endParaRPr/>
          </a:p>
        </p:txBody>
      </p:sp>
      <p:sp>
        <p:nvSpPr>
          <p:cNvPr id="157" name="Google Shape;157;p3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8" name="Google Shape;158;p3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9" name="Google Shape;159;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0" name="Google Shape;160;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61" name="Google Shape;161;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ieng-viet-4-tap-2/1/388/104/"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ieng-viet-4-tap-2/1/388/10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15.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14.png"/><Relationship Id="rId5" Type="http://schemas.openxmlformats.org/officeDocument/2006/relationships/image" Target="../media/image9.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17.pn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ieng-viet-4-tap-2/1/388/104/"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13.png"/><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3.xml"/><Relationship Id="rId1" Type="http://schemas.openxmlformats.org/officeDocument/2006/relationships/slideLayout" Target="../slideLayouts/slideLayout12.xml"/><Relationship Id="rId5" Type="http://schemas.openxmlformats.org/officeDocument/2006/relationships/image" Target="../media/image23.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12.xml"/><Relationship Id="rId6" Type="http://schemas.openxmlformats.org/officeDocument/2006/relationships/image" Target="../media/image23.png"/><Relationship Id="rId5" Type="http://schemas.openxmlformats.org/officeDocument/2006/relationships/image" Target="../media/image12.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2.xml"/><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ieng-viet-4-tap-2/1/388/105/" TargetMode="Externa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16.png"/><Relationship Id="rId4" Type="http://schemas.openxmlformats.org/officeDocument/2006/relationships/image" Target="../media/image20.png"/></Relationships>
</file>

<file path=ppt/slides/_rels/slide1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8.xml"/><Relationship Id="rId1" Type="http://schemas.openxmlformats.org/officeDocument/2006/relationships/slideLayout" Target="../slideLayouts/slideLayout12.xml"/><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9.xml"/><Relationship Id="rId1" Type="http://schemas.openxmlformats.org/officeDocument/2006/relationships/slideLayout" Target="../slideLayouts/slideLayout1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6.pn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3.png"/><Relationship Id="rId2" Type="http://schemas.openxmlformats.org/officeDocument/2006/relationships/notesSlide" Target="../notesSlides/notesSlide20.xml"/><Relationship Id="rId1" Type="http://schemas.openxmlformats.org/officeDocument/2006/relationships/slideLayout" Target="../slideLayouts/slideLayout1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1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2.xml"/><Relationship Id="rId1" Type="http://schemas.openxmlformats.org/officeDocument/2006/relationships/slideLayout" Target="../slideLayouts/slideLayout12.xml"/><Relationship Id="rId5" Type="http://schemas.openxmlformats.org/officeDocument/2006/relationships/image" Target="../media/image3.png"/><Relationship Id="rId4" Type="http://schemas.openxmlformats.org/officeDocument/2006/relationships/hyperlink" Target="https://hoc10.vn/doc-sach/tieng-viet-4-tap-2/1/388/104/"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3.xml"/><Relationship Id="rId1" Type="http://schemas.openxmlformats.org/officeDocument/2006/relationships/slideLayout" Target="../slideLayouts/slideLayout12.xml"/><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notesSlide" Target="../notesSlides/notesSlide25.xml"/><Relationship Id="rId1" Type="http://schemas.openxmlformats.org/officeDocument/2006/relationships/slideLayout" Target="../slideLayouts/slideLayout23.xml"/><Relationship Id="rId6" Type="http://schemas.openxmlformats.org/officeDocument/2006/relationships/image" Target="../media/image43.png"/><Relationship Id="rId5" Type="http://schemas.openxmlformats.org/officeDocument/2006/relationships/image" Target="../media/image42.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35" name="Google Shape;235;p1"/>
          <p:cNvSpPr txBox="1">
            <a:spLocks noGrp="1"/>
          </p:cNvSpPr>
          <p:nvPr>
            <p:ph type="ctrTitle"/>
          </p:nvPr>
        </p:nvSpPr>
        <p:spPr>
          <a:xfrm>
            <a:off x="9173497" y="0"/>
            <a:ext cx="3018503" cy="1242146"/>
          </a:xfrm>
          <a:prstGeom prst="rect">
            <a:avLst/>
          </a:prstGeom>
          <a:noFill/>
          <a:ln>
            <a:noFill/>
          </a:ln>
        </p:spPr>
        <p:txBody>
          <a:bodyPr spcFirstLastPara="1" wrap="square" lIns="91425" tIns="45700" rIns="91425" bIns="45700" anchor="b" anchorCtr="0">
            <a:normAutofit/>
          </a:bodyPr>
          <a:lstStyle/>
          <a:p>
            <a:pPr marL="0" lvl="0" indent="0" rtl="0">
              <a:lnSpc>
                <a:spcPct val="100000"/>
              </a:lnSpc>
              <a:spcBef>
                <a:spcPts val="0"/>
              </a:spcBef>
              <a:spcAft>
                <a:spcPts val="0"/>
              </a:spcAft>
              <a:buClr>
                <a:schemeClr val="dk1"/>
              </a:buClr>
              <a:buSzPts val="5200"/>
              <a:buFont typeface="Calibri"/>
              <a:buNone/>
            </a:pPr>
            <a:r>
              <a:rPr lang="en-US" sz="3200" dirty="0">
                <a:solidFill>
                  <a:schemeClr val="bg1"/>
                </a:solidFill>
                <a:latin typeface="+mn-lt"/>
                <a:ea typeface="Arial"/>
                <a:cs typeface="Arial"/>
                <a:sym typeface="Arial"/>
              </a:rPr>
              <a:t>TIẾNG VIỆT 4</a:t>
            </a:r>
            <a:br>
              <a:rPr lang="en-US" sz="3200" dirty="0">
                <a:solidFill>
                  <a:schemeClr val="bg1"/>
                </a:solidFill>
                <a:latin typeface="+mn-lt"/>
                <a:ea typeface="Arial"/>
                <a:cs typeface="Arial"/>
                <a:sym typeface="Arial"/>
              </a:rPr>
            </a:br>
            <a:r>
              <a:rPr lang="en-US" sz="3200" dirty="0">
                <a:solidFill>
                  <a:schemeClr val="bg1"/>
                </a:solidFill>
                <a:latin typeface="+mn-lt"/>
                <a:ea typeface="Arial"/>
                <a:cs typeface="Arial"/>
                <a:sym typeface="Arial"/>
              </a:rPr>
              <a:t>          </a:t>
            </a:r>
            <a:r>
              <a:rPr lang="en-US" sz="3200" dirty="0" err="1">
                <a:solidFill>
                  <a:schemeClr val="bg1"/>
                </a:solidFill>
                <a:latin typeface="+mn-lt"/>
                <a:ea typeface="Arial"/>
                <a:cs typeface="Arial"/>
                <a:sym typeface="Arial"/>
              </a:rPr>
              <a:t>Tập</a:t>
            </a:r>
            <a:r>
              <a:rPr lang="en-US" sz="3200" dirty="0">
                <a:solidFill>
                  <a:schemeClr val="bg1"/>
                </a:solidFill>
                <a:latin typeface="+mn-lt"/>
                <a:ea typeface="Arial"/>
                <a:cs typeface="Arial"/>
                <a:sym typeface="Arial"/>
              </a:rPr>
              <a:t> 2</a:t>
            </a:r>
            <a:endParaRPr sz="3200" dirty="0">
              <a:solidFill>
                <a:schemeClr val="bg1"/>
              </a:solidFill>
              <a:latin typeface="+mn-lt"/>
              <a:ea typeface="Arial"/>
              <a:cs typeface="Arial"/>
              <a:sym typeface="Arial"/>
            </a:endParaRPr>
          </a:p>
        </p:txBody>
      </p:sp>
      <p:sp>
        <p:nvSpPr>
          <p:cNvPr id="236" name="Google Shape;236;p1"/>
          <p:cNvSpPr txBox="1">
            <a:spLocks noGrp="1"/>
          </p:cNvSpPr>
          <p:nvPr>
            <p:ph type="subTitle" idx="1"/>
          </p:nvPr>
        </p:nvSpPr>
        <p:spPr>
          <a:xfrm>
            <a:off x="1700981" y="2316634"/>
            <a:ext cx="9144000" cy="1655762"/>
          </a:xfrm>
          <a:prstGeom prst="rect">
            <a:avLst/>
          </a:prstGeom>
          <a:noFill/>
          <a:ln>
            <a:noFill/>
          </a:ln>
        </p:spPr>
        <p:txBody>
          <a:bodyPr spcFirstLastPara="1" wrap="square" lIns="91425" tIns="45700" rIns="91425" bIns="45700" anchor="t" anchorCtr="0">
            <a:noAutofit/>
          </a:bodyPr>
          <a:lstStyle/>
          <a:p>
            <a:pPr marL="0" lvl="0" indent="0" algn="ctr" rtl="0">
              <a:lnSpc>
                <a:spcPct val="125000"/>
              </a:lnSpc>
              <a:spcBef>
                <a:spcPts val="0"/>
              </a:spcBef>
              <a:spcAft>
                <a:spcPts val="0"/>
              </a:spcAft>
              <a:buClr>
                <a:schemeClr val="dk1"/>
              </a:buClr>
              <a:buSzPts val="6000"/>
              <a:buNone/>
            </a:pPr>
            <a:r>
              <a:rPr lang="en-US" sz="6000" b="1" dirty="0" err="1">
                <a:solidFill>
                  <a:srgbClr val="002060"/>
                </a:solidFill>
                <a:latin typeface="+mn-lt"/>
                <a:ea typeface="Arial"/>
                <a:cs typeface="Arial"/>
                <a:sym typeface="Arial"/>
              </a:rPr>
              <a:t>Tuần</a:t>
            </a:r>
            <a:r>
              <a:rPr lang="en-US" sz="6000" b="1" dirty="0">
                <a:solidFill>
                  <a:srgbClr val="002060"/>
                </a:solidFill>
                <a:latin typeface="+mn-lt"/>
                <a:ea typeface="Arial"/>
                <a:cs typeface="Arial"/>
                <a:sym typeface="Arial"/>
              </a:rPr>
              <a:t> 32</a:t>
            </a:r>
          </a:p>
          <a:p>
            <a:pPr marL="0" lvl="0" indent="0" algn="ctr" rtl="0">
              <a:lnSpc>
                <a:spcPct val="125000"/>
              </a:lnSpc>
              <a:spcBef>
                <a:spcPts val="0"/>
              </a:spcBef>
              <a:spcAft>
                <a:spcPts val="0"/>
              </a:spcAft>
              <a:buClr>
                <a:schemeClr val="dk1"/>
              </a:buClr>
              <a:buSzPts val="6000"/>
              <a:buNone/>
            </a:pPr>
            <a:r>
              <a:rPr lang="en-US" sz="6000" b="1" dirty="0" err="1">
                <a:solidFill>
                  <a:srgbClr val="FF0000"/>
                </a:solidFill>
                <a:latin typeface="+mn-lt"/>
                <a:ea typeface="Arial"/>
                <a:cs typeface="Arial"/>
                <a:sym typeface="Arial"/>
              </a:rPr>
              <a:t>Kể</a:t>
            </a:r>
            <a:r>
              <a:rPr lang="en-US" sz="6000" b="1" dirty="0">
                <a:solidFill>
                  <a:srgbClr val="FF0000"/>
                </a:solidFill>
                <a:latin typeface="+mn-lt"/>
                <a:ea typeface="Arial"/>
                <a:cs typeface="Arial"/>
                <a:sym typeface="Arial"/>
              </a:rPr>
              <a:t> </a:t>
            </a:r>
            <a:r>
              <a:rPr lang="en-US" sz="6000" b="1" dirty="0" err="1">
                <a:solidFill>
                  <a:srgbClr val="FF0000"/>
                </a:solidFill>
                <a:latin typeface="+mn-lt"/>
                <a:ea typeface="Arial"/>
                <a:cs typeface="Arial"/>
                <a:sym typeface="Arial"/>
              </a:rPr>
              <a:t>chuyện</a:t>
            </a:r>
            <a:r>
              <a:rPr lang="en-US" sz="6000" b="1" dirty="0">
                <a:solidFill>
                  <a:srgbClr val="FF0000"/>
                </a:solidFill>
                <a:latin typeface="+mn-lt"/>
                <a:ea typeface="Arial"/>
                <a:cs typeface="Arial"/>
                <a:sym typeface="Arial"/>
              </a:rPr>
              <a:t>: </a:t>
            </a:r>
            <a:r>
              <a:rPr lang="en-US" sz="6000" b="1" dirty="0" err="1">
                <a:solidFill>
                  <a:srgbClr val="FF0000"/>
                </a:solidFill>
                <a:latin typeface="+mn-lt"/>
                <a:ea typeface="Arial"/>
                <a:cs typeface="Arial"/>
                <a:sym typeface="Arial"/>
              </a:rPr>
              <a:t>Lửa</a:t>
            </a:r>
            <a:r>
              <a:rPr lang="en-US" sz="6000" b="1" dirty="0">
                <a:solidFill>
                  <a:srgbClr val="FF0000"/>
                </a:solidFill>
                <a:latin typeface="+mn-lt"/>
                <a:ea typeface="Arial"/>
                <a:cs typeface="Arial"/>
                <a:sym typeface="Arial"/>
              </a:rPr>
              <a:t> </a:t>
            </a:r>
            <a:r>
              <a:rPr lang="en-US" sz="6000" b="1" dirty="0" err="1">
                <a:solidFill>
                  <a:srgbClr val="FF0000"/>
                </a:solidFill>
                <a:latin typeface="+mn-lt"/>
                <a:ea typeface="Arial"/>
                <a:cs typeface="Arial"/>
                <a:sym typeface="Arial"/>
              </a:rPr>
              <a:t>thần</a:t>
            </a:r>
            <a:r>
              <a:rPr lang="en-US" sz="6000" b="1" dirty="0">
                <a:solidFill>
                  <a:srgbClr val="FF0000"/>
                </a:solidFill>
                <a:latin typeface="+mn-lt"/>
                <a:ea typeface="Arial"/>
                <a:cs typeface="Arial"/>
                <a:sym typeface="Arial"/>
              </a:rPr>
              <a:t> </a:t>
            </a:r>
            <a:endParaRPr sz="6000" b="1" dirty="0">
              <a:solidFill>
                <a:srgbClr val="FF0000"/>
              </a:solidFill>
              <a:latin typeface="+mn-lt"/>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55"/>
        <p:cNvGrpSpPr/>
        <p:nvPr/>
      </p:nvGrpSpPr>
      <p:grpSpPr>
        <a:xfrm>
          <a:off x="0" y="0"/>
          <a:ext cx="0" cy="0"/>
          <a:chOff x="0" y="0"/>
          <a:chExt cx="0" cy="0"/>
        </a:xfrm>
      </p:grpSpPr>
      <p:pic>
        <p:nvPicPr>
          <p:cNvPr id="2" name="Picture 4">
            <a:hlinkClick r:id="rId4"/>
            <a:extLst>
              <a:ext uri="{FF2B5EF4-FFF2-40B4-BE49-F238E27FC236}">
                <a16:creationId xmlns:a16="http://schemas.microsoft.com/office/drawing/2014/main" id="{73A54AFB-6534-DFEB-C7EF-27CED7963DB4}"/>
              </a:ext>
            </a:extLst>
          </p:cNvPr>
          <p:cNvPicPr>
            <a:picLocks noChangeAspect="1"/>
          </p:cNvPicPr>
          <p:nvPr/>
        </p:nvPicPr>
        <p:blipFill>
          <a:blip r:embed="rId5"/>
          <a:stretch>
            <a:fillRect/>
          </a:stretch>
        </p:blipFill>
        <p:spPr>
          <a:xfrm>
            <a:off x="4923466" y="3224284"/>
            <a:ext cx="2555046" cy="155243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60"/>
        <p:cNvGrpSpPr/>
        <p:nvPr/>
      </p:nvGrpSpPr>
      <p:grpSpPr>
        <a:xfrm>
          <a:off x="0" y="0"/>
          <a:ext cx="0" cy="0"/>
          <a:chOff x="0" y="0"/>
          <a:chExt cx="0" cy="0"/>
        </a:xfrm>
      </p:grpSpPr>
      <p:sp>
        <p:nvSpPr>
          <p:cNvPr id="2" name="Google Shape;97;p2">
            <a:extLst>
              <a:ext uri="{FF2B5EF4-FFF2-40B4-BE49-F238E27FC236}">
                <a16:creationId xmlns:a16="http://schemas.microsoft.com/office/drawing/2014/main" id="{BF020A27-C98A-2076-7E99-2937CC62B98F}"/>
              </a:ext>
            </a:extLst>
          </p:cNvPr>
          <p:cNvSpPr/>
          <p:nvPr/>
        </p:nvSpPr>
        <p:spPr>
          <a:xfrm>
            <a:off x="203199" y="4714265"/>
            <a:ext cx="1631495" cy="2058079"/>
          </a:xfrm>
          <a:custGeom>
            <a:avLst/>
            <a:gdLst/>
            <a:ahLst/>
            <a:cxnLst/>
            <a:rect l="l" t="t" r="r" b="b"/>
            <a:pathLst>
              <a:path w="2447242" h="3087118" extrusionOk="0">
                <a:moveTo>
                  <a:pt x="0" y="0"/>
                </a:moveTo>
                <a:lnTo>
                  <a:pt x="2447243" y="0"/>
                </a:lnTo>
                <a:lnTo>
                  <a:pt x="2447243" y="3087118"/>
                </a:lnTo>
                <a:lnTo>
                  <a:pt x="0" y="3087118"/>
                </a:lnTo>
                <a:lnTo>
                  <a:pt x="0" y="0"/>
                </a:lnTo>
                <a:close/>
              </a:path>
            </a:pathLst>
          </a:custGeom>
          <a:blipFill rotWithShape="1">
            <a:blip r:embed="rId4">
              <a:alphaModFix/>
            </a:blip>
            <a:stretch>
              <a:fillRect/>
            </a:stretch>
          </a:blip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chemeClr val="tx1"/>
              </a:solidFill>
              <a:effectLst/>
              <a:uLnTx/>
              <a:uFillTx/>
              <a:latin typeface="+mn-lt"/>
            </a:endParaRPr>
          </a:p>
        </p:txBody>
      </p:sp>
      <p:sp>
        <p:nvSpPr>
          <p:cNvPr id="4" name="Google Shape;101;p2">
            <a:extLst>
              <a:ext uri="{FF2B5EF4-FFF2-40B4-BE49-F238E27FC236}">
                <a16:creationId xmlns:a16="http://schemas.microsoft.com/office/drawing/2014/main" id="{71D84078-5890-9233-EFED-9B970565144F}"/>
              </a:ext>
            </a:extLst>
          </p:cNvPr>
          <p:cNvSpPr/>
          <p:nvPr/>
        </p:nvSpPr>
        <p:spPr>
          <a:xfrm>
            <a:off x="506361" y="2082094"/>
            <a:ext cx="5080000" cy="2632171"/>
          </a:xfrm>
          <a:prstGeom prst="roundRect">
            <a:avLst>
              <a:gd name="adj" fmla="val 9865"/>
            </a:avLst>
          </a:prstGeom>
          <a:solidFill>
            <a:srgbClr val="FFFFFF"/>
          </a:solidFill>
          <a:ln w="38100" cap="flat" cmpd="sng">
            <a:solidFill>
              <a:srgbClr val="F28660"/>
            </a:solidFill>
            <a:prstDash val="dash"/>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a:ln>
                  <a:noFill/>
                </a:ln>
                <a:solidFill>
                  <a:schemeClr val="tx1"/>
                </a:solidFill>
                <a:effectLst/>
                <a:uLnTx/>
                <a:uFillTx/>
                <a:latin typeface="+mn-lt"/>
              </a:rPr>
              <a:t>Em hãy trả lời câu hỏi sau: </a:t>
            </a:r>
            <a:endParaRPr kumimoji="0" sz="2400" b="0" i="0" u="none" strike="noStrike" kern="0" cap="none" spc="0" normalizeH="0" baseline="0" noProof="0">
              <a:ln>
                <a:noFill/>
              </a:ln>
              <a:solidFill>
                <a:schemeClr val="tx1"/>
              </a:solidFill>
              <a:effectLst/>
              <a:uLnTx/>
              <a:uFillTx/>
              <a:latin typeface="+mn-lt"/>
            </a:endParaRPr>
          </a:p>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a:ln>
                  <a:noFill/>
                </a:ln>
                <a:solidFill>
                  <a:schemeClr val="tx1"/>
                </a:solidFill>
                <a:effectLst/>
                <a:uLnTx/>
                <a:uFillTx/>
                <a:latin typeface="+mn-lt"/>
                <a:ea typeface="Calibri"/>
                <a:cs typeface="Calibri"/>
                <a:sym typeface="Calibri"/>
              </a:rPr>
              <a:t>Trong các câu chuyện dân gian em đã được đọc, nghe em ấn tượng với vị thần nào nhất?</a:t>
            </a:r>
            <a:endParaRPr kumimoji="0" sz="2400" b="0" i="0" u="none" strike="noStrike" kern="0" cap="none" spc="0" normalizeH="0" baseline="0" noProof="0">
              <a:ln>
                <a:noFill/>
              </a:ln>
              <a:solidFill>
                <a:schemeClr val="tx1"/>
              </a:solidFill>
              <a:effectLst/>
              <a:uLnTx/>
              <a:uFillTx/>
              <a:latin typeface="+mn-lt"/>
            </a:endParaRPr>
          </a:p>
        </p:txBody>
      </p:sp>
      <p:pic>
        <p:nvPicPr>
          <p:cNvPr id="5" name="Google Shape;102;p2">
            <a:extLst>
              <a:ext uri="{FF2B5EF4-FFF2-40B4-BE49-F238E27FC236}">
                <a16:creationId xmlns:a16="http://schemas.microsoft.com/office/drawing/2014/main" id="{CA656D2E-E6BC-1D36-C311-710E5DE534A8}"/>
              </a:ext>
            </a:extLst>
          </p:cNvPr>
          <p:cNvPicPr preferRelativeResize="0"/>
          <p:nvPr/>
        </p:nvPicPr>
        <p:blipFill rotWithShape="1">
          <a:blip r:embed="rId5">
            <a:alphaModFix/>
          </a:blip>
          <a:srcRect/>
          <a:stretch/>
        </p:blipFill>
        <p:spPr>
          <a:xfrm>
            <a:off x="5920384" y="3282744"/>
            <a:ext cx="6068417" cy="3422951"/>
          </a:xfrm>
          <a:prstGeom prst="rect">
            <a:avLst/>
          </a:prstGeom>
          <a:noFill/>
          <a:ln>
            <a:noFill/>
          </a:ln>
          <a:effectLst>
            <a:outerShdw blurRad="190500" algn="tl" rotWithShape="0">
              <a:srgbClr val="000000">
                <a:alpha val="69803"/>
              </a:srgbClr>
            </a:outerShdw>
          </a:effectLst>
        </p:spPr>
      </p:pic>
      <p:pic>
        <p:nvPicPr>
          <p:cNvPr id="6" name="Google Shape;103;p2">
            <a:extLst>
              <a:ext uri="{FF2B5EF4-FFF2-40B4-BE49-F238E27FC236}">
                <a16:creationId xmlns:a16="http://schemas.microsoft.com/office/drawing/2014/main" id="{AE3BBBAA-41A2-3082-244E-80C3800B431D}"/>
              </a:ext>
            </a:extLst>
          </p:cNvPr>
          <p:cNvPicPr preferRelativeResize="0"/>
          <p:nvPr/>
        </p:nvPicPr>
        <p:blipFill rotWithShape="1">
          <a:blip r:embed="rId6">
            <a:alphaModFix/>
          </a:blip>
          <a:srcRect/>
          <a:stretch/>
        </p:blipFill>
        <p:spPr>
          <a:xfrm>
            <a:off x="6164826" y="1669026"/>
            <a:ext cx="1612490" cy="115283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70"/>
        <p:cNvGrpSpPr/>
        <p:nvPr/>
      </p:nvGrpSpPr>
      <p:grpSpPr>
        <a:xfrm>
          <a:off x="0" y="0"/>
          <a:ext cx="0" cy="0"/>
          <a:chOff x="0" y="0"/>
          <a:chExt cx="0" cy="0"/>
        </a:xfrm>
      </p:grpSpPr>
      <p:pic>
        <p:nvPicPr>
          <p:cNvPr id="2" name="Picture 4">
            <a:hlinkClick r:id="rId4"/>
            <a:extLst>
              <a:ext uri="{FF2B5EF4-FFF2-40B4-BE49-F238E27FC236}">
                <a16:creationId xmlns:a16="http://schemas.microsoft.com/office/drawing/2014/main" id="{772D489A-2CCE-3466-4C1D-57DF18F662AE}"/>
              </a:ext>
            </a:extLst>
          </p:cNvPr>
          <p:cNvPicPr>
            <a:picLocks noChangeAspect="1"/>
          </p:cNvPicPr>
          <p:nvPr/>
        </p:nvPicPr>
        <p:blipFill>
          <a:blip r:embed="rId5"/>
          <a:stretch>
            <a:fillRect/>
          </a:stretch>
        </p:blipFill>
        <p:spPr>
          <a:xfrm>
            <a:off x="4688592" y="3058127"/>
            <a:ext cx="2814815" cy="171026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80"/>
        <p:cNvGrpSpPr/>
        <p:nvPr/>
      </p:nvGrpSpPr>
      <p:grpSpPr>
        <a:xfrm>
          <a:off x="0" y="0"/>
          <a:ext cx="0" cy="0"/>
          <a:chOff x="0" y="0"/>
          <a:chExt cx="0" cy="0"/>
        </a:xfrm>
      </p:grpSpPr>
      <p:pic>
        <p:nvPicPr>
          <p:cNvPr id="3" name="Google Shape;148;p6">
            <a:extLst>
              <a:ext uri="{FF2B5EF4-FFF2-40B4-BE49-F238E27FC236}">
                <a16:creationId xmlns:a16="http://schemas.microsoft.com/office/drawing/2014/main" id="{34961420-AFBC-A097-4DBE-EFBE0B222C99}"/>
              </a:ext>
            </a:extLst>
          </p:cNvPr>
          <p:cNvPicPr preferRelativeResize="0"/>
          <p:nvPr/>
        </p:nvPicPr>
        <p:blipFill rotWithShape="1">
          <a:blip r:embed="rId4">
            <a:alphaModFix/>
          </a:blip>
          <a:srcRect l="22818" b="35190"/>
          <a:stretch/>
        </p:blipFill>
        <p:spPr>
          <a:xfrm>
            <a:off x="0" y="5080000"/>
            <a:ext cx="3093051" cy="1778000"/>
          </a:xfrm>
          <a:prstGeom prst="rect">
            <a:avLst/>
          </a:prstGeom>
          <a:noFill/>
          <a:ln>
            <a:noFill/>
          </a:ln>
        </p:spPr>
      </p:pic>
      <p:sp>
        <p:nvSpPr>
          <p:cNvPr id="4" name="Google Shape;149;p6">
            <a:extLst>
              <a:ext uri="{FF2B5EF4-FFF2-40B4-BE49-F238E27FC236}">
                <a16:creationId xmlns:a16="http://schemas.microsoft.com/office/drawing/2014/main" id="{D1995040-66AB-49B8-9213-ADE106628258}"/>
              </a:ext>
            </a:extLst>
          </p:cNvPr>
          <p:cNvSpPr/>
          <p:nvPr/>
        </p:nvSpPr>
        <p:spPr>
          <a:xfrm>
            <a:off x="717373" y="1683148"/>
            <a:ext cx="10566400" cy="581401"/>
          </a:xfrm>
          <a:prstGeom prst="roundRect">
            <a:avLst>
              <a:gd name="adj" fmla="val 9865"/>
            </a:avLst>
          </a:prstGeom>
          <a:solidFill>
            <a:srgbClr val="FFFFFF"/>
          </a:solidFill>
          <a:ln w="38100" cap="flat" cmpd="sng">
            <a:solidFill>
              <a:srgbClr val="89543D"/>
            </a:solidFill>
            <a:prstDash val="dash"/>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400" b="1" i="0" u="none" strike="noStrike" kern="0" cap="none" spc="0" normalizeH="0" baseline="0" noProof="0">
                <a:ln>
                  <a:noFill/>
                </a:ln>
                <a:solidFill>
                  <a:schemeClr val="tx1"/>
                </a:solidFill>
                <a:effectLst/>
                <a:uLnTx/>
                <a:uFillTx/>
                <a:latin typeface="+mn-lt"/>
              </a:rPr>
              <a:t>Em hãy theo dõi câu chuyện “Thần lửa” qua tranh: </a:t>
            </a:r>
            <a:endParaRPr kumimoji="0" sz="2400" b="0" i="0" u="none" strike="noStrike" kern="0" cap="none" spc="0" normalizeH="0" baseline="0" noProof="0">
              <a:ln>
                <a:noFill/>
              </a:ln>
              <a:solidFill>
                <a:schemeClr val="tx1"/>
              </a:solidFill>
              <a:effectLst/>
              <a:uLnTx/>
              <a:uFillTx/>
              <a:latin typeface="+mn-lt"/>
            </a:endParaRPr>
          </a:p>
        </p:txBody>
      </p:sp>
      <p:pic>
        <p:nvPicPr>
          <p:cNvPr id="5" name="Google Shape;150;p6">
            <a:extLst>
              <a:ext uri="{FF2B5EF4-FFF2-40B4-BE49-F238E27FC236}">
                <a16:creationId xmlns:a16="http://schemas.microsoft.com/office/drawing/2014/main" id="{4E88C215-2743-7308-D3ED-EDC61834115A}"/>
              </a:ext>
            </a:extLst>
          </p:cNvPr>
          <p:cNvPicPr preferRelativeResize="0"/>
          <p:nvPr/>
        </p:nvPicPr>
        <p:blipFill rotWithShape="1">
          <a:blip r:embed="rId5">
            <a:alphaModFix/>
          </a:blip>
          <a:srcRect r="50760"/>
          <a:stretch/>
        </p:blipFill>
        <p:spPr>
          <a:xfrm>
            <a:off x="8008519" y="2551902"/>
            <a:ext cx="3160093" cy="1939417"/>
          </a:xfrm>
          <a:prstGeom prst="rect">
            <a:avLst/>
          </a:prstGeom>
          <a:noFill/>
          <a:ln>
            <a:noFill/>
          </a:ln>
          <a:effectLst>
            <a:outerShdw blurRad="190500" algn="tl" rotWithShape="0">
              <a:srgbClr val="000000">
                <a:alpha val="69803"/>
              </a:srgbClr>
            </a:outerShdw>
          </a:effectLst>
        </p:spPr>
      </p:pic>
      <p:pic>
        <p:nvPicPr>
          <p:cNvPr id="6" name="Google Shape;151;p6">
            <a:extLst>
              <a:ext uri="{FF2B5EF4-FFF2-40B4-BE49-F238E27FC236}">
                <a16:creationId xmlns:a16="http://schemas.microsoft.com/office/drawing/2014/main" id="{6414FCA5-A64D-E103-3F8A-0B992B8C265F}"/>
              </a:ext>
            </a:extLst>
          </p:cNvPr>
          <p:cNvPicPr preferRelativeResize="0"/>
          <p:nvPr/>
        </p:nvPicPr>
        <p:blipFill rotWithShape="1">
          <a:blip r:embed="rId5">
            <a:alphaModFix/>
          </a:blip>
          <a:srcRect l="49240"/>
          <a:stretch/>
        </p:blipFill>
        <p:spPr>
          <a:xfrm>
            <a:off x="861961" y="4591702"/>
            <a:ext cx="3257593" cy="2029360"/>
          </a:xfrm>
          <a:prstGeom prst="rect">
            <a:avLst/>
          </a:prstGeom>
          <a:noFill/>
          <a:ln>
            <a:noFill/>
          </a:ln>
          <a:effectLst>
            <a:outerShdw blurRad="190500" algn="tl" rotWithShape="0">
              <a:srgbClr val="000000">
                <a:alpha val="69803"/>
              </a:srgbClr>
            </a:outerShdw>
          </a:effectLst>
        </p:spPr>
      </p:pic>
      <p:pic>
        <p:nvPicPr>
          <p:cNvPr id="7" name="Google Shape;152;p6">
            <a:extLst>
              <a:ext uri="{FF2B5EF4-FFF2-40B4-BE49-F238E27FC236}">
                <a16:creationId xmlns:a16="http://schemas.microsoft.com/office/drawing/2014/main" id="{3DCA2B39-745F-D821-0419-FEF2AEC4A6FE}"/>
              </a:ext>
            </a:extLst>
          </p:cNvPr>
          <p:cNvPicPr preferRelativeResize="0"/>
          <p:nvPr/>
        </p:nvPicPr>
        <p:blipFill rotWithShape="1">
          <a:blip r:embed="rId6">
            <a:alphaModFix/>
          </a:blip>
          <a:srcRect r="49223"/>
          <a:stretch/>
        </p:blipFill>
        <p:spPr>
          <a:xfrm>
            <a:off x="4503691" y="4593452"/>
            <a:ext cx="3190552" cy="2042850"/>
          </a:xfrm>
          <a:prstGeom prst="rect">
            <a:avLst/>
          </a:prstGeom>
          <a:noFill/>
          <a:ln>
            <a:noFill/>
          </a:ln>
          <a:effectLst>
            <a:outerShdw blurRad="190500" algn="tl" rotWithShape="0">
              <a:srgbClr val="000000">
                <a:alpha val="69803"/>
              </a:srgbClr>
            </a:outerShdw>
          </a:effectLst>
        </p:spPr>
      </p:pic>
      <p:pic>
        <p:nvPicPr>
          <p:cNvPr id="8" name="Google Shape;153;p6">
            <a:extLst>
              <a:ext uri="{FF2B5EF4-FFF2-40B4-BE49-F238E27FC236}">
                <a16:creationId xmlns:a16="http://schemas.microsoft.com/office/drawing/2014/main" id="{E7E28BFF-70DE-616D-2E03-63F71212839D}"/>
              </a:ext>
            </a:extLst>
          </p:cNvPr>
          <p:cNvPicPr preferRelativeResize="0"/>
          <p:nvPr/>
        </p:nvPicPr>
        <p:blipFill rotWithShape="1">
          <a:blip r:embed="rId6">
            <a:alphaModFix/>
          </a:blip>
          <a:srcRect l="50776"/>
          <a:stretch/>
        </p:blipFill>
        <p:spPr>
          <a:xfrm>
            <a:off x="8075561" y="4593452"/>
            <a:ext cx="3093051" cy="2042850"/>
          </a:xfrm>
          <a:prstGeom prst="rect">
            <a:avLst/>
          </a:prstGeom>
          <a:noFill/>
          <a:ln>
            <a:noFill/>
          </a:ln>
          <a:effectLst>
            <a:outerShdw blurRad="190500" algn="tl" rotWithShape="0">
              <a:srgbClr val="000000">
                <a:alpha val="69803"/>
              </a:srgbClr>
            </a:outerShdw>
          </a:effectLst>
        </p:spPr>
      </p:pic>
      <p:pic>
        <p:nvPicPr>
          <p:cNvPr id="9" name="Google Shape;154;p6">
            <a:extLst>
              <a:ext uri="{FF2B5EF4-FFF2-40B4-BE49-F238E27FC236}">
                <a16:creationId xmlns:a16="http://schemas.microsoft.com/office/drawing/2014/main" id="{68A2393B-E8BB-708E-586C-0F7F68468F1B}"/>
              </a:ext>
            </a:extLst>
          </p:cNvPr>
          <p:cNvPicPr preferRelativeResize="0"/>
          <p:nvPr/>
        </p:nvPicPr>
        <p:blipFill rotWithShape="1">
          <a:blip r:embed="rId7">
            <a:alphaModFix/>
          </a:blip>
          <a:srcRect r="48437"/>
          <a:stretch/>
        </p:blipFill>
        <p:spPr>
          <a:xfrm>
            <a:off x="864779" y="2551902"/>
            <a:ext cx="3217971" cy="1939417"/>
          </a:xfrm>
          <a:prstGeom prst="rect">
            <a:avLst/>
          </a:prstGeom>
          <a:noFill/>
          <a:ln>
            <a:noFill/>
          </a:ln>
          <a:effectLst>
            <a:outerShdw blurRad="190500" algn="tl" rotWithShape="0">
              <a:srgbClr val="000000">
                <a:alpha val="69803"/>
              </a:srgbClr>
            </a:outerShdw>
          </a:effectLst>
        </p:spPr>
      </p:pic>
      <p:pic>
        <p:nvPicPr>
          <p:cNvPr id="10" name="Google Shape;155;p6">
            <a:extLst>
              <a:ext uri="{FF2B5EF4-FFF2-40B4-BE49-F238E27FC236}">
                <a16:creationId xmlns:a16="http://schemas.microsoft.com/office/drawing/2014/main" id="{39A2EAF0-76AD-F6DB-CC1F-1EDF5D9ED83E}"/>
              </a:ext>
            </a:extLst>
          </p:cNvPr>
          <p:cNvPicPr preferRelativeResize="0"/>
          <p:nvPr/>
        </p:nvPicPr>
        <p:blipFill rotWithShape="1">
          <a:blip r:embed="rId7">
            <a:alphaModFix/>
          </a:blip>
          <a:srcRect l="51562"/>
          <a:stretch/>
        </p:blipFill>
        <p:spPr>
          <a:xfrm>
            <a:off x="4538250" y="2546822"/>
            <a:ext cx="3022968" cy="1939417"/>
          </a:xfrm>
          <a:prstGeom prst="rect">
            <a:avLst/>
          </a:prstGeom>
          <a:noFill/>
          <a:ln>
            <a:noFill/>
          </a:ln>
          <a:effectLst>
            <a:outerShdw blurRad="190500" algn="tl" rotWithShape="0">
              <a:srgbClr val="000000">
                <a:alpha val="69803"/>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par>
                                <p:cTn id="19" presetID="10"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par>
                                <p:cTn id="22" presetID="10" presetClass="entr" presetSubtype="0" fill="hold"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500"/>
                                        <p:tgtEl>
                                          <p:spTgt spid="9"/>
                                        </p:tgtEl>
                                      </p:cBhvr>
                                    </p:animEffect>
                                  </p:childTnLst>
                                </p:cTn>
                              </p:par>
                              <p:par>
                                <p:cTn id="25" presetID="10" presetClass="entr" presetSubtype="0" fill="hold" nodeType="with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Shape 280">
          <a:extLst>
            <a:ext uri="{FF2B5EF4-FFF2-40B4-BE49-F238E27FC236}">
              <a16:creationId xmlns:a16="http://schemas.microsoft.com/office/drawing/2014/main" id="{8724777C-EB8E-0F4E-A170-B4B2BC1FBE1C}"/>
            </a:ext>
          </a:extLst>
        </p:cNvPr>
        <p:cNvGrpSpPr/>
        <p:nvPr/>
      </p:nvGrpSpPr>
      <p:grpSpPr>
        <a:xfrm>
          <a:off x="0" y="0"/>
          <a:ext cx="0" cy="0"/>
          <a:chOff x="0" y="0"/>
          <a:chExt cx="0" cy="0"/>
        </a:xfrm>
      </p:grpSpPr>
      <p:sp>
        <p:nvSpPr>
          <p:cNvPr id="2" name="Google Shape;161;p7">
            <a:extLst>
              <a:ext uri="{FF2B5EF4-FFF2-40B4-BE49-F238E27FC236}">
                <a16:creationId xmlns:a16="http://schemas.microsoft.com/office/drawing/2014/main" id="{60EB30A7-90FA-52BA-4425-32AEDD73300C}"/>
              </a:ext>
            </a:extLst>
          </p:cNvPr>
          <p:cNvSpPr/>
          <p:nvPr/>
        </p:nvSpPr>
        <p:spPr>
          <a:xfrm rot="-5400000" flipH="1">
            <a:off x="8901680" y="3596717"/>
            <a:ext cx="884269" cy="5682827"/>
          </a:xfrm>
          <a:custGeom>
            <a:avLst/>
            <a:gdLst/>
            <a:ahLst/>
            <a:cxnLst/>
            <a:rect l="l" t="t" r="r" b="b"/>
            <a:pathLst>
              <a:path w="7299575" h="10774229" extrusionOk="0">
                <a:moveTo>
                  <a:pt x="0" y="0"/>
                </a:moveTo>
                <a:lnTo>
                  <a:pt x="7299576" y="0"/>
                </a:lnTo>
                <a:lnTo>
                  <a:pt x="7299576" y="10774229"/>
                </a:lnTo>
                <a:lnTo>
                  <a:pt x="0" y="10774229"/>
                </a:lnTo>
                <a:lnTo>
                  <a:pt x="0" y="0"/>
                </a:lnTo>
                <a:close/>
              </a:path>
            </a:pathLst>
          </a:custGeom>
          <a:blipFill rotWithShape="1">
            <a:blip r:embed="rId6">
              <a:alphaModFix amt="43000"/>
            </a:blip>
            <a:stretch>
              <a:fillRect r="-20837" b="-16331"/>
            </a:stretch>
          </a:blip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chemeClr val="tx1"/>
              </a:solidFill>
              <a:effectLst/>
              <a:uLnTx/>
              <a:uFillTx/>
              <a:latin typeface="+mn-lt"/>
            </a:endParaRPr>
          </a:p>
        </p:txBody>
      </p:sp>
      <p:sp>
        <p:nvSpPr>
          <p:cNvPr id="3" name="Google Shape;162;p7">
            <a:extLst>
              <a:ext uri="{FF2B5EF4-FFF2-40B4-BE49-F238E27FC236}">
                <a16:creationId xmlns:a16="http://schemas.microsoft.com/office/drawing/2014/main" id="{74C2BF24-AA11-27C6-7FA9-35BD3B8345DC}"/>
              </a:ext>
            </a:extLst>
          </p:cNvPr>
          <p:cNvSpPr txBox="1"/>
          <p:nvPr/>
        </p:nvSpPr>
        <p:spPr>
          <a:xfrm>
            <a:off x="1568260" y="1670176"/>
            <a:ext cx="9055479" cy="430861"/>
          </a:xfrm>
          <a:prstGeom prst="rect">
            <a:avLst/>
          </a:prstGeom>
          <a:noFill/>
          <a:ln>
            <a:noFill/>
          </a:ln>
        </p:spPr>
        <p:txBody>
          <a:bodyPr spcFirstLastPara="1" wrap="square" lIns="60950" tIns="30467" rIns="60950" bIns="30467" anchor="t" anchorCtr="0">
            <a:spAutoFit/>
          </a:bodyPr>
          <a:lstStyle/>
          <a:p>
            <a:pPr algn="ctr"/>
            <a:r>
              <a:rPr lang="vi-VN" sz="2400" b="1" dirty="0">
                <a:solidFill>
                  <a:schemeClr val="tx1"/>
                </a:solidFill>
                <a:latin typeface="+mn-lt"/>
                <a:ea typeface="Calibri"/>
                <a:cs typeface="Calibri"/>
                <a:sym typeface="Calibri"/>
              </a:rPr>
              <a:t>Em hãy lắng nghe câu chuyện “Thần lửa”</a:t>
            </a:r>
            <a:endParaRPr sz="2400" b="1" dirty="0">
              <a:solidFill>
                <a:schemeClr val="tx1"/>
              </a:solidFill>
              <a:latin typeface="+mn-lt"/>
              <a:ea typeface="Calibri"/>
              <a:cs typeface="Calibri"/>
              <a:sym typeface="Calibri"/>
            </a:endParaRPr>
          </a:p>
        </p:txBody>
      </p:sp>
      <p:pic>
        <p:nvPicPr>
          <p:cNvPr id="5" name="NGỌN LỬA THẦN - PHIM HOẠT HÌNH - KHOẢNH KHẮC KỲ DIỆU - TRUYỆN CỔ TÍCH - TỔNG HỢP PHIM HAY (online-video-cutter.com)">
            <a:hlinkClick r:id="" action="ppaction://media"/>
            <a:extLst>
              <a:ext uri="{FF2B5EF4-FFF2-40B4-BE49-F238E27FC236}">
                <a16:creationId xmlns:a16="http://schemas.microsoft.com/office/drawing/2014/main" id="{0DB8949E-F074-14ED-6642-2903FEB793AC}"/>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196057" y="2209211"/>
            <a:ext cx="7593842" cy="4271537"/>
          </a:xfrm>
          <a:prstGeom prst="rect">
            <a:avLst/>
          </a:prstGeom>
        </p:spPr>
      </p:pic>
    </p:spTree>
    <p:extLst>
      <p:ext uri="{BB962C8B-B14F-4D97-AF65-F5344CB8AC3E}">
        <p14:creationId xmlns:p14="http://schemas.microsoft.com/office/powerpoint/2010/main" val="103534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p:cTn id="17" fill="hold" display="0">
                  <p:stCondLst>
                    <p:cond delay="indefinite"/>
                  </p:stCondLst>
                </p:cTn>
                <p:tgtEl>
                  <p:spTgt spid="5"/>
                </p:tgtEl>
              </p:cMediaNode>
            </p:vide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80">
          <a:extLst>
            <a:ext uri="{FF2B5EF4-FFF2-40B4-BE49-F238E27FC236}">
              <a16:creationId xmlns:a16="http://schemas.microsoft.com/office/drawing/2014/main" id="{EC0A8E5B-8252-4756-83DB-A01C1CA66B98}"/>
            </a:ext>
          </a:extLst>
        </p:cNvPr>
        <p:cNvGrpSpPr/>
        <p:nvPr/>
      </p:nvGrpSpPr>
      <p:grpSpPr>
        <a:xfrm>
          <a:off x="0" y="0"/>
          <a:ext cx="0" cy="0"/>
          <a:chOff x="0" y="0"/>
          <a:chExt cx="0" cy="0"/>
        </a:xfrm>
      </p:grpSpPr>
      <p:sp>
        <p:nvSpPr>
          <p:cNvPr id="2" name="Google Shape;168;p19">
            <a:extLst>
              <a:ext uri="{FF2B5EF4-FFF2-40B4-BE49-F238E27FC236}">
                <a16:creationId xmlns:a16="http://schemas.microsoft.com/office/drawing/2014/main" id="{D9B1123E-224D-EE9B-6154-B4C91191D865}"/>
              </a:ext>
            </a:extLst>
          </p:cNvPr>
          <p:cNvSpPr/>
          <p:nvPr/>
        </p:nvSpPr>
        <p:spPr>
          <a:xfrm>
            <a:off x="10068867" y="795867"/>
            <a:ext cx="2123133" cy="984362"/>
          </a:xfrm>
          <a:custGeom>
            <a:avLst/>
            <a:gdLst/>
            <a:ahLst/>
            <a:cxnLst/>
            <a:rect l="l" t="t" r="r" b="b"/>
            <a:pathLst>
              <a:path w="3184700" h="1476543" extrusionOk="0">
                <a:moveTo>
                  <a:pt x="0" y="0"/>
                </a:moveTo>
                <a:lnTo>
                  <a:pt x="3184700" y="0"/>
                </a:lnTo>
                <a:lnTo>
                  <a:pt x="3184700" y="1476543"/>
                </a:lnTo>
                <a:lnTo>
                  <a:pt x="0" y="1476543"/>
                </a:lnTo>
                <a:lnTo>
                  <a:pt x="0" y="0"/>
                </a:lnTo>
                <a:close/>
              </a:path>
            </a:pathLst>
          </a:custGeom>
          <a:blipFill rotWithShape="1">
            <a:blip r:embed="rId4">
              <a:alphaModFix/>
            </a:blip>
            <a:stretch>
              <a:fillRect/>
            </a:stretch>
          </a:blip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chemeClr val="tx1"/>
              </a:solidFill>
              <a:effectLst/>
              <a:uLnTx/>
              <a:uFillTx/>
              <a:latin typeface="+mn-lt"/>
            </a:endParaRPr>
          </a:p>
        </p:txBody>
      </p:sp>
      <p:sp>
        <p:nvSpPr>
          <p:cNvPr id="3" name="Google Shape;169;p19">
            <a:extLst>
              <a:ext uri="{FF2B5EF4-FFF2-40B4-BE49-F238E27FC236}">
                <a16:creationId xmlns:a16="http://schemas.microsoft.com/office/drawing/2014/main" id="{7B26601C-6C3A-C44C-F3BD-380A8E54A64E}"/>
              </a:ext>
            </a:extLst>
          </p:cNvPr>
          <p:cNvSpPr/>
          <p:nvPr/>
        </p:nvSpPr>
        <p:spPr>
          <a:xfrm>
            <a:off x="2345212" y="1662812"/>
            <a:ext cx="7259333" cy="716221"/>
          </a:xfrm>
          <a:prstGeom prst="roundRect">
            <a:avLst>
              <a:gd name="adj" fmla="val 9865"/>
            </a:avLst>
          </a:prstGeom>
          <a:solidFill>
            <a:srgbClr val="D1A997"/>
          </a:solidFill>
          <a:ln w="38100" cap="flat" cmpd="sng">
            <a:noFill/>
            <a:prstDash val="solid"/>
            <a:round/>
            <a:headEnd type="none" w="sm" len="sm"/>
            <a:tailEnd type="none" w="sm" len="sm"/>
          </a:ln>
        </p:spPr>
        <p:txBody>
          <a:bodyPr spcFirstLastPara="1" wrap="square" lIns="60950" tIns="30467" rIns="60950" bIns="30467" anchor="ctr" anchorCtr="0">
            <a:noAutofit/>
          </a:bodyPr>
          <a:lstStyle/>
          <a:p>
            <a:pPr algn="ctr"/>
            <a:r>
              <a:rPr lang="vi-VN" sz="2400" b="1">
                <a:solidFill>
                  <a:schemeClr val="tx1"/>
                </a:solidFill>
                <a:latin typeface="+mn-lt"/>
                <a:ea typeface="Calibri"/>
                <a:cs typeface="Calibri"/>
                <a:sym typeface="Calibri"/>
              </a:rPr>
              <a:t>Truyện “Thần lửa” </a:t>
            </a:r>
            <a:endParaRPr sz="2400" b="1">
              <a:solidFill>
                <a:schemeClr val="tx1"/>
              </a:solidFill>
              <a:latin typeface="+mn-lt"/>
              <a:ea typeface="Calibri"/>
              <a:cs typeface="Calibri"/>
              <a:sym typeface="Calibri"/>
            </a:endParaRPr>
          </a:p>
        </p:txBody>
      </p:sp>
      <p:sp>
        <p:nvSpPr>
          <p:cNvPr id="4" name="Google Shape;170;p19">
            <a:extLst>
              <a:ext uri="{FF2B5EF4-FFF2-40B4-BE49-F238E27FC236}">
                <a16:creationId xmlns:a16="http://schemas.microsoft.com/office/drawing/2014/main" id="{73EB03AE-B3C9-A2CF-857B-A291D3BBC3A2}"/>
              </a:ext>
            </a:extLst>
          </p:cNvPr>
          <p:cNvSpPr/>
          <p:nvPr/>
        </p:nvSpPr>
        <p:spPr>
          <a:xfrm>
            <a:off x="413172" y="2812595"/>
            <a:ext cx="10868666" cy="1981200"/>
          </a:xfrm>
          <a:prstGeom prst="roundRect">
            <a:avLst>
              <a:gd name="adj" fmla="val 9865"/>
            </a:avLst>
          </a:prstGeom>
          <a:solidFill>
            <a:srgbClr val="FFFFFF"/>
          </a:solidFill>
          <a:ln w="38100" cap="flat" cmpd="sng">
            <a:solidFill>
              <a:srgbClr val="89543D"/>
            </a:solidFill>
            <a:prstDash val="solid"/>
            <a:round/>
            <a:headEnd type="none" w="sm" len="sm"/>
            <a:tailEnd type="none" w="sm" len="sm"/>
          </a:ln>
        </p:spPr>
        <p:txBody>
          <a:bodyPr spcFirstLastPara="1" wrap="square" lIns="60950" tIns="30467" rIns="60950" bIns="30467" anchor="ctr" anchorCtr="0">
            <a:no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mn-lt"/>
                <a:ea typeface="Calibri"/>
                <a:cs typeface="Calibri"/>
                <a:sym typeface="Calibri"/>
              </a:rPr>
              <a:t>1. Ngày xửa ngày xưa, có vị Thần Lửa tên là Bà H</a:t>
            </a:r>
            <a:r>
              <a:rPr lang="en-US" sz="2400" dirty="0" err="1">
                <a:solidFill>
                  <a:schemeClr val="tx1"/>
                </a:solidFill>
                <a:latin typeface="+mn-lt"/>
                <a:ea typeface="Calibri"/>
                <a:cs typeface="Calibri"/>
                <a:sym typeface="Calibri"/>
              </a:rPr>
              <a:t>ỏa</a:t>
            </a:r>
            <a:r>
              <a:rPr kumimoji="0" lang="vi-VN" sz="2400" b="0" i="0" u="none" strike="noStrike" kern="0" cap="none" spc="0" normalizeH="0" baseline="0" noProof="0" dirty="0">
                <a:ln>
                  <a:noFill/>
                </a:ln>
                <a:solidFill>
                  <a:schemeClr val="tx1"/>
                </a:solidFill>
                <a:effectLst/>
                <a:uLnTx/>
                <a:uFillTx/>
                <a:latin typeface="+mn-lt"/>
                <a:ea typeface="Calibri"/>
                <a:cs typeface="Calibri"/>
                <a:sym typeface="Calibri"/>
              </a:rPr>
              <a:t>. Thần được giao giữ ngọn lửa thiêng. Ngọn lửa ấy rất mầu nhiệm. Nhưng Thần Lửa sợ người trần có lửa sẽ gây tai h</a:t>
            </a:r>
            <a:r>
              <a:rPr lang="en-US" sz="2400" dirty="0" err="1">
                <a:solidFill>
                  <a:schemeClr val="tx1"/>
                </a:solidFill>
                <a:latin typeface="+mn-lt"/>
                <a:ea typeface="Calibri"/>
                <a:cs typeface="Calibri"/>
                <a:sym typeface="Calibri"/>
              </a:rPr>
              <a:t>ọa</a:t>
            </a:r>
            <a:r>
              <a:rPr kumimoji="0" lang="vi-VN" sz="2400" b="0" i="0" u="none" strike="noStrike" kern="0" cap="none" spc="0" normalizeH="0" baseline="0" noProof="0" dirty="0">
                <a:ln>
                  <a:noFill/>
                </a:ln>
                <a:solidFill>
                  <a:schemeClr val="tx1"/>
                </a:solidFill>
                <a:effectLst/>
                <a:uLnTx/>
                <a:uFillTx/>
                <a:latin typeface="+mn-lt"/>
                <a:ea typeface="Calibri"/>
                <a:cs typeface="Calibri"/>
                <a:sym typeface="Calibri"/>
              </a:rPr>
              <a:t> nên không cho dùng.</a:t>
            </a:r>
            <a:endParaRPr kumimoji="0" sz="2400" b="0" i="0" u="none" strike="noStrike" kern="0" cap="none" spc="0" normalizeH="0" baseline="0" noProof="0" dirty="0">
              <a:ln>
                <a:noFill/>
              </a:ln>
              <a:solidFill>
                <a:schemeClr val="tx1"/>
              </a:solidFill>
              <a:effectLst/>
              <a:uLnTx/>
              <a:uFillTx/>
              <a:latin typeface="+mn-lt"/>
            </a:endParaRPr>
          </a:p>
        </p:txBody>
      </p:sp>
      <p:sp>
        <p:nvSpPr>
          <p:cNvPr id="5" name="Google Shape;171;p19">
            <a:extLst>
              <a:ext uri="{FF2B5EF4-FFF2-40B4-BE49-F238E27FC236}">
                <a16:creationId xmlns:a16="http://schemas.microsoft.com/office/drawing/2014/main" id="{8ADC19BD-D214-4AB3-332C-3BF62FB649FC}"/>
              </a:ext>
            </a:extLst>
          </p:cNvPr>
          <p:cNvSpPr/>
          <p:nvPr/>
        </p:nvSpPr>
        <p:spPr>
          <a:xfrm>
            <a:off x="413172" y="4932390"/>
            <a:ext cx="8737600" cy="1676400"/>
          </a:xfrm>
          <a:prstGeom prst="roundRect">
            <a:avLst>
              <a:gd name="adj" fmla="val 9865"/>
            </a:avLst>
          </a:prstGeom>
          <a:solidFill>
            <a:srgbClr val="FFFFFF"/>
          </a:solidFill>
          <a:ln w="38100" cap="flat" cmpd="sng">
            <a:solidFill>
              <a:srgbClr val="89543D"/>
            </a:solidFill>
            <a:prstDash val="solid"/>
            <a:round/>
            <a:headEnd type="none" w="sm" len="sm"/>
            <a:tailEnd type="none" w="sm" len="sm"/>
          </a:ln>
        </p:spPr>
        <p:txBody>
          <a:bodyPr spcFirstLastPara="1" wrap="square" lIns="60950" tIns="30467" rIns="60950" bIns="30467" anchor="ctr" anchorCtr="0">
            <a:no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a:ln>
                  <a:noFill/>
                </a:ln>
                <a:solidFill>
                  <a:schemeClr val="tx1"/>
                </a:solidFill>
                <a:effectLst/>
                <a:uLnTx/>
                <a:uFillTx/>
                <a:latin typeface="+mn-lt"/>
                <a:ea typeface="Calibri"/>
                <a:cs typeface="Calibri"/>
                <a:sym typeface="Calibri"/>
              </a:rPr>
              <a:t>2. Một hôm, có một người đàn ông đi mãi vào rừng sâu, bất ngờ thấy bếp của Thần Lửa. Lúc đó, Thần đi vắng.</a:t>
            </a:r>
            <a:endParaRPr kumimoji="0" sz="2400" b="0" i="0" u="none" strike="noStrike" kern="0" cap="none" spc="0" normalizeH="0" baseline="0" noProof="0">
              <a:ln>
                <a:noFill/>
              </a:ln>
              <a:solidFill>
                <a:schemeClr val="tx1"/>
              </a:solidFill>
              <a:effectLst/>
              <a:uLnTx/>
              <a:uFillTx/>
              <a:latin typeface="+mn-lt"/>
            </a:endParaRPr>
          </a:p>
        </p:txBody>
      </p:sp>
      <p:pic>
        <p:nvPicPr>
          <p:cNvPr id="6" name="Google Shape;172;p19">
            <a:extLst>
              <a:ext uri="{FF2B5EF4-FFF2-40B4-BE49-F238E27FC236}">
                <a16:creationId xmlns:a16="http://schemas.microsoft.com/office/drawing/2014/main" id="{EE0D92C7-F14B-F45C-F47A-56897F621033}"/>
              </a:ext>
            </a:extLst>
          </p:cNvPr>
          <p:cNvPicPr preferRelativeResize="0"/>
          <p:nvPr/>
        </p:nvPicPr>
        <p:blipFill rotWithShape="1">
          <a:blip r:embed="rId5">
            <a:alphaModFix/>
          </a:blip>
          <a:srcRect/>
          <a:stretch/>
        </p:blipFill>
        <p:spPr>
          <a:xfrm>
            <a:off x="10475675" y="5273870"/>
            <a:ext cx="1612327" cy="1548581"/>
          </a:xfrm>
          <a:prstGeom prst="rect">
            <a:avLst/>
          </a:prstGeom>
          <a:noFill/>
          <a:ln>
            <a:noFill/>
          </a:ln>
        </p:spPr>
      </p:pic>
    </p:spTree>
    <p:extLst>
      <p:ext uri="{BB962C8B-B14F-4D97-AF65-F5344CB8AC3E}">
        <p14:creationId xmlns:p14="http://schemas.microsoft.com/office/powerpoint/2010/main" val="1514695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80">
          <a:extLst>
            <a:ext uri="{FF2B5EF4-FFF2-40B4-BE49-F238E27FC236}">
              <a16:creationId xmlns:a16="http://schemas.microsoft.com/office/drawing/2014/main" id="{732786D9-BF69-F2D1-A1AF-41A1C2CF50A3}"/>
            </a:ext>
          </a:extLst>
        </p:cNvPr>
        <p:cNvGrpSpPr/>
        <p:nvPr/>
      </p:nvGrpSpPr>
      <p:grpSpPr>
        <a:xfrm>
          <a:off x="0" y="0"/>
          <a:ext cx="0" cy="0"/>
          <a:chOff x="0" y="0"/>
          <a:chExt cx="0" cy="0"/>
        </a:xfrm>
      </p:grpSpPr>
      <p:sp>
        <p:nvSpPr>
          <p:cNvPr id="2" name="Google Shape;177;p20">
            <a:extLst>
              <a:ext uri="{FF2B5EF4-FFF2-40B4-BE49-F238E27FC236}">
                <a16:creationId xmlns:a16="http://schemas.microsoft.com/office/drawing/2014/main" id="{B7D94A5B-C84E-7DA2-684B-7B941B36C8B7}"/>
              </a:ext>
            </a:extLst>
          </p:cNvPr>
          <p:cNvSpPr/>
          <p:nvPr/>
        </p:nvSpPr>
        <p:spPr>
          <a:xfrm>
            <a:off x="-891458" y="1759093"/>
            <a:ext cx="2123133" cy="814350"/>
          </a:xfrm>
          <a:custGeom>
            <a:avLst/>
            <a:gdLst/>
            <a:ahLst/>
            <a:cxnLst/>
            <a:rect l="l" t="t" r="r" b="b"/>
            <a:pathLst>
              <a:path w="3184700" h="1476543" extrusionOk="0">
                <a:moveTo>
                  <a:pt x="0" y="0"/>
                </a:moveTo>
                <a:lnTo>
                  <a:pt x="3184700" y="0"/>
                </a:lnTo>
                <a:lnTo>
                  <a:pt x="3184700" y="1476543"/>
                </a:lnTo>
                <a:lnTo>
                  <a:pt x="0" y="1476543"/>
                </a:lnTo>
                <a:lnTo>
                  <a:pt x="0" y="0"/>
                </a:lnTo>
                <a:close/>
              </a:path>
            </a:pathLst>
          </a:custGeom>
          <a:blipFill rotWithShape="1">
            <a:blip r:embed="rId4">
              <a:alphaModFix/>
            </a:blip>
            <a:stretch>
              <a:fillRect/>
            </a:stretch>
          </a:blip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200" b="0" i="0" u="none" strike="noStrike" kern="0" cap="none" spc="0" normalizeH="0" baseline="0" noProof="0">
              <a:ln>
                <a:noFill/>
              </a:ln>
              <a:solidFill>
                <a:sysClr val="windowText" lastClr="000000"/>
              </a:solidFill>
              <a:effectLst/>
              <a:uLnTx/>
              <a:uFillTx/>
              <a:latin typeface="+mn-lt"/>
            </a:endParaRPr>
          </a:p>
        </p:txBody>
      </p:sp>
      <p:sp>
        <p:nvSpPr>
          <p:cNvPr id="3" name="Google Shape;178;p20">
            <a:extLst>
              <a:ext uri="{FF2B5EF4-FFF2-40B4-BE49-F238E27FC236}">
                <a16:creationId xmlns:a16="http://schemas.microsoft.com/office/drawing/2014/main" id="{D81B7A3E-120F-3CC9-ABAB-5C3EFFC52F95}"/>
              </a:ext>
            </a:extLst>
          </p:cNvPr>
          <p:cNvSpPr/>
          <p:nvPr/>
        </p:nvSpPr>
        <p:spPr>
          <a:xfrm>
            <a:off x="707813" y="1759093"/>
            <a:ext cx="11023600" cy="1260786"/>
          </a:xfrm>
          <a:prstGeom prst="roundRect">
            <a:avLst>
              <a:gd name="adj" fmla="val 9865"/>
            </a:avLst>
          </a:prstGeom>
          <a:solidFill>
            <a:srgbClr val="FFFFFF"/>
          </a:solidFill>
          <a:ln w="38100" cap="flat" cmpd="sng">
            <a:solidFill>
              <a:srgbClr val="89543D"/>
            </a:solidFill>
            <a:prstDash val="solid"/>
            <a:round/>
            <a:headEnd type="none" w="sm" len="sm"/>
            <a:tailEnd type="none" w="sm" len="sm"/>
          </a:ln>
        </p:spPr>
        <p:txBody>
          <a:bodyPr spcFirstLastPara="1" wrap="square" lIns="60950" tIns="30467" rIns="60950" bIns="30467" anchor="ctr" anchorCtr="0">
            <a:no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200" b="0" i="0" u="none" strike="noStrike" kern="0" cap="none" spc="0" normalizeH="0" baseline="0" noProof="0">
                <a:ln>
                  <a:noFill/>
                </a:ln>
                <a:solidFill>
                  <a:sysClr val="windowText" lastClr="000000"/>
                </a:solidFill>
                <a:effectLst/>
                <a:uLnTx/>
                <a:uFillTx/>
                <a:latin typeface="+mn-lt"/>
                <a:ea typeface="Calibri"/>
                <a:cs typeface="Calibri"/>
                <a:sym typeface="Calibri"/>
              </a:rPr>
              <a:t>3. Người đàn ông bèn chặt mấy ống nứa, đặt lên bếp. Chỉ trong chốc lát, mấy ống nứa đã đầy cơm và thịt nướng. Ông ăn no rồi ngủ thiếp đi.</a:t>
            </a:r>
            <a:endParaRPr kumimoji="0" sz="2200" b="0" i="0" u="none" strike="noStrike" kern="0" cap="none" spc="0" normalizeH="0" baseline="0" noProof="0">
              <a:ln>
                <a:noFill/>
              </a:ln>
              <a:solidFill>
                <a:sysClr val="windowText" lastClr="000000"/>
              </a:solidFill>
              <a:effectLst/>
              <a:uLnTx/>
              <a:uFillTx/>
              <a:latin typeface="+mn-lt"/>
            </a:endParaRPr>
          </a:p>
        </p:txBody>
      </p:sp>
      <p:sp>
        <p:nvSpPr>
          <p:cNvPr id="4" name="Google Shape;179;p20">
            <a:extLst>
              <a:ext uri="{FF2B5EF4-FFF2-40B4-BE49-F238E27FC236}">
                <a16:creationId xmlns:a16="http://schemas.microsoft.com/office/drawing/2014/main" id="{2B1D169D-A6D4-5639-17C3-174ACD0B2352}"/>
              </a:ext>
            </a:extLst>
          </p:cNvPr>
          <p:cNvSpPr/>
          <p:nvPr/>
        </p:nvSpPr>
        <p:spPr>
          <a:xfrm>
            <a:off x="707813" y="3195453"/>
            <a:ext cx="11023600" cy="1260786"/>
          </a:xfrm>
          <a:prstGeom prst="roundRect">
            <a:avLst>
              <a:gd name="adj" fmla="val 9865"/>
            </a:avLst>
          </a:prstGeom>
          <a:solidFill>
            <a:srgbClr val="FFFFFF"/>
          </a:solidFill>
          <a:ln w="38100" cap="flat" cmpd="sng">
            <a:solidFill>
              <a:srgbClr val="89543D"/>
            </a:solidFill>
            <a:prstDash val="solid"/>
            <a:round/>
            <a:headEnd type="none" w="sm" len="sm"/>
            <a:tailEnd type="none" w="sm" len="sm"/>
          </a:ln>
        </p:spPr>
        <p:txBody>
          <a:bodyPr spcFirstLastPara="1" wrap="square" lIns="60950" tIns="30467" rIns="60950" bIns="30467" anchor="ctr" anchorCtr="0">
            <a:no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200" b="0" i="0" u="none" strike="noStrike" kern="0" cap="none" spc="0" normalizeH="0" baseline="0" noProof="0" dirty="0">
                <a:ln>
                  <a:noFill/>
                </a:ln>
                <a:solidFill>
                  <a:sysClr val="windowText" lastClr="000000"/>
                </a:solidFill>
                <a:effectLst/>
                <a:uLnTx/>
                <a:uFillTx/>
                <a:latin typeface="+mn-lt"/>
                <a:ea typeface="Calibri"/>
                <a:cs typeface="Calibri"/>
                <a:sym typeface="Calibri"/>
              </a:rPr>
              <a:t>4. Chẳng ngờ trong lúc ông ngủ say, Thần Lửa về. Thấy có người tìm ra bếp của mình, Thần liền dập tắt lửa, rồi bay đi mất.</a:t>
            </a:r>
            <a:endParaRPr kumimoji="0" sz="2200" b="0" i="0" u="none" strike="noStrike" kern="0" cap="none" spc="0" normalizeH="0" baseline="0" noProof="0" dirty="0">
              <a:ln>
                <a:noFill/>
              </a:ln>
              <a:solidFill>
                <a:sysClr val="windowText" lastClr="000000"/>
              </a:solidFill>
              <a:effectLst/>
              <a:uLnTx/>
              <a:uFillTx/>
              <a:latin typeface="+mn-lt"/>
            </a:endParaRPr>
          </a:p>
        </p:txBody>
      </p:sp>
      <p:sp>
        <p:nvSpPr>
          <p:cNvPr id="5" name="Google Shape;180;p20">
            <a:extLst>
              <a:ext uri="{FF2B5EF4-FFF2-40B4-BE49-F238E27FC236}">
                <a16:creationId xmlns:a16="http://schemas.microsoft.com/office/drawing/2014/main" id="{9ABE8EF5-22BB-5F57-64D2-24EB8A56988D}"/>
              </a:ext>
            </a:extLst>
          </p:cNvPr>
          <p:cNvSpPr/>
          <p:nvPr/>
        </p:nvSpPr>
        <p:spPr>
          <a:xfrm>
            <a:off x="707813" y="4631813"/>
            <a:ext cx="11023600" cy="2054123"/>
          </a:xfrm>
          <a:prstGeom prst="roundRect">
            <a:avLst>
              <a:gd name="adj" fmla="val 9865"/>
            </a:avLst>
          </a:prstGeom>
          <a:solidFill>
            <a:srgbClr val="FFFFFF"/>
          </a:solidFill>
          <a:ln w="38100" cap="flat" cmpd="sng">
            <a:solidFill>
              <a:srgbClr val="89543D"/>
            </a:solidFill>
            <a:prstDash val="solid"/>
            <a:round/>
            <a:headEnd type="none" w="sm" len="sm"/>
            <a:tailEnd type="none" w="sm" len="sm"/>
          </a:ln>
        </p:spPr>
        <p:txBody>
          <a:bodyPr spcFirstLastPara="1" wrap="square" lIns="60950" tIns="30467" rIns="60950" bIns="30467" anchor="ctr" anchorCtr="0">
            <a:noAutofit/>
          </a:bodyPr>
          <a:lstStyle/>
          <a:p>
            <a:pPr marL="0" marR="0" lvl="0" indent="0" algn="just" defTabSz="914400" eaLnBrk="1" fontAlgn="auto" latinLnBrk="0" hangingPunct="1">
              <a:lnSpc>
                <a:spcPct val="150000"/>
              </a:lnSpc>
              <a:spcBef>
                <a:spcPts val="0"/>
              </a:spcBef>
              <a:spcAft>
                <a:spcPts val="0"/>
              </a:spcAft>
              <a:buClrTx/>
              <a:buSzTx/>
              <a:buFontTx/>
              <a:buNone/>
              <a:tabLst/>
              <a:defRPr/>
            </a:pPr>
            <a:r>
              <a:rPr kumimoji="0" lang="vi-VN" sz="2200" b="0" i="0" u="none" strike="noStrike" kern="0" cap="none" spc="0" normalizeH="0" baseline="0" noProof="0" dirty="0">
                <a:ln>
                  <a:noFill/>
                </a:ln>
                <a:solidFill>
                  <a:sysClr val="windowText" lastClr="000000"/>
                </a:solidFill>
                <a:effectLst/>
                <a:uLnTx/>
                <a:uFillTx/>
                <a:latin typeface="+mn-lt"/>
                <a:ea typeface="Calibri"/>
                <a:cs typeface="Calibri"/>
                <a:sym typeface="Calibri"/>
              </a:rPr>
              <a:t>5. Người đàn ông tỉnh dậy, thấy bếp tắt ngóm, bèn bới đống tro ra xem thì vẫn còn một ít than đỏ. Ông mừng rỡ, bọc mấy hòn than, mang về. Từ đó, nhà ông có lửa để sưởi ấm, thắp sáng và nấu chín thức ăn,... Lửa cũng khiến thú dữ không dám bén mảng đến gần nhà.</a:t>
            </a:r>
            <a:endParaRPr kumimoji="0" sz="2200" b="0" i="0" u="none" strike="noStrike" kern="0" cap="none" spc="0" normalizeH="0" baseline="0" noProof="0" dirty="0">
              <a:ln>
                <a:noFill/>
              </a:ln>
              <a:solidFill>
                <a:sysClr val="windowText" lastClr="000000"/>
              </a:solidFill>
              <a:effectLst/>
              <a:uLnTx/>
              <a:uFillTx/>
              <a:latin typeface="+mn-lt"/>
            </a:endParaRPr>
          </a:p>
        </p:txBody>
      </p:sp>
    </p:spTree>
    <p:extLst>
      <p:ext uri="{BB962C8B-B14F-4D97-AF65-F5344CB8AC3E}">
        <p14:creationId xmlns:p14="http://schemas.microsoft.com/office/powerpoint/2010/main" val="1735621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00"/>
        <p:cNvGrpSpPr/>
        <p:nvPr/>
      </p:nvGrpSpPr>
      <p:grpSpPr>
        <a:xfrm>
          <a:off x="0" y="0"/>
          <a:ext cx="0" cy="0"/>
          <a:chOff x="0" y="0"/>
          <a:chExt cx="0" cy="0"/>
        </a:xfrm>
      </p:grpSpPr>
      <p:pic>
        <p:nvPicPr>
          <p:cNvPr id="2" name="Picture 4">
            <a:hlinkClick r:id="rId4"/>
            <a:extLst>
              <a:ext uri="{FF2B5EF4-FFF2-40B4-BE49-F238E27FC236}">
                <a16:creationId xmlns:a16="http://schemas.microsoft.com/office/drawing/2014/main" id="{4B7F9D87-49DF-FAB9-35B3-E7EF5C1FAF96}"/>
              </a:ext>
            </a:extLst>
          </p:cNvPr>
          <p:cNvPicPr>
            <a:picLocks noChangeAspect="1"/>
          </p:cNvPicPr>
          <p:nvPr/>
        </p:nvPicPr>
        <p:blipFill>
          <a:blip r:embed="rId5"/>
          <a:stretch>
            <a:fillRect/>
          </a:stretch>
        </p:blipFill>
        <p:spPr>
          <a:xfrm>
            <a:off x="4737898" y="3126365"/>
            <a:ext cx="2716203" cy="1650351"/>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05"/>
        <p:cNvGrpSpPr/>
        <p:nvPr/>
      </p:nvGrpSpPr>
      <p:grpSpPr>
        <a:xfrm>
          <a:off x="0" y="0"/>
          <a:ext cx="0" cy="0"/>
          <a:chOff x="0" y="0"/>
          <a:chExt cx="0" cy="0"/>
        </a:xfrm>
      </p:grpSpPr>
      <p:sp>
        <p:nvSpPr>
          <p:cNvPr id="2" name="Google Shape;185;p8">
            <a:extLst>
              <a:ext uri="{FF2B5EF4-FFF2-40B4-BE49-F238E27FC236}">
                <a16:creationId xmlns:a16="http://schemas.microsoft.com/office/drawing/2014/main" id="{BCB2D554-4B0C-B5C2-1253-E9812684D6A9}"/>
              </a:ext>
            </a:extLst>
          </p:cNvPr>
          <p:cNvSpPr/>
          <p:nvPr/>
        </p:nvSpPr>
        <p:spPr>
          <a:xfrm>
            <a:off x="9870700" y="984362"/>
            <a:ext cx="2879313" cy="2743200"/>
          </a:xfrm>
          <a:custGeom>
            <a:avLst/>
            <a:gdLst/>
            <a:ahLst/>
            <a:cxnLst/>
            <a:rect l="l" t="t" r="r" b="b"/>
            <a:pathLst>
              <a:path w="4318969" h="4114800" extrusionOk="0">
                <a:moveTo>
                  <a:pt x="0" y="0"/>
                </a:moveTo>
                <a:lnTo>
                  <a:pt x="4318969" y="0"/>
                </a:lnTo>
                <a:lnTo>
                  <a:pt x="4318969" y="4114800"/>
                </a:lnTo>
                <a:lnTo>
                  <a:pt x="0" y="4114800"/>
                </a:lnTo>
                <a:lnTo>
                  <a:pt x="0" y="0"/>
                </a:lnTo>
                <a:close/>
              </a:path>
            </a:pathLst>
          </a:custGeom>
          <a:blipFill rotWithShape="1">
            <a:blip r:embed="rId4">
              <a:alphaModFix/>
            </a:blip>
            <a:stretch>
              <a:fillRect/>
            </a:stretch>
          </a:blip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622" b="0" i="0" u="none" strike="noStrike" kern="0" cap="none" spc="0" normalizeH="0" baseline="0" noProof="0">
              <a:ln>
                <a:noFill/>
              </a:ln>
              <a:solidFill>
                <a:sysClr val="windowText" lastClr="000000"/>
              </a:solidFill>
              <a:effectLst/>
              <a:uLnTx/>
              <a:uFillTx/>
              <a:latin typeface="+mn-lt"/>
            </a:endParaRPr>
          </a:p>
        </p:txBody>
      </p:sp>
      <p:sp>
        <p:nvSpPr>
          <p:cNvPr id="3" name="Google Shape;186;p8">
            <a:extLst>
              <a:ext uri="{FF2B5EF4-FFF2-40B4-BE49-F238E27FC236}">
                <a16:creationId xmlns:a16="http://schemas.microsoft.com/office/drawing/2014/main" id="{6585A301-7440-3C85-8F21-40CB73A7D3A6}"/>
              </a:ext>
            </a:extLst>
          </p:cNvPr>
          <p:cNvSpPr/>
          <p:nvPr/>
        </p:nvSpPr>
        <p:spPr>
          <a:xfrm>
            <a:off x="-472929" y="1839628"/>
            <a:ext cx="2123133" cy="984362"/>
          </a:xfrm>
          <a:custGeom>
            <a:avLst/>
            <a:gdLst/>
            <a:ahLst/>
            <a:cxnLst/>
            <a:rect l="l" t="t" r="r" b="b"/>
            <a:pathLst>
              <a:path w="3184700" h="1476543" extrusionOk="0">
                <a:moveTo>
                  <a:pt x="0" y="0"/>
                </a:moveTo>
                <a:lnTo>
                  <a:pt x="3184700" y="0"/>
                </a:lnTo>
                <a:lnTo>
                  <a:pt x="3184700" y="1476543"/>
                </a:lnTo>
                <a:lnTo>
                  <a:pt x="0" y="1476543"/>
                </a:lnTo>
                <a:lnTo>
                  <a:pt x="0" y="0"/>
                </a:lnTo>
                <a:close/>
              </a:path>
            </a:pathLst>
          </a:custGeom>
          <a:blipFill rotWithShape="1">
            <a:blip r:embed="rId5">
              <a:alphaModFix/>
            </a:blip>
            <a:stretch>
              <a:fillRect/>
            </a:stretch>
          </a:blip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622" b="0" i="0" u="none" strike="noStrike" kern="0" cap="none" spc="0" normalizeH="0" baseline="0" noProof="0">
              <a:ln>
                <a:noFill/>
              </a:ln>
              <a:solidFill>
                <a:sysClr val="windowText" lastClr="000000"/>
              </a:solidFill>
              <a:effectLst/>
              <a:uLnTx/>
              <a:uFillTx/>
              <a:latin typeface="+mn-lt"/>
            </a:endParaRPr>
          </a:p>
        </p:txBody>
      </p:sp>
      <p:sp>
        <p:nvSpPr>
          <p:cNvPr id="4" name="Google Shape;187;p8">
            <a:extLst>
              <a:ext uri="{FF2B5EF4-FFF2-40B4-BE49-F238E27FC236}">
                <a16:creationId xmlns:a16="http://schemas.microsoft.com/office/drawing/2014/main" id="{FC7BE44B-A809-23ED-A742-DB73612ACA09}"/>
              </a:ext>
            </a:extLst>
          </p:cNvPr>
          <p:cNvSpPr/>
          <p:nvPr/>
        </p:nvSpPr>
        <p:spPr>
          <a:xfrm>
            <a:off x="1444523" y="2823990"/>
            <a:ext cx="9302954" cy="2191118"/>
          </a:xfrm>
          <a:prstGeom prst="roundRect">
            <a:avLst>
              <a:gd name="adj" fmla="val 25741"/>
            </a:avLst>
          </a:prstGeom>
          <a:solidFill>
            <a:srgbClr val="FFFFFF"/>
          </a:solidFill>
          <a:ln w="38100" cap="flat" cmpd="sng">
            <a:solidFill>
              <a:srgbClr val="89543D"/>
            </a:solidFill>
            <a:prstDash val="dash"/>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3600" b="1" i="0" u="none" strike="noStrike" kern="0" cap="none" spc="0" normalizeH="0" baseline="0" noProof="0">
                <a:ln>
                  <a:noFill/>
                </a:ln>
                <a:solidFill>
                  <a:schemeClr val="tx1"/>
                </a:solidFill>
                <a:effectLst/>
                <a:uLnTx/>
                <a:uFillTx/>
                <a:latin typeface="+mn-lt"/>
              </a:rPr>
              <a:t>KỂ CHUYỆN</a:t>
            </a:r>
            <a:endParaRPr kumimoji="0" sz="3600" b="1" i="0" u="none" strike="noStrike" kern="0" cap="none" spc="0" normalizeH="0" baseline="0" noProof="0">
              <a:ln>
                <a:noFill/>
              </a:ln>
              <a:solidFill>
                <a:schemeClr val="tx1"/>
              </a:solidFill>
              <a:effectLst/>
              <a:uLnTx/>
              <a:uFillTx/>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10"/>
        <p:cNvGrpSpPr/>
        <p:nvPr/>
      </p:nvGrpSpPr>
      <p:grpSpPr>
        <a:xfrm>
          <a:off x="0" y="0"/>
          <a:ext cx="0" cy="0"/>
          <a:chOff x="0" y="0"/>
          <a:chExt cx="0" cy="0"/>
        </a:xfrm>
      </p:grpSpPr>
      <p:sp>
        <p:nvSpPr>
          <p:cNvPr id="3" name="Google Shape;195;p9">
            <a:extLst>
              <a:ext uri="{FF2B5EF4-FFF2-40B4-BE49-F238E27FC236}">
                <a16:creationId xmlns:a16="http://schemas.microsoft.com/office/drawing/2014/main" id="{352D6D31-9D8D-AB6F-3BD8-BEDAB0C5D7D3}"/>
              </a:ext>
            </a:extLst>
          </p:cNvPr>
          <p:cNvSpPr txBox="1"/>
          <p:nvPr/>
        </p:nvSpPr>
        <p:spPr>
          <a:xfrm>
            <a:off x="2614943" y="1645330"/>
            <a:ext cx="7162801" cy="430861"/>
          </a:xfrm>
          <a:prstGeom prst="rect">
            <a:avLst/>
          </a:prstGeom>
          <a:noFill/>
          <a:ln>
            <a:noFill/>
          </a:ln>
        </p:spPr>
        <p:txBody>
          <a:bodyPr spcFirstLastPara="1" wrap="square" lIns="60950" tIns="30467" rIns="60950" bIns="30467" anchor="t" anchorCtr="0">
            <a:spAutoFit/>
          </a:bodyPr>
          <a:lstStyle/>
          <a:p>
            <a:pPr algn="ctr"/>
            <a:r>
              <a:rPr lang="vi-VN" sz="2400" b="1" dirty="0">
                <a:solidFill>
                  <a:schemeClr val="tx1"/>
                </a:solidFill>
                <a:latin typeface="+mn-lt"/>
                <a:ea typeface="Calibri"/>
                <a:cs typeface="Calibri"/>
                <a:sym typeface="Calibri"/>
              </a:rPr>
              <a:t>Nhiệm vụ 1: Kể chuyện trong nhóm</a:t>
            </a:r>
            <a:endParaRPr sz="2400" b="1" i="1" dirty="0">
              <a:solidFill>
                <a:schemeClr val="tx1"/>
              </a:solidFill>
              <a:latin typeface="+mn-lt"/>
              <a:ea typeface="Calibri"/>
              <a:cs typeface="Calibri"/>
              <a:sym typeface="Calibri"/>
            </a:endParaRPr>
          </a:p>
        </p:txBody>
      </p:sp>
      <p:sp>
        <p:nvSpPr>
          <p:cNvPr id="4" name="Google Shape;196;p9">
            <a:extLst>
              <a:ext uri="{FF2B5EF4-FFF2-40B4-BE49-F238E27FC236}">
                <a16:creationId xmlns:a16="http://schemas.microsoft.com/office/drawing/2014/main" id="{9C8E6481-C1F0-16FD-B94B-42D41CD4400D}"/>
              </a:ext>
            </a:extLst>
          </p:cNvPr>
          <p:cNvSpPr/>
          <p:nvPr/>
        </p:nvSpPr>
        <p:spPr>
          <a:xfrm>
            <a:off x="913144" y="2300800"/>
            <a:ext cx="10566400" cy="1359251"/>
          </a:xfrm>
          <a:prstGeom prst="roundRect">
            <a:avLst>
              <a:gd name="adj" fmla="val 9865"/>
            </a:avLst>
          </a:prstGeom>
          <a:solidFill>
            <a:srgbClr val="D1A997"/>
          </a:solidFill>
          <a:ln w="38100" cap="flat" cmpd="sng">
            <a:no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mn-lt"/>
              </a:rPr>
              <a:t>Dựa vào tranh SGK tr.104 và các câu hỏi sau, lần lượt từng bạn trong nhóm hãy kể lại câu chuyện cho các bạn khác nghe:</a:t>
            </a:r>
            <a:endParaRPr kumimoji="0" sz="2400" b="0" i="0" u="none" strike="noStrike" kern="0" cap="none" spc="0" normalizeH="0" baseline="0" noProof="0" dirty="0">
              <a:ln>
                <a:noFill/>
              </a:ln>
              <a:solidFill>
                <a:schemeClr val="tx1"/>
              </a:solidFill>
              <a:effectLst/>
              <a:uLnTx/>
              <a:uFillTx/>
              <a:latin typeface="+mn-lt"/>
            </a:endParaRPr>
          </a:p>
        </p:txBody>
      </p:sp>
      <p:pic>
        <p:nvPicPr>
          <p:cNvPr id="5" name="Google Shape;197;p9">
            <a:extLst>
              <a:ext uri="{FF2B5EF4-FFF2-40B4-BE49-F238E27FC236}">
                <a16:creationId xmlns:a16="http://schemas.microsoft.com/office/drawing/2014/main" id="{2A1312BF-159C-1D59-9A35-D878D864C88A}"/>
              </a:ext>
            </a:extLst>
          </p:cNvPr>
          <p:cNvPicPr preferRelativeResize="0"/>
          <p:nvPr/>
        </p:nvPicPr>
        <p:blipFill rotWithShape="1">
          <a:blip r:embed="rId4">
            <a:alphaModFix/>
          </a:blip>
          <a:srcRect/>
          <a:stretch/>
        </p:blipFill>
        <p:spPr>
          <a:xfrm>
            <a:off x="2909913" y="3678409"/>
            <a:ext cx="6107829" cy="317959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10">
          <a:extLst>
            <a:ext uri="{FF2B5EF4-FFF2-40B4-BE49-F238E27FC236}">
              <a16:creationId xmlns:a16="http://schemas.microsoft.com/office/drawing/2014/main" id="{796E19A8-6C44-231B-95D9-1F7DC16DF621}"/>
            </a:ext>
          </a:extLst>
        </p:cNvPr>
        <p:cNvGrpSpPr/>
        <p:nvPr/>
      </p:nvGrpSpPr>
      <p:grpSpPr>
        <a:xfrm>
          <a:off x="0" y="0"/>
          <a:ext cx="0" cy="0"/>
          <a:chOff x="0" y="0"/>
          <a:chExt cx="0" cy="0"/>
        </a:xfrm>
      </p:grpSpPr>
      <p:pic>
        <p:nvPicPr>
          <p:cNvPr id="2" name="Google Shape;203;p10">
            <a:extLst>
              <a:ext uri="{FF2B5EF4-FFF2-40B4-BE49-F238E27FC236}">
                <a16:creationId xmlns:a16="http://schemas.microsoft.com/office/drawing/2014/main" id="{B2630927-5375-91D4-1C0D-80DDA311576D}"/>
              </a:ext>
            </a:extLst>
          </p:cNvPr>
          <p:cNvPicPr preferRelativeResize="0"/>
          <p:nvPr/>
        </p:nvPicPr>
        <p:blipFill rotWithShape="1">
          <a:blip r:embed="rId4">
            <a:alphaModFix/>
          </a:blip>
          <a:srcRect l="22818" b="35190"/>
          <a:stretch/>
        </p:blipFill>
        <p:spPr>
          <a:xfrm>
            <a:off x="1" y="5071533"/>
            <a:ext cx="3093051" cy="1778000"/>
          </a:xfrm>
          <a:prstGeom prst="rect">
            <a:avLst/>
          </a:prstGeom>
          <a:noFill/>
          <a:ln>
            <a:noFill/>
          </a:ln>
        </p:spPr>
      </p:pic>
      <p:sp>
        <p:nvSpPr>
          <p:cNvPr id="3" name="Google Shape;204;p10">
            <a:extLst>
              <a:ext uri="{FF2B5EF4-FFF2-40B4-BE49-F238E27FC236}">
                <a16:creationId xmlns:a16="http://schemas.microsoft.com/office/drawing/2014/main" id="{F8D95B1C-825E-FCA9-02BD-CDF8F333F251}"/>
              </a:ext>
            </a:extLst>
          </p:cNvPr>
          <p:cNvSpPr/>
          <p:nvPr/>
        </p:nvSpPr>
        <p:spPr>
          <a:xfrm>
            <a:off x="5844590" y="2812525"/>
            <a:ext cx="5130800" cy="1359251"/>
          </a:xfrm>
          <a:prstGeom prst="roundRect">
            <a:avLst>
              <a:gd name="adj" fmla="val 9865"/>
            </a:avLst>
          </a:prstGeom>
          <a:solidFill>
            <a:srgbClr val="FFFFFF"/>
          </a:solidFill>
          <a:ln w="38100" cap="flat" cmpd="sng">
            <a:solidFill>
              <a:srgbClr val="89543D"/>
            </a:solid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a:ln>
                  <a:noFill/>
                </a:ln>
                <a:solidFill>
                  <a:sysClr val="windowText" lastClr="000000"/>
                </a:solidFill>
                <a:effectLst/>
                <a:uLnTx/>
                <a:uFillTx/>
                <a:latin typeface="+mn-lt"/>
              </a:rPr>
              <a:t>Vì sao Thần Lửa không cho người trần dùng lửa của mình?</a:t>
            </a:r>
            <a:endParaRPr kumimoji="0" sz="2400" b="0" i="0" u="none" strike="noStrike" kern="0" cap="none" spc="0" normalizeH="0" baseline="0" noProof="0">
              <a:ln>
                <a:noFill/>
              </a:ln>
              <a:solidFill>
                <a:sysClr val="windowText" lastClr="000000"/>
              </a:solidFill>
              <a:effectLst/>
              <a:uLnTx/>
              <a:uFillTx/>
              <a:latin typeface="+mn-lt"/>
            </a:endParaRPr>
          </a:p>
        </p:txBody>
      </p:sp>
      <p:pic>
        <p:nvPicPr>
          <p:cNvPr id="4" name="Google Shape;205;p10">
            <a:extLst>
              <a:ext uri="{FF2B5EF4-FFF2-40B4-BE49-F238E27FC236}">
                <a16:creationId xmlns:a16="http://schemas.microsoft.com/office/drawing/2014/main" id="{B8C27C09-040B-7AFD-3B07-67FEC363C03F}"/>
              </a:ext>
            </a:extLst>
          </p:cNvPr>
          <p:cNvPicPr preferRelativeResize="0"/>
          <p:nvPr/>
        </p:nvPicPr>
        <p:blipFill rotWithShape="1">
          <a:blip r:embed="rId5">
            <a:alphaModFix/>
          </a:blip>
          <a:srcRect r="48437"/>
          <a:stretch/>
        </p:blipFill>
        <p:spPr>
          <a:xfrm>
            <a:off x="1021496" y="2075160"/>
            <a:ext cx="4435407" cy="2028342"/>
          </a:xfrm>
          <a:prstGeom prst="rect">
            <a:avLst/>
          </a:prstGeom>
          <a:noFill/>
          <a:ln>
            <a:noFill/>
          </a:ln>
          <a:effectLst>
            <a:outerShdw blurRad="190500" algn="tl" rotWithShape="0">
              <a:srgbClr val="000000">
                <a:alpha val="69803"/>
              </a:srgbClr>
            </a:outerShdw>
          </a:effectLst>
        </p:spPr>
      </p:pic>
      <p:pic>
        <p:nvPicPr>
          <p:cNvPr id="5" name="Google Shape;206;p10">
            <a:extLst>
              <a:ext uri="{FF2B5EF4-FFF2-40B4-BE49-F238E27FC236}">
                <a16:creationId xmlns:a16="http://schemas.microsoft.com/office/drawing/2014/main" id="{5ED0571C-083F-2977-421B-8AB1F5E0CC61}"/>
              </a:ext>
            </a:extLst>
          </p:cNvPr>
          <p:cNvPicPr preferRelativeResize="0"/>
          <p:nvPr/>
        </p:nvPicPr>
        <p:blipFill rotWithShape="1">
          <a:blip r:embed="rId6">
            <a:alphaModFix/>
          </a:blip>
          <a:srcRect/>
          <a:stretch/>
        </p:blipFill>
        <p:spPr>
          <a:xfrm rot="4365983">
            <a:off x="5728996" y="2515038"/>
            <a:ext cx="627341" cy="551758"/>
          </a:xfrm>
          <a:prstGeom prst="rect">
            <a:avLst/>
          </a:prstGeom>
          <a:noFill/>
          <a:ln>
            <a:noFill/>
          </a:ln>
        </p:spPr>
      </p:pic>
      <p:pic>
        <p:nvPicPr>
          <p:cNvPr id="6" name="Google Shape;207;p10">
            <a:extLst>
              <a:ext uri="{FF2B5EF4-FFF2-40B4-BE49-F238E27FC236}">
                <a16:creationId xmlns:a16="http://schemas.microsoft.com/office/drawing/2014/main" id="{5DB24828-0558-FC7E-1C95-1FF4874615C1}"/>
              </a:ext>
            </a:extLst>
          </p:cNvPr>
          <p:cNvPicPr preferRelativeResize="0"/>
          <p:nvPr/>
        </p:nvPicPr>
        <p:blipFill rotWithShape="1">
          <a:blip r:embed="rId5">
            <a:alphaModFix/>
          </a:blip>
          <a:srcRect l="51562"/>
          <a:stretch/>
        </p:blipFill>
        <p:spPr>
          <a:xfrm>
            <a:off x="1021496" y="4520898"/>
            <a:ext cx="4435407" cy="2159184"/>
          </a:xfrm>
          <a:prstGeom prst="rect">
            <a:avLst/>
          </a:prstGeom>
          <a:noFill/>
          <a:ln>
            <a:noFill/>
          </a:ln>
          <a:effectLst>
            <a:outerShdw blurRad="190500" algn="tl" rotWithShape="0">
              <a:srgbClr val="000000">
                <a:alpha val="69803"/>
              </a:srgbClr>
            </a:outerShdw>
          </a:effectLst>
        </p:spPr>
      </p:pic>
      <p:sp>
        <p:nvSpPr>
          <p:cNvPr id="7" name="Google Shape;208;p10">
            <a:extLst>
              <a:ext uri="{FF2B5EF4-FFF2-40B4-BE49-F238E27FC236}">
                <a16:creationId xmlns:a16="http://schemas.microsoft.com/office/drawing/2014/main" id="{9C45259E-7D79-E150-0FE1-8AC7909B00E2}"/>
              </a:ext>
            </a:extLst>
          </p:cNvPr>
          <p:cNvSpPr/>
          <p:nvPr/>
        </p:nvSpPr>
        <p:spPr>
          <a:xfrm>
            <a:off x="6224720" y="5297117"/>
            <a:ext cx="4750670" cy="1359251"/>
          </a:xfrm>
          <a:prstGeom prst="roundRect">
            <a:avLst>
              <a:gd name="adj" fmla="val 9865"/>
            </a:avLst>
          </a:prstGeom>
          <a:solidFill>
            <a:srgbClr val="FFFFFF"/>
          </a:solidFill>
          <a:ln w="38100" cap="flat" cmpd="sng">
            <a:solidFill>
              <a:srgbClr val="89543D"/>
            </a:solid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ysClr val="windowText" lastClr="000000"/>
                </a:solidFill>
                <a:effectLst/>
                <a:uLnTx/>
                <a:uFillTx/>
                <a:latin typeface="+mn-lt"/>
              </a:rPr>
              <a:t>Người đàn ông thấy gì trong rừng sâu?</a:t>
            </a:r>
            <a:endParaRPr kumimoji="0" sz="2400" b="0" i="0" u="none" strike="noStrike" kern="0" cap="none" spc="0" normalizeH="0" baseline="0" noProof="0" dirty="0">
              <a:ln>
                <a:noFill/>
              </a:ln>
              <a:solidFill>
                <a:sysClr val="windowText" lastClr="000000"/>
              </a:solidFill>
              <a:effectLst/>
              <a:uLnTx/>
              <a:uFillTx/>
              <a:latin typeface="+mn-lt"/>
            </a:endParaRPr>
          </a:p>
        </p:txBody>
      </p:sp>
      <p:pic>
        <p:nvPicPr>
          <p:cNvPr id="8" name="Google Shape;209;p10">
            <a:extLst>
              <a:ext uri="{FF2B5EF4-FFF2-40B4-BE49-F238E27FC236}">
                <a16:creationId xmlns:a16="http://schemas.microsoft.com/office/drawing/2014/main" id="{139E3C36-1D48-BB5B-C261-AB183F0B5775}"/>
              </a:ext>
            </a:extLst>
          </p:cNvPr>
          <p:cNvPicPr preferRelativeResize="0"/>
          <p:nvPr/>
        </p:nvPicPr>
        <p:blipFill rotWithShape="1">
          <a:blip r:embed="rId6">
            <a:alphaModFix/>
          </a:blip>
          <a:srcRect/>
          <a:stretch/>
        </p:blipFill>
        <p:spPr>
          <a:xfrm rot="4365983">
            <a:off x="5728996" y="5176976"/>
            <a:ext cx="627341" cy="551758"/>
          </a:xfrm>
          <a:prstGeom prst="rect">
            <a:avLst/>
          </a:prstGeom>
          <a:noFill/>
          <a:ln>
            <a:noFill/>
          </a:ln>
        </p:spPr>
      </p:pic>
    </p:spTree>
    <p:extLst>
      <p:ext uri="{BB962C8B-B14F-4D97-AF65-F5344CB8AC3E}">
        <p14:creationId xmlns:p14="http://schemas.microsoft.com/office/powerpoint/2010/main" val="2795598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10">
          <a:extLst>
            <a:ext uri="{FF2B5EF4-FFF2-40B4-BE49-F238E27FC236}">
              <a16:creationId xmlns:a16="http://schemas.microsoft.com/office/drawing/2014/main" id="{FDCF2D9F-5AEE-85EC-9D7E-AA112415021F}"/>
            </a:ext>
          </a:extLst>
        </p:cNvPr>
        <p:cNvGrpSpPr/>
        <p:nvPr/>
      </p:nvGrpSpPr>
      <p:grpSpPr>
        <a:xfrm>
          <a:off x="0" y="0"/>
          <a:ext cx="0" cy="0"/>
          <a:chOff x="0" y="0"/>
          <a:chExt cx="0" cy="0"/>
        </a:xfrm>
      </p:grpSpPr>
      <p:pic>
        <p:nvPicPr>
          <p:cNvPr id="2" name="Google Shape;217;p11">
            <a:extLst>
              <a:ext uri="{FF2B5EF4-FFF2-40B4-BE49-F238E27FC236}">
                <a16:creationId xmlns:a16="http://schemas.microsoft.com/office/drawing/2014/main" id="{39E7EB13-81C2-024F-17C0-F77384AB184E}"/>
              </a:ext>
            </a:extLst>
          </p:cNvPr>
          <p:cNvPicPr preferRelativeResize="0"/>
          <p:nvPr/>
        </p:nvPicPr>
        <p:blipFill rotWithShape="1">
          <a:blip r:embed="rId4">
            <a:alphaModFix/>
          </a:blip>
          <a:srcRect r="50760"/>
          <a:stretch/>
        </p:blipFill>
        <p:spPr>
          <a:xfrm>
            <a:off x="900971" y="1981523"/>
            <a:ext cx="4201969" cy="2097054"/>
          </a:xfrm>
          <a:prstGeom prst="rect">
            <a:avLst/>
          </a:prstGeom>
          <a:noFill/>
          <a:ln>
            <a:noFill/>
          </a:ln>
          <a:effectLst>
            <a:outerShdw blurRad="190500" algn="tl" rotWithShape="0">
              <a:srgbClr val="000000">
                <a:alpha val="69803"/>
              </a:srgbClr>
            </a:outerShdw>
          </a:effectLst>
        </p:spPr>
      </p:pic>
      <p:pic>
        <p:nvPicPr>
          <p:cNvPr id="3" name="Google Shape;218;p11">
            <a:extLst>
              <a:ext uri="{FF2B5EF4-FFF2-40B4-BE49-F238E27FC236}">
                <a16:creationId xmlns:a16="http://schemas.microsoft.com/office/drawing/2014/main" id="{82C5E8C7-E953-FDD1-49C1-FB0DEE9A5E1A}"/>
              </a:ext>
            </a:extLst>
          </p:cNvPr>
          <p:cNvPicPr preferRelativeResize="0"/>
          <p:nvPr/>
        </p:nvPicPr>
        <p:blipFill rotWithShape="1">
          <a:blip r:embed="rId4">
            <a:alphaModFix/>
          </a:blip>
          <a:srcRect l="49240"/>
          <a:stretch/>
        </p:blipFill>
        <p:spPr>
          <a:xfrm>
            <a:off x="900972" y="4517509"/>
            <a:ext cx="4201968" cy="2128631"/>
          </a:xfrm>
          <a:prstGeom prst="rect">
            <a:avLst/>
          </a:prstGeom>
          <a:noFill/>
          <a:ln>
            <a:noFill/>
          </a:ln>
          <a:effectLst>
            <a:outerShdw blurRad="190500" algn="tl" rotWithShape="0">
              <a:srgbClr val="000000">
                <a:alpha val="69803"/>
              </a:srgbClr>
            </a:outerShdw>
          </a:effectLst>
        </p:spPr>
      </p:pic>
      <p:sp>
        <p:nvSpPr>
          <p:cNvPr id="4" name="Google Shape;219;p11">
            <a:extLst>
              <a:ext uri="{FF2B5EF4-FFF2-40B4-BE49-F238E27FC236}">
                <a16:creationId xmlns:a16="http://schemas.microsoft.com/office/drawing/2014/main" id="{4D127BF1-77F5-18EC-F718-38B15ABA9CB5}"/>
              </a:ext>
            </a:extLst>
          </p:cNvPr>
          <p:cNvSpPr/>
          <p:nvPr/>
        </p:nvSpPr>
        <p:spPr>
          <a:xfrm>
            <a:off x="5975127" y="2576033"/>
            <a:ext cx="4030080" cy="1359251"/>
          </a:xfrm>
          <a:prstGeom prst="roundRect">
            <a:avLst>
              <a:gd name="adj" fmla="val 9865"/>
            </a:avLst>
          </a:prstGeom>
          <a:solidFill>
            <a:srgbClr val="FFFFFF"/>
          </a:solidFill>
          <a:ln w="38100" cap="flat" cmpd="sng">
            <a:solidFill>
              <a:srgbClr val="89543D"/>
            </a:solid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a:ln>
                  <a:noFill/>
                </a:ln>
                <a:solidFill>
                  <a:sysClr val="windowText" lastClr="000000"/>
                </a:solidFill>
                <a:effectLst/>
                <a:uLnTx/>
                <a:uFillTx/>
                <a:latin typeface="+mn-lt"/>
              </a:rPr>
              <a:t>Người đàn ông làm gì bên bếp lửa?</a:t>
            </a:r>
            <a:endParaRPr kumimoji="0" sz="2400" b="0" i="0" u="none" strike="noStrike" kern="0" cap="none" spc="0" normalizeH="0" baseline="0" noProof="0">
              <a:ln>
                <a:noFill/>
              </a:ln>
              <a:solidFill>
                <a:sysClr val="windowText" lastClr="000000"/>
              </a:solidFill>
              <a:effectLst/>
              <a:uLnTx/>
              <a:uFillTx/>
              <a:latin typeface="+mn-lt"/>
            </a:endParaRPr>
          </a:p>
        </p:txBody>
      </p:sp>
      <p:pic>
        <p:nvPicPr>
          <p:cNvPr id="5" name="Google Shape;220;p11">
            <a:extLst>
              <a:ext uri="{FF2B5EF4-FFF2-40B4-BE49-F238E27FC236}">
                <a16:creationId xmlns:a16="http://schemas.microsoft.com/office/drawing/2014/main" id="{69409354-2584-EDBF-D8EB-923D0B702424}"/>
              </a:ext>
            </a:extLst>
          </p:cNvPr>
          <p:cNvPicPr preferRelativeResize="0"/>
          <p:nvPr/>
        </p:nvPicPr>
        <p:blipFill rotWithShape="1">
          <a:blip r:embed="rId5">
            <a:alphaModFix/>
          </a:blip>
          <a:srcRect/>
          <a:stretch/>
        </p:blipFill>
        <p:spPr>
          <a:xfrm rot="4365983">
            <a:off x="5449834" y="2438115"/>
            <a:ext cx="627341" cy="551758"/>
          </a:xfrm>
          <a:prstGeom prst="rect">
            <a:avLst/>
          </a:prstGeom>
          <a:noFill/>
          <a:ln>
            <a:noFill/>
          </a:ln>
        </p:spPr>
      </p:pic>
      <p:sp>
        <p:nvSpPr>
          <p:cNvPr id="6" name="Google Shape;221;p11">
            <a:extLst>
              <a:ext uri="{FF2B5EF4-FFF2-40B4-BE49-F238E27FC236}">
                <a16:creationId xmlns:a16="http://schemas.microsoft.com/office/drawing/2014/main" id="{41B238DF-BC01-0005-B5FA-F1E6F7E7F065}"/>
              </a:ext>
            </a:extLst>
          </p:cNvPr>
          <p:cNvSpPr/>
          <p:nvPr/>
        </p:nvSpPr>
        <p:spPr>
          <a:xfrm>
            <a:off x="5753673" y="5138174"/>
            <a:ext cx="5130800" cy="1359251"/>
          </a:xfrm>
          <a:prstGeom prst="roundRect">
            <a:avLst>
              <a:gd name="adj" fmla="val 9865"/>
            </a:avLst>
          </a:prstGeom>
          <a:solidFill>
            <a:srgbClr val="FFFFFF"/>
          </a:solidFill>
          <a:ln w="38100" cap="flat" cmpd="sng">
            <a:solidFill>
              <a:srgbClr val="89543D"/>
            </a:solid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a:ln>
                  <a:noFill/>
                </a:ln>
                <a:solidFill>
                  <a:sysClr val="windowText" lastClr="000000"/>
                </a:solidFill>
                <a:effectLst/>
                <a:uLnTx/>
                <a:uFillTx/>
                <a:latin typeface="+mn-lt"/>
              </a:rPr>
              <a:t>Chuyện gì đã xảy ra khi người đàn ông ngủ say?</a:t>
            </a:r>
            <a:endParaRPr kumimoji="0" sz="2400" b="0" i="0" u="none" strike="noStrike" kern="0" cap="none" spc="0" normalizeH="0" baseline="0" noProof="0">
              <a:ln>
                <a:noFill/>
              </a:ln>
              <a:solidFill>
                <a:sysClr val="windowText" lastClr="000000"/>
              </a:solidFill>
              <a:effectLst/>
              <a:uLnTx/>
              <a:uFillTx/>
              <a:latin typeface="+mn-lt"/>
            </a:endParaRPr>
          </a:p>
        </p:txBody>
      </p:sp>
      <p:pic>
        <p:nvPicPr>
          <p:cNvPr id="7" name="Google Shape;222;p11">
            <a:extLst>
              <a:ext uri="{FF2B5EF4-FFF2-40B4-BE49-F238E27FC236}">
                <a16:creationId xmlns:a16="http://schemas.microsoft.com/office/drawing/2014/main" id="{421041C7-FA41-E035-3702-5FD839E979FE}"/>
              </a:ext>
            </a:extLst>
          </p:cNvPr>
          <p:cNvPicPr preferRelativeResize="0"/>
          <p:nvPr/>
        </p:nvPicPr>
        <p:blipFill rotWithShape="1">
          <a:blip r:embed="rId5">
            <a:alphaModFix/>
          </a:blip>
          <a:srcRect/>
          <a:stretch/>
        </p:blipFill>
        <p:spPr>
          <a:xfrm rot="4365983">
            <a:off x="5651625" y="4912397"/>
            <a:ext cx="627341" cy="551758"/>
          </a:xfrm>
          <a:prstGeom prst="rect">
            <a:avLst/>
          </a:prstGeom>
          <a:noFill/>
          <a:ln>
            <a:noFill/>
          </a:ln>
        </p:spPr>
      </p:pic>
    </p:spTree>
    <p:extLst>
      <p:ext uri="{BB962C8B-B14F-4D97-AF65-F5344CB8AC3E}">
        <p14:creationId xmlns:p14="http://schemas.microsoft.com/office/powerpoint/2010/main" val="33097119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fade">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10">
          <a:extLst>
            <a:ext uri="{FF2B5EF4-FFF2-40B4-BE49-F238E27FC236}">
              <a16:creationId xmlns:a16="http://schemas.microsoft.com/office/drawing/2014/main" id="{EB8BC5DF-632C-8E01-4FCE-B8B640B9784E}"/>
            </a:ext>
          </a:extLst>
        </p:cNvPr>
        <p:cNvGrpSpPr/>
        <p:nvPr/>
      </p:nvGrpSpPr>
      <p:grpSpPr>
        <a:xfrm>
          <a:off x="0" y="0"/>
          <a:ext cx="0" cy="0"/>
          <a:chOff x="0" y="0"/>
          <a:chExt cx="0" cy="0"/>
        </a:xfrm>
      </p:grpSpPr>
      <p:pic>
        <p:nvPicPr>
          <p:cNvPr id="2" name="Google Shape;228;p12">
            <a:extLst>
              <a:ext uri="{FF2B5EF4-FFF2-40B4-BE49-F238E27FC236}">
                <a16:creationId xmlns:a16="http://schemas.microsoft.com/office/drawing/2014/main" id="{C3BB8FC9-DD85-F787-B4D7-8341A20EBF3E}"/>
              </a:ext>
            </a:extLst>
          </p:cNvPr>
          <p:cNvPicPr preferRelativeResize="0"/>
          <p:nvPr/>
        </p:nvPicPr>
        <p:blipFill rotWithShape="1">
          <a:blip r:embed="rId4">
            <a:alphaModFix/>
          </a:blip>
          <a:srcRect l="22818" b="35190"/>
          <a:stretch/>
        </p:blipFill>
        <p:spPr>
          <a:xfrm>
            <a:off x="0" y="5080000"/>
            <a:ext cx="3093051" cy="1778000"/>
          </a:xfrm>
          <a:prstGeom prst="rect">
            <a:avLst/>
          </a:prstGeom>
          <a:noFill/>
          <a:ln>
            <a:noFill/>
          </a:ln>
        </p:spPr>
      </p:pic>
      <p:pic>
        <p:nvPicPr>
          <p:cNvPr id="3" name="Google Shape;229;p12">
            <a:extLst>
              <a:ext uri="{FF2B5EF4-FFF2-40B4-BE49-F238E27FC236}">
                <a16:creationId xmlns:a16="http://schemas.microsoft.com/office/drawing/2014/main" id="{1B695147-EF2D-FEF2-1956-4C6E11D4BB39}"/>
              </a:ext>
            </a:extLst>
          </p:cNvPr>
          <p:cNvPicPr preferRelativeResize="0"/>
          <p:nvPr/>
        </p:nvPicPr>
        <p:blipFill rotWithShape="1">
          <a:blip r:embed="rId5">
            <a:alphaModFix/>
          </a:blip>
          <a:srcRect r="49223"/>
          <a:stretch/>
        </p:blipFill>
        <p:spPr>
          <a:xfrm>
            <a:off x="826656" y="1953487"/>
            <a:ext cx="4040323" cy="2108716"/>
          </a:xfrm>
          <a:prstGeom prst="rect">
            <a:avLst/>
          </a:prstGeom>
          <a:noFill/>
          <a:ln>
            <a:noFill/>
          </a:ln>
          <a:effectLst>
            <a:outerShdw blurRad="190500" algn="tl" rotWithShape="0">
              <a:srgbClr val="000000">
                <a:alpha val="69803"/>
              </a:srgbClr>
            </a:outerShdw>
          </a:effectLst>
        </p:spPr>
      </p:pic>
      <p:pic>
        <p:nvPicPr>
          <p:cNvPr id="4" name="Google Shape;230;p12">
            <a:extLst>
              <a:ext uri="{FF2B5EF4-FFF2-40B4-BE49-F238E27FC236}">
                <a16:creationId xmlns:a16="http://schemas.microsoft.com/office/drawing/2014/main" id="{9C31B327-BF93-E830-2278-C6AB56284DE5}"/>
              </a:ext>
            </a:extLst>
          </p:cNvPr>
          <p:cNvPicPr preferRelativeResize="0"/>
          <p:nvPr/>
        </p:nvPicPr>
        <p:blipFill rotWithShape="1">
          <a:blip r:embed="rId5">
            <a:alphaModFix/>
          </a:blip>
          <a:srcRect l="50776"/>
          <a:stretch/>
        </p:blipFill>
        <p:spPr>
          <a:xfrm>
            <a:off x="823256" y="4339965"/>
            <a:ext cx="4043723" cy="2240273"/>
          </a:xfrm>
          <a:prstGeom prst="rect">
            <a:avLst/>
          </a:prstGeom>
          <a:noFill/>
          <a:ln>
            <a:noFill/>
          </a:ln>
          <a:effectLst>
            <a:outerShdw blurRad="190500" algn="tl" rotWithShape="0">
              <a:srgbClr val="000000">
                <a:alpha val="69803"/>
              </a:srgbClr>
            </a:outerShdw>
          </a:effectLst>
        </p:spPr>
      </p:pic>
      <p:sp>
        <p:nvSpPr>
          <p:cNvPr id="5" name="Google Shape;231;p12">
            <a:extLst>
              <a:ext uri="{FF2B5EF4-FFF2-40B4-BE49-F238E27FC236}">
                <a16:creationId xmlns:a16="http://schemas.microsoft.com/office/drawing/2014/main" id="{FD400890-55B1-22A1-C9CA-1F55BF5BA732}"/>
              </a:ext>
            </a:extLst>
          </p:cNvPr>
          <p:cNvSpPr/>
          <p:nvPr/>
        </p:nvSpPr>
        <p:spPr>
          <a:xfrm>
            <a:off x="5556371" y="2541866"/>
            <a:ext cx="5130800" cy="1359251"/>
          </a:xfrm>
          <a:prstGeom prst="roundRect">
            <a:avLst>
              <a:gd name="adj" fmla="val 9865"/>
            </a:avLst>
          </a:prstGeom>
          <a:solidFill>
            <a:srgbClr val="FFFFFF"/>
          </a:solidFill>
          <a:ln w="38100" cap="flat" cmpd="sng">
            <a:solidFill>
              <a:srgbClr val="89543D"/>
            </a:solid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ysClr val="windowText" lastClr="000000"/>
                </a:solidFill>
                <a:effectLst/>
                <a:uLnTx/>
                <a:uFillTx/>
                <a:latin typeface="+mn-lt"/>
              </a:rPr>
              <a:t>Người đàn ông làm cách nào để có thể lấy được lửa?</a:t>
            </a:r>
            <a:endParaRPr kumimoji="0" sz="2400" b="0" i="0" u="none" strike="noStrike" kern="0" cap="none" spc="0" normalizeH="0" baseline="0" noProof="0" dirty="0">
              <a:ln>
                <a:noFill/>
              </a:ln>
              <a:solidFill>
                <a:sysClr val="windowText" lastClr="000000"/>
              </a:solidFill>
              <a:effectLst/>
              <a:uLnTx/>
              <a:uFillTx/>
              <a:latin typeface="+mn-lt"/>
            </a:endParaRPr>
          </a:p>
        </p:txBody>
      </p:sp>
      <p:pic>
        <p:nvPicPr>
          <p:cNvPr id="6" name="Google Shape;232;p12">
            <a:extLst>
              <a:ext uri="{FF2B5EF4-FFF2-40B4-BE49-F238E27FC236}">
                <a16:creationId xmlns:a16="http://schemas.microsoft.com/office/drawing/2014/main" id="{4FB8A999-455D-27B2-4A62-82E2C2D982B1}"/>
              </a:ext>
            </a:extLst>
          </p:cNvPr>
          <p:cNvPicPr preferRelativeResize="0"/>
          <p:nvPr/>
        </p:nvPicPr>
        <p:blipFill rotWithShape="1">
          <a:blip r:embed="rId6">
            <a:alphaModFix/>
          </a:blip>
          <a:srcRect/>
          <a:stretch/>
        </p:blipFill>
        <p:spPr>
          <a:xfrm rot="4365983">
            <a:off x="5106376" y="2265987"/>
            <a:ext cx="627341" cy="551758"/>
          </a:xfrm>
          <a:prstGeom prst="rect">
            <a:avLst/>
          </a:prstGeom>
          <a:noFill/>
          <a:ln>
            <a:noFill/>
          </a:ln>
        </p:spPr>
      </p:pic>
      <p:sp>
        <p:nvSpPr>
          <p:cNvPr id="7" name="Google Shape;233;p12">
            <a:extLst>
              <a:ext uri="{FF2B5EF4-FFF2-40B4-BE49-F238E27FC236}">
                <a16:creationId xmlns:a16="http://schemas.microsoft.com/office/drawing/2014/main" id="{C608B81F-475E-0E5A-0611-2440CDB29CE2}"/>
              </a:ext>
            </a:extLst>
          </p:cNvPr>
          <p:cNvSpPr/>
          <p:nvPr/>
        </p:nvSpPr>
        <p:spPr>
          <a:xfrm>
            <a:off x="5539350" y="4941530"/>
            <a:ext cx="6045200" cy="1320800"/>
          </a:xfrm>
          <a:prstGeom prst="roundRect">
            <a:avLst>
              <a:gd name="adj" fmla="val 9865"/>
            </a:avLst>
          </a:prstGeom>
          <a:solidFill>
            <a:srgbClr val="FFFFFF"/>
          </a:solidFill>
          <a:ln w="38100" cap="flat" cmpd="sng">
            <a:solidFill>
              <a:srgbClr val="89543D"/>
            </a:solid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a:ln>
                  <a:noFill/>
                </a:ln>
                <a:solidFill>
                  <a:sysClr val="windowText" lastClr="000000"/>
                </a:solidFill>
                <a:effectLst/>
                <a:uLnTx/>
                <a:uFillTx/>
                <a:latin typeface="+mn-lt"/>
              </a:rPr>
              <a:t>Từ khi có lửa, cuộc sống của gia đình người đàn ông thay đổi như thế nào?</a:t>
            </a:r>
            <a:endParaRPr kumimoji="0" sz="2400" b="0" i="0" u="none" strike="noStrike" kern="0" cap="none" spc="0" normalizeH="0" baseline="0" noProof="0">
              <a:ln>
                <a:noFill/>
              </a:ln>
              <a:solidFill>
                <a:sysClr val="windowText" lastClr="000000"/>
              </a:solidFill>
              <a:effectLst/>
              <a:uLnTx/>
              <a:uFillTx/>
              <a:latin typeface="+mn-lt"/>
            </a:endParaRPr>
          </a:p>
        </p:txBody>
      </p:sp>
      <p:pic>
        <p:nvPicPr>
          <p:cNvPr id="8" name="Google Shape;234;p12">
            <a:extLst>
              <a:ext uri="{FF2B5EF4-FFF2-40B4-BE49-F238E27FC236}">
                <a16:creationId xmlns:a16="http://schemas.microsoft.com/office/drawing/2014/main" id="{0A332F62-A151-CBC1-982F-02E73E833814}"/>
              </a:ext>
            </a:extLst>
          </p:cNvPr>
          <p:cNvPicPr preferRelativeResize="0"/>
          <p:nvPr/>
        </p:nvPicPr>
        <p:blipFill rotWithShape="1">
          <a:blip r:embed="rId6">
            <a:alphaModFix/>
          </a:blip>
          <a:srcRect/>
          <a:stretch/>
        </p:blipFill>
        <p:spPr>
          <a:xfrm rot="4365983">
            <a:off x="5106376" y="5147029"/>
            <a:ext cx="627341" cy="551758"/>
          </a:xfrm>
          <a:prstGeom prst="rect">
            <a:avLst/>
          </a:prstGeom>
          <a:noFill/>
          <a:ln>
            <a:noFill/>
          </a:ln>
        </p:spPr>
      </p:pic>
    </p:spTree>
    <p:extLst>
      <p:ext uri="{BB962C8B-B14F-4D97-AF65-F5344CB8AC3E}">
        <p14:creationId xmlns:p14="http://schemas.microsoft.com/office/powerpoint/2010/main" val="1027019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fade">
                                      <p:cBhvr>
                                        <p:cTn id="25" dur="500"/>
                                        <p:tgtEl>
                                          <p:spTgt spid="8"/>
                                        </p:tgtEl>
                                      </p:cBhvr>
                                    </p:animEffect>
                                  </p:childTnLst>
                                </p:cTn>
                              </p:par>
                              <p:par>
                                <p:cTn id="26" presetID="10"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05">
          <a:extLst>
            <a:ext uri="{FF2B5EF4-FFF2-40B4-BE49-F238E27FC236}">
              <a16:creationId xmlns:a16="http://schemas.microsoft.com/office/drawing/2014/main" id="{D82046BA-CDAC-3C49-F22A-C41D94A67D79}"/>
            </a:ext>
          </a:extLst>
        </p:cNvPr>
        <p:cNvGrpSpPr/>
        <p:nvPr/>
      </p:nvGrpSpPr>
      <p:grpSpPr>
        <a:xfrm>
          <a:off x="0" y="0"/>
          <a:ext cx="0" cy="0"/>
          <a:chOff x="0" y="0"/>
          <a:chExt cx="0" cy="0"/>
        </a:xfrm>
      </p:grpSpPr>
      <p:sp>
        <p:nvSpPr>
          <p:cNvPr id="5" name="Google Shape;242;p13">
            <a:extLst>
              <a:ext uri="{FF2B5EF4-FFF2-40B4-BE49-F238E27FC236}">
                <a16:creationId xmlns:a16="http://schemas.microsoft.com/office/drawing/2014/main" id="{ECA6BC88-619A-8472-BD68-87D1DED1D87F}"/>
              </a:ext>
            </a:extLst>
          </p:cNvPr>
          <p:cNvSpPr txBox="1"/>
          <p:nvPr/>
        </p:nvSpPr>
        <p:spPr>
          <a:xfrm>
            <a:off x="3019067" y="1798603"/>
            <a:ext cx="6513003" cy="430861"/>
          </a:xfrm>
          <a:prstGeom prst="rect">
            <a:avLst/>
          </a:prstGeom>
          <a:noFill/>
          <a:ln>
            <a:noFill/>
          </a:ln>
        </p:spPr>
        <p:txBody>
          <a:bodyPr spcFirstLastPara="1" wrap="square" lIns="60950" tIns="30467" rIns="60950" bIns="30467" anchor="t" anchorCtr="0">
            <a:spAutoFit/>
          </a:bodyPr>
          <a:lstStyle/>
          <a:p>
            <a:pPr algn="ctr"/>
            <a:r>
              <a:rPr lang="vi-VN" sz="2400" b="1" dirty="0">
                <a:solidFill>
                  <a:schemeClr val="tx1"/>
                </a:solidFill>
                <a:latin typeface="+mn-lt"/>
                <a:ea typeface="Calibri"/>
                <a:cs typeface="Calibri"/>
                <a:sym typeface="Calibri"/>
              </a:rPr>
              <a:t>Nhiệm vụ 2: Kể chuyện trước lớp</a:t>
            </a:r>
            <a:endParaRPr sz="2400" b="1" dirty="0">
              <a:solidFill>
                <a:schemeClr val="tx1"/>
              </a:solidFill>
              <a:latin typeface="+mn-lt"/>
              <a:ea typeface="Calibri"/>
              <a:cs typeface="Calibri"/>
              <a:sym typeface="Calibri"/>
            </a:endParaRPr>
          </a:p>
        </p:txBody>
      </p:sp>
      <p:pic>
        <p:nvPicPr>
          <p:cNvPr id="6" name="Google Shape;243;p13">
            <a:extLst>
              <a:ext uri="{FF2B5EF4-FFF2-40B4-BE49-F238E27FC236}">
                <a16:creationId xmlns:a16="http://schemas.microsoft.com/office/drawing/2014/main" id="{36A918EB-0F45-4063-C3FF-EC8D3F4B1113}"/>
              </a:ext>
            </a:extLst>
          </p:cNvPr>
          <p:cNvPicPr preferRelativeResize="0"/>
          <p:nvPr/>
        </p:nvPicPr>
        <p:blipFill rotWithShape="1">
          <a:blip r:embed="rId4">
            <a:alphaModFix/>
          </a:blip>
          <a:srcRect/>
          <a:stretch/>
        </p:blipFill>
        <p:spPr>
          <a:xfrm>
            <a:off x="6756400" y="2229464"/>
            <a:ext cx="4506436" cy="4506436"/>
          </a:xfrm>
          <a:prstGeom prst="rect">
            <a:avLst/>
          </a:prstGeom>
          <a:noFill/>
          <a:ln>
            <a:noFill/>
          </a:ln>
          <a:effectLst>
            <a:outerShdw blurRad="190500" algn="tl" rotWithShape="0">
              <a:srgbClr val="000000">
                <a:alpha val="69803"/>
              </a:srgbClr>
            </a:outerShdw>
          </a:effectLst>
        </p:spPr>
      </p:pic>
      <p:sp>
        <p:nvSpPr>
          <p:cNvPr id="7" name="Google Shape;244;p13">
            <a:extLst>
              <a:ext uri="{FF2B5EF4-FFF2-40B4-BE49-F238E27FC236}">
                <a16:creationId xmlns:a16="http://schemas.microsoft.com/office/drawing/2014/main" id="{61620A0F-8E1B-1464-8AB8-7D157CE327ED}"/>
              </a:ext>
            </a:extLst>
          </p:cNvPr>
          <p:cNvSpPr txBox="1"/>
          <p:nvPr/>
        </p:nvSpPr>
        <p:spPr>
          <a:xfrm>
            <a:off x="1231509" y="2970207"/>
            <a:ext cx="6513003" cy="1354191"/>
          </a:xfrm>
          <a:prstGeom prst="rect">
            <a:avLst/>
          </a:prstGeom>
          <a:noFill/>
          <a:ln>
            <a:noFill/>
          </a:ln>
        </p:spPr>
        <p:txBody>
          <a:bodyPr spcFirstLastPara="1" wrap="square" lIns="60950" tIns="30467" rIns="60950" bIns="30467" anchor="t" anchorCtr="0">
            <a:spAutoFit/>
          </a:bodyPr>
          <a:lstStyle/>
          <a:p>
            <a:pPr algn="ctr">
              <a:lnSpc>
                <a:spcPct val="150000"/>
              </a:lnSpc>
            </a:pPr>
            <a:r>
              <a:rPr lang="vi-VN" sz="2800" dirty="0">
                <a:solidFill>
                  <a:schemeClr val="tx1"/>
                </a:solidFill>
                <a:latin typeface="+mn-lt"/>
                <a:ea typeface="Calibri"/>
                <a:cs typeface="Calibri"/>
                <a:sym typeface="Calibri"/>
              </a:rPr>
              <a:t>Em hãy kể lại toàn bộ câu chuyện </a:t>
            </a:r>
            <a:r>
              <a:rPr lang="vi-VN" sz="2800" b="1" dirty="0">
                <a:solidFill>
                  <a:schemeClr val="tx1"/>
                </a:solidFill>
                <a:latin typeface="+mn-lt"/>
                <a:ea typeface="Calibri"/>
                <a:cs typeface="Calibri"/>
                <a:sym typeface="Calibri"/>
              </a:rPr>
              <a:t>Thần lửa</a:t>
            </a:r>
            <a:endParaRPr sz="2800" b="1" dirty="0">
              <a:solidFill>
                <a:schemeClr val="tx1"/>
              </a:solidFill>
              <a:latin typeface="+mn-lt"/>
              <a:ea typeface="Calibri"/>
              <a:cs typeface="Calibri"/>
              <a:sym typeface="Calibri"/>
            </a:endParaRPr>
          </a:p>
        </p:txBody>
      </p:sp>
    </p:spTree>
    <p:extLst>
      <p:ext uri="{BB962C8B-B14F-4D97-AF65-F5344CB8AC3E}">
        <p14:creationId xmlns:p14="http://schemas.microsoft.com/office/powerpoint/2010/main" val="3226685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85"/>
        <p:cNvGrpSpPr/>
        <p:nvPr/>
      </p:nvGrpSpPr>
      <p:grpSpPr>
        <a:xfrm>
          <a:off x="0" y="0"/>
          <a:ext cx="0" cy="0"/>
          <a:chOff x="0" y="0"/>
          <a:chExt cx="0" cy="0"/>
        </a:xfrm>
      </p:grpSpPr>
      <p:pic>
        <p:nvPicPr>
          <p:cNvPr id="2" name="Picture 4">
            <a:hlinkClick r:id="rId4"/>
            <a:extLst>
              <a:ext uri="{FF2B5EF4-FFF2-40B4-BE49-F238E27FC236}">
                <a16:creationId xmlns:a16="http://schemas.microsoft.com/office/drawing/2014/main" id="{42910508-A1B1-CB0D-8449-76315D0561FC}"/>
              </a:ext>
            </a:extLst>
          </p:cNvPr>
          <p:cNvPicPr>
            <a:picLocks noChangeAspect="1"/>
          </p:cNvPicPr>
          <p:nvPr/>
        </p:nvPicPr>
        <p:blipFill>
          <a:blip r:embed="rId5"/>
          <a:stretch>
            <a:fillRect/>
          </a:stretch>
        </p:blipFill>
        <p:spPr>
          <a:xfrm>
            <a:off x="4779138" y="3224283"/>
            <a:ext cx="2633724" cy="1600238"/>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90"/>
        <p:cNvGrpSpPr/>
        <p:nvPr/>
      </p:nvGrpSpPr>
      <p:grpSpPr>
        <a:xfrm>
          <a:off x="0" y="0"/>
          <a:ext cx="0" cy="0"/>
          <a:chOff x="0" y="0"/>
          <a:chExt cx="0" cy="0"/>
        </a:xfrm>
      </p:grpSpPr>
      <p:sp>
        <p:nvSpPr>
          <p:cNvPr id="2" name="Google Shape;249;p14">
            <a:extLst>
              <a:ext uri="{FF2B5EF4-FFF2-40B4-BE49-F238E27FC236}">
                <a16:creationId xmlns:a16="http://schemas.microsoft.com/office/drawing/2014/main" id="{35E570BF-5645-58E5-CE76-37EEF9860F11}"/>
              </a:ext>
            </a:extLst>
          </p:cNvPr>
          <p:cNvSpPr/>
          <p:nvPr/>
        </p:nvSpPr>
        <p:spPr>
          <a:xfrm>
            <a:off x="9733049" y="1188475"/>
            <a:ext cx="2879313" cy="2743200"/>
          </a:xfrm>
          <a:custGeom>
            <a:avLst/>
            <a:gdLst/>
            <a:ahLst/>
            <a:cxnLst/>
            <a:rect l="l" t="t" r="r" b="b"/>
            <a:pathLst>
              <a:path w="4318969" h="4114800" extrusionOk="0">
                <a:moveTo>
                  <a:pt x="0" y="0"/>
                </a:moveTo>
                <a:lnTo>
                  <a:pt x="4318969" y="0"/>
                </a:lnTo>
                <a:lnTo>
                  <a:pt x="4318969" y="4114800"/>
                </a:lnTo>
                <a:lnTo>
                  <a:pt x="0" y="4114800"/>
                </a:lnTo>
                <a:lnTo>
                  <a:pt x="0" y="0"/>
                </a:lnTo>
                <a:close/>
              </a:path>
            </a:pathLst>
          </a:custGeom>
          <a:blipFill rotWithShape="1">
            <a:blip r:embed="rId4">
              <a:alphaModFix/>
            </a:blip>
            <a:stretch>
              <a:fillRect/>
            </a:stretch>
          </a:blip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ysClr val="windowText" lastClr="000000"/>
              </a:solidFill>
              <a:effectLst/>
              <a:uLnTx/>
              <a:uFillTx/>
              <a:latin typeface="+mn-lt"/>
            </a:endParaRPr>
          </a:p>
        </p:txBody>
      </p:sp>
      <p:sp>
        <p:nvSpPr>
          <p:cNvPr id="3" name="Google Shape;250;p14">
            <a:extLst>
              <a:ext uri="{FF2B5EF4-FFF2-40B4-BE49-F238E27FC236}">
                <a16:creationId xmlns:a16="http://schemas.microsoft.com/office/drawing/2014/main" id="{306C913D-63E2-2D8A-B63E-5E3BE10FF88F}"/>
              </a:ext>
            </a:extLst>
          </p:cNvPr>
          <p:cNvSpPr/>
          <p:nvPr/>
        </p:nvSpPr>
        <p:spPr>
          <a:xfrm>
            <a:off x="-346620" y="1815374"/>
            <a:ext cx="2123133" cy="984362"/>
          </a:xfrm>
          <a:custGeom>
            <a:avLst/>
            <a:gdLst/>
            <a:ahLst/>
            <a:cxnLst/>
            <a:rect l="l" t="t" r="r" b="b"/>
            <a:pathLst>
              <a:path w="3184700" h="1476543" extrusionOk="0">
                <a:moveTo>
                  <a:pt x="0" y="0"/>
                </a:moveTo>
                <a:lnTo>
                  <a:pt x="3184700" y="0"/>
                </a:lnTo>
                <a:lnTo>
                  <a:pt x="3184700" y="1476543"/>
                </a:lnTo>
                <a:lnTo>
                  <a:pt x="0" y="1476543"/>
                </a:lnTo>
                <a:lnTo>
                  <a:pt x="0" y="0"/>
                </a:lnTo>
                <a:close/>
              </a:path>
            </a:pathLst>
          </a:custGeom>
          <a:blipFill rotWithShape="1">
            <a:blip r:embed="rId5">
              <a:alphaModFix/>
            </a:blip>
            <a:stretch>
              <a:fillRect/>
            </a:stretch>
          </a:blip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3600" b="0" i="0" u="none" strike="noStrike" kern="0" cap="none" spc="0" normalizeH="0" baseline="0" noProof="0">
              <a:ln>
                <a:noFill/>
              </a:ln>
              <a:solidFill>
                <a:sysClr val="windowText" lastClr="000000"/>
              </a:solidFill>
              <a:effectLst/>
              <a:uLnTx/>
              <a:uFillTx/>
              <a:latin typeface="+mn-lt"/>
            </a:endParaRPr>
          </a:p>
        </p:txBody>
      </p:sp>
      <p:sp>
        <p:nvSpPr>
          <p:cNvPr id="4" name="Google Shape;251;p14">
            <a:extLst>
              <a:ext uri="{FF2B5EF4-FFF2-40B4-BE49-F238E27FC236}">
                <a16:creationId xmlns:a16="http://schemas.microsoft.com/office/drawing/2014/main" id="{D201F20D-4C1D-9D9D-323A-5B6A289550FD}"/>
              </a:ext>
            </a:extLst>
          </p:cNvPr>
          <p:cNvSpPr/>
          <p:nvPr/>
        </p:nvSpPr>
        <p:spPr>
          <a:xfrm>
            <a:off x="1776513" y="3084872"/>
            <a:ext cx="8955548" cy="1693606"/>
          </a:xfrm>
          <a:prstGeom prst="roundRect">
            <a:avLst>
              <a:gd name="adj" fmla="val 25741"/>
            </a:avLst>
          </a:prstGeom>
          <a:solidFill>
            <a:srgbClr val="FFFFFF"/>
          </a:solidFill>
          <a:ln w="38100" cap="flat" cmpd="sng">
            <a:solidFill>
              <a:srgbClr val="89543D"/>
            </a:solidFill>
            <a:prstDash val="dash"/>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3200" b="1" i="0" u="none" strike="noStrike" kern="0" cap="none" spc="0" normalizeH="0" baseline="0" noProof="0">
                <a:ln>
                  <a:noFill/>
                </a:ln>
                <a:solidFill>
                  <a:schemeClr val="tx1"/>
                </a:solidFill>
                <a:effectLst/>
                <a:uLnTx/>
                <a:uFillTx/>
                <a:latin typeface="+mn-lt"/>
              </a:rPr>
              <a:t>TRAO ĐỔI VỀ CÂU CHUYỆN</a:t>
            </a:r>
            <a:endParaRPr kumimoji="0" sz="3200" b="1" i="0" u="none" strike="noStrike" kern="0" cap="none" spc="0" normalizeH="0" baseline="0" noProof="0">
              <a:ln>
                <a:noFill/>
              </a:ln>
              <a:solidFill>
                <a:schemeClr val="tx1"/>
              </a:solidFill>
              <a:effectLst/>
              <a:uLnTx/>
              <a:uFillTx/>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95"/>
        <p:cNvGrpSpPr/>
        <p:nvPr/>
      </p:nvGrpSpPr>
      <p:grpSpPr>
        <a:xfrm>
          <a:off x="0" y="0"/>
          <a:ext cx="0" cy="0"/>
          <a:chOff x="0" y="0"/>
          <a:chExt cx="0" cy="0"/>
        </a:xfrm>
      </p:grpSpPr>
      <p:sp>
        <p:nvSpPr>
          <p:cNvPr id="3" name="Google Shape;259;p15">
            <a:extLst>
              <a:ext uri="{FF2B5EF4-FFF2-40B4-BE49-F238E27FC236}">
                <a16:creationId xmlns:a16="http://schemas.microsoft.com/office/drawing/2014/main" id="{5073D5DE-8956-C2E7-C5CD-7E2861D2CEA5}"/>
              </a:ext>
            </a:extLst>
          </p:cNvPr>
          <p:cNvSpPr/>
          <p:nvPr/>
        </p:nvSpPr>
        <p:spPr>
          <a:xfrm>
            <a:off x="2243393" y="2025674"/>
            <a:ext cx="8077200" cy="4572000"/>
          </a:xfrm>
          <a:prstGeom prst="roundRect">
            <a:avLst>
              <a:gd name="adj" fmla="val 9865"/>
            </a:avLst>
          </a:prstGeom>
          <a:solidFill>
            <a:srgbClr val="FFFFFF"/>
          </a:solidFill>
          <a:ln w="38100" cap="flat" cmpd="sng">
            <a:solidFill>
              <a:srgbClr val="89543D"/>
            </a:solidFill>
            <a:prstDash val="dash"/>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solidFill>
                  <a:schemeClr val="tx1"/>
                </a:solidFill>
                <a:effectLst/>
                <a:uLnTx/>
                <a:uFillTx/>
                <a:latin typeface="+mn-lt"/>
              </a:rPr>
              <a:t>Dựa vào câu chuyện em vừa nghe, hãy trả lời các câu hỏi sau: </a:t>
            </a:r>
            <a:endParaRPr kumimoji="0" sz="2400" b="0" i="0" u="none" strike="noStrike" kern="0" cap="none" spc="0" normalizeH="0" baseline="0" noProof="0" dirty="0">
              <a:ln>
                <a:noFill/>
              </a:ln>
              <a:solidFill>
                <a:schemeClr val="tx1"/>
              </a:solidFill>
              <a:effectLst/>
              <a:uLnTx/>
              <a:uFillTx/>
              <a:latin typeface="+mn-lt"/>
            </a:endParaRPr>
          </a:p>
          <a:p>
            <a:pPr marL="342900" marR="0" lvl="0" indent="-342900" algn="just" defTabSz="914400" eaLnBrk="1" fontAlgn="auto" latinLnBrk="0" hangingPunct="1">
              <a:lnSpc>
                <a:spcPct val="150000"/>
              </a:lnSpc>
              <a:spcBef>
                <a:spcPts val="0"/>
              </a:spcBef>
              <a:spcAft>
                <a:spcPts val="0"/>
              </a:spcAft>
              <a:buClrTx/>
              <a:buSzPct val="100000"/>
              <a:buFont typeface="Arial" panose="020B0604020202020204" pitchFamily="34" charset="0"/>
              <a:buChar char="•"/>
              <a:tabLst/>
              <a:defRPr/>
            </a:pPr>
            <a:r>
              <a:rPr kumimoji="0" lang="vi-VN" sz="2400" b="0" i="0" u="none" strike="noStrike" kern="0" cap="none" spc="0" normalizeH="0" baseline="0" noProof="0" dirty="0">
                <a:ln>
                  <a:noFill/>
                </a:ln>
                <a:solidFill>
                  <a:schemeClr val="tx1"/>
                </a:solidFill>
                <a:effectLst/>
                <a:uLnTx/>
                <a:uFillTx/>
                <a:latin typeface="+mn-lt"/>
              </a:rPr>
              <a:t>Qua câu chuyện trên, em hình dung người xưa lấy lửa từ đâu? </a:t>
            </a:r>
            <a:endParaRPr kumimoji="0" sz="2400" b="0" i="0" u="none" strike="noStrike" kern="0" cap="none" spc="0" normalizeH="0" baseline="0" noProof="0" dirty="0">
              <a:ln>
                <a:noFill/>
              </a:ln>
              <a:solidFill>
                <a:schemeClr val="tx1"/>
              </a:solidFill>
              <a:effectLst/>
              <a:uLnTx/>
              <a:uFillTx/>
              <a:latin typeface="+mn-lt"/>
            </a:endParaRPr>
          </a:p>
          <a:p>
            <a:pPr marL="342900" marR="0" lvl="0" indent="-342900" algn="just" defTabSz="914400" eaLnBrk="1" fontAlgn="auto" latinLnBrk="0" hangingPunct="1">
              <a:lnSpc>
                <a:spcPct val="150000"/>
              </a:lnSpc>
              <a:spcBef>
                <a:spcPts val="0"/>
              </a:spcBef>
              <a:spcAft>
                <a:spcPts val="0"/>
              </a:spcAft>
              <a:buClrTx/>
              <a:buSzPct val="100000"/>
              <a:buFont typeface="Arial" panose="020B0604020202020204" pitchFamily="34" charset="0"/>
              <a:buChar char="•"/>
              <a:tabLst/>
              <a:defRPr/>
            </a:pPr>
            <a:r>
              <a:rPr kumimoji="0" lang="vi-VN" sz="2400" b="0" i="0" u="none" strike="noStrike" kern="0" cap="none" spc="0" normalizeH="0" baseline="0" noProof="0" dirty="0">
                <a:ln>
                  <a:noFill/>
                </a:ln>
                <a:solidFill>
                  <a:schemeClr val="tx1"/>
                </a:solidFill>
                <a:effectLst/>
                <a:uLnTx/>
                <a:uFillTx/>
                <a:latin typeface="+mn-lt"/>
              </a:rPr>
              <a:t>Theo em, khi không lấy được lửa từ thiên nhiên, người ta làm cách nào để có lửa? </a:t>
            </a:r>
            <a:endParaRPr kumimoji="0" sz="2400" b="0" i="0" u="none" strike="noStrike" kern="0" cap="none" spc="0" normalizeH="0" baseline="0" noProof="0" dirty="0">
              <a:ln>
                <a:noFill/>
              </a:ln>
              <a:solidFill>
                <a:schemeClr val="tx1"/>
              </a:solidFill>
              <a:effectLst/>
              <a:uLnTx/>
              <a:uFillTx/>
              <a:latin typeface="+mn-lt"/>
            </a:endParaRPr>
          </a:p>
          <a:p>
            <a:pPr marL="342900" marR="0" lvl="0" indent="-342900" algn="just" defTabSz="914400" eaLnBrk="1" fontAlgn="auto" latinLnBrk="0" hangingPunct="1">
              <a:lnSpc>
                <a:spcPct val="150000"/>
              </a:lnSpc>
              <a:spcBef>
                <a:spcPts val="0"/>
              </a:spcBef>
              <a:spcAft>
                <a:spcPts val="0"/>
              </a:spcAft>
              <a:buClrTx/>
              <a:buSzPct val="100000"/>
              <a:buFont typeface="Arial" panose="020B0604020202020204" pitchFamily="34" charset="0"/>
              <a:buChar char="•"/>
              <a:tabLst/>
              <a:defRPr/>
            </a:pPr>
            <a:r>
              <a:rPr kumimoji="0" lang="vi-VN" sz="2400" b="0" i="0" u="none" strike="noStrike" kern="0" cap="none" spc="0" normalizeH="0" baseline="0" noProof="0" dirty="0">
                <a:ln>
                  <a:noFill/>
                </a:ln>
                <a:solidFill>
                  <a:schemeClr val="tx1"/>
                </a:solidFill>
                <a:effectLst/>
                <a:uLnTx/>
                <a:uFillTx/>
                <a:latin typeface="+mn-lt"/>
              </a:rPr>
              <a:t>Lửa thay đổi cuộc sống của con người thế nào?</a:t>
            </a:r>
            <a:endParaRPr kumimoji="0" sz="2400" b="0" i="0" u="none" strike="noStrike" kern="0" cap="none" spc="0" normalizeH="0" baseline="0" noProof="0" dirty="0">
              <a:ln>
                <a:noFill/>
              </a:ln>
              <a:solidFill>
                <a:schemeClr val="tx1"/>
              </a:solidFill>
              <a:effectLst/>
              <a:uLnTx/>
              <a:uFillTx/>
              <a:latin typeface="+mn-lt"/>
            </a:endParaRPr>
          </a:p>
        </p:txBody>
      </p:sp>
      <p:sp>
        <p:nvSpPr>
          <p:cNvPr id="4" name="Google Shape;260;p15">
            <a:extLst>
              <a:ext uri="{FF2B5EF4-FFF2-40B4-BE49-F238E27FC236}">
                <a16:creationId xmlns:a16="http://schemas.microsoft.com/office/drawing/2014/main" id="{1BB5FA3B-CB67-4E9B-FB71-1F99E2F66CA4}"/>
              </a:ext>
            </a:extLst>
          </p:cNvPr>
          <p:cNvSpPr/>
          <p:nvPr/>
        </p:nvSpPr>
        <p:spPr>
          <a:xfrm>
            <a:off x="3785419" y="1163395"/>
            <a:ext cx="5130800" cy="862279"/>
          </a:xfrm>
          <a:prstGeom prst="roundRect">
            <a:avLst>
              <a:gd name="adj" fmla="val 0"/>
            </a:avLst>
          </a:prstGeom>
          <a:noFill/>
          <a:ln>
            <a:noFill/>
          </a:ln>
        </p:spPr>
        <p:txBody>
          <a:bodyPr spcFirstLastPara="1" wrap="square" lIns="60950" tIns="30467" rIns="60950" bIns="30467"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solidFill>
                  <a:schemeClr val="tx1"/>
                </a:solidFill>
                <a:effectLst/>
                <a:uLnTx/>
                <a:uFillTx/>
                <a:latin typeface="+mn-lt"/>
              </a:rPr>
              <a:t>HOẠT ĐỘNG CẶP ĐÔI</a:t>
            </a:r>
            <a:endParaRPr kumimoji="0" sz="2400" b="1" i="0" u="none" strike="noStrike" kern="0" cap="none" spc="0" normalizeH="0" baseline="0" noProof="0" dirty="0">
              <a:ln>
                <a:noFill/>
              </a:ln>
              <a:solidFill>
                <a:schemeClr val="tx1"/>
              </a:solidFill>
              <a:effectLst/>
              <a:uLnTx/>
              <a:uFillTx/>
              <a:latin typeface="+mn-lt"/>
            </a:endParaRPr>
          </a:p>
        </p:txBody>
      </p:sp>
      <p:pic>
        <p:nvPicPr>
          <p:cNvPr id="5" name="Google Shape;261;p15">
            <a:extLst>
              <a:ext uri="{FF2B5EF4-FFF2-40B4-BE49-F238E27FC236}">
                <a16:creationId xmlns:a16="http://schemas.microsoft.com/office/drawing/2014/main" id="{30481A28-D3AE-EE89-1060-FBE7EA00DB28}"/>
              </a:ext>
            </a:extLst>
          </p:cNvPr>
          <p:cNvPicPr preferRelativeResize="0"/>
          <p:nvPr/>
        </p:nvPicPr>
        <p:blipFill rotWithShape="1">
          <a:blip r:embed="rId4">
            <a:alphaModFix/>
          </a:blip>
          <a:srcRect/>
          <a:stretch/>
        </p:blipFill>
        <p:spPr>
          <a:xfrm>
            <a:off x="3673988" y="1163395"/>
            <a:ext cx="770194" cy="624577"/>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par>
                                <p:cTn id="11" presetID="10"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nodeType="clickEffect">
                                  <p:stCondLst>
                                    <p:cond delay="0"/>
                                  </p:stCondLst>
                                  <p:childTnLst>
                                    <p:set>
                                      <p:cBhvr>
                                        <p:cTn id="17"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Effect transition="in" filter="wipe(down)">
                                      <p:cBhvr>
                                        <p:cTn id="22" dur="5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wipe(down)">
                                      <p:cBhvr>
                                        <p:cTn id="27" dur="5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Effect transition="in" filter="wipe(down)">
                                      <p:cBhvr>
                                        <p:cTn id="3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95">
          <a:extLst>
            <a:ext uri="{FF2B5EF4-FFF2-40B4-BE49-F238E27FC236}">
              <a16:creationId xmlns:a16="http://schemas.microsoft.com/office/drawing/2014/main" id="{36D56FF4-3E98-5F77-8A97-03659976B626}"/>
            </a:ext>
          </a:extLst>
        </p:cNvPr>
        <p:cNvGrpSpPr/>
        <p:nvPr/>
      </p:nvGrpSpPr>
      <p:grpSpPr>
        <a:xfrm>
          <a:off x="0" y="0"/>
          <a:ext cx="0" cy="0"/>
          <a:chOff x="0" y="0"/>
          <a:chExt cx="0" cy="0"/>
        </a:xfrm>
      </p:grpSpPr>
      <p:sp>
        <p:nvSpPr>
          <p:cNvPr id="2" name="Google Shape;266;p16">
            <a:extLst>
              <a:ext uri="{FF2B5EF4-FFF2-40B4-BE49-F238E27FC236}">
                <a16:creationId xmlns:a16="http://schemas.microsoft.com/office/drawing/2014/main" id="{3B564142-6F0D-A6B2-5A92-C0BED9752D64}"/>
              </a:ext>
            </a:extLst>
          </p:cNvPr>
          <p:cNvSpPr/>
          <p:nvPr/>
        </p:nvSpPr>
        <p:spPr>
          <a:xfrm>
            <a:off x="10521151" y="1347040"/>
            <a:ext cx="2123133" cy="984362"/>
          </a:xfrm>
          <a:custGeom>
            <a:avLst/>
            <a:gdLst/>
            <a:ahLst/>
            <a:cxnLst/>
            <a:rect l="l" t="t" r="r" b="b"/>
            <a:pathLst>
              <a:path w="3184700" h="1476543" extrusionOk="0">
                <a:moveTo>
                  <a:pt x="0" y="0"/>
                </a:moveTo>
                <a:lnTo>
                  <a:pt x="3184700" y="0"/>
                </a:lnTo>
                <a:lnTo>
                  <a:pt x="3184700" y="1476543"/>
                </a:lnTo>
                <a:lnTo>
                  <a:pt x="0" y="1476543"/>
                </a:lnTo>
                <a:lnTo>
                  <a:pt x="0" y="0"/>
                </a:lnTo>
                <a:close/>
              </a:path>
            </a:pathLst>
          </a:custGeom>
          <a:blipFill rotWithShape="1">
            <a:blip r:embed="rId4">
              <a:alphaModFix/>
            </a:blip>
            <a:stretch>
              <a:fillRect/>
            </a:stretch>
          </a:blipFill>
          <a:ln>
            <a:noFill/>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chemeClr val="tx1"/>
              </a:solidFill>
              <a:effectLst/>
              <a:uLnTx/>
              <a:uFillTx/>
              <a:latin typeface="+mn-lt"/>
            </a:endParaRPr>
          </a:p>
        </p:txBody>
      </p:sp>
      <p:sp>
        <p:nvSpPr>
          <p:cNvPr id="3" name="Google Shape;267;p16">
            <a:extLst>
              <a:ext uri="{FF2B5EF4-FFF2-40B4-BE49-F238E27FC236}">
                <a16:creationId xmlns:a16="http://schemas.microsoft.com/office/drawing/2014/main" id="{4E04EB41-AF6C-A5D6-C851-945EB76C5B2F}"/>
              </a:ext>
            </a:extLst>
          </p:cNvPr>
          <p:cNvSpPr/>
          <p:nvPr/>
        </p:nvSpPr>
        <p:spPr>
          <a:xfrm>
            <a:off x="1275233" y="1861103"/>
            <a:ext cx="9855200" cy="951808"/>
          </a:xfrm>
          <a:prstGeom prst="roundRect">
            <a:avLst>
              <a:gd name="adj" fmla="val 9865"/>
            </a:avLst>
          </a:prstGeom>
          <a:solidFill>
            <a:srgbClr val="D1A997"/>
          </a:solidFill>
          <a:ln w="38100" cap="flat" cmpd="sng">
            <a:no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a:ln>
                  <a:noFill/>
                </a:ln>
                <a:solidFill>
                  <a:schemeClr val="tx1"/>
                </a:solidFill>
                <a:effectLst/>
                <a:uLnTx/>
                <a:uFillTx/>
                <a:latin typeface="+mn-lt"/>
              </a:rPr>
              <a:t>Qua câu chuyện trên, em hình dung người xưa lấy lửa từ đâu? </a:t>
            </a:r>
            <a:endParaRPr kumimoji="0" sz="2400" b="0" i="0" u="none" strike="noStrike" kern="0" cap="none" spc="0" normalizeH="0" baseline="0" noProof="0">
              <a:ln>
                <a:noFill/>
              </a:ln>
              <a:solidFill>
                <a:schemeClr val="tx1"/>
              </a:solidFill>
              <a:effectLst/>
              <a:uLnTx/>
              <a:uFillTx/>
              <a:latin typeface="+mn-lt"/>
            </a:endParaRPr>
          </a:p>
        </p:txBody>
      </p:sp>
      <p:grpSp>
        <p:nvGrpSpPr>
          <p:cNvPr id="4" name="Google Shape;268;p16">
            <a:extLst>
              <a:ext uri="{FF2B5EF4-FFF2-40B4-BE49-F238E27FC236}">
                <a16:creationId xmlns:a16="http://schemas.microsoft.com/office/drawing/2014/main" id="{F2C3DDCF-4A91-FEB8-304C-FEC4BED7E569}"/>
              </a:ext>
            </a:extLst>
          </p:cNvPr>
          <p:cNvGrpSpPr/>
          <p:nvPr/>
        </p:nvGrpSpPr>
        <p:grpSpPr>
          <a:xfrm>
            <a:off x="1275233" y="3104744"/>
            <a:ext cx="5029200" cy="3573493"/>
            <a:chOff x="1933170" y="3698471"/>
            <a:chExt cx="7543800" cy="5360240"/>
          </a:xfrm>
        </p:grpSpPr>
        <p:pic>
          <p:nvPicPr>
            <p:cNvPr id="5" name="Google Shape;269;p16">
              <a:extLst>
                <a:ext uri="{FF2B5EF4-FFF2-40B4-BE49-F238E27FC236}">
                  <a16:creationId xmlns:a16="http://schemas.microsoft.com/office/drawing/2014/main" id="{557E1407-27F6-C1B3-BC3A-6E149C8F02EA}"/>
                </a:ext>
              </a:extLst>
            </p:cNvPr>
            <p:cNvPicPr preferRelativeResize="0"/>
            <p:nvPr/>
          </p:nvPicPr>
          <p:blipFill rotWithShape="1">
            <a:blip r:embed="rId5">
              <a:alphaModFix/>
            </a:blip>
            <a:srcRect/>
            <a:stretch/>
          </p:blipFill>
          <p:spPr>
            <a:xfrm>
              <a:off x="1933170" y="3698471"/>
              <a:ext cx="7543800" cy="4589145"/>
            </a:xfrm>
            <a:prstGeom prst="rect">
              <a:avLst/>
            </a:prstGeom>
            <a:noFill/>
            <a:ln>
              <a:noFill/>
            </a:ln>
            <a:effectLst>
              <a:outerShdw blurRad="190500" algn="tl" rotWithShape="0">
                <a:srgbClr val="000000">
                  <a:alpha val="69803"/>
                </a:srgbClr>
              </a:outerShdw>
            </a:effectLst>
          </p:spPr>
        </p:pic>
        <p:sp>
          <p:nvSpPr>
            <p:cNvPr id="6" name="Google Shape;270;p16">
              <a:extLst>
                <a:ext uri="{FF2B5EF4-FFF2-40B4-BE49-F238E27FC236}">
                  <a16:creationId xmlns:a16="http://schemas.microsoft.com/office/drawing/2014/main" id="{46308C8B-92DA-CEB5-0BD8-3109AD39F9AA}"/>
                </a:ext>
              </a:extLst>
            </p:cNvPr>
            <p:cNvSpPr/>
            <p:nvPr/>
          </p:nvSpPr>
          <p:spPr>
            <a:xfrm>
              <a:off x="2431050" y="7962900"/>
              <a:ext cx="6548040" cy="1095811"/>
            </a:xfrm>
            <a:prstGeom prst="roundRect">
              <a:avLst>
                <a:gd name="adj" fmla="val 9865"/>
              </a:avLst>
            </a:prstGeom>
            <a:solidFill>
              <a:srgbClr val="FFFFFF"/>
            </a:solidFill>
            <a:ln w="38100" cap="flat" cmpd="sng">
              <a:solidFill>
                <a:srgbClr val="89543D"/>
              </a:solid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a:ln>
                    <a:noFill/>
                  </a:ln>
                  <a:solidFill>
                    <a:schemeClr val="tx1"/>
                  </a:solidFill>
                  <a:effectLst/>
                  <a:uLnTx/>
                  <a:uFillTx/>
                  <a:latin typeface="+mn-lt"/>
                  <a:ea typeface="Calibri"/>
                  <a:cs typeface="Calibri"/>
                  <a:sym typeface="Calibri"/>
                </a:rPr>
                <a:t>Các đám cháy rừng</a:t>
              </a:r>
              <a:endParaRPr kumimoji="0" sz="2400" b="0" i="0" u="none" strike="noStrike" kern="0" cap="none" spc="0" normalizeH="0" baseline="0" noProof="0">
                <a:ln>
                  <a:noFill/>
                </a:ln>
                <a:solidFill>
                  <a:schemeClr val="tx1"/>
                </a:solidFill>
                <a:effectLst/>
                <a:uLnTx/>
                <a:uFillTx/>
                <a:latin typeface="+mn-lt"/>
              </a:endParaRPr>
            </a:p>
          </p:txBody>
        </p:sp>
      </p:grpSp>
      <p:grpSp>
        <p:nvGrpSpPr>
          <p:cNvPr id="7" name="Google Shape;271;p16">
            <a:extLst>
              <a:ext uri="{FF2B5EF4-FFF2-40B4-BE49-F238E27FC236}">
                <a16:creationId xmlns:a16="http://schemas.microsoft.com/office/drawing/2014/main" id="{73BC787A-5977-CF17-52EB-65E4DFBA4F4E}"/>
              </a:ext>
            </a:extLst>
          </p:cNvPr>
          <p:cNvGrpSpPr/>
          <p:nvPr/>
        </p:nvGrpSpPr>
        <p:grpSpPr>
          <a:xfrm>
            <a:off x="7066433" y="3092890"/>
            <a:ext cx="4064000" cy="3593813"/>
            <a:chOff x="9857970" y="3667992"/>
            <a:chExt cx="6096000" cy="5390719"/>
          </a:xfrm>
        </p:grpSpPr>
        <p:pic>
          <p:nvPicPr>
            <p:cNvPr id="8" name="Google Shape;272;p16">
              <a:extLst>
                <a:ext uri="{FF2B5EF4-FFF2-40B4-BE49-F238E27FC236}">
                  <a16:creationId xmlns:a16="http://schemas.microsoft.com/office/drawing/2014/main" id="{6E2F1A0E-FDA3-6F8A-500E-8C673BCE5F9A}"/>
                </a:ext>
              </a:extLst>
            </p:cNvPr>
            <p:cNvPicPr preferRelativeResize="0"/>
            <p:nvPr/>
          </p:nvPicPr>
          <p:blipFill rotWithShape="1">
            <a:blip r:embed="rId6">
              <a:alphaModFix/>
            </a:blip>
            <a:srcRect/>
            <a:stretch/>
          </p:blipFill>
          <p:spPr>
            <a:xfrm>
              <a:off x="9857970" y="3667992"/>
              <a:ext cx="6096000" cy="4619625"/>
            </a:xfrm>
            <a:prstGeom prst="rect">
              <a:avLst/>
            </a:prstGeom>
            <a:noFill/>
            <a:ln>
              <a:noFill/>
            </a:ln>
            <a:effectLst>
              <a:outerShdw blurRad="190500" algn="tl" rotWithShape="0">
                <a:srgbClr val="000000">
                  <a:alpha val="69803"/>
                </a:srgbClr>
              </a:outerShdw>
            </a:effectLst>
          </p:spPr>
        </p:pic>
        <p:sp>
          <p:nvSpPr>
            <p:cNvPr id="9" name="Google Shape;273;p16">
              <a:extLst>
                <a:ext uri="{FF2B5EF4-FFF2-40B4-BE49-F238E27FC236}">
                  <a16:creationId xmlns:a16="http://schemas.microsoft.com/office/drawing/2014/main" id="{892ADF20-D4BB-5776-2032-9BCCBB812CC8}"/>
                </a:ext>
              </a:extLst>
            </p:cNvPr>
            <p:cNvSpPr/>
            <p:nvPr/>
          </p:nvSpPr>
          <p:spPr>
            <a:xfrm>
              <a:off x="10149975" y="7962900"/>
              <a:ext cx="5511990" cy="1095811"/>
            </a:xfrm>
            <a:prstGeom prst="roundRect">
              <a:avLst>
                <a:gd name="adj" fmla="val 9865"/>
              </a:avLst>
            </a:prstGeom>
            <a:solidFill>
              <a:srgbClr val="FFFFFF"/>
            </a:solidFill>
            <a:ln w="38100" cap="flat" cmpd="sng">
              <a:solidFill>
                <a:srgbClr val="89543D"/>
              </a:solid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a:ln>
                    <a:noFill/>
                  </a:ln>
                  <a:solidFill>
                    <a:schemeClr val="tx1"/>
                  </a:solidFill>
                  <a:effectLst/>
                  <a:uLnTx/>
                  <a:uFillTx/>
                  <a:latin typeface="+mn-lt"/>
                  <a:ea typeface="Calibri"/>
                  <a:cs typeface="Calibri"/>
                  <a:sym typeface="Calibri"/>
                </a:rPr>
                <a:t>Các đám cháy do sét</a:t>
              </a:r>
              <a:endParaRPr kumimoji="0" sz="2400" b="0" i="0" u="none" strike="noStrike" kern="0" cap="none" spc="0" normalizeH="0" baseline="0" noProof="0">
                <a:ln>
                  <a:noFill/>
                </a:ln>
                <a:solidFill>
                  <a:schemeClr val="tx1"/>
                </a:solidFill>
                <a:effectLst/>
                <a:uLnTx/>
                <a:uFillTx/>
                <a:latin typeface="+mn-lt"/>
              </a:endParaRPr>
            </a:p>
          </p:txBody>
        </p:sp>
      </p:grpSp>
    </p:spTree>
    <p:extLst>
      <p:ext uri="{BB962C8B-B14F-4D97-AF65-F5344CB8AC3E}">
        <p14:creationId xmlns:p14="http://schemas.microsoft.com/office/powerpoint/2010/main" val="3822615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95">
          <a:extLst>
            <a:ext uri="{FF2B5EF4-FFF2-40B4-BE49-F238E27FC236}">
              <a16:creationId xmlns:a16="http://schemas.microsoft.com/office/drawing/2014/main" id="{6936C965-164A-58DC-344A-12C5F1D6505F}"/>
            </a:ext>
          </a:extLst>
        </p:cNvPr>
        <p:cNvGrpSpPr/>
        <p:nvPr/>
      </p:nvGrpSpPr>
      <p:grpSpPr>
        <a:xfrm>
          <a:off x="0" y="0"/>
          <a:ext cx="0" cy="0"/>
          <a:chOff x="0" y="0"/>
          <a:chExt cx="0" cy="0"/>
        </a:xfrm>
      </p:grpSpPr>
      <p:pic>
        <p:nvPicPr>
          <p:cNvPr id="2" name="Google Shape;279;p17">
            <a:extLst>
              <a:ext uri="{FF2B5EF4-FFF2-40B4-BE49-F238E27FC236}">
                <a16:creationId xmlns:a16="http://schemas.microsoft.com/office/drawing/2014/main" id="{C0871B32-00CC-4700-78E6-A93B34B4BED4}"/>
              </a:ext>
            </a:extLst>
          </p:cNvPr>
          <p:cNvPicPr preferRelativeResize="0"/>
          <p:nvPr/>
        </p:nvPicPr>
        <p:blipFill rotWithShape="1">
          <a:blip r:embed="rId4">
            <a:alphaModFix/>
          </a:blip>
          <a:srcRect l="22818" b="35190"/>
          <a:stretch/>
        </p:blipFill>
        <p:spPr>
          <a:xfrm>
            <a:off x="0" y="5173569"/>
            <a:ext cx="3093051" cy="1778000"/>
          </a:xfrm>
          <a:prstGeom prst="rect">
            <a:avLst/>
          </a:prstGeom>
          <a:noFill/>
          <a:ln>
            <a:noFill/>
          </a:ln>
        </p:spPr>
      </p:pic>
      <p:sp>
        <p:nvSpPr>
          <p:cNvPr id="3" name="Google Shape;280;p17">
            <a:extLst>
              <a:ext uri="{FF2B5EF4-FFF2-40B4-BE49-F238E27FC236}">
                <a16:creationId xmlns:a16="http://schemas.microsoft.com/office/drawing/2014/main" id="{C4C92DA7-D93C-0666-CE57-E7E23A01ECBF}"/>
              </a:ext>
            </a:extLst>
          </p:cNvPr>
          <p:cNvSpPr/>
          <p:nvPr/>
        </p:nvSpPr>
        <p:spPr>
          <a:xfrm>
            <a:off x="1168400" y="1684431"/>
            <a:ext cx="9855200" cy="1168400"/>
          </a:xfrm>
          <a:prstGeom prst="roundRect">
            <a:avLst>
              <a:gd name="adj" fmla="val 9865"/>
            </a:avLst>
          </a:prstGeom>
          <a:solidFill>
            <a:srgbClr val="D1A997"/>
          </a:solidFill>
          <a:ln w="38100" cap="flat" cmpd="sng">
            <a:no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mn-lt"/>
              </a:rPr>
              <a:t>Theo em, khi không lấy được lửa từ thiên nhiên, người ta làm cách nào để có lửa? </a:t>
            </a:r>
            <a:endParaRPr kumimoji="0" sz="2400" b="0" i="0" u="none" strike="noStrike" kern="0" cap="none" spc="0" normalizeH="0" baseline="0" noProof="0" dirty="0">
              <a:ln>
                <a:noFill/>
              </a:ln>
              <a:solidFill>
                <a:schemeClr val="tx1"/>
              </a:solidFill>
              <a:effectLst/>
              <a:uLnTx/>
              <a:uFillTx/>
              <a:latin typeface="+mn-lt"/>
            </a:endParaRPr>
          </a:p>
        </p:txBody>
      </p:sp>
      <p:grpSp>
        <p:nvGrpSpPr>
          <p:cNvPr id="4" name="Google Shape;281;p17">
            <a:extLst>
              <a:ext uri="{FF2B5EF4-FFF2-40B4-BE49-F238E27FC236}">
                <a16:creationId xmlns:a16="http://schemas.microsoft.com/office/drawing/2014/main" id="{74213390-8602-2817-BF69-F368CC14978B}"/>
              </a:ext>
            </a:extLst>
          </p:cNvPr>
          <p:cNvGrpSpPr/>
          <p:nvPr/>
        </p:nvGrpSpPr>
        <p:grpSpPr>
          <a:xfrm>
            <a:off x="594852" y="3162964"/>
            <a:ext cx="4666313" cy="3278227"/>
            <a:chOff x="685800" y="4305300"/>
            <a:chExt cx="6999469" cy="4917341"/>
          </a:xfrm>
        </p:grpSpPr>
        <p:pic>
          <p:nvPicPr>
            <p:cNvPr id="5" name="Google Shape;282;p17">
              <a:extLst>
                <a:ext uri="{FF2B5EF4-FFF2-40B4-BE49-F238E27FC236}">
                  <a16:creationId xmlns:a16="http://schemas.microsoft.com/office/drawing/2014/main" id="{E9C74313-D408-DFE7-8EE7-35768DA18527}"/>
                </a:ext>
              </a:extLst>
            </p:cNvPr>
            <p:cNvPicPr preferRelativeResize="0"/>
            <p:nvPr/>
          </p:nvPicPr>
          <p:blipFill rotWithShape="1">
            <a:blip r:embed="rId5">
              <a:alphaModFix/>
            </a:blip>
            <a:srcRect/>
            <a:stretch/>
          </p:blipFill>
          <p:spPr>
            <a:xfrm>
              <a:off x="685800" y="4305300"/>
              <a:ext cx="6999469" cy="4371976"/>
            </a:xfrm>
            <a:prstGeom prst="rect">
              <a:avLst/>
            </a:prstGeom>
            <a:noFill/>
            <a:ln>
              <a:noFill/>
            </a:ln>
            <a:effectLst>
              <a:outerShdw blurRad="190500" algn="tl" rotWithShape="0">
                <a:srgbClr val="000000">
                  <a:alpha val="69803"/>
                </a:srgbClr>
              </a:outerShdw>
            </a:effectLst>
          </p:spPr>
        </p:pic>
        <p:sp>
          <p:nvSpPr>
            <p:cNvPr id="6" name="Google Shape;283;p17">
              <a:extLst>
                <a:ext uri="{FF2B5EF4-FFF2-40B4-BE49-F238E27FC236}">
                  <a16:creationId xmlns:a16="http://schemas.microsoft.com/office/drawing/2014/main" id="{725195F0-CD8E-C1D7-7D29-4039F8C5374A}"/>
                </a:ext>
              </a:extLst>
            </p:cNvPr>
            <p:cNvSpPr/>
            <p:nvPr/>
          </p:nvSpPr>
          <p:spPr>
            <a:xfrm>
              <a:off x="911514" y="8126830"/>
              <a:ext cx="6548040" cy="1095811"/>
            </a:xfrm>
            <a:prstGeom prst="roundRect">
              <a:avLst>
                <a:gd name="adj" fmla="val 9865"/>
              </a:avLst>
            </a:prstGeom>
            <a:solidFill>
              <a:srgbClr val="FFFFFF"/>
            </a:solidFill>
            <a:ln w="38100" cap="flat" cmpd="sng">
              <a:solidFill>
                <a:srgbClr val="89543D"/>
              </a:solid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a:ln>
                    <a:noFill/>
                  </a:ln>
                  <a:solidFill>
                    <a:schemeClr val="tx1"/>
                  </a:solidFill>
                  <a:effectLst/>
                  <a:uLnTx/>
                  <a:uFillTx/>
                  <a:latin typeface="+mn-lt"/>
                </a:rPr>
                <a:t>Tìm các đám cháy rừng</a:t>
              </a:r>
              <a:endParaRPr kumimoji="0" sz="2400" b="0" i="0" u="none" strike="noStrike" kern="0" cap="none" spc="0" normalizeH="0" baseline="0" noProof="0">
                <a:ln>
                  <a:noFill/>
                </a:ln>
                <a:solidFill>
                  <a:schemeClr val="tx1"/>
                </a:solidFill>
                <a:effectLst/>
                <a:uLnTx/>
                <a:uFillTx/>
                <a:latin typeface="+mn-lt"/>
              </a:endParaRPr>
            </a:p>
          </p:txBody>
        </p:sp>
      </p:grpSp>
      <p:grpSp>
        <p:nvGrpSpPr>
          <p:cNvPr id="7" name="Google Shape;284;p17">
            <a:extLst>
              <a:ext uri="{FF2B5EF4-FFF2-40B4-BE49-F238E27FC236}">
                <a16:creationId xmlns:a16="http://schemas.microsoft.com/office/drawing/2014/main" id="{1C3A45A9-BD59-DBDE-0FFE-5244D6331976}"/>
              </a:ext>
            </a:extLst>
          </p:cNvPr>
          <p:cNvGrpSpPr/>
          <p:nvPr/>
        </p:nvGrpSpPr>
        <p:grpSpPr>
          <a:xfrm>
            <a:off x="5624052" y="3162963"/>
            <a:ext cx="2808550" cy="3552470"/>
            <a:chOff x="8229600" y="4305300"/>
            <a:chExt cx="4212825" cy="5328705"/>
          </a:xfrm>
        </p:grpSpPr>
        <p:pic>
          <p:nvPicPr>
            <p:cNvPr id="8" name="Google Shape;285;p17">
              <a:extLst>
                <a:ext uri="{FF2B5EF4-FFF2-40B4-BE49-F238E27FC236}">
                  <a16:creationId xmlns:a16="http://schemas.microsoft.com/office/drawing/2014/main" id="{325E955C-3E32-67B9-A5C3-016B524F2504}"/>
                </a:ext>
              </a:extLst>
            </p:cNvPr>
            <p:cNvPicPr preferRelativeResize="0"/>
            <p:nvPr/>
          </p:nvPicPr>
          <p:blipFill rotWithShape="1">
            <a:blip r:embed="rId6">
              <a:alphaModFix/>
            </a:blip>
            <a:srcRect/>
            <a:stretch/>
          </p:blipFill>
          <p:spPr>
            <a:xfrm>
              <a:off x="8229600" y="4305300"/>
              <a:ext cx="4212825" cy="4371976"/>
            </a:xfrm>
            <a:prstGeom prst="rect">
              <a:avLst/>
            </a:prstGeom>
            <a:noFill/>
            <a:ln>
              <a:noFill/>
            </a:ln>
            <a:effectLst>
              <a:outerShdw blurRad="190500" algn="tl" rotWithShape="0">
                <a:srgbClr val="000000">
                  <a:alpha val="69803"/>
                </a:srgbClr>
              </a:outerShdw>
            </a:effectLst>
          </p:spPr>
        </p:pic>
        <p:sp>
          <p:nvSpPr>
            <p:cNvPr id="9" name="Google Shape;286;p17">
              <a:extLst>
                <a:ext uri="{FF2B5EF4-FFF2-40B4-BE49-F238E27FC236}">
                  <a16:creationId xmlns:a16="http://schemas.microsoft.com/office/drawing/2014/main" id="{4638CCE8-8BA0-26E8-4858-A067E4777E57}"/>
                </a:ext>
              </a:extLst>
            </p:cNvPr>
            <p:cNvSpPr/>
            <p:nvPr/>
          </p:nvSpPr>
          <p:spPr>
            <a:xfrm>
              <a:off x="8707922" y="8124291"/>
              <a:ext cx="3309647" cy="1509714"/>
            </a:xfrm>
            <a:prstGeom prst="roundRect">
              <a:avLst>
                <a:gd name="adj" fmla="val 9865"/>
              </a:avLst>
            </a:prstGeom>
            <a:solidFill>
              <a:srgbClr val="FFFFFF"/>
            </a:solidFill>
            <a:ln w="38100" cap="flat" cmpd="sng">
              <a:solidFill>
                <a:srgbClr val="89543D"/>
              </a:solid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mn-lt"/>
                </a:rPr>
                <a:t>Sử dụng đá đánh lửa</a:t>
              </a:r>
              <a:endParaRPr kumimoji="0" sz="2400" b="0" i="0" u="none" strike="noStrike" kern="0" cap="none" spc="0" normalizeH="0" baseline="0" noProof="0" dirty="0">
                <a:ln>
                  <a:noFill/>
                </a:ln>
                <a:solidFill>
                  <a:schemeClr val="tx1"/>
                </a:solidFill>
                <a:effectLst/>
                <a:uLnTx/>
                <a:uFillTx/>
                <a:latin typeface="+mn-lt"/>
              </a:endParaRPr>
            </a:p>
          </p:txBody>
        </p:sp>
      </p:grpSp>
      <p:grpSp>
        <p:nvGrpSpPr>
          <p:cNvPr id="10" name="Google Shape;287;p17">
            <a:extLst>
              <a:ext uri="{FF2B5EF4-FFF2-40B4-BE49-F238E27FC236}">
                <a16:creationId xmlns:a16="http://schemas.microsoft.com/office/drawing/2014/main" id="{A85761A8-2107-47F7-5BA0-BF1C51965F55}"/>
              </a:ext>
            </a:extLst>
          </p:cNvPr>
          <p:cNvGrpSpPr/>
          <p:nvPr/>
        </p:nvGrpSpPr>
        <p:grpSpPr>
          <a:xfrm>
            <a:off x="8612361" y="3161270"/>
            <a:ext cx="2914651" cy="3278227"/>
            <a:chOff x="12712064" y="4302760"/>
            <a:chExt cx="4371976" cy="4917340"/>
          </a:xfrm>
        </p:grpSpPr>
        <p:pic>
          <p:nvPicPr>
            <p:cNvPr id="11" name="Google Shape;288;p17">
              <a:extLst>
                <a:ext uri="{FF2B5EF4-FFF2-40B4-BE49-F238E27FC236}">
                  <a16:creationId xmlns:a16="http://schemas.microsoft.com/office/drawing/2014/main" id="{8F3EA27F-FEF6-B7FD-C191-D349E8564CA6}"/>
                </a:ext>
              </a:extLst>
            </p:cNvPr>
            <p:cNvPicPr preferRelativeResize="0"/>
            <p:nvPr/>
          </p:nvPicPr>
          <p:blipFill rotWithShape="1">
            <a:blip r:embed="rId7">
              <a:alphaModFix/>
            </a:blip>
            <a:srcRect/>
            <a:stretch/>
          </p:blipFill>
          <p:spPr>
            <a:xfrm>
              <a:off x="12712064" y="4302760"/>
              <a:ext cx="4371976" cy="4371976"/>
            </a:xfrm>
            <a:prstGeom prst="rect">
              <a:avLst/>
            </a:prstGeom>
            <a:noFill/>
            <a:ln>
              <a:noFill/>
            </a:ln>
            <a:effectLst>
              <a:outerShdw blurRad="190500" algn="tl" rotWithShape="0">
                <a:srgbClr val="000000">
                  <a:alpha val="69803"/>
                </a:srgbClr>
              </a:outerShdw>
            </a:effectLst>
          </p:spPr>
        </p:pic>
        <p:sp>
          <p:nvSpPr>
            <p:cNvPr id="12" name="Google Shape;289;p17">
              <a:extLst>
                <a:ext uri="{FF2B5EF4-FFF2-40B4-BE49-F238E27FC236}">
                  <a16:creationId xmlns:a16="http://schemas.microsoft.com/office/drawing/2014/main" id="{4B39523F-2FE8-5EE5-79BF-EBACE3A19851}"/>
                </a:ext>
              </a:extLst>
            </p:cNvPr>
            <p:cNvSpPr/>
            <p:nvPr/>
          </p:nvSpPr>
          <p:spPr>
            <a:xfrm>
              <a:off x="13375342" y="8124289"/>
              <a:ext cx="3045420" cy="1095811"/>
            </a:xfrm>
            <a:prstGeom prst="roundRect">
              <a:avLst>
                <a:gd name="adj" fmla="val 9865"/>
              </a:avLst>
            </a:prstGeom>
            <a:solidFill>
              <a:srgbClr val="FFFFFF"/>
            </a:solidFill>
            <a:ln w="38100" cap="flat" cmpd="sng">
              <a:solidFill>
                <a:srgbClr val="89543D"/>
              </a:solid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a:ln>
                    <a:noFill/>
                  </a:ln>
                  <a:solidFill>
                    <a:schemeClr val="tx1"/>
                  </a:solidFill>
                  <a:effectLst/>
                  <a:uLnTx/>
                  <a:uFillTx/>
                  <a:latin typeface="+mn-lt"/>
                </a:rPr>
                <a:t>Bật lửa</a:t>
              </a:r>
              <a:endParaRPr kumimoji="0" sz="2400" b="0" i="0" u="none" strike="noStrike" kern="0" cap="none" spc="0" normalizeH="0" baseline="0" noProof="0">
                <a:ln>
                  <a:noFill/>
                </a:ln>
                <a:solidFill>
                  <a:schemeClr val="tx1"/>
                </a:solidFill>
                <a:effectLst/>
                <a:uLnTx/>
                <a:uFillTx/>
                <a:latin typeface="+mn-lt"/>
              </a:endParaRPr>
            </a:p>
          </p:txBody>
        </p:sp>
      </p:grpSp>
    </p:spTree>
    <p:extLst>
      <p:ext uri="{BB962C8B-B14F-4D97-AF65-F5344CB8AC3E}">
        <p14:creationId xmlns:p14="http://schemas.microsoft.com/office/powerpoint/2010/main" val="2232353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295">
          <a:extLst>
            <a:ext uri="{FF2B5EF4-FFF2-40B4-BE49-F238E27FC236}">
              <a16:creationId xmlns:a16="http://schemas.microsoft.com/office/drawing/2014/main" id="{C7FF3FF3-9C29-F9FB-83F7-84D7CB6CB69D}"/>
            </a:ext>
          </a:extLst>
        </p:cNvPr>
        <p:cNvGrpSpPr/>
        <p:nvPr/>
      </p:nvGrpSpPr>
      <p:grpSpPr>
        <a:xfrm>
          <a:off x="0" y="0"/>
          <a:ext cx="0" cy="0"/>
          <a:chOff x="0" y="0"/>
          <a:chExt cx="0" cy="0"/>
        </a:xfrm>
      </p:grpSpPr>
      <p:sp>
        <p:nvSpPr>
          <p:cNvPr id="3" name="Google Shape;297;p18">
            <a:extLst>
              <a:ext uri="{FF2B5EF4-FFF2-40B4-BE49-F238E27FC236}">
                <a16:creationId xmlns:a16="http://schemas.microsoft.com/office/drawing/2014/main" id="{9A8137D5-8AAD-E0BC-9531-3427C5B05E07}"/>
              </a:ext>
            </a:extLst>
          </p:cNvPr>
          <p:cNvSpPr/>
          <p:nvPr/>
        </p:nvSpPr>
        <p:spPr>
          <a:xfrm>
            <a:off x="1168400" y="1953916"/>
            <a:ext cx="9855200" cy="716221"/>
          </a:xfrm>
          <a:prstGeom prst="roundRect">
            <a:avLst>
              <a:gd name="adj" fmla="val 9865"/>
            </a:avLst>
          </a:prstGeom>
          <a:solidFill>
            <a:srgbClr val="D1A997"/>
          </a:solidFill>
          <a:ln w="38100" cap="flat" cmpd="sng">
            <a:no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mn-lt"/>
                <a:ea typeface="Calibri"/>
                <a:cs typeface="Calibri"/>
                <a:sym typeface="Calibri"/>
              </a:rPr>
              <a:t>Lửa thay đổi cuộc sống của con người thế nào?</a:t>
            </a:r>
            <a:endParaRPr kumimoji="0" sz="2400" b="0" i="0" u="none" strike="noStrike" kern="0" cap="none" spc="0" normalizeH="0" baseline="0" noProof="0" dirty="0">
              <a:ln>
                <a:noFill/>
              </a:ln>
              <a:solidFill>
                <a:schemeClr val="tx1"/>
              </a:solidFill>
              <a:effectLst/>
              <a:uLnTx/>
              <a:uFillTx/>
              <a:latin typeface="+mn-lt"/>
            </a:endParaRPr>
          </a:p>
        </p:txBody>
      </p:sp>
      <p:grpSp>
        <p:nvGrpSpPr>
          <p:cNvPr id="4" name="Google Shape;298;p18">
            <a:extLst>
              <a:ext uri="{FF2B5EF4-FFF2-40B4-BE49-F238E27FC236}">
                <a16:creationId xmlns:a16="http://schemas.microsoft.com/office/drawing/2014/main" id="{F17AE623-458B-BE4A-9FD5-5FB42E391FD5}"/>
              </a:ext>
            </a:extLst>
          </p:cNvPr>
          <p:cNvGrpSpPr/>
          <p:nvPr/>
        </p:nvGrpSpPr>
        <p:grpSpPr>
          <a:xfrm>
            <a:off x="267512" y="3239388"/>
            <a:ext cx="3397881" cy="3117663"/>
            <a:chOff x="401268" y="4077417"/>
            <a:chExt cx="5096822" cy="4676494"/>
          </a:xfrm>
        </p:grpSpPr>
        <p:pic>
          <p:nvPicPr>
            <p:cNvPr id="5" name="Google Shape;299;p18">
              <a:extLst>
                <a:ext uri="{FF2B5EF4-FFF2-40B4-BE49-F238E27FC236}">
                  <a16:creationId xmlns:a16="http://schemas.microsoft.com/office/drawing/2014/main" id="{FC93D25B-0B9A-0578-64BD-EDA8B567810A}"/>
                </a:ext>
              </a:extLst>
            </p:cNvPr>
            <p:cNvPicPr preferRelativeResize="0"/>
            <p:nvPr/>
          </p:nvPicPr>
          <p:blipFill rotWithShape="1">
            <a:blip r:embed="rId4">
              <a:alphaModFix/>
            </a:blip>
            <a:srcRect/>
            <a:stretch/>
          </p:blipFill>
          <p:spPr>
            <a:xfrm>
              <a:off x="401268" y="4077417"/>
              <a:ext cx="5096822" cy="3822617"/>
            </a:xfrm>
            <a:prstGeom prst="rect">
              <a:avLst/>
            </a:prstGeom>
            <a:noFill/>
            <a:ln>
              <a:noFill/>
            </a:ln>
            <a:effectLst>
              <a:outerShdw blurRad="190500" algn="tl" rotWithShape="0">
                <a:srgbClr val="000000">
                  <a:alpha val="69803"/>
                </a:srgbClr>
              </a:outerShdw>
            </a:effectLst>
          </p:spPr>
        </p:pic>
        <p:sp>
          <p:nvSpPr>
            <p:cNvPr id="6" name="Google Shape;300;p18">
              <a:extLst>
                <a:ext uri="{FF2B5EF4-FFF2-40B4-BE49-F238E27FC236}">
                  <a16:creationId xmlns:a16="http://schemas.microsoft.com/office/drawing/2014/main" id="{8F7C857F-0969-769A-845C-835F90198724}"/>
                </a:ext>
              </a:extLst>
            </p:cNvPr>
            <p:cNvSpPr/>
            <p:nvPr/>
          </p:nvSpPr>
          <p:spPr>
            <a:xfrm>
              <a:off x="689488" y="7658100"/>
              <a:ext cx="4520381" cy="1095811"/>
            </a:xfrm>
            <a:prstGeom prst="roundRect">
              <a:avLst>
                <a:gd name="adj" fmla="val 9865"/>
              </a:avLst>
            </a:prstGeom>
            <a:solidFill>
              <a:srgbClr val="FFFFFF"/>
            </a:solidFill>
            <a:ln w="38100" cap="flat" cmpd="sng">
              <a:solidFill>
                <a:srgbClr val="89543D"/>
              </a:solid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a:ln>
                    <a:noFill/>
                  </a:ln>
                  <a:solidFill>
                    <a:schemeClr val="tx1"/>
                  </a:solidFill>
                  <a:effectLst/>
                  <a:uLnTx/>
                  <a:uFillTx/>
                  <a:latin typeface="+mn-lt"/>
                </a:rPr>
                <a:t>Làm chín thức ăn</a:t>
              </a:r>
              <a:endParaRPr kumimoji="0" sz="2400" b="0" i="0" u="none" strike="noStrike" kern="0" cap="none" spc="0" normalizeH="0" baseline="0" noProof="0">
                <a:ln>
                  <a:noFill/>
                </a:ln>
                <a:solidFill>
                  <a:schemeClr val="tx1"/>
                </a:solidFill>
                <a:effectLst/>
                <a:uLnTx/>
                <a:uFillTx/>
                <a:latin typeface="+mn-lt"/>
              </a:endParaRPr>
            </a:p>
          </p:txBody>
        </p:sp>
      </p:grpSp>
      <p:grpSp>
        <p:nvGrpSpPr>
          <p:cNvPr id="7" name="Google Shape;301;p18">
            <a:extLst>
              <a:ext uri="{FF2B5EF4-FFF2-40B4-BE49-F238E27FC236}">
                <a16:creationId xmlns:a16="http://schemas.microsoft.com/office/drawing/2014/main" id="{7E0B04C9-9162-D773-189D-6EEE302608A2}"/>
              </a:ext>
            </a:extLst>
          </p:cNvPr>
          <p:cNvGrpSpPr/>
          <p:nvPr/>
        </p:nvGrpSpPr>
        <p:grpSpPr>
          <a:xfrm>
            <a:off x="3855082" y="3261015"/>
            <a:ext cx="4309255" cy="3096035"/>
            <a:chOff x="5782622" y="4109858"/>
            <a:chExt cx="6463883" cy="4644052"/>
          </a:xfrm>
        </p:grpSpPr>
        <p:pic>
          <p:nvPicPr>
            <p:cNvPr id="8" name="Google Shape;302;p18">
              <a:extLst>
                <a:ext uri="{FF2B5EF4-FFF2-40B4-BE49-F238E27FC236}">
                  <a16:creationId xmlns:a16="http://schemas.microsoft.com/office/drawing/2014/main" id="{4F683545-CE03-9C37-8ACF-DBFB829151F6}"/>
                </a:ext>
              </a:extLst>
            </p:cNvPr>
            <p:cNvPicPr preferRelativeResize="0"/>
            <p:nvPr/>
          </p:nvPicPr>
          <p:blipFill rotWithShape="1">
            <a:blip r:embed="rId5">
              <a:alphaModFix/>
            </a:blip>
            <a:srcRect t="11337"/>
            <a:stretch/>
          </p:blipFill>
          <p:spPr>
            <a:xfrm>
              <a:off x="5782622" y="4109858"/>
              <a:ext cx="6463883" cy="3822616"/>
            </a:xfrm>
            <a:prstGeom prst="rect">
              <a:avLst/>
            </a:prstGeom>
            <a:noFill/>
            <a:ln>
              <a:noFill/>
            </a:ln>
            <a:effectLst>
              <a:outerShdw blurRad="190500" algn="tl" rotWithShape="0">
                <a:srgbClr val="000000">
                  <a:alpha val="69803"/>
                </a:srgbClr>
              </a:outerShdw>
            </a:effectLst>
          </p:spPr>
        </p:pic>
        <p:sp>
          <p:nvSpPr>
            <p:cNvPr id="9" name="Google Shape;303;p18">
              <a:extLst>
                <a:ext uri="{FF2B5EF4-FFF2-40B4-BE49-F238E27FC236}">
                  <a16:creationId xmlns:a16="http://schemas.microsoft.com/office/drawing/2014/main" id="{A079F209-E6E8-BB03-0FA6-9B31A539A6E9}"/>
                </a:ext>
              </a:extLst>
            </p:cNvPr>
            <p:cNvSpPr/>
            <p:nvPr/>
          </p:nvSpPr>
          <p:spPr>
            <a:xfrm>
              <a:off x="6832088" y="7658099"/>
              <a:ext cx="4520381" cy="1095811"/>
            </a:xfrm>
            <a:prstGeom prst="roundRect">
              <a:avLst>
                <a:gd name="adj" fmla="val 9865"/>
              </a:avLst>
            </a:prstGeom>
            <a:solidFill>
              <a:srgbClr val="FFFFFF"/>
            </a:solidFill>
            <a:ln w="38100" cap="flat" cmpd="sng">
              <a:solidFill>
                <a:srgbClr val="89543D"/>
              </a:solid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a:ln>
                    <a:noFill/>
                  </a:ln>
                  <a:solidFill>
                    <a:schemeClr val="tx1"/>
                  </a:solidFill>
                  <a:effectLst/>
                  <a:uLnTx/>
                  <a:uFillTx/>
                  <a:latin typeface="+mn-lt"/>
                </a:rPr>
                <a:t>Giữ ấm</a:t>
              </a:r>
              <a:endParaRPr kumimoji="0" sz="2400" b="0" i="0" u="none" strike="noStrike" kern="0" cap="none" spc="0" normalizeH="0" baseline="0" noProof="0">
                <a:ln>
                  <a:noFill/>
                </a:ln>
                <a:solidFill>
                  <a:schemeClr val="tx1"/>
                </a:solidFill>
                <a:effectLst/>
                <a:uLnTx/>
                <a:uFillTx/>
                <a:latin typeface="+mn-lt"/>
              </a:endParaRPr>
            </a:p>
          </p:txBody>
        </p:sp>
      </p:grpSp>
      <p:grpSp>
        <p:nvGrpSpPr>
          <p:cNvPr id="10" name="Google Shape;304;p18">
            <a:extLst>
              <a:ext uri="{FF2B5EF4-FFF2-40B4-BE49-F238E27FC236}">
                <a16:creationId xmlns:a16="http://schemas.microsoft.com/office/drawing/2014/main" id="{95F93B98-1B6F-09B6-630E-B1CBD0ED9D28}"/>
              </a:ext>
            </a:extLst>
          </p:cNvPr>
          <p:cNvGrpSpPr/>
          <p:nvPr/>
        </p:nvGrpSpPr>
        <p:grpSpPr>
          <a:xfrm>
            <a:off x="8432800" y="3241081"/>
            <a:ext cx="3492701" cy="3115968"/>
            <a:chOff x="12649200" y="4079957"/>
            <a:chExt cx="5239052" cy="4673952"/>
          </a:xfrm>
        </p:grpSpPr>
        <p:pic>
          <p:nvPicPr>
            <p:cNvPr id="11" name="Google Shape;305;p18">
              <a:extLst>
                <a:ext uri="{FF2B5EF4-FFF2-40B4-BE49-F238E27FC236}">
                  <a16:creationId xmlns:a16="http://schemas.microsoft.com/office/drawing/2014/main" id="{BEA82DF9-CFC1-78C0-9F59-7BAFDFAF6290}"/>
                </a:ext>
              </a:extLst>
            </p:cNvPr>
            <p:cNvPicPr preferRelativeResize="0"/>
            <p:nvPr/>
          </p:nvPicPr>
          <p:blipFill rotWithShape="1">
            <a:blip r:embed="rId6">
              <a:alphaModFix/>
            </a:blip>
            <a:srcRect/>
            <a:stretch/>
          </p:blipFill>
          <p:spPr>
            <a:xfrm>
              <a:off x="12649200" y="4079957"/>
              <a:ext cx="5239052" cy="3852517"/>
            </a:xfrm>
            <a:prstGeom prst="rect">
              <a:avLst/>
            </a:prstGeom>
            <a:noFill/>
            <a:ln>
              <a:noFill/>
            </a:ln>
            <a:effectLst>
              <a:outerShdw blurRad="190500" algn="tl" rotWithShape="0">
                <a:srgbClr val="000000">
                  <a:alpha val="69803"/>
                </a:srgbClr>
              </a:outerShdw>
            </a:effectLst>
          </p:spPr>
        </p:pic>
        <p:sp>
          <p:nvSpPr>
            <p:cNvPr id="12" name="Google Shape;306;p18">
              <a:extLst>
                <a:ext uri="{FF2B5EF4-FFF2-40B4-BE49-F238E27FC236}">
                  <a16:creationId xmlns:a16="http://schemas.microsoft.com/office/drawing/2014/main" id="{CFA893ED-BCB2-F5F1-02EE-7B60F10399B1}"/>
                </a:ext>
              </a:extLst>
            </p:cNvPr>
            <p:cNvSpPr/>
            <p:nvPr/>
          </p:nvSpPr>
          <p:spPr>
            <a:xfrm>
              <a:off x="13188548" y="7658098"/>
              <a:ext cx="4520381" cy="1095811"/>
            </a:xfrm>
            <a:prstGeom prst="roundRect">
              <a:avLst>
                <a:gd name="adj" fmla="val 9865"/>
              </a:avLst>
            </a:prstGeom>
            <a:solidFill>
              <a:srgbClr val="FFFFFF"/>
            </a:solidFill>
            <a:ln w="38100" cap="flat" cmpd="sng">
              <a:solidFill>
                <a:srgbClr val="89543D"/>
              </a:solid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vi-VN" sz="2400" b="0" i="0" u="none" strike="noStrike" kern="0" cap="none" spc="0" normalizeH="0" baseline="0" noProof="0">
                  <a:ln>
                    <a:noFill/>
                  </a:ln>
                  <a:solidFill>
                    <a:schemeClr val="tx1"/>
                  </a:solidFill>
                  <a:effectLst/>
                  <a:uLnTx/>
                  <a:uFillTx/>
                  <a:latin typeface="+mn-lt"/>
                </a:rPr>
                <a:t>Soi sáng</a:t>
              </a:r>
              <a:endParaRPr kumimoji="0" sz="2400" b="0" i="0" u="none" strike="noStrike" kern="0" cap="none" spc="0" normalizeH="0" baseline="0" noProof="0">
                <a:ln>
                  <a:noFill/>
                </a:ln>
                <a:solidFill>
                  <a:schemeClr val="tx1"/>
                </a:solidFill>
                <a:effectLst/>
                <a:uLnTx/>
                <a:uFillTx/>
                <a:latin typeface="+mn-lt"/>
              </a:endParaRPr>
            </a:p>
          </p:txBody>
        </p:sp>
      </p:grpSp>
    </p:spTree>
    <p:extLst>
      <p:ext uri="{BB962C8B-B14F-4D97-AF65-F5344CB8AC3E}">
        <p14:creationId xmlns:p14="http://schemas.microsoft.com/office/powerpoint/2010/main" val="3194296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30"/>
        <p:cNvGrpSpPr/>
        <p:nvPr/>
      </p:nvGrpSpPr>
      <p:grpSpPr>
        <a:xfrm>
          <a:off x="0" y="0"/>
          <a:ext cx="0" cy="0"/>
          <a:chOff x="0" y="0"/>
          <a:chExt cx="0" cy="0"/>
        </a:xfrm>
      </p:grpSpPr>
      <p:pic>
        <p:nvPicPr>
          <p:cNvPr id="2" name="Picture 4">
            <a:hlinkClick r:id="rId4"/>
            <a:extLst>
              <a:ext uri="{FF2B5EF4-FFF2-40B4-BE49-F238E27FC236}">
                <a16:creationId xmlns:a16="http://schemas.microsoft.com/office/drawing/2014/main" id="{1C98FC0D-FB32-E540-A35B-403AAA40CBE7}"/>
              </a:ext>
            </a:extLst>
          </p:cNvPr>
          <p:cNvPicPr>
            <a:picLocks noChangeAspect="1"/>
          </p:cNvPicPr>
          <p:nvPr/>
        </p:nvPicPr>
        <p:blipFill>
          <a:blip r:embed="rId5"/>
          <a:stretch>
            <a:fillRect/>
          </a:stretch>
        </p:blipFill>
        <p:spPr>
          <a:xfrm>
            <a:off x="4800724" y="3066233"/>
            <a:ext cx="2590551" cy="1574006"/>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35"/>
        <p:cNvGrpSpPr/>
        <p:nvPr/>
      </p:nvGrpSpPr>
      <p:grpSpPr>
        <a:xfrm>
          <a:off x="0" y="0"/>
          <a:ext cx="0" cy="0"/>
          <a:chOff x="0" y="0"/>
          <a:chExt cx="0" cy="0"/>
        </a:xfrm>
      </p:grpSpPr>
      <p:sp>
        <p:nvSpPr>
          <p:cNvPr id="3" name="Google Shape;314;p21">
            <a:extLst>
              <a:ext uri="{FF2B5EF4-FFF2-40B4-BE49-F238E27FC236}">
                <a16:creationId xmlns:a16="http://schemas.microsoft.com/office/drawing/2014/main" id="{5F3AFEBE-2B85-FB46-A6B4-8FD40F753D13}"/>
              </a:ext>
            </a:extLst>
          </p:cNvPr>
          <p:cNvSpPr/>
          <p:nvPr/>
        </p:nvSpPr>
        <p:spPr>
          <a:xfrm>
            <a:off x="6096000" y="4355271"/>
            <a:ext cx="4922000" cy="1500000"/>
          </a:xfrm>
          <a:prstGeom prst="roundRect">
            <a:avLst>
              <a:gd name="adj" fmla="val 16667"/>
            </a:avLst>
          </a:prstGeom>
          <a:solidFill>
            <a:srgbClr val="D1A997"/>
          </a:solidFill>
          <a:ln w="25400" cap="flat" cmpd="sng">
            <a:no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mn-lt"/>
              </a:rPr>
              <a:t>Chuẩn bị</a:t>
            </a:r>
            <a:r>
              <a:rPr kumimoji="0" lang="vi-VN" sz="2400" b="1" i="0" u="none" strike="noStrike" kern="0" cap="none" spc="0" normalizeH="0" baseline="0" noProof="0" dirty="0">
                <a:ln>
                  <a:noFill/>
                </a:ln>
                <a:solidFill>
                  <a:schemeClr val="tx1"/>
                </a:solidFill>
                <a:effectLst/>
                <a:uLnTx/>
                <a:uFillTx/>
                <a:latin typeface="+mn-lt"/>
              </a:rPr>
              <a:t> </a:t>
            </a:r>
            <a:r>
              <a:rPr kumimoji="0" lang="vi-VN" sz="2400" i="0" u="none" strike="noStrike" kern="0" cap="none" spc="0" normalizeH="0" baseline="0" noProof="0" dirty="0">
                <a:ln>
                  <a:noFill/>
                </a:ln>
                <a:solidFill>
                  <a:schemeClr val="tx1"/>
                </a:solidFill>
                <a:effectLst/>
                <a:uLnTx/>
                <a:uFillTx/>
                <a:latin typeface="+mn-lt"/>
              </a:rPr>
              <a:t>Bài đọc 2:</a:t>
            </a:r>
            <a:endParaRPr kumimoji="0" sz="2400" i="0" u="none" strike="noStrike" kern="0" cap="none" spc="0" normalizeH="0" baseline="0" noProof="0" dirty="0">
              <a:ln>
                <a:noFill/>
              </a:ln>
              <a:solidFill>
                <a:schemeClr val="tx1"/>
              </a:solidFill>
              <a:effectLst/>
              <a:uLnTx/>
              <a:uFillTx/>
              <a:latin typeface="+mn-lt"/>
            </a:endParaRPr>
          </a:p>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1" i="0" u="none" strike="noStrike" kern="0" cap="none" spc="0" normalizeH="0" baseline="0" noProof="0" dirty="0">
                <a:ln>
                  <a:noFill/>
                </a:ln>
                <a:solidFill>
                  <a:schemeClr val="tx1"/>
                </a:solidFill>
                <a:effectLst/>
                <a:uLnTx/>
                <a:uFillTx/>
                <a:latin typeface="+mn-lt"/>
              </a:rPr>
              <a:t> Sáng tạo vì cuộc sống</a:t>
            </a:r>
            <a:endParaRPr kumimoji="0" sz="2400" b="1" i="0" u="none" strike="noStrike" kern="0" cap="none" spc="0" normalizeH="0" baseline="0" noProof="0" dirty="0">
              <a:ln>
                <a:noFill/>
              </a:ln>
              <a:solidFill>
                <a:schemeClr val="tx1"/>
              </a:solidFill>
              <a:effectLst/>
              <a:uLnTx/>
              <a:uFillTx/>
              <a:latin typeface="+mn-lt"/>
            </a:endParaRPr>
          </a:p>
        </p:txBody>
      </p:sp>
      <p:pic>
        <p:nvPicPr>
          <p:cNvPr id="4" name="Google Shape;315;p21">
            <a:extLst>
              <a:ext uri="{FF2B5EF4-FFF2-40B4-BE49-F238E27FC236}">
                <a16:creationId xmlns:a16="http://schemas.microsoft.com/office/drawing/2014/main" id="{DE187EC6-D539-62D1-FA85-E6802478E9E6}"/>
              </a:ext>
            </a:extLst>
          </p:cNvPr>
          <p:cNvPicPr preferRelativeResize="0"/>
          <p:nvPr/>
        </p:nvPicPr>
        <p:blipFill rotWithShape="1">
          <a:blip r:embed="rId4">
            <a:alphaModFix/>
          </a:blip>
          <a:srcRect/>
          <a:stretch/>
        </p:blipFill>
        <p:spPr>
          <a:xfrm>
            <a:off x="-170078" y="2512946"/>
            <a:ext cx="6132577" cy="4345054"/>
          </a:xfrm>
          <a:prstGeom prst="rect">
            <a:avLst/>
          </a:prstGeom>
          <a:noFill/>
          <a:ln>
            <a:noFill/>
          </a:ln>
          <a:effectLst>
            <a:outerShdw blurRad="190500" algn="tl" rotWithShape="0">
              <a:srgbClr val="000000">
                <a:alpha val="69803"/>
              </a:srgbClr>
            </a:outerShdw>
          </a:effectLst>
        </p:spPr>
      </p:pic>
      <p:sp>
        <p:nvSpPr>
          <p:cNvPr id="5" name="Google Shape;316;p21">
            <a:extLst>
              <a:ext uri="{FF2B5EF4-FFF2-40B4-BE49-F238E27FC236}">
                <a16:creationId xmlns:a16="http://schemas.microsoft.com/office/drawing/2014/main" id="{3CB2902C-19A9-FC1F-F739-93CD046F4E4D}"/>
              </a:ext>
            </a:extLst>
          </p:cNvPr>
          <p:cNvSpPr/>
          <p:nvPr/>
        </p:nvSpPr>
        <p:spPr>
          <a:xfrm>
            <a:off x="6096000" y="2077949"/>
            <a:ext cx="4922000" cy="1500000"/>
          </a:xfrm>
          <a:prstGeom prst="roundRect">
            <a:avLst>
              <a:gd name="adj" fmla="val 16667"/>
            </a:avLst>
          </a:prstGeom>
          <a:solidFill>
            <a:srgbClr val="D1A997"/>
          </a:solidFill>
          <a:ln w="25400" cap="flat" cmpd="sng">
            <a:noFill/>
            <a:prstDash val="solid"/>
            <a:round/>
            <a:headEnd type="none" w="sm" len="sm"/>
            <a:tailEnd type="none" w="sm" len="sm"/>
          </a:ln>
        </p:spPr>
        <p:txBody>
          <a:bodyPr spcFirstLastPara="1" wrap="square" lIns="60950" tIns="30467" rIns="60950" bIns="30467" anchor="ctr" anchorCtr="0">
            <a:noAutofit/>
          </a:bodyPr>
          <a:lstStyle/>
          <a:p>
            <a:pPr marL="0" marR="0" lvl="0" indent="0" algn="ctr" defTabSz="914400" eaLnBrk="1" fontAlgn="auto" latinLnBrk="0" hangingPunct="1">
              <a:lnSpc>
                <a:spcPct val="150000"/>
              </a:lnSpc>
              <a:spcBef>
                <a:spcPts val="0"/>
              </a:spcBef>
              <a:spcAft>
                <a:spcPts val="0"/>
              </a:spcAft>
              <a:buClrTx/>
              <a:buSzTx/>
              <a:buFontTx/>
              <a:buNone/>
              <a:tabLst/>
              <a:defRPr/>
            </a:pPr>
            <a:r>
              <a:rPr kumimoji="0" lang="vi-VN" sz="2400" b="0" i="0" u="none" strike="noStrike" kern="0" cap="none" spc="0" normalizeH="0" baseline="0" noProof="0" dirty="0">
                <a:ln>
                  <a:noFill/>
                </a:ln>
                <a:solidFill>
                  <a:schemeClr val="tx1"/>
                </a:solidFill>
                <a:effectLst/>
                <a:uLnTx/>
                <a:uFillTx/>
                <a:latin typeface="+mn-lt"/>
              </a:rPr>
              <a:t>Luyện tập kể chuyện cho người thân cùng nghe</a:t>
            </a:r>
            <a:endParaRPr kumimoji="0" sz="2400" b="1" i="0" u="none" strike="noStrike" kern="0" cap="none" spc="0" normalizeH="0" baseline="0" noProof="0" dirty="0">
              <a:ln>
                <a:noFill/>
              </a:ln>
              <a:solidFill>
                <a:schemeClr val="tx1"/>
              </a:solidFill>
              <a:effectLst/>
              <a:uLnTx/>
              <a:uFillTx/>
              <a:latin typeface="+mn-lt"/>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500" fill="hold"/>
                                        <p:tgtEl>
                                          <p:spTgt spid="3"/>
                                        </p:tgtEl>
                                        <p:attrNameLst>
                                          <p:attrName>ppt_x</p:attrName>
                                        </p:attrNameLst>
                                      </p:cBhvr>
                                      <p:tavLst>
                                        <p:tav tm="0">
                                          <p:val>
                                            <p:strVal val="#ppt_x"/>
                                          </p:val>
                                        </p:tav>
                                        <p:tav tm="100000">
                                          <p:val>
                                            <p:strVal val="#ppt_x"/>
                                          </p:val>
                                        </p:tav>
                                      </p:tavLst>
                                    </p:anim>
                                    <p:anim calcmode="lin" valueType="num">
                                      <p:cBhvr additive="base">
                                        <p:cTn id="1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9"/>
        <p:cNvGrpSpPr/>
        <p:nvPr/>
      </p:nvGrpSpPr>
      <p:grpSpPr>
        <a:xfrm>
          <a:off x="0" y="0"/>
          <a:ext cx="0" cy="0"/>
          <a:chOff x="0" y="0"/>
          <a:chExt cx="0" cy="0"/>
        </a:xfrm>
      </p:grpSpPr>
      <p:sp>
        <p:nvSpPr>
          <p:cNvPr id="350" name="Google Shape;350;p24"/>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51" name="Google Shape;351;p24"/>
          <p:cNvSpPr txBox="1"/>
          <p:nvPr/>
        </p:nvSpPr>
        <p:spPr>
          <a:xfrm>
            <a:off x="454403" y="574846"/>
            <a:ext cx="11367083" cy="141199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1" i="0" u="none" strike="noStrike" cap="none">
                <a:solidFill>
                  <a:srgbClr val="833C0B"/>
                </a:solidFill>
                <a:latin typeface="Arial"/>
                <a:ea typeface="Arial"/>
                <a:cs typeface="Arial"/>
                <a:sym typeface="Arial"/>
              </a:rPr>
              <a:t>Để kết nối cộng đồng giáo viên và nhận thêm nhiều tài liệu giảng dạy, </a:t>
            </a:r>
            <a:endParaRPr/>
          </a:p>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a:solidFill>
                  <a:srgbClr val="833C0B"/>
                </a:solidFill>
                <a:latin typeface="Arial"/>
                <a:ea typeface="Arial"/>
                <a:cs typeface="Arial"/>
                <a:sym typeface="Arial"/>
              </a:rPr>
              <a:t>mời quý thầy cô tham gia Group Facebook</a:t>
            </a:r>
            <a:endParaRPr/>
          </a:p>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a:solidFill>
                  <a:srgbClr val="833C0B"/>
                </a:solidFill>
                <a:latin typeface="Arial"/>
                <a:ea typeface="Arial"/>
                <a:cs typeface="Arial"/>
                <a:sym typeface="Arial"/>
              </a:rPr>
              <a:t>theo đường link:  </a:t>
            </a:r>
            <a:endParaRPr/>
          </a:p>
        </p:txBody>
      </p:sp>
      <p:sp>
        <p:nvSpPr>
          <p:cNvPr id="352" name="Google Shape;352;p24"/>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Calibri"/>
              <a:buNone/>
            </a:pPr>
            <a:endParaRPr sz="1800" b="0" i="0" u="none" strike="noStrike" cap="none">
              <a:solidFill>
                <a:srgbClr val="FFFFFF"/>
              </a:solidFill>
              <a:latin typeface="Calibri"/>
              <a:ea typeface="Calibri"/>
              <a:cs typeface="Calibri"/>
              <a:sym typeface="Calibri"/>
            </a:endParaRPr>
          </a:p>
        </p:txBody>
      </p:sp>
      <p:sp>
        <p:nvSpPr>
          <p:cNvPr id="353" name="Google Shape;353;p24">
            <a:hlinkClick r:id="rId4"/>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833C0B"/>
              </a:buClr>
              <a:buSzPts val="2400"/>
              <a:buFont typeface="Arial"/>
              <a:buNone/>
            </a:pPr>
            <a:r>
              <a:rPr lang="en-US" sz="2400" b="1" i="0" u="sng" strike="noStrike" cap="none">
                <a:solidFill>
                  <a:srgbClr val="833C0B"/>
                </a:solidFill>
                <a:latin typeface="Arial"/>
                <a:ea typeface="Arial"/>
                <a:cs typeface="Arial"/>
                <a:sym typeface="Arial"/>
              </a:rPr>
              <a:t>Hoc10 – Đồng hành cùng giáo viên tiểu học</a:t>
            </a:r>
            <a:endParaRPr/>
          </a:p>
        </p:txBody>
      </p:sp>
      <p:sp>
        <p:nvSpPr>
          <p:cNvPr id="354" name="Google Shape;354;p24"/>
          <p:cNvSpPr txBox="1"/>
          <p:nvPr/>
        </p:nvSpPr>
        <p:spPr>
          <a:xfrm>
            <a:off x="4011326" y="2381351"/>
            <a:ext cx="4321723" cy="488660"/>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Clr>
                <a:srgbClr val="833C0B"/>
              </a:buClr>
              <a:buSzPts val="2000"/>
              <a:buFont typeface="Arial"/>
              <a:buNone/>
            </a:pPr>
            <a:r>
              <a:rPr lang="en-US" sz="2000" b="0" i="0" u="none" strike="noStrike" cap="none">
                <a:solidFill>
                  <a:srgbClr val="833C0B"/>
                </a:solidFill>
                <a:latin typeface="Arial"/>
                <a:ea typeface="Arial"/>
                <a:cs typeface="Arial"/>
                <a:sym typeface="Arial"/>
              </a:rPr>
              <a:t>Hoặc truy cập qua QR code</a:t>
            </a:r>
            <a:endParaRPr/>
          </a:p>
        </p:txBody>
      </p:sp>
      <p:pic>
        <p:nvPicPr>
          <p:cNvPr id="355" name="Google Shape;355;p24"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356" name="Google Shape;356;p24"/>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p:transition>
    <p:fade/>
  </p:transition>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2 Tùy chỉnh">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37</TotalTime>
  <Words>640</Words>
  <Application>Microsoft Office PowerPoint</Application>
  <PresentationFormat>Widescreen</PresentationFormat>
  <Paragraphs>49</Paragraphs>
  <Slides>25</Slides>
  <Notes>25</Notes>
  <HiddenSlides>0</HiddenSlides>
  <MMClips>1</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25</vt:i4>
      </vt:variant>
    </vt:vector>
  </HeadingPairs>
  <TitlesOfParts>
    <vt:vector size="31" baseType="lpstr">
      <vt:lpstr>Arial</vt:lpstr>
      <vt:lpstr>Calibri</vt:lpstr>
      <vt:lpstr>UTM Avo</vt:lpstr>
      <vt:lpstr>2_Office Theme</vt:lpstr>
      <vt:lpstr>Office Theme</vt:lpstr>
      <vt:lpstr>1_Office Theme</vt:lpstr>
      <vt:lpstr>TIẾNG VIỆT 4           Tập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TIẾNG VIỆT 4           Tập 1</dc:title>
  <dc:creator>OnePercent</dc:creator>
  <cp:lastModifiedBy>OnePercent</cp:lastModifiedBy>
  <cp:revision>4</cp:revision>
  <dcterms:created xsi:type="dcterms:W3CDTF">2023-10-19T01:39:18Z</dcterms:created>
  <dcterms:modified xsi:type="dcterms:W3CDTF">2024-02-23T03:05:04Z</dcterms:modified>
</cp:coreProperties>
</file>