
<file path=[Content_Types].xml><?xml version="1.0" encoding="utf-8"?>
<Types xmlns="http://schemas.openxmlformats.org/package/2006/content-types">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2"/>
  </p:notesMasterIdLst>
  <p:sldIdLst>
    <p:sldId id="256" r:id="rId3"/>
    <p:sldId id="271" r:id="rId4"/>
    <p:sldId id="272" r:id="rId5"/>
    <p:sldId id="304" r:id="rId6"/>
    <p:sldId id="305" r:id="rId7"/>
    <p:sldId id="274" r:id="rId8"/>
    <p:sldId id="275" r:id="rId9"/>
    <p:sldId id="276" r:id="rId10"/>
    <p:sldId id="306" r:id="rId11"/>
    <p:sldId id="307" r:id="rId12"/>
    <p:sldId id="308" r:id="rId13"/>
    <p:sldId id="291" r:id="rId14"/>
    <p:sldId id="313" r:id="rId15"/>
    <p:sldId id="314" r:id="rId16"/>
    <p:sldId id="315" r:id="rId17"/>
    <p:sldId id="280" r:id="rId18"/>
    <p:sldId id="316" r:id="rId19"/>
    <p:sldId id="317" r:id="rId20"/>
    <p:sldId id="309" r:id="rId21"/>
    <p:sldId id="319" r:id="rId22"/>
    <p:sldId id="320" r:id="rId23"/>
    <p:sldId id="321" r:id="rId24"/>
    <p:sldId id="322" r:id="rId25"/>
    <p:sldId id="281" r:id="rId26"/>
    <p:sldId id="323" r:id="rId27"/>
    <p:sldId id="279" r:id="rId28"/>
    <p:sldId id="303" r:id="rId29"/>
    <p:sldId id="269" r:id="rId30"/>
    <p:sldId id="270"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8" autoAdjust="0"/>
    <p:restoredTop sz="95846"/>
  </p:normalViewPr>
  <p:slideViewPr>
    <p:cSldViewPr snapToGrid="0" showGuides="1">
      <p:cViewPr varScale="1">
        <p:scale>
          <a:sx n="106" d="100"/>
          <a:sy n="106" d="100"/>
        </p:scale>
        <p:origin x="708" y="96"/>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vi-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5AC7F5-9B23-5941-B496-26F14A3A4B9B}" type="datetimeFigureOut">
              <a:rPr lang="vi-VN" smtClean="0"/>
              <a:t>24/02/2024</a:t>
            </a:fld>
            <a:endParaRPr lang="vi-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vi-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vi-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354EF2-3B90-5846-9514-F3737366C29D}" type="slidenum">
              <a:rPr lang="vi-VN" smtClean="0"/>
              <a:t>‹#›</a:t>
            </a:fld>
            <a:endParaRPr lang="vi-VN"/>
          </a:p>
        </p:txBody>
      </p:sp>
    </p:spTree>
    <p:extLst>
      <p:ext uri="{BB962C8B-B14F-4D97-AF65-F5344CB8AC3E}">
        <p14:creationId xmlns:p14="http://schemas.microsoft.com/office/powerpoint/2010/main" val="3064675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354EF2-3B90-5846-9514-F3737366C29D}" type="slidenum">
              <a:rPr lang="vi-VN" smtClean="0"/>
              <a:t>9</a:t>
            </a:fld>
            <a:endParaRPr lang="vi-VN"/>
          </a:p>
        </p:txBody>
      </p:sp>
    </p:spTree>
    <p:extLst>
      <p:ext uri="{BB962C8B-B14F-4D97-AF65-F5344CB8AC3E}">
        <p14:creationId xmlns:p14="http://schemas.microsoft.com/office/powerpoint/2010/main" val="29857695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2" name="Google Shape;23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58" name="Google Shape;25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8" name="Google Shape;27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8" name="Google Shape;27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310420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8" name="Google Shape;27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217769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8" name="Google Shape;27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417945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8" name="Google Shape;27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372649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2/24/2024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2/24/2024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2/24/2024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2/24/2024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2/24/2024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2/24/2024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2/24/2024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2/24/2024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2/24/2024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2/24/2024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2/24/2024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slide">
    <p:spTree>
      <p:nvGrpSpPr>
        <p:cNvPr id="1" name="Shape 8"/>
        <p:cNvGrpSpPr/>
        <p:nvPr/>
      </p:nvGrpSpPr>
      <p:grpSpPr>
        <a:xfrm>
          <a:off x="0" y="0"/>
          <a:ext cx="0" cy="0"/>
          <a:chOff x="0" y="0"/>
          <a:chExt cx="0" cy="0"/>
        </a:xfrm>
      </p:grpSpPr>
      <p:sp>
        <p:nvSpPr>
          <p:cNvPr id="9" name="Google Shape;9;p2"/>
          <p:cNvSpPr/>
          <p:nvPr/>
        </p:nvSpPr>
        <p:spPr>
          <a:xfrm>
            <a:off x="382500" y="784933"/>
            <a:ext cx="5877600" cy="4851200"/>
          </a:xfrm>
          <a:prstGeom prst="round2DiagRect">
            <a:avLst>
              <a:gd name="adj1" fmla="val 16667"/>
              <a:gd name="adj2" fmla="val 0"/>
            </a:avLst>
          </a:prstGeom>
          <a:noFill/>
          <a:ln w="9525" cap="flat" cmpd="sng">
            <a:solidFill>
              <a:schemeClr val="accent1"/>
            </a:solidFill>
            <a:prstDash val="dash"/>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 name="Google Shape;10;p2"/>
          <p:cNvSpPr/>
          <p:nvPr/>
        </p:nvSpPr>
        <p:spPr>
          <a:xfrm>
            <a:off x="589167" y="990600"/>
            <a:ext cx="5877600" cy="4851200"/>
          </a:xfrm>
          <a:prstGeom prst="round2DiagRect">
            <a:avLst>
              <a:gd name="adj1" fmla="val 16667"/>
              <a:gd name="adj2" fmla="val 0"/>
            </a:avLst>
          </a:pr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 name="Google Shape;11;p2"/>
          <p:cNvSpPr txBox="1">
            <a:spLocks noGrp="1"/>
          </p:cNvSpPr>
          <p:nvPr>
            <p:ph type="ctrTitle"/>
          </p:nvPr>
        </p:nvSpPr>
        <p:spPr>
          <a:xfrm>
            <a:off x="960000" y="1752217"/>
            <a:ext cx="5136000" cy="2736800"/>
          </a:xfrm>
          <a:prstGeom prst="rect">
            <a:avLst/>
          </a:prstGeom>
          <a:ln>
            <a:noFill/>
          </a:ln>
        </p:spPr>
        <p:txBody>
          <a:bodyPr spcFirstLastPara="1" wrap="square" lIns="91425" tIns="91425" rIns="91425" bIns="91425" anchor="b" anchorCtr="0">
            <a:noAutofit/>
          </a:bodyPr>
          <a:lstStyle>
            <a:lvl1pPr lvl="0" algn="ctr" rtl="0">
              <a:spcBef>
                <a:spcPts val="0"/>
              </a:spcBef>
              <a:spcAft>
                <a:spcPts val="0"/>
              </a:spcAft>
              <a:buSzPts val="4800"/>
              <a:buNone/>
              <a:defRPr sz="3733"/>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12" name="Google Shape;12;p2"/>
          <p:cNvSpPr/>
          <p:nvPr/>
        </p:nvSpPr>
        <p:spPr>
          <a:xfrm>
            <a:off x="5517433" y="5898467"/>
            <a:ext cx="1902400" cy="1902400"/>
          </a:xfrm>
          <a:prstGeom prst="ellipse">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 name="Google Shape;13;p2"/>
          <p:cNvSpPr/>
          <p:nvPr/>
        </p:nvSpPr>
        <p:spPr>
          <a:xfrm>
            <a:off x="6466767" y="211733"/>
            <a:ext cx="573200" cy="573200"/>
          </a:xfrm>
          <a:prstGeom prst="ellipse">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 name="Google Shape;14;p2"/>
          <p:cNvSpPr/>
          <p:nvPr/>
        </p:nvSpPr>
        <p:spPr>
          <a:xfrm>
            <a:off x="10260233" y="5388000"/>
            <a:ext cx="746000" cy="750000"/>
          </a:xfrm>
          <a:prstGeom prst="rect">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5" name="Google Shape;15;p2"/>
          <p:cNvSpPr/>
          <p:nvPr/>
        </p:nvSpPr>
        <p:spPr>
          <a:xfrm>
            <a:off x="312767" y="6179200"/>
            <a:ext cx="573200" cy="573200"/>
          </a:xfrm>
          <a:prstGeom prst="mathPlus">
            <a:avLst>
              <a:gd name="adj1" fmla="val 23520"/>
            </a:avLst>
          </a:prstGeom>
          <a:solidFill>
            <a:schemeClr val="accent2">
              <a:alpha val="7277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6" name="Google Shape;16;p2"/>
          <p:cNvSpPr/>
          <p:nvPr/>
        </p:nvSpPr>
        <p:spPr>
          <a:xfrm>
            <a:off x="11164633" y="259000"/>
            <a:ext cx="573200" cy="573200"/>
          </a:xfrm>
          <a:prstGeom prst="mathDivide">
            <a:avLst>
              <a:gd name="adj1" fmla="val 23520"/>
              <a:gd name="adj2" fmla="val 5880"/>
              <a:gd name="adj3" fmla="val 11760"/>
            </a:avLst>
          </a:prstGeom>
          <a:solidFill>
            <a:schemeClr val="accent2">
              <a:alpha val="7277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 name="Google Shape;17;p2"/>
          <p:cNvSpPr txBox="1">
            <a:spLocks noGrp="1"/>
          </p:cNvSpPr>
          <p:nvPr>
            <p:ph type="title" idx="2"/>
          </p:nvPr>
        </p:nvSpPr>
        <p:spPr>
          <a:xfrm>
            <a:off x="960000" y="4706233"/>
            <a:ext cx="5136000" cy="656000"/>
          </a:xfrm>
          <a:prstGeom prst="rect">
            <a:avLst/>
          </a:prstGeom>
        </p:spPr>
        <p:txBody>
          <a:bodyPr spcFirstLastPara="1" wrap="square" lIns="91425" tIns="91425" rIns="91425" bIns="91425" anchor="t" anchorCtr="0">
            <a:noAutofit/>
          </a:bodyPr>
          <a:lstStyle>
            <a:lvl1pPr lvl="0" algn="r" rtl="0">
              <a:lnSpc>
                <a:spcPct val="115000"/>
              </a:lnSpc>
              <a:spcBef>
                <a:spcPts val="0"/>
              </a:spcBef>
              <a:spcAft>
                <a:spcPts val="0"/>
              </a:spcAft>
              <a:buSzPts val="1800"/>
              <a:buNone/>
              <a:defRPr sz="1867">
                <a:latin typeface="Roboto"/>
                <a:ea typeface="Roboto"/>
                <a:cs typeface="Roboto"/>
                <a:sym typeface="Roboto"/>
              </a:defRPr>
            </a:lvl1pPr>
            <a:lvl2pPr lvl="1" rtl="0">
              <a:spcBef>
                <a:spcPts val="2133"/>
              </a:spcBef>
              <a:spcAft>
                <a:spcPts val="0"/>
              </a:spcAft>
              <a:buSzPts val="2800"/>
              <a:buNone/>
              <a:defRPr>
                <a:latin typeface="Roboto"/>
                <a:ea typeface="Roboto"/>
                <a:cs typeface="Roboto"/>
                <a:sym typeface="Roboto"/>
              </a:defRPr>
            </a:lvl2pPr>
            <a:lvl3pPr lvl="2" rtl="0">
              <a:spcBef>
                <a:spcPts val="0"/>
              </a:spcBef>
              <a:spcAft>
                <a:spcPts val="0"/>
              </a:spcAft>
              <a:buSzPts val="2800"/>
              <a:buNone/>
              <a:defRPr>
                <a:latin typeface="Roboto"/>
                <a:ea typeface="Roboto"/>
                <a:cs typeface="Roboto"/>
                <a:sym typeface="Roboto"/>
              </a:defRPr>
            </a:lvl3pPr>
            <a:lvl4pPr lvl="3" rtl="0">
              <a:spcBef>
                <a:spcPts val="0"/>
              </a:spcBef>
              <a:spcAft>
                <a:spcPts val="0"/>
              </a:spcAft>
              <a:buSzPts val="2800"/>
              <a:buNone/>
              <a:defRPr>
                <a:latin typeface="Roboto"/>
                <a:ea typeface="Roboto"/>
                <a:cs typeface="Roboto"/>
                <a:sym typeface="Roboto"/>
              </a:defRPr>
            </a:lvl4pPr>
            <a:lvl5pPr lvl="4" rtl="0">
              <a:spcBef>
                <a:spcPts val="0"/>
              </a:spcBef>
              <a:spcAft>
                <a:spcPts val="0"/>
              </a:spcAft>
              <a:buSzPts val="2800"/>
              <a:buNone/>
              <a:defRPr>
                <a:latin typeface="Roboto"/>
                <a:ea typeface="Roboto"/>
                <a:cs typeface="Roboto"/>
                <a:sym typeface="Roboto"/>
              </a:defRPr>
            </a:lvl5pPr>
            <a:lvl6pPr lvl="5" rtl="0">
              <a:spcBef>
                <a:spcPts val="0"/>
              </a:spcBef>
              <a:spcAft>
                <a:spcPts val="0"/>
              </a:spcAft>
              <a:buSzPts val="2800"/>
              <a:buNone/>
              <a:defRPr>
                <a:latin typeface="Roboto"/>
                <a:ea typeface="Roboto"/>
                <a:cs typeface="Roboto"/>
                <a:sym typeface="Roboto"/>
              </a:defRPr>
            </a:lvl6pPr>
            <a:lvl7pPr lvl="6" rtl="0">
              <a:spcBef>
                <a:spcPts val="0"/>
              </a:spcBef>
              <a:spcAft>
                <a:spcPts val="0"/>
              </a:spcAft>
              <a:buSzPts val="2800"/>
              <a:buNone/>
              <a:defRPr>
                <a:latin typeface="Roboto"/>
                <a:ea typeface="Roboto"/>
                <a:cs typeface="Roboto"/>
                <a:sym typeface="Roboto"/>
              </a:defRPr>
            </a:lvl7pPr>
            <a:lvl8pPr lvl="7" rtl="0">
              <a:spcBef>
                <a:spcPts val="0"/>
              </a:spcBef>
              <a:spcAft>
                <a:spcPts val="0"/>
              </a:spcAft>
              <a:buSzPts val="2800"/>
              <a:buNone/>
              <a:defRPr>
                <a:latin typeface="Roboto"/>
                <a:ea typeface="Roboto"/>
                <a:cs typeface="Roboto"/>
                <a:sym typeface="Roboto"/>
              </a:defRPr>
            </a:lvl8pPr>
            <a:lvl9pPr lvl="8" rtl="0">
              <a:spcBef>
                <a:spcPts val="0"/>
              </a:spcBef>
              <a:spcAft>
                <a:spcPts val="0"/>
              </a:spcAft>
              <a:buSzPts val="2800"/>
              <a:buNone/>
              <a:defRPr>
                <a:latin typeface="Roboto"/>
                <a:ea typeface="Roboto"/>
                <a:cs typeface="Roboto"/>
                <a:sym typeface="Roboto"/>
              </a:defRPr>
            </a:lvl9pPr>
          </a:lstStyle>
          <a:p>
            <a:endParaRPr/>
          </a:p>
        </p:txBody>
      </p:sp>
    </p:spTree>
    <p:extLst>
      <p:ext uri="{BB962C8B-B14F-4D97-AF65-F5344CB8AC3E}">
        <p14:creationId xmlns:p14="http://schemas.microsoft.com/office/powerpoint/2010/main" val="31645882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Title and body" type="tx">
  <p:cSld name="Title and body">
    <p:spTree>
      <p:nvGrpSpPr>
        <p:cNvPr id="1" name="Shape 32"/>
        <p:cNvGrpSpPr/>
        <p:nvPr/>
      </p:nvGrpSpPr>
      <p:grpSpPr>
        <a:xfrm>
          <a:off x="0" y="0"/>
          <a:ext cx="0" cy="0"/>
          <a:chOff x="0" y="0"/>
          <a:chExt cx="0" cy="0"/>
        </a:xfrm>
      </p:grpSpPr>
      <p:grpSp>
        <p:nvGrpSpPr>
          <p:cNvPr id="33" name="Google Shape;33;p4"/>
          <p:cNvGrpSpPr/>
          <p:nvPr/>
        </p:nvGrpSpPr>
        <p:grpSpPr>
          <a:xfrm>
            <a:off x="10145952" y="-1124635"/>
            <a:ext cx="3032899" cy="3042256"/>
            <a:chOff x="7609464" y="-843476"/>
            <a:chExt cx="2274674" cy="2281692"/>
          </a:xfrm>
        </p:grpSpPr>
        <p:sp>
          <p:nvSpPr>
            <p:cNvPr id="34" name="Google Shape;34;p4"/>
            <p:cNvSpPr/>
            <p:nvPr/>
          </p:nvSpPr>
          <p:spPr>
            <a:xfrm rot="5400000">
              <a:off x="7609464" y="-766784"/>
              <a:ext cx="2205000" cy="2205000"/>
            </a:xfrm>
            <a:prstGeom prst="ellipse">
              <a:avLst/>
            </a:prstGeom>
            <a:noFill/>
            <a:ln w="9525" cap="flat" cmpd="sng">
              <a:solidFill>
                <a:schemeClr val="accen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 name="Google Shape;35;p4"/>
            <p:cNvSpPr/>
            <p:nvPr/>
          </p:nvSpPr>
          <p:spPr>
            <a:xfrm rot="5400000">
              <a:off x="7679138" y="-843476"/>
              <a:ext cx="2205000" cy="22050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6" name="Google Shape;36;p4"/>
          <p:cNvSpPr txBox="1">
            <a:spLocks noGrp="1"/>
          </p:cNvSpPr>
          <p:nvPr>
            <p:ph type="title"/>
          </p:nvPr>
        </p:nvSpPr>
        <p:spPr>
          <a:xfrm>
            <a:off x="960000" y="720000"/>
            <a:ext cx="10272000" cy="6372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7" name="Google Shape;37;p4"/>
          <p:cNvSpPr txBox="1">
            <a:spLocks noGrp="1"/>
          </p:cNvSpPr>
          <p:nvPr>
            <p:ph type="body" idx="1"/>
          </p:nvPr>
        </p:nvSpPr>
        <p:spPr>
          <a:xfrm>
            <a:off x="960000" y="1536633"/>
            <a:ext cx="10272000" cy="4555200"/>
          </a:xfrm>
          <a:prstGeom prst="rect">
            <a:avLst/>
          </a:prstGeom>
        </p:spPr>
        <p:txBody>
          <a:bodyPr spcFirstLastPara="1" wrap="square" lIns="91425" tIns="91425" rIns="91425" bIns="91425" anchor="t" anchorCtr="0">
            <a:noAutofit/>
          </a:bodyPr>
          <a:lstStyle>
            <a:lvl1pPr marL="609585" lvl="0" indent="-423323" rtl="0">
              <a:spcBef>
                <a:spcPts val="0"/>
              </a:spcBef>
              <a:spcAft>
                <a:spcPts val="0"/>
              </a:spcAft>
              <a:buSzPts val="1400"/>
              <a:buChar char="●"/>
              <a:defRPr/>
            </a:lvl1pPr>
            <a:lvl2pPr marL="1219170" lvl="1" indent="-423323" rtl="0">
              <a:spcBef>
                <a:spcPts val="2133"/>
              </a:spcBef>
              <a:spcAft>
                <a:spcPts val="0"/>
              </a:spcAft>
              <a:buSzPts val="1400"/>
              <a:buChar char="○"/>
              <a:defRPr/>
            </a:lvl2pPr>
            <a:lvl3pPr marL="1828754" lvl="2" indent="-423323" rtl="0">
              <a:spcBef>
                <a:spcPts val="2133"/>
              </a:spcBef>
              <a:spcAft>
                <a:spcPts val="0"/>
              </a:spcAft>
              <a:buSzPts val="1400"/>
              <a:buChar char="■"/>
              <a:defRPr/>
            </a:lvl3pPr>
            <a:lvl4pPr marL="2438339" lvl="3" indent="-423323" rtl="0">
              <a:spcBef>
                <a:spcPts val="2133"/>
              </a:spcBef>
              <a:spcAft>
                <a:spcPts val="0"/>
              </a:spcAft>
              <a:buSzPts val="1400"/>
              <a:buChar char="●"/>
              <a:defRPr/>
            </a:lvl4pPr>
            <a:lvl5pPr marL="3047924" lvl="4" indent="-423323" rtl="0">
              <a:spcBef>
                <a:spcPts val="2133"/>
              </a:spcBef>
              <a:spcAft>
                <a:spcPts val="0"/>
              </a:spcAft>
              <a:buSzPts val="1400"/>
              <a:buChar char="○"/>
              <a:defRPr/>
            </a:lvl5pPr>
            <a:lvl6pPr marL="3657509" lvl="5" indent="-423323" rtl="0">
              <a:spcBef>
                <a:spcPts val="2133"/>
              </a:spcBef>
              <a:spcAft>
                <a:spcPts val="0"/>
              </a:spcAft>
              <a:buSzPts val="1400"/>
              <a:buChar char="■"/>
              <a:defRPr/>
            </a:lvl6pPr>
            <a:lvl7pPr marL="4267093" lvl="6" indent="-423323" rtl="0">
              <a:spcBef>
                <a:spcPts val="2133"/>
              </a:spcBef>
              <a:spcAft>
                <a:spcPts val="0"/>
              </a:spcAft>
              <a:buSzPts val="1400"/>
              <a:buChar char="●"/>
              <a:defRPr/>
            </a:lvl7pPr>
            <a:lvl8pPr marL="4876678" lvl="7" indent="-423323" rtl="0">
              <a:spcBef>
                <a:spcPts val="2133"/>
              </a:spcBef>
              <a:spcAft>
                <a:spcPts val="0"/>
              </a:spcAft>
              <a:buSzPts val="1400"/>
              <a:buChar char="○"/>
              <a:defRPr/>
            </a:lvl8pPr>
            <a:lvl9pPr marL="5486263" lvl="8" indent="-423323" rtl="0">
              <a:spcBef>
                <a:spcPts val="2133"/>
              </a:spcBef>
              <a:spcAft>
                <a:spcPts val="2133"/>
              </a:spcAft>
              <a:buSzPts val="1400"/>
              <a:buChar char="■"/>
              <a:defRPr/>
            </a:lvl9pPr>
          </a:lstStyle>
          <a:p>
            <a:endParaRPr/>
          </a:p>
        </p:txBody>
      </p:sp>
      <p:sp>
        <p:nvSpPr>
          <p:cNvPr id="38" name="Google Shape;38;p4"/>
          <p:cNvSpPr/>
          <p:nvPr/>
        </p:nvSpPr>
        <p:spPr>
          <a:xfrm>
            <a:off x="395100" y="6271267"/>
            <a:ext cx="1902400" cy="1902400"/>
          </a:xfrm>
          <a:prstGeom prst="ellipse">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 name="Google Shape;39;p4"/>
          <p:cNvSpPr/>
          <p:nvPr/>
        </p:nvSpPr>
        <p:spPr>
          <a:xfrm>
            <a:off x="10995400" y="3582817"/>
            <a:ext cx="473200" cy="409200"/>
          </a:xfrm>
          <a:prstGeom prst="triangle">
            <a:avLst>
              <a:gd name="adj" fmla="val 50000"/>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 name="Google Shape;40;p4"/>
          <p:cNvSpPr/>
          <p:nvPr/>
        </p:nvSpPr>
        <p:spPr>
          <a:xfrm>
            <a:off x="1656167" y="285200"/>
            <a:ext cx="432800" cy="434800"/>
          </a:xfrm>
          <a:prstGeom prst="rect">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1" name="Google Shape;41;p4"/>
          <p:cNvSpPr/>
          <p:nvPr/>
        </p:nvSpPr>
        <p:spPr>
          <a:xfrm>
            <a:off x="11296600" y="5518633"/>
            <a:ext cx="573200" cy="573200"/>
          </a:xfrm>
          <a:prstGeom prst="mathPlus">
            <a:avLst>
              <a:gd name="adj1" fmla="val 23520"/>
            </a:avLst>
          </a:prstGeom>
          <a:solidFill>
            <a:schemeClr val="accent2">
              <a:alpha val="7277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2" name="Google Shape;42;p4"/>
          <p:cNvSpPr/>
          <p:nvPr/>
        </p:nvSpPr>
        <p:spPr>
          <a:xfrm>
            <a:off x="9414367" y="1357200"/>
            <a:ext cx="573200" cy="573200"/>
          </a:xfrm>
          <a:prstGeom prst="mathDivide">
            <a:avLst>
              <a:gd name="adj1" fmla="val 23520"/>
              <a:gd name="adj2" fmla="val 5880"/>
              <a:gd name="adj3" fmla="val 11760"/>
            </a:avLst>
          </a:prstGeom>
          <a:solidFill>
            <a:schemeClr val="accent2">
              <a:alpha val="7277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3" name="Google Shape;43;p4"/>
          <p:cNvSpPr/>
          <p:nvPr/>
        </p:nvSpPr>
        <p:spPr>
          <a:xfrm>
            <a:off x="216833" y="5657033"/>
            <a:ext cx="432800" cy="434800"/>
          </a:xfrm>
          <a:prstGeom prst="rect">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42045470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One column text">
  <p:cSld name="One column text">
    <p:spTree>
      <p:nvGrpSpPr>
        <p:cNvPr id="1" name="Shape 77"/>
        <p:cNvGrpSpPr/>
        <p:nvPr/>
      </p:nvGrpSpPr>
      <p:grpSpPr>
        <a:xfrm>
          <a:off x="0" y="0"/>
          <a:ext cx="0" cy="0"/>
          <a:chOff x="0" y="0"/>
          <a:chExt cx="0" cy="0"/>
        </a:xfrm>
      </p:grpSpPr>
      <p:sp>
        <p:nvSpPr>
          <p:cNvPr id="78" name="Google Shape;78;p7"/>
          <p:cNvSpPr/>
          <p:nvPr/>
        </p:nvSpPr>
        <p:spPr>
          <a:xfrm>
            <a:off x="5983100" y="5100033"/>
            <a:ext cx="1902400" cy="1902400"/>
          </a:xfrm>
          <a:prstGeom prst="ellipse">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9" name="Google Shape;79;p7"/>
          <p:cNvSpPr/>
          <p:nvPr/>
        </p:nvSpPr>
        <p:spPr>
          <a:xfrm>
            <a:off x="6435600" y="1489767"/>
            <a:ext cx="4335600" cy="4335600"/>
          </a:xfrm>
          <a:prstGeom prst="ellipse">
            <a:avLst/>
          </a:prstGeom>
          <a:noFill/>
          <a:ln w="9525" cap="flat" cmpd="sng">
            <a:solidFill>
              <a:schemeClr val="accent1"/>
            </a:solidFill>
            <a:prstDash val="dash"/>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0" name="Google Shape;80;p7"/>
          <p:cNvSpPr txBox="1">
            <a:spLocks noGrp="1"/>
          </p:cNvSpPr>
          <p:nvPr>
            <p:ph type="title"/>
          </p:nvPr>
        </p:nvSpPr>
        <p:spPr>
          <a:xfrm>
            <a:off x="960000" y="2436000"/>
            <a:ext cx="3894800" cy="7668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3200"/>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81" name="Google Shape;81;p7"/>
          <p:cNvSpPr txBox="1">
            <a:spLocks noGrp="1"/>
          </p:cNvSpPr>
          <p:nvPr>
            <p:ph type="body" idx="1"/>
          </p:nvPr>
        </p:nvSpPr>
        <p:spPr>
          <a:xfrm>
            <a:off x="960000" y="3347167"/>
            <a:ext cx="3894800" cy="1219200"/>
          </a:xfrm>
          <a:prstGeom prst="rect">
            <a:avLst/>
          </a:prstGeom>
        </p:spPr>
        <p:txBody>
          <a:bodyPr spcFirstLastPara="1" wrap="square" lIns="91425" tIns="91425" rIns="91425" bIns="91425" anchor="t" anchorCtr="0">
            <a:noAutofit/>
          </a:bodyPr>
          <a:lstStyle>
            <a:lvl1pPr marL="609585" lvl="0" indent="-406390" rtl="0">
              <a:spcBef>
                <a:spcPts val="0"/>
              </a:spcBef>
              <a:spcAft>
                <a:spcPts val="0"/>
              </a:spcAft>
              <a:buSzPts val="1200"/>
              <a:buChar char="●"/>
              <a:defRPr/>
            </a:lvl1pPr>
            <a:lvl2pPr marL="1219170" lvl="1" indent="-406390" rtl="0">
              <a:spcBef>
                <a:spcPts val="0"/>
              </a:spcBef>
              <a:spcAft>
                <a:spcPts val="0"/>
              </a:spcAft>
              <a:buSzPts val="1200"/>
              <a:buChar char="○"/>
              <a:defRPr sz="1600"/>
            </a:lvl2pPr>
            <a:lvl3pPr marL="1828754" lvl="2" indent="-406390" rtl="0">
              <a:spcBef>
                <a:spcPts val="2133"/>
              </a:spcBef>
              <a:spcAft>
                <a:spcPts val="0"/>
              </a:spcAft>
              <a:buSzPts val="1200"/>
              <a:buChar char="■"/>
              <a:defRPr sz="1600"/>
            </a:lvl3pPr>
            <a:lvl4pPr marL="2438339" lvl="3" indent="-406390" rtl="0">
              <a:spcBef>
                <a:spcPts val="2133"/>
              </a:spcBef>
              <a:spcAft>
                <a:spcPts val="0"/>
              </a:spcAft>
              <a:buSzPts val="1200"/>
              <a:buChar char="●"/>
              <a:defRPr sz="1600"/>
            </a:lvl4pPr>
            <a:lvl5pPr marL="3047924" lvl="4" indent="-406390" rtl="0">
              <a:spcBef>
                <a:spcPts val="2133"/>
              </a:spcBef>
              <a:spcAft>
                <a:spcPts val="0"/>
              </a:spcAft>
              <a:buSzPts val="1200"/>
              <a:buChar char="○"/>
              <a:defRPr sz="1600"/>
            </a:lvl5pPr>
            <a:lvl6pPr marL="3657509" lvl="5" indent="-406390" rtl="0">
              <a:spcBef>
                <a:spcPts val="2133"/>
              </a:spcBef>
              <a:spcAft>
                <a:spcPts val="0"/>
              </a:spcAft>
              <a:buSzPts val="1200"/>
              <a:buChar char="■"/>
              <a:defRPr sz="1600"/>
            </a:lvl6pPr>
            <a:lvl7pPr marL="4267093" lvl="6" indent="-406390" rtl="0">
              <a:spcBef>
                <a:spcPts val="2133"/>
              </a:spcBef>
              <a:spcAft>
                <a:spcPts val="0"/>
              </a:spcAft>
              <a:buSzPts val="1200"/>
              <a:buChar char="●"/>
              <a:defRPr sz="1600"/>
            </a:lvl7pPr>
            <a:lvl8pPr marL="4876678" lvl="7" indent="-406390" rtl="0">
              <a:spcBef>
                <a:spcPts val="2133"/>
              </a:spcBef>
              <a:spcAft>
                <a:spcPts val="0"/>
              </a:spcAft>
              <a:buSzPts val="1200"/>
              <a:buChar char="○"/>
              <a:defRPr sz="1600"/>
            </a:lvl8pPr>
            <a:lvl9pPr marL="5486263" lvl="8" indent="-406390" rtl="0">
              <a:spcBef>
                <a:spcPts val="2133"/>
              </a:spcBef>
              <a:spcAft>
                <a:spcPts val="2133"/>
              </a:spcAft>
              <a:buSzPts val="1200"/>
              <a:buChar char="■"/>
              <a:defRPr sz="1600"/>
            </a:lvl9pPr>
          </a:lstStyle>
          <a:p>
            <a:endParaRPr/>
          </a:p>
        </p:txBody>
      </p:sp>
      <p:sp>
        <p:nvSpPr>
          <p:cNvPr id="82" name="Google Shape;82;p7"/>
          <p:cNvSpPr/>
          <p:nvPr/>
        </p:nvSpPr>
        <p:spPr>
          <a:xfrm>
            <a:off x="6556792" y="1636135"/>
            <a:ext cx="4335600" cy="4335600"/>
          </a:xfrm>
          <a:prstGeom prst="ellipse">
            <a:avLst/>
          </a:pr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3" name="Google Shape;83;p7"/>
          <p:cNvSpPr/>
          <p:nvPr/>
        </p:nvSpPr>
        <p:spPr>
          <a:xfrm>
            <a:off x="11296600" y="226084"/>
            <a:ext cx="473200" cy="409200"/>
          </a:xfrm>
          <a:prstGeom prst="triangle">
            <a:avLst>
              <a:gd name="adj" fmla="val 50000"/>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4" name="Google Shape;84;p7"/>
          <p:cNvSpPr/>
          <p:nvPr/>
        </p:nvSpPr>
        <p:spPr>
          <a:xfrm>
            <a:off x="1656167" y="285200"/>
            <a:ext cx="432800" cy="434800"/>
          </a:xfrm>
          <a:prstGeom prst="rect">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5" name="Google Shape;85;p7"/>
          <p:cNvSpPr/>
          <p:nvPr/>
        </p:nvSpPr>
        <p:spPr>
          <a:xfrm>
            <a:off x="1810267" y="6004767"/>
            <a:ext cx="573200" cy="573200"/>
          </a:xfrm>
          <a:prstGeom prst="mathPlus">
            <a:avLst>
              <a:gd name="adj1" fmla="val 23520"/>
            </a:avLst>
          </a:prstGeom>
          <a:solidFill>
            <a:schemeClr val="accent2">
              <a:alpha val="7277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6" name="Google Shape;86;p7"/>
          <p:cNvSpPr/>
          <p:nvPr/>
        </p:nvSpPr>
        <p:spPr>
          <a:xfrm>
            <a:off x="1896067" y="791533"/>
            <a:ext cx="573200" cy="573200"/>
          </a:xfrm>
          <a:prstGeom prst="mathDivide">
            <a:avLst>
              <a:gd name="adj1" fmla="val 23520"/>
              <a:gd name="adj2" fmla="val 5880"/>
              <a:gd name="adj3" fmla="val 11760"/>
            </a:avLst>
          </a:prstGeom>
          <a:solidFill>
            <a:schemeClr val="accent2">
              <a:alpha val="7277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7" name="Google Shape;87;p7"/>
          <p:cNvSpPr/>
          <p:nvPr/>
        </p:nvSpPr>
        <p:spPr>
          <a:xfrm>
            <a:off x="11316800" y="6073967"/>
            <a:ext cx="432800" cy="434800"/>
          </a:xfrm>
          <a:prstGeom prst="rect">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88" name="Google Shape;88;p7"/>
          <p:cNvCxnSpPr/>
          <p:nvPr/>
        </p:nvCxnSpPr>
        <p:spPr>
          <a:xfrm>
            <a:off x="1101267" y="-1250633"/>
            <a:ext cx="0" cy="3508800"/>
          </a:xfrm>
          <a:prstGeom prst="straightConnector1">
            <a:avLst/>
          </a:prstGeom>
          <a:noFill/>
          <a:ln w="9525" cap="flat" cmpd="sng">
            <a:solidFill>
              <a:schemeClr val="accent1"/>
            </a:solidFill>
            <a:prstDash val="dash"/>
            <a:round/>
            <a:headEnd type="none" w="med" len="med"/>
            <a:tailEnd type="none" w="med" len="med"/>
          </a:ln>
        </p:spPr>
      </p:cxnSp>
      <p:cxnSp>
        <p:nvCxnSpPr>
          <p:cNvPr id="89" name="Google Shape;89;p7"/>
          <p:cNvCxnSpPr/>
          <p:nvPr/>
        </p:nvCxnSpPr>
        <p:spPr>
          <a:xfrm>
            <a:off x="1101267" y="4523600"/>
            <a:ext cx="0" cy="3508800"/>
          </a:xfrm>
          <a:prstGeom prst="straightConnector1">
            <a:avLst/>
          </a:prstGeom>
          <a:noFill/>
          <a:ln w="9525" cap="flat" cmpd="sng">
            <a:solidFill>
              <a:schemeClr val="accent1"/>
            </a:solidFill>
            <a:prstDash val="dash"/>
            <a:round/>
            <a:headEnd type="none" w="med" len="med"/>
            <a:tailEnd type="none" w="med" len="med"/>
          </a:ln>
        </p:spPr>
      </p:cxnSp>
    </p:spTree>
    <p:extLst>
      <p:ext uri="{BB962C8B-B14F-4D97-AF65-F5344CB8AC3E}">
        <p14:creationId xmlns:p14="http://schemas.microsoft.com/office/powerpoint/2010/main" val="36693919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Section title and description">
  <p:cSld name="Section title and description">
    <p:spTree>
      <p:nvGrpSpPr>
        <p:cNvPr id="1" name="Shape 101"/>
        <p:cNvGrpSpPr/>
        <p:nvPr/>
      </p:nvGrpSpPr>
      <p:grpSpPr>
        <a:xfrm>
          <a:off x="0" y="0"/>
          <a:ext cx="0" cy="0"/>
          <a:chOff x="0" y="0"/>
          <a:chExt cx="0" cy="0"/>
        </a:xfrm>
      </p:grpSpPr>
      <p:grpSp>
        <p:nvGrpSpPr>
          <p:cNvPr id="102" name="Google Shape;102;p9"/>
          <p:cNvGrpSpPr/>
          <p:nvPr/>
        </p:nvGrpSpPr>
        <p:grpSpPr>
          <a:xfrm>
            <a:off x="5728139" y="1202453"/>
            <a:ext cx="5161568" cy="4859825"/>
            <a:chOff x="717450" y="1493475"/>
            <a:chExt cx="1854900" cy="2767975"/>
          </a:xfrm>
        </p:grpSpPr>
        <p:sp>
          <p:nvSpPr>
            <p:cNvPr id="103" name="Google Shape;103;p9"/>
            <p:cNvSpPr/>
            <p:nvPr/>
          </p:nvSpPr>
          <p:spPr>
            <a:xfrm>
              <a:off x="717450" y="1493475"/>
              <a:ext cx="1778700" cy="2623500"/>
            </a:xfrm>
            <a:prstGeom prst="round2DiagRect">
              <a:avLst>
                <a:gd name="adj1" fmla="val 16667"/>
                <a:gd name="adj2" fmla="val 0"/>
              </a:avLst>
            </a:prstGeom>
            <a:noFill/>
            <a:ln w="9525" cap="flat" cmpd="sng">
              <a:solidFill>
                <a:schemeClr val="accen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 name="Google Shape;104;p9"/>
            <p:cNvSpPr/>
            <p:nvPr/>
          </p:nvSpPr>
          <p:spPr>
            <a:xfrm>
              <a:off x="793650" y="1637950"/>
              <a:ext cx="1778700" cy="2623500"/>
            </a:xfrm>
            <a:prstGeom prst="round2DiagRect">
              <a:avLst>
                <a:gd name="adj1" fmla="val 16667"/>
                <a:gd name="adj2" fmla="val 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5" name="Google Shape;105;p9"/>
          <p:cNvSpPr txBox="1">
            <a:spLocks noGrp="1"/>
          </p:cNvSpPr>
          <p:nvPr>
            <p:ph type="title"/>
          </p:nvPr>
        </p:nvSpPr>
        <p:spPr>
          <a:xfrm>
            <a:off x="960000" y="2173517"/>
            <a:ext cx="4376800" cy="1119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4200"/>
              <a:buNone/>
              <a:defRPr sz="5600"/>
            </a:lvl1pPr>
            <a:lvl2pPr lvl="1" algn="ctr" rtl="0">
              <a:lnSpc>
                <a:spcPct val="100000"/>
              </a:lnSpc>
              <a:spcBef>
                <a:spcPts val="0"/>
              </a:spcBef>
              <a:spcAft>
                <a:spcPts val="0"/>
              </a:spcAft>
              <a:buSzPts val="4200"/>
              <a:buNone/>
              <a:defRPr sz="5600"/>
            </a:lvl2pPr>
            <a:lvl3pPr lvl="2" algn="ctr" rtl="0">
              <a:lnSpc>
                <a:spcPct val="100000"/>
              </a:lnSpc>
              <a:spcBef>
                <a:spcPts val="0"/>
              </a:spcBef>
              <a:spcAft>
                <a:spcPts val="0"/>
              </a:spcAft>
              <a:buSzPts val="4200"/>
              <a:buNone/>
              <a:defRPr sz="5600"/>
            </a:lvl3pPr>
            <a:lvl4pPr lvl="3" algn="ctr" rtl="0">
              <a:lnSpc>
                <a:spcPct val="100000"/>
              </a:lnSpc>
              <a:spcBef>
                <a:spcPts val="0"/>
              </a:spcBef>
              <a:spcAft>
                <a:spcPts val="0"/>
              </a:spcAft>
              <a:buSzPts val="4200"/>
              <a:buNone/>
              <a:defRPr sz="5600"/>
            </a:lvl4pPr>
            <a:lvl5pPr lvl="4" algn="ctr" rtl="0">
              <a:lnSpc>
                <a:spcPct val="100000"/>
              </a:lnSpc>
              <a:spcBef>
                <a:spcPts val="0"/>
              </a:spcBef>
              <a:spcAft>
                <a:spcPts val="0"/>
              </a:spcAft>
              <a:buSzPts val="4200"/>
              <a:buNone/>
              <a:defRPr sz="5600"/>
            </a:lvl5pPr>
            <a:lvl6pPr lvl="5" algn="ctr" rtl="0">
              <a:lnSpc>
                <a:spcPct val="100000"/>
              </a:lnSpc>
              <a:spcBef>
                <a:spcPts val="0"/>
              </a:spcBef>
              <a:spcAft>
                <a:spcPts val="0"/>
              </a:spcAft>
              <a:buSzPts val="4200"/>
              <a:buNone/>
              <a:defRPr sz="5600"/>
            </a:lvl6pPr>
            <a:lvl7pPr lvl="6" algn="ctr" rtl="0">
              <a:lnSpc>
                <a:spcPct val="100000"/>
              </a:lnSpc>
              <a:spcBef>
                <a:spcPts val="0"/>
              </a:spcBef>
              <a:spcAft>
                <a:spcPts val="0"/>
              </a:spcAft>
              <a:buSzPts val="4200"/>
              <a:buNone/>
              <a:defRPr sz="5600"/>
            </a:lvl7pPr>
            <a:lvl8pPr lvl="7" algn="ctr" rtl="0">
              <a:lnSpc>
                <a:spcPct val="100000"/>
              </a:lnSpc>
              <a:spcBef>
                <a:spcPts val="0"/>
              </a:spcBef>
              <a:spcAft>
                <a:spcPts val="0"/>
              </a:spcAft>
              <a:buSzPts val="4200"/>
              <a:buNone/>
              <a:defRPr sz="5600"/>
            </a:lvl8pPr>
            <a:lvl9pPr lvl="8" algn="ctr" rtl="0">
              <a:lnSpc>
                <a:spcPct val="100000"/>
              </a:lnSpc>
              <a:spcBef>
                <a:spcPts val="0"/>
              </a:spcBef>
              <a:spcAft>
                <a:spcPts val="0"/>
              </a:spcAft>
              <a:buSzPts val="4200"/>
              <a:buNone/>
              <a:defRPr sz="5600"/>
            </a:lvl9pPr>
          </a:lstStyle>
          <a:p>
            <a:endParaRPr/>
          </a:p>
        </p:txBody>
      </p:sp>
      <p:sp>
        <p:nvSpPr>
          <p:cNvPr id="106" name="Google Shape;106;p9"/>
          <p:cNvSpPr txBox="1">
            <a:spLocks noGrp="1"/>
          </p:cNvSpPr>
          <p:nvPr>
            <p:ph type="subTitle" idx="1"/>
          </p:nvPr>
        </p:nvSpPr>
        <p:spPr>
          <a:xfrm>
            <a:off x="960000" y="3928685"/>
            <a:ext cx="4376800" cy="643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100"/>
              <a:buNone/>
              <a:defRPr sz="2400"/>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107" name="Google Shape;107;p9"/>
          <p:cNvSpPr txBox="1">
            <a:spLocks noGrp="1"/>
          </p:cNvSpPr>
          <p:nvPr>
            <p:ph type="body" idx="2"/>
          </p:nvPr>
        </p:nvSpPr>
        <p:spPr>
          <a:xfrm>
            <a:off x="6220033" y="1925284"/>
            <a:ext cx="4394000" cy="3852800"/>
          </a:xfrm>
          <a:prstGeom prst="rect">
            <a:avLst/>
          </a:prstGeom>
        </p:spPr>
        <p:txBody>
          <a:bodyPr spcFirstLastPara="1" wrap="square" lIns="91425" tIns="91425" rIns="91425" bIns="91425" anchor="ctr" anchorCtr="0">
            <a:noAutofit/>
          </a:bodyPr>
          <a:lstStyle>
            <a:lvl1pPr marL="609585" lvl="0" indent="-423323" rtl="0">
              <a:lnSpc>
                <a:spcPct val="100000"/>
              </a:lnSpc>
              <a:spcBef>
                <a:spcPts val="0"/>
              </a:spcBef>
              <a:spcAft>
                <a:spcPts val="0"/>
              </a:spcAft>
              <a:buSzPts val="1400"/>
              <a:buChar char="●"/>
              <a:defRPr/>
            </a:lvl1pPr>
            <a:lvl2pPr marL="1219170" lvl="1" indent="-423323" rtl="0">
              <a:lnSpc>
                <a:spcPct val="100000"/>
              </a:lnSpc>
              <a:spcBef>
                <a:spcPts val="0"/>
              </a:spcBef>
              <a:spcAft>
                <a:spcPts val="0"/>
              </a:spcAft>
              <a:buSzPts val="1400"/>
              <a:buChar char="○"/>
              <a:defRPr/>
            </a:lvl2pPr>
            <a:lvl3pPr marL="1828754" lvl="2" indent="-423323" rtl="0">
              <a:lnSpc>
                <a:spcPct val="100000"/>
              </a:lnSpc>
              <a:spcBef>
                <a:spcPts val="2133"/>
              </a:spcBef>
              <a:spcAft>
                <a:spcPts val="0"/>
              </a:spcAft>
              <a:buSzPts val="1400"/>
              <a:buChar char="■"/>
              <a:defRPr/>
            </a:lvl3pPr>
            <a:lvl4pPr marL="2438339" lvl="3" indent="-423323" rtl="0">
              <a:lnSpc>
                <a:spcPct val="100000"/>
              </a:lnSpc>
              <a:spcBef>
                <a:spcPts val="2133"/>
              </a:spcBef>
              <a:spcAft>
                <a:spcPts val="0"/>
              </a:spcAft>
              <a:buSzPts val="1400"/>
              <a:buChar char="●"/>
              <a:defRPr/>
            </a:lvl4pPr>
            <a:lvl5pPr marL="3047924" lvl="4" indent="-423323" rtl="0">
              <a:lnSpc>
                <a:spcPct val="100000"/>
              </a:lnSpc>
              <a:spcBef>
                <a:spcPts val="2133"/>
              </a:spcBef>
              <a:spcAft>
                <a:spcPts val="0"/>
              </a:spcAft>
              <a:buSzPts val="1400"/>
              <a:buChar char="○"/>
              <a:defRPr/>
            </a:lvl5pPr>
            <a:lvl6pPr marL="3657509" lvl="5" indent="-423323" rtl="0">
              <a:lnSpc>
                <a:spcPct val="100000"/>
              </a:lnSpc>
              <a:spcBef>
                <a:spcPts val="2133"/>
              </a:spcBef>
              <a:spcAft>
                <a:spcPts val="0"/>
              </a:spcAft>
              <a:buSzPts val="1400"/>
              <a:buChar char="■"/>
              <a:defRPr/>
            </a:lvl6pPr>
            <a:lvl7pPr marL="4267093" lvl="6" indent="-423323" rtl="0">
              <a:lnSpc>
                <a:spcPct val="100000"/>
              </a:lnSpc>
              <a:spcBef>
                <a:spcPts val="2133"/>
              </a:spcBef>
              <a:spcAft>
                <a:spcPts val="0"/>
              </a:spcAft>
              <a:buSzPts val="1400"/>
              <a:buChar char="●"/>
              <a:defRPr/>
            </a:lvl7pPr>
            <a:lvl8pPr marL="4876678" lvl="7" indent="-423323" rtl="0">
              <a:lnSpc>
                <a:spcPct val="100000"/>
              </a:lnSpc>
              <a:spcBef>
                <a:spcPts val="2133"/>
              </a:spcBef>
              <a:spcAft>
                <a:spcPts val="0"/>
              </a:spcAft>
              <a:buSzPts val="1400"/>
              <a:buChar char="○"/>
              <a:defRPr/>
            </a:lvl8pPr>
            <a:lvl9pPr marL="5486263" lvl="8" indent="-423323" rtl="0">
              <a:lnSpc>
                <a:spcPct val="100000"/>
              </a:lnSpc>
              <a:spcBef>
                <a:spcPts val="2133"/>
              </a:spcBef>
              <a:spcAft>
                <a:spcPts val="2133"/>
              </a:spcAft>
              <a:buSzPts val="1400"/>
              <a:buChar char="■"/>
              <a:defRPr/>
            </a:lvl9pPr>
          </a:lstStyle>
          <a:p>
            <a:endParaRPr/>
          </a:p>
        </p:txBody>
      </p:sp>
      <p:sp>
        <p:nvSpPr>
          <p:cNvPr id="108" name="Google Shape;108;p9"/>
          <p:cNvSpPr txBox="1">
            <a:spLocks noGrp="1"/>
          </p:cNvSpPr>
          <p:nvPr>
            <p:ph type="title" idx="3" hasCustomPrompt="1"/>
          </p:nvPr>
        </p:nvSpPr>
        <p:spPr>
          <a:xfrm>
            <a:off x="960000" y="3347479"/>
            <a:ext cx="4394000" cy="581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3000"/>
              <a:buNone/>
              <a:defRPr/>
            </a:lvl1pPr>
            <a:lvl2pPr lvl="1" algn="ctr" rtl="0">
              <a:lnSpc>
                <a:spcPct val="100000"/>
              </a:lnSpc>
              <a:spcBef>
                <a:spcPts val="0"/>
              </a:spcBef>
              <a:spcAft>
                <a:spcPts val="0"/>
              </a:spcAft>
              <a:buSzPts val="3000"/>
              <a:buNone/>
              <a:defRPr sz="4000"/>
            </a:lvl2pPr>
            <a:lvl3pPr lvl="2" algn="ctr" rtl="0">
              <a:lnSpc>
                <a:spcPct val="100000"/>
              </a:lnSpc>
              <a:spcBef>
                <a:spcPts val="0"/>
              </a:spcBef>
              <a:spcAft>
                <a:spcPts val="0"/>
              </a:spcAft>
              <a:buSzPts val="3000"/>
              <a:buNone/>
              <a:defRPr sz="4000"/>
            </a:lvl3pPr>
            <a:lvl4pPr lvl="3" algn="ctr" rtl="0">
              <a:lnSpc>
                <a:spcPct val="100000"/>
              </a:lnSpc>
              <a:spcBef>
                <a:spcPts val="0"/>
              </a:spcBef>
              <a:spcAft>
                <a:spcPts val="0"/>
              </a:spcAft>
              <a:buSzPts val="3000"/>
              <a:buNone/>
              <a:defRPr sz="4000"/>
            </a:lvl4pPr>
            <a:lvl5pPr lvl="4" algn="ctr" rtl="0">
              <a:lnSpc>
                <a:spcPct val="100000"/>
              </a:lnSpc>
              <a:spcBef>
                <a:spcPts val="0"/>
              </a:spcBef>
              <a:spcAft>
                <a:spcPts val="0"/>
              </a:spcAft>
              <a:buSzPts val="3000"/>
              <a:buNone/>
              <a:defRPr sz="4000"/>
            </a:lvl5pPr>
            <a:lvl6pPr lvl="5" algn="ctr" rtl="0">
              <a:lnSpc>
                <a:spcPct val="100000"/>
              </a:lnSpc>
              <a:spcBef>
                <a:spcPts val="0"/>
              </a:spcBef>
              <a:spcAft>
                <a:spcPts val="0"/>
              </a:spcAft>
              <a:buSzPts val="3000"/>
              <a:buNone/>
              <a:defRPr sz="4000"/>
            </a:lvl6pPr>
            <a:lvl7pPr lvl="6" algn="ctr" rtl="0">
              <a:lnSpc>
                <a:spcPct val="100000"/>
              </a:lnSpc>
              <a:spcBef>
                <a:spcPts val="0"/>
              </a:spcBef>
              <a:spcAft>
                <a:spcPts val="0"/>
              </a:spcAft>
              <a:buSzPts val="3000"/>
              <a:buNone/>
              <a:defRPr sz="4000"/>
            </a:lvl7pPr>
            <a:lvl8pPr lvl="7" algn="ctr" rtl="0">
              <a:lnSpc>
                <a:spcPct val="100000"/>
              </a:lnSpc>
              <a:spcBef>
                <a:spcPts val="0"/>
              </a:spcBef>
              <a:spcAft>
                <a:spcPts val="0"/>
              </a:spcAft>
              <a:buSzPts val="3000"/>
              <a:buNone/>
              <a:defRPr sz="4000"/>
            </a:lvl8pPr>
            <a:lvl9pPr lvl="8" algn="ctr" rtl="0">
              <a:lnSpc>
                <a:spcPct val="100000"/>
              </a:lnSpc>
              <a:spcBef>
                <a:spcPts val="0"/>
              </a:spcBef>
              <a:spcAft>
                <a:spcPts val="0"/>
              </a:spcAft>
              <a:buSzPts val="3000"/>
              <a:buNone/>
              <a:defRPr sz="4000"/>
            </a:lvl9pPr>
          </a:lstStyle>
          <a:p>
            <a:r>
              <a:t>xx%</a:t>
            </a:r>
          </a:p>
        </p:txBody>
      </p:sp>
      <p:grpSp>
        <p:nvGrpSpPr>
          <p:cNvPr id="109" name="Google Shape;109;p9"/>
          <p:cNvGrpSpPr/>
          <p:nvPr/>
        </p:nvGrpSpPr>
        <p:grpSpPr>
          <a:xfrm flipH="1">
            <a:off x="-1682182" y="-1685068"/>
            <a:ext cx="3032899" cy="3042256"/>
            <a:chOff x="7609464" y="-843476"/>
            <a:chExt cx="2274674" cy="2281692"/>
          </a:xfrm>
        </p:grpSpPr>
        <p:sp>
          <p:nvSpPr>
            <p:cNvPr id="110" name="Google Shape;110;p9"/>
            <p:cNvSpPr/>
            <p:nvPr/>
          </p:nvSpPr>
          <p:spPr>
            <a:xfrm rot="5400000">
              <a:off x="7609464" y="-766784"/>
              <a:ext cx="2205000" cy="2205000"/>
            </a:xfrm>
            <a:prstGeom prst="ellipse">
              <a:avLst/>
            </a:prstGeom>
            <a:noFill/>
            <a:ln w="9525" cap="flat" cmpd="sng">
              <a:solidFill>
                <a:schemeClr val="accen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 name="Google Shape;111;p9"/>
            <p:cNvSpPr/>
            <p:nvPr/>
          </p:nvSpPr>
          <p:spPr>
            <a:xfrm rot="5400000">
              <a:off x="7679138" y="-843476"/>
              <a:ext cx="2205000" cy="22050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12" name="Google Shape;112;p9"/>
          <p:cNvSpPr/>
          <p:nvPr/>
        </p:nvSpPr>
        <p:spPr>
          <a:xfrm>
            <a:off x="-517967" y="5693333"/>
            <a:ext cx="1902400" cy="1902400"/>
          </a:xfrm>
          <a:prstGeom prst="ellipse">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3" name="Google Shape;113;p9"/>
          <p:cNvSpPr/>
          <p:nvPr/>
        </p:nvSpPr>
        <p:spPr>
          <a:xfrm>
            <a:off x="10995400" y="5933384"/>
            <a:ext cx="473200" cy="409200"/>
          </a:xfrm>
          <a:prstGeom prst="triangle">
            <a:avLst>
              <a:gd name="adj" fmla="val 50000"/>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4" name="Google Shape;114;p9"/>
          <p:cNvSpPr/>
          <p:nvPr/>
        </p:nvSpPr>
        <p:spPr>
          <a:xfrm>
            <a:off x="11446000" y="2223533"/>
            <a:ext cx="432800" cy="434800"/>
          </a:xfrm>
          <a:prstGeom prst="rect">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5" name="Google Shape;115;p9"/>
          <p:cNvSpPr/>
          <p:nvPr/>
        </p:nvSpPr>
        <p:spPr>
          <a:xfrm>
            <a:off x="4419300" y="6164067"/>
            <a:ext cx="573200" cy="573200"/>
          </a:xfrm>
          <a:prstGeom prst="mathPlus">
            <a:avLst>
              <a:gd name="adj1" fmla="val 23520"/>
            </a:avLst>
          </a:prstGeom>
          <a:solidFill>
            <a:schemeClr val="accent2">
              <a:alpha val="7277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6" name="Google Shape;116;p9"/>
          <p:cNvSpPr/>
          <p:nvPr/>
        </p:nvSpPr>
        <p:spPr>
          <a:xfrm>
            <a:off x="11446000" y="146800"/>
            <a:ext cx="573200" cy="573200"/>
          </a:xfrm>
          <a:prstGeom prst="mathDivide">
            <a:avLst>
              <a:gd name="adj1" fmla="val 23520"/>
              <a:gd name="adj2" fmla="val 5880"/>
              <a:gd name="adj3" fmla="val 11760"/>
            </a:avLst>
          </a:prstGeom>
          <a:solidFill>
            <a:schemeClr val="accent2">
              <a:alpha val="7277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7" name="Google Shape;117;p9"/>
          <p:cNvSpPr/>
          <p:nvPr/>
        </p:nvSpPr>
        <p:spPr>
          <a:xfrm>
            <a:off x="216833" y="3992033"/>
            <a:ext cx="432800" cy="434800"/>
          </a:xfrm>
          <a:prstGeom prst="rect">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118" name="Google Shape;118;p9"/>
          <p:cNvCxnSpPr/>
          <p:nvPr/>
        </p:nvCxnSpPr>
        <p:spPr>
          <a:xfrm>
            <a:off x="1095400" y="-172267"/>
            <a:ext cx="0" cy="2186800"/>
          </a:xfrm>
          <a:prstGeom prst="straightConnector1">
            <a:avLst/>
          </a:prstGeom>
          <a:noFill/>
          <a:ln w="9525" cap="flat" cmpd="sng">
            <a:solidFill>
              <a:schemeClr val="accent1"/>
            </a:solidFill>
            <a:prstDash val="dash"/>
            <a:round/>
            <a:headEnd type="none" w="med" len="med"/>
            <a:tailEnd type="none" w="med" len="med"/>
          </a:ln>
        </p:spPr>
      </p:cxnSp>
      <p:cxnSp>
        <p:nvCxnSpPr>
          <p:cNvPr id="119" name="Google Shape;119;p9"/>
          <p:cNvCxnSpPr/>
          <p:nvPr/>
        </p:nvCxnSpPr>
        <p:spPr>
          <a:xfrm>
            <a:off x="1095400" y="4683500"/>
            <a:ext cx="0" cy="2698000"/>
          </a:xfrm>
          <a:prstGeom prst="straightConnector1">
            <a:avLst/>
          </a:prstGeom>
          <a:noFill/>
          <a:ln w="9525" cap="flat" cmpd="sng">
            <a:solidFill>
              <a:schemeClr val="accent1"/>
            </a:solidFill>
            <a:prstDash val="dash"/>
            <a:round/>
            <a:headEnd type="none" w="med" len="med"/>
            <a:tailEnd type="none" w="med" len="med"/>
          </a:ln>
        </p:spPr>
      </p:cxnSp>
    </p:spTree>
    <p:extLst>
      <p:ext uri="{BB962C8B-B14F-4D97-AF65-F5344CB8AC3E}">
        <p14:creationId xmlns:p14="http://schemas.microsoft.com/office/powerpoint/2010/main" val="16301875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Caption">
  <p:cSld name="Caption">
    <p:spTree>
      <p:nvGrpSpPr>
        <p:cNvPr id="1" name="Shape 120"/>
        <p:cNvGrpSpPr/>
        <p:nvPr/>
      </p:nvGrpSpPr>
      <p:grpSpPr>
        <a:xfrm>
          <a:off x="0" y="0"/>
          <a:ext cx="0" cy="0"/>
          <a:chOff x="0" y="0"/>
          <a:chExt cx="0" cy="0"/>
        </a:xfrm>
      </p:grpSpPr>
      <p:sp>
        <p:nvSpPr>
          <p:cNvPr id="121" name="Google Shape;121;p10"/>
          <p:cNvSpPr txBox="1">
            <a:spLocks noGrp="1"/>
          </p:cNvSpPr>
          <p:nvPr>
            <p:ph type="body" idx="1"/>
          </p:nvPr>
        </p:nvSpPr>
        <p:spPr>
          <a:xfrm>
            <a:off x="8064500" y="5065900"/>
            <a:ext cx="3127200" cy="1337600"/>
          </a:xfrm>
          <a:prstGeom prst="rect">
            <a:avLst/>
          </a:prstGeom>
        </p:spPr>
        <p:txBody>
          <a:bodyPr spcFirstLastPara="1" wrap="square" lIns="91425" tIns="91425" rIns="91425" bIns="91425" anchor="ctr" anchorCtr="0">
            <a:noAutofit/>
          </a:bodyPr>
          <a:lstStyle>
            <a:lvl1pPr marL="609585" lvl="0" indent="-304792" algn="r" rtl="0">
              <a:lnSpc>
                <a:spcPct val="100000"/>
              </a:lnSpc>
              <a:spcBef>
                <a:spcPts val="0"/>
              </a:spcBef>
              <a:spcAft>
                <a:spcPts val="0"/>
              </a:spcAft>
              <a:buSzPts val="1400"/>
              <a:buNone/>
              <a:defRPr sz="2400" b="1"/>
            </a:lvl1pPr>
          </a:lstStyle>
          <a:p>
            <a:endParaRPr/>
          </a:p>
        </p:txBody>
      </p:sp>
      <p:sp>
        <p:nvSpPr>
          <p:cNvPr id="122" name="Google Shape;122;p10"/>
          <p:cNvSpPr/>
          <p:nvPr/>
        </p:nvSpPr>
        <p:spPr>
          <a:xfrm>
            <a:off x="-586033" y="3943159"/>
            <a:ext cx="1250400" cy="1191600"/>
          </a:xfrm>
          <a:prstGeom prst="rect">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3" name="Google Shape;123;p10"/>
          <p:cNvSpPr/>
          <p:nvPr/>
        </p:nvSpPr>
        <p:spPr>
          <a:xfrm>
            <a:off x="334800" y="1376033"/>
            <a:ext cx="936800" cy="892800"/>
          </a:xfrm>
          <a:prstGeom prst="rect">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4" name="Google Shape;124;p10"/>
          <p:cNvSpPr/>
          <p:nvPr/>
        </p:nvSpPr>
        <p:spPr>
          <a:xfrm>
            <a:off x="11208600" y="146800"/>
            <a:ext cx="1902400" cy="1902400"/>
          </a:xfrm>
          <a:prstGeom prst="ellipse">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5" name="Google Shape;125;p10"/>
          <p:cNvSpPr/>
          <p:nvPr/>
        </p:nvSpPr>
        <p:spPr>
          <a:xfrm>
            <a:off x="10280367" y="1193451"/>
            <a:ext cx="473200" cy="409200"/>
          </a:xfrm>
          <a:prstGeom prst="triangle">
            <a:avLst>
              <a:gd name="adj" fmla="val 50000"/>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6" name="Google Shape;126;p10"/>
          <p:cNvSpPr/>
          <p:nvPr/>
        </p:nvSpPr>
        <p:spPr>
          <a:xfrm>
            <a:off x="334800" y="6068767"/>
            <a:ext cx="573200" cy="573200"/>
          </a:xfrm>
          <a:prstGeom prst="mathPlus">
            <a:avLst>
              <a:gd name="adj1" fmla="val 23520"/>
            </a:avLst>
          </a:prstGeom>
          <a:solidFill>
            <a:schemeClr val="accent2">
              <a:alpha val="7277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7" name="Google Shape;127;p10"/>
          <p:cNvSpPr/>
          <p:nvPr/>
        </p:nvSpPr>
        <p:spPr>
          <a:xfrm>
            <a:off x="1545600" y="326567"/>
            <a:ext cx="573200" cy="573200"/>
          </a:xfrm>
          <a:prstGeom prst="mathDivide">
            <a:avLst>
              <a:gd name="adj1" fmla="val 23520"/>
              <a:gd name="adj2" fmla="val 5880"/>
              <a:gd name="adj3" fmla="val 11760"/>
            </a:avLst>
          </a:prstGeom>
          <a:solidFill>
            <a:schemeClr val="accent2">
              <a:alpha val="7277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8" name="Google Shape;128;p10"/>
          <p:cNvSpPr/>
          <p:nvPr/>
        </p:nvSpPr>
        <p:spPr>
          <a:xfrm>
            <a:off x="11296333" y="5277533"/>
            <a:ext cx="573200" cy="573200"/>
          </a:xfrm>
          <a:prstGeom prst="mathMultiply">
            <a:avLst>
              <a:gd name="adj1" fmla="val 23520"/>
            </a:avLst>
          </a:prstGeom>
          <a:solidFill>
            <a:schemeClr val="accent2">
              <a:alpha val="7277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2120835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Big number">
  <p:cSld name="Big number">
    <p:spTree>
      <p:nvGrpSpPr>
        <p:cNvPr id="1" name="Shape 129"/>
        <p:cNvGrpSpPr/>
        <p:nvPr/>
      </p:nvGrpSpPr>
      <p:grpSpPr>
        <a:xfrm>
          <a:off x="0" y="0"/>
          <a:ext cx="0" cy="0"/>
          <a:chOff x="0" y="0"/>
          <a:chExt cx="0" cy="0"/>
        </a:xfrm>
      </p:grpSpPr>
      <p:sp>
        <p:nvSpPr>
          <p:cNvPr id="130" name="Google Shape;130;p11"/>
          <p:cNvSpPr/>
          <p:nvPr/>
        </p:nvSpPr>
        <p:spPr>
          <a:xfrm>
            <a:off x="2899367" y="1987000"/>
            <a:ext cx="1775600" cy="1535200"/>
          </a:xfrm>
          <a:prstGeom prst="triangle">
            <a:avLst>
              <a:gd name="adj" fmla="val 50000"/>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1" name="Google Shape;131;p11"/>
          <p:cNvSpPr/>
          <p:nvPr/>
        </p:nvSpPr>
        <p:spPr>
          <a:xfrm>
            <a:off x="-781767" y="1322800"/>
            <a:ext cx="4249200" cy="4249200"/>
          </a:xfrm>
          <a:prstGeom prst="ellipse">
            <a:avLst/>
          </a:prstGeom>
          <a:noFill/>
          <a:ln w="9525" cap="flat" cmpd="sng">
            <a:solidFill>
              <a:schemeClr val="accent1"/>
            </a:solidFill>
            <a:prstDash val="dash"/>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2" name="Google Shape;132;p11"/>
          <p:cNvSpPr/>
          <p:nvPr/>
        </p:nvSpPr>
        <p:spPr>
          <a:xfrm>
            <a:off x="-634343" y="1433903"/>
            <a:ext cx="4249200" cy="4249200"/>
          </a:xfrm>
          <a:prstGeom prst="ellipse">
            <a:avLst/>
          </a:pr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3" name="Google Shape;133;p11"/>
          <p:cNvSpPr txBox="1">
            <a:spLocks noGrp="1"/>
          </p:cNvSpPr>
          <p:nvPr>
            <p:ph type="title" hasCustomPrompt="1"/>
          </p:nvPr>
        </p:nvSpPr>
        <p:spPr>
          <a:xfrm>
            <a:off x="4300533" y="2525600"/>
            <a:ext cx="6931600" cy="1806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7000"/>
              <a:buNone/>
              <a:defRPr sz="8000"/>
            </a:lvl1pPr>
            <a:lvl2pPr lvl="1" algn="r" rtl="0">
              <a:spcBef>
                <a:spcPts val="0"/>
              </a:spcBef>
              <a:spcAft>
                <a:spcPts val="0"/>
              </a:spcAft>
              <a:buSzPts val="7000"/>
              <a:buNone/>
              <a:defRPr sz="9333"/>
            </a:lvl2pPr>
            <a:lvl3pPr lvl="2" algn="r" rtl="0">
              <a:spcBef>
                <a:spcPts val="0"/>
              </a:spcBef>
              <a:spcAft>
                <a:spcPts val="0"/>
              </a:spcAft>
              <a:buSzPts val="7000"/>
              <a:buNone/>
              <a:defRPr sz="9333"/>
            </a:lvl3pPr>
            <a:lvl4pPr lvl="3" algn="r" rtl="0">
              <a:spcBef>
                <a:spcPts val="0"/>
              </a:spcBef>
              <a:spcAft>
                <a:spcPts val="0"/>
              </a:spcAft>
              <a:buSzPts val="7000"/>
              <a:buNone/>
              <a:defRPr sz="9333"/>
            </a:lvl4pPr>
            <a:lvl5pPr lvl="4" algn="r" rtl="0">
              <a:spcBef>
                <a:spcPts val="0"/>
              </a:spcBef>
              <a:spcAft>
                <a:spcPts val="0"/>
              </a:spcAft>
              <a:buSzPts val="7000"/>
              <a:buNone/>
              <a:defRPr sz="9333"/>
            </a:lvl5pPr>
            <a:lvl6pPr lvl="5" algn="r" rtl="0">
              <a:spcBef>
                <a:spcPts val="0"/>
              </a:spcBef>
              <a:spcAft>
                <a:spcPts val="0"/>
              </a:spcAft>
              <a:buSzPts val="7000"/>
              <a:buNone/>
              <a:defRPr sz="9333"/>
            </a:lvl6pPr>
            <a:lvl7pPr lvl="6" algn="r" rtl="0">
              <a:spcBef>
                <a:spcPts val="0"/>
              </a:spcBef>
              <a:spcAft>
                <a:spcPts val="0"/>
              </a:spcAft>
              <a:buSzPts val="7000"/>
              <a:buNone/>
              <a:defRPr sz="9333"/>
            </a:lvl7pPr>
            <a:lvl8pPr lvl="7" algn="r" rtl="0">
              <a:spcBef>
                <a:spcPts val="0"/>
              </a:spcBef>
              <a:spcAft>
                <a:spcPts val="0"/>
              </a:spcAft>
              <a:buSzPts val="7000"/>
              <a:buNone/>
              <a:defRPr sz="9333"/>
            </a:lvl8pPr>
            <a:lvl9pPr lvl="8" algn="r" rtl="0">
              <a:spcBef>
                <a:spcPts val="0"/>
              </a:spcBef>
              <a:spcAft>
                <a:spcPts val="0"/>
              </a:spcAft>
              <a:buSzPts val="7000"/>
              <a:buNone/>
              <a:defRPr sz="9333"/>
            </a:lvl9pPr>
          </a:lstStyle>
          <a:p>
            <a:r>
              <a:t>xx%</a:t>
            </a:r>
          </a:p>
        </p:txBody>
      </p:sp>
      <p:sp>
        <p:nvSpPr>
          <p:cNvPr id="134" name="Google Shape;134;p11"/>
          <p:cNvSpPr txBox="1">
            <a:spLocks noGrp="1"/>
          </p:cNvSpPr>
          <p:nvPr>
            <p:ph type="body" idx="1"/>
          </p:nvPr>
        </p:nvSpPr>
        <p:spPr>
          <a:xfrm>
            <a:off x="4300400" y="4130200"/>
            <a:ext cx="6931600" cy="790000"/>
          </a:xfrm>
          <a:prstGeom prst="rect">
            <a:avLst/>
          </a:prstGeom>
        </p:spPr>
        <p:txBody>
          <a:bodyPr spcFirstLastPara="1" wrap="square" lIns="91425" tIns="91425" rIns="91425" bIns="91425" anchor="t" anchorCtr="0">
            <a:noAutofit/>
          </a:bodyPr>
          <a:lstStyle>
            <a:lvl1pPr marL="609585" lvl="0" indent="-423323" algn="r" rtl="0">
              <a:spcBef>
                <a:spcPts val="0"/>
              </a:spcBef>
              <a:spcAft>
                <a:spcPts val="0"/>
              </a:spcAft>
              <a:buSzPts val="1400"/>
              <a:buChar char="●"/>
              <a:defRPr/>
            </a:lvl1pPr>
            <a:lvl2pPr marL="1219170" lvl="1" indent="-423323" algn="r" rtl="0">
              <a:spcBef>
                <a:spcPts val="2133"/>
              </a:spcBef>
              <a:spcAft>
                <a:spcPts val="0"/>
              </a:spcAft>
              <a:buSzPts val="1400"/>
              <a:buChar char="○"/>
              <a:defRPr/>
            </a:lvl2pPr>
            <a:lvl3pPr marL="1828754" lvl="2" indent="-423323" algn="r" rtl="0">
              <a:spcBef>
                <a:spcPts val="2133"/>
              </a:spcBef>
              <a:spcAft>
                <a:spcPts val="0"/>
              </a:spcAft>
              <a:buSzPts val="1400"/>
              <a:buChar char="■"/>
              <a:defRPr/>
            </a:lvl3pPr>
            <a:lvl4pPr marL="2438339" lvl="3" indent="-423323" algn="r" rtl="0">
              <a:spcBef>
                <a:spcPts val="2133"/>
              </a:spcBef>
              <a:spcAft>
                <a:spcPts val="0"/>
              </a:spcAft>
              <a:buSzPts val="1400"/>
              <a:buChar char="●"/>
              <a:defRPr/>
            </a:lvl4pPr>
            <a:lvl5pPr marL="3047924" lvl="4" indent="-423323" algn="r" rtl="0">
              <a:spcBef>
                <a:spcPts val="2133"/>
              </a:spcBef>
              <a:spcAft>
                <a:spcPts val="0"/>
              </a:spcAft>
              <a:buSzPts val="1400"/>
              <a:buChar char="○"/>
              <a:defRPr/>
            </a:lvl5pPr>
            <a:lvl6pPr marL="3657509" lvl="5" indent="-423323" algn="r" rtl="0">
              <a:spcBef>
                <a:spcPts val="2133"/>
              </a:spcBef>
              <a:spcAft>
                <a:spcPts val="0"/>
              </a:spcAft>
              <a:buSzPts val="1400"/>
              <a:buChar char="■"/>
              <a:defRPr/>
            </a:lvl6pPr>
            <a:lvl7pPr marL="4267093" lvl="6" indent="-423323" algn="r" rtl="0">
              <a:spcBef>
                <a:spcPts val="2133"/>
              </a:spcBef>
              <a:spcAft>
                <a:spcPts val="0"/>
              </a:spcAft>
              <a:buSzPts val="1400"/>
              <a:buChar char="●"/>
              <a:defRPr/>
            </a:lvl7pPr>
            <a:lvl8pPr marL="4876678" lvl="7" indent="-423323" algn="r" rtl="0">
              <a:spcBef>
                <a:spcPts val="2133"/>
              </a:spcBef>
              <a:spcAft>
                <a:spcPts val="0"/>
              </a:spcAft>
              <a:buSzPts val="1400"/>
              <a:buChar char="○"/>
              <a:defRPr/>
            </a:lvl8pPr>
            <a:lvl9pPr marL="5486263" lvl="8" indent="-423323" algn="r" rtl="0">
              <a:spcBef>
                <a:spcPts val="2133"/>
              </a:spcBef>
              <a:spcAft>
                <a:spcPts val="2133"/>
              </a:spcAft>
              <a:buSzPts val="1400"/>
              <a:buChar char="■"/>
              <a:defRPr/>
            </a:lvl9pPr>
          </a:lstStyle>
          <a:p>
            <a:endParaRPr/>
          </a:p>
        </p:txBody>
      </p:sp>
      <p:cxnSp>
        <p:nvCxnSpPr>
          <p:cNvPr id="135" name="Google Shape;135;p11"/>
          <p:cNvCxnSpPr/>
          <p:nvPr/>
        </p:nvCxnSpPr>
        <p:spPr>
          <a:xfrm>
            <a:off x="11065067" y="-172267"/>
            <a:ext cx="0" cy="2836000"/>
          </a:xfrm>
          <a:prstGeom prst="straightConnector1">
            <a:avLst/>
          </a:prstGeom>
          <a:noFill/>
          <a:ln w="9525" cap="flat" cmpd="sng">
            <a:solidFill>
              <a:schemeClr val="accent1"/>
            </a:solidFill>
            <a:prstDash val="dash"/>
            <a:round/>
            <a:headEnd type="none" w="med" len="med"/>
            <a:tailEnd type="none" w="med" len="med"/>
          </a:ln>
        </p:spPr>
      </p:cxnSp>
      <p:cxnSp>
        <p:nvCxnSpPr>
          <p:cNvPr id="136" name="Google Shape;136;p11"/>
          <p:cNvCxnSpPr/>
          <p:nvPr/>
        </p:nvCxnSpPr>
        <p:spPr>
          <a:xfrm>
            <a:off x="11065067" y="4927467"/>
            <a:ext cx="0" cy="2698000"/>
          </a:xfrm>
          <a:prstGeom prst="straightConnector1">
            <a:avLst/>
          </a:prstGeom>
          <a:noFill/>
          <a:ln w="9525" cap="flat" cmpd="sng">
            <a:solidFill>
              <a:schemeClr val="accent1"/>
            </a:solidFill>
            <a:prstDash val="dash"/>
            <a:round/>
            <a:headEnd type="none" w="med" len="med"/>
            <a:tailEnd type="none" w="med" len="med"/>
          </a:ln>
        </p:spPr>
      </p:cxnSp>
      <p:sp>
        <p:nvSpPr>
          <p:cNvPr id="137" name="Google Shape;137;p11"/>
          <p:cNvSpPr/>
          <p:nvPr/>
        </p:nvSpPr>
        <p:spPr>
          <a:xfrm>
            <a:off x="395100" y="6271267"/>
            <a:ext cx="1902400" cy="1902400"/>
          </a:xfrm>
          <a:prstGeom prst="ellipse">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8" name="Google Shape;138;p11"/>
          <p:cNvSpPr/>
          <p:nvPr/>
        </p:nvSpPr>
        <p:spPr>
          <a:xfrm>
            <a:off x="4229200" y="5758367"/>
            <a:ext cx="573200" cy="573200"/>
          </a:xfrm>
          <a:prstGeom prst="mathPlus">
            <a:avLst>
              <a:gd name="adj1" fmla="val 23520"/>
            </a:avLst>
          </a:prstGeom>
          <a:solidFill>
            <a:schemeClr val="accent2">
              <a:alpha val="7277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9" name="Google Shape;139;p11"/>
          <p:cNvSpPr/>
          <p:nvPr/>
        </p:nvSpPr>
        <p:spPr>
          <a:xfrm>
            <a:off x="1548067" y="146800"/>
            <a:ext cx="573200" cy="573200"/>
          </a:xfrm>
          <a:prstGeom prst="mathDivide">
            <a:avLst>
              <a:gd name="adj1" fmla="val 23520"/>
              <a:gd name="adj2" fmla="val 5880"/>
              <a:gd name="adj3" fmla="val 11760"/>
            </a:avLst>
          </a:prstGeom>
          <a:solidFill>
            <a:schemeClr val="accent2">
              <a:alpha val="7277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0" name="Google Shape;140;p11"/>
          <p:cNvSpPr/>
          <p:nvPr/>
        </p:nvSpPr>
        <p:spPr>
          <a:xfrm>
            <a:off x="10235733" y="1677700"/>
            <a:ext cx="432800" cy="434800"/>
          </a:xfrm>
          <a:prstGeom prst="rect">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1" name="Google Shape;141;p11"/>
          <p:cNvSpPr/>
          <p:nvPr/>
        </p:nvSpPr>
        <p:spPr>
          <a:xfrm>
            <a:off x="2732600" y="5449159"/>
            <a:ext cx="1250400" cy="1191600"/>
          </a:xfrm>
          <a:prstGeom prst="rect">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2" name="Google Shape;142;p11"/>
          <p:cNvSpPr/>
          <p:nvPr/>
        </p:nvSpPr>
        <p:spPr>
          <a:xfrm>
            <a:off x="10439867" y="-172267"/>
            <a:ext cx="1250400" cy="1456400"/>
          </a:xfrm>
          <a:prstGeom prst="rect">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3" name="Google Shape;143;p11"/>
          <p:cNvSpPr/>
          <p:nvPr/>
        </p:nvSpPr>
        <p:spPr>
          <a:xfrm>
            <a:off x="-722600" y="-618167"/>
            <a:ext cx="1902400" cy="1902400"/>
          </a:xfrm>
          <a:prstGeom prst="ellipse">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6979905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144"/>
        <p:cNvGrpSpPr/>
        <p:nvPr/>
      </p:nvGrpSpPr>
      <p:grpSpPr>
        <a:xfrm>
          <a:off x="0" y="0"/>
          <a:ext cx="0" cy="0"/>
          <a:chOff x="0" y="0"/>
          <a:chExt cx="0" cy="0"/>
        </a:xfrm>
      </p:grpSpPr>
    </p:spTree>
    <p:extLst>
      <p:ext uri="{BB962C8B-B14F-4D97-AF65-F5344CB8AC3E}">
        <p14:creationId xmlns:p14="http://schemas.microsoft.com/office/powerpoint/2010/main" val="38352331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Title Only 2">
  <p:cSld name="Title Only 2">
    <p:spTree>
      <p:nvGrpSpPr>
        <p:cNvPr id="1" name="Shape 168"/>
        <p:cNvGrpSpPr/>
        <p:nvPr/>
      </p:nvGrpSpPr>
      <p:grpSpPr>
        <a:xfrm>
          <a:off x="0" y="0"/>
          <a:ext cx="0" cy="0"/>
          <a:chOff x="0" y="0"/>
          <a:chExt cx="0" cy="0"/>
        </a:xfrm>
      </p:grpSpPr>
      <p:cxnSp>
        <p:nvCxnSpPr>
          <p:cNvPr id="169" name="Google Shape;169;p14"/>
          <p:cNvCxnSpPr/>
          <p:nvPr/>
        </p:nvCxnSpPr>
        <p:spPr>
          <a:xfrm rot="10800000">
            <a:off x="3086067" y="-151067"/>
            <a:ext cx="0" cy="1774400"/>
          </a:xfrm>
          <a:prstGeom prst="straightConnector1">
            <a:avLst/>
          </a:prstGeom>
          <a:noFill/>
          <a:ln w="9525" cap="flat" cmpd="sng">
            <a:solidFill>
              <a:schemeClr val="accent1"/>
            </a:solidFill>
            <a:prstDash val="dash"/>
            <a:round/>
            <a:headEnd type="none" w="med" len="med"/>
            <a:tailEnd type="none" w="med" len="med"/>
          </a:ln>
        </p:spPr>
      </p:cxnSp>
      <p:sp>
        <p:nvSpPr>
          <p:cNvPr id="170" name="Google Shape;170;p14"/>
          <p:cNvSpPr txBox="1">
            <a:spLocks noGrp="1"/>
          </p:cNvSpPr>
          <p:nvPr>
            <p:ph type="title"/>
          </p:nvPr>
        </p:nvSpPr>
        <p:spPr>
          <a:xfrm>
            <a:off x="960000" y="720000"/>
            <a:ext cx="10272000" cy="6372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a:lvl1pPr>
            <a:lvl2pPr lvl="1" rtl="0">
              <a:spcBef>
                <a:spcPts val="0"/>
              </a:spcBef>
              <a:spcAft>
                <a:spcPts val="0"/>
              </a:spcAft>
              <a:buClr>
                <a:schemeClr val="accent1"/>
              </a:buClr>
              <a:buSzPts val="2800"/>
              <a:buNone/>
              <a:defRPr>
                <a:solidFill>
                  <a:schemeClr val="accent1"/>
                </a:solidFill>
              </a:defRPr>
            </a:lvl2pPr>
            <a:lvl3pPr lvl="2" rtl="0">
              <a:spcBef>
                <a:spcPts val="0"/>
              </a:spcBef>
              <a:spcAft>
                <a:spcPts val="0"/>
              </a:spcAft>
              <a:buClr>
                <a:schemeClr val="accent1"/>
              </a:buClr>
              <a:buSzPts val="2800"/>
              <a:buNone/>
              <a:defRPr>
                <a:solidFill>
                  <a:schemeClr val="accent1"/>
                </a:solidFill>
              </a:defRPr>
            </a:lvl3pPr>
            <a:lvl4pPr lvl="3" rtl="0">
              <a:spcBef>
                <a:spcPts val="0"/>
              </a:spcBef>
              <a:spcAft>
                <a:spcPts val="0"/>
              </a:spcAft>
              <a:buClr>
                <a:schemeClr val="accent1"/>
              </a:buClr>
              <a:buSzPts val="2800"/>
              <a:buNone/>
              <a:defRPr>
                <a:solidFill>
                  <a:schemeClr val="accent1"/>
                </a:solidFill>
              </a:defRPr>
            </a:lvl4pPr>
            <a:lvl5pPr lvl="4" rtl="0">
              <a:spcBef>
                <a:spcPts val="0"/>
              </a:spcBef>
              <a:spcAft>
                <a:spcPts val="0"/>
              </a:spcAft>
              <a:buClr>
                <a:schemeClr val="accent1"/>
              </a:buClr>
              <a:buSzPts val="2800"/>
              <a:buNone/>
              <a:defRPr>
                <a:solidFill>
                  <a:schemeClr val="accent1"/>
                </a:solidFill>
              </a:defRPr>
            </a:lvl5pPr>
            <a:lvl6pPr lvl="5" rtl="0">
              <a:spcBef>
                <a:spcPts val="0"/>
              </a:spcBef>
              <a:spcAft>
                <a:spcPts val="0"/>
              </a:spcAft>
              <a:buClr>
                <a:schemeClr val="accent1"/>
              </a:buClr>
              <a:buSzPts val="2800"/>
              <a:buNone/>
              <a:defRPr>
                <a:solidFill>
                  <a:schemeClr val="accent1"/>
                </a:solidFill>
              </a:defRPr>
            </a:lvl6pPr>
            <a:lvl7pPr lvl="6" rtl="0">
              <a:spcBef>
                <a:spcPts val="0"/>
              </a:spcBef>
              <a:spcAft>
                <a:spcPts val="0"/>
              </a:spcAft>
              <a:buClr>
                <a:schemeClr val="accent1"/>
              </a:buClr>
              <a:buSzPts val="2800"/>
              <a:buNone/>
              <a:defRPr>
                <a:solidFill>
                  <a:schemeClr val="accent1"/>
                </a:solidFill>
              </a:defRPr>
            </a:lvl7pPr>
            <a:lvl8pPr lvl="7" rtl="0">
              <a:spcBef>
                <a:spcPts val="0"/>
              </a:spcBef>
              <a:spcAft>
                <a:spcPts val="0"/>
              </a:spcAft>
              <a:buClr>
                <a:schemeClr val="accent1"/>
              </a:buClr>
              <a:buSzPts val="2800"/>
              <a:buNone/>
              <a:defRPr>
                <a:solidFill>
                  <a:schemeClr val="accent1"/>
                </a:solidFill>
              </a:defRPr>
            </a:lvl8pPr>
            <a:lvl9pPr lvl="8" rtl="0">
              <a:spcBef>
                <a:spcPts val="0"/>
              </a:spcBef>
              <a:spcAft>
                <a:spcPts val="0"/>
              </a:spcAft>
              <a:buClr>
                <a:schemeClr val="accent1"/>
              </a:buClr>
              <a:buSzPts val="2800"/>
              <a:buNone/>
              <a:defRPr>
                <a:solidFill>
                  <a:schemeClr val="accent1"/>
                </a:solidFill>
              </a:defRPr>
            </a:lvl9pPr>
          </a:lstStyle>
          <a:p>
            <a:endParaRPr/>
          </a:p>
        </p:txBody>
      </p:sp>
      <p:sp>
        <p:nvSpPr>
          <p:cNvPr id="171" name="Google Shape;171;p14"/>
          <p:cNvSpPr/>
          <p:nvPr/>
        </p:nvSpPr>
        <p:spPr>
          <a:xfrm>
            <a:off x="1088433" y="1836467"/>
            <a:ext cx="3736000" cy="3736000"/>
          </a:xfrm>
          <a:prstGeom prst="ellipse">
            <a:avLst/>
          </a:prstGeom>
          <a:noFill/>
          <a:ln w="9525" cap="flat" cmpd="sng">
            <a:solidFill>
              <a:schemeClr val="accent1"/>
            </a:solidFill>
            <a:prstDash val="dash"/>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2" name="Google Shape;172;p14"/>
          <p:cNvSpPr/>
          <p:nvPr/>
        </p:nvSpPr>
        <p:spPr>
          <a:xfrm>
            <a:off x="1218055" y="1934153"/>
            <a:ext cx="3736000" cy="3736000"/>
          </a:xfrm>
          <a:prstGeom prst="ellipse">
            <a:avLst/>
          </a:pr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3" name="Google Shape;173;p14"/>
          <p:cNvSpPr/>
          <p:nvPr/>
        </p:nvSpPr>
        <p:spPr>
          <a:xfrm>
            <a:off x="-611733" y="6239392"/>
            <a:ext cx="1250400" cy="1191600"/>
          </a:xfrm>
          <a:prstGeom prst="rect">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4" name="Google Shape;174;p14"/>
          <p:cNvSpPr/>
          <p:nvPr/>
        </p:nvSpPr>
        <p:spPr>
          <a:xfrm>
            <a:off x="11585233" y="-557700"/>
            <a:ext cx="1250400" cy="2250800"/>
          </a:xfrm>
          <a:prstGeom prst="rect">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5" name="Google Shape;175;p14"/>
          <p:cNvSpPr/>
          <p:nvPr/>
        </p:nvSpPr>
        <p:spPr>
          <a:xfrm>
            <a:off x="10848500" y="5670167"/>
            <a:ext cx="1902400" cy="1902400"/>
          </a:xfrm>
          <a:prstGeom prst="ellipse">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6" name="Google Shape;176;p14"/>
          <p:cNvSpPr/>
          <p:nvPr/>
        </p:nvSpPr>
        <p:spPr>
          <a:xfrm>
            <a:off x="4282267" y="5572467"/>
            <a:ext cx="473200" cy="409200"/>
          </a:xfrm>
          <a:prstGeom prst="triangle">
            <a:avLst>
              <a:gd name="adj" fmla="val 50000"/>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7" name="Google Shape;177;p14"/>
          <p:cNvSpPr/>
          <p:nvPr/>
        </p:nvSpPr>
        <p:spPr>
          <a:xfrm>
            <a:off x="814667" y="6073967"/>
            <a:ext cx="573200" cy="573200"/>
          </a:xfrm>
          <a:prstGeom prst="mathPlus">
            <a:avLst>
              <a:gd name="adj1" fmla="val 23520"/>
            </a:avLst>
          </a:prstGeom>
          <a:solidFill>
            <a:schemeClr val="accent2">
              <a:alpha val="7277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8" name="Google Shape;178;p14"/>
          <p:cNvSpPr/>
          <p:nvPr/>
        </p:nvSpPr>
        <p:spPr>
          <a:xfrm>
            <a:off x="241467" y="1595867"/>
            <a:ext cx="573200" cy="573200"/>
          </a:xfrm>
          <a:prstGeom prst="mathDivide">
            <a:avLst>
              <a:gd name="adj1" fmla="val 23520"/>
              <a:gd name="adj2" fmla="val 5880"/>
              <a:gd name="adj3" fmla="val 11760"/>
            </a:avLst>
          </a:prstGeom>
          <a:solidFill>
            <a:schemeClr val="accent2">
              <a:alpha val="7277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9" name="Google Shape;179;p14"/>
          <p:cNvSpPr/>
          <p:nvPr/>
        </p:nvSpPr>
        <p:spPr>
          <a:xfrm>
            <a:off x="11585233" y="6104473"/>
            <a:ext cx="573200" cy="573200"/>
          </a:xfrm>
          <a:prstGeom prst="mathMultiply">
            <a:avLst>
              <a:gd name="adj1" fmla="val 23520"/>
            </a:avLst>
          </a:prstGeom>
          <a:solidFill>
            <a:schemeClr val="accent2">
              <a:alpha val="7277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180" name="Google Shape;180;p14"/>
          <p:cNvCxnSpPr/>
          <p:nvPr/>
        </p:nvCxnSpPr>
        <p:spPr>
          <a:xfrm rot="10800000">
            <a:off x="3086067" y="5899833"/>
            <a:ext cx="0" cy="1334400"/>
          </a:xfrm>
          <a:prstGeom prst="straightConnector1">
            <a:avLst/>
          </a:prstGeom>
          <a:noFill/>
          <a:ln w="9525" cap="flat" cmpd="sng">
            <a:solidFill>
              <a:schemeClr val="accent1"/>
            </a:solidFill>
            <a:prstDash val="dash"/>
            <a:round/>
            <a:headEnd type="none" w="med" len="med"/>
            <a:tailEnd type="none" w="med" len="med"/>
          </a:ln>
        </p:spPr>
      </p:cxnSp>
    </p:spTree>
    <p:extLst>
      <p:ext uri="{BB962C8B-B14F-4D97-AF65-F5344CB8AC3E}">
        <p14:creationId xmlns:p14="http://schemas.microsoft.com/office/powerpoint/2010/main" val="1911112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Title Only 4">
  <p:cSld name="Title Only 4">
    <p:spTree>
      <p:nvGrpSpPr>
        <p:cNvPr id="1" name="Shape 192"/>
        <p:cNvGrpSpPr/>
        <p:nvPr/>
      </p:nvGrpSpPr>
      <p:grpSpPr>
        <a:xfrm>
          <a:off x="0" y="0"/>
          <a:ext cx="0" cy="0"/>
          <a:chOff x="0" y="0"/>
          <a:chExt cx="0" cy="0"/>
        </a:xfrm>
      </p:grpSpPr>
      <p:sp>
        <p:nvSpPr>
          <p:cNvPr id="193" name="Google Shape;193;p16"/>
          <p:cNvSpPr txBox="1">
            <a:spLocks noGrp="1"/>
          </p:cNvSpPr>
          <p:nvPr>
            <p:ph type="title"/>
          </p:nvPr>
        </p:nvSpPr>
        <p:spPr>
          <a:xfrm>
            <a:off x="960000" y="720000"/>
            <a:ext cx="10272000" cy="6372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94" name="Google Shape;194;p16"/>
          <p:cNvSpPr/>
          <p:nvPr/>
        </p:nvSpPr>
        <p:spPr>
          <a:xfrm>
            <a:off x="13139094" y="5997201"/>
            <a:ext cx="79" cy="4299"/>
          </a:xfrm>
          <a:custGeom>
            <a:avLst/>
            <a:gdLst/>
            <a:ahLst/>
            <a:cxnLst/>
            <a:rect l="l" t="t" r="r" b="b"/>
            <a:pathLst>
              <a:path w="1" h="103" extrusionOk="0">
                <a:moveTo>
                  <a:pt x="0" y="102"/>
                </a:moveTo>
                <a:lnTo>
                  <a:pt x="0" y="0"/>
                </a:lnTo>
                <a:lnTo>
                  <a:pt x="0" y="0"/>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5" name="Google Shape;195;p16"/>
          <p:cNvSpPr/>
          <p:nvPr/>
        </p:nvSpPr>
        <p:spPr>
          <a:xfrm>
            <a:off x="-611733" y="6239392"/>
            <a:ext cx="1250400" cy="1191600"/>
          </a:xfrm>
          <a:prstGeom prst="rect">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6" name="Google Shape;196;p16"/>
          <p:cNvSpPr/>
          <p:nvPr/>
        </p:nvSpPr>
        <p:spPr>
          <a:xfrm>
            <a:off x="11585233" y="-557700"/>
            <a:ext cx="1250400" cy="2250800"/>
          </a:xfrm>
          <a:prstGeom prst="rect">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7" name="Google Shape;197;p16"/>
          <p:cNvSpPr/>
          <p:nvPr/>
        </p:nvSpPr>
        <p:spPr>
          <a:xfrm>
            <a:off x="10848500" y="5670167"/>
            <a:ext cx="1902400" cy="1902400"/>
          </a:xfrm>
          <a:prstGeom prst="ellipse">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8" name="Google Shape;198;p16"/>
          <p:cNvSpPr/>
          <p:nvPr/>
        </p:nvSpPr>
        <p:spPr>
          <a:xfrm>
            <a:off x="3830700" y="5794751"/>
            <a:ext cx="473200" cy="409200"/>
          </a:xfrm>
          <a:prstGeom prst="triangle">
            <a:avLst>
              <a:gd name="adj" fmla="val 50000"/>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9" name="Google Shape;199;p16"/>
          <p:cNvSpPr/>
          <p:nvPr/>
        </p:nvSpPr>
        <p:spPr>
          <a:xfrm>
            <a:off x="814667" y="6073967"/>
            <a:ext cx="573200" cy="573200"/>
          </a:xfrm>
          <a:prstGeom prst="mathPlus">
            <a:avLst>
              <a:gd name="adj1" fmla="val 23520"/>
            </a:avLst>
          </a:prstGeom>
          <a:solidFill>
            <a:schemeClr val="accent2">
              <a:alpha val="7277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0" name="Google Shape;200;p16"/>
          <p:cNvSpPr/>
          <p:nvPr/>
        </p:nvSpPr>
        <p:spPr>
          <a:xfrm>
            <a:off x="9646467" y="146784"/>
            <a:ext cx="573200" cy="573200"/>
          </a:xfrm>
          <a:prstGeom prst="mathDivide">
            <a:avLst>
              <a:gd name="adj1" fmla="val 23520"/>
              <a:gd name="adj2" fmla="val 5880"/>
              <a:gd name="adj3" fmla="val 11760"/>
            </a:avLst>
          </a:prstGeom>
          <a:solidFill>
            <a:schemeClr val="accent2">
              <a:alpha val="7277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1" name="Google Shape;201;p16"/>
          <p:cNvSpPr/>
          <p:nvPr/>
        </p:nvSpPr>
        <p:spPr>
          <a:xfrm>
            <a:off x="7066367" y="6138000"/>
            <a:ext cx="573200" cy="573200"/>
          </a:xfrm>
          <a:prstGeom prst="mathMultiply">
            <a:avLst>
              <a:gd name="adj1" fmla="val 23520"/>
            </a:avLst>
          </a:prstGeom>
          <a:solidFill>
            <a:schemeClr val="accent2">
              <a:alpha val="7277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4205607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Title Only 5">
  <p:cSld name="Title Only 5">
    <p:spTree>
      <p:nvGrpSpPr>
        <p:cNvPr id="1" name="Shape 202"/>
        <p:cNvGrpSpPr/>
        <p:nvPr/>
      </p:nvGrpSpPr>
      <p:grpSpPr>
        <a:xfrm>
          <a:off x="0" y="0"/>
          <a:ext cx="0" cy="0"/>
          <a:chOff x="0" y="0"/>
          <a:chExt cx="0" cy="0"/>
        </a:xfrm>
      </p:grpSpPr>
      <p:sp>
        <p:nvSpPr>
          <p:cNvPr id="203" name="Google Shape;203;p17"/>
          <p:cNvSpPr txBox="1">
            <a:spLocks noGrp="1"/>
          </p:cNvSpPr>
          <p:nvPr>
            <p:ph type="title"/>
          </p:nvPr>
        </p:nvSpPr>
        <p:spPr>
          <a:xfrm>
            <a:off x="960000" y="720000"/>
            <a:ext cx="10272000" cy="6372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04" name="Google Shape;204;p17"/>
          <p:cNvSpPr/>
          <p:nvPr/>
        </p:nvSpPr>
        <p:spPr>
          <a:xfrm>
            <a:off x="11513100" y="1841841"/>
            <a:ext cx="1250400" cy="1191600"/>
          </a:xfrm>
          <a:prstGeom prst="rect">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5" name="Google Shape;205;p17"/>
          <p:cNvSpPr/>
          <p:nvPr/>
        </p:nvSpPr>
        <p:spPr>
          <a:xfrm>
            <a:off x="-611733" y="-557700"/>
            <a:ext cx="1250400" cy="2250800"/>
          </a:xfrm>
          <a:prstGeom prst="rect">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6" name="Google Shape;206;p17"/>
          <p:cNvSpPr/>
          <p:nvPr/>
        </p:nvSpPr>
        <p:spPr>
          <a:xfrm>
            <a:off x="10848500" y="5670167"/>
            <a:ext cx="1902400" cy="1902400"/>
          </a:xfrm>
          <a:prstGeom prst="ellipse">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7" name="Google Shape;207;p17"/>
          <p:cNvSpPr/>
          <p:nvPr/>
        </p:nvSpPr>
        <p:spPr>
          <a:xfrm>
            <a:off x="290067" y="5260951"/>
            <a:ext cx="473200" cy="409200"/>
          </a:xfrm>
          <a:prstGeom prst="triangle">
            <a:avLst>
              <a:gd name="adj" fmla="val 50000"/>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8" name="Google Shape;208;p17"/>
          <p:cNvSpPr/>
          <p:nvPr/>
        </p:nvSpPr>
        <p:spPr>
          <a:xfrm>
            <a:off x="814667" y="6073967"/>
            <a:ext cx="573200" cy="573200"/>
          </a:xfrm>
          <a:prstGeom prst="mathPlus">
            <a:avLst>
              <a:gd name="adj1" fmla="val 23520"/>
            </a:avLst>
          </a:prstGeom>
          <a:solidFill>
            <a:schemeClr val="accent2">
              <a:alpha val="7277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9" name="Google Shape;209;p17"/>
          <p:cNvSpPr/>
          <p:nvPr/>
        </p:nvSpPr>
        <p:spPr>
          <a:xfrm>
            <a:off x="1542767" y="-16"/>
            <a:ext cx="573200" cy="573200"/>
          </a:xfrm>
          <a:prstGeom prst="mathDivide">
            <a:avLst>
              <a:gd name="adj1" fmla="val 23520"/>
              <a:gd name="adj2" fmla="val 5880"/>
              <a:gd name="adj3" fmla="val 11760"/>
            </a:avLst>
          </a:prstGeom>
          <a:solidFill>
            <a:schemeClr val="accent2">
              <a:alpha val="7277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10" name="Google Shape;210;p17"/>
          <p:cNvSpPr/>
          <p:nvPr/>
        </p:nvSpPr>
        <p:spPr>
          <a:xfrm>
            <a:off x="11513100" y="3518100"/>
            <a:ext cx="573200" cy="573200"/>
          </a:xfrm>
          <a:prstGeom prst="mathMultiply">
            <a:avLst>
              <a:gd name="adj1" fmla="val 23520"/>
            </a:avLst>
          </a:prstGeom>
          <a:solidFill>
            <a:schemeClr val="accent2">
              <a:alpha val="7277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11" name="Google Shape;211;p17"/>
          <p:cNvSpPr/>
          <p:nvPr/>
        </p:nvSpPr>
        <p:spPr>
          <a:xfrm>
            <a:off x="814667" y="4478400"/>
            <a:ext cx="573200" cy="573200"/>
          </a:xfrm>
          <a:prstGeom prst="ellipse">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12" name="Google Shape;212;p17"/>
          <p:cNvSpPr/>
          <p:nvPr/>
        </p:nvSpPr>
        <p:spPr>
          <a:xfrm>
            <a:off x="9110733" y="5897167"/>
            <a:ext cx="746000" cy="750000"/>
          </a:xfrm>
          <a:prstGeom prst="rect">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6089920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Title and Four Columns" userDrawn="1">
  <p:cSld name="Title and Four Columns">
    <p:spTree>
      <p:nvGrpSpPr>
        <p:cNvPr id="1" name="Shape 247"/>
        <p:cNvGrpSpPr/>
        <p:nvPr/>
      </p:nvGrpSpPr>
      <p:grpSpPr>
        <a:xfrm>
          <a:off x="0" y="0"/>
          <a:ext cx="0" cy="0"/>
          <a:chOff x="0" y="0"/>
          <a:chExt cx="0" cy="0"/>
        </a:xfrm>
      </p:grpSpPr>
      <p:sp>
        <p:nvSpPr>
          <p:cNvPr id="260" name="Google Shape;260;p20"/>
          <p:cNvSpPr/>
          <p:nvPr/>
        </p:nvSpPr>
        <p:spPr>
          <a:xfrm>
            <a:off x="6879967" y="1693100"/>
            <a:ext cx="1016000" cy="1016000"/>
          </a:xfrm>
          <a:prstGeom prst="ellipse">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1" name="Google Shape;261;p20"/>
          <p:cNvSpPr/>
          <p:nvPr/>
        </p:nvSpPr>
        <p:spPr>
          <a:xfrm>
            <a:off x="7228567" y="-801700"/>
            <a:ext cx="318800" cy="2250800"/>
          </a:xfrm>
          <a:prstGeom prst="rect">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262" name="Google Shape;262;p20"/>
          <p:cNvCxnSpPr/>
          <p:nvPr/>
        </p:nvCxnSpPr>
        <p:spPr>
          <a:xfrm>
            <a:off x="11065067" y="-172267"/>
            <a:ext cx="0" cy="1952400"/>
          </a:xfrm>
          <a:prstGeom prst="straightConnector1">
            <a:avLst/>
          </a:prstGeom>
          <a:noFill/>
          <a:ln w="9525" cap="flat" cmpd="sng">
            <a:solidFill>
              <a:schemeClr val="accent1"/>
            </a:solidFill>
            <a:prstDash val="dash"/>
            <a:round/>
            <a:headEnd type="none" w="med" len="med"/>
            <a:tailEnd type="none" w="med" len="med"/>
          </a:ln>
        </p:spPr>
      </p:cxnSp>
      <p:cxnSp>
        <p:nvCxnSpPr>
          <p:cNvPr id="263" name="Google Shape;263;p20"/>
          <p:cNvCxnSpPr/>
          <p:nvPr/>
        </p:nvCxnSpPr>
        <p:spPr>
          <a:xfrm>
            <a:off x="11064900" y="5799767"/>
            <a:ext cx="0" cy="1826000"/>
          </a:xfrm>
          <a:prstGeom prst="straightConnector1">
            <a:avLst/>
          </a:prstGeom>
          <a:noFill/>
          <a:ln w="9525" cap="flat" cmpd="sng">
            <a:solidFill>
              <a:schemeClr val="accent1"/>
            </a:solidFill>
            <a:prstDash val="dash"/>
            <a:round/>
            <a:headEnd type="none" w="med" len="med"/>
            <a:tailEnd type="none" w="med" len="med"/>
          </a:ln>
        </p:spPr>
      </p:cxnSp>
      <p:sp>
        <p:nvSpPr>
          <p:cNvPr id="264" name="Google Shape;264;p20"/>
          <p:cNvSpPr txBox="1">
            <a:spLocks noGrp="1"/>
          </p:cNvSpPr>
          <p:nvPr>
            <p:ph type="title"/>
          </p:nvPr>
        </p:nvSpPr>
        <p:spPr>
          <a:xfrm>
            <a:off x="960000" y="720000"/>
            <a:ext cx="10272000" cy="6372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69" name="Google Shape;269;p20"/>
          <p:cNvSpPr/>
          <p:nvPr/>
        </p:nvSpPr>
        <p:spPr>
          <a:xfrm>
            <a:off x="-611733" y="6239392"/>
            <a:ext cx="1250400" cy="1191600"/>
          </a:xfrm>
          <a:prstGeom prst="rect">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70" name="Google Shape;270;p20"/>
          <p:cNvSpPr/>
          <p:nvPr/>
        </p:nvSpPr>
        <p:spPr>
          <a:xfrm>
            <a:off x="341467" y="1693100"/>
            <a:ext cx="473200" cy="409200"/>
          </a:xfrm>
          <a:prstGeom prst="triangle">
            <a:avLst>
              <a:gd name="adj" fmla="val 50000"/>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71" name="Google Shape;271;p20"/>
          <p:cNvSpPr/>
          <p:nvPr/>
        </p:nvSpPr>
        <p:spPr>
          <a:xfrm>
            <a:off x="192400" y="5438967"/>
            <a:ext cx="573200" cy="573200"/>
          </a:xfrm>
          <a:prstGeom prst="mathPlus">
            <a:avLst>
              <a:gd name="adj1" fmla="val 23520"/>
            </a:avLst>
          </a:prstGeom>
          <a:solidFill>
            <a:schemeClr val="accent2">
              <a:alpha val="7277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72" name="Google Shape;272;p20"/>
          <p:cNvSpPr/>
          <p:nvPr/>
        </p:nvSpPr>
        <p:spPr>
          <a:xfrm>
            <a:off x="11458033" y="1948633"/>
            <a:ext cx="573200" cy="573200"/>
          </a:xfrm>
          <a:prstGeom prst="mathDivide">
            <a:avLst>
              <a:gd name="adj1" fmla="val 23520"/>
              <a:gd name="adj2" fmla="val 5880"/>
              <a:gd name="adj3" fmla="val 11760"/>
            </a:avLst>
          </a:prstGeom>
          <a:solidFill>
            <a:schemeClr val="accent2">
              <a:alpha val="7277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73" name="Google Shape;273;p20"/>
          <p:cNvSpPr/>
          <p:nvPr/>
        </p:nvSpPr>
        <p:spPr>
          <a:xfrm>
            <a:off x="11458033" y="6138000"/>
            <a:ext cx="573200" cy="573200"/>
          </a:xfrm>
          <a:prstGeom prst="mathMultiply">
            <a:avLst>
              <a:gd name="adj1" fmla="val 23520"/>
            </a:avLst>
          </a:prstGeom>
          <a:solidFill>
            <a:schemeClr val="accent2">
              <a:alpha val="7277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74" name="Google Shape;274;p20"/>
          <p:cNvSpPr/>
          <p:nvPr/>
        </p:nvSpPr>
        <p:spPr>
          <a:xfrm>
            <a:off x="7707467" y="-3570333"/>
            <a:ext cx="473200" cy="409200"/>
          </a:xfrm>
          <a:prstGeom prst="triangle">
            <a:avLst>
              <a:gd name="adj" fmla="val 50000"/>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25833380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Title and Subtitle 2">
  <p:cSld name="Title and Subtitle 2">
    <p:spTree>
      <p:nvGrpSpPr>
        <p:cNvPr id="1" name="Shape 365"/>
        <p:cNvGrpSpPr/>
        <p:nvPr/>
      </p:nvGrpSpPr>
      <p:grpSpPr>
        <a:xfrm>
          <a:off x="0" y="0"/>
          <a:ext cx="0" cy="0"/>
          <a:chOff x="0" y="0"/>
          <a:chExt cx="0" cy="0"/>
        </a:xfrm>
      </p:grpSpPr>
      <p:sp>
        <p:nvSpPr>
          <p:cNvPr id="366" name="Google Shape;366;p25"/>
          <p:cNvSpPr/>
          <p:nvPr/>
        </p:nvSpPr>
        <p:spPr>
          <a:xfrm rot="-5400000" flipH="1">
            <a:off x="10428867" y="5238787"/>
            <a:ext cx="3872800" cy="3872800"/>
          </a:xfrm>
          <a:prstGeom prst="ellipse">
            <a:avLst/>
          </a:prstGeom>
          <a:noFill/>
          <a:ln w="9525" cap="flat" cmpd="sng">
            <a:solidFill>
              <a:schemeClr val="accent1"/>
            </a:solidFill>
            <a:prstDash val="dash"/>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7" name="Google Shape;367;p25"/>
          <p:cNvSpPr/>
          <p:nvPr/>
        </p:nvSpPr>
        <p:spPr>
          <a:xfrm rot="-5400000" flipH="1">
            <a:off x="10530119" y="5373143"/>
            <a:ext cx="3872800" cy="3872800"/>
          </a:xfrm>
          <a:prstGeom prst="ellipse">
            <a:avLst/>
          </a:pr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8" name="Google Shape;368;p25"/>
          <p:cNvSpPr txBox="1">
            <a:spLocks noGrp="1"/>
          </p:cNvSpPr>
          <p:nvPr>
            <p:ph type="title"/>
          </p:nvPr>
        </p:nvSpPr>
        <p:spPr>
          <a:xfrm>
            <a:off x="1513067" y="2849200"/>
            <a:ext cx="3499600" cy="1044400"/>
          </a:xfrm>
          <a:prstGeom prst="rect">
            <a:avLst/>
          </a:prstGeom>
        </p:spPr>
        <p:txBody>
          <a:bodyPr spcFirstLastPara="1" wrap="square" lIns="91425" tIns="91425" rIns="91425" bIns="91425" anchor="b" anchorCtr="0">
            <a:noAutofit/>
          </a:bodyPr>
          <a:lstStyle>
            <a:lvl1pPr lvl="0" algn="ctr" rtl="0">
              <a:spcBef>
                <a:spcPts val="0"/>
              </a:spcBef>
              <a:spcAft>
                <a:spcPts val="0"/>
              </a:spcAft>
              <a:buNone/>
              <a:defRPr/>
            </a:lvl1pPr>
            <a:lvl2pPr lvl="1" algn="ctr" rtl="0">
              <a:spcBef>
                <a:spcPts val="0"/>
              </a:spcBef>
              <a:spcAft>
                <a:spcPts val="0"/>
              </a:spcAft>
              <a:buNone/>
              <a:defRPr>
                <a:latin typeface="Open Sans"/>
                <a:ea typeface="Open Sans"/>
                <a:cs typeface="Open Sans"/>
                <a:sym typeface="Open Sans"/>
              </a:defRPr>
            </a:lvl2pPr>
            <a:lvl3pPr lvl="2" algn="ctr" rtl="0">
              <a:spcBef>
                <a:spcPts val="0"/>
              </a:spcBef>
              <a:spcAft>
                <a:spcPts val="0"/>
              </a:spcAft>
              <a:buNone/>
              <a:defRPr>
                <a:latin typeface="Open Sans"/>
                <a:ea typeface="Open Sans"/>
                <a:cs typeface="Open Sans"/>
                <a:sym typeface="Open Sans"/>
              </a:defRPr>
            </a:lvl3pPr>
            <a:lvl4pPr lvl="3" algn="ctr" rtl="0">
              <a:spcBef>
                <a:spcPts val="0"/>
              </a:spcBef>
              <a:spcAft>
                <a:spcPts val="0"/>
              </a:spcAft>
              <a:buNone/>
              <a:defRPr>
                <a:latin typeface="Open Sans"/>
                <a:ea typeface="Open Sans"/>
                <a:cs typeface="Open Sans"/>
                <a:sym typeface="Open Sans"/>
              </a:defRPr>
            </a:lvl4pPr>
            <a:lvl5pPr lvl="4" algn="ctr" rtl="0">
              <a:spcBef>
                <a:spcPts val="0"/>
              </a:spcBef>
              <a:spcAft>
                <a:spcPts val="0"/>
              </a:spcAft>
              <a:buNone/>
              <a:defRPr>
                <a:latin typeface="Open Sans"/>
                <a:ea typeface="Open Sans"/>
                <a:cs typeface="Open Sans"/>
                <a:sym typeface="Open Sans"/>
              </a:defRPr>
            </a:lvl5pPr>
            <a:lvl6pPr lvl="5" algn="ctr" rtl="0">
              <a:spcBef>
                <a:spcPts val="0"/>
              </a:spcBef>
              <a:spcAft>
                <a:spcPts val="0"/>
              </a:spcAft>
              <a:buNone/>
              <a:defRPr>
                <a:latin typeface="Open Sans"/>
                <a:ea typeface="Open Sans"/>
                <a:cs typeface="Open Sans"/>
                <a:sym typeface="Open Sans"/>
              </a:defRPr>
            </a:lvl6pPr>
            <a:lvl7pPr lvl="6" algn="ctr" rtl="0">
              <a:spcBef>
                <a:spcPts val="0"/>
              </a:spcBef>
              <a:spcAft>
                <a:spcPts val="0"/>
              </a:spcAft>
              <a:buNone/>
              <a:defRPr>
                <a:latin typeface="Open Sans"/>
                <a:ea typeface="Open Sans"/>
                <a:cs typeface="Open Sans"/>
                <a:sym typeface="Open Sans"/>
              </a:defRPr>
            </a:lvl7pPr>
            <a:lvl8pPr lvl="7" algn="ctr" rtl="0">
              <a:spcBef>
                <a:spcPts val="0"/>
              </a:spcBef>
              <a:spcAft>
                <a:spcPts val="0"/>
              </a:spcAft>
              <a:buNone/>
              <a:defRPr>
                <a:latin typeface="Open Sans"/>
                <a:ea typeface="Open Sans"/>
                <a:cs typeface="Open Sans"/>
                <a:sym typeface="Open Sans"/>
              </a:defRPr>
            </a:lvl8pPr>
            <a:lvl9pPr lvl="8" algn="ctr" rtl="0">
              <a:spcBef>
                <a:spcPts val="0"/>
              </a:spcBef>
              <a:spcAft>
                <a:spcPts val="0"/>
              </a:spcAft>
              <a:buNone/>
              <a:defRPr>
                <a:latin typeface="Open Sans"/>
                <a:ea typeface="Open Sans"/>
                <a:cs typeface="Open Sans"/>
                <a:sym typeface="Open Sans"/>
              </a:defRPr>
            </a:lvl9pPr>
          </a:lstStyle>
          <a:p>
            <a:endParaRPr/>
          </a:p>
        </p:txBody>
      </p:sp>
      <p:sp>
        <p:nvSpPr>
          <p:cNvPr id="369" name="Google Shape;369;p25"/>
          <p:cNvSpPr txBox="1">
            <a:spLocks noGrp="1"/>
          </p:cNvSpPr>
          <p:nvPr>
            <p:ph type="subTitle" idx="1"/>
          </p:nvPr>
        </p:nvSpPr>
        <p:spPr>
          <a:xfrm>
            <a:off x="1513067" y="3702484"/>
            <a:ext cx="3499600" cy="8992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867"/>
            </a:lvl1pPr>
            <a:lvl2pPr lvl="1" algn="ctr" rtl="0">
              <a:spcBef>
                <a:spcPts val="2133"/>
              </a:spcBef>
              <a:spcAft>
                <a:spcPts val="0"/>
              </a:spcAft>
              <a:buNone/>
              <a:defRPr sz="1867"/>
            </a:lvl2pPr>
            <a:lvl3pPr lvl="2" algn="ctr" rtl="0">
              <a:spcBef>
                <a:spcPts val="2133"/>
              </a:spcBef>
              <a:spcAft>
                <a:spcPts val="0"/>
              </a:spcAft>
              <a:buNone/>
              <a:defRPr sz="1867"/>
            </a:lvl3pPr>
            <a:lvl4pPr lvl="3" algn="ctr" rtl="0">
              <a:spcBef>
                <a:spcPts val="2133"/>
              </a:spcBef>
              <a:spcAft>
                <a:spcPts val="0"/>
              </a:spcAft>
              <a:buNone/>
              <a:defRPr sz="1867"/>
            </a:lvl4pPr>
            <a:lvl5pPr lvl="4" algn="ctr" rtl="0">
              <a:spcBef>
                <a:spcPts val="2133"/>
              </a:spcBef>
              <a:spcAft>
                <a:spcPts val="0"/>
              </a:spcAft>
              <a:buNone/>
              <a:defRPr sz="1867"/>
            </a:lvl5pPr>
            <a:lvl6pPr lvl="5" algn="ctr" rtl="0">
              <a:spcBef>
                <a:spcPts val="2133"/>
              </a:spcBef>
              <a:spcAft>
                <a:spcPts val="0"/>
              </a:spcAft>
              <a:buNone/>
              <a:defRPr sz="1867"/>
            </a:lvl6pPr>
            <a:lvl7pPr lvl="6" algn="ctr" rtl="0">
              <a:spcBef>
                <a:spcPts val="2133"/>
              </a:spcBef>
              <a:spcAft>
                <a:spcPts val="0"/>
              </a:spcAft>
              <a:buNone/>
              <a:defRPr sz="1867"/>
            </a:lvl7pPr>
            <a:lvl8pPr lvl="7" algn="ctr" rtl="0">
              <a:spcBef>
                <a:spcPts val="2133"/>
              </a:spcBef>
              <a:spcAft>
                <a:spcPts val="0"/>
              </a:spcAft>
              <a:buNone/>
              <a:defRPr sz="1867"/>
            </a:lvl8pPr>
            <a:lvl9pPr lvl="8" algn="ctr" rtl="0">
              <a:spcBef>
                <a:spcPts val="2133"/>
              </a:spcBef>
              <a:spcAft>
                <a:spcPts val="2133"/>
              </a:spcAft>
              <a:buNone/>
              <a:defRPr sz="1867"/>
            </a:lvl9pPr>
          </a:lstStyle>
          <a:p>
            <a:endParaRPr/>
          </a:p>
        </p:txBody>
      </p:sp>
      <p:sp>
        <p:nvSpPr>
          <p:cNvPr id="370" name="Google Shape;370;p25"/>
          <p:cNvSpPr/>
          <p:nvPr/>
        </p:nvSpPr>
        <p:spPr>
          <a:xfrm>
            <a:off x="-394867" y="6239392"/>
            <a:ext cx="1250400" cy="1191600"/>
          </a:xfrm>
          <a:prstGeom prst="rect">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1" name="Google Shape;371;p25"/>
          <p:cNvSpPr/>
          <p:nvPr/>
        </p:nvSpPr>
        <p:spPr>
          <a:xfrm>
            <a:off x="8664000" y="-557700"/>
            <a:ext cx="1250400" cy="1191600"/>
          </a:xfrm>
          <a:prstGeom prst="rect">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2" name="Google Shape;372;p25"/>
          <p:cNvSpPr/>
          <p:nvPr/>
        </p:nvSpPr>
        <p:spPr>
          <a:xfrm>
            <a:off x="-1020167" y="1313833"/>
            <a:ext cx="1902400" cy="1902400"/>
          </a:xfrm>
          <a:prstGeom prst="ellipse">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3" name="Google Shape;373;p25"/>
          <p:cNvSpPr/>
          <p:nvPr/>
        </p:nvSpPr>
        <p:spPr>
          <a:xfrm>
            <a:off x="10370300" y="515384"/>
            <a:ext cx="473200" cy="409200"/>
          </a:xfrm>
          <a:prstGeom prst="triangle">
            <a:avLst>
              <a:gd name="adj" fmla="val 50000"/>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4" name="Google Shape;374;p25"/>
          <p:cNvSpPr/>
          <p:nvPr/>
        </p:nvSpPr>
        <p:spPr>
          <a:xfrm>
            <a:off x="309033" y="3646700"/>
            <a:ext cx="573200" cy="573200"/>
          </a:xfrm>
          <a:prstGeom prst="mathPlus">
            <a:avLst>
              <a:gd name="adj1" fmla="val 23520"/>
            </a:avLst>
          </a:prstGeom>
          <a:solidFill>
            <a:schemeClr val="accent2">
              <a:alpha val="7277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5" name="Google Shape;375;p25"/>
          <p:cNvSpPr/>
          <p:nvPr/>
        </p:nvSpPr>
        <p:spPr>
          <a:xfrm>
            <a:off x="3868600" y="146800"/>
            <a:ext cx="573200" cy="573200"/>
          </a:xfrm>
          <a:prstGeom prst="mathDivide">
            <a:avLst>
              <a:gd name="adj1" fmla="val 23520"/>
              <a:gd name="adj2" fmla="val 5880"/>
              <a:gd name="adj3" fmla="val 11760"/>
            </a:avLst>
          </a:prstGeom>
          <a:solidFill>
            <a:schemeClr val="accent2">
              <a:alpha val="7277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6" name="Google Shape;376;p25"/>
          <p:cNvSpPr/>
          <p:nvPr/>
        </p:nvSpPr>
        <p:spPr>
          <a:xfrm>
            <a:off x="5111600" y="6138000"/>
            <a:ext cx="573200" cy="573200"/>
          </a:xfrm>
          <a:prstGeom prst="mathMultiply">
            <a:avLst>
              <a:gd name="adj1" fmla="val 23520"/>
            </a:avLst>
          </a:prstGeom>
          <a:solidFill>
            <a:schemeClr val="accent2">
              <a:alpha val="7277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20315204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Background">
  <p:cSld name="Background">
    <p:spTree>
      <p:nvGrpSpPr>
        <p:cNvPr id="1" name="Shape 392"/>
        <p:cNvGrpSpPr/>
        <p:nvPr/>
      </p:nvGrpSpPr>
      <p:grpSpPr>
        <a:xfrm>
          <a:off x="0" y="0"/>
          <a:ext cx="0" cy="0"/>
          <a:chOff x="0" y="0"/>
          <a:chExt cx="0" cy="0"/>
        </a:xfrm>
      </p:grpSpPr>
    </p:spTree>
    <p:extLst>
      <p:ext uri="{BB962C8B-B14F-4D97-AF65-F5344CB8AC3E}">
        <p14:creationId xmlns:p14="http://schemas.microsoft.com/office/powerpoint/2010/main" val="24666915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Background 1">
  <p:cSld name="Background 1">
    <p:spTree>
      <p:nvGrpSpPr>
        <p:cNvPr id="1" name="Shape 393"/>
        <p:cNvGrpSpPr/>
        <p:nvPr/>
      </p:nvGrpSpPr>
      <p:grpSpPr>
        <a:xfrm>
          <a:off x="0" y="0"/>
          <a:ext cx="0" cy="0"/>
          <a:chOff x="0" y="0"/>
          <a:chExt cx="0" cy="0"/>
        </a:xfrm>
      </p:grpSpPr>
      <p:sp>
        <p:nvSpPr>
          <p:cNvPr id="394" name="Google Shape;394;p28"/>
          <p:cNvSpPr/>
          <p:nvPr/>
        </p:nvSpPr>
        <p:spPr>
          <a:xfrm rot="10800000" flipH="1">
            <a:off x="9974848" y="-1452376"/>
            <a:ext cx="3872800" cy="3872800"/>
          </a:xfrm>
          <a:prstGeom prst="ellipse">
            <a:avLst/>
          </a:prstGeom>
          <a:noFill/>
          <a:ln w="9525" cap="flat" cmpd="sng">
            <a:solidFill>
              <a:schemeClr val="accent1"/>
            </a:solidFill>
            <a:prstDash val="dash"/>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5" name="Google Shape;395;p28"/>
          <p:cNvSpPr/>
          <p:nvPr/>
        </p:nvSpPr>
        <p:spPr>
          <a:xfrm rot="10800000" flipH="1">
            <a:off x="10109204" y="-1553628"/>
            <a:ext cx="3872800" cy="3872800"/>
          </a:xfrm>
          <a:prstGeom prst="ellipse">
            <a:avLst/>
          </a:pr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6" name="Google Shape;396;p28"/>
          <p:cNvSpPr/>
          <p:nvPr/>
        </p:nvSpPr>
        <p:spPr>
          <a:xfrm>
            <a:off x="564700" y="5238792"/>
            <a:ext cx="1250400" cy="1191600"/>
          </a:xfrm>
          <a:prstGeom prst="rect">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7" name="Google Shape;397;p28"/>
          <p:cNvSpPr/>
          <p:nvPr/>
        </p:nvSpPr>
        <p:spPr>
          <a:xfrm>
            <a:off x="11585000" y="4946400"/>
            <a:ext cx="1250400" cy="1191600"/>
          </a:xfrm>
          <a:prstGeom prst="rect">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8" name="Google Shape;398;p28"/>
          <p:cNvSpPr/>
          <p:nvPr/>
        </p:nvSpPr>
        <p:spPr>
          <a:xfrm>
            <a:off x="-1020167" y="1313833"/>
            <a:ext cx="1902400" cy="1902400"/>
          </a:xfrm>
          <a:prstGeom prst="ellipse">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9" name="Google Shape;399;p28"/>
          <p:cNvSpPr/>
          <p:nvPr/>
        </p:nvSpPr>
        <p:spPr>
          <a:xfrm>
            <a:off x="9128533" y="279417"/>
            <a:ext cx="473200" cy="409200"/>
          </a:xfrm>
          <a:prstGeom prst="triangle">
            <a:avLst>
              <a:gd name="adj" fmla="val 50000"/>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0" name="Google Shape;400;p28"/>
          <p:cNvSpPr/>
          <p:nvPr/>
        </p:nvSpPr>
        <p:spPr>
          <a:xfrm>
            <a:off x="309033" y="3646700"/>
            <a:ext cx="573200" cy="573200"/>
          </a:xfrm>
          <a:prstGeom prst="mathPlus">
            <a:avLst>
              <a:gd name="adj1" fmla="val 23520"/>
            </a:avLst>
          </a:prstGeom>
          <a:solidFill>
            <a:schemeClr val="accent2">
              <a:alpha val="7277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2" name="Google Shape;402;p28"/>
          <p:cNvSpPr/>
          <p:nvPr/>
        </p:nvSpPr>
        <p:spPr>
          <a:xfrm>
            <a:off x="11624648" y="5931940"/>
            <a:ext cx="573200" cy="573200"/>
          </a:xfrm>
          <a:prstGeom prst="mathMultiply">
            <a:avLst>
              <a:gd name="adj1" fmla="val 23520"/>
            </a:avLst>
          </a:prstGeom>
          <a:solidFill>
            <a:schemeClr val="accent2">
              <a:alpha val="7277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22322099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Background 2">
  <p:cSld name="Background 2">
    <p:spTree>
      <p:nvGrpSpPr>
        <p:cNvPr id="1" name="Shape 403"/>
        <p:cNvGrpSpPr/>
        <p:nvPr/>
      </p:nvGrpSpPr>
      <p:grpSpPr>
        <a:xfrm>
          <a:off x="0" y="0"/>
          <a:ext cx="0" cy="0"/>
          <a:chOff x="0" y="0"/>
          <a:chExt cx="0" cy="0"/>
        </a:xfrm>
      </p:grpSpPr>
      <p:sp>
        <p:nvSpPr>
          <p:cNvPr id="404" name="Google Shape;404;p29"/>
          <p:cNvSpPr/>
          <p:nvPr/>
        </p:nvSpPr>
        <p:spPr>
          <a:xfrm>
            <a:off x="-394867" y="6239392"/>
            <a:ext cx="1250400" cy="1191600"/>
          </a:xfrm>
          <a:prstGeom prst="rect">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5" name="Google Shape;405;p29"/>
          <p:cNvSpPr/>
          <p:nvPr/>
        </p:nvSpPr>
        <p:spPr>
          <a:xfrm>
            <a:off x="11318467" y="-360133"/>
            <a:ext cx="1250400" cy="1191600"/>
          </a:xfrm>
          <a:prstGeom prst="rect">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6" name="Google Shape;406;p29"/>
          <p:cNvSpPr/>
          <p:nvPr/>
        </p:nvSpPr>
        <p:spPr>
          <a:xfrm>
            <a:off x="10186833" y="515384"/>
            <a:ext cx="473200" cy="409200"/>
          </a:xfrm>
          <a:prstGeom prst="triangle">
            <a:avLst>
              <a:gd name="adj" fmla="val 50000"/>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7" name="Google Shape;407;p29"/>
          <p:cNvSpPr/>
          <p:nvPr/>
        </p:nvSpPr>
        <p:spPr>
          <a:xfrm>
            <a:off x="282333" y="924600"/>
            <a:ext cx="573200" cy="573200"/>
          </a:xfrm>
          <a:prstGeom prst="mathPlus">
            <a:avLst>
              <a:gd name="adj1" fmla="val 23520"/>
            </a:avLst>
          </a:prstGeom>
          <a:solidFill>
            <a:schemeClr val="accent2">
              <a:alpha val="7277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8" name="Google Shape;408;p29"/>
          <p:cNvSpPr/>
          <p:nvPr/>
        </p:nvSpPr>
        <p:spPr>
          <a:xfrm>
            <a:off x="11218467" y="1497800"/>
            <a:ext cx="573200" cy="573200"/>
          </a:xfrm>
          <a:prstGeom prst="mathDivide">
            <a:avLst>
              <a:gd name="adj1" fmla="val 23520"/>
              <a:gd name="adj2" fmla="val 5880"/>
              <a:gd name="adj3" fmla="val 11760"/>
            </a:avLst>
          </a:prstGeom>
          <a:solidFill>
            <a:schemeClr val="accent2">
              <a:alpha val="7277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9" name="Google Shape;409;p29"/>
          <p:cNvSpPr/>
          <p:nvPr/>
        </p:nvSpPr>
        <p:spPr>
          <a:xfrm>
            <a:off x="1231033" y="146800"/>
            <a:ext cx="573200" cy="573200"/>
          </a:xfrm>
          <a:prstGeom prst="mathMultiply">
            <a:avLst>
              <a:gd name="adj1" fmla="val 23520"/>
            </a:avLst>
          </a:prstGeom>
          <a:solidFill>
            <a:schemeClr val="accent2">
              <a:alpha val="7277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10" name="Google Shape;410;p29"/>
          <p:cNvSpPr/>
          <p:nvPr/>
        </p:nvSpPr>
        <p:spPr>
          <a:xfrm>
            <a:off x="11318467" y="5687192"/>
            <a:ext cx="473200" cy="450800"/>
          </a:xfrm>
          <a:prstGeom prst="rect">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11" name="Google Shape;411;p29"/>
          <p:cNvSpPr/>
          <p:nvPr/>
        </p:nvSpPr>
        <p:spPr>
          <a:xfrm>
            <a:off x="9204800" y="5884000"/>
            <a:ext cx="1902400" cy="1902400"/>
          </a:xfrm>
          <a:prstGeom prst="ellipse">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7658660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Background 3">
  <p:cSld name="Background 3">
    <p:spTree>
      <p:nvGrpSpPr>
        <p:cNvPr id="1" name="Shape 412"/>
        <p:cNvGrpSpPr/>
        <p:nvPr/>
      </p:nvGrpSpPr>
      <p:grpSpPr>
        <a:xfrm>
          <a:off x="0" y="0"/>
          <a:ext cx="0" cy="0"/>
          <a:chOff x="0" y="0"/>
          <a:chExt cx="0" cy="0"/>
        </a:xfrm>
      </p:grpSpPr>
      <p:grpSp>
        <p:nvGrpSpPr>
          <p:cNvPr id="413" name="Google Shape;413;p30"/>
          <p:cNvGrpSpPr/>
          <p:nvPr/>
        </p:nvGrpSpPr>
        <p:grpSpPr>
          <a:xfrm rot="10800000">
            <a:off x="-2414718" y="1441973"/>
            <a:ext cx="4007156" cy="3974052"/>
            <a:chOff x="7481136" y="-1165221"/>
            <a:chExt cx="3005367" cy="2980539"/>
          </a:xfrm>
        </p:grpSpPr>
        <p:sp>
          <p:nvSpPr>
            <p:cNvPr id="414" name="Google Shape;414;p30"/>
            <p:cNvSpPr/>
            <p:nvPr/>
          </p:nvSpPr>
          <p:spPr>
            <a:xfrm rot="10800000" flipH="1">
              <a:off x="7481136" y="-1089282"/>
              <a:ext cx="2904600" cy="2904600"/>
            </a:xfrm>
            <a:prstGeom prst="ellipse">
              <a:avLst/>
            </a:prstGeom>
            <a:noFill/>
            <a:ln w="9525" cap="flat" cmpd="sng">
              <a:solidFill>
                <a:schemeClr val="accen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5" name="Google Shape;415;p30"/>
            <p:cNvSpPr/>
            <p:nvPr/>
          </p:nvSpPr>
          <p:spPr>
            <a:xfrm rot="10800000" flipH="1">
              <a:off x="7581903" y="-1165221"/>
              <a:ext cx="2904600" cy="29046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16" name="Google Shape;416;p30"/>
          <p:cNvSpPr/>
          <p:nvPr/>
        </p:nvSpPr>
        <p:spPr>
          <a:xfrm>
            <a:off x="10848500" y="5670167"/>
            <a:ext cx="1902400" cy="1902400"/>
          </a:xfrm>
          <a:prstGeom prst="ellipse">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17" name="Google Shape;417;p30"/>
          <p:cNvSpPr/>
          <p:nvPr/>
        </p:nvSpPr>
        <p:spPr>
          <a:xfrm>
            <a:off x="10123400" y="5851400"/>
            <a:ext cx="573200" cy="573200"/>
          </a:xfrm>
          <a:prstGeom prst="mathMultiply">
            <a:avLst>
              <a:gd name="adj1" fmla="val 23520"/>
            </a:avLst>
          </a:prstGeom>
          <a:solidFill>
            <a:schemeClr val="accent2">
              <a:alpha val="7277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18" name="Google Shape;418;p30"/>
          <p:cNvSpPr/>
          <p:nvPr/>
        </p:nvSpPr>
        <p:spPr>
          <a:xfrm>
            <a:off x="757333" y="6137995"/>
            <a:ext cx="492800" cy="469600"/>
          </a:xfrm>
          <a:prstGeom prst="rect">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19" name="Google Shape;419;p30"/>
          <p:cNvSpPr/>
          <p:nvPr/>
        </p:nvSpPr>
        <p:spPr>
          <a:xfrm>
            <a:off x="479867" y="758867"/>
            <a:ext cx="573200" cy="573200"/>
          </a:xfrm>
          <a:prstGeom prst="mathPlus">
            <a:avLst>
              <a:gd name="adj1" fmla="val 23520"/>
            </a:avLst>
          </a:prstGeom>
          <a:solidFill>
            <a:schemeClr val="accent2">
              <a:alpha val="7277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20" name="Google Shape;420;p30"/>
          <p:cNvSpPr/>
          <p:nvPr/>
        </p:nvSpPr>
        <p:spPr>
          <a:xfrm>
            <a:off x="11248700" y="4062767"/>
            <a:ext cx="573200" cy="573200"/>
          </a:xfrm>
          <a:prstGeom prst="mathDivide">
            <a:avLst>
              <a:gd name="adj1" fmla="val 23520"/>
              <a:gd name="adj2" fmla="val 5880"/>
              <a:gd name="adj3" fmla="val 11760"/>
            </a:avLst>
          </a:prstGeom>
          <a:solidFill>
            <a:schemeClr val="accent2">
              <a:alpha val="7277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21" name="Google Shape;421;p30"/>
          <p:cNvSpPr/>
          <p:nvPr/>
        </p:nvSpPr>
        <p:spPr>
          <a:xfrm>
            <a:off x="11298700" y="433017"/>
            <a:ext cx="473200" cy="409200"/>
          </a:xfrm>
          <a:prstGeom prst="triangle">
            <a:avLst>
              <a:gd name="adj" fmla="val 50000"/>
            </a:avLst>
          </a:prstGeom>
          <a:solidFill>
            <a:schemeClr val="accent3">
              <a:alpha val="1811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1949508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2/24/2024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60000" y="720000"/>
            <a:ext cx="10272000" cy="6372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2400"/>
              <a:buFont typeface="Anton"/>
              <a:buNone/>
              <a:defRPr sz="2400">
                <a:solidFill>
                  <a:schemeClr val="accent1"/>
                </a:solidFill>
                <a:latin typeface="Anton"/>
                <a:ea typeface="Anton"/>
                <a:cs typeface="Anton"/>
                <a:sym typeface="Anton"/>
              </a:defRPr>
            </a:lvl1pPr>
            <a:lvl2pPr lvl="1" rtl="0">
              <a:lnSpc>
                <a:spcPct val="100000"/>
              </a:lnSpc>
              <a:spcBef>
                <a:spcPts val="0"/>
              </a:spcBef>
              <a:spcAft>
                <a:spcPts val="0"/>
              </a:spcAft>
              <a:buClr>
                <a:schemeClr val="dk1"/>
              </a:buClr>
              <a:buSzPts val="2800"/>
              <a:buNone/>
              <a:defRPr sz="2800">
                <a:solidFill>
                  <a:schemeClr val="dk1"/>
                </a:solidFill>
              </a:defRPr>
            </a:lvl2pPr>
            <a:lvl3pPr lvl="2" rtl="0">
              <a:lnSpc>
                <a:spcPct val="100000"/>
              </a:lnSpc>
              <a:spcBef>
                <a:spcPts val="0"/>
              </a:spcBef>
              <a:spcAft>
                <a:spcPts val="0"/>
              </a:spcAft>
              <a:buClr>
                <a:schemeClr val="dk1"/>
              </a:buClr>
              <a:buSzPts val="2800"/>
              <a:buNone/>
              <a:defRPr sz="2800">
                <a:solidFill>
                  <a:schemeClr val="dk1"/>
                </a:solidFill>
              </a:defRPr>
            </a:lvl3pPr>
            <a:lvl4pPr lvl="3" rtl="0">
              <a:lnSpc>
                <a:spcPct val="100000"/>
              </a:lnSpc>
              <a:spcBef>
                <a:spcPts val="0"/>
              </a:spcBef>
              <a:spcAft>
                <a:spcPts val="0"/>
              </a:spcAft>
              <a:buClr>
                <a:schemeClr val="dk1"/>
              </a:buClr>
              <a:buSzPts val="2800"/>
              <a:buNone/>
              <a:defRPr sz="2800">
                <a:solidFill>
                  <a:schemeClr val="dk1"/>
                </a:solidFill>
              </a:defRPr>
            </a:lvl4pPr>
            <a:lvl5pPr lvl="4" rtl="0">
              <a:lnSpc>
                <a:spcPct val="100000"/>
              </a:lnSpc>
              <a:spcBef>
                <a:spcPts val="0"/>
              </a:spcBef>
              <a:spcAft>
                <a:spcPts val="0"/>
              </a:spcAft>
              <a:buClr>
                <a:schemeClr val="dk1"/>
              </a:buClr>
              <a:buSzPts val="2800"/>
              <a:buNone/>
              <a:defRPr sz="2800">
                <a:solidFill>
                  <a:schemeClr val="dk1"/>
                </a:solidFill>
              </a:defRPr>
            </a:lvl5pPr>
            <a:lvl6pPr lvl="5" rtl="0">
              <a:lnSpc>
                <a:spcPct val="100000"/>
              </a:lnSpc>
              <a:spcBef>
                <a:spcPts val="0"/>
              </a:spcBef>
              <a:spcAft>
                <a:spcPts val="0"/>
              </a:spcAft>
              <a:buClr>
                <a:schemeClr val="dk1"/>
              </a:buClr>
              <a:buSzPts val="2800"/>
              <a:buNone/>
              <a:defRPr sz="2800">
                <a:solidFill>
                  <a:schemeClr val="dk1"/>
                </a:solidFill>
              </a:defRPr>
            </a:lvl6pPr>
            <a:lvl7pPr lvl="6" rtl="0">
              <a:lnSpc>
                <a:spcPct val="100000"/>
              </a:lnSpc>
              <a:spcBef>
                <a:spcPts val="0"/>
              </a:spcBef>
              <a:spcAft>
                <a:spcPts val="0"/>
              </a:spcAft>
              <a:buClr>
                <a:schemeClr val="dk1"/>
              </a:buClr>
              <a:buSzPts val="2800"/>
              <a:buNone/>
              <a:defRPr sz="2800">
                <a:solidFill>
                  <a:schemeClr val="dk1"/>
                </a:solidFill>
              </a:defRPr>
            </a:lvl7pPr>
            <a:lvl8pPr lvl="7" rtl="0">
              <a:lnSpc>
                <a:spcPct val="100000"/>
              </a:lnSpc>
              <a:spcBef>
                <a:spcPts val="0"/>
              </a:spcBef>
              <a:spcAft>
                <a:spcPts val="0"/>
              </a:spcAft>
              <a:buClr>
                <a:schemeClr val="dk1"/>
              </a:buClr>
              <a:buSzPts val="2800"/>
              <a:buNone/>
              <a:defRPr sz="2800">
                <a:solidFill>
                  <a:schemeClr val="dk1"/>
                </a:solidFill>
              </a:defRPr>
            </a:lvl8pPr>
            <a:lvl9pPr lvl="8" rtl="0">
              <a:lnSpc>
                <a:spcPct val="100000"/>
              </a:lnSpc>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960000" y="1536633"/>
            <a:ext cx="10272000" cy="4555200"/>
          </a:xfrm>
          <a:prstGeom prst="rect">
            <a:avLst/>
          </a:prstGeom>
          <a:noFill/>
          <a:ln>
            <a:noFill/>
          </a:ln>
        </p:spPr>
        <p:txBody>
          <a:bodyPr spcFirstLastPara="1" wrap="square" lIns="91425" tIns="91425" rIns="91425" bIns="91425" anchor="t" anchorCtr="0">
            <a:noAutofit/>
          </a:bodyPr>
          <a:lstStyle>
            <a:lvl1pPr marL="457200" lvl="0" indent="-317500" rtl="0">
              <a:lnSpc>
                <a:spcPct val="100000"/>
              </a:lnSpc>
              <a:spcBef>
                <a:spcPts val="0"/>
              </a:spcBef>
              <a:spcAft>
                <a:spcPts val="0"/>
              </a:spcAft>
              <a:buClr>
                <a:schemeClr val="accent1"/>
              </a:buClr>
              <a:buSzPts val="1400"/>
              <a:buFont typeface="Roboto"/>
              <a:buChar char="●"/>
              <a:defRPr>
                <a:solidFill>
                  <a:schemeClr val="accent1"/>
                </a:solidFill>
                <a:latin typeface="Roboto"/>
                <a:ea typeface="Roboto"/>
                <a:cs typeface="Roboto"/>
                <a:sym typeface="Roboto"/>
              </a:defRPr>
            </a:lvl1pPr>
            <a:lvl2pPr marL="914400" lvl="1" indent="-317500" rtl="0">
              <a:lnSpc>
                <a:spcPct val="100000"/>
              </a:lnSpc>
              <a:spcBef>
                <a:spcPts val="1600"/>
              </a:spcBef>
              <a:spcAft>
                <a:spcPts val="0"/>
              </a:spcAft>
              <a:buClr>
                <a:schemeClr val="accent1"/>
              </a:buClr>
              <a:buSzPts val="1400"/>
              <a:buFont typeface="Roboto"/>
              <a:buChar char="○"/>
              <a:defRPr>
                <a:solidFill>
                  <a:schemeClr val="accent1"/>
                </a:solidFill>
                <a:latin typeface="Roboto"/>
                <a:ea typeface="Roboto"/>
                <a:cs typeface="Roboto"/>
                <a:sym typeface="Roboto"/>
              </a:defRPr>
            </a:lvl2pPr>
            <a:lvl3pPr marL="1371600" lvl="2" indent="-317500" rtl="0">
              <a:lnSpc>
                <a:spcPct val="100000"/>
              </a:lnSpc>
              <a:spcBef>
                <a:spcPts val="1600"/>
              </a:spcBef>
              <a:spcAft>
                <a:spcPts val="0"/>
              </a:spcAft>
              <a:buClr>
                <a:schemeClr val="accent1"/>
              </a:buClr>
              <a:buSzPts val="1400"/>
              <a:buFont typeface="Roboto"/>
              <a:buChar char="■"/>
              <a:defRPr>
                <a:solidFill>
                  <a:schemeClr val="accent1"/>
                </a:solidFill>
                <a:latin typeface="Roboto"/>
                <a:ea typeface="Roboto"/>
                <a:cs typeface="Roboto"/>
                <a:sym typeface="Roboto"/>
              </a:defRPr>
            </a:lvl3pPr>
            <a:lvl4pPr marL="1828800" lvl="3" indent="-317500" rtl="0">
              <a:lnSpc>
                <a:spcPct val="100000"/>
              </a:lnSpc>
              <a:spcBef>
                <a:spcPts val="1600"/>
              </a:spcBef>
              <a:spcAft>
                <a:spcPts val="0"/>
              </a:spcAft>
              <a:buClr>
                <a:schemeClr val="accent1"/>
              </a:buClr>
              <a:buSzPts val="1400"/>
              <a:buFont typeface="Roboto"/>
              <a:buChar char="●"/>
              <a:defRPr>
                <a:solidFill>
                  <a:schemeClr val="accent1"/>
                </a:solidFill>
                <a:latin typeface="Roboto"/>
                <a:ea typeface="Roboto"/>
                <a:cs typeface="Roboto"/>
                <a:sym typeface="Roboto"/>
              </a:defRPr>
            </a:lvl4pPr>
            <a:lvl5pPr marL="2286000" lvl="4" indent="-317500" rtl="0">
              <a:lnSpc>
                <a:spcPct val="100000"/>
              </a:lnSpc>
              <a:spcBef>
                <a:spcPts val="1600"/>
              </a:spcBef>
              <a:spcAft>
                <a:spcPts val="0"/>
              </a:spcAft>
              <a:buClr>
                <a:schemeClr val="accent1"/>
              </a:buClr>
              <a:buSzPts val="1400"/>
              <a:buFont typeface="Roboto"/>
              <a:buChar char="○"/>
              <a:defRPr>
                <a:solidFill>
                  <a:schemeClr val="accent1"/>
                </a:solidFill>
                <a:latin typeface="Roboto"/>
                <a:ea typeface="Roboto"/>
                <a:cs typeface="Roboto"/>
                <a:sym typeface="Roboto"/>
              </a:defRPr>
            </a:lvl5pPr>
            <a:lvl6pPr marL="2743200" lvl="5" indent="-317500" rtl="0">
              <a:lnSpc>
                <a:spcPct val="100000"/>
              </a:lnSpc>
              <a:spcBef>
                <a:spcPts val="1600"/>
              </a:spcBef>
              <a:spcAft>
                <a:spcPts val="0"/>
              </a:spcAft>
              <a:buClr>
                <a:schemeClr val="accent1"/>
              </a:buClr>
              <a:buSzPts val="1400"/>
              <a:buFont typeface="Roboto"/>
              <a:buChar char="■"/>
              <a:defRPr>
                <a:solidFill>
                  <a:schemeClr val="accent1"/>
                </a:solidFill>
                <a:latin typeface="Roboto"/>
                <a:ea typeface="Roboto"/>
                <a:cs typeface="Roboto"/>
                <a:sym typeface="Roboto"/>
              </a:defRPr>
            </a:lvl6pPr>
            <a:lvl7pPr marL="3200400" lvl="6" indent="-317500" rtl="0">
              <a:lnSpc>
                <a:spcPct val="100000"/>
              </a:lnSpc>
              <a:spcBef>
                <a:spcPts val="1600"/>
              </a:spcBef>
              <a:spcAft>
                <a:spcPts val="0"/>
              </a:spcAft>
              <a:buClr>
                <a:schemeClr val="accent1"/>
              </a:buClr>
              <a:buSzPts val="1400"/>
              <a:buFont typeface="Roboto"/>
              <a:buChar char="●"/>
              <a:defRPr>
                <a:solidFill>
                  <a:schemeClr val="accent1"/>
                </a:solidFill>
                <a:latin typeface="Roboto"/>
                <a:ea typeface="Roboto"/>
                <a:cs typeface="Roboto"/>
                <a:sym typeface="Roboto"/>
              </a:defRPr>
            </a:lvl7pPr>
            <a:lvl8pPr marL="3657600" lvl="7" indent="-317500" rtl="0">
              <a:lnSpc>
                <a:spcPct val="100000"/>
              </a:lnSpc>
              <a:spcBef>
                <a:spcPts val="1600"/>
              </a:spcBef>
              <a:spcAft>
                <a:spcPts val="0"/>
              </a:spcAft>
              <a:buClr>
                <a:schemeClr val="accent1"/>
              </a:buClr>
              <a:buSzPts val="1400"/>
              <a:buFont typeface="Roboto"/>
              <a:buChar char="○"/>
              <a:defRPr>
                <a:solidFill>
                  <a:schemeClr val="accent1"/>
                </a:solidFill>
                <a:latin typeface="Roboto"/>
                <a:ea typeface="Roboto"/>
                <a:cs typeface="Roboto"/>
                <a:sym typeface="Roboto"/>
              </a:defRPr>
            </a:lvl8pPr>
            <a:lvl9pPr marL="4114800" lvl="8" indent="-317500" rtl="0">
              <a:lnSpc>
                <a:spcPct val="100000"/>
              </a:lnSpc>
              <a:spcBef>
                <a:spcPts val="1600"/>
              </a:spcBef>
              <a:spcAft>
                <a:spcPts val="1600"/>
              </a:spcAft>
              <a:buClr>
                <a:schemeClr val="accent1"/>
              </a:buClr>
              <a:buSzPts val="1400"/>
              <a:buFont typeface="Roboto"/>
              <a:buChar char="■"/>
              <a:defRPr>
                <a:solidFill>
                  <a:schemeClr val="accent1"/>
                </a:solidFill>
                <a:latin typeface="Roboto"/>
                <a:ea typeface="Roboto"/>
                <a:cs typeface="Roboto"/>
                <a:sym typeface="Roboto"/>
              </a:defRPr>
            </a:lvl9pPr>
          </a:lstStyle>
          <a:p>
            <a:endParaRPr/>
          </a:p>
        </p:txBody>
      </p:sp>
    </p:spTree>
    <p:extLst>
      <p:ext uri="{BB962C8B-B14F-4D97-AF65-F5344CB8AC3E}">
        <p14:creationId xmlns:p14="http://schemas.microsoft.com/office/powerpoint/2010/main" val="3367951349"/>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hoat-dong-trai-nghiem,-huong-nghiep-8/1/442/85/"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3" Type="http://schemas.openxmlformats.org/officeDocument/2006/relationships/slideLayout" Target="../slideLayouts/slideLayout2.xml"/><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pn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6.xml.rels><?xml version="1.0" encoding="UTF-8" standalone="yes"?>
<Relationships xmlns="http://schemas.openxmlformats.org/package/2006/relationships"><Relationship Id="rId3" Type="http://schemas.openxmlformats.org/officeDocument/2006/relationships/hyperlink" Target="https://hoc10.vn/doc-sach/hoat-dong-trai-nghiem,-huong-nghiep-8/1/442/85/" TargetMode="External"/><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sv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slides/_rels/slide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4.png"/><Relationship Id="rId7" Type="http://schemas.openxmlformats.org/officeDocument/2006/relationships/image" Target="../media/image30.sv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6.svg"/><Relationship Id="rId4" Type="http://schemas.openxmlformats.org/officeDocument/2006/relationships/image" Target="../media/image25.png"/><Relationship Id="rId9" Type="http://schemas.openxmlformats.org/officeDocument/2006/relationships/image" Target="../media/image32.sv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26.sv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svg"/></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36.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s>
</file>

<file path=ppt/slides/_rels/slide1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42.svg"/></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45.svg"/><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3" Type="http://schemas.openxmlformats.org/officeDocument/2006/relationships/hyperlink" Target="https://hoc10.vn/doc-sach/hoat-dong-trai-nghiem,-huong-nghiep-8/1/442/85/" TargetMode="External"/><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7.png"/><Relationship Id="rId3" Type="http://schemas.openxmlformats.org/officeDocument/2006/relationships/image" Target="../media/image47.png"/><Relationship Id="rId7" Type="http://schemas.openxmlformats.org/officeDocument/2006/relationships/image" Target="../media/image51.png"/><Relationship Id="rId12" Type="http://schemas.openxmlformats.org/officeDocument/2006/relationships/image" Target="../media/image56.png"/><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image" Target="../media/image50.png"/><Relationship Id="rId11" Type="http://schemas.openxmlformats.org/officeDocument/2006/relationships/image" Target="../media/image55.png"/><Relationship Id="rId5" Type="http://schemas.openxmlformats.org/officeDocument/2006/relationships/image" Target="../media/image49.png"/><Relationship Id="rId10"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53.png"/><Relationship Id="rId14" Type="http://schemas.openxmlformats.org/officeDocument/2006/relationships/image" Target="../media/image58.jpeg"/></Relationships>
</file>

<file path=ppt/slides/_rels/slide18.xml.rels><?xml version="1.0" encoding="UTF-8" standalone="yes"?>
<Relationships xmlns="http://schemas.openxmlformats.org/package/2006/relationships"><Relationship Id="rId8" Type="http://schemas.openxmlformats.org/officeDocument/2006/relationships/image" Target="../media/image62.png"/><Relationship Id="rId13" Type="http://schemas.openxmlformats.org/officeDocument/2006/relationships/slide" Target="slide19.xml"/><Relationship Id="rId18" Type="http://schemas.openxmlformats.org/officeDocument/2006/relationships/image" Target="../media/image68.png"/><Relationship Id="rId3" Type="http://schemas.openxmlformats.org/officeDocument/2006/relationships/image" Target="../media/image47.png"/><Relationship Id="rId21" Type="http://schemas.openxmlformats.org/officeDocument/2006/relationships/slide" Target="slide23.xml"/><Relationship Id="rId7" Type="http://schemas.openxmlformats.org/officeDocument/2006/relationships/image" Target="../media/image61.png"/><Relationship Id="rId12" Type="http://schemas.openxmlformats.org/officeDocument/2006/relationships/image" Target="../media/image65.png"/><Relationship Id="rId17" Type="http://schemas.openxmlformats.org/officeDocument/2006/relationships/slide" Target="slide21.xml"/><Relationship Id="rId2" Type="http://schemas.openxmlformats.org/officeDocument/2006/relationships/notesSlide" Target="../notesSlides/notesSlide3.xml"/><Relationship Id="rId16" Type="http://schemas.openxmlformats.org/officeDocument/2006/relationships/image" Target="../media/image67.png"/><Relationship Id="rId20" Type="http://schemas.openxmlformats.org/officeDocument/2006/relationships/image" Target="../media/image69.png"/><Relationship Id="rId1" Type="http://schemas.openxmlformats.org/officeDocument/2006/relationships/slideLayout" Target="../slideLayouts/slideLayout18.xml"/><Relationship Id="rId6" Type="http://schemas.openxmlformats.org/officeDocument/2006/relationships/image" Target="../media/image55.png"/><Relationship Id="rId11" Type="http://schemas.openxmlformats.org/officeDocument/2006/relationships/slide" Target="slide24.xml"/><Relationship Id="rId5" Type="http://schemas.openxmlformats.org/officeDocument/2006/relationships/image" Target="../media/image60.png"/><Relationship Id="rId15" Type="http://schemas.openxmlformats.org/officeDocument/2006/relationships/slide" Target="slide20.xml"/><Relationship Id="rId23" Type="http://schemas.openxmlformats.org/officeDocument/2006/relationships/image" Target="../media/image58.jpeg"/><Relationship Id="rId10" Type="http://schemas.openxmlformats.org/officeDocument/2006/relationships/image" Target="../media/image64.png"/><Relationship Id="rId19" Type="http://schemas.openxmlformats.org/officeDocument/2006/relationships/slide" Target="slide22.xml"/><Relationship Id="rId4" Type="http://schemas.openxmlformats.org/officeDocument/2006/relationships/image" Target="../media/image59.png"/><Relationship Id="rId9" Type="http://schemas.openxmlformats.org/officeDocument/2006/relationships/image" Target="../media/image63.png"/><Relationship Id="rId14" Type="http://schemas.openxmlformats.org/officeDocument/2006/relationships/image" Target="../media/image66.png"/><Relationship Id="rId22" Type="http://schemas.openxmlformats.org/officeDocument/2006/relationships/image" Target="../media/image70.png"/></Relationships>
</file>

<file path=ppt/slides/_rels/slide19.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55.png"/><Relationship Id="rId3" Type="http://schemas.microsoft.com/office/2007/relationships/media" Target="../media/media3.mp3"/><Relationship Id="rId7" Type="http://schemas.openxmlformats.org/officeDocument/2006/relationships/image" Target="../media/image47.png"/><Relationship Id="rId12" Type="http://schemas.openxmlformats.org/officeDocument/2006/relationships/image" Target="../media/image73.png"/><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notesSlide" Target="../notesSlides/notesSlide4.xml"/><Relationship Id="rId11" Type="http://schemas.openxmlformats.org/officeDocument/2006/relationships/image" Target="../media/image72.png"/><Relationship Id="rId5" Type="http://schemas.openxmlformats.org/officeDocument/2006/relationships/slideLayout" Target="../slideLayouts/slideLayout18.xml"/><Relationship Id="rId15" Type="http://schemas.openxmlformats.org/officeDocument/2006/relationships/image" Target="../media/image58.jpeg"/><Relationship Id="rId10" Type="http://schemas.openxmlformats.org/officeDocument/2006/relationships/slide" Target="slide18.xml"/><Relationship Id="rId4" Type="http://schemas.openxmlformats.org/officeDocument/2006/relationships/audio" Target="../media/media3.mp3"/><Relationship Id="rId9" Type="http://schemas.openxmlformats.org/officeDocument/2006/relationships/image" Target="../media/image71.png"/><Relationship Id="rId14" Type="http://schemas.openxmlformats.org/officeDocument/2006/relationships/image" Target="../media/image74.png"/></Relationships>
</file>

<file path=ppt/slides/_rels/slide20.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55.png"/><Relationship Id="rId3" Type="http://schemas.microsoft.com/office/2007/relationships/media" Target="../media/media3.mp3"/><Relationship Id="rId7" Type="http://schemas.openxmlformats.org/officeDocument/2006/relationships/image" Target="../media/image47.png"/><Relationship Id="rId12" Type="http://schemas.openxmlformats.org/officeDocument/2006/relationships/image" Target="../media/image73.png"/><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notesSlide" Target="../notesSlides/notesSlide5.xml"/><Relationship Id="rId11" Type="http://schemas.openxmlformats.org/officeDocument/2006/relationships/image" Target="../media/image72.png"/><Relationship Id="rId5" Type="http://schemas.openxmlformats.org/officeDocument/2006/relationships/slideLayout" Target="../slideLayouts/slideLayout18.xml"/><Relationship Id="rId15" Type="http://schemas.openxmlformats.org/officeDocument/2006/relationships/image" Target="../media/image58.jpeg"/><Relationship Id="rId10" Type="http://schemas.openxmlformats.org/officeDocument/2006/relationships/slide" Target="slide18.xml"/><Relationship Id="rId4" Type="http://schemas.openxmlformats.org/officeDocument/2006/relationships/audio" Target="../media/media3.mp3"/><Relationship Id="rId9" Type="http://schemas.openxmlformats.org/officeDocument/2006/relationships/image" Target="../media/image71.png"/><Relationship Id="rId14" Type="http://schemas.openxmlformats.org/officeDocument/2006/relationships/image" Target="../media/image74.png"/></Relationships>
</file>

<file path=ppt/slides/_rels/slide21.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55.png"/><Relationship Id="rId3" Type="http://schemas.microsoft.com/office/2007/relationships/media" Target="../media/media3.mp3"/><Relationship Id="rId7" Type="http://schemas.openxmlformats.org/officeDocument/2006/relationships/image" Target="../media/image47.png"/><Relationship Id="rId12" Type="http://schemas.openxmlformats.org/officeDocument/2006/relationships/image" Target="../media/image73.png"/><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notesSlide" Target="../notesSlides/notesSlide6.xml"/><Relationship Id="rId11" Type="http://schemas.openxmlformats.org/officeDocument/2006/relationships/image" Target="../media/image72.png"/><Relationship Id="rId5" Type="http://schemas.openxmlformats.org/officeDocument/2006/relationships/slideLayout" Target="../slideLayouts/slideLayout18.xml"/><Relationship Id="rId15" Type="http://schemas.openxmlformats.org/officeDocument/2006/relationships/image" Target="../media/image58.jpeg"/><Relationship Id="rId10" Type="http://schemas.openxmlformats.org/officeDocument/2006/relationships/slide" Target="slide18.xml"/><Relationship Id="rId4" Type="http://schemas.openxmlformats.org/officeDocument/2006/relationships/audio" Target="../media/media3.mp3"/><Relationship Id="rId9" Type="http://schemas.openxmlformats.org/officeDocument/2006/relationships/image" Target="../media/image71.png"/><Relationship Id="rId14" Type="http://schemas.openxmlformats.org/officeDocument/2006/relationships/image" Target="../media/image74.png"/></Relationships>
</file>

<file path=ppt/slides/_rels/slide22.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55.png"/><Relationship Id="rId3" Type="http://schemas.microsoft.com/office/2007/relationships/media" Target="../media/media3.mp3"/><Relationship Id="rId7" Type="http://schemas.openxmlformats.org/officeDocument/2006/relationships/image" Target="../media/image47.png"/><Relationship Id="rId12" Type="http://schemas.openxmlformats.org/officeDocument/2006/relationships/image" Target="../media/image73.png"/><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notesSlide" Target="../notesSlides/notesSlide7.xml"/><Relationship Id="rId11" Type="http://schemas.openxmlformats.org/officeDocument/2006/relationships/image" Target="../media/image72.png"/><Relationship Id="rId5" Type="http://schemas.openxmlformats.org/officeDocument/2006/relationships/slideLayout" Target="../slideLayouts/slideLayout18.xml"/><Relationship Id="rId15" Type="http://schemas.openxmlformats.org/officeDocument/2006/relationships/image" Target="../media/image58.jpeg"/><Relationship Id="rId10" Type="http://schemas.openxmlformats.org/officeDocument/2006/relationships/slide" Target="slide18.xml"/><Relationship Id="rId4" Type="http://schemas.openxmlformats.org/officeDocument/2006/relationships/audio" Target="../media/media3.mp3"/><Relationship Id="rId9" Type="http://schemas.openxmlformats.org/officeDocument/2006/relationships/image" Target="../media/image71.png"/><Relationship Id="rId14" Type="http://schemas.openxmlformats.org/officeDocument/2006/relationships/image" Target="../media/image74.png"/></Relationships>
</file>

<file path=ppt/slides/_rels/slide23.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55.png"/><Relationship Id="rId3" Type="http://schemas.microsoft.com/office/2007/relationships/media" Target="../media/media3.mp3"/><Relationship Id="rId7" Type="http://schemas.openxmlformats.org/officeDocument/2006/relationships/image" Target="../media/image47.png"/><Relationship Id="rId12" Type="http://schemas.openxmlformats.org/officeDocument/2006/relationships/image" Target="../media/image73.png"/><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notesSlide" Target="../notesSlides/notesSlide8.xml"/><Relationship Id="rId11" Type="http://schemas.openxmlformats.org/officeDocument/2006/relationships/image" Target="../media/image72.png"/><Relationship Id="rId5" Type="http://schemas.openxmlformats.org/officeDocument/2006/relationships/slideLayout" Target="../slideLayouts/slideLayout18.xml"/><Relationship Id="rId15" Type="http://schemas.openxmlformats.org/officeDocument/2006/relationships/image" Target="../media/image58.jpeg"/><Relationship Id="rId10" Type="http://schemas.openxmlformats.org/officeDocument/2006/relationships/slide" Target="slide18.xml"/><Relationship Id="rId4" Type="http://schemas.openxmlformats.org/officeDocument/2006/relationships/audio" Target="../media/media3.mp3"/><Relationship Id="rId9" Type="http://schemas.openxmlformats.org/officeDocument/2006/relationships/image" Target="../media/image71.png"/><Relationship Id="rId14" Type="http://schemas.openxmlformats.org/officeDocument/2006/relationships/image" Target="../media/image74.png"/></Relationships>
</file>

<file path=ppt/slides/_rels/slide2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 Id="rId4" Type="http://schemas.openxmlformats.org/officeDocument/2006/relationships/image" Target="../media/image77.svg"/></Relationships>
</file>

<file path=ppt/slides/_rels/slide25.xml.rels><?xml version="1.0" encoding="UTF-8" standalone="yes"?>
<Relationships xmlns="http://schemas.openxmlformats.org/package/2006/relationships"><Relationship Id="rId3" Type="http://schemas.openxmlformats.org/officeDocument/2006/relationships/hyperlink" Target="https://hoc10.vn/doc-sach/hoat-dong-trai-nghiem,-huong-nghiep-8/1/442/86/" TargetMode="External"/><Relationship Id="rId2" Type="http://schemas.openxmlformats.org/officeDocument/2006/relationships/image" Target="../media/image7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8" Type="http://schemas.openxmlformats.org/officeDocument/2006/relationships/image" Target="../media/image85.svg"/><Relationship Id="rId13" Type="http://schemas.openxmlformats.org/officeDocument/2006/relationships/image" Target="../media/image90.png"/><Relationship Id="rId3" Type="http://schemas.openxmlformats.org/officeDocument/2006/relationships/image" Target="../media/image80.png"/><Relationship Id="rId7" Type="http://schemas.openxmlformats.org/officeDocument/2006/relationships/image" Target="../media/image84.png"/><Relationship Id="rId12" Type="http://schemas.openxmlformats.org/officeDocument/2006/relationships/image" Target="../media/image89.svg"/><Relationship Id="rId2" Type="http://schemas.openxmlformats.org/officeDocument/2006/relationships/image" Target="../media/image79.png"/><Relationship Id="rId1" Type="http://schemas.openxmlformats.org/officeDocument/2006/relationships/slideLayout" Target="../slideLayouts/slideLayout2.xml"/><Relationship Id="rId6" Type="http://schemas.openxmlformats.org/officeDocument/2006/relationships/image" Target="../media/image83.svg"/><Relationship Id="rId11" Type="http://schemas.openxmlformats.org/officeDocument/2006/relationships/image" Target="../media/image88.png"/><Relationship Id="rId5" Type="http://schemas.openxmlformats.org/officeDocument/2006/relationships/image" Target="../media/image82.png"/><Relationship Id="rId15" Type="http://schemas.openxmlformats.org/officeDocument/2006/relationships/image" Target="../media/image92.png"/><Relationship Id="rId10" Type="http://schemas.openxmlformats.org/officeDocument/2006/relationships/image" Target="../media/image87.svg"/><Relationship Id="rId4" Type="http://schemas.openxmlformats.org/officeDocument/2006/relationships/image" Target="../media/image81.svg"/><Relationship Id="rId9" Type="http://schemas.openxmlformats.org/officeDocument/2006/relationships/image" Target="../media/image86.png"/><Relationship Id="rId14" Type="http://schemas.openxmlformats.org/officeDocument/2006/relationships/image" Target="../media/image91.svg"/></Relationships>
</file>

<file path=ppt/slides/_rels/slide27.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image" Target="../media/image94.jpg"/><Relationship Id="rId1" Type="http://schemas.openxmlformats.org/officeDocument/2006/relationships/slideLayout" Target="../slideLayouts/slideLayout2.xml"/><Relationship Id="rId6" Type="http://schemas.openxmlformats.org/officeDocument/2006/relationships/image" Target="../media/image96.png"/><Relationship Id="rId5" Type="http://schemas.microsoft.com/office/2007/relationships/hdphoto" Target="../media/hdphoto2.wdp"/><Relationship Id="rId4" Type="http://schemas.openxmlformats.org/officeDocument/2006/relationships/image" Target="../media/image9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2AE61-C27D-AB8C-A2B3-44C528576D12}"/>
              </a:ext>
            </a:extLst>
          </p:cNvPr>
          <p:cNvSpPr txBox="1">
            <a:spLocks/>
          </p:cNvSpPr>
          <p:nvPr/>
        </p:nvSpPr>
        <p:spPr>
          <a:xfrm>
            <a:off x="7692531" y="140676"/>
            <a:ext cx="4414225"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HN 8</a:t>
            </a:r>
          </a:p>
        </p:txBody>
      </p:sp>
      <p:sp>
        <p:nvSpPr>
          <p:cNvPr id="3" name="Subtitle 2">
            <a:extLst>
              <a:ext uri="{FF2B5EF4-FFF2-40B4-BE49-F238E27FC236}">
                <a16:creationId xmlns:a16="http://schemas.microsoft.com/office/drawing/2014/main" id="{7BA31F1A-EB1D-4157-A577-3D222EB73F37}"/>
              </a:ext>
            </a:extLst>
          </p:cNvPr>
          <p:cNvSpPr txBox="1">
            <a:spLocks/>
          </p:cNvSpPr>
          <p:nvPr/>
        </p:nvSpPr>
        <p:spPr>
          <a:xfrm>
            <a:off x="1433181" y="3556780"/>
            <a:ext cx="9325636"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en-US" sz="6000" b="1" dirty="0" err="1">
                <a:solidFill>
                  <a:srgbClr val="FF0000"/>
                </a:solidFill>
                <a:latin typeface="UTM Avo" panose="02040603050506020204" pitchFamily="18" charset="0"/>
              </a:rPr>
              <a:t>Kế</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hoạch</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học</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tập</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hướng</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nghiệp</a:t>
            </a:r>
            <a:endParaRPr lang="en-US" sz="6000" b="1" dirty="0">
              <a:solidFill>
                <a:srgbClr val="FF0000"/>
              </a:solidFill>
              <a:latin typeface="UTM Avo" panose="02040603050506020204" pitchFamily="18" charset="0"/>
            </a:endParaRPr>
          </a:p>
        </p:txBody>
      </p:sp>
      <p:sp>
        <p:nvSpPr>
          <p:cNvPr id="7" name="Title 1">
            <a:extLst>
              <a:ext uri="{FF2B5EF4-FFF2-40B4-BE49-F238E27FC236}">
                <a16:creationId xmlns:a16="http://schemas.microsoft.com/office/drawing/2014/main" id="{DC310508-2EEF-12C8-CF08-F052AAEE5D3F}"/>
              </a:ext>
            </a:extLst>
          </p:cNvPr>
          <p:cNvSpPr txBox="1">
            <a:spLocks/>
          </p:cNvSpPr>
          <p:nvPr/>
        </p:nvSpPr>
        <p:spPr>
          <a:xfrm>
            <a:off x="-135058" y="1383217"/>
            <a:ext cx="12462115"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US" sz="5400" b="1" dirty="0" err="1">
                <a:solidFill>
                  <a:srgbClr val="002060"/>
                </a:solidFill>
                <a:latin typeface="UTM Avo" panose="02040603050506020204" pitchFamily="18" charset="0"/>
              </a:rPr>
              <a:t>Chủ</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đề</a:t>
            </a:r>
            <a:r>
              <a:rPr lang="en-US" sz="5400" b="1" dirty="0">
                <a:solidFill>
                  <a:srgbClr val="002060"/>
                </a:solidFill>
                <a:latin typeface="UTM Avo" panose="02040603050506020204" pitchFamily="18" charset="0"/>
              </a:rPr>
              <a:t> 9</a:t>
            </a:r>
            <a:r>
              <a:rPr lang="vi-VN" sz="5400" b="1" dirty="0">
                <a:solidFill>
                  <a:srgbClr val="002060"/>
                </a:solidFill>
                <a:latin typeface="UTM Avo" panose="02040603050506020204" pitchFamily="18" charset="0"/>
              </a:rPr>
              <a:t>: </a:t>
            </a:r>
            <a:endParaRPr lang="en-US" sz="5400" b="1" dirty="0">
              <a:solidFill>
                <a:srgbClr val="002060"/>
              </a:solidFill>
              <a:latin typeface="UTM Avo" panose="02040603050506020204" pitchFamily="18" charset="0"/>
            </a:endParaRPr>
          </a:p>
          <a:p>
            <a:pPr>
              <a:lnSpc>
                <a:spcPct val="130000"/>
              </a:lnSpc>
            </a:pPr>
            <a:r>
              <a:rPr lang="en-US" sz="5400" b="1" dirty="0" err="1">
                <a:solidFill>
                  <a:srgbClr val="002060"/>
                </a:solidFill>
                <a:latin typeface="UTM Avo" panose="02040603050506020204" pitchFamily="18" charset="0"/>
              </a:rPr>
              <a:t>Định</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hướng</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nghề</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nghiệp</a:t>
            </a:r>
            <a:endParaRPr lang="en-US" sz="5400" b="1" dirty="0">
              <a:solidFill>
                <a:srgbClr val="002060"/>
              </a:solidFill>
              <a:latin typeface="UTM Avo" panose="02040603050506020204" pitchFamily="18" charset="0"/>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DA5BE410-C27B-255D-E69C-B6C2046619ED}"/>
              </a:ext>
            </a:extLst>
          </p:cNvPr>
          <p:cNvPicPr>
            <a:picLocks noChangeAspect="1"/>
          </p:cNvPicPr>
          <p:nvPr/>
        </p:nvPicPr>
        <p:blipFill>
          <a:blip r:embed="rId4"/>
          <a:stretch>
            <a:fillRect/>
          </a:stretch>
        </p:blipFill>
        <p:spPr>
          <a:xfrm>
            <a:off x="4643358" y="3121730"/>
            <a:ext cx="2905284" cy="1607348"/>
          </a:xfrm>
          <a:prstGeom prst="rect">
            <a:avLst/>
          </a:prstGeom>
        </p:spPr>
      </p:pic>
    </p:spTree>
    <p:extLst>
      <p:ext uri="{BB962C8B-B14F-4D97-AF65-F5344CB8AC3E}">
        <p14:creationId xmlns:p14="http://schemas.microsoft.com/office/powerpoint/2010/main" val="12884101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Freeform 20">
            <a:extLst>
              <a:ext uri="{FF2B5EF4-FFF2-40B4-BE49-F238E27FC236}">
                <a16:creationId xmlns:a16="http://schemas.microsoft.com/office/drawing/2014/main" id="{F81BE96B-2BA7-F728-9532-6E86CB343860}"/>
              </a:ext>
            </a:extLst>
          </p:cNvPr>
          <p:cNvSpPr/>
          <p:nvPr/>
        </p:nvSpPr>
        <p:spPr>
          <a:xfrm rot="504098">
            <a:off x="653852" y="1942944"/>
            <a:ext cx="860172" cy="715018"/>
          </a:xfrm>
          <a:custGeom>
            <a:avLst/>
            <a:gdLst/>
            <a:ahLst/>
            <a:cxnLst/>
            <a:rect l="l" t="t" r="r" b="b"/>
            <a:pathLst>
              <a:path w="1588010" h="1320033">
                <a:moveTo>
                  <a:pt x="0" y="0"/>
                </a:moveTo>
                <a:lnTo>
                  <a:pt x="1588011" y="0"/>
                </a:lnTo>
                <a:lnTo>
                  <a:pt x="1588011" y="1320034"/>
                </a:lnTo>
                <a:lnTo>
                  <a:pt x="0" y="132003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572">
              <a:latin typeface="UTM Avo" panose="02040603050506020204" pitchFamily="18"/>
            </a:endParaRPr>
          </a:p>
        </p:txBody>
      </p:sp>
      <p:sp>
        <p:nvSpPr>
          <p:cNvPr id="3" name="Freeform 21">
            <a:extLst>
              <a:ext uri="{FF2B5EF4-FFF2-40B4-BE49-F238E27FC236}">
                <a16:creationId xmlns:a16="http://schemas.microsoft.com/office/drawing/2014/main" id="{A4350258-BA1A-E13D-4B42-8CBFEAB16E3C}"/>
              </a:ext>
            </a:extLst>
          </p:cNvPr>
          <p:cNvSpPr/>
          <p:nvPr/>
        </p:nvSpPr>
        <p:spPr>
          <a:xfrm rot="1231454">
            <a:off x="10766936" y="1269636"/>
            <a:ext cx="664846" cy="1073053"/>
          </a:xfrm>
          <a:custGeom>
            <a:avLst/>
            <a:gdLst/>
            <a:ahLst/>
            <a:cxnLst/>
            <a:rect l="l" t="t" r="r" b="b"/>
            <a:pathLst>
              <a:path w="1227408" h="1981021">
                <a:moveTo>
                  <a:pt x="0" y="0"/>
                </a:moveTo>
                <a:lnTo>
                  <a:pt x="1227408" y="0"/>
                </a:lnTo>
                <a:lnTo>
                  <a:pt x="1227408" y="1981022"/>
                </a:lnTo>
                <a:lnTo>
                  <a:pt x="0" y="198102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572">
              <a:latin typeface="UTM Avo" panose="02040603050506020204" pitchFamily="18"/>
            </a:endParaRPr>
          </a:p>
        </p:txBody>
      </p:sp>
      <p:pic>
        <p:nvPicPr>
          <p:cNvPr id="8" name="Picture 11">
            <a:extLst>
              <a:ext uri="{FF2B5EF4-FFF2-40B4-BE49-F238E27FC236}">
                <a16:creationId xmlns:a16="http://schemas.microsoft.com/office/drawing/2014/main" id="{74081D7E-B47E-6BCB-E4A4-35CB68A2FA8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23835" y="4669666"/>
            <a:ext cx="2330437" cy="2071177"/>
          </a:xfrm>
          <a:prstGeom prst="rect">
            <a:avLst/>
          </a:prstGeom>
        </p:spPr>
      </p:pic>
      <p:sp>
        <p:nvSpPr>
          <p:cNvPr id="9" name="Freeform 22">
            <a:extLst>
              <a:ext uri="{FF2B5EF4-FFF2-40B4-BE49-F238E27FC236}">
                <a16:creationId xmlns:a16="http://schemas.microsoft.com/office/drawing/2014/main" id="{E0363E61-FCB6-EFB8-CF1F-708F3AEAF18F}"/>
              </a:ext>
            </a:extLst>
          </p:cNvPr>
          <p:cNvSpPr/>
          <p:nvPr/>
        </p:nvSpPr>
        <p:spPr>
          <a:xfrm rot="-1418836">
            <a:off x="9882982" y="5441441"/>
            <a:ext cx="1208934" cy="977361"/>
          </a:xfrm>
          <a:custGeom>
            <a:avLst/>
            <a:gdLst/>
            <a:ahLst/>
            <a:cxnLst/>
            <a:rect l="l" t="t" r="r" b="b"/>
            <a:pathLst>
              <a:path w="3408522" h="2786467">
                <a:moveTo>
                  <a:pt x="0" y="0"/>
                </a:moveTo>
                <a:lnTo>
                  <a:pt x="3408522" y="0"/>
                </a:lnTo>
                <a:lnTo>
                  <a:pt x="3408522" y="2786466"/>
                </a:lnTo>
                <a:lnTo>
                  <a:pt x="0" y="278646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572">
              <a:latin typeface="UTM Avo" panose="02040603050506020204" pitchFamily="18"/>
            </a:endParaRPr>
          </a:p>
        </p:txBody>
      </p:sp>
      <p:pic>
        <p:nvPicPr>
          <p:cNvPr id="5" name="Đổi ngành nghề giữa chừng vì thiếu tư vấn hướng nghiệp sớm - VTV24">
            <a:hlinkClick r:id="" action="ppaction://media"/>
            <a:extLst>
              <a:ext uri="{FF2B5EF4-FFF2-40B4-BE49-F238E27FC236}">
                <a16:creationId xmlns:a16="http://schemas.microsoft.com/office/drawing/2014/main" id="{0A636D24-D962-D8E7-CA3E-1487AEB96B6C}"/>
              </a:ext>
            </a:extLst>
          </p:cNvPr>
          <p:cNvPicPr>
            <a:picLocks noChangeAspect="1"/>
          </p:cNvPicPr>
          <p:nvPr>
            <a:videoFile r:link="rId2"/>
            <p:extLst>
              <p:ext uri="{DAA4B4D4-6D71-4841-9C94-3DE7FCFB9230}">
                <p14:media xmlns:p14="http://schemas.microsoft.com/office/powerpoint/2010/main" r:embed="rId1"/>
              </p:ext>
            </p:extLst>
          </p:nvPr>
        </p:nvPicPr>
        <p:blipFill>
          <a:blip r:embed="rId13"/>
          <a:stretch>
            <a:fillRect/>
          </a:stretch>
        </p:blipFill>
        <p:spPr>
          <a:xfrm>
            <a:off x="2780440" y="2021305"/>
            <a:ext cx="6631120" cy="3320715"/>
          </a:xfrm>
          <a:prstGeom prst="rect">
            <a:avLst/>
          </a:prstGeom>
        </p:spPr>
      </p:pic>
    </p:spTree>
    <p:extLst>
      <p:ext uri="{BB962C8B-B14F-4D97-AF65-F5344CB8AC3E}">
        <p14:creationId xmlns:p14="http://schemas.microsoft.com/office/powerpoint/2010/main" val="2563776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8353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 restart="whenNotActive" fill="hold" evtFilter="cancelBubble" nodeType="interactiveSeq">
                <p:stCondLst>
                  <p:cond evt="onClick" delay="0">
                    <p:tgtEl>
                      <p:spTgt spid="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5"/>
                                        </p:tgtEl>
                                      </p:cBhvr>
                                    </p:cmd>
                                  </p:childTnLst>
                                </p:cTn>
                              </p:par>
                            </p:childTnLst>
                          </p:cTn>
                        </p:par>
                      </p:childTnLst>
                    </p:cTn>
                  </p:par>
                </p:childTnLst>
              </p:cTn>
              <p:nextCondLst>
                <p:cond evt="onClick" delay="0">
                  <p:tgtEl>
                    <p:spTgt spid="5"/>
                  </p:tgtEl>
                </p:cond>
              </p:nextCondLst>
            </p:seq>
            <p:video fullScrn="1">
              <p:cMediaNode vol="80000">
                <p:cTn id="17" fill="hold" display="0">
                  <p:stCondLst>
                    <p:cond delay="indefinite"/>
                  </p:stCondLst>
                </p:cTn>
                <p:tgtEl>
                  <p:spTgt spid="5"/>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E77626F8-4120-C905-3C69-A6C997BCCC53}"/>
              </a:ext>
            </a:extLst>
          </p:cNvPr>
          <p:cNvSpPr/>
          <p:nvPr/>
        </p:nvSpPr>
        <p:spPr>
          <a:xfrm>
            <a:off x="4017620" y="1696452"/>
            <a:ext cx="6788999" cy="3236778"/>
          </a:xfrm>
          <a:custGeom>
            <a:avLst/>
            <a:gdLst/>
            <a:ahLst/>
            <a:cxnLst/>
            <a:rect l="l" t="t" r="r" b="b"/>
            <a:pathLst>
              <a:path w="3836240" h="2052388">
                <a:moveTo>
                  <a:pt x="0" y="0"/>
                </a:moveTo>
                <a:lnTo>
                  <a:pt x="3836240" y="0"/>
                </a:lnTo>
                <a:lnTo>
                  <a:pt x="3836240" y="2052389"/>
                </a:lnTo>
                <a:lnTo>
                  <a:pt x="0" y="205238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latin typeface="UTM Avo" panose="02040603050506020204" pitchFamily="18"/>
            </a:endParaRPr>
          </a:p>
        </p:txBody>
      </p:sp>
      <p:sp>
        <p:nvSpPr>
          <p:cNvPr id="6" name="TextBox 5">
            <a:extLst>
              <a:ext uri="{FF2B5EF4-FFF2-40B4-BE49-F238E27FC236}">
                <a16:creationId xmlns:a16="http://schemas.microsoft.com/office/drawing/2014/main" id="{66332A07-892A-B817-B28B-CF90FCF53EFB}"/>
              </a:ext>
            </a:extLst>
          </p:cNvPr>
          <p:cNvSpPr txBox="1"/>
          <p:nvPr/>
        </p:nvSpPr>
        <p:spPr>
          <a:xfrm>
            <a:off x="4731445" y="2066326"/>
            <a:ext cx="4998243" cy="2497030"/>
          </a:xfrm>
          <a:prstGeom prst="rect">
            <a:avLst/>
          </a:prstGeom>
          <a:noFill/>
        </p:spPr>
        <p:txBody>
          <a:bodyPr wrap="square">
            <a:spAutoFit/>
          </a:bodyPr>
          <a:lstStyle/>
          <a:p>
            <a:pPr algn="ctr">
              <a:lnSpc>
                <a:spcPct val="150000"/>
              </a:lnSpc>
              <a:spcBef>
                <a:spcPts val="100"/>
              </a:spcBef>
              <a:spcAft>
                <a:spcPts val="100"/>
              </a:spcAft>
            </a:pPr>
            <a:r>
              <a:rPr lang="vi-VN" sz="2700" dirty="0">
                <a:solidFill>
                  <a:srgbClr val="000000"/>
                </a:solidFill>
                <a:effectLst/>
                <a:latin typeface="UTM Avo" panose="02040603050506020204" pitchFamily="18"/>
                <a:ea typeface="Times New Roman" panose="02020603050405020304" pitchFamily="18" charset="0"/>
              </a:rPr>
              <a:t>Em hãy cho biết việc hướng nghiệp sớm cho học sinh trung học cơ sở có ý nghĩa, vai trò như thế nào?</a:t>
            </a:r>
            <a:endParaRPr lang="en-US" sz="2700" dirty="0">
              <a:effectLst/>
              <a:latin typeface="UTM Avo" panose="02040603050506020204" pitchFamily="18"/>
              <a:ea typeface="Calibri" panose="020F0502020204030204" pitchFamily="34" charset="0"/>
            </a:endParaRPr>
          </a:p>
        </p:txBody>
      </p:sp>
      <p:pic>
        <p:nvPicPr>
          <p:cNvPr id="7" name="Picture 2">
            <a:extLst>
              <a:ext uri="{FF2B5EF4-FFF2-40B4-BE49-F238E27FC236}">
                <a16:creationId xmlns:a16="http://schemas.microsoft.com/office/drawing/2014/main" id="{048C54CD-4448-4B4C-C4E4-690B5DC6D0A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60398" y="2430008"/>
            <a:ext cx="3357222" cy="4427992"/>
          </a:xfrm>
          <a:prstGeom prst="rect">
            <a:avLst/>
          </a:prstGeom>
        </p:spPr>
      </p:pic>
    </p:spTree>
    <p:extLst>
      <p:ext uri="{BB962C8B-B14F-4D97-AF65-F5344CB8AC3E}">
        <p14:creationId xmlns:p14="http://schemas.microsoft.com/office/powerpoint/2010/main" val="2835641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ppt_w+.3"/>
                                          </p:val>
                                        </p:tav>
                                        <p:tav tm="100000">
                                          <p:val>
                                            <p:strVal val="#ppt_w"/>
                                          </p:val>
                                        </p:tav>
                                      </p:tavLst>
                                    </p:anim>
                                    <p:anim calcmode="lin" valueType="num">
                                      <p:cBhvr>
                                        <p:cTn id="8" dur="500" fill="hold"/>
                                        <p:tgtEl>
                                          <p:spTgt spid="7"/>
                                        </p:tgtEl>
                                        <p:attrNameLst>
                                          <p:attrName>ppt_h</p:attrName>
                                        </p:attrNameLst>
                                      </p:cBhvr>
                                      <p:tavLst>
                                        <p:tav tm="0">
                                          <p:val>
                                            <p:strVal val="#ppt_h"/>
                                          </p:val>
                                        </p:tav>
                                        <p:tav tm="100000">
                                          <p:val>
                                            <p:strVal val="#ppt_h"/>
                                          </p:val>
                                        </p:tav>
                                      </p:tavLst>
                                    </p:anim>
                                    <p:animEffect transition="in" filter="fade">
                                      <p:cBhvr>
                                        <p:cTn id="9" dur="500"/>
                                        <p:tgtEl>
                                          <p:spTgt spid="7"/>
                                        </p:tgtEl>
                                      </p:cBhvr>
                                    </p:animEffect>
                                  </p:childTnLst>
                                </p:cTn>
                              </p:par>
                              <p:par>
                                <p:cTn id="10" presetID="50" presetClass="entr" presetSubtype="0" decel="10000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strVal val="#ppt_w+.3"/>
                                          </p:val>
                                        </p:tav>
                                        <p:tav tm="100000">
                                          <p:val>
                                            <p:strVal val="#ppt_w"/>
                                          </p:val>
                                        </p:tav>
                                      </p:tavLst>
                                    </p:anim>
                                    <p:anim calcmode="lin" valueType="num">
                                      <p:cBhvr>
                                        <p:cTn id="13" dur="500" fill="hold"/>
                                        <p:tgtEl>
                                          <p:spTgt spid="6"/>
                                        </p:tgtEl>
                                        <p:attrNameLst>
                                          <p:attrName>ppt_h</p:attrName>
                                        </p:attrNameLst>
                                      </p:cBhvr>
                                      <p:tavLst>
                                        <p:tav tm="0">
                                          <p:val>
                                            <p:strVal val="#ppt_h"/>
                                          </p:val>
                                        </p:tav>
                                        <p:tav tm="100000">
                                          <p:val>
                                            <p:strVal val="#ppt_h"/>
                                          </p:val>
                                        </p:tav>
                                      </p:tavLst>
                                    </p:anim>
                                    <p:animEffect transition="in" filter="fade">
                                      <p:cBhvr>
                                        <p:cTn id="14" dur="500"/>
                                        <p:tgtEl>
                                          <p:spTgt spid="6"/>
                                        </p:tgtEl>
                                      </p:cBhvr>
                                    </p:animEffect>
                                  </p:childTnLst>
                                </p:cTn>
                              </p:par>
                              <p:par>
                                <p:cTn id="15" presetID="50" presetClass="entr" presetSubtype="0" decel="10000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strVal val="#ppt_w+.3"/>
                                          </p:val>
                                        </p:tav>
                                        <p:tav tm="100000">
                                          <p:val>
                                            <p:strVal val="#ppt_w"/>
                                          </p:val>
                                        </p:tav>
                                      </p:tavLst>
                                    </p:anim>
                                    <p:anim calcmode="lin" valueType="num">
                                      <p:cBhvr>
                                        <p:cTn id="18" dur="500" fill="hold"/>
                                        <p:tgtEl>
                                          <p:spTgt spid="4"/>
                                        </p:tgtEl>
                                        <p:attrNameLst>
                                          <p:attrName>ppt_h</p:attrName>
                                        </p:attrNameLst>
                                      </p:cBhvr>
                                      <p:tavLst>
                                        <p:tav tm="0">
                                          <p:val>
                                            <p:strVal val="#ppt_h"/>
                                          </p:val>
                                        </p:tav>
                                        <p:tav tm="100000">
                                          <p:val>
                                            <p:strVal val="#ppt_h"/>
                                          </p:val>
                                        </p:tav>
                                      </p:tavLst>
                                    </p:anim>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556AAB-3937-A1C2-A4B2-E04DAF0DAB43}"/>
              </a:ext>
            </a:extLst>
          </p:cNvPr>
          <p:cNvSpPr txBox="1"/>
          <p:nvPr/>
        </p:nvSpPr>
        <p:spPr>
          <a:xfrm>
            <a:off x="995996" y="2140730"/>
            <a:ext cx="1649046" cy="507831"/>
          </a:xfrm>
          <a:prstGeom prst="rect">
            <a:avLst/>
          </a:prstGeom>
          <a:noFill/>
        </p:spPr>
        <p:txBody>
          <a:bodyPr wrap="square" rtlCol="0">
            <a:spAutoFit/>
          </a:bodyPr>
          <a:lstStyle/>
          <a:p>
            <a:r>
              <a:rPr lang="en-US" sz="2700" b="1" dirty="0">
                <a:latin typeface="UTM Avo" panose="02040603050506020204" pitchFamily="18"/>
              </a:rPr>
              <a:t>TRẢ LỜI</a:t>
            </a:r>
          </a:p>
        </p:txBody>
      </p:sp>
      <p:sp>
        <p:nvSpPr>
          <p:cNvPr id="3" name="Freeform 14">
            <a:extLst>
              <a:ext uri="{FF2B5EF4-FFF2-40B4-BE49-F238E27FC236}">
                <a16:creationId xmlns:a16="http://schemas.microsoft.com/office/drawing/2014/main" id="{8C78DD95-0B69-5CB6-8E6F-14D6FB9ED0C3}"/>
              </a:ext>
            </a:extLst>
          </p:cNvPr>
          <p:cNvSpPr/>
          <p:nvPr/>
        </p:nvSpPr>
        <p:spPr>
          <a:xfrm>
            <a:off x="595383" y="3203974"/>
            <a:ext cx="2450271" cy="2464998"/>
          </a:xfrm>
          <a:custGeom>
            <a:avLst/>
            <a:gdLst/>
            <a:ahLst/>
            <a:cxnLst/>
            <a:rect l="l" t="t" r="r" b="b"/>
            <a:pathLst>
              <a:path w="2021396" h="2057400">
                <a:moveTo>
                  <a:pt x="0" y="0"/>
                </a:moveTo>
                <a:lnTo>
                  <a:pt x="2021395" y="0"/>
                </a:lnTo>
                <a:lnTo>
                  <a:pt x="2021395" y="2057400"/>
                </a:lnTo>
                <a:lnTo>
                  <a:pt x="0" y="20574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latin typeface="UTM Avo" panose="02040603050506020204" pitchFamily="18"/>
            </a:endParaRPr>
          </a:p>
        </p:txBody>
      </p:sp>
      <p:sp>
        <p:nvSpPr>
          <p:cNvPr id="5" name="TextBox 4">
            <a:extLst>
              <a:ext uri="{FF2B5EF4-FFF2-40B4-BE49-F238E27FC236}">
                <a16:creationId xmlns:a16="http://schemas.microsoft.com/office/drawing/2014/main" id="{76B6D036-EC2B-7E3F-0A55-299D22451F20}"/>
              </a:ext>
            </a:extLst>
          </p:cNvPr>
          <p:cNvSpPr txBox="1"/>
          <p:nvPr/>
        </p:nvSpPr>
        <p:spPr>
          <a:xfrm>
            <a:off x="3198289" y="1967652"/>
            <a:ext cx="8743231" cy="3401957"/>
          </a:xfrm>
          <a:prstGeom prst="rect">
            <a:avLst/>
          </a:prstGeom>
          <a:noFill/>
        </p:spPr>
        <p:txBody>
          <a:bodyPr wrap="square">
            <a:spAutoFit/>
          </a:bodyPr>
          <a:lstStyle/>
          <a:p>
            <a:pPr marL="342900" indent="-342900" algn="just">
              <a:lnSpc>
                <a:spcPct val="150000"/>
              </a:lnSpc>
              <a:spcBef>
                <a:spcPts val="100"/>
              </a:spcBef>
              <a:spcAft>
                <a:spcPts val="100"/>
              </a:spcAft>
              <a:buFont typeface="Wingdings" panose="05000000000000000000" pitchFamily="2" charset="2"/>
              <a:buChar char="§"/>
            </a:pPr>
            <a:r>
              <a:rPr lang="vi-VN" sz="2400" dirty="0">
                <a:solidFill>
                  <a:srgbClr val="000000"/>
                </a:solidFill>
                <a:effectLst/>
                <a:latin typeface="UTM Avo" panose="02040603050506020204" pitchFamily="18"/>
                <a:ea typeface="Times New Roman" panose="02020603050405020304" pitchFamily="18" charset="0"/>
              </a:rPr>
              <a:t>Tránh lãng phí đầu tư sai hướng.</a:t>
            </a:r>
            <a:endParaRPr lang="en-US" sz="2400" dirty="0">
              <a:effectLst/>
              <a:latin typeface="UTM Avo" panose="02040603050506020204" pitchFamily="18"/>
              <a:ea typeface="Calibri" panose="020F0502020204030204" pitchFamily="34" charset="0"/>
            </a:endParaRPr>
          </a:p>
          <a:p>
            <a:pPr marL="342900" indent="-342900" algn="just">
              <a:lnSpc>
                <a:spcPct val="150000"/>
              </a:lnSpc>
              <a:spcBef>
                <a:spcPts val="100"/>
              </a:spcBef>
              <a:spcAft>
                <a:spcPts val="100"/>
              </a:spcAft>
              <a:buFont typeface="Wingdings" panose="05000000000000000000" pitchFamily="2" charset="2"/>
              <a:buChar char="§"/>
            </a:pPr>
            <a:r>
              <a:rPr lang="vi-VN" sz="2400" dirty="0">
                <a:solidFill>
                  <a:srgbClr val="000000"/>
                </a:solidFill>
                <a:effectLst/>
                <a:latin typeface="UTM Avo" panose="02040603050506020204" pitchFamily="18"/>
                <a:ea typeface="Times New Roman" panose="02020603050405020304" pitchFamily="18" charset="0"/>
              </a:rPr>
              <a:t>Hiểu được bản thân phù hợp với ngành nghề nào.</a:t>
            </a:r>
            <a:endParaRPr lang="en-US" sz="2400" dirty="0">
              <a:effectLst/>
              <a:latin typeface="UTM Avo" panose="02040603050506020204" pitchFamily="18"/>
              <a:ea typeface="Calibri" panose="020F0502020204030204" pitchFamily="34" charset="0"/>
            </a:endParaRPr>
          </a:p>
          <a:p>
            <a:pPr marL="342900" indent="-342900" algn="just">
              <a:lnSpc>
                <a:spcPct val="150000"/>
              </a:lnSpc>
              <a:spcBef>
                <a:spcPts val="100"/>
              </a:spcBef>
              <a:spcAft>
                <a:spcPts val="100"/>
              </a:spcAft>
              <a:buFont typeface="Wingdings" panose="05000000000000000000" pitchFamily="2" charset="2"/>
              <a:buChar char="§"/>
            </a:pPr>
            <a:r>
              <a:rPr lang="en-US" sz="2400" dirty="0" err="1">
                <a:latin typeface="UTM Avo" panose="02040603050506020204" pitchFamily="18"/>
                <a:ea typeface="Times New Roman" panose="02020603050405020304" pitchFamily="18" charset="0"/>
              </a:rPr>
              <a:t>Hạn</a:t>
            </a:r>
            <a:r>
              <a:rPr lang="en-US" sz="2400" dirty="0">
                <a:latin typeface="UTM Avo" panose="02040603050506020204" pitchFamily="18"/>
                <a:ea typeface="Times New Roman" panose="02020603050405020304" pitchFamily="18" charset="0"/>
              </a:rPr>
              <a:t> </a:t>
            </a:r>
            <a:r>
              <a:rPr lang="en-US" sz="2400" dirty="0" err="1">
                <a:latin typeface="UTM Avo" panose="02040603050506020204" pitchFamily="18"/>
                <a:ea typeface="Times New Roman" panose="02020603050405020304" pitchFamily="18" charset="0"/>
              </a:rPr>
              <a:t>chế</a:t>
            </a:r>
            <a:r>
              <a:rPr lang="en-US" sz="2400" dirty="0">
                <a:latin typeface="UTM Avo" panose="02040603050506020204" pitchFamily="18"/>
                <a:ea typeface="Times New Roman" panose="02020603050405020304" pitchFamily="18" charset="0"/>
              </a:rPr>
              <a:t> </a:t>
            </a:r>
            <a:r>
              <a:rPr lang="vi-VN" sz="2400" dirty="0">
                <a:solidFill>
                  <a:srgbClr val="000000"/>
                </a:solidFill>
                <a:effectLst/>
                <a:latin typeface="UTM Avo" panose="02040603050506020204" pitchFamily="18"/>
                <a:ea typeface="Times New Roman" panose="02020603050405020304" pitchFamily="18" charset="0"/>
              </a:rPr>
              <a:t>tình trạng mất cân bằng, làm trái ngành,…</a:t>
            </a:r>
            <a:endParaRPr lang="en-US" sz="2400" dirty="0">
              <a:effectLst/>
              <a:latin typeface="UTM Avo" panose="02040603050506020204" pitchFamily="18"/>
              <a:ea typeface="Calibri" panose="020F0502020204030204" pitchFamily="34" charset="0"/>
            </a:endParaRPr>
          </a:p>
          <a:p>
            <a:pPr marL="342900" indent="-342900">
              <a:lnSpc>
                <a:spcPct val="150000"/>
              </a:lnSpc>
              <a:buFont typeface="Wingdings" panose="05000000000000000000" pitchFamily="2" charset="2"/>
              <a:buChar char="§"/>
            </a:pPr>
            <a:r>
              <a:rPr lang="vi-VN" sz="2400" dirty="0">
                <a:solidFill>
                  <a:srgbClr val="000000"/>
                </a:solidFill>
                <a:effectLst/>
                <a:latin typeface="UTM Avo" panose="02040603050506020204" pitchFamily="18"/>
                <a:ea typeface="Times New Roman" panose="02020603050405020304" pitchFamily="18" charset="0"/>
              </a:rPr>
              <a:t>Nếu định hướng nghề nghiệp tốt, người học sẽ chuyên tâm nghiên cứu từ rất sớm, do đó trình độ chuyên môn, tay nghề thực lực sẽ được đánh giá cao</a:t>
            </a:r>
            <a:r>
              <a:rPr lang="en-US" sz="2400" dirty="0">
                <a:solidFill>
                  <a:srgbClr val="000000"/>
                </a:solidFill>
                <a:effectLst/>
                <a:latin typeface="UTM Avo" panose="02040603050506020204" pitchFamily="18"/>
                <a:ea typeface="Times New Roman" panose="02020603050405020304" pitchFamily="18" charset="0"/>
              </a:rPr>
              <a:t>.</a:t>
            </a:r>
            <a:endParaRPr lang="en-US" sz="2400" dirty="0">
              <a:latin typeface="UTM Avo" panose="02040603050506020204" pitchFamily="18"/>
            </a:endParaRPr>
          </a:p>
        </p:txBody>
      </p:sp>
    </p:spTree>
    <p:extLst>
      <p:ext uri="{BB962C8B-B14F-4D97-AF65-F5344CB8AC3E}">
        <p14:creationId xmlns:p14="http://schemas.microsoft.com/office/powerpoint/2010/main" val="2558478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left)">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54F9F00D-7362-4B7F-911B-E321388D2077}"/>
              </a:ext>
            </a:extLst>
          </p:cNvPr>
          <p:cNvPicPr>
            <a:picLocks noChangeAspect="1"/>
          </p:cNvPicPr>
          <p:nvPr/>
        </p:nvPicPr>
        <p:blipFill>
          <a:blip r:embed="rId4"/>
          <a:stretch>
            <a:fillRect/>
          </a:stretch>
        </p:blipFill>
        <p:spPr>
          <a:xfrm>
            <a:off x="4643358" y="3121730"/>
            <a:ext cx="2905284" cy="1607348"/>
          </a:xfrm>
          <a:prstGeom prst="rect">
            <a:avLst/>
          </a:prstGeom>
        </p:spPr>
      </p:pic>
    </p:spTree>
    <p:extLst>
      <p:ext uri="{BB962C8B-B14F-4D97-AF65-F5344CB8AC3E}">
        <p14:creationId xmlns:p14="http://schemas.microsoft.com/office/powerpoint/2010/main" val="2669473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2" name="Google Shape;481;p35">
            <a:extLst>
              <a:ext uri="{FF2B5EF4-FFF2-40B4-BE49-F238E27FC236}">
                <a16:creationId xmlns:a16="http://schemas.microsoft.com/office/drawing/2014/main" id="{AE7AFAF1-79BE-F7E6-B32E-2262E7D5338B}"/>
              </a:ext>
            </a:extLst>
          </p:cNvPr>
          <p:cNvGrpSpPr/>
          <p:nvPr/>
        </p:nvGrpSpPr>
        <p:grpSpPr>
          <a:xfrm>
            <a:off x="7217817" y="4138985"/>
            <a:ext cx="2825830" cy="2038737"/>
            <a:chOff x="4532225" y="2326977"/>
            <a:chExt cx="4055607" cy="2611145"/>
          </a:xfrm>
        </p:grpSpPr>
        <p:sp>
          <p:nvSpPr>
            <p:cNvPr id="13" name="Google Shape;482;p35">
              <a:extLst>
                <a:ext uri="{FF2B5EF4-FFF2-40B4-BE49-F238E27FC236}">
                  <a16:creationId xmlns:a16="http://schemas.microsoft.com/office/drawing/2014/main" id="{61F69BFF-896A-C494-77F1-B692409DDC80}"/>
                </a:ext>
              </a:extLst>
            </p:cNvPr>
            <p:cNvSpPr/>
            <p:nvPr/>
          </p:nvSpPr>
          <p:spPr>
            <a:xfrm>
              <a:off x="4532225" y="2598903"/>
              <a:ext cx="4055607" cy="2339219"/>
            </a:xfrm>
            <a:custGeom>
              <a:avLst/>
              <a:gdLst/>
              <a:ahLst/>
              <a:cxnLst/>
              <a:rect l="l" t="t" r="r" b="b"/>
              <a:pathLst>
                <a:path w="136300" h="78616" extrusionOk="0">
                  <a:moveTo>
                    <a:pt x="133849" y="39738"/>
                  </a:moveTo>
                  <a:cubicBezTo>
                    <a:pt x="123584" y="41394"/>
                    <a:pt x="113385" y="43315"/>
                    <a:pt x="103185" y="45235"/>
                  </a:cubicBezTo>
                  <a:cubicBezTo>
                    <a:pt x="100404" y="45500"/>
                    <a:pt x="97423" y="46361"/>
                    <a:pt x="94642" y="46891"/>
                  </a:cubicBezTo>
                  <a:cubicBezTo>
                    <a:pt x="93516" y="46891"/>
                    <a:pt x="91595" y="47156"/>
                    <a:pt x="91330" y="47487"/>
                  </a:cubicBezTo>
                  <a:cubicBezTo>
                    <a:pt x="90800" y="48017"/>
                    <a:pt x="89939" y="49408"/>
                    <a:pt x="89145" y="49938"/>
                  </a:cubicBezTo>
                  <a:cubicBezTo>
                    <a:pt x="86893" y="51858"/>
                    <a:pt x="82522" y="54375"/>
                    <a:pt x="78349" y="53779"/>
                  </a:cubicBezTo>
                  <a:lnTo>
                    <a:pt x="77223" y="53779"/>
                  </a:lnTo>
                  <a:cubicBezTo>
                    <a:pt x="76694" y="53779"/>
                    <a:pt x="75568" y="54905"/>
                    <a:pt x="74773" y="55435"/>
                  </a:cubicBezTo>
                  <a:cubicBezTo>
                    <a:pt x="63978" y="62389"/>
                    <a:pt x="52984" y="69277"/>
                    <a:pt x="42188" y="76165"/>
                  </a:cubicBezTo>
                  <a:cubicBezTo>
                    <a:pt x="40797" y="76959"/>
                    <a:pt x="38347" y="78615"/>
                    <a:pt x="36161" y="76165"/>
                  </a:cubicBezTo>
                  <a:cubicBezTo>
                    <a:pt x="28677" y="68416"/>
                    <a:pt x="9074" y="45832"/>
                    <a:pt x="1060" y="36162"/>
                  </a:cubicBezTo>
                  <a:cubicBezTo>
                    <a:pt x="0" y="34771"/>
                    <a:pt x="530" y="33645"/>
                    <a:pt x="1391" y="33380"/>
                  </a:cubicBezTo>
                  <a:cubicBezTo>
                    <a:pt x="28677" y="23446"/>
                    <a:pt x="52984" y="14373"/>
                    <a:pt x="80270" y="4703"/>
                  </a:cubicBezTo>
                  <a:cubicBezTo>
                    <a:pt x="84442" y="3047"/>
                    <a:pt x="88549" y="1657"/>
                    <a:pt x="92456" y="266"/>
                  </a:cubicBezTo>
                  <a:cubicBezTo>
                    <a:pt x="92986" y="1"/>
                    <a:pt x="93251" y="266"/>
                    <a:pt x="93516" y="531"/>
                  </a:cubicBezTo>
                  <a:cubicBezTo>
                    <a:pt x="107358" y="12717"/>
                    <a:pt x="120604" y="24837"/>
                    <a:pt x="134909" y="36957"/>
                  </a:cubicBezTo>
                  <a:cubicBezTo>
                    <a:pt x="136300" y="38083"/>
                    <a:pt x="134909" y="39474"/>
                    <a:pt x="133849" y="39738"/>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 name="Google Shape;483;p35">
              <a:extLst>
                <a:ext uri="{FF2B5EF4-FFF2-40B4-BE49-F238E27FC236}">
                  <a16:creationId xmlns:a16="http://schemas.microsoft.com/office/drawing/2014/main" id="{B9D18FC7-E566-CF6A-ABE7-67FD00C31A25}"/>
                </a:ext>
              </a:extLst>
            </p:cNvPr>
            <p:cNvSpPr/>
            <p:nvPr/>
          </p:nvSpPr>
          <p:spPr>
            <a:xfrm>
              <a:off x="4540110" y="3599990"/>
              <a:ext cx="4047721" cy="1303507"/>
            </a:xfrm>
            <a:custGeom>
              <a:avLst/>
              <a:gdLst/>
              <a:ahLst/>
              <a:cxnLst/>
              <a:rect l="l" t="t" r="r" b="b"/>
              <a:pathLst>
                <a:path w="136035" h="43808" extrusionOk="0">
                  <a:moveTo>
                    <a:pt x="530" y="0"/>
                  </a:moveTo>
                  <a:cubicBezTo>
                    <a:pt x="0" y="596"/>
                    <a:pt x="0" y="1656"/>
                    <a:pt x="795" y="2517"/>
                  </a:cubicBezTo>
                  <a:cubicBezTo>
                    <a:pt x="8809" y="12187"/>
                    <a:pt x="28412" y="34771"/>
                    <a:pt x="35896" y="42520"/>
                  </a:cubicBezTo>
                  <a:cubicBezTo>
                    <a:pt x="36750" y="43477"/>
                    <a:pt x="37645" y="43808"/>
                    <a:pt x="38500" y="43808"/>
                  </a:cubicBezTo>
                  <a:cubicBezTo>
                    <a:pt x="39835" y="43808"/>
                    <a:pt x="41076" y="43004"/>
                    <a:pt x="41923" y="42520"/>
                  </a:cubicBezTo>
                  <a:cubicBezTo>
                    <a:pt x="52719" y="35632"/>
                    <a:pt x="63713" y="28744"/>
                    <a:pt x="74508" y="21790"/>
                  </a:cubicBezTo>
                  <a:cubicBezTo>
                    <a:pt x="75303" y="21260"/>
                    <a:pt x="76429" y="20134"/>
                    <a:pt x="76958" y="20134"/>
                  </a:cubicBezTo>
                  <a:lnTo>
                    <a:pt x="78084" y="20134"/>
                  </a:lnTo>
                  <a:cubicBezTo>
                    <a:pt x="78510" y="20195"/>
                    <a:pt x="78937" y="20223"/>
                    <a:pt x="79364" y="20223"/>
                  </a:cubicBezTo>
                  <a:cubicBezTo>
                    <a:pt x="83126" y="20223"/>
                    <a:pt x="86857" y="18018"/>
                    <a:pt x="88880" y="16293"/>
                  </a:cubicBezTo>
                  <a:cubicBezTo>
                    <a:pt x="89674" y="15763"/>
                    <a:pt x="90535" y="14372"/>
                    <a:pt x="91065" y="13842"/>
                  </a:cubicBezTo>
                  <a:cubicBezTo>
                    <a:pt x="91330" y="13511"/>
                    <a:pt x="93251" y="13246"/>
                    <a:pt x="94377" y="13246"/>
                  </a:cubicBezTo>
                  <a:cubicBezTo>
                    <a:pt x="97158" y="12716"/>
                    <a:pt x="100139" y="11855"/>
                    <a:pt x="102920" y="11590"/>
                  </a:cubicBezTo>
                  <a:cubicBezTo>
                    <a:pt x="113120" y="9670"/>
                    <a:pt x="123319" y="7749"/>
                    <a:pt x="133584" y="6093"/>
                  </a:cubicBezTo>
                  <a:cubicBezTo>
                    <a:pt x="134644" y="5829"/>
                    <a:pt x="136035" y="4438"/>
                    <a:pt x="134644" y="3312"/>
                  </a:cubicBezTo>
                  <a:lnTo>
                    <a:pt x="134644" y="3312"/>
                  </a:lnTo>
                  <a:cubicBezTo>
                    <a:pt x="134379" y="3577"/>
                    <a:pt x="133849" y="3908"/>
                    <a:pt x="133584" y="3908"/>
                  </a:cubicBezTo>
                  <a:cubicBezTo>
                    <a:pt x="123319" y="5829"/>
                    <a:pt x="113120" y="7749"/>
                    <a:pt x="102920" y="9405"/>
                  </a:cubicBezTo>
                  <a:cubicBezTo>
                    <a:pt x="100139" y="9935"/>
                    <a:pt x="97158" y="10531"/>
                    <a:pt x="94377" y="11061"/>
                  </a:cubicBezTo>
                  <a:cubicBezTo>
                    <a:pt x="93251" y="11061"/>
                    <a:pt x="91330" y="11326"/>
                    <a:pt x="91065" y="11590"/>
                  </a:cubicBezTo>
                  <a:cubicBezTo>
                    <a:pt x="90535" y="12451"/>
                    <a:pt x="89674" y="13511"/>
                    <a:pt x="88880" y="14107"/>
                  </a:cubicBezTo>
                  <a:cubicBezTo>
                    <a:pt x="86741" y="15931"/>
                    <a:pt x="82691" y="18233"/>
                    <a:pt x="78715" y="18233"/>
                  </a:cubicBezTo>
                  <a:cubicBezTo>
                    <a:pt x="78504" y="18233"/>
                    <a:pt x="78294" y="18227"/>
                    <a:pt x="78084" y="18213"/>
                  </a:cubicBezTo>
                  <a:cubicBezTo>
                    <a:pt x="77554" y="17949"/>
                    <a:pt x="77290" y="17949"/>
                    <a:pt x="76958" y="17949"/>
                  </a:cubicBezTo>
                  <a:cubicBezTo>
                    <a:pt x="76429" y="18213"/>
                    <a:pt x="75303" y="19074"/>
                    <a:pt x="74508" y="19604"/>
                  </a:cubicBezTo>
                  <a:cubicBezTo>
                    <a:pt x="63713" y="26492"/>
                    <a:pt x="52719" y="33380"/>
                    <a:pt x="41923" y="40334"/>
                  </a:cubicBezTo>
                  <a:cubicBezTo>
                    <a:pt x="41076" y="40818"/>
                    <a:pt x="39835" y="41622"/>
                    <a:pt x="38500" y="41622"/>
                  </a:cubicBezTo>
                  <a:cubicBezTo>
                    <a:pt x="37645" y="41622"/>
                    <a:pt x="36750" y="41292"/>
                    <a:pt x="35896" y="40334"/>
                  </a:cubicBezTo>
                  <a:cubicBezTo>
                    <a:pt x="28412" y="32850"/>
                    <a:pt x="8809" y="9935"/>
                    <a:pt x="795" y="265"/>
                  </a:cubicBezTo>
                  <a:cubicBezTo>
                    <a:pt x="795" y="265"/>
                    <a:pt x="530" y="265"/>
                    <a:pt x="53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 name="Google Shape;484;p35">
              <a:extLst>
                <a:ext uri="{FF2B5EF4-FFF2-40B4-BE49-F238E27FC236}">
                  <a16:creationId xmlns:a16="http://schemas.microsoft.com/office/drawing/2014/main" id="{931B6103-70A2-E761-CB31-310BDD5F5DB0}"/>
                </a:ext>
              </a:extLst>
            </p:cNvPr>
            <p:cNvSpPr/>
            <p:nvPr/>
          </p:nvSpPr>
          <p:spPr>
            <a:xfrm>
              <a:off x="6370779" y="2894513"/>
              <a:ext cx="1929314" cy="1125275"/>
            </a:xfrm>
            <a:custGeom>
              <a:avLst/>
              <a:gdLst/>
              <a:ahLst/>
              <a:cxnLst/>
              <a:rect l="l" t="t" r="r" b="b"/>
              <a:pathLst>
                <a:path w="64840" h="37818" extrusionOk="0">
                  <a:moveTo>
                    <a:pt x="64839" y="25366"/>
                  </a:moveTo>
                  <a:cubicBezTo>
                    <a:pt x="55170" y="24836"/>
                    <a:pt x="43050" y="26757"/>
                    <a:pt x="33381" y="29803"/>
                  </a:cubicBezTo>
                  <a:cubicBezTo>
                    <a:pt x="29539" y="31194"/>
                    <a:pt x="25963" y="32585"/>
                    <a:pt x="23181" y="34771"/>
                  </a:cubicBezTo>
                  <a:cubicBezTo>
                    <a:pt x="21790" y="35565"/>
                    <a:pt x="20400" y="36956"/>
                    <a:pt x="19075" y="37817"/>
                  </a:cubicBezTo>
                  <a:cubicBezTo>
                    <a:pt x="18744" y="37552"/>
                    <a:pt x="18744" y="37221"/>
                    <a:pt x="18479" y="36956"/>
                  </a:cubicBezTo>
                  <a:cubicBezTo>
                    <a:pt x="12452" y="28678"/>
                    <a:pt x="6094" y="20399"/>
                    <a:pt x="1" y="11855"/>
                  </a:cubicBezTo>
                  <a:cubicBezTo>
                    <a:pt x="1" y="11590"/>
                    <a:pt x="531" y="11590"/>
                    <a:pt x="531" y="11590"/>
                  </a:cubicBezTo>
                  <a:cubicBezTo>
                    <a:pt x="2518" y="8544"/>
                    <a:pt x="5498" y="6888"/>
                    <a:pt x="8809" y="4967"/>
                  </a:cubicBezTo>
                  <a:cubicBezTo>
                    <a:pt x="12452" y="3312"/>
                    <a:pt x="16293" y="2186"/>
                    <a:pt x="20996" y="1391"/>
                  </a:cubicBezTo>
                  <a:cubicBezTo>
                    <a:pt x="26493" y="0"/>
                    <a:pt x="32321" y="0"/>
                    <a:pt x="36957" y="0"/>
                  </a:cubicBezTo>
                  <a:cubicBezTo>
                    <a:pt x="37818" y="0"/>
                    <a:pt x="38613" y="0"/>
                    <a:pt x="39209" y="265"/>
                  </a:cubicBezTo>
                  <a:cubicBezTo>
                    <a:pt x="39739" y="265"/>
                    <a:pt x="40268" y="1391"/>
                    <a:pt x="40864" y="1656"/>
                  </a:cubicBezTo>
                  <a:cubicBezTo>
                    <a:pt x="48282" y="9405"/>
                    <a:pt x="55501" y="16822"/>
                    <a:pt x="63184" y="23975"/>
                  </a:cubicBezTo>
                  <a:cubicBezTo>
                    <a:pt x="63449" y="24306"/>
                    <a:pt x="63780" y="24306"/>
                    <a:pt x="64045" y="24571"/>
                  </a:cubicBezTo>
                  <a:cubicBezTo>
                    <a:pt x="64310" y="24836"/>
                    <a:pt x="64574" y="25101"/>
                    <a:pt x="64839" y="25366"/>
                  </a:cubicBezTo>
                  <a:close/>
                </a:path>
              </a:pathLst>
            </a:custGeom>
            <a:solidFill>
              <a:srgbClr val="D1AF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 name="Google Shape;485;p35">
              <a:extLst>
                <a:ext uri="{FF2B5EF4-FFF2-40B4-BE49-F238E27FC236}">
                  <a16:creationId xmlns:a16="http://schemas.microsoft.com/office/drawing/2014/main" id="{EBFF8562-E439-815B-153F-32BD1A76FD4C}"/>
                </a:ext>
              </a:extLst>
            </p:cNvPr>
            <p:cNvSpPr/>
            <p:nvPr/>
          </p:nvSpPr>
          <p:spPr>
            <a:xfrm>
              <a:off x="6305766" y="2845240"/>
              <a:ext cx="1952940" cy="1190319"/>
            </a:xfrm>
            <a:custGeom>
              <a:avLst/>
              <a:gdLst/>
              <a:ahLst/>
              <a:cxnLst/>
              <a:rect l="l" t="t" r="r" b="b"/>
              <a:pathLst>
                <a:path w="65634" h="40004" extrusionOk="0">
                  <a:moveTo>
                    <a:pt x="65634" y="21790"/>
                  </a:moveTo>
                  <a:cubicBezTo>
                    <a:pt x="56295" y="22320"/>
                    <a:pt x="44440" y="25962"/>
                    <a:pt x="35301" y="30334"/>
                  </a:cubicBezTo>
                  <a:cubicBezTo>
                    <a:pt x="31459" y="31989"/>
                    <a:pt x="28148" y="33910"/>
                    <a:pt x="25631" y="36427"/>
                  </a:cubicBezTo>
                  <a:cubicBezTo>
                    <a:pt x="24240" y="37553"/>
                    <a:pt x="23446" y="38877"/>
                    <a:pt x="22055" y="40003"/>
                  </a:cubicBezTo>
                  <a:lnTo>
                    <a:pt x="21260" y="39208"/>
                  </a:lnTo>
                  <a:cubicBezTo>
                    <a:pt x="14306" y="31724"/>
                    <a:pt x="6888" y="24307"/>
                    <a:pt x="0" y="16823"/>
                  </a:cubicBezTo>
                  <a:cubicBezTo>
                    <a:pt x="0" y="16558"/>
                    <a:pt x="265" y="16293"/>
                    <a:pt x="265" y="16293"/>
                  </a:cubicBezTo>
                  <a:cubicBezTo>
                    <a:pt x="1921" y="12981"/>
                    <a:pt x="4703" y="10730"/>
                    <a:pt x="7683" y="8809"/>
                  </a:cubicBezTo>
                  <a:cubicBezTo>
                    <a:pt x="10994" y="6623"/>
                    <a:pt x="14902" y="4968"/>
                    <a:pt x="19273" y="3577"/>
                  </a:cubicBezTo>
                  <a:cubicBezTo>
                    <a:pt x="24571" y="1656"/>
                    <a:pt x="30333" y="795"/>
                    <a:pt x="35301" y="265"/>
                  </a:cubicBezTo>
                  <a:cubicBezTo>
                    <a:pt x="35830" y="265"/>
                    <a:pt x="36691" y="0"/>
                    <a:pt x="37221" y="265"/>
                  </a:cubicBezTo>
                  <a:cubicBezTo>
                    <a:pt x="37817" y="265"/>
                    <a:pt x="38612" y="1126"/>
                    <a:pt x="39142" y="1391"/>
                  </a:cubicBezTo>
                  <a:cubicBezTo>
                    <a:pt x="47421" y="8014"/>
                    <a:pt x="55699" y="14637"/>
                    <a:pt x="63978" y="20664"/>
                  </a:cubicBezTo>
                  <a:cubicBezTo>
                    <a:pt x="64309" y="20995"/>
                    <a:pt x="64574" y="20995"/>
                    <a:pt x="65104" y="21260"/>
                  </a:cubicBezTo>
                  <a:cubicBezTo>
                    <a:pt x="65369" y="21525"/>
                    <a:pt x="65634" y="21525"/>
                    <a:pt x="65634" y="21790"/>
                  </a:cubicBezTo>
                  <a:close/>
                </a:path>
              </a:pathLst>
            </a:custGeom>
            <a:solidFill>
              <a:srgbClr val="EAC6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 name="Google Shape;486;p35">
              <a:extLst>
                <a:ext uri="{FF2B5EF4-FFF2-40B4-BE49-F238E27FC236}">
                  <a16:creationId xmlns:a16="http://schemas.microsoft.com/office/drawing/2014/main" id="{C731229B-9662-A132-64D7-2FC7D54D413E}"/>
                </a:ext>
              </a:extLst>
            </p:cNvPr>
            <p:cNvSpPr/>
            <p:nvPr/>
          </p:nvSpPr>
          <p:spPr>
            <a:xfrm>
              <a:off x="6297881" y="2598903"/>
              <a:ext cx="2019948" cy="1420891"/>
            </a:xfrm>
            <a:custGeom>
              <a:avLst/>
              <a:gdLst/>
              <a:ahLst/>
              <a:cxnLst/>
              <a:rect l="l" t="t" r="r" b="b"/>
              <a:pathLst>
                <a:path w="67886" h="47753" extrusionOk="0">
                  <a:moveTo>
                    <a:pt x="67885" y="25367"/>
                  </a:moveTo>
                  <a:cubicBezTo>
                    <a:pt x="58746" y="26228"/>
                    <a:pt x="47156" y="28678"/>
                    <a:pt x="39142" y="32255"/>
                  </a:cubicBezTo>
                  <a:cubicBezTo>
                    <a:pt x="32254" y="35566"/>
                    <a:pt x="26757" y="39738"/>
                    <a:pt x="23181" y="45235"/>
                  </a:cubicBezTo>
                  <a:cubicBezTo>
                    <a:pt x="22850" y="45832"/>
                    <a:pt x="22585" y="46096"/>
                    <a:pt x="22320" y="46626"/>
                  </a:cubicBezTo>
                  <a:cubicBezTo>
                    <a:pt x="22320" y="46891"/>
                    <a:pt x="22055" y="47487"/>
                    <a:pt x="21790" y="47752"/>
                  </a:cubicBezTo>
                  <a:cubicBezTo>
                    <a:pt x="14902" y="39738"/>
                    <a:pt x="8544" y="31990"/>
                    <a:pt x="1656" y="23976"/>
                  </a:cubicBezTo>
                  <a:cubicBezTo>
                    <a:pt x="1060" y="23446"/>
                    <a:pt x="530" y="22916"/>
                    <a:pt x="265" y="22320"/>
                  </a:cubicBezTo>
                  <a:cubicBezTo>
                    <a:pt x="1" y="21260"/>
                    <a:pt x="795" y="19340"/>
                    <a:pt x="1325" y="18479"/>
                  </a:cubicBezTo>
                  <a:cubicBezTo>
                    <a:pt x="2981" y="14902"/>
                    <a:pt x="6027" y="11856"/>
                    <a:pt x="9074" y="9405"/>
                  </a:cubicBezTo>
                  <a:cubicBezTo>
                    <a:pt x="14041" y="6094"/>
                    <a:pt x="19273" y="3577"/>
                    <a:pt x="26161" y="1657"/>
                  </a:cubicBezTo>
                  <a:cubicBezTo>
                    <a:pt x="28678" y="1127"/>
                    <a:pt x="32519" y="266"/>
                    <a:pt x="35036" y="266"/>
                  </a:cubicBezTo>
                  <a:cubicBezTo>
                    <a:pt x="35566" y="266"/>
                    <a:pt x="36095" y="1"/>
                    <a:pt x="36095" y="266"/>
                  </a:cubicBezTo>
                  <a:cubicBezTo>
                    <a:pt x="36691" y="266"/>
                    <a:pt x="37751" y="1127"/>
                    <a:pt x="38347" y="1657"/>
                  </a:cubicBezTo>
                  <a:cubicBezTo>
                    <a:pt x="46891" y="8544"/>
                    <a:pt x="55434" y="15432"/>
                    <a:pt x="63978" y="22320"/>
                  </a:cubicBezTo>
                  <a:cubicBezTo>
                    <a:pt x="65104" y="22916"/>
                    <a:pt x="65899" y="23711"/>
                    <a:pt x="67024" y="24572"/>
                  </a:cubicBezTo>
                  <a:cubicBezTo>
                    <a:pt x="67289" y="24837"/>
                    <a:pt x="67554" y="25102"/>
                    <a:pt x="67885" y="25367"/>
                  </a:cubicBezTo>
                  <a:close/>
                </a:path>
              </a:pathLst>
            </a:custGeom>
            <a:solidFill>
              <a:srgbClr val="F4DB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 name="Google Shape;487;p35">
              <a:extLst>
                <a:ext uri="{FF2B5EF4-FFF2-40B4-BE49-F238E27FC236}">
                  <a16:creationId xmlns:a16="http://schemas.microsoft.com/office/drawing/2014/main" id="{C80B39A1-BD7E-3A89-A526-715361DE7298}"/>
                </a:ext>
              </a:extLst>
            </p:cNvPr>
            <p:cNvSpPr/>
            <p:nvPr/>
          </p:nvSpPr>
          <p:spPr>
            <a:xfrm>
              <a:off x="6100818" y="2326977"/>
              <a:ext cx="1797262" cy="1700707"/>
            </a:xfrm>
            <a:custGeom>
              <a:avLst/>
              <a:gdLst/>
              <a:ahLst/>
              <a:cxnLst/>
              <a:rect l="l" t="t" r="r" b="b"/>
              <a:pathLst>
                <a:path w="60402" h="57157" extrusionOk="0">
                  <a:moveTo>
                    <a:pt x="60402" y="26492"/>
                  </a:moveTo>
                  <a:cubicBezTo>
                    <a:pt x="58216" y="26492"/>
                    <a:pt x="55964" y="26492"/>
                    <a:pt x="53779" y="27088"/>
                  </a:cubicBezTo>
                  <a:cubicBezTo>
                    <a:pt x="46626" y="28744"/>
                    <a:pt x="41659" y="32585"/>
                    <a:pt x="38082" y="36426"/>
                  </a:cubicBezTo>
                  <a:cubicBezTo>
                    <a:pt x="33115" y="41990"/>
                    <a:pt x="30069" y="49142"/>
                    <a:pt x="28943" y="57156"/>
                  </a:cubicBezTo>
                  <a:cubicBezTo>
                    <a:pt x="28678" y="57156"/>
                    <a:pt x="266" y="23512"/>
                    <a:pt x="266" y="23180"/>
                  </a:cubicBezTo>
                  <a:cubicBezTo>
                    <a:pt x="1" y="22915"/>
                    <a:pt x="266" y="22121"/>
                    <a:pt x="266" y="21525"/>
                  </a:cubicBezTo>
                  <a:cubicBezTo>
                    <a:pt x="795" y="17948"/>
                    <a:pt x="2451" y="11590"/>
                    <a:pt x="4372" y="9140"/>
                  </a:cubicBezTo>
                  <a:cubicBezTo>
                    <a:pt x="6888" y="6093"/>
                    <a:pt x="9935" y="3643"/>
                    <a:pt x="14902" y="2252"/>
                  </a:cubicBezTo>
                  <a:cubicBezTo>
                    <a:pt x="22850" y="0"/>
                    <a:pt x="29208" y="1126"/>
                    <a:pt x="35831" y="1656"/>
                  </a:cubicBezTo>
                  <a:cubicBezTo>
                    <a:pt x="43579" y="9405"/>
                    <a:pt x="51328" y="17154"/>
                    <a:pt x="59011" y="24836"/>
                  </a:cubicBezTo>
                  <a:cubicBezTo>
                    <a:pt x="59607" y="25432"/>
                    <a:pt x="60137" y="25962"/>
                    <a:pt x="60402" y="26492"/>
                  </a:cubicBezTo>
                  <a:close/>
                </a:path>
              </a:pathLst>
            </a:custGeom>
            <a:solidFill>
              <a:srgbClr val="FCEB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 name="Google Shape;488;p35">
              <a:extLst>
                <a:ext uri="{FF2B5EF4-FFF2-40B4-BE49-F238E27FC236}">
                  <a16:creationId xmlns:a16="http://schemas.microsoft.com/office/drawing/2014/main" id="{A183F36F-710F-4E7F-863F-43590BD8BB6E}"/>
                </a:ext>
              </a:extLst>
            </p:cNvPr>
            <p:cNvSpPr/>
            <p:nvPr/>
          </p:nvSpPr>
          <p:spPr>
            <a:xfrm>
              <a:off x="4819920" y="3174323"/>
              <a:ext cx="2126352" cy="1566720"/>
            </a:xfrm>
            <a:custGeom>
              <a:avLst/>
              <a:gdLst/>
              <a:ahLst/>
              <a:cxnLst/>
              <a:rect l="l" t="t" r="r" b="b"/>
              <a:pathLst>
                <a:path w="71462" h="52654" extrusionOk="0">
                  <a:moveTo>
                    <a:pt x="71462" y="28413"/>
                  </a:moveTo>
                  <a:cubicBezTo>
                    <a:pt x="66495" y="28943"/>
                    <a:pt x="62057" y="30599"/>
                    <a:pt x="58216" y="32255"/>
                  </a:cubicBezTo>
                  <a:cubicBezTo>
                    <a:pt x="54309" y="34175"/>
                    <a:pt x="50732" y="36427"/>
                    <a:pt x="47421" y="38348"/>
                  </a:cubicBezTo>
                  <a:cubicBezTo>
                    <a:pt x="40533" y="42454"/>
                    <a:pt x="34771" y="47421"/>
                    <a:pt x="29804" y="52653"/>
                  </a:cubicBezTo>
                  <a:cubicBezTo>
                    <a:pt x="19869" y="41063"/>
                    <a:pt x="9935" y="29804"/>
                    <a:pt x="1" y="18479"/>
                  </a:cubicBezTo>
                  <a:cubicBezTo>
                    <a:pt x="7683" y="11591"/>
                    <a:pt x="16823" y="4968"/>
                    <a:pt x="29804" y="1325"/>
                  </a:cubicBezTo>
                  <a:cubicBezTo>
                    <a:pt x="35566" y="1"/>
                    <a:pt x="40798" y="1"/>
                    <a:pt x="45765" y="266"/>
                  </a:cubicBezTo>
                  <a:cubicBezTo>
                    <a:pt x="54640" y="9339"/>
                    <a:pt x="63183" y="18479"/>
                    <a:pt x="71462" y="28413"/>
                  </a:cubicBezTo>
                  <a:close/>
                </a:path>
              </a:pathLst>
            </a:custGeom>
            <a:solidFill>
              <a:srgbClr val="D1AF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 name="Google Shape;489;p35">
              <a:extLst>
                <a:ext uri="{FF2B5EF4-FFF2-40B4-BE49-F238E27FC236}">
                  <a16:creationId xmlns:a16="http://schemas.microsoft.com/office/drawing/2014/main" id="{F3E704F5-AF0B-89AF-4E07-C15DA91DEB89}"/>
                </a:ext>
              </a:extLst>
            </p:cNvPr>
            <p:cNvSpPr/>
            <p:nvPr/>
          </p:nvSpPr>
          <p:spPr>
            <a:xfrm>
              <a:off x="4711555" y="3115201"/>
              <a:ext cx="2234720" cy="1322342"/>
            </a:xfrm>
            <a:custGeom>
              <a:avLst/>
              <a:gdLst/>
              <a:ahLst/>
              <a:cxnLst/>
              <a:rect l="l" t="t" r="r" b="b"/>
              <a:pathLst>
                <a:path w="75104" h="44441" extrusionOk="0">
                  <a:moveTo>
                    <a:pt x="75104" y="30400"/>
                  </a:moveTo>
                  <a:cubicBezTo>
                    <a:pt x="68481" y="28744"/>
                    <a:pt x="58282" y="31460"/>
                    <a:pt x="51063" y="34506"/>
                  </a:cubicBezTo>
                  <a:cubicBezTo>
                    <a:pt x="44440" y="37288"/>
                    <a:pt x="38678" y="40864"/>
                    <a:pt x="34241" y="44441"/>
                  </a:cubicBezTo>
                  <a:cubicBezTo>
                    <a:pt x="25962" y="35897"/>
                    <a:pt x="17153" y="28148"/>
                    <a:pt x="8610" y="20201"/>
                  </a:cubicBezTo>
                  <a:cubicBezTo>
                    <a:pt x="6093" y="17949"/>
                    <a:pt x="3643" y="15763"/>
                    <a:pt x="1126" y="13247"/>
                  </a:cubicBezTo>
                  <a:cubicBezTo>
                    <a:pt x="861" y="12982"/>
                    <a:pt x="331" y="12717"/>
                    <a:pt x="0" y="12187"/>
                  </a:cubicBezTo>
                  <a:cubicBezTo>
                    <a:pt x="4172" y="10266"/>
                    <a:pt x="8014" y="8280"/>
                    <a:pt x="12186" y="6359"/>
                  </a:cubicBezTo>
                  <a:cubicBezTo>
                    <a:pt x="16557" y="4438"/>
                    <a:pt x="21260" y="3047"/>
                    <a:pt x="26227" y="1657"/>
                  </a:cubicBezTo>
                  <a:cubicBezTo>
                    <a:pt x="30929" y="597"/>
                    <a:pt x="36161" y="1"/>
                    <a:pt x="40334" y="1"/>
                  </a:cubicBezTo>
                  <a:cubicBezTo>
                    <a:pt x="44440" y="332"/>
                    <a:pt x="48612" y="862"/>
                    <a:pt x="51328" y="2783"/>
                  </a:cubicBezTo>
                  <a:cubicBezTo>
                    <a:pt x="59341" y="12187"/>
                    <a:pt x="67090" y="20996"/>
                    <a:pt x="75104" y="30400"/>
                  </a:cubicBezTo>
                  <a:close/>
                </a:path>
              </a:pathLst>
            </a:custGeom>
            <a:solidFill>
              <a:srgbClr val="EAC6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1" name="Google Shape;490;p35">
              <a:extLst>
                <a:ext uri="{FF2B5EF4-FFF2-40B4-BE49-F238E27FC236}">
                  <a16:creationId xmlns:a16="http://schemas.microsoft.com/office/drawing/2014/main" id="{66F46311-1E4D-A630-4ACF-8688BDAC3ED8}"/>
                </a:ext>
              </a:extLst>
            </p:cNvPr>
            <p:cNvSpPr/>
            <p:nvPr/>
          </p:nvSpPr>
          <p:spPr>
            <a:xfrm>
              <a:off x="4802187" y="3000915"/>
              <a:ext cx="2151971" cy="1215938"/>
            </a:xfrm>
            <a:custGeom>
              <a:avLst/>
              <a:gdLst/>
              <a:ahLst/>
              <a:cxnLst/>
              <a:rect l="l" t="t" r="r" b="b"/>
              <a:pathLst>
                <a:path w="72323" h="40865" extrusionOk="0">
                  <a:moveTo>
                    <a:pt x="72323" y="34241"/>
                  </a:moveTo>
                  <a:cubicBezTo>
                    <a:pt x="71793" y="34506"/>
                    <a:pt x="71462" y="34241"/>
                    <a:pt x="71197" y="34241"/>
                  </a:cubicBezTo>
                  <a:cubicBezTo>
                    <a:pt x="65700" y="31724"/>
                    <a:pt x="59077" y="30334"/>
                    <a:pt x="51328" y="31460"/>
                  </a:cubicBezTo>
                  <a:cubicBezTo>
                    <a:pt x="42520" y="32850"/>
                    <a:pt x="35632" y="36692"/>
                    <a:pt x="30069" y="40864"/>
                  </a:cubicBezTo>
                  <a:cubicBezTo>
                    <a:pt x="29804" y="40599"/>
                    <a:pt x="29539" y="40268"/>
                    <a:pt x="29274" y="39738"/>
                  </a:cubicBezTo>
                  <a:cubicBezTo>
                    <a:pt x="19604" y="30665"/>
                    <a:pt x="9670" y="21260"/>
                    <a:pt x="1" y="11856"/>
                  </a:cubicBezTo>
                  <a:cubicBezTo>
                    <a:pt x="597" y="11061"/>
                    <a:pt x="1126" y="10465"/>
                    <a:pt x="1921" y="9935"/>
                  </a:cubicBezTo>
                  <a:cubicBezTo>
                    <a:pt x="5233" y="6888"/>
                    <a:pt x="9670" y="4438"/>
                    <a:pt x="15167" y="2782"/>
                  </a:cubicBezTo>
                  <a:cubicBezTo>
                    <a:pt x="17419" y="1921"/>
                    <a:pt x="19604" y="1126"/>
                    <a:pt x="22121" y="1126"/>
                  </a:cubicBezTo>
                  <a:cubicBezTo>
                    <a:pt x="22386" y="1126"/>
                    <a:pt x="22121" y="862"/>
                    <a:pt x="22386" y="862"/>
                  </a:cubicBezTo>
                  <a:cubicBezTo>
                    <a:pt x="23777" y="265"/>
                    <a:pt x="25433" y="265"/>
                    <a:pt x="27088" y="265"/>
                  </a:cubicBezTo>
                  <a:cubicBezTo>
                    <a:pt x="31459" y="1"/>
                    <a:pt x="35632" y="530"/>
                    <a:pt x="39208" y="1921"/>
                  </a:cubicBezTo>
                  <a:cubicBezTo>
                    <a:pt x="44175" y="3577"/>
                    <a:pt x="45301" y="3842"/>
                    <a:pt x="49143" y="6624"/>
                  </a:cubicBezTo>
                  <a:cubicBezTo>
                    <a:pt x="49672" y="7749"/>
                    <a:pt x="71197" y="33380"/>
                    <a:pt x="72323" y="34241"/>
                  </a:cubicBezTo>
                  <a:close/>
                </a:path>
              </a:pathLst>
            </a:custGeom>
            <a:solidFill>
              <a:srgbClr val="F4DB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2" name="Google Shape;491;p35">
              <a:extLst>
                <a:ext uri="{FF2B5EF4-FFF2-40B4-BE49-F238E27FC236}">
                  <a16:creationId xmlns:a16="http://schemas.microsoft.com/office/drawing/2014/main" id="{D54AEF73-2446-9C29-25EF-7A2A1318C1E3}"/>
                </a:ext>
              </a:extLst>
            </p:cNvPr>
            <p:cNvSpPr/>
            <p:nvPr/>
          </p:nvSpPr>
          <p:spPr>
            <a:xfrm>
              <a:off x="4884963" y="2762463"/>
              <a:ext cx="2069192" cy="1265212"/>
            </a:xfrm>
            <a:custGeom>
              <a:avLst/>
              <a:gdLst/>
              <a:ahLst/>
              <a:cxnLst/>
              <a:rect l="l" t="t" r="r" b="b"/>
              <a:pathLst>
                <a:path w="69541" h="42521" extrusionOk="0">
                  <a:moveTo>
                    <a:pt x="69541" y="42520"/>
                  </a:moveTo>
                  <a:cubicBezTo>
                    <a:pt x="69276" y="42520"/>
                    <a:pt x="69011" y="41990"/>
                    <a:pt x="68680" y="41659"/>
                  </a:cubicBezTo>
                  <a:cubicBezTo>
                    <a:pt x="64044" y="37023"/>
                    <a:pt x="58216" y="33977"/>
                    <a:pt x="51328" y="33116"/>
                  </a:cubicBezTo>
                  <a:cubicBezTo>
                    <a:pt x="47487" y="32586"/>
                    <a:pt x="42784" y="32851"/>
                    <a:pt x="38612" y="34506"/>
                  </a:cubicBezTo>
                  <a:cubicBezTo>
                    <a:pt x="34506" y="35897"/>
                    <a:pt x="31459" y="38348"/>
                    <a:pt x="28942" y="40599"/>
                  </a:cubicBezTo>
                  <a:cubicBezTo>
                    <a:pt x="28148" y="40003"/>
                    <a:pt x="27618" y="39474"/>
                    <a:pt x="27022" y="38944"/>
                  </a:cubicBezTo>
                  <a:cubicBezTo>
                    <a:pt x="18743" y="30665"/>
                    <a:pt x="10464" y="22651"/>
                    <a:pt x="1921" y="14373"/>
                  </a:cubicBezTo>
                  <a:cubicBezTo>
                    <a:pt x="1391" y="13843"/>
                    <a:pt x="265" y="12982"/>
                    <a:pt x="265" y="12452"/>
                  </a:cubicBezTo>
                  <a:cubicBezTo>
                    <a:pt x="0" y="12187"/>
                    <a:pt x="530" y="11326"/>
                    <a:pt x="1126" y="10796"/>
                  </a:cubicBezTo>
                  <a:cubicBezTo>
                    <a:pt x="1921" y="9140"/>
                    <a:pt x="3312" y="7485"/>
                    <a:pt x="4702" y="6359"/>
                  </a:cubicBezTo>
                  <a:cubicBezTo>
                    <a:pt x="6888" y="4438"/>
                    <a:pt x="9670" y="3047"/>
                    <a:pt x="12716" y="1921"/>
                  </a:cubicBezTo>
                  <a:cubicBezTo>
                    <a:pt x="19008" y="1"/>
                    <a:pt x="25101" y="862"/>
                    <a:pt x="29803" y="2518"/>
                  </a:cubicBezTo>
                  <a:cubicBezTo>
                    <a:pt x="33115" y="3577"/>
                    <a:pt x="36426" y="5233"/>
                    <a:pt x="39473" y="7485"/>
                  </a:cubicBezTo>
                  <a:cubicBezTo>
                    <a:pt x="41129" y="8876"/>
                    <a:pt x="42519" y="10200"/>
                    <a:pt x="43844" y="11856"/>
                  </a:cubicBezTo>
                  <a:lnTo>
                    <a:pt x="62918" y="34241"/>
                  </a:lnTo>
                  <a:cubicBezTo>
                    <a:pt x="64574" y="36162"/>
                    <a:pt x="66229" y="38348"/>
                    <a:pt x="68150" y="40335"/>
                  </a:cubicBezTo>
                  <a:cubicBezTo>
                    <a:pt x="68680" y="41129"/>
                    <a:pt x="69276" y="41659"/>
                    <a:pt x="69541" y="42520"/>
                  </a:cubicBezTo>
                  <a:close/>
                </a:path>
              </a:pathLst>
            </a:custGeom>
            <a:solidFill>
              <a:srgbClr val="FCEB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cxnSp>
        <p:nvCxnSpPr>
          <p:cNvPr id="23" name="Google Shape;492;p35">
            <a:extLst>
              <a:ext uri="{FF2B5EF4-FFF2-40B4-BE49-F238E27FC236}">
                <a16:creationId xmlns:a16="http://schemas.microsoft.com/office/drawing/2014/main" id="{F09E375D-0849-26DF-B888-056547042BB8}"/>
              </a:ext>
            </a:extLst>
          </p:cNvPr>
          <p:cNvCxnSpPr/>
          <p:nvPr/>
        </p:nvCxnSpPr>
        <p:spPr>
          <a:xfrm rot="10800000">
            <a:off x="5630406" y="4058225"/>
            <a:ext cx="2552400" cy="924600"/>
          </a:xfrm>
          <a:prstGeom prst="curvedConnector3">
            <a:avLst>
              <a:gd name="adj1" fmla="val 50000"/>
            </a:avLst>
          </a:prstGeom>
          <a:noFill/>
          <a:ln w="9525" cap="flat" cmpd="sng">
            <a:solidFill>
              <a:schemeClr val="accent1"/>
            </a:solidFill>
            <a:prstDash val="dash"/>
            <a:round/>
            <a:headEnd type="oval" w="med" len="med"/>
            <a:tailEnd type="oval" w="med" len="med"/>
          </a:ln>
        </p:spPr>
      </p:cxnSp>
      <p:grpSp>
        <p:nvGrpSpPr>
          <p:cNvPr id="24" name="Google Shape;493;p35">
            <a:extLst>
              <a:ext uri="{FF2B5EF4-FFF2-40B4-BE49-F238E27FC236}">
                <a16:creationId xmlns:a16="http://schemas.microsoft.com/office/drawing/2014/main" id="{5BB995A8-BF26-E1C4-60C7-D134355F6150}"/>
              </a:ext>
            </a:extLst>
          </p:cNvPr>
          <p:cNvGrpSpPr/>
          <p:nvPr/>
        </p:nvGrpSpPr>
        <p:grpSpPr>
          <a:xfrm>
            <a:off x="6912096" y="2899964"/>
            <a:ext cx="1243538" cy="1443832"/>
            <a:chOff x="5856325" y="595063"/>
            <a:chExt cx="1243538" cy="1443832"/>
          </a:xfrm>
        </p:grpSpPr>
        <p:sp>
          <p:nvSpPr>
            <p:cNvPr id="25" name="Google Shape;494;p35">
              <a:extLst>
                <a:ext uri="{FF2B5EF4-FFF2-40B4-BE49-F238E27FC236}">
                  <a16:creationId xmlns:a16="http://schemas.microsoft.com/office/drawing/2014/main" id="{44380A30-CB55-A8E9-DDB4-95FD519FDDBC}"/>
                </a:ext>
              </a:extLst>
            </p:cNvPr>
            <p:cNvSpPr/>
            <p:nvPr/>
          </p:nvSpPr>
          <p:spPr>
            <a:xfrm>
              <a:off x="6415682" y="1753129"/>
              <a:ext cx="164633" cy="285766"/>
            </a:xfrm>
            <a:custGeom>
              <a:avLst/>
              <a:gdLst/>
              <a:ahLst/>
              <a:cxnLst/>
              <a:rect l="l" t="t" r="r" b="b"/>
              <a:pathLst>
                <a:path w="2513" h="4362" extrusionOk="0">
                  <a:moveTo>
                    <a:pt x="1471" y="0"/>
                  </a:moveTo>
                  <a:cubicBezTo>
                    <a:pt x="1192" y="0"/>
                    <a:pt x="860" y="96"/>
                    <a:pt x="661" y="186"/>
                  </a:cubicBezTo>
                  <a:cubicBezTo>
                    <a:pt x="629" y="202"/>
                    <a:pt x="97" y="1186"/>
                    <a:pt x="45" y="1402"/>
                  </a:cubicBezTo>
                  <a:cubicBezTo>
                    <a:pt x="1" y="1599"/>
                    <a:pt x="380" y="2016"/>
                    <a:pt x="576" y="2016"/>
                  </a:cubicBezTo>
                  <a:cubicBezTo>
                    <a:pt x="595" y="2016"/>
                    <a:pt x="613" y="2012"/>
                    <a:pt x="629" y="2002"/>
                  </a:cubicBezTo>
                  <a:cubicBezTo>
                    <a:pt x="959" y="1776"/>
                    <a:pt x="1087" y="1349"/>
                    <a:pt x="1121" y="1349"/>
                  </a:cubicBezTo>
                  <a:cubicBezTo>
                    <a:pt x="1124" y="1349"/>
                    <a:pt x="1127" y="1355"/>
                    <a:pt x="1129" y="1366"/>
                  </a:cubicBezTo>
                  <a:cubicBezTo>
                    <a:pt x="1161" y="2002"/>
                    <a:pt x="1181" y="4118"/>
                    <a:pt x="1497" y="4334"/>
                  </a:cubicBezTo>
                  <a:cubicBezTo>
                    <a:pt x="1523" y="4353"/>
                    <a:pt x="1573" y="4361"/>
                    <a:pt x="1635" y="4361"/>
                  </a:cubicBezTo>
                  <a:cubicBezTo>
                    <a:pt x="1851" y="4361"/>
                    <a:pt x="2216" y="4268"/>
                    <a:pt x="2281" y="4202"/>
                  </a:cubicBezTo>
                  <a:cubicBezTo>
                    <a:pt x="2513" y="3966"/>
                    <a:pt x="2013" y="202"/>
                    <a:pt x="1829" y="86"/>
                  </a:cubicBezTo>
                  <a:cubicBezTo>
                    <a:pt x="1739" y="25"/>
                    <a:pt x="1612" y="0"/>
                    <a:pt x="147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6" name="Google Shape;495;p35">
              <a:extLst>
                <a:ext uri="{FF2B5EF4-FFF2-40B4-BE49-F238E27FC236}">
                  <a16:creationId xmlns:a16="http://schemas.microsoft.com/office/drawing/2014/main" id="{B9E529E0-95F2-3891-6FF2-6EA52B8D493F}"/>
                </a:ext>
              </a:extLst>
            </p:cNvPr>
            <p:cNvSpPr/>
            <p:nvPr/>
          </p:nvSpPr>
          <p:spPr>
            <a:xfrm>
              <a:off x="6734248" y="1590937"/>
              <a:ext cx="206233" cy="287403"/>
            </a:xfrm>
            <a:custGeom>
              <a:avLst/>
              <a:gdLst/>
              <a:ahLst/>
              <a:cxnLst/>
              <a:rect l="l" t="t" r="r" b="b"/>
              <a:pathLst>
                <a:path w="3148" h="4387" extrusionOk="0">
                  <a:moveTo>
                    <a:pt x="1311" y="1"/>
                  </a:moveTo>
                  <a:cubicBezTo>
                    <a:pt x="1087" y="1"/>
                    <a:pt x="839" y="56"/>
                    <a:pt x="568" y="189"/>
                  </a:cubicBezTo>
                  <a:cubicBezTo>
                    <a:pt x="148" y="405"/>
                    <a:pt x="48" y="1053"/>
                    <a:pt x="16" y="1453"/>
                  </a:cubicBezTo>
                  <a:cubicBezTo>
                    <a:pt x="1" y="1612"/>
                    <a:pt x="118" y="1739"/>
                    <a:pt x="272" y="1739"/>
                  </a:cubicBezTo>
                  <a:cubicBezTo>
                    <a:pt x="281" y="1739"/>
                    <a:pt x="291" y="1738"/>
                    <a:pt x="300" y="1737"/>
                  </a:cubicBezTo>
                  <a:cubicBezTo>
                    <a:pt x="868" y="1689"/>
                    <a:pt x="600" y="953"/>
                    <a:pt x="1216" y="953"/>
                  </a:cubicBezTo>
                  <a:cubicBezTo>
                    <a:pt x="1868" y="953"/>
                    <a:pt x="1784" y="1937"/>
                    <a:pt x="1448" y="2237"/>
                  </a:cubicBezTo>
                  <a:cubicBezTo>
                    <a:pt x="916" y="2705"/>
                    <a:pt x="484" y="2721"/>
                    <a:pt x="416" y="3105"/>
                  </a:cubicBezTo>
                  <a:cubicBezTo>
                    <a:pt x="232" y="4021"/>
                    <a:pt x="384" y="4338"/>
                    <a:pt x="600" y="4354"/>
                  </a:cubicBezTo>
                  <a:cubicBezTo>
                    <a:pt x="752" y="4354"/>
                    <a:pt x="1356" y="4387"/>
                    <a:pt x="1913" y="4387"/>
                  </a:cubicBezTo>
                  <a:cubicBezTo>
                    <a:pt x="2394" y="4387"/>
                    <a:pt x="2839" y="4362"/>
                    <a:pt x="2932" y="4270"/>
                  </a:cubicBezTo>
                  <a:cubicBezTo>
                    <a:pt x="3148" y="4037"/>
                    <a:pt x="3132" y="3389"/>
                    <a:pt x="2948" y="3305"/>
                  </a:cubicBezTo>
                  <a:cubicBezTo>
                    <a:pt x="2842" y="3259"/>
                    <a:pt x="2672" y="3241"/>
                    <a:pt x="2478" y="3241"/>
                  </a:cubicBezTo>
                  <a:cubicBezTo>
                    <a:pt x="2189" y="3241"/>
                    <a:pt x="1849" y="3281"/>
                    <a:pt x="1600" y="3321"/>
                  </a:cubicBezTo>
                  <a:cubicBezTo>
                    <a:pt x="1595" y="3322"/>
                    <a:pt x="1589" y="3323"/>
                    <a:pt x="1584" y="3323"/>
                  </a:cubicBezTo>
                  <a:cubicBezTo>
                    <a:pt x="1510" y="3323"/>
                    <a:pt x="1473" y="3218"/>
                    <a:pt x="1548" y="3169"/>
                  </a:cubicBezTo>
                  <a:cubicBezTo>
                    <a:pt x="2316" y="2689"/>
                    <a:pt x="3016" y="1553"/>
                    <a:pt x="2548" y="769"/>
                  </a:cubicBezTo>
                  <a:cubicBezTo>
                    <a:pt x="2354" y="417"/>
                    <a:pt x="1926" y="1"/>
                    <a:pt x="13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7" name="Google Shape;496;p35">
              <a:extLst>
                <a:ext uri="{FF2B5EF4-FFF2-40B4-BE49-F238E27FC236}">
                  <a16:creationId xmlns:a16="http://schemas.microsoft.com/office/drawing/2014/main" id="{BE9B9900-6D59-E828-5A5A-30D88979C21E}"/>
                </a:ext>
              </a:extLst>
            </p:cNvPr>
            <p:cNvSpPr/>
            <p:nvPr/>
          </p:nvSpPr>
          <p:spPr>
            <a:xfrm>
              <a:off x="5871524" y="1648522"/>
              <a:ext cx="252878" cy="297034"/>
            </a:xfrm>
            <a:custGeom>
              <a:avLst/>
              <a:gdLst/>
              <a:ahLst/>
              <a:cxnLst/>
              <a:rect l="l" t="t" r="r" b="b"/>
              <a:pathLst>
                <a:path w="3860" h="4534" extrusionOk="0">
                  <a:moveTo>
                    <a:pt x="1813" y="1318"/>
                  </a:moveTo>
                  <a:cubicBezTo>
                    <a:pt x="2260" y="1318"/>
                    <a:pt x="2438" y="2242"/>
                    <a:pt x="2136" y="2690"/>
                  </a:cubicBezTo>
                  <a:cubicBezTo>
                    <a:pt x="2028" y="2857"/>
                    <a:pt x="1911" y="2927"/>
                    <a:pt x="1798" y="2927"/>
                  </a:cubicBezTo>
                  <a:cubicBezTo>
                    <a:pt x="1371" y="2927"/>
                    <a:pt x="1008" y="1935"/>
                    <a:pt x="1416" y="1526"/>
                  </a:cubicBezTo>
                  <a:cubicBezTo>
                    <a:pt x="1564" y="1380"/>
                    <a:pt x="1697" y="1318"/>
                    <a:pt x="1813" y="1318"/>
                  </a:cubicBezTo>
                  <a:close/>
                  <a:moveTo>
                    <a:pt x="1719" y="1"/>
                  </a:moveTo>
                  <a:cubicBezTo>
                    <a:pt x="674" y="1"/>
                    <a:pt x="0" y="2211"/>
                    <a:pt x="400" y="3375"/>
                  </a:cubicBezTo>
                  <a:cubicBezTo>
                    <a:pt x="691" y="4203"/>
                    <a:pt x="1122" y="4534"/>
                    <a:pt x="1561" y="4534"/>
                  </a:cubicBezTo>
                  <a:cubicBezTo>
                    <a:pt x="2685" y="4534"/>
                    <a:pt x="3859" y="2364"/>
                    <a:pt x="2852" y="842"/>
                  </a:cubicBezTo>
                  <a:cubicBezTo>
                    <a:pt x="2451" y="242"/>
                    <a:pt x="2065" y="1"/>
                    <a:pt x="17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8" name="Google Shape;497;p35">
              <a:extLst>
                <a:ext uri="{FF2B5EF4-FFF2-40B4-BE49-F238E27FC236}">
                  <a16:creationId xmlns:a16="http://schemas.microsoft.com/office/drawing/2014/main" id="{24BD7F0F-713E-C3B0-0C8A-B8BB57C53700}"/>
                </a:ext>
              </a:extLst>
            </p:cNvPr>
            <p:cNvSpPr/>
            <p:nvPr/>
          </p:nvSpPr>
          <p:spPr>
            <a:xfrm>
              <a:off x="6894555" y="750100"/>
              <a:ext cx="158671" cy="306336"/>
            </a:xfrm>
            <a:custGeom>
              <a:avLst/>
              <a:gdLst/>
              <a:ahLst/>
              <a:cxnLst/>
              <a:rect l="l" t="t" r="r" b="b"/>
              <a:pathLst>
                <a:path w="2422" h="4676" extrusionOk="0">
                  <a:moveTo>
                    <a:pt x="1875" y="0"/>
                  </a:moveTo>
                  <a:cubicBezTo>
                    <a:pt x="1698" y="0"/>
                    <a:pt x="1500" y="39"/>
                    <a:pt x="1437" y="124"/>
                  </a:cubicBezTo>
                  <a:cubicBezTo>
                    <a:pt x="1301" y="340"/>
                    <a:pt x="1669" y="1572"/>
                    <a:pt x="1569" y="1672"/>
                  </a:cubicBezTo>
                  <a:cubicBezTo>
                    <a:pt x="1501" y="1740"/>
                    <a:pt x="1319" y="1769"/>
                    <a:pt x="1146" y="1769"/>
                  </a:cubicBezTo>
                  <a:cubicBezTo>
                    <a:pt x="986" y="1769"/>
                    <a:pt x="833" y="1744"/>
                    <a:pt x="785" y="1704"/>
                  </a:cubicBezTo>
                  <a:cubicBezTo>
                    <a:pt x="585" y="1556"/>
                    <a:pt x="801" y="204"/>
                    <a:pt x="653" y="124"/>
                  </a:cubicBezTo>
                  <a:cubicBezTo>
                    <a:pt x="592" y="97"/>
                    <a:pt x="440" y="65"/>
                    <a:pt x="304" y="65"/>
                  </a:cubicBezTo>
                  <a:cubicBezTo>
                    <a:pt x="179" y="65"/>
                    <a:pt x="68" y="91"/>
                    <a:pt x="53" y="172"/>
                  </a:cubicBezTo>
                  <a:cubicBezTo>
                    <a:pt x="1" y="572"/>
                    <a:pt x="21" y="1324"/>
                    <a:pt x="85" y="2024"/>
                  </a:cubicBezTo>
                  <a:cubicBezTo>
                    <a:pt x="100" y="2213"/>
                    <a:pt x="251" y="2341"/>
                    <a:pt x="436" y="2341"/>
                  </a:cubicBezTo>
                  <a:cubicBezTo>
                    <a:pt x="447" y="2341"/>
                    <a:pt x="458" y="2341"/>
                    <a:pt x="469" y="2340"/>
                  </a:cubicBezTo>
                  <a:cubicBezTo>
                    <a:pt x="695" y="2303"/>
                    <a:pt x="961" y="2256"/>
                    <a:pt x="1181" y="2256"/>
                  </a:cubicBezTo>
                  <a:cubicBezTo>
                    <a:pt x="1366" y="2256"/>
                    <a:pt x="1517" y="2289"/>
                    <a:pt x="1585" y="2388"/>
                  </a:cubicBezTo>
                  <a:cubicBezTo>
                    <a:pt x="1721" y="2556"/>
                    <a:pt x="1453" y="4504"/>
                    <a:pt x="1685" y="4640"/>
                  </a:cubicBezTo>
                  <a:cubicBezTo>
                    <a:pt x="1725" y="4655"/>
                    <a:pt x="1837" y="4675"/>
                    <a:pt x="1956" y="4675"/>
                  </a:cubicBezTo>
                  <a:cubicBezTo>
                    <a:pt x="2086" y="4675"/>
                    <a:pt x="2224" y="4651"/>
                    <a:pt x="2285" y="4572"/>
                  </a:cubicBezTo>
                  <a:cubicBezTo>
                    <a:pt x="2421" y="4388"/>
                    <a:pt x="2301" y="104"/>
                    <a:pt x="2137" y="40"/>
                  </a:cubicBezTo>
                  <a:cubicBezTo>
                    <a:pt x="2080" y="14"/>
                    <a:pt x="1982" y="0"/>
                    <a:pt x="18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9" name="Google Shape;498;p35">
              <a:extLst>
                <a:ext uri="{FF2B5EF4-FFF2-40B4-BE49-F238E27FC236}">
                  <a16:creationId xmlns:a16="http://schemas.microsoft.com/office/drawing/2014/main" id="{8B67D98D-C8C0-7848-D01C-D40050B1DB6E}"/>
                </a:ext>
              </a:extLst>
            </p:cNvPr>
            <p:cNvSpPr/>
            <p:nvPr/>
          </p:nvSpPr>
          <p:spPr>
            <a:xfrm>
              <a:off x="6493886" y="1122728"/>
              <a:ext cx="250978" cy="273842"/>
            </a:xfrm>
            <a:custGeom>
              <a:avLst/>
              <a:gdLst/>
              <a:ahLst/>
              <a:cxnLst/>
              <a:rect l="l" t="t" r="r" b="b"/>
              <a:pathLst>
                <a:path w="3831" h="4180" extrusionOk="0">
                  <a:moveTo>
                    <a:pt x="2013" y="2494"/>
                  </a:moveTo>
                  <a:cubicBezTo>
                    <a:pt x="2053" y="2494"/>
                    <a:pt x="2094" y="2501"/>
                    <a:pt x="2137" y="2516"/>
                  </a:cubicBezTo>
                  <a:cubicBezTo>
                    <a:pt x="2753" y="2736"/>
                    <a:pt x="2153" y="3500"/>
                    <a:pt x="1769" y="3552"/>
                  </a:cubicBezTo>
                  <a:cubicBezTo>
                    <a:pt x="1277" y="3552"/>
                    <a:pt x="1524" y="2494"/>
                    <a:pt x="2013" y="2494"/>
                  </a:cubicBezTo>
                  <a:close/>
                  <a:moveTo>
                    <a:pt x="2070" y="1"/>
                  </a:moveTo>
                  <a:cubicBezTo>
                    <a:pt x="1174" y="1"/>
                    <a:pt x="353" y="1405"/>
                    <a:pt x="253" y="2068"/>
                  </a:cubicBezTo>
                  <a:cubicBezTo>
                    <a:pt x="1" y="3626"/>
                    <a:pt x="637" y="4180"/>
                    <a:pt x="1370" y="4180"/>
                  </a:cubicBezTo>
                  <a:cubicBezTo>
                    <a:pt x="2487" y="4180"/>
                    <a:pt x="3830" y="2894"/>
                    <a:pt x="2601" y="1916"/>
                  </a:cubicBezTo>
                  <a:cubicBezTo>
                    <a:pt x="2441" y="1792"/>
                    <a:pt x="2271" y="1741"/>
                    <a:pt x="2104" y="1741"/>
                  </a:cubicBezTo>
                  <a:cubicBezTo>
                    <a:pt x="1647" y="1741"/>
                    <a:pt x="1222" y="2133"/>
                    <a:pt x="1137" y="2500"/>
                  </a:cubicBezTo>
                  <a:cubicBezTo>
                    <a:pt x="737" y="1436"/>
                    <a:pt x="2969" y="384"/>
                    <a:pt x="2501" y="116"/>
                  </a:cubicBezTo>
                  <a:cubicBezTo>
                    <a:pt x="2357" y="36"/>
                    <a:pt x="2213" y="1"/>
                    <a:pt x="20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0" name="Google Shape;499;p35">
              <a:extLst>
                <a:ext uri="{FF2B5EF4-FFF2-40B4-BE49-F238E27FC236}">
                  <a16:creationId xmlns:a16="http://schemas.microsoft.com/office/drawing/2014/main" id="{CEAA75CB-69F5-6DC9-41BC-D071F2EA14C7}"/>
                </a:ext>
              </a:extLst>
            </p:cNvPr>
            <p:cNvSpPr/>
            <p:nvPr/>
          </p:nvSpPr>
          <p:spPr>
            <a:xfrm>
              <a:off x="6922914" y="1189201"/>
              <a:ext cx="176949" cy="268929"/>
            </a:xfrm>
            <a:custGeom>
              <a:avLst/>
              <a:gdLst/>
              <a:ahLst/>
              <a:cxnLst/>
              <a:rect l="l" t="t" r="r" b="b"/>
              <a:pathLst>
                <a:path w="2701" h="4105" extrusionOk="0">
                  <a:moveTo>
                    <a:pt x="2273" y="1"/>
                  </a:moveTo>
                  <a:cubicBezTo>
                    <a:pt x="1723" y="1"/>
                    <a:pt x="809" y="79"/>
                    <a:pt x="217" y="107"/>
                  </a:cubicBezTo>
                  <a:cubicBezTo>
                    <a:pt x="81" y="107"/>
                    <a:pt x="1" y="239"/>
                    <a:pt x="33" y="359"/>
                  </a:cubicBezTo>
                  <a:cubicBezTo>
                    <a:pt x="146" y="674"/>
                    <a:pt x="349" y="757"/>
                    <a:pt x="578" y="757"/>
                  </a:cubicBezTo>
                  <a:cubicBezTo>
                    <a:pt x="830" y="757"/>
                    <a:pt x="1113" y="656"/>
                    <a:pt x="1340" y="656"/>
                  </a:cubicBezTo>
                  <a:cubicBezTo>
                    <a:pt x="1482" y="656"/>
                    <a:pt x="1603" y="696"/>
                    <a:pt x="1681" y="823"/>
                  </a:cubicBezTo>
                  <a:cubicBezTo>
                    <a:pt x="1965" y="1291"/>
                    <a:pt x="1381" y="3059"/>
                    <a:pt x="1333" y="3875"/>
                  </a:cubicBezTo>
                  <a:cubicBezTo>
                    <a:pt x="1333" y="3991"/>
                    <a:pt x="1417" y="4075"/>
                    <a:pt x="1517" y="4091"/>
                  </a:cubicBezTo>
                  <a:cubicBezTo>
                    <a:pt x="1644" y="4099"/>
                    <a:pt x="1756" y="4104"/>
                    <a:pt x="1854" y="4104"/>
                  </a:cubicBezTo>
                  <a:cubicBezTo>
                    <a:pt x="2176" y="4104"/>
                    <a:pt x="2348" y="4042"/>
                    <a:pt x="2449" y="3775"/>
                  </a:cubicBezTo>
                  <a:cubicBezTo>
                    <a:pt x="2649" y="3223"/>
                    <a:pt x="2601" y="1423"/>
                    <a:pt x="2681" y="207"/>
                  </a:cubicBezTo>
                  <a:cubicBezTo>
                    <a:pt x="2701" y="107"/>
                    <a:pt x="2617" y="7"/>
                    <a:pt x="2501" y="7"/>
                  </a:cubicBezTo>
                  <a:cubicBezTo>
                    <a:pt x="2436" y="3"/>
                    <a:pt x="2359" y="1"/>
                    <a:pt x="227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1" name="Google Shape;500;p35">
              <a:extLst>
                <a:ext uri="{FF2B5EF4-FFF2-40B4-BE49-F238E27FC236}">
                  <a16:creationId xmlns:a16="http://schemas.microsoft.com/office/drawing/2014/main" id="{F7A5B53D-E7B9-1306-3755-3C64165606CC}"/>
                </a:ext>
              </a:extLst>
            </p:cNvPr>
            <p:cNvSpPr/>
            <p:nvPr/>
          </p:nvSpPr>
          <p:spPr>
            <a:xfrm>
              <a:off x="6315824" y="595063"/>
              <a:ext cx="195358" cy="344858"/>
            </a:xfrm>
            <a:custGeom>
              <a:avLst/>
              <a:gdLst/>
              <a:ahLst/>
              <a:cxnLst/>
              <a:rect l="l" t="t" r="r" b="b"/>
              <a:pathLst>
                <a:path w="2982" h="5264" extrusionOk="0">
                  <a:moveTo>
                    <a:pt x="1435" y="834"/>
                  </a:moveTo>
                  <a:cubicBezTo>
                    <a:pt x="1711" y="834"/>
                    <a:pt x="1854" y="1696"/>
                    <a:pt x="1382" y="1872"/>
                  </a:cubicBezTo>
                  <a:cubicBezTo>
                    <a:pt x="1345" y="1886"/>
                    <a:pt x="1313" y="1893"/>
                    <a:pt x="1284" y="1893"/>
                  </a:cubicBezTo>
                  <a:cubicBezTo>
                    <a:pt x="985" y="1893"/>
                    <a:pt x="1109" y="1170"/>
                    <a:pt x="1230" y="988"/>
                  </a:cubicBezTo>
                  <a:cubicBezTo>
                    <a:pt x="1301" y="879"/>
                    <a:pt x="1371" y="834"/>
                    <a:pt x="1435" y="834"/>
                  </a:cubicBezTo>
                  <a:close/>
                  <a:moveTo>
                    <a:pt x="1657" y="0"/>
                  </a:moveTo>
                  <a:cubicBezTo>
                    <a:pt x="1209" y="0"/>
                    <a:pt x="755" y="225"/>
                    <a:pt x="562" y="572"/>
                  </a:cubicBezTo>
                  <a:cubicBezTo>
                    <a:pt x="1" y="1540"/>
                    <a:pt x="613" y="2803"/>
                    <a:pt x="1304" y="2803"/>
                  </a:cubicBezTo>
                  <a:cubicBezTo>
                    <a:pt x="1516" y="2803"/>
                    <a:pt x="1735" y="2685"/>
                    <a:pt x="1930" y="2404"/>
                  </a:cubicBezTo>
                  <a:lnTo>
                    <a:pt x="1930" y="2404"/>
                  </a:lnTo>
                  <a:cubicBezTo>
                    <a:pt x="2214" y="2656"/>
                    <a:pt x="1662" y="4636"/>
                    <a:pt x="2246" y="5120"/>
                  </a:cubicBezTo>
                  <a:cubicBezTo>
                    <a:pt x="2371" y="5221"/>
                    <a:pt x="2472" y="5263"/>
                    <a:pt x="2554" y="5263"/>
                  </a:cubicBezTo>
                  <a:cubicBezTo>
                    <a:pt x="2931" y="5263"/>
                    <a:pt x="2901" y="4376"/>
                    <a:pt x="2914" y="4320"/>
                  </a:cubicBezTo>
                  <a:cubicBezTo>
                    <a:pt x="2982" y="3504"/>
                    <a:pt x="2682" y="604"/>
                    <a:pt x="2530" y="404"/>
                  </a:cubicBezTo>
                  <a:cubicBezTo>
                    <a:pt x="2311" y="121"/>
                    <a:pt x="1986" y="0"/>
                    <a:pt x="165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2" name="Google Shape;501;p35">
              <a:extLst>
                <a:ext uri="{FF2B5EF4-FFF2-40B4-BE49-F238E27FC236}">
                  <a16:creationId xmlns:a16="http://schemas.microsoft.com/office/drawing/2014/main" id="{8225FC45-FEEC-39F5-7141-8CC3E9EA8211}"/>
                </a:ext>
              </a:extLst>
            </p:cNvPr>
            <p:cNvSpPr/>
            <p:nvPr/>
          </p:nvSpPr>
          <p:spPr>
            <a:xfrm>
              <a:off x="5856325" y="855508"/>
              <a:ext cx="217305" cy="305681"/>
            </a:xfrm>
            <a:custGeom>
              <a:avLst/>
              <a:gdLst/>
              <a:ahLst/>
              <a:cxnLst/>
              <a:rect l="l" t="t" r="r" b="b"/>
              <a:pathLst>
                <a:path w="3317" h="4666" extrusionOk="0">
                  <a:moveTo>
                    <a:pt x="1685" y="1"/>
                  </a:moveTo>
                  <a:cubicBezTo>
                    <a:pt x="1071" y="1"/>
                    <a:pt x="471" y="243"/>
                    <a:pt x="568" y="831"/>
                  </a:cubicBezTo>
                  <a:cubicBezTo>
                    <a:pt x="577" y="894"/>
                    <a:pt x="643" y="916"/>
                    <a:pt x="743" y="916"/>
                  </a:cubicBezTo>
                  <a:cubicBezTo>
                    <a:pt x="966" y="916"/>
                    <a:pt x="1358" y="807"/>
                    <a:pt x="1660" y="807"/>
                  </a:cubicBezTo>
                  <a:cubicBezTo>
                    <a:pt x="1964" y="807"/>
                    <a:pt x="2177" y="918"/>
                    <a:pt x="2032" y="1363"/>
                  </a:cubicBezTo>
                  <a:cubicBezTo>
                    <a:pt x="1800" y="2079"/>
                    <a:pt x="500" y="1795"/>
                    <a:pt x="500" y="2379"/>
                  </a:cubicBezTo>
                  <a:cubicBezTo>
                    <a:pt x="516" y="2931"/>
                    <a:pt x="2632" y="2679"/>
                    <a:pt x="1984" y="3663"/>
                  </a:cubicBezTo>
                  <a:cubicBezTo>
                    <a:pt x="1584" y="4263"/>
                    <a:pt x="0" y="3579"/>
                    <a:pt x="700" y="4395"/>
                  </a:cubicBezTo>
                  <a:cubicBezTo>
                    <a:pt x="874" y="4587"/>
                    <a:pt x="1221" y="4666"/>
                    <a:pt x="1565" y="4666"/>
                  </a:cubicBezTo>
                  <a:cubicBezTo>
                    <a:pt x="1880" y="4666"/>
                    <a:pt x="2193" y="4600"/>
                    <a:pt x="2368" y="4495"/>
                  </a:cubicBezTo>
                  <a:cubicBezTo>
                    <a:pt x="3032" y="4115"/>
                    <a:pt x="3316" y="3731"/>
                    <a:pt x="2984" y="2947"/>
                  </a:cubicBezTo>
                  <a:cubicBezTo>
                    <a:pt x="2800" y="2515"/>
                    <a:pt x="2332" y="2515"/>
                    <a:pt x="2368" y="2279"/>
                  </a:cubicBezTo>
                  <a:cubicBezTo>
                    <a:pt x="2368" y="2195"/>
                    <a:pt x="2732" y="1979"/>
                    <a:pt x="2900" y="1479"/>
                  </a:cubicBezTo>
                  <a:cubicBezTo>
                    <a:pt x="3016" y="1115"/>
                    <a:pt x="3032" y="631"/>
                    <a:pt x="2784" y="347"/>
                  </a:cubicBezTo>
                  <a:cubicBezTo>
                    <a:pt x="2587" y="129"/>
                    <a:pt x="2133" y="1"/>
                    <a:pt x="168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3" name="Google Shape;502;p35">
              <a:extLst>
                <a:ext uri="{FF2B5EF4-FFF2-40B4-BE49-F238E27FC236}">
                  <a16:creationId xmlns:a16="http://schemas.microsoft.com/office/drawing/2014/main" id="{CA50CA75-9FE6-EDC6-7561-0DA7FC8C7B8A}"/>
                </a:ext>
              </a:extLst>
            </p:cNvPr>
            <p:cNvSpPr/>
            <p:nvPr/>
          </p:nvSpPr>
          <p:spPr>
            <a:xfrm>
              <a:off x="6094264" y="1191319"/>
              <a:ext cx="221563" cy="310398"/>
            </a:xfrm>
            <a:custGeom>
              <a:avLst/>
              <a:gdLst/>
              <a:ahLst/>
              <a:cxnLst/>
              <a:rect l="l" t="t" r="r" b="b"/>
              <a:pathLst>
                <a:path w="3382" h="4738" extrusionOk="0">
                  <a:moveTo>
                    <a:pt x="1556" y="573"/>
                  </a:moveTo>
                  <a:cubicBezTo>
                    <a:pt x="1621" y="573"/>
                    <a:pt x="1697" y="597"/>
                    <a:pt x="1784" y="653"/>
                  </a:cubicBezTo>
                  <a:cubicBezTo>
                    <a:pt x="2277" y="955"/>
                    <a:pt x="1950" y="1627"/>
                    <a:pt x="1622" y="1627"/>
                  </a:cubicBezTo>
                  <a:cubicBezTo>
                    <a:pt x="1551" y="1627"/>
                    <a:pt x="1479" y="1595"/>
                    <a:pt x="1416" y="1521"/>
                  </a:cubicBezTo>
                  <a:cubicBezTo>
                    <a:pt x="1181" y="1242"/>
                    <a:pt x="1214" y="573"/>
                    <a:pt x="1556" y="573"/>
                  </a:cubicBezTo>
                  <a:close/>
                  <a:moveTo>
                    <a:pt x="1823" y="2437"/>
                  </a:moveTo>
                  <a:cubicBezTo>
                    <a:pt x="2454" y="2437"/>
                    <a:pt x="2508" y="3754"/>
                    <a:pt x="1816" y="3789"/>
                  </a:cubicBezTo>
                  <a:cubicBezTo>
                    <a:pt x="1808" y="3790"/>
                    <a:pt x="1800" y="3790"/>
                    <a:pt x="1791" y="3790"/>
                  </a:cubicBezTo>
                  <a:cubicBezTo>
                    <a:pt x="1101" y="3790"/>
                    <a:pt x="1109" y="2488"/>
                    <a:pt x="1800" y="2437"/>
                  </a:cubicBezTo>
                  <a:cubicBezTo>
                    <a:pt x="1808" y="2437"/>
                    <a:pt x="1816" y="2437"/>
                    <a:pt x="1823" y="2437"/>
                  </a:cubicBezTo>
                  <a:close/>
                  <a:moveTo>
                    <a:pt x="1807" y="1"/>
                  </a:moveTo>
                  <a:cubicBezTo>
                    <a:pt x="1758" y="1"/>
                    <a:pt x="1706" y="2"/>
                    <a:pt x="1652" y="5"/>
                  </a:cubicBezTo>
                  <a:cubicBezTo>
                    <a:pt x="0" y="105"/>
                    <a:pt x="468" y="1169"/>
                    <a:pt x="836" y="1753"/>
                  </a:cubicBezTo>
                  <a:cubicBezTo>
                    <a:pt x="968" y="1953"/>
                    <a:pt x="952" y="2221"/>
                    <a:pt x="800" y="2405"/>
                  </a:cubicBezTo>
                  <a:cubicBezTo>
                    <a:pt x="184" y="3205"/>
                    <a:pt x="184" y="4705"/>
                    <a:pt x="1916" y="4737"/>
                  </a:cubicBezTo>
                  <a:cubicBezTo>
                    <a:pt x="1923" y="4737"/>
                    <a:pt x="1929" y="4737"/>
                    <a:pt x="1935" y="4737"/>
                  </a:cubicBezTo>
                  <a:cubicBezTo>
                    <a:pt x="3254" y="4737"/>
                    <a:pt x="3381" y="3034"/>
                    <a:pt x="2669" y="2321"/>
                  </a:cubicBezTo>
                  <a:cubicBezTo>
                    <a:pt x="2485" y="2153"/>
                    <a:pt x="2437" y="1905"/>
                    <a:pt x="2537" y="1689"/>
                  </a:cubicBezTo>
                  <a:cubicBezTo>
                    <a:pt x="2826" y="1076"/>
                    <a:pt x="3145" y="1"/>
                    <a:pt x="18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sp>
        <p:nvSpPr>
          <p:cNvPr id="34" name="TextBox 33">
            <a:extLst>
              <a:ext uri="{FF2B5EF4-FFF2-40B4-BE49-F238E27FC236}">
                <a16:creationId xmlns:a16="http://schemas.microsoft.com/office/drawing/2014/main" id="{F4C5CC80-50E6-8904-D017-AC7D1D25C6C7}"/>
              </a:ext>
            </a:extLst>
          </p:cNvPr>
          <p:cNvSpPr txBox="1"/>
          <p:nvPr/>
        </p:nvSpPr>
        <p:spPr>
          <a:xfrm>
            <a:off x="1037777" y="4346007"/>
            <a:ext cx="3886069" cy="1685846"/>
          </a:xfrm>
          <a:prstGeom prst="rect">
            <a:avLst/>
          </a:prstGeom>
          <a:noFill/>
        </p:spPr>
        <p:txBody>
          <a:bodyPr wrap="square">
            <a:spAutoFit/>
          </a:bodyPr>
          <a:lstStyle/>
          <a:p>
            <a:pPr algn="ctr">
              <a:lnSpc>
                <a:spcPct val="150000"/>
              </a:lnSpc>
              <a:spcBef>
                <a:spcPts val="100"/>
              </a:spcBef>
              <a:spcAft>
                <a:spcPts val="100"/>
              </a:spcAft>
            </a:pPr>
            <a:r>
              <a:rPr lang="vi-VN" sz="2400" b="1" dirty="0">
                <a:solidFill>
                  <a:srgbClr val="000000"/>
                </a:solidFill>
                <a:effectLst/>
                <a:latin typeface="UTM Avo" panose="02040603050506020204" pitchFamily="18"/>
                <a:ea typeface="Times New Roman" panose="02020603050405020304" pitchFamily="18" charset="0"/>
              </a:rPr>
              <a:t>Nêu mối liên hệ giữa các môn học với một số nghề nghiệp.</a:t>
            </a:r>
            <a:endParaRPr lang="en-US" sz="2400" b="1" dirty="0">
              <a:effectLst/>
              <a:latin typeface="UTM Avo" panose="02040603050506020204" pitchFamily="18"/>
              <a:ea typeface="Calibri" panose="020F0502020204030204" pitchFamily="34" charset="0"/>
            </a:endParaRPr>
          </a:p>
        </p:txBody>
      </p:sp>
      <p:sp>
        <p:nvSpPr>
          <p:cNvPr id="36" name="Freeform 6">
            <a:extLst>
              <a:ext uri="{FF2B5EF4-FFF2-40B4-BE49-F238E27FC236}">
                <a16:creationId xmlns:a16="http://schemas.microsoft.com/office/drawing/2014/main" id="{17F6F79C-4CAC-55D6-B39D-5620A027707E}"/>
              </a:ext>
            </a:extLst>
          </p:cNvPr>
          <p:cNvSpPr/>
          <p:nvPr/>
        </p:nvSpPr>
        <p:spPr>
          <a:xfrm>
            <a:off x="956409" y="2789105"/>
            <a:ext cx="3680115" cy="1327354"/>
          </a:xfrm>
          <a:custGeom>
            <a:avLst/>
            <a:gdLst/>
            <a:ahLst/>
            <a:cxnLst/>
            <a:rect l="l" t="t" r="r" b="b"/>
            <a:pathLst>
              <a:path w="4170668" h="1704761">
                <a:moveTo>
                  <a:pt x="0" y="0"/>
                </a:moveTo>
                <a:lnTo>
                  <a:pt x="4170668" y="0"/>
                </a:lnTo>
                <a:lnTo>
                  <a:pt x="4170668" y="1704760"/>
                </a:lnTo>
                <a:lnTo>
                  <a:pt x="0" y="170476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latin typeface="UTM Avo" panose="02040603050506020204" pitchFamily="18"/>
            </a:endParaRPr>
          </a:p>
        </p:txBody>
      </p:sp>
      <p:sp>
        <p:nvSpPr>
          <p:cNvPr id="37" name="TextBox 36">
            <a:extLst>
              <a:ext uri="{FF2B5EF4-FFF2-40B4-BE49-F238E27FC236}">
                <a16:creationId xmlns:a16="http://schemas.microsoft.com/office/drawing/2014/main" id="{8DC8E1E9-289E-088E-2A45-4B63AE72E497}"/>
              </a:ext>
            </a:extLst>
          </p:cNvPr>
          <p:cNvSpPr txBox="1"/>
          <p:nvPr/>
        </p:nvSpPr>
        <p:spPr>
          <a:xfrm>
            <a:off x="2121877" y="1583963"/>
            <a:ext cx="7948245" cy="861774"/>
          </a:xfrm>
          <a:prstGeom prst="rect">
            <a:avLst/>
          </a:prstGeom>
          <a:noFill/>
        </p:spPr>
        <p:txBody>
          <a:bodyPr wrap="square">
            <a:spAutoFit/>
          </a:bodyPr>
          <a:lstStyle/>
          <a:p>
            <a:pPr algn="ctr"/>
            <a:r>
              <a:rPr lang="en-US" sz="2500" b="1" dirty="0" err="1">
                <a:solidFill>
                  <a:srgbClr val="000000"/>
                </a:solidFill>
                <a:effectLst/>
                <a:latin typeface="UTM Avo" panose="02040603050506020204" pitchFamily="18"/>
                <a:ea typeface="Times New Roman" panose="02020603050405020304" pitchFamily="18" charset="0"/>
              </a:rPr>
              <a:t>Hoạt</a:t>
            </a:r>
            <a:r>
              <a:rPr lang="en-US" sz="2500" b="1" dirty="0">
                <a:solidFill>
                  <a:srgbClr val="000000"/>
                </a:solidFill>
                <a:effectLst/>
                <a:latin typeface="UTM Avo" panose="02040603050506020204" pitchFamily="18"/>
                <a:ea typeface="Times New Roman" panose="02020603050405020304" pitchFamily="18" charset="0"/>
              </a:rPr>
              <a:t> </a:t>
            </a:r>
            <a:r>
              <a:rPr lang="en-US" sz="2500" b="1" dirty="0" err="1">
                <a:solidFill>
                  <a:srgbClr val="000000"/>
                </a:solidFill>
                <a:effectLst/>
                <a:latin typeface="UTM Avo" panose="02040603050506020204" pitchFamily="18"/>
                <a:ea typeface="Times New Roman" panose="02020603050405020304" pitchFamily="18" charset="0"/>
              </a:rPr>
              <a:t>động</a:t>
            </a:r>
            <a:r>
              <a:rPr lang="en-US" sz="2500" b="1" dirty="0">
                <a:solidFill>
                  <a:srgbClr val="000000"/>
                </a:solidFill>
                <a:effectLst/>
                <a:latin typeface="UTM Avo" panose="02040603050506020204" pitchFamily="18"/>
                <a:ea typeface="Times New Roman" panose="02020603050405020304" pitchFamily="18" charset="0"/>
              </a:rPr>
              <a:t> 1</a:t>
            </a:r>
            <a:r>
              <a:rPr lang="en-US" sz="2500" b="1" dirty="0">
                <a:latin typeface="UTM Avo" panose="02040603050506020204" pitchFamily="18"/>
                <a:ea typeface="Times New Roman" panose="02020603050405020304" pitchFamily="18" charset="0"/>
              </a:rPr>
              <a:t>. </a:t>
            </a:r>
            <a:r>
              <a:rPr lang="en-US" sz="2500" b="1" dirty="0" err="1">
                <a:solidFill>
                  <a:srgbClr val="000000"/>
                </a:solidFill>
                <a:effectLst/>
                <a:latin typeface="UTM Avo" panose="02040603050506020204" pitchFamily="18"/>
                <a:ea typeface="Times New Roman" panose="02020603050405020304" pitchFamily="18" charset="0"/>
              </a:rPr>
              <a:t>Khám</a:t>
            </a:r>
            <a:r>
              <a:rPr lang="vi-VN" sz="2500" b="1" dirty="0">
                <a:solidFill>
                  <a:srgbClr val="000000"/>
                </a:solidFill>
                <a:effectLst/>
                <a:latin typeface="UTM Avo" panose="02040603050506020204" pitchFamily="18"/>
                <a:ea typeface="Times New Roman" panose="02020603050405020304" pitchFamily="18" charset="0"/>
              </a:rPr>
              <a:t> phá mối liên hệ giữa các môn học và một số nghề nghiệp</a:t>
            </a:r>
            <a:endParaRPr lang="en-US" sz="2500" dirty="0">
              <a:latin typeface="UTM Avo" panose="02040603050506020204" pitchFamily="18"/>
            </a:endParaRPr>
          </a:p>
        </p:txBody>
      </p:sp>
    </p:spTree>
    <p:extLst>
      <p:ext uri="{BB962C8B-B14F-4D97-AF65-F5344CB8AC3E}">
        <p14:creationId xmlns:p14="http://schemas.microsoft.com/office/powerpoint/2010/main" val="119111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strVal val="#ppt_w+.3"/>
                                          </p:val>
                                        </p:tav>
                                        <p:tav tm="100000">
                                          <p:val>
                                            <p:strVal val="#ppt_w"/>
                                          </p:val>
                                        </p:tav>
                                      </p:tavLst>
                                    </p:anim>
                                    <p:anim calcmode="lin" valueType="num">
                                      <p:cBhvr>
                                        <p:cTn id="8" dur="500" fill="hold"/>
                                        <p:tgtEl>
                                          <p:spTgt spid="34"/>
                                        </p:tgtEl>
                                        <p:attrNameLst>
                                          <p:attrName>ppt_h</p:attrName>
                                        </p:attrNameLst>
                                      </p:cBhvr>
                                      <p:tavLst>
                                        <p:tav tm="0">
                                          <p:val>
                                            <p:strVal val="#ppt_h"/>
                                          </p:val>
                                        </p:tav>
                                        <p:tav tm="100000">
                                          <p:val>
                                            <p:strVal val="#ppt_h"/>
                                          </p:val>
                                        </p:tav>
                                      </p:tavLst>
                                    </p:anim>
                                    <p:animEffect transition="in" filter="fade">
                                      <p:cBhvr>
                                        <p:cTn id="9" dur="500"/>
                                        <p:tgtEl>
                                          <p:spTgt spid="34"/>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p:cTn id="12" dur="500" fill="hold"/>
                                        <p:tgtEl>
                                          <p:spTgt spid="36"/>
                                        </p:tgtEl>
                                        <p:attrNameLst>
                                          <p:attrName>ppt_w</p:attrName>
                                        </p:attrNameLst>
                                      </p:cBhvr>
                                      <p:tavLst>
                                        <p:tav tm="0">
                                          <p:val>
                                            <p:strVal val="#ppt_w+.3"/>
                                          </p:val>
                                        </p:tav>
                                        <p:tav tm="100000">
                                          <p:val>
                                            <p:strVal val="#ppt_w"/>
                                          </p:val>
                                        </p:tav>
                                      </p:tavLst>
                                    </p:anim>
                                    <p:anim calcmode="lin" valueType="num">
                                      <p:cBhvr>
                                        <p:cTn id="13" dur="500" fill="hold"/>
                                        <p:tgtEl>
                                          <p:spTgt spid="36"/>
                                        </p:tgtEl>
                                        <p:attrNameLst>
                                          <p:attrName>ppt_h</p:attrName>
                                        </p:attrNameLst>
                                      </p:cBhvr>
                                      <p:tavLst>
                                        <p:tav tm="0">
                                          <p:val>
                                            <p:strVal val="#ppt_h"/>
                                          </p:val>
                                        </p:tav>
                                        <p:tav tm="100000">
                                          <p:val>
                                            <p:strVal val="#ppt_h"/>
                                          </p:val>
                                        </p:tav>
                                      </p:tavLst>
                                    </p:anim>
                                    <p:animEffect transition="in" filter="fade">
                                      <p:cBhvr>
                                        <p:cTn id="14" dur="500"/>
                                        <p:tgtEl>
                                          <p:spTgt spid="36"/>
                                        </p:tgtEl>
                                      </p:cBhvr>
                                    </p:animEffect>
                                  </p:childTnLst>
                                </p:cTn>
                              </p:par>
                              <p:par>
                                <p:cTn id="15" presetID="50" presetClass="entr" presetSubtype="0" decel="10000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strVal val="#ppt_w+.3"/>
                                          </p:val>
                                        </p:tav>
                                        <p:tav tm="100000">
                                          <p:val>
                                            <p:strVal val="#ppt_w"/>
                                          </p:val>
                                        </p:tav>
                                      </p:tavLst>
                                    </p:anim>
                                    <p:anim calcmode="lin" valueType="num">
                                      <p:cBhvr>
                                        <p:cTn id="18" dur="500" fill="hold"/>
                                        <p:tgtEl>
                                          <p:spTgt spid="23"/>
                                        </p:tgtEl>
                                        <p:attrNameLst>
                                          <p:attrName>ppt_h</p:attrName>
                                        </p:attrNameLst>
                                      </p:cBhvr>
                                      <p:tavLst>
                                        <p:tav tm="0">
                                          <p:val>
                                            <p:strVal val="#ppt_h"/>
                                          </p:val>
                                        </p:tav>
                                        <p:tav tm="100000">
                                          <p:val>
                                            <p:strVal val="#ppt_h"/>
                                          </p:val>
                                        </p:tav>
                                      </p:tavLst>
                                    </p:anim>
                                    <p:animEffect transition="in" filter="fade">
                                      <p:cBhvr>
                                        <p:cTn id="19" dur="500"/>
                                        <p:tgtEl>
                                          <p:spTgt spid="23"/>
                                        </p:tgtEl>
                                      </p:cBhvr>
                                    </p:animEffect>
                                  </p:childTnLst>
                                </p:cTn>
                              </p:par>
                              <p:par>
                                <p:cTn id="20" presetID="50" presetClass="entr" presetSubtype="0" decel="10000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strVal val="#ppt_w+.3"/>
                                          </p:val>
                                        </p:tav>
                                        <p:tav tm="100000">
                                          <p:val>
                                            <p:strVal val="#ppt_w"/>
                                          </p:val>
                                        </p:tav>
                                      </p:tavLst>
                                    </p:anim>
                                    <p:anim calcmode="lin" valueType="num">
                                      <p:cBhvr>
                                        <p:cTn id="23" dur="500" fill="hold"/>
                                        <p:tgtEl>
                                          <p:spTgt spid="12"/>
                                        </p:tgtEl>
                                        <p:attrNameLst>
                                          <p:attrName>ppt_h</p:attrName>
                                        </p:attrNameLst>
                                      </p:cBhvr>
                                      <p:tavLst>
                                        <p:tav tm="0">
                                          <p:val>
                                            <p:strVal val="#ppt_h"/>
                                          </p:val>
                                        </p:tav>
                                        <p:tav tm="100000">
                                          <p:val>
                                            <p:strVal val="#ppt_h"/>
                                          </p:val>
                                        </p:tav>
                                      </p:tavLst>
                                    </p:anim>
                                    <p:animEffect transition="in" filter="fade">
                                      <p:cBhvr>
                                        <p:cTn id="24" dur="500"/>
                                        <p:tgtEl>
                                          <p:spTgt spid="12"/>
                                        </p:tgtEl>
                                      </p:cBhvr>
                                    </p:animEffect>
                                  </p:childTnLst>
                                </p:cTn>
                              </p:par>
                              <p:par>
                                <p:cTn id="25" presetID="50" presetClass="entr" presetSubtype="0" decel="100000"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strVal val="#ppt_w+.3"/>
                                          </p:val>
                                        </p:tav>
                                        <p:tav tm="100000">
                                          <p:val>
                                            <p:strVal val="#ppt_w"/>
                                          </p:val>
                                        </p:tav>
                                      </p:tavLst>
                                    </p:anim>
                                    <p:anim calcmode="lin" valueType="num">
                                      <p:cBhvr>
                                        <p:cTn id="28" dur="500" fill="hold"/>
                                        <p:tgtEl>
                                          <p:spTgt spid="24"/>
                                        </p:tgtEl>
                                        <p:attrNameLst>
                                          <p:attrName>ppt_h</p:attrName>
                                        </p:attrNameLst>
                                      </p:cBhvr>
                                      <p:tavLst>
                                        <p:tav tm="0">
                                          <p:val>
                                            <p:strVal val="#ppt_h"/>
                                          </p:val>
                                        </p:tav>
                                        <p:tav tm="100000">
                                          <p:val>
                                            <p:strVal val="#ppt_h"/>
                                          </p:val>
                                        </p:tav>
                                      </p:tavLst>
                                    </p:anim>
                                    <p:animEffect transition="in" filter="fade">
                                      <p:cBhvr>
                                        <p:cTn id="2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Freeform 6">
            <a:extLst>
              <a:ext uri="{FF2B5EF4-FFF2-40B4-BE49-F238E27FC236}">
                <a16:creationId xmlns:a16="http://schemas.microsoft.com/office/drawing/2014/main" id="{243A57E8-6FA6-F9E8-660B-49735ACC67BB}"/>
              </a:ext>
            </a:extLst>
          </p:cNvPr>
          <p:cNvSpPr/>
          <p:nvPr/>
        </p:nvSpPr>
        <p:spPr>
          <a:xfrm>
            <a:off x="113073" y="6218237"/>
            <a:ext cx="655773" cy="639763"/>
          </a:xfrm>
          <a:custGeom>
            <a:avLst/>
            <a:gdLst/>
            <a:ahLst/>
            <a:cxnLst/>
            <a:rect l="l" t="t" r="r" b="b"/>
            <a:pathLst>
              <a:path w="3468434" h="4114800">
                <a:moveTo>
                  <a:pt x="0" y="0"/>
                </a:moveTo>
                <a:lnTo>
                  <a:pt x="3468433" y="0"/>
                </a:lnTo>
                <a:lnTo>
                  <a:pt x="3468433"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endParaRPr>
          </a:p>
        </p:txBody>
      </p:sp>
      <p:sp>
        <p:nvSpPr>
          <p:cNvPr id="19" name="TextBox 18">
            <a:extLst>
              <a:ext uri="{FF2B5EF4-FFF2-40B4-BE49-F238E27FC236}">
                <a16:creationId xmlns:a16="http://schemas.microsoft.com/office/drawing/2014/main" id="{313CE129-B893-ACBC-E3F2-6DD89FA8A7E0}"/>
              </a:ext>
            </a:extLst>
          </p:cNvPr>
          <p:cNvSpPr txBox="1"/>
          <p:nvPr/>
        </p:nvSpPr>
        <p:spPr>
          <a:xfrm>
            <a:off x="2640569" y="1575155"/>
            <a:ext cx="6910861" cy="999120"/>
          </a:xfrm>
          <a:prstGeom prst="rect">
            <a:avLst/>
          </a:prstGeom>
          <a:noFill/>
        </p:spPr>
        <p:txBody>
          <a:bodyPr wrap="square" rtlCol="0">
            <a:spAutoFit/>
          </a:bodyPr>
          <a:lstStyle/>
          <a:p>
            <a:pPr algn="ctr">
              <a:lnSpc>
                <a:spcPct val="130000"/>
              </a:lnSpc>
            </a:pPr>
            <a:r>
              <a:rPr lang="en-US" sz="2400" b="1" dirty="0">
                <a:latin typeface="UTM Avo" panose="02040603050506020204" pitchFamily="18"/>
              </a:rPr>
              <a:t>MỐI LIÊN HỆ GIỮA CÁC MÔN HỌC VỚI MỘT SỐ NGHỀ NGHIỆP</a:t>
            </a:r>
          </a:p>
        </p:txBody>
      </p:sp>
      <p:graphicFrame>
        <p:nvGraphicFramePr>
          <p:cNvPr id="20" name="Table 19">
            <a:extLst>
              <a:ext uri="{FF2B5EF4-FFF2-40B4-BE49-F238E27FC236}">
                <a16:creationId xmlns:a16="http://schemas.microsoft.com/office/drawing/2014/main" id="{7D79C3DF-26F6-CE67-C0D1-2972BD9440C1}"/>
              </a:ext>
            </a:extLst>
          </p:cNvPr>
          <p:cNvGraphicFramePr>
            <a:graphicFrameLocks noGrp="1"/>
          </p:cNvGraphicFramePr>
          <p:nvPr>
            <p:extLst>
              <p:ext uri="{D42A27DB-BD31-4B8C-83A1-F6EECF244321}">
                <p14:modId xmlns:p14="http://schemas.microsoft.com/office/powerpoint/2010/main" val="69800437"/>
              </p:ext>
            </p:extLst>
          </p:nvPr>
        </p:nvGraphicFramePr>
        <p:xfrm>
          <a:off x="1301945" y="2739555"/>
          <a:ext cx="9588107" cy="3330680"/>
        </p:xfrm>
        <a:graphic>
          <a:graphicData uri="http://schemas.openxmlformats.org/drawingml/2006/table">
            <a:tbl>
              <a:tblPr firstRow="1" firstCol="1" bandRow="1"/>
              <a:tblGrid>
                <a:gridCol w="4269192">
                  <a:extLst>
                    <a:ext uri="{9D8B030D-6E8A-4147-A177-3AD203B41FA5}">
                      <a16:colId xmlns:a16="http://schemas.microsoft.com/office/drawing/2014/main" val="3893912759"/>
                    </a:ext>
                  </a:extLst>
                </a:gridCol>
                <a:gridCol w="5318915">
                  <a:extLst>
                    <a:ext uri="{9D8B030D-6E8A-4147-A177-3AD203B41FA5}">
                      <a16:colId xmlns:a16="http://schemas.microsoft.com/office/drawing/2014/main" val="2788068532"/>
                    </a:ext>
                  </a:extLst>
                </a:gridCol>
              </a:tblGrid>
              <a:tr h="624078">
                <a:tc>
                  <a:txBody>
                    <a:bodyPr/>
                    <a:lstStyle/>
                    <a:p>
                      <a:pPr algn="ctr">
                        <a:lnSpc>
                          <a:spcPct val="150000"/>
                        </a:lnSpc>
                        <a:spcBef>
                          <a:spcPts val="100"/>
                        </a:spcBef>
                        <a:spcAft>
                          <a:spcPts val="100"/>
                        </a:spcAft>
                      </a:pPr>
                      <a:r>
                        <a:rPr lang="vi-VN" sz="2400" b="1" dirty="0">
                          <a:effectLst/>
                          <a:latin typeface="UTM Avo" panose="02040603050506020204" pitchFamily="18"/>
                        </a:rPr>
                        <a:t>Nhóm môn học</a:t>
                      </a:r>
                      <a:endParaRPr lang="en-US" sz="2400" b="1" dirty="0">
                        <a:effectLst/>
                        <a:latin typeface="UTM Avo" panose="02040603050506020204" pitchFamily="18"/>
                        <a:ea typeface="Calibri" panose="020F0502020204030204" pitchFamily="34" charset="0"/>
                      </a:endParaRPr>
                    </a:p>
                  </a:txBody>
                  <a:tcPr marL="68580" marR="68580" marT="0" marB="0" anchor="ctr">
                    <a:solidFill>
                      <a:schemeClr val="accent2">
                        <a:lumMod val="40000"/>
                        <a:lumOff val="60000"/>
                      </a:schemeClr>
                    </a:solidFill>
                  </a:tcPr>
                </a:tc>
                <a:tc>
                  <a:txBody>
                    <a:bodyPr/>
                    <a:lstStyle/>
                    <a:p>
                      <a:pPr algn="ctr">
                        <a:lnSpc>
                          <a:spcPct val="150000"/>
                        </a:lnSpc>
                        <a:spcBef>
                          <a:spcPts val="100"/>
                        </a:spcBef>
                        <a:spcAft>
                          <a:spcPts val="100"/>
                        </a:spcAft>
                      </a:pPr>
                      <a:r>
                        <a:rPr lang="vi-VN" sz="2400" b="1" dirty="0">
                          <a:effectLst/>
                          <a:latin typeface="UTM Avo" panose="02040603050506020204" pitchFamily="18"/>
                        </a:rPr>
                        <a:t>Một số nghề nghiệp có liên quan</a:t>
                      </a:r>
                      <a:endParaRPr lang="en-US" sz="2400" b="1" dirty="0">
                        <a:effectLst/>
                        <a:latin typeface="UTM Avo" panose="02040603050506020204" pitchFamily="18"/>
                        <a:ea typeface="Calibri" panose="020F0502020204030204" pitchFamily="34" charset="0"/>
                      </a:endParaRPr>
                    </a:p>
                  </a:txBody>
                  <a:tcPr marL="68580" marR="68580" marT="0" marB="0" anchor="ctr">
                    <a:solidFill>
                      <a:schemeClr val="accent2">
                        <a:lumMod val="40000"/>
                        <a:lumOff val="60000"/>
                      </a:schemeClr>
                    </a:solidFill>
                  </a:tcPr>
                </a:tc>
                <a:extLst>
                  <a:ext uri="{0D108BD9-81ED-4DB2-BD59-A6C34878D82A}">
                    <a16:rowId xmlns:a16="http://schemas.microsoft.com/office/drawing/2014/main" val="2734783618"/>
                  </a:ext>
                </a:extLst>
              </a:tr>
              <a:tr h="1451785">
                <a:tc>
                  <a:txBody>
                    <a:bodyPr/>
                    <a:lstStyle/>
                    <a:p>
                      <a:pPr algn="just">
                        <a:lnSpc>
                          <a:spcPct val="150000"/>
                        </a:lnSpc>
                        <a:spcBef>
                          <a:spcPts val="100"/>
                        </a:spcBef>
                        <a:spcAft>
                          <a:spcPts val="100"/>
                        </a:spcAft>
                      </a:pPr>
                      <a:r>
                        <a:rPr lang="vi-VN" sz="2400" dirty="0">
                          <a:effectLst/>
                          <a:latin typeface="UTM Avo" panose="02040603050506020204" pitchFamily="18"/>
                        </a:rPr>
                        <a:t>Toán, Ngữ văn, Ngoại ngữ</a:t>
                      </a:r>
                      <a:endParaRPr lang="en-US" sz="2400" dirty="0">
                        <a:effectLst/>
                        <a:latin typeface="UTM Avo" panose="02040603050506020204" pitchFamily="18"/>
                        <a:ea typeface="Calibri" panose="020F0502020204030204" pitchFamily="34" charset="0"/>
                      </a:endParaRPr>
                    </a:p>
                  </a:txBody>
                  <a:tcPr marL="68580" marR="68580" marT="0" marB="0" anchor="ctr">
                    <a:solidFill>
                      <a:schemeClr val="bg1"/>
                    </a:solidFill>
                  </a:tcPr>
                </a:tc>
                <a:tc>
                  <a:txBody>
                    <a:bodyPr/>
                    <a:lstStyle/>
                    <a:p>
                      <a:pPr algn="just">
                        <a:lnSpc>
                          <a:spcPct val="150000"/>
                        </a:lnSpc>
                        <a:spcBef>
                          <a:spcPts val="100"/>
                        </a:spcBef>
                        <a:spcAft>
                          <a:spcPts val="100"/>
                        </a:spcAft>
                      </a:pPr>
                      <a:r>
                        <a:rPr lang="vi-VN" sz="2400" dirty="0">
                          <a:effectLst/>
                          <a:latin typeface="UTM Avo" panose="02040603050506020204" pitchFamily="18"/>
                        </a:rPr>
                        <a:t>- Giáo viên Ngoại ngữ</a:t>
                      </a:r>
                      <a:endParaRPr lang="en-US" sz="2400" dirty="0">
                        <a:effectLst/>
                        <a:latin typeface="UTM Avo" panose="02040603050506020204" pitchFamily="18"/>
                      </a:endParaRPr>
                    </a:p>
                    <a:p>
                      <a:pPr algn="just">
                        <a:lnSpc>
                          <a:spcPct val="150000"/>
                        </a:lnSpc>
                        <a:spcBef>
                          <a:spcPts val="100"/>
                        </a:spcBef>
                        <a:spcAft>
                          <a:spcPts val="100"/>
                        </a:spcAft>
                      </a:pPr>
                      <a:r>
                        <a:rPr lang="vi-VN" sz="2400" dirty="0">
                          <a:effectLst/>
                          <a:latin typeface="UTM Avo" panose="02040603050506020204" pitchFamily="18"/>
                        </a:rPr>
                        <a:t>- Phiên dịch viên</a:t>
                      </a:r>
                      <a:endParaRPr lang="en-US" sz="2400" dirty="0">
                        <a:effectLst/>
                        <a:latin typeface="UTM Avo" panose="02040603050506020204" pitchFamily="18"/>
                        <a:ea typeface="Calibri" panose="020F0502020204030204" pitchFamily="34" charset="0"/>
                      </a:endParaRPr>
                    </a:p>
                  </a:txBody>
                  <a:tcPr marL="68580" marR="68580" marT="0" marB="0" anchor="ctr">
                    <a:solidFill>
                      <a:schemeClr val="bg1"/>
                    </a:solidFill>
                  </a:tcPr>
                </a:tc>
                <a:extLst>
                  <a:ext uri="{0D108BD9-81ED-4DB2-BD59-A6C34878D82A}">
                    <a16:rowId xmlns:a16="http://schemas.microsoft.com/office/drawing/2014/main" val="3658503128"/>
                  </a:ext>
                </a:extLst>
              </a:tr>
              <a:tr h="1254817">
                <a:tc>
                  <a:txBody>
                    <a:bodyPr/>
                    <a:lstStyle/>
                    <a:p>
                      <a:pPr algn="just">
                        <a:lnSpc>
                          <a:spcPct val="150000"/>
                        </a:lnSpc>
                        <a:spcBef>
                          <a:spcPts val="100"/>
                        </a:spcBef>
                        <a:spcAft>
                          <a:spcPts val="100"/>
                        </a:spcAft>
                      </a:pPr>
                      <a:r>
                        <a:rPr lang="vi-VN" sz="2400" dirty="0">
                          <a:effectLst/>
                          <a:latin typeface="UTM Avo" panose="02040603050506020204" pitchFamily="18"/>
                        </a:rPr>
                        <a:t>Ngữ văn, Lịch sử, Địa lí</a:t>
                      </a:r>
                      <a:endParaRPr lang="en-US" sz="2400" dirty="0">
                        <a:effectLst/>
                        <a:latin typeface="UTM Avo" panose="02040603050506020204" pitchFamily="18"/>
                        <a:ea typeface="Calibri" panose="020F0502020204030204" pitchFamily="34" charset="0"/>
                      </a:endParaRPr>
                    </a:p>
                  </a:txBody>
                  <a:tcPr marL="68580" marR="68580" marT="0" marB="0" anchor="ctr">
                    <a:solidFill>
                      <a:schemeClr val="bg1"/>
                    </a:solidFill>
                  </a:tcPr>
                </a:tc>
                <a:tc>
                  <a:txBody>
                    <a:bodyPr/>
                    <a:lstStyle/>
                    <a:p>
                      <a:pPr algn="just">
                        <a:lnSpc>
                          <a:spcPct val="150000"/>
                        </a:lnSpc>
                        <a:spcBef>
                          <a:spcPts val="100"/>
                        </a:spcBef>
                        <a:spcAft>
                          <a:spcPts val="100"/>
                        </a:spcAft>
                      </a:pPr>
                      <a:r>
                        <a:rPr lang="vi-VN" sz="2400" dirty="0">
                          <a:effectLst/>
                          <a:latin typeface="UTM Avo" panose="02040603050506020204" pitchFamily="18"/>
                        </a:rPr>
                        <a:t>- Nhân viên tư vấn du lịch</a:t>
                      </a:r>
                      <a:endParaRPr lang="en-US" sz="2400" dirty="0">
                        <a:effectLst/>
                        <a:latin typeface="UTM Avo" panose="02040603050506020204" pitchFamily="18"/>
                      </a:endParaRPr>
                    </a:p>
                    <a:p>
                      <a:pPr algn="just">
                        <a:lnSpc>
                          <a:spcPct val="150000"/>
                        </a:lnSpc>
                        <a:spcBef>
                          <a:spcPts val="100"/>
                        </a:spcBef>
                        <a:spcAft>
                          <a:spcPts val="100"/>
                        </a:spcAft>
                      </a:pPr>
                      <a:r>
                        <a:rPr lang="vi-VN" sz="2400" dirty="0">
                          <a:effectLst/>
                          <a:latin typeface="UTM Avo" panose="02040603050506020204" pitchFamily="18"/>
                        </a:rPr>
                        <a:t>- Nhà báo</a:t>
                      </a:r>
                      <a:endParaRPr lang="en-US" sz="2400" dirty="0">
                        <a:effectLst/>
                        <a:latin typeface="UTM Avo" panose="02040603050506020204" pitchFamily="18"/>
                        <a:ea typeface="Calibri" panose="020F0502020204030204" pitchFamily="34" charset="0"/>
                      </a:endParaRPr>
                    </a:p>
                  </a:txBody>
                  <a:tcPr marL="68580" marR="68580" marT="0" marB="0" anchor="ctr">
                    <a:solidFill>
                      <a:schemeClr val="bg1"/>
                    </a:solidFill>
                  </a:tcPr>
                </a:tc>
                <a:extLst>
                  <a:ext uri="{0D108BD9-81ED-4DB2-BD59-A6C34878D82A}">
                    <a16:rowId xmlns:a16="http://schemas.microsoft.com/office/drawing/2014/main" val="2925123959"/>
                  </a:ext>
                </a:extLst>
              </a:tr>
            </a:tbl>
          </a:graphicData>
        </a:graphic>
      </p:graphicFrame>
      <p:sp>
        <p:nvSpPr>
          <p:cNvPr id="21" name="Freeform 2">
            <a:extLst>
              <a:ext uri="{FF2B5EF4-FFF2-40B4-BE49-F238E27FC236}">
                <a16:creationId xmlns:a16="http://schemas.microsoft.com/office/drawing/2014/main" id="{F194AE2F-45A9-A783-6983-231D55F23D05}"/>
              </a:ext>
            </a:extLst>
          </p:cNvPr>
          <p:cNvSpPr/>
          <p:nvPr/>
        </p:nvSpPr>
        <p:spPr>
          <a:xfrm>
            <a:off x="9766102" y="4732421"/>
            <a:ext cx="2247900" cy="1990621"/>
          </a:xfrm>
          <a:custGeom>
            <a:avLst/>
            <a:gdLst/>
            <a:ahLst/>
            <a:cxnLst/>
            <a:rect l="l" t="t" r="r" b="b"/>
            <a:pathLst>
              <a:path w="2669181" h="2308841">
                <a:moveTo>
                  <a:pt x="0" y="0"/>
                </a:moveTo>
                <a:lnTo>
                  <a:pt x="2669181" y="0"/>
                </a:lnTo>
                <a:lnTo>
                  <a:pt x="2669181" y="2308842"/>
                </a:lnTo>
                <a:lnTo>
                  <a:pt x="0" y="230884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2400">
              <a:latin typeface="UTM Avo" panose="02040603050506020204" pitchFamily="18"/>
            </a:endParaRPr>
          </a:p>
        </p:txBody>
      </p:sp>
    </p:spTree>
    <p:extLst>
      <p:ext uri="{BB962C8B-B14F-4D97-AF65-F5344CB8AC3E}">
        <p14:creationId xmlns:p14="http://schemas.microsoft.com/office/powerpoint/2010/main" val="1907834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arn(inVertical)">
                                      <p:cBhvr>
                                        <p:cTn id="12" dur="500"/>
                                        <p:tgtEl>
                                          <p:spTgt spid="20"/>
                                        </p:tgtEl>
                                      </p:cBhvr>
                                    </p:animEffect>
                                  </p:childTnLst>
                                </p:cTn>
                              </p:par>
                              <p:par>
                                <p:cTn id="13" presetID="14" presetClass="entr" presetSubtype="1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randombar(horizontal)">
                                      <p:cBhvr>
                                        <p:cTn id="1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Freeform 6">
            <a:extLst>
              <a:ext uri="{FF2B5EF4-FFF2-40B4-BE49-F238E27FC236}">
                <a16:creationId xmlns:a16="http://schemas.microsoft.com/office/drawing/2014/main" id="{243A57E8-6FA6-F9E8-660B-49735ACC67BB}"/>
              </a:ext>
            </a:extLst>
          </p:cNvPr>
          <p:cNvSpPr/>
          <p:nvPr/>
        </p:nvSpPr>
        <p:spPr>
          <a:xfrm>
            <a:off x="113073" y="6218237"/>
            <a:ext cx="655773" cy="639763"/>
          </a:xfrm>
          <a:custGeom>
            <a:avLst/>
            <a:gdLst/>
            <a:ahLst/>
            <a:cxnLst/>
            <a:rect l="l" t="t" r="r" b="b"/>
            <a:pathLst>
              <a:path w="3468434" h="4114800">
                <a:moveTo>
                  <a:pt x="0" y="0"/>
                </a:moveTo>
                <a:lnTo>
                  <a:pt x="3468433" y="0"/>
                </a:lnTo>
                <a:lnTo>
                  <a:pt x="3468433"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572">
              <a:latin typeface="UTM Avo" panose="02040603050506020204" pitchFamily="18"/>
            </a:endParaRPr>
          </a:p>
        </p:txBody>
      </p:sp>
      <p:sp>
        <p:nvSpPr>
          <p:cNvPr id="2" name="Google Shape;685;p44">
            <a:extLst>
              <a:ext uri="{FF2B5EF4-FFF2-40B4-BE49-F238E27FC236}">
                <a16:creationId xmlns:a16="http://schemas.microsoft.com/office/drawing/2014/main" id="{48888D38-D0C6-619E-2FAB-E5CE19323C28}"/>
              </a:ext>
            </a:extLst>
          </p:cNvPr>
          <p:cNvSpPr/>
          <p:nvPr/>
        </p:nvSpPr>
        <p:spPr>
          <a:xfrm>
            <a:off x="4958915" y="1461355"/>
            <a:ext cx="2274170" cy="685201"/>
          </a:xfrm>
          <a:prstGeom prst="round2DiagRect">
            <a:avLst>
              <a:gd name="adj1" fmla="val 16667"/>
              <a:gd name="adj2" fmla="val 24803"/>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500" dirty="0">
              <a:latin typeface="UTM Avo" panose="02040603050506020204" pitchFamily="18"/>
            </a:endParaRPr>
          </a:p>
        </p:txBody>
      </p:sp>
      <p:sp>
        <p:nvSpPr>
          <p:cNvPr id="3" name="TextBox 2">
            <a:extLst>
              <a:ext uri="{FF2B5EF4-FFF2-40B4-BE49-F238E27FC236}">
                <a16:creationId xmlns:a16="http://schemas.microsoft.com/office/drawing/2014/main" id="{314A4BCD-C865-3A31-4960-058DDD142068}"/>
              </a:ext>
            </a:extLst>
          </p:cNvPr>
          <p:cNvSpPr txBox="1"/>
          <p:nvPr/>
        </p:nvSpPr>
        <p:spPr>
          <a:xfrm>
            <a:off x="5337614" y="1526956"/>
            <a:ext cx="1516771" cy="553998"/>
          </a:xfrm>
          <a:prstGeom prst="rect">
            <a:avLst/>
          </a:prstGeom>
          <a:noFill/>
        </p:spPr>
        <p:txBody>
          <a:bodyPr wrap="square" rtlCol="0">
            <a:spAutoFit/>
          </a:bodyPr>
          <a:lstStyle/>
          <a:p>
            <a:pPr algn="ctr"/>
            <a:r>
              <a:rPr lang="en-US" sz="3000" b="1" dirty="0" err="1">
                <a:latin typeface="UTM Avo" panose="02040603050506020204" pitchFamily="18"/>
              </a:rPr>
              <a:t>Gợi</a:t>
            </a:r>
            <a:r>
              <a:rPr lang="en-US" sz="3000" b="1" dirty="0">
                <a:latin typeface="UTM Avo" panose="02040603050506020204" pitchFamily="18"/>
              </a:rPr>
              <a:t> ý</a:t>
            </a:r>
          </a:p>
        </p:txBody>
      </p:sp>
      <p:sp>
        <p:nvSpPr>
          <p:cNvPr id="4" name="TextBox 3">
            <a:extLst>
              <a:ext uri="{FF2B5EF4-FFF2-40B4-BE49-F238E27FC236}">
                <a16:creationId xmlns:a16="http://schemas.microsoft.com/office/drawing/2014/main" id="{AD326FA2-382E-E54E-448F-C91DBD7FCEBB}"/>
              </a:ext>
            </a:extLst>
          </p:cNvPr>
          <p:cNvSpPr txBox="1"/>
          <p:nvPr/>
        </p:nvSpPr>
        <p:spPr>
          <a:xfrm>
            <a:off x="981520" y="3240228"/>
            <a:ext cx="6851037" cy="3363485"/>
          </a:xfrm>
          <a:prstGeom prst="rect">
            <a:avLst/>
          </a:prstGeom>
          <a:noFill/>
        </p:spPr>
        <p:txBody>
          <a:bodyPr wrap="square">
            <a:spAutoFit/>
          </a:bodyPr>
          <a:lstStyle/>
          <a:p>
            <a:pPr marL="342900" indent="-342900" algn="just">
              <a:lnSpc>
                <a:spcPct val="150000"/>
              </a:lnSpc>
              <a:spcBef>
                <a:spcPts val="100"/>
              </a:spcBef>
              <a:spcAft>
                <a:spcPts val="100"/>
              </a:spcAft>
              <a:buFont typeface="Wingdings" panose="05000000000000000000" pitchFamily="2" charset="2"/>
              <a:buChar char="§"/>
            </a:pPr>
            <a:r>
              <a:rPr lang="vi-VN" sz="2400" dirty="0">
                <a:solidFill>
                  <a:srgbClr val="000000"/>
                </a:solidFill>
                <a:effectLst/>
                <a:latin typeface="UTM Avo" panose="02040603050506020204" pitchFamily="18"/>
                <a:ea typeface="Times New Roman" panose="02020603050405020304" pitchFamily="18" charset="0"/>
              </a:rPr>
              <a:t>Em học tốt môn học nào? Môn đó có giúp ích gì cho nghề mà em đang quan tâm không?</a:t>
            </a:r>
            <a:endParaRPr lang="en-US" sz="2400" dirty="0">
              <a:effectLst/>
              <a:latin typeface="UTM Avo" panose="02040603050506020204" pitchFamily="18"/>
              <a:ea typeface="Calibri" panose="020F0502020204030204" pitchFamily="34" charset="0"/>
            </a:endParaRPr>
          </a:p>
          <a:p>
            <a:pPr marL="342900" indent="-342900" algn="just">
              <a:lnSpc>
                <a:spcPct val="150000"/>
              </a:lnSpc>
              <a:spcBef>
                <a:spcPts val="100"/>
              </a:spcBef>
              <a:spcAft>
                <a:spcPts val="100"/>
              </a:spcAft>
              <a:buFont typeface="Wingdings" panose="05000000000000000000" pitchFamily="2" charset="2"/>
              <a:buChar char="§"/>
            </a:pPr>
            <a:r>
              <a:rPr lang="vi-VN" sz="2400" dirty="0">
                <a:solidFill>
                  <a:srgbClr val="000000"/>
                </a:solidFill>
                <a:effectLst/>
                <a:latin typeface="UTM Avo" panose="02040603050506020204" pitchFamily="18"/>
                <a:ea typeface="Times New Roman" panose="02020603050405020304" pitchFamily="18" charset="0"/>
              </a:rPr>
              <a:t>Làm thế nào nếu bản thân mình học chưa tốt những môn có liên quan đến định hướng nghề nghiệp của mình?</a:t>
            </a:r>
            <a:endParaRPr lang="en-US" sz="2400" dirty="0">
              <a:effectLst/>
              <a:latin typeface="UTM Avo" panose="02040603050506020204" pitchFamily="18"/>
              <a:ea typeface="Calibri" panose="020F0502020204030204" pitchFamily="34" charset="0"/>
            </a:endParaRPr>
          </a:p>
        </p:txBody>
      </p:sp>
      <p:sp>
        <p:nvSpPr>
          <p:cNvPr id="5" name="Freeform 5">
            <a:extLst>
              <a:ext uri="{FF2B5EF4-FFF2-40B4-BE49-F238E27FC236}">
                <a16:creationId xmlns:a16="http://schemas.microsoft.com/office/drawing/2014/main" id="{68EEB528-86E0-8E0D-0EE0-4B5DD22886C1}"/>
              </a:ext>
            </a:extLst>
          </p:cNvPr>
          <p:cNvSpPr/>
          <p:nvPr/>
        </p:nvSpPr>
        <p:spPr>
          <a:xfrm>
            <a:off x="8341587" y="3520033"/>
            <a:ext cx="3505200" cy="3059361"/>
          </a:xfrm>
          <a:custGeom>
            <a:avLst/>
            <a:gdLst/>
            <a:ahLst/>
            <a:cxnLst/>
            <a:rect l="l" t="t" r="r" b="b"/>
            <a:pathLst>
              <a:path w="4091485" h="3216930">
                <a:moveTo>
                  <a:pt x="0" y="0"/>
                </a:moveTo>
                <a:lnTo>
                  <a:pt x="4091486" y="0"/>
                </a:lnTo>
                <a:lnTo>
                  <a:pt x="4091486" y="3216930"/>
                </a:lnTo>
                <a:lnTo>
                  <a:pt x="0" y="321693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latin typeface="UTM Avo" panose="02040603050506020204" pitchFamily="18"/>
            </a:endParaRPr>
          </a:p>
        </p:txBody>
      </p:sp>
      <p:sp>
        <p:nvSpPr>
          <p:cNvPr id="6" name="TextBox 5">
            <a:extLst>
              <a:ext uri="{FF2B5EF4-FFF2-40B4-BE49-F238E27FC236}">
                <a16:creationId xmlns:a16="http://schemas.microsoft.com/office/drawing/2014/main" id="{71DA3ADC-D3FB-D9B4-C895-E4B27E345D03}"/>
              </a:ext>
            </a:extLst>
          </p:cNvPr>
          <p:cNvSpPr txBox="1"/>
          <p:nvPr/>
        </p:nvSpPr>
        <p:spPr>
          <a:xfrm>
            <a:off x="1068673" y="2146555"/>
            <a:ext cx="6772937" cy="1121846"/>
          </a:xfrm>
          <a:prstGeom prst="rect">
            <a:avLst/>
          </a:prstGeom>
          <a:noFill/>
        </p:spPr>
        <p:txBody>
          <a:bodyPr wrap="square">
            <a:spAutoFit/>
          </a:bodyPr>
          <a:lstStyle/>
          <a:p>
            <a:pPr marL="342900" marR="0" lvl="0" indent="-342900" algn="just" defTabSz="914400" rtl="0" eaLnBrk="1" fontAlgn="auto" latinLnBrk="0" hangingPunct="1">
              <a:lnSpc>
                <a:spcPct val="150000"/>
              </a:lnSpc>
              <a:spcBef>
                <a:spcPts val="100"/>
              </a:spcBef>
              <a:spcAft>
                <a:spcPts val="100"/>
              </a:spcAft>
              <a:buClr>
                <a:srgbClr val="000000"/>
              </a:buClr>
              <a:buSzTx/>
              <a:buFont typeface="Wingdings" panose="05000000000000000000" pitchFamily="2" charset="2"/>
              <a:buChar char="§"/>
              <a:tabLst/>
              <a:defRPr/>
            </a:pPr>
            <a:r>
              <a:rPr kumimoji="0" lang="vi-VN" sz="2400" b="0"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a:sym typeface="Arial"/>
              </a:rPr>
              <a:t>Các môn học có liên quan đến nghề nghiệp sau này như thế nào?</a:t>
            </a:r>
            <a:endParaRPr kumimoji="0" lang="en-US" sz="2400" b="0" i="0" u="none" strike="noStrike" kern="0" cap="none" spc="0" normalizeH="0" baseline="0" noProof="0" dirty="0">
              <a:ln>
                <a:noFill/>
              </a:ln>
              <a:solidFill>
                <a:srgbClr val="000000"/>
              </a:solidFill>
              <a:effectLst/>
              <a:uLnTx/>
              <a:uFillTx/>
              <a:latin typeface="UTM Avo" panose="02040603050506020204" pitchFamily="18"/>
              <a:ea typeface="Calibri" panose="020F0502020204030204" pitchFamily="34" charset="0"/>
              <a:cs typeface="Arial"/>
              <a:sym typeface="Arial"/>
            </a:endParaRPr>
          </a:p>
        </p:txBody>
      </p:sp>
      <p:pic>
        <p:nvPicPr>
          <p:cNvPr id="7" name="Picture 41">
            <a:extLst>
              <a:ext uri="{FF2B5EF4-FFF2-40B4-BE49-F238E27FC236}">
                <a16:creationId xmlns:a16="http://schemas.microsoft.com/office/drawing/2014/main" id="{6A90DBFA-5C24-B811-8CB9-5CD6E4AA738D}"/>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0094187" y="1025850"/>
            <a:ext cx="1423019" cy="1012122"/>
          </a:xfrm>
          <a:prstGeom prst="rect">
            <a:avLst/>
          </a:prstGeom>
        </p:spPr>
      </p:pic>
    </p:spTree>
    <p:extLst>
      <p:ext uri="{BB962C8B-B14F-4D97-AF65-F5344CB8AC3E}">
        <p14:creationId xmlns:p14="http://schemas.microsoft.com/office/powerpoint/2010/main" val="3717928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par>
                                <p:cTn id="16" presetID="14" presetClass="entr" presetSubtype="1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randombar(horizontal)">
                                      <p:cBhvr>
                                        <p:cTn id="18" dur="500"/>
                                        <p:tgtEl>
                                          <p:spTgt spid="5"/>
                                        </p:tgtEl>
                                      </p:cBhvr>
                                    </p:animEffect>
                                  </p:childTnLst>
                                </p:cTn>
                              </p:par>
                              <p:par>
                                <p:cTn id="19" presetID="14" presetClass="entr" presetSubtype="1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randombar(horizontal)">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4">
                                            <p:txEl>
                                              <p:pRg st="0" end="0"/>
                                            </p:txEl>
                                          </p:spTgt>
                                        </p:tgtEl>
                                        <p:attrNameLst>
                                          <p:attrName>style.visibility</p:attrName>
                                        </p:attrNameLst>
                                      </p:cBhvr>
                                      <p:to>
                                        <p:strVal val="visible"/>
                                      </p:to>
                                    </p:set>
                                    <p:animEffect transition="in" filter="wipe(left)">
                                      <p:cBhvr>
                                        <p:cTn id="26" dur="500"/>
                                        <p:tgtEl>
                                          <p:spTgt spid="4">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animEffect transition="in" filter="wipe(left)">
                                      <p:cBhvr>
                                        <p:cTn id="31"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build="p"/>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Freeform 6">
            <a:extLst>
              <a:ext uri="{FF2B5EF4-FFF2-40B4-BE49-F238E27FC236}">
                <a16:creationId xmlns:a16="http://schemas.microsoft.com/office/drawing/2014/main" id="{243A57E8-6FA6-F9E8-660B-49735ACC67BB}"/>
              </a:ext>
            </a:extLst>
          </p:cNvPr>
          <p:cNvSpPr/>
          <p:nvPr/>
        </p:nvSpPr>
        <p:spPr>
          <a:xfrm>
            <a:off x="113073" y="6218237"/>
            <a:ext cx="655773" cy="639763"/>
          </a:xfrm>
          <a:custGeom>
            <a:avLst/>
            <a:gdLst/>
            <a:ahLst/>
            <a:cxnLst/>
            <a:rect l="l" t="t" r="r" b="b"/>
            <a:pathLst>
              <a:path w="3468434" h="4114800">
                <a:moveTo>
                  <a:pt x="0" y="0"/>
                </a:moveTo>
                <a:lnTo>
                  <a:pt x="3468433" y="0"/>
                </a:lnTo>
                <a:lnTo>
                  <a:pt x="3468433"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endParaRPr>
          </a:p>
        </p:txBody>
      </p:sp>
      <p:sp>
        <p:nvSpPr>
          <p:cNvPr id="2" name="TextBox 1">
            <a:extLst>
              <a:ext uri="{FF2B5EF4-FFF2-40B4-BE49-F238E27FC236}">
                <a16:creationId xmlns:a16="http://schemas.microsoft.com/office/drawing/2014/main" id="{519498DE-C189-546D-2DD7-66D93D27FBF9}"/>
              </a:ext>
            </a:extLst>
          </p:cNvPr>
          <p:cNvSpPr txBox="1"/>
          <p:nvPr/>
        </p:nvSpPr>
        <p:spPr>
          <a:xfrm>
            <a:off x="4434256" y="1772405"/>
            <a:ext cx="6667639" cy="4445832"/>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a:sym typeface="Arial"/>
              </a:rPr>
              <a:t>Mỗi môn học đều thuộc về một lĩnh vực khoa học nhất định, vì vậy sẽ có mối liên hệ với các nghề nghiệp khác nhau. Do đó, cần quan tâm đến việc xác định mối liên hệ, sự đóng góp của các môn học với nghề mà em quan tâm để có thể xây dựng được kế hoạch học tập hướng nghiệp phù hợp.</a:t>
            </a:r>
            <a:endParaRPr kumimoji="0" lang="en-US" sz="2400" b="0" i="0" u="none" strike="noStrike" kern="0" cap="none" spc="0" normalizeH="0" baseline="0" noProof="0" dirty="0">
              <a:ln>
                <a:noFill/>
              </a:ln>
              <a:solidFill>
                <a:srgbClr val="000000"/>
              </a:solidFill>
              <a:effectLst/>
              <a:uLnTx/>
              <a:uFillTx/>
              <a:latin typeface="UTM Avo" panose="02040603050506020204" pitchFamily="18"/>
              <a:cs typeface="Arial"/>
              <a:sym typeface="Arial"/>
            </a:endParaRPr>
          </a:p>
        </p:txBody>
      </p:sp>
      <p:sp>
        <p:nvSpPr>
          <p:cNvPr id="3" name="Freeform 11">
            <a:extLst>
              <a:ext uri="{FF2B5EF4-FFF2-40B4-BE49-F238E27FC236}">
                <a16:creationId xmlns:a16="http://schemas.microsoft.com/office/drawing/2014/main" id="{335CECDD-FBF0-A6C2-E2E8-F9FC24D635F4}"/>
              </a:ext>
            </a:extLst>
          </p:cNvPr>
          <p:cNvSpPr/>
          <p:nvPr/>
        </p:nvSpPr>
        <p:spPr>
          <a:xfrm>
            <a:off x="861505" y="2217966"/>
            <a:ext cx="3048758" cy="3833917"/>
          </a:xfrm>
          <a:custGeom>
            <a:avLst/>
            <a:gdLst/>
            <a:ahLst/>
            <a:cxnLst/>
            <a:rect l="l" t="t" r="r" b="b"/>
            <a:pathLst>
              <a:path w="3240405" h="4114800">
                <a:moveTo>
                  <a:pt x="0" y="0"/>
                </a:moveTo>
                <a:lnTo>
                  <a:pt x="3240405" y="0"/>
                </a:lnTo>
                <a:lnTo>
                  <a:pt x="3240405"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2400">
              <a:latin typeface="UTM Avo" panose="02040603050506020204" pitchFamily="18"/>
            </a:endParaRPr>
          </a:p>
        </p:txBody>
      </p:sp>
    </p:spTree>
    <p:extLst>
      <p:ext uri="{BB962C8B-B14F-4D97-AF65-F5344CB8AC3E}">
        <p14:creationId xmlns:p14="http://schemas.microsoft.com/office/powerpoint/2010/main" val="1308579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anim calcmode="lin" valueType="num">
                                      <p:cBhvr>
                                        <p:cTn id="13" dur="500" fill="hold"/>
                                        <p:tgtEl>
                                          <p:spTgt spid="2"/>
                                        </p:tgtEl>
                                        <p:attrNameLst>
                                          <p:attrName>ppt_x</p:attrName>
                                        </p:attrNameLst>
                                      </p:cBhvr>
                                      <p:tavLst>
                                        <p:tav tm="0">
                                          <p:val>
                                            <p:strVal val="#ppt_x"/>
                                          </p:val>
                                        </p:tav>
                                        <p:tav tm="100000">
                                          <p:val>
                                            <p:strVal val="#ppt_x"/>
                                          </p:val>
                                        </p:tav>
                                      </p:tavLst>
                                    </p:anim>
                                    <p:anim calcmode="lin" valueType="num">
                                      <p:cBhvr>
                                        <p:cTn id="14"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Freeform 6">
            <a:extLst>
              <a:ext uri="{FF2B5EF4-FFF2-40B4-BE49-F238E27FC236}">
                <a16:creationId xmlns:a16="http://schemas.microsoft.com/office/drawing/2014/main" id="{243A57E8-6FA6-F9E8-660B-49735ACC67BB}"/>
              </a:ext>
            </a:extLst>
          </p:cNvPr>
          <p:cNvSpPr/>
          <p:nvPr/>
        </p:nvSpPr>
        <p:spPr>
          <a:xfrm>
            <a:off x="113073" y="6218237"/>
            <a:ext cx="655773" cy="639763"/>
          </a:xfrm>
          <a:custGeom>
            <a:avLst/>
            <a:gdLst/>
            <a:ahLst/>
            <a:cxnLst/>
            <a:rect l="l" t="t" r="r" b="b"/>
            <a:pathLst>
              <a:path w="3468434" h="4114800">
                <a:moveTo>
                  <a:pt x="0" y="0"/>
                </a:moveTo>
                <a:lnTo>
                  <a:pt x="3468433" y="0"/>
                </a:lnTo>
                <a:lnTo>
                  <a:pt x="3468433"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endParaRPr>
          </a:p>
        </p:txBody>
      </p:sp>
      <p:sp>
        <p:nvSpPr>
          <p:cNvPr id="2" name="TextBox 1">
            <a:extLst>
              <a:ext uri="{FF2B5EF4-FFF2-40B4-BE49-F238E27FC236}">
                <a16:creationId xmlns:a16="http://schemas.microsoft.com/office/drawing/2014/main" id="{BDDCCEB9-66AC-A406-1059-88D4F3512910}"/>
              </a:ext>
            </a:extLst>
          </p:cNvPr>
          <p:cNvSpPr txBox="1"/>
          <p:nvPr/>
        </p:nvSpPr>
        <p:spPr>
          <a:xfrm>
            <a:off x="958020" y="2123873"/>
            <a:ext cx="10275960" cy="554319"/>
          </a:xfrm>
          <a:prstGeom prst="rect">
            <a:avLst/>
          </a:prstGeom>
          <a:noFill/>
        </p:spPr>
        <p:txBody>
          <a:bodyPr wrap="square">
            <a:spAutoFit/>
          </a:bodyPr>
          <a:lstStyle/>
          <a:p>
            <a:pPr algn="ctr">
              <a:lnSpc>
                <a:spcPct val="150000"/>
              </a:lnSpc>
            </a:pPr>
            <a:r>
              <a:rPr lang="en-US" sz="2300" b="1" dirty="0" err="1">
                <a:solidFill>
                  <a:srgbClr val="000000"/>
                </a:solidFill>
                <a:effectLst/>
                <a:latin typeface="UTM Avo" panose="02040603050506020204" pitchFamily="18"/>
                <a:ea typeface="Times New Roman" panose="02020603050405020304" pitchFamily="18" charset="0"/>
              </a:rPr>
              <a:t>Phân</a:t>
            </a:r>
            <a:r>
              <a:rPr lang="en-US" sz="2300" b="1" dirty="0">
                <a:solidFill>
                  <a:srgbClr val="000000"/>
                </a:solidFill>
                <a:effectLst/>
                <a:latin typeface="UTM Avo" panose="02040603050506020204" pitchFamily="18"/>
                <a:ea typeface="Times New Roman" panose="02020603050405020304" pitchFamily="18" charset="0"/>
              </a:rPr>
              <a:t> </a:t>
            </a:r>
            <a:r>
              <a:rPr lang="en-US" sz="2300" b="1" dirty="0" err="1">
                <a:solidFill>
                  <a:srgbClr val="000000"/>
                </a:solidFill>
                <a:effectLst/>
                <a:latin typeface="UTM Avo" panose="02040603050506020204" pitchFamily="18"/>
                <a:ea typeface="Times New Roman" panose="02020603050405020304" pitchFamily="18" charset="0"/>
              </a:rPr>
              <a:t>tích</a:t>
            </a:r>
            <a:r>
              <a:rPr lang="en-US" sz="2300" b="1" dirty="0">
                <a:solidFill>
                  <a:srgbClr val="000000"/>
                </a:solidFill>
                <a:effectLst/>
                <a:latin typeface="UTM Avo" panose="02040603050506020204" pitchFamily="18"/>
                <a:ea typeface="Times New Roman" panose="02020603050405020304" pitchFamily="18" charset="0"/>
              </a:rPr>
              <a:t> </a:t>
            </a:r>
            <a:r>
              <a:rPr lang="vi-VN" sz="2300" b="1" dirty="0">
                <a:solidFill>
                  <a:srgbClr val="000000"/>
                </a:solidFill>
                <a:effectLst/>
                <a:latin typeface="UTM Avo" panose="02040603050506020204" pitchFamily="18"/>
                <a:ea typeface="Times New Roman" panose="02020603050405020304" pitchFamily="18" charset="0"/>
              </a:rPr>
              <a:t>các bước xây dựng kế hoạch học tập hướng nghiệp</a:t>
            </a:r>
            <a:endParaRPr lang="en-US" sz="2300" b="1" dirty="0">
              <a:latin typeface="UTM Avo" panose="02040603050506020204" pitchFamily="18"/>
            </a:endParaRPr>
          </a:p>
        </p:txBody>
      </p:sp>
      <p:grpSp>
        <p:nvGrpSpPr>
          <p:cNvPr id="3" name="Group 2">
            <a:extLst>
              <a:ext uri="{FF2B5EF4-FFF2-40B4-BE49-F238E27FC236}">
                <a16:creationId xmlns:a16="http://schemas.microsoft.com/office/drawing/2014/main" id="{C36485DE-6597-968E-727D-94E22E19ED65}"/>
              </a:ext>
            </a:extLst>
          </p:cNvPr>
          <p:cNvGrpSpPr/>
          <p:nvPr/>
        </p:nvGrpSpPr>
        <p:grpSpPr>
          <a:xfrm>
            <a:off x="1591610" y="2963875"/>
            <a:ext cx="2063205" cy="3359220"/>
            <a:chOff x="1242694" y="1508054"/>
            <a:chExt cx="2063205" cy="3359220"/>
          </a:xfrm>
        </p:grpSpPr>
        <p:sp>
          <p:nvSpPr>
            <p:cNvPr id="4" name="Google Shape;253;p20">
              <a:extLst>
                <a:ext uri="{FF2B5EF4-FFF2-40B4-BE49-F238E27FC236}">
                  <a16:creationId xmlns:a16="http://schemas.microsoft.com/office/drawing/2014/main" id="{F2CC1E4E-5723-C563-9F37-341BC387DF53}"/>
                </a:ext>
              </a:extLst>
            </p:cNvPr>
            <p:cNvSpPr/>
            <p:nvPr/>
          </p:nvSpPr>
          <p:spPr>
            <a:xfrm>
              <a:off x="1242694" y="1508054"/>
              <a:ext cx="1927568" cy="2623500"/>
            </a:xfrm>
            <a:prstGeom prst="round2DiagRect">
              <a:avLst>
                <a:gd name="adj1" fmla="val 16667"/>
                <a:gd name="adj2" fmla="val 0"/>
              </a:avLst>
            </a:prstGeom>
            <a:noFill/>
            <a:ln w="9525" cap="flat" cmpd="sng">
              <a:solidFill>
                <a:schemeClr val="accent1"/>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UTM Avo" panose="02040603050506020204" pitchFamily="18"/>
              </a:endParaRPr>
            </a:p>
          </p:txBody>
        </p:sp>
        <p:sp>
          <p:nvSpPr>
            <p:cNvPr id="5" name="Google Shape;256;p20">
              <a:extLst>
                <a:ext uri="{FF2B5EF4-FFF2-40B4-BE49-F238E27FC236}">
                  <a16:creationId xmlns:a16="http://schemas.microsoft.com/office/drawing/2014/main" id="{20983812-1941-E7D5-5743-312C4F511535}"/>
                </a:ext>
              </a:extLst>
            </p:cNvPr>
            <p:cNvSpPr/>
            <p:nvPr/>
          </p:nvSpPr>
          <p:spPr>
            <a:xfrm>
              <a:off x="1318894" y="1652529"/>
              <a:ext cx="1927568" cy="2623500"/>
            </a:xfrm>
            <a:prstGeom prst="round2DiagRect">
              <a:avLst>
                <a:gd name="adj1" fmla="val 16667"/>
                <a:gd name="adj2" fmla="val 0"/>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UTM Avo" panose="02040603050506020204" pitchFamily="18"/>
              </a:endParaRPr>
            </a:p>
          </p:txBody>
        </p:sp>
        <p:sp>
          <p:nvSpPr>
            <p:cNvPr id="6" name="TextBox 5">
              <a:extLst>
                <a:ext uri="{FF2B5EF4-FFF2-40B4-BE49-F238E27FC236}">
                  <a16:creationId xmlns:a16="http://schemas.microsoft.com/office/drawing/2014/main" id="{C507EB06-29AB-0E4D-057C-83DCA813210A}"/>
                </a:ext>
              </a:extLst>
            </p:cNvPr>
            <p:cNvSpPr txBox="1"/>
            <p:nvPr/>
          </p:nvSpPr>
          <p:spPr>
            <a:xfrm>
              <a:off x="1286125" y="1814052"/>
              <a:ext cx="2019774" cy="2335255"/>
            </a:xfrm>
            <a:prstGeom prst="rect">
              <a:avLst/>
            </a:prstGeom>
            <a:noFill/>
          </p:spPr>
          <p:txBody>
            <a:bodyPr wrap="square">
              <a:spAutoFit/>
            </a:bodyPr>
            <a:lstStyle/>
            <a:p>
              <a:pPr algn="ctr">
                <a:lnSpc>
                  <a:spcPct val="150000"/>
                </a:lnSpc>
              </a:pPr>
              <a:r>
                <a:rPr lang="vi-VN" sz="2000" dirty="0">
                  <a:solidFill>
                    <a:srgbClr val="000000"/>
                  </a:solidFill>
                  <a:effectLst/>
                  <a:latin typeface="UTM Avo" panose="02040603050506020204" pitchFamily="18"/>
                  <a:ea typeface="Times New Roman" panose="02020603050405020304" pitchFamily="18" charset="0"/>
                </a:rPr>
                <a:t>Xác định điểm mạnh, điểm hạn chế trong học tập của bản thân.</a:t>
              </a:r>
              <a:endParaRPr lang="en-US" sz="2000" dirty="0">
                <a:latin typeface="UTM Avo" panose="02040603050506020204" pitchFamily="18"/>
              </a:endParaRPr>
            </a:p>
          </p:txBody>
        </p:sp>
        <p:sp>
          <p:nvSpPr>
            <p:cNvPr id="7" name="Google Shape;581;p39">
              <a:extLst>
                <a:ext uri="{FF2B5EF4-FFF2-40B4-BE49-F238E27FC236}">
                  <a16:creationId xmlns:a16="http://schemas.microsoft.com/office/drawing/2014/main" id="{01EF8C1E-8FCA-2508-0043-89BB4A80780A}"/>
                </a:ext>
              </a:extLst>
            </p:cNvPr>
            <p:cNvSpPr/>
            <p:nvPr/>
          </p:nvSpPr>
          <p:spPr>
            <a:xfrm>
              <a:off x="1425010" y="4389374"/>
              <a:ext cx="1745252" cy="477900"/>
            </a:xfrm>
            <a:prstGeom prst="round2DiagRect">
              <a:avLst>
                <a:gd name="adj1" fmla="val 16667"/>
                <a:gd name="adj2" fmla="val 33661"/>
              </a:avLst>
            </a:prstGeom>
            <a:solidFill>
              <a:srgbClr val="C6E6A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000" b="1" dirty="0">
                  <a:latin typeface="UTM Avo" panose="02040603050506020204" pitchFamily="18"/>
                </a:rPr>
                <a:t>BƯỚC 1</a:t>
              </a:r>
              <a:endParaRPr sz="2000" b="1" dirty="0">
                <a:latin typeface="UTM Avo" panose="02040603050506020204" pitchFamily="18"/>
              </a:endParaRPr>
            </a:p>
          </p:txBody>
        </p:sp>
      </p:grpSp>
      <p:grpSp>
        <p:nvGrpSpPr>
          <p:cNvPr id="8" name="Group 7">
            <a:extLst>
              <a:ext uri="{FF2B5EF4-FFF2-40B4-BE49-F238E27FC236}">
                <a16:creationId xmlns:a16="http://schemas.microsoft.com/office/drawing/2014/main" id="{7840CB41-52C9-1540-3CB8-27392A080766}"/>
              </a:ext>
            </a:extLst>
          </p:cNvPr>
          <p:cNvGrpSpPr/>
          <p:nvPr/>
        </p:nvGrpSpPr>
        <p:grpSpPr>
          <a:xfrm>
            <a:off x="4000921" y="2963875"/>
            <a:ext cx="2095974" cy="3362151"/>
            <a:chOff x="3652005" y="1508054"/>
            <a:chExt cx="2095974" cy="3362151"/>
          </a:xfrm>
        </p:grpSpPr>
        <p:sp>
          <p:nvSpPr>
            <p:cNvPr id="10" name="Google Shape;251;p20">
              <a:extLst>
                <a:ext uri="{FF2B5EF4-FFF2-40B4-BE49-F238E27FC236}">
                  <a16:creationId xmlns:a16="http://schemas.microsoft.com/office/drawing/2014/main" id="{8FE42F74-9529-42F8-08A0-C009857359D5}"/>
                </a:ext>
              </a:extLst>
            </p:cNvPr>
            <p:cNvSpPr/>
            <p:nvPr/>
          </p:nvSpPr>
          <p:spPr>
            <a:xfrm>
              <a:off x="3652005" y="1508054"/>
              <a:ext cx="2019774" cy="2623500"/>
            </a:xfrm>
            <a:prstGeom prst="round2DiagRect">
              <a:avLst>
                <a:gd name="adj1" fmla="val 16667"/>
                <a:gd name="adj2" fmla="val 0"/>
              </a:avLst>
            </a:prstGeom>
            <a:noFill/>
            <a:ln w="9525" cap="flat" cmpd="sng">
              <a:solidFill>
                <a:schemeClr val="accent1"/>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UTM Avo" panose="02040603050506020204" pitchFamily="18"/>
              </a:endParaRPr>
            </a:p>
          </p:txBody>
        </p:sp>
        <p:sp>
          <p:nvSpPr>
            <p:cNvPr id="11" name="Google Shape;254;p20">
              <a:extLst>
                <a:ext uri="{FF2B5EF4-FFF2-40B4-BE49-F238E27FC236}">
                  <a16:creationId xmlns:a16="http://schemas.microsoft.com/office/drawing/2014/main" id="{FC436EE5-6B69-5D79-E07D-0D2E6A5E050C}"/>
                </a:ext>
              </a:extLst>
            </p:cNvPr>
            <p:cNvSpPr/>
            <p:nvPr/>
          </p:nvSpPr>
          <p:spPr>
            <a:xfrm>
              <a:off x="3728205" y="1652529"/>
              <a:ext cx="2019774" cy="2623500"/>
            </a:xfrm>
            <a:prstGeom prst="round2DiagRect">
              <a:avLst>
                <a:gd name="adj1" fmla="val 16667"/>
                <a:gd name="adj2" fmla="val 0"/>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UTM Avo" panose="02040603050506020204" pitchFamily="18"/>
              </a:endParaRPr>
            </a:p>
          </p:txBody>
        </p:sp>
        <p:sp>
          <p:nvSpPr>
            <p:cNvPr id="12" name="TextBox 11">
              <a:extLst>
                <a:ext uri="{FF2B5EF4-FFF2-40B4-BE49-F238E27FC236}">
                  <a16:creationId xmlns:a16="http://schemas.microsoft.com/office/drawing/2014/main" id="{2DD71E2A-B8F0-B9F6-4706-2A6FF5494C3D}"/>
                </a:ext>
              </a:extLst>
            </p:cNvPr>
            <p:cNvSpPr txBox="1"/>
            <p:nvPr/>
          </p:nvSpPr>
          <p:spPr>
            <a:xfrm>
              <a:off x="3738477" y="1814051"/>
              <a:ext cx="1990138" cy="2335255"/>
            </a:xfrm>
            <a:prstGeom prst="rect">
              <a:avLst/>
            </a:prstGeom>
            <a:noFill/>
          </p:spPr>
          <p:txBody>
            <a:bodyPr wrap="square">
              <a:spAutoFit/>
            </a:bodyPr>
            <a:lstStyle/>
            <a:p>
              <a:pPr algn="ctr">
                <a:lnSpc>
                  <a:spcPct val="150000"/>
                </a:lnSpc>
              </a:pPr>
              <a:r>
                <a:rPr lang="vi-VN" sz="2000" dirty="0">
                  <a:solidFill>
                    <a:srgbClr val="000000"/>
                  </a:solidFill>
                  <a:effectLst/>
                  <a:latin typeface="UTM Avo" panose="02040603050506020204" pitchFamily="18"/>
                  <a:ea typeface="Times New Roman" panose="02020603050405020304" pitchFamily="18" charset="0"/>
                </a:rPr>
                <a:t>Xác định các môn học mà em sẽ tập trung phát huy, cải thiện.</a:t>
              </a:r>
              <a:endParaRPr lang="en-US" sz="2000" dirty="0">
                <a:latin typeface="UTM Avo" panose="02040603050506020204" pitchFamily="18"/>
              </a:endParaRPr>
            </a:p>
          </p:txBody>
        </p:sp>
        <p:sp>
          <p:nvSpPr>
            <p:cNvPr id="13" name="Google Shape;581;p39">
              <a:extLst>
                <a:ext uri="{FF2B5EF4-FFF2-40B4-BE49-F238E27FC236}">
                  <a16:creationId xmlns:a16="http://schemas.microsoft.com/office/drawing/2014/main" id="{DF7DE51F-2B9D-E691-918B-D136C11C99A0}"/>
                </a:ext>
              </a:extLst>
            </p:cNvPr>
            <p:cNvSpPr/>
            <p:nvPr/>
          </p:nvSpPr>
          <p:spPr>
            <a:xfrm>
              <a:off x="3881721" y="4392305"/>
              <a:ext cx="1745252" cy="477900"/>
            </a:xfrm>
            <a:prstGeom prst="round2DiagRect">
              <a:avLst>
                <a:gd name="adj1" fmla="val 16667"/>
                <a:gd name="adj2" fmla="val 33661"/>
              </a:avLst>
            </a:prstGeom>
            <a:solidFill>
              <a:schemeClr val="tx2">
                <a:lumMod val="40000"/>
                <a:lumOff val="60000"/>
              </a:scheme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000" b="1" dirty="0">
                  <a:latin typeface="UTM Avo" panose="02040603050506020204" pitchFamily="18"/>
                </a:rPr>
                <a:t>BƯỚC 2</a:t>
              </a:r>
              <a:endParaRPr sz="2000" b="1" dirty="0">
                <a:latin typeface="UTM Avo" panose="02040603050506020204" pitchFamily="18"/>
              </a:endParaRPr>
            </a:p>
          </p:txBody>
        </p:sp>
      </p:grpSp>
      <p:grpSp>
        <p:nvGrpSpPr>
          <p:cNvPr id="14" name="Group 13">
            <a:extLst>
              <a:ext uri="{FF2B5EF4-FFF2-40B4-BE49-F238E27FC236}">
                <a16:creationId xmlns:a16="http://schemas.microsoft.com/office/drawing/2014/main" id="{B41C5538-6EFD-0259-921B-D66EEE4CE149}"/>
              </a:ext>
            </a:extLst>
          </p:cNvPr>
          <p:cNvGrpSpPr/>
          <p:nvPr/>
        </p:nvGrpSpPr>
        <p:grpSpPr>
          <a:xfrm>
            <a:off x="6435998" y="2963875"/>
            <a:ext cx="1745252" cy="3362151"/>
            <a:chOff x="6087082" y="1508054"/>
            <a:chExt cx="1745252" cy="3362151"/>
          </a:xfrm>
        </p:grpSpPr>
        <p:sp>
          <p:nvSpPr>
            <p:cNvPr id="15" name="Google Shape;248;p20">
              <a:extLst>
                <a:ext uri="{FF2B5EF4-FFF2-40B4-BE49-F238E27FC236}">
                  <a16:creationId xmlns:a16="http://schemas.microsoft.com/office/drawing/2014/main" id="{2C6BCAF9-D346-5EFE-0735-E12C1B66A01A}"/>
                </a:ext>
              </a:extLst>
            </p:cNvPr>
            <p:cNvSpPr/>
            <p:nvPr/>
          </p:nvSpPr>
          <p:spPr>
            <a:xfrm>
              <a:off x="6103276" y="1508054"/>
              <a:ext cx="1553525" cy="2623500"/>
            </a:xfrm>
            <a:prstGeom prst="round2DiagRect">
              <a:avLst>
                <a:gd name="adj1" fmla="val 16667"/>
                <a:gd name="adj2" fmla="val 0"/>
              </a:avLst>
            </a:prstGeom>
            <a:noFill/>
            <a:ln w="9525" cap="flat" cmpd="sng">
              <a:solidFill>
                <a:schemeClr val="accent1"/>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UTM Avo" panose="02040603050506020204" pitchFamily="18"/>
              </a:endParaRPr>
            </a:p>
          </p:txBody>
        </p:sp>
        <p:sp>
          <p:nvSpPr>
            <p:cNvPr id="16" name="Google Shape;249;p20">
              <a:extLst>
                <a:ext uri="{FF2B5EF4-FFF2-40B4-BE49-F238E27FC236}">
                  <a16:creationId xmlns:a16="http://schemas.microsoft.com/office/drawing/2014/main" id="{D91E8468-F8CB-4100-9B8E-07FAAA81B9F1}"/>
                </a:ext>
              </a:extLst>
            </p:cNvPr>
            <p:cNvSpPr/>
            <p:nvPr/>
          </p:nvSpPr>
          <p:spPr>
            <a:xfrm>
              <a:off x="6179476" y="1652529"/>
              <a:ext cx="1553525" cy="2623500"/>
            </a:xfrm>
            <a:prstGeom prst="round2DiagRect">
              <a:avLst>
                <a:gd name="adj1" fmla="val 16667"/>
                <a:gd name="adj2" fmla="val 0"/>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UTM Avo" panose="02040603050506020204" pitchFamily="18"/>
              </a:endParaRPr>
            </a:p>
          </p:txBody>
        </p:sp>
        <p:sp>
          <p:nvSpPr>
            <p:cNvPr id="17" name="TextBox 16">
              <a:extLst>
                <a:ext uri="{FF2B5EF4-FFF2-40B4-BE49-F238E27FC236}">
                  <a16:creationId xmlns:a16="http://schemas.microsoft.com/office/drawing/2014/main" id="{75998654-BB53-FEF7-05DC-6A7B964E2D6C}"/>
                </a:ext>
              </a:extLst>
            </p:cNvPr>
            <p:cNvSpPr txBox="1"/>
            <p:nvPr/>
          </p:nvSpPr>
          <p:spPr>
            <a:xfrm>
              <a:off x="6087082" y="1811934"/>
              <a:ext cx="1659035" cy="2335255"/>
            </a:xfrm>
            <a:prstGeom prst="rect">
              <a:avLst/>
            </a:prstGeom>
            <a:noFill/>
          </p:spPr>
          <p:txBody>
            <a:bodyPr wrap="square">
              <a:spAutoFit/>
            </a:bodyPr>
            <a:lstStyle/>
            <a:p>
              <a:pPr algn="ctr">
                <a:lnSpc>
                  <a:spcPct val="150000"/>
                </a:lnSpc>
              </a:pPr>
              <a:r>
                <a:rPr lang="vi-VN" sz="2000" dirty="0">
                  <a:solidFill>
                    <a:srgbClr val="000000"/>
                  </a:solidFill>
                  <a:effectLst/>
                  <a:latin typeface="UTM Avo" panose="02040603050506020204" pitchFamily="18"/>
                  <a:ea typeface="Times New Roman" panose="02020603050405020304" pitchFamily="18" charset="0"/>
                </a:rPr>
                <a:t>Xác định mục tiêu học tập hướng nghiệp.</a:t>
              </a:r>
              <a:endParaRPr lang="en-US" sz="2000" dirty="0">
                <a:latin typeface="UTM Avo" panose="02040603050506020204" pitchFamily="18"/>
              </a:endParaRPr>
            </a:p>
          </p:txBody>
        </p:sp>
        <p:sp>
          <p:nvSpPr>
            <p:cNvPr id="18" name="Google Shape;581;p39">
              <a:extLst>
                <a:ext uri="{FF2B5EF4-FFF2-40B4-BE49-F238E27FC236}">
                  <a16:creationId xmlns:a16="http://schemas.microsoft.com/office/drawing/2014/main" id="{7AD8C58F-327A-9B8A-0C68-F36966434986}"/>
                </a:ext>
              </a:extLst>
            </p:cNvPr>
            <p:cNvSpPr/>
            <p:nvPr/>
          </p:nvSpPr>
          <p:spPr>
            <a:xfrm>
              <a:off x="6087082" y="4392305"/>
              <a:ext cx="1745252" cy="477900"/>
            </a:xfrm>
            <a:prstGeom prst="round2DiagRect">
              <a:avLst>
                <a:gd name="adj1" fmla="val 16667"/>
                <a:gd name="adj2" fmla="val 33661"/>
              </a:avLst>
            </a:prstGeom>
            <a:solidFill>
              <a:schemeClr val="accent2">
                <a:lumMod val="40000"/>
                <a:lumOff val="60000"/>
              </a:scheme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000" b="1" dirty="0">
                  <a:latin typeface="UTM Avo" panose="02040603050506020204" pitchFamily="18"/>
                </a:rPr>
                <a:t>BƯỚC 3</a:t>
              </a:r>
              <a:endParaRPr sz="2000" b="1" dirty="0">
                <a:latin typeface="UTM Avo" panose="02040603050506020204" pitchFamily="18"/>
              </a:endParaRPr>
            </a:p>
          </p:txBody>
        </p:sp>
      </p:grpSp>
      <p:grpSp>
        <p:nvGrpSpPr>
          <p:cNvPr id="19" name="Group 18">
            <a:extLst>
              <a:ext uri="{FF2B5EF4-FFF2-40B4-BE49-F238E27FC236}">
                <a16:creationId xmlns:a16="http://schemas.microsoft.com/office/drawing/2014/main" id="{FA2E9BB1-3E76-9647-D206-76E904AB831F}"/>
              </a:ext>
            </a:extLst>
          </p:cNvPr>
          <p:cNvGrpSpPr/>
          <p:nvPr/>
        </p:nvGrpSpPr>
        <p:grpSpPr>
          <a:xfrm>
            <a:off x="8434136" y="2935676"/>
            <a:ext cx="2138045" cy="3390350"/>
            <a:chOff x="6270375" y="1493475"/>
            <a:chExt cx="2138045" cy="3390350"/>
          </a:xfrm>
        </p:grpSpPr>
        <p:sp>
          <p:nvSpPr>
            <p:cNvPr id="20" name="Google Shape;252;p20">
              <a:extLst>
                <a:ext uri="{FF2B5EF4-FFF2-40B4-BE49-F238E27FC236}">
                  <a16:creationId xmlns:a16="http://schemas.microsoft.com/office/drawing/2014/main" id="{F499E40A-E114-51A2-9DB9-CD081CCDCEF6}"/>
                </a:ext>
              </a:extLst>
            </p:cNvPr>
            <p:cNvSpPr/>
            <p:nvPr/>
          </p:nvSpPr>
          <p:spPr>
            <a:xfrm>
              <a:off x="6270375" y="1493475"/>
              <a:ext cx="2019775" cy="2623500"/>
            </a:xfrm>
            <a:prstGeom prst="round2DiagRect">
              <a:avLst>
                <a:gd name="adj1" fmla="val 16667"/>
                <a:gd name="adj2" fmla="val 0"/>
              </a:avLst>
            </a:prstGeom>
            <a:noFill/>
            <a:ln w="9525" cap="flat" cmpd="sng">
              <a:solidFill>
                <a:schemeClr val="accent1"/>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UTM Avo" panose="02040603050506020204" pitchFamily="18"/>
              </a:endParaRPr>
            </a:p>
          </p:txBody>
        </p:sp>
        <p:sp>
          <p:nvSpPr>
            <p:cNvPr id="21" name="Google Shape;255;p20">
              <a:extLst>
                <a:ext uri="{FF2B5EF4-FFF2-40B4-BE49-F238E27FC236}">
                  <a16:creationId xmlns:a16="http://schemas.microsoft.com/office/drawing/2014/main" id="{C0C70369-72CF-1EEB-D084-7936D62A82E0}"/>
                </a:ext>
              </a:extLst>
            </p:cNvPr>
            <p:cNvSpPr/>
            <p:nvPr/>
          </p:nvSpPr>
          <p:spPr>
            <a:xfrm>
              <a:off x="6346575" y="1637950"/>
              <a:ext cx="2019775" cy="2623500"/>
            </a:xfrm>
            <a:prstGeom prst="round2DiagRect">
              <a:avLst>
                <a:gd name="adj1" fmla="val 16667"/>
                <a:gd name="adj2" fmla="val 0"/>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UTM Avo" panose="02040603050506020204" pitchFamily="18"/>
              </a:endParaRPr>
            </a:p>
          </p:txBody>
        </p:sp>
        <p:sp>
          <p:nvSpPr>
            <p:cNvPr id="22" name="TextBox 21">
              <a:extLst>
                <a:ext uri="{FF2B5EF4-FFF2-40B4-BE49-F238E27FC236}">
                  <a16:creationId xmlns:a16="http://schemas.microsoft.com/office/drawing/2014/main" id="{668C9D86-A7E7-73CC-055E-13DFE7E243F8}"/>
                </a:ext>
              </a:extLst>
            </p:cNvPr>
            <p:cNvSpPr txBox="1"/>
            <p:nvPr/>
          </p:nvSpPr>
          <p:spPr>
            <a:xfrm>
              <a:off x="6292028" y="1797355"/>
              <a:ext cx="2116392" cy="2223109"/>
            </a:xfrm>
            <a:prstGeom prst="rect">
              <a:avLst/>
            </a:prstGeom>
            <a:noFill/>
          </p:spPr>
          <p:txBody>
            <a:bodyPr wrap="square">
              <a:spAutoFit/>
            </a:bodyPr>
            <a:lstStyle/>
            <a:p>
              <a:pPr algn="ctr">
                <a:lnSpc>
                  <a:spcPct val="150000"/>
                </a:lnSpc>
              </a:pPr>
              <a:r>
                <a:rPr lang="vi-VN" sz="1900" dirty="0">
                  <a:solidFill>
                    <a:srgbClr val="000000"/>
                  </a:solidFill>
                  <a:effectLst/>
                  <a:latin typeface="UTM Avo" panose="02040603050506020204" pitchFamily="18"/>
                  <a:ea typeface="Times New Roman" panose="02020603050405020304" pitchFamily="18" charset="0"/>
                </a:rPr>
                <a:t>Đề xuất biện pháp thực hiện kế hoạch học tập hướng nghiệp.</a:t>
              </a:r>
              <a:endParaRPr lang="en-US" sz="1900" dirty="0">
                <a:latin typeface="UTM Avo" panose="02040603050506020204" pitchFamily="18"/>
              </a:endParaRPr>
            </a:p>
          </p:txBody>
        </p:sp>
        <p:sp>
          <p:nvSpPr>
            <p:cNvPr id="23" name="Google Shape;581;p39">
              <a:extLst>
                <a:ext uri="{FF2B5EF4-FFF2-40B4-BE49-F238E27FC236}">
                  <a16:creationId xmlns:a16="http://schemas.microsoft.com/office/drawing/2014/main" id="{037C7C81-927E-ADAD-8B11-5CF3F714359C}"/>
                </a:ext>
              </a:extLst>
            </p:cNvPr>
            <p:cNvSpPr/>
            <p:nvPr/>
          </p:nvSpPr>
          <p:spPr>
            <a:xfrm>
              <a:off x="6477598" y="4405925"/>
              <a:ext cx="1745252" cy="477900"/>
            </a:xfrm>
            <a:prstGeom prst="round2DiagRect">
              <a:avLst>
                <a:gd name="adj1" fmla="val 16667"/>
                <a:gd name="adj2" fmla="val 33661"/>
              </a:avLst>
            </a:prstGeom>
            <a:solidFill>
              <a:srgbClr val="F6F38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000" b="1" dirty="0">
                  <a:latin typeface="UTM Avo" panose="02040603050506020204" pitchFamily="18"/>
                </a:rPr>
                <a:t>BƯỚC 4</a:t>
              </a:r>
              <a:endParaRPr sz="2000" b="1" dirty="0">
                <a:latin typeface="UTM Avo" panose="02040603050506020204" pitchFamily="18"/>
              </a:endParaRPr>
            </a:p>
          </p:txBody>
        </p:sp>
      </p:grpSp>
      <p:sp>
        <p:nvSpPr>
          <p:cNvPr id="24" name="TextBox 23">
            <a:extLst>
              <a:ext uri="{FF2B5EF4-FFF2-40B4-BE49-F238E27FC236}">
                <a16:creationId xmlns:a16="http://schemas.microsoft.com/office/drawing/2014/main" id="{BEEBD214-B46B-5479-9E7B-88006AB6E143}"/>
              </a:ext>
            </a:extLst>
          </p:cNvPr>
          <p:cNvSpPr txBox="1"/>
          <p:nvPr/>
        </p:nvSpPr>
        <p:spPr>
          <a:xfrm>
            <a:off x="779224" y="1530306"/>
            <a:ext cx="10357783" cy="593239"/>
          </a:xfrm>
          <a:prstGeom prst="rect">
            <a:avLst/>
          </a:prstGeom>
          <a:noFill/>
        </p:spPr>
        <p:txBody>
          <a:bodyPr wrap="square">
            <a:spAutoFit/>
          </a:bodyPr>
          <a:lstStyle/>
          <a:p>
            <a:pPr algn="ctr">
              <a:lnSpc>
                <a:spcPct val="150000"/>
              </a:lnSpc>
            </a:pPr>
            <a:r>
              <a:rPr lang="en-US" sz="2500" b="1" dirty="0" err="1">
                <a:latin typeface="UTM Avo" panose="02040603050506020204" pitchFamily="18"/>
                <a:ea typeface="Times New Roman" panose="02020603050405020304" pitchFamily="18" charset="0"/>
              </a:rPr>
              <a:t>Hoạt</a:t>
            </a:r>
            <a:r>
              <a:rPr lang="en-US" sz="2500" b="1" dirty="0">
                <a:latin typeface="UTM Avo" panose="02040603050506020204" pitchFamily="18"/>
                <a:ea typeface="Times New Roman" panose="02020603050405020304" pitchFamily="18" charset="0"/>
              </a:rPr>
              <a:t> </a:t>
            </a:r>
            <a:r>
              <a:rPr lang="en-US" sz="2500" b="1" dirty="0" err="1">
                <a:latin typeface="UTM Avo" panose="02040603050506020204" pitchFamily="18"/>
                <a:ea typeface="Times New Roman" panose="02020603050405020304" pitchFamily="18" charset="0"/>
              </a:rPr>
              <a:t>động</a:t>
            </a:r>
            <a:r>
              <a:rPr lang="en-US" sz="2500" b="1" dirty="0">
                <a:latin typeface="UTM Avo" panose="02040603050506020204" pitchFamily="18"/>
                <a:ea typeface="Times New Roman" panose="02020603050405020304" pitchFamily="18" charset="0"/>
              </a:rPr>
              <a:t> 2. </a:t>
            </a:r>
            <a:r>
              <a:rPr lang="en-US" sz="2500" b="1" dirty="0" err="1">
                <a:solidFill>
                  <a:srgbClr val="000000"/>
                </a:solidFill>
                <a:effectLst/>
                <a:latin typeface="UTM Avo" panose="02040603050506020204" pitchFamily="18"/>
                <a:ea typeface="Times New Roman" panose="02020603050405020304" pitchFamily="18" charset="0"/>
              </a:rPr>
              <a:t>Xây</a:t>
            </a:r>
            <a:r>
              <a:rPr lang="vi-VN" sz="2500" b="1" dirty="0">
                <a:solidFill>
                  <a:srgbClr val="000000"/>
                </a:solidFill>
                <a:effectLst/>
                <a:latin typeface="UTM Avo" panose="02040603050506020204" pitchFamily="18"/>
                <a:ea typeface="Times New Roman" panose="02020603050405020304" pitchFamily="18" charset="0"/>
              </a:rPr>
              <a:t> dựng kế hoạch học tập hướng nghiệp</a:t>
            </a:r>
            <a:endParaRPr lang="en-US" sz="2500" dirty="0">
              <a:latin typeface="UTM Avo" panose="02040603050506020204" pitchFamily="18"/>
            </a:endParaRPr>
          </a:p>
        </p:txBody>
      </p:sp>
    </p:spTree>
    <p:extLst>
      <p:ext uri="{BB962C8B-B14F-4D97-AF65-F5344CB8AC3E}">
        <p14:creationId xmlns:p14="http://schemas.microsoft.com/office/powerpoint/2010/main" val="2160007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arn(inVertic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barn(inVertical)">
                                      <p:cBhvr>
                                        <p:cTn id="2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D625B01-4EED-A1BF-7813-23846C6E0234}"/>
              </a:ext>
            </a:extLst>
          </p:cNvPr>
          <p:cNvSpPr txBox="1"/>
          <p:nvPr/>
        </p:nvSpPr>
        <p:spPr>
          <a:xfrm>
            <a:off x="6193144" y="1481607"/>
            <a:ext cx="4875908" cy="1947393"/>
          </a:xfrm>
          <a:prstGeom prst="rect">
            <a:avLst/>
          </a:prstGeom>
          <a:noFill/>
        </p:spPr>
        <p:txBody>
          <a:bodyPr wrap="square">
            <a:spAutoFit/>
          </a:bodyPr>
          <a:lstStyle/>
          <a:p>
            <a:pPr algn="ctr">
              <a:lnSpc>
                <a:spcPct val="150000"/>
              </a:lnSpc>
              <a:spcBef>
                <a:spcPts val="100"/>
              </a:spcBef>
              <a:spcAft>
                <a:spcPts val="100"/>
              </a:spcAft>
            </a:pPr>
            <a:r>
              <a:rPr lang="vi-VN" sz="2800" b="1" dirty="0">
                <a:solidFill>
                  <a:srgbClr val="000000"/>
                </a:solidFill>
                <a:effectLst/>
                <a:latin typeface="UTM Avo" panose="02040603050506020204" pitchFamily="18"/>
                <a:ea typeface="Times New Roman" panose="02020603050405020304" pitchFamily="18" charset="0"/>
              </a:rPr>
              <a:t>Hãy xây dựng kế hoạch học tập hướng nghiệp cho bản thân.</a:t>
            </a:r>
            <a:endParaRPr lang="en-US" sz="2800" b="1" dirty="0">
              <a:effectLst/>
              <a:latin typeface="UTM Avo" panose="02040603050506020204" pitchFamily="18"/>
              <a:ea typeface="Calibri" panose="020F0502020204030204" pitchFamily="34" charset="0"/>
            </a:endParaRPr>
          </a:p>
        </p:txBody>
      </p:sp>
      <p:pic>
        <p:nvPicPr>
          <p:cNvPr id="11" name="Picture 10">
            <a:extLst>
              <a:ext uri="{FF2B5EF4-FFF2-40B4-BE49-F238E27FC236}">
                <a16:creationId xmlns:a16="http://schemas.microsoft.com/office/drawing/2014/main" id="{FE078C71-0A7D-34A8-AC55-BE161A22DC42}"/>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646706" y="1677434"/>
            <a:ext cx="5160475" cy="5013633"/>
          </a:xfrm>
          <a:prstGeom prst="rect">
            <a:avLst/>
          </a:prstGeom>
        </p:spPr>
      </p:pic>
      <p:sp>
        <p:nvSpPr>
          <p:cNvPr id="12" name="Freeform 13">
            <a:extLst>
              <a:ext uri="{FF2B5EF4-FFF2-40B4-BE49-F238E27FC236}">
                <a16:creationId xmlns:a16="http://schemas.microsoft.com/office/drawing/2014/main" id="{A2CB6E51-2013-738A-C683-3A74CDD4C9A8}"/>
              </a:ext>
            </a:extLst>
          </p:cNvPr>
          <p:cNvSpPr/>
          <p:nvPr/>
        </p:nvSpPr>
        <p:spPr>
          <a:xfrm>
            <a:off x="7193325" y="3730977"/>
            <a:ext cx="3348886" cy="3127023"/>
          </a:xfrm>
          <a:custGeom>
            <a:avLst/>
            <a:gdLst/>
            <a:ahLst/>
            <a:cxnLst/>
            <a:rect l="l" t="t" r="r" b="b"/>
            <a:pathLst>
              <a:path w="3348886" h="3127023">
                <a:moveTo>
                  <a:pt x="0" y="0"/>
                </a:moveTo>
                <a:lnTo>
                  <a:pt x="3348886" y="0"/>
                </a:lnTo>
                <a:lnTo>
                  <a:pt x="3348886" y="3127023"/>
                </a:lnTo>
                <a:lnTo>
                  <a:pt x="0" y="3127023"/>
                </a:lnTo>
                <a:lnTo>
                  <a:pt x="0" y="0"/>
                </a:lnTo>
                <a:close/>
              </a:path>
            </a:pathLst>
          </a:custGeom>
          <a:blipFill>
            <a:blip r:embed="rId5"/>
            <a:stretch>
              <a:fillRect/>
            </a:stretch>
          </a:blipFill>
        </p:spPr>
        <p:txBody>
          <a:bodyPr/>
          <a:lstStyle/>
          <a:p>
            <a:endParaRPr lang="en-US">
              <a:latin typeface="UTM Avo" panose="02040603050506020204" pitchFamily="18"/>
            </a:endParaRPr>
          </a:p>
        </p:txBody>
      </p:sp>
    </p:spTree>
    <p:extLst>
      <p:ext uri="{BB962C8B-B14F-4D97-AF65-F5344CB8AC3E}">
        <p14:creationId xmlns:p14="http://schemas.microsoft.com/office/powerpoint/2010/main" val="1383810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14" presetClass="entr" presetSubtype="1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randombar(horizontal)">
                                      <p:cBhvr>
                                        <p:cTn id="10" dur="500"/>
                                        <p:tgtEl>
                                          <p:spTgt spid="12"/>
                                        </p:tgtEl>
                                      </p:cBhvr>
                                    </p:animEffect>
                                  </p:childTnLst>
                                </p:cTn>
                              </p:par>
                              <p:par>
                                <p:cTn id="11" presetID="14" presetClass="entr" presetSubtype="1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randombar(horizontal)">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4A00C-681A-99A5-CA1B-F8277E6F9969}"/>
              </a:ext>
            </a:extLst>
          </p:cNvPr>
          <p:cNvSpPr txBox="1"/>
          <p:nvPr/>
        </p:nvSpPr>
        <p:spPr>
          <a:xfrm>
            <a:off x="5468853" y="2692137"/>
            <a:ext cx="4692316" cy="2433680"/>
          </a:xfrm>
          <a:prstGeom prst="rect">
            <a:avLst/>
          </a:prstGeom>
          <a:noFill/>
        </p:spPr>
        <p:txBody>
          <a:bodyPr wrap="square">
            <a:spAutoFit/>
          </a:bodyPr>
          <a:lstStyle/>
          <a:p>
            <a:pPr marL="342900" indent="-342900">
              <a:lnSpc>
                <a:spcPct val="150000"/>
              </a:lnSpc>
              <a:spcBef>
                <a:spcPts val="100"/>
              </a:spcBef>
              <a:spcAft>
                <a:spcPts val="100"/>
              </a:spcAft>
              <a:buFont typeface="Wingdings" panose="05000000000000000000" pitchFamily="2" charset="2"/>
              <a:buChar char="§"/>
            </a:pPr>
            <a:r>
              <a:rPr lang="vi-VN" sz="2600" dirty="0">
                <a:solidFill>
                  <a:srgbClr val="000000"/>
                </a:solidFill>
                <a:effectLst/>
                <a:latin typeface="UTM Avo" panose="02040603050506020204" pitchFamily="18"/>
                <a:ea typeface="Times New Roman" panose="02020603050405020304" pitchFamily="18" charset="0"/>
              </a:rPr>
              <a:t>Em học được điều gì qua những kế hoạch đó?</a:t>
            </a:r>
            <a:endParaRPr lang="en-US" sz="2600" dirty="0">
              <a:effectLst/>
              <a:latin typeface="UTM Avo" panose="02040603050506020204" pitchFamily="18"/>
              <a:ea typeface="Calibri" panose="020F0502020204030204" pitchFamily="34" charset="0"/>
            </a:endParaRPr>
          </a:p>
          <a:p>
            <a:pPr marL="342900" indent="-342900">
              <a:lnSpc>
                <a:spcPct val="150000"/>
              </a:lnSpc>
              <a:spcBef>
                <a:spcPts val="100"/>
              </a:spcBef>
              <a:spcAft>
                <a:spcPts val="100"/>
              </a:spcAft>
              <a:buFont typeface="Wingdings" panose="05000000000000000000" pitchFamily="2" charset="2"/>
              <a:buChar char="§"/>
            </a:pPr>
            <a:r>
              <a:rPr lang="vi-VN" sz="2600" dirty="0">
                <a:solidFill>
                  <a:srgbClr val="000000"/>
                </a:solidFill>
                <a:effectLst/>
                <a:latin typeface="UTM Avo" panose="02040603050506020204" pitchFamily="18"/>
                <a:ea typeface="Times New Roman" panose="02020603050405020304" pitchFamily="18" charset="0"/>
              </a:rPr>
              <a:t>Tự điều chỉnh, hoàn thiện kế hoạch cá nhân.</a:t>
            </a:r>
            <a:endParaRPr lang="en-US" sz="2600" dirty="0">
              <a:effectLst/>
              <a:latin typeface="UTM Avo" panose="02040603050506020204" pitchFamily="18"/>
              <a:ea typeface="Calibri" panose="020F0502020204030204" pitchFamily="34" charset="0"/>
            </a:endParaRPr>
          </a:p>
        </p:txBody>
      </p:sp>
      <p:pic>
        <p:nvPicPr>
          <p:cNvPr id="3" name="Picture 35">
            <a:extLst>
              <a:ext uri="{FF2B5EF4-FFF2-40B4-BE49-F238E27FC236}">
                <a16:creationId xmlns:a16="http://schemas.microsoft.com/office/drawing/2014/main" id="{386CEB8E-6B9C-FA94-E83A-1741DDA09AF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738128" y="1556515"/>
            <a:ext cx="2153765" cy="1135622"/>
          </a:xfrm>
          <a:prstGeom prst="rect">
            <a:avLst/>
          </a:prstGeom>
        </p:spPr>
      </p:pic>
      <p:sp>
        <p:nvSpPr>
          <p:cNvPr id="4" name="Freeform 12">
            <a:extLst>
              <a:ext uri="{FF2B5EF4-FFF2-40B4-BE49-F238E27FC236}">
                <a16:creationId xmlns:a16="http://schemas.microsoft.com/office/drawing/2014/main" id="{016D0C77-D44E-96A4-A2FA-153F1B3EB62B}"/>
              </a:ext>
            </a:extLst>
          </p:cNvPr>
          <p:cNvSpPr/>
          <p:nvPr/>
        </p:nvSpPr>
        <p:spPr>
          <a:xfrm>
            <a:off x="569607" y="2851485"/>
            <a:ext cx="4555845" cy="4006516"/>
          </a:xfrm>
          <a:custGeom>
            <a:avLst/>
            <a:gdLst/>
            <a:ahLst/>
            <a:cxnLst/>
            <a:rect l="l" t="t" r="r" b="b"/>
            <a:pathLst>
              <a:path w="3113148" h="1723906">
                <a:moveTo>
                  <a:pt x="0" y="0"/>
                </a:moveTo>
                <a:lnTo>
                  <a:pt x="3113148" y="0"/>
                </a:lnTo>
                <a:lnTo>
                  <a:pt x="3113148" y="1723905"/>
                </a:lnTo>
                <a:lnTo>
                  <a:pt x="0" y="172390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2600">
              <a:latin typeface="UTM Avo" panose="02040603050506020204" pitchFamily="18"/>
            </a:endParaRPr>
          </a:p>
        </p:txBody>
      </p:sp>
    </p:spTree>
    <p:extLst>
      <p:ext uri="{BB962C8B-B14F-4D97-AF65-F5344CB8AC3E}">
        <p14:creationId xmlns:p14="http://schemas.microsoft.com/office/powerpoint/2010/main" val="188699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par>
                                <p:cTn id="11" presetID="14" presetClass="entr" presetSubtype="1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129B718-E4F0-3212-F330-70C42C4D3C24}"/>
              </a:ext>
            </a:extLst>
          </p:cNvPr>
          <p:cNvSpPr txBox="1"/>
          <p:nvPr/>
        </p:nvSpPr>
        <p:spPr>
          <a:xfrm>
            <a:off x="5754009" y="1654618"/>
            <a:ext cx="4700448" cy="3473067"/>
          </a:xfrm>
          <a:prstGeom prst="rect">
            <a:avLst/>
          </a:prstGeom>
          <a:noFill/>
        </p:spPr>
        <p:txBody>
          <a:bodyPr wrap="square">
            <a:spAutoFit/>
          </a:bodyPr>
          <a:lstStyle/>
          <a:p>
            <a:pPr marL="342900" marR="0" lvl="0" indent="-342900" defTabSz="914400" rtl="0" eaLnBrk="1" fontAlgn="auto" latinLnBrk="0" hangingPunct="1">
              <a:lnSpc>
                <a:spcPct val="150000"/>
              </a:lnSpc>
              <a:spcBef>
                <a:spcPts val="100"/>
              </a:spcBef>
              <a:spcAft>
                <a:spcPts val="100"/>
              </a:spcAft>
              <a:buClr>
                <a:srgbClr val="000000"/>
              </a:buClr>
              <a:buSzTx/>
              <a:buFont typeface="Wingdings" panose="05000000000000000000" pitchFamily="2" charset="2"/>
              <a:buChar char="§"/>
              <a:tabLst/>
              <a:defRPr/>
            </a:pPr>
            <a:r>
              <a:rPr kumimoji="0" lang="vi-VN" sz="2500" b="0"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a:sym typeface="Arial"/>
              </a:rPr>
              <a:t>Việc lập được kế hoạch học tập hướng nghiệp cung cấp cho chúng ta một “tấm bản đồ” để định hướng nghề nghiệp tương lai rõ ràng, có mục đích.</a:t>
            </a:r>
            <a:endParaRPr kumimoji="0" lang="en-US" sz="2500" b="0" i="0" u="none" strike="noStrike" kern="0" cap="none" spc="0" normalizeH="0" baseline="0" noProof="0" dirty="0">
              <a:ln>
                <a:noFill/>
              </a:ln>
              <a:solidFill>
                <a:srgbClr val="000000"/>
              </a:solidFill>
              <a:effectLst/>
              <a:uLnTx/>
              <a:uFillTx/>
              <a:latin typeface="UTM Avo" panose="02040603050506020204" pitchFamily="18"/>
              <a:ea typeface="Calibri" panose="020F0502020204030204" pitchFamily="34" charset="0"/>
              <a:cs typeface="Arial"/>
              <a:sym typeface="Arial"/>
            </a:endParaRPr>
          </a:p>
        </p:txBody>
      </p:sp>
      <p:grpSp>
        <p:nvGrpSpPr>
          <p:cNvPr id="6" name="Group 5">
            <a:extLst>
              <a:ext uri="{FF2B5EF4-FFF2-40B4-BE49-F238E27FC236}">
                <a16:creationId xmlns:a16="http://schemas.microsoft.com/office/drawing/2014/main" id="{19E03966-173F-8816-1F3E-49251530AE91}"/>
              </a:ext>
            </a:extLst>
          </p:cNvPr>
          <p:cNvGrpSpPr/>
          <p:nvPr/>
        </p:nvGrpSpPr>
        <p:grpSpPr>
          <a:xfrm flipH="1">
            <a:off x="653716" y="2839452"/>
            <a:ext cx="4907088" cy="4146661"/>
            <a:chOff x="5134449" y="1449709"/>
            <a:chExt cx="4085751" cy="3803857"/>
          </a:xfrm>
        </p:grpSpPr>
        <p:sp>
          <p:nvSpPr>
            <p:cNvPr id="7" name="Freeform 4">
              <a:extLst>
                <a:ext uri="{FF2B5EF4-FFF2-40B4-BE49-F238E27FC236}">
                  <a16:creationId xmlns:a16="http://schemas.microsoft.com/office/drawing/2014/main" id="{A11B2A5A-1C55-2EC5-B19C-9A8A8161B985}"/>
                </a:ext>
              </a:extLst>
            </p:cNvPr>
            <p:cNvSpPr/>
            <p:nvPr/>
          </p:nvSpPr>
          <p:spPr>
            <a:xfrm>
              <a:off x="5134449" y="1449709"/>
              <a:ext cx="4085751" cy="3803857"/>
            </a:xfrm>
            <a:custGeom>
              <a:avLst/>
              <a:gdLst/>
              <a:ahLst/>
              <a:cxnLst/>
              <a:rect l="l" t="t" r="r" b="b"/>
              <a:pathLst>
                <a:path w="5579390" h="4114800">
                  <a:moveTo>
                    <a:pt x="0" y="0"/>
                  </a:moveTo>
                  <a:lnTo>
                    <a:pt x="5579390" y="0"/>
                  </a:lnTo>
                  <a:lnTo>
                    <a:pt x="557939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500">
                <a:latin typeface="UTM Avo" panose="02040603050506020204" pitchFamily="18"/>
              </a:endParaRPr>
            </a:p>
          </p:txBody>
        </p:sp>
        <p:sp>
          <p:nvSpPr>
            <p:cNvPr id="8" name="Freeform: Shape 7">
              <a:extLst>
                <a:ext uri="{FF2B5EF4-FFF2-40B4-BE49-F238E27FC236}">
                  <a16:creationId xmlns:a16="http://schemas.microsoft.com/office/drawing/2014/main" id="{EFC4D742-F0E0-B509-7558-2363263B71B3}"/>
                </a:ext>
              </a:extLst>
            </p:cNvPr>
            <p:cNvSpPr/>
            <p:nvPr/>
          </p:nvSpPr>
          <p:spPr>
            <a:xfrm>
              <a:off x="7992533" y="1955800"/>
              <a:ext cx="1066800" cy="1312333"/>
            </a:xfrm>
            <a:custGeom>
              <a:avLst/>
              <a:gdLst>
                <a:gd name="connsiteX0" fmla="*/ 67734 w 1066800"/>
                <a:gd name="connsiteY0" fmla="*/ 33867 h 1312333"/>
                <a:gd name="connsiteX1" fmla="*/ 1049867 w 1066800"/>
                <a:gd name="connsiteY1" fmla="*/ 127000 h 1312333"/>
                <a:gd name="connsiteX2" fmla="*/ 1066800 w 1066800"/>
                <a:gd name="connsiteY2" fmla="*/ 1159933 h 1312333"/>
                <a:gd name="connsiteX3" fmla="*/ 558800 w 1066800"/>
                <a:gd name="connsiteY3" fmla="*/ 1312333 h 1312333"/>
                <a:gd name="connsiteX4" fmla="*/ 0 w 1066800"/>
                <a:gd name="connsiteY4" fmla="*/ 50800 h 1312333"/>
                <a:gd name="connsiteX5" fmla="*/ 127000 w 1066800"/>
                <a:gd name="connsiteY5" fmla="*/ 0 h 1312333"/>
                <a:gd name="connsiteX6" fmla="*/ 67734 w 1066800"/>
                <a:gd name="connsiteY6" fmla="*/ 33867 h 131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6800" h="1312333">
                  <a:moveTo>
                    <a:pt x="67734" y="33867"/>
                  </a:moveTo>
                  <a:lnTo>
                    <a:pt x="1049867" y="127000"/>
                  </a:lnTo>
                  <a:lnTo>
                    <a:pt x="1066800" y="1159933"/>
                  </a:lnTo>
                  <a:lnTo>
                    <a:pt x="558800" y="1312333"/>
                  </a:lnTo>
                  <a:lnTo>
                    <a:pt x="0" y="50800"/>
                  </a:lnTo>
                  <a:lnTo>
                    <a:pt x="127000" y="0"/>
                  </a:lnTo>
                  <a:lnTo>
                    <a:pt x="67734" y="33867"/>
                  </a:lnTo>
                  <a:close/>
                </a:path>
              </a:pathLst>
            </a:custGeom>
            <a:solidFill>
              <a:srgbClr val="FFF0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00">
                <a:latin typeface="UTM Avo" panose="02040603050506020204" pitchFamily="18"/>
              </a:endParaRPr>
            </a:p>
          </p:txBody>
        </p:sp>
      </p:grpSp>
    </p:spTree>
    <p:extLst>
      <p:ext uri="{BB962C8B-B14F-4D97-AF65-F5344CB8AC3E}">
        <p14:creationId xmlns:p14="http://schemas.microsoft.com/office/powerpoint/2010/main" val="1737951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anim calcmode="lin" valueType="num">
                                      <p:cBhvr>
                                        <p:cTn id="13" dur="500" fill="hold"/>
                                        <p:tgtEl>
                                          <p:spTgt spid="6"/>
                                        </p:tgtEl>
                                        <p:attrNameLst>
                                          <p:attrName>ppt_x</p:attrName>
                                        </p:attrNameLst>
                                      </p:cBhvr>
                                      <p:tavLst>
                                        <p:tav tm="0">
                                          <p:val>
                                            <p:strVal val="#ppt_x"/>
                                          </p:val>
                                        </p:tav>
                                        <p:tav tm="100000">
                                          <p:val>
                                            <p:strVal val="#ppt_x"/>
                                          </p:val>
                                        </p:tav>
                                      </p:tavLst>
                                    </p:anim>
                                    <p:anim calcmode="lin" valueType="num">
                                      <p:cBhvr>
                                        <p:cTn id="14"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DD3C0F5-544E-EE57-CDA3-CA76219DA637}"/>
              </a:ext>
            </a:extLst>
          </p:cNvPr>
          <p:cNvSpPr txBox="1"/>
          <p:nvPr/>
        </p:nvSpPr>
        <p:spPr>
          <a:xfrm>
            <a:off x="1519697" y="1615375"/>
            <a:ext cx="9152606" cy="1250535"/>
          </a:xfrm>
          <a:prstGeom prst="rect">
            <a:avLst/>
          </a:prstGeom>
          <a:noFill/>
        </p:spPr>
        <p:txBody>
          <a:bodyPr wrap="square">
            <a:spAutoFit/>
          </a:bodyPr>
          <a:lstStyle/>
          <a:p>
            <a:pPr marL="342900" marR="0" lvl="0" indent="-342900" algn="just" defTabSz="914400" rtl="0" eaLnBrk="1" fontAlgn="auto" latinLnBrk="0" hangingPunct="1">
              <a:lnSpc>
                <a:spcPct val="150000"/>
              </a:lnSpc>
              <a:spcBef>
                <a:spcPts val="100"/>
              </a:spcBef>
              <a:spcAft>
                <a:spcPts val="100"/>
              </a:spcAft>
              <a:buClr>
                <a:srgbClr val="000000"/>
              </a:buClr>
              <a:buSzTx/>
              <a:buFont typeface="Wingdings" panose="05000000000000000000" pitchFamily="2" charset="2"/>
              <a:buChar char="§"/>
              <a:tabLst/>
              <a:defRPr/>
            </a:pPr>
            <a:r>
              <a:rPr kumimoji="0" lang="vi-VN" sz="2700" b="0"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a:sym typeface="Arial"/>
              </a:rPr>
              <a:t>Để định hướng nghề nghiệp hiệu quả, chúng ta cần kiên trì thực hiện kế hoạch đã lập.</a:t>
            </a:r>
            <a:endParaRPr kumimoji="0" lang="en-US" sz="2700" b="0" i="0" u="none" strike="noStrike" kern="0" cap="none" spc="0" normalizeH="0" baseline="0" noProof="0" dirty="0">
              <a:ln>
                <a:noFill/>
              </a:ln>
              <a:solidFill>
                <a:srgbClr val="000000"/>
              </a:solidFill>
              <a:effectLst/>
              <a:uLnTx/>
              <a:uFillTx/>
              <a:latin typeface="UTM Avo" panose="02040603050506020204" pitchFamily="18"/>
              <a:ea typeface="Calibri" panose="020F0502020204030204" pitchFamily="34" charset="0"/>
              <a:cs typeface="Arial"/>
              <a:sym typeface="Arial"/>
            </a:endParaRPr>
          </a:p>
        </p:txBody>
      </p:sp>
      <p:sp>
        <p:nvSpPr>
          <p:cNvPr id="3" name="Freeform 2">
            <a:extLst>
              <a:ext uri="{FF2B5EF4-FFF2-40B4-BE49-F238E27FC236}">
                <a16:creationId xmlns:a16="http://schemas.microsoft.com/office/drawing/2014/main" id="{D1C66643-4C22-59B0-AD2F-999AF3909030}"/>
              </a:ext>
            </a:extLst>
          </p:cNvPr>
          <p:cNvSpPr/>
          <p:nvPr/>
        </p:nvSpPr>
        <p:spPr>
          <a:xfrm>
            <a:off x="7541570" y="3597442"/>
            <a:ext cx="2497667" cy="2306444"/>
          </a:xfrm>
          <a:custGeom>
            <a:avLst/>
            <a:gdLst/>
            <a:ahLst/>
            <a:cxnLst/>
            <a:rect l="l" t="t" r="r" b="b"/>
            <a:pathLst>
              <a:path w="4064878" h="2850495">
                <a:moveTo>
                  <a:pt x="0" y="0"/>
                </a:moveTo>
                <a:lnTo>
                  <a:pt x="4064877" y="0"/>
                </a:lnTo>
                <a:lnTo>
                  <a:pt x="4064877" y="2850496"/>
                </a:lnTo>
                <a:lnTo>
                  <a:pt x="0" y="2850496"/>
                </a:lnTo>
                <a:lnTo>
                  <a:pt x="0" y="0"/>
                </a:lnTo>
                <a:close/>
              </a:path>
            </a:pathLst>
          </a:custGeom>
          <a:blipFill>
            <a:blip r:embed="rId3"/>
            <a:stretch>
              <a:fillRect/>
            </a:stretch>
          </a:blipFill>
        </p:spPr>
        <p:txBody>
          <a:bodyPr/>
          <a:lstStyle/>
          <a:p>
            <a:pPr>
              <a:lnSpc>
                <a:spcPct val="150000"/>
              </a:lnSpc>
            </a:pPr>
            <a:endParaRPr lang="en-US" sz="2700">
              <a:latin typeface="UTM Avo" panose="02040603050506020204" pitchFamily="18"/>
            </a:endParaRPr>
          </a:p>
        </p:txBody>
      </p:sp>
      <p:sp>
        <p:nvSpPr>
          <p:cNvPr id="4" name="Freeform 8">
            <a:extLst>
              <a:ext uri="{FF2B5EF4-FFF2-40B4-BE49-F238E27FC236}">
                <a16:creationId xmlns:a16="http://schemas.microsoft.com/office/drawing/2014/main" id="{D51DFFAF-0BA0-0643-A4E9-469310AA1F1E}"/>
              </a:ext>
            </a:extLst>
          </p:cNvPr>
          <p:cNvSpPr/>
          <p:nvPr/>
        </p:nvSpPr>
        <p:spPr>
          <a:xfrm>
            <a:off x="747667" y="3597442"/>
            <a:ext cx="4859049" cy="3207154"/>
          </a:xfrm>
          <a:custGeom>
            <a:avLst/>
            <a:gdLst/>
            <a:ahLst/>
            <a:cxnLst/>
            <a:rect l="l" t="t" r="r" b="b"/>
            <a:pathLst>
              <a:path w="3850664" h="2661772">
                <a:moveTo>
                  <a:pt x="0" y="0"/>
                </a:moveTo>
                <a:lnTo>
                  <a:pt x="3850664" y="0"/>
                </a:lnTo>
                <a:lnTo>
                  <a:pt x="3850664" y="2661772"/>
                </a:lnTo>
                <a:lnTo>
                  <a:pt x="0" y="266177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a:lnSpc>
                <a:spcPct val="150000"/>
              </a:lnSpc>
            </a:pPr>
            <a:endParaRPr lang="en-US" sz="2700">
              <a:latin typeface="UTM Avo" panose="02040603050506020204" pitchFamily="18"/>
            </a:endParaRPr>
          </a:p>
        </p:txBody>
      </p:sp>
    </p:spTree>
    <p:extLst>
      <p:ext uri="{BB962C8B-B14F-4D97-AF65-F5344CB8AC3E}">
        <p14:creationId xmlns:p14="http://schemas.microsoft.com/office/powerpoint/2010/main" val="2132919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par>
                                <p:cTn id="11" presetID="14" presetClass="entr" presetSubtype="1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471E2CE-5F32-ECCC-6A8C-79EA9DB93CE1}"/>
              </a:ext>
            </a:extLst>
          </p:cNvPr>
          <p:cNvPicPr>
            <a:picLocks noChangeAspect="1"/>
          </p:cNvPicPr>
          <p:nvPr/>
        </p:nvPicPr>
        <p:blipFill>
          <a:blip r:embed="rId4"/>
          <a:stretch>
            <a:fillRect/>
          </a:stretch>
        </p:blipFill>
        <p:spPr>
          <a:xfrm>
            <a:off x="4643358" y="3121730"/>
            <a:ext cx="2905284" cy="1607348"/>
          </a:xfrm>
          <a:prstGeom prst="rect">
            <a:avLst/>
          </a:prstGeom>
        </p:spPr>
      </p:pic>
    </p:spTree>
    <p:extLst>
      <p:ext uri="{BB962C8B-B14F-4D97-AF65-F5344CB8AC3E}">
        <p14:creationId xmlns:p14="http://schemas.microsoft.com/office/powerpoint/2010/main" val="24773568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Shape 233"/>
        <p:cNvGrpSpPr/>
        <p:nvPr/>
      </p:nvGrpSpPr>
      <p:grpSpPr>
        <a:xfrm>
          <a:off x="0" y="0"/>
          <a:ext cx="0" cy="0"/>
          <a:chOff x="0" y="0"/>
          <a:chExt cx="0" cy="0"/>
        </a:xfrm>
      </p:grpSpPr>
      <p:pic>
        <p:nvPicPr>
          <p:cNvPr id="234" name="Google Shape;234;p1"/>
          <p:cNvPicPr preferRelativeResize="0"/>
          <p:nvPr/>
        </p:nvPicPr>
        <p:blipFill rotWithShape="1">
          <a:blip r:embed="rId3">
            <a:alphaModFix/>
          </a:blip>
          <a:srcRect l="19098" r="5935" b="68133"/>
          <a:stretch/>
        </p:blipFill>
        <p:spPr>
          <a:xfrm>
            <a:off x="1" y="4849770"/>
            <a:ext cx="12192000" cy="2008231"/>
          </a:xfrm>
          <a:prstGeom prst="rect">
            <a:avLst/>
          </a:prstGeom>
          <a:noFill/>
          <a:ln>
            <a:noFill/>
          </a:ln>
        </p:spPr>
      </p:pic>
      <p:grpSp>
        <p:nvGrpSpPr>
          <p:cNvPr id="235" name="Google Shape;235;p1"/>
          <p:cNvGrpSpPr/>
          <p:nvPr/>
        </p:nvGrpSpPr>
        <p:grpSpPr>
          <a:xfrm>
            <a:off x="5681143" y="1007096"/>
            <a:ext cx="6009343" cy="5395472"/>
            <a:chOff x="0" y="-38100"/>
            <a:chExt cx="2374061" cy="2131544"/>
          </a:xfrm>
        </p:grpSpPr>
        <p:sp>
          <p:nvSpPr>
            <p:cNvPr id="236" name="Google Shape;236;p1"/>
            <p:cNvSpPr/>
            <p:nvPr/>
          </p:nvSpPr>
          <p:spPr>
            <a:xfrm>
              <a:off x="0" y="0"/>
              <a:ext cx="2374061" cy="2093444"/>
            </a:xfrm>
            <a:custGeom>
              <a:avLst/>
              <a:gdLst/>
              <a:ahLst/>
              <a:cxnLst/>
              <a:rect l="l" t="t" r="r" b="b"/>
              <a:pathLst>
                <a:path w="2374061" h="2093444" extrusionOk="0">
                  <a:moveTo>
                    <a:pt x="43803" y="0"/>
                  </a:moveTo>
                  <a:lnTo>
                    <a:pt x="2330258" y="0"/>
                  </a:lnTo>
                  <a:cubicBezTo>
                    <a:pt x="2354450" y="0"/>
                    <a:pt x="2374061" y="19611"/>
                    <a:pt x="2374061" y="43803"/>
                  </a:cubicBezTo>
                  <a:lnTo>
                    <a:pt x="2374061" y="2049642"/>
                  </a:lnTo>
                  <a:cubicBezTo>
                    <a:pt x="2374061" y="2061259"/>
                    <a:pt x="2369446" y="2072400"/>
                    <a:pt x="2361231" y="2080615"/>
                  </a:cubicBezTo>
                  <a:cubicBezTo>
                    <a:pt x="2353017" y="2088829"/>
                    <a:pt x="2341875" y="2093444"/>
                    <a:pt x="2330258" y="2093444"/>
                  </a:cubicBezTo>
                  <a:lnTo>
                    <a:pt x="43803" y="2093444"/>
                  </a:lnTo>
                  <a:cubicBezTo>
                    <a:pt x="32185" y="2093444"/>
                    <a:pt x="21044" y="2088829"/>
                    <a:pt x="12830" y="2080615"/>
                  </a:cubicBezTo>
                  <a:cubicBezTo>
                    <a:pt x="4615" y="2072400"/>
                    <a:pt x="0" y="2061259"/>
                    <a:pt x="0" y="2049642"/>
                  </a:cubicBezTo>
                  <a:lnTo>
                    <a:pt x="0" y="43803"/>
                  </a:lnTo>
                  <a:cubicBezTo>
                    <a:pt x="0" y="32185"/>
                    <a:pt x="4615" y="21044"/>
                    <a:pt x="12830" y="12830"/>
                  </a:cubicBezTo>
                  <a:cubicBezTo>
                    <a:pt x="21044" y="4615"/>
                    <a:pt x="32185" y="0"/>
                    <a:pt x="43803" y="0"/>
                  </a:cubicBezTo>
                  <a:close/>
                </a:path>
              </a:pathLst>
            </a:custGeom>
            <a:solidFill>
              <a:srgbClr val="FFDC96"/>
            </a:solidFill>
            <a:ln>
              <a:noFill/>
            </a:ln>
          </p:spPr>
          <p:txBody>
            <a:bodyPr spcFirstLastPara="1" wrap="square" lIns="91425" tIns="91425" rIns="91425" bIns="91425" anchor="ctr" anchorCtr="0">
              <a:noAutofit/>
            </a:bodyPr>
            <a:lstStyle/>
            <a:p>
              <a:pPr defTabSz="1219170">
                <a:buClr>
                  <a:srgbClr val="000000"/>
                </a:buClr>
              </a:pPr>
              <a:endParaRPr sz="1400" kern="0">
                <a:solidFill>
                  <a:srgbClr val="000000"/>
                </a:solidFill>
                <a:latin typeface="Arial"/>
                <a:cs typeface="Arial"/>
                <a:sym typeface="Arial"/>
              </a:endParaRPr>
            </a:p>
          </p:txBody>
        </p:sp>
        <p:sp>
          <p:nvSpPr>
            <p:cNvPr id="237" name="Google Shape;237;p1"/>
            <p:cNvSpPr txBox="1"/>
            <p:nvPr/>
          </p:nvSpPr>
          <p:spPr>
            <a:xfrm>
              <a:off x="0" y="-38100"/>
              <a:ext cx="812800" cy="850900"/>
            </a:xfrm>
            <a:prstGeom prst="rect">
              <a:avLst/>
            </a:prstGeom>
            <a:noFill/>
            <a:ln>
              <a:noFill/>
            </a:ln>
          </p:spPr>
          <p:txBody>
            <a:bodyPr spcFirstLastPara="1" wrap="square" lIns="33851" tIns="33851" rIns="33851" bIns="33851" anchor="ctr" anchorCtr="0">
              <a:noAutofit/>
            </a:bodyPr>
            <a:lstStyle/>
            <a:p>
              <a:pPr algn="ctr" defTabSz="1219170">
                <a:lnSpc>
                  <a:spcPct val="147750"/>
                </a:lnSpc>
                <a:buClr>
                  <a:srgbClr val="000000"/>
                </a:buClr>
              </a:pPr>
              <a:endParaRPr sz="1200" kern="0">
                <a:solidFill>
                  <a:srgbClr val="000000"/>
                </a:solidFill>
                <a:latin typeface="Calibri"/>
                <a:ea typeface="Calibri"/>
                <a:cs typeface="Calibri"/>
                <a:sym typeface="Calibri"/>
              </a:endParaRPr>
            </a:p>
          </p:txBody>
        </p:sp>
      </p:grpSp>
      <p:grpSp>
        <p:nvGrpSpPr>
          <p:cNvPr id="238" name="Google Shape;238;p1"/>
          <p:cNvGrpSpPr/>
          <p:nvPr/>
        </p:nvGrpSpPr>
        <p:grpSpPr>
          <a:xfrm>
            <a:off x="5459321" y="900072"/>
            <a:ext cx="6046881" cy="5373728"/>
            <a:chOff x="0" y="-38100"/>
            <a:chExt cx="2388891" cy="2122954"/>
          </a:xfrm>
        </p:grpSpPr>
        <p:sp>
          <p:nvSpPr>
            <p:cNvPr id="239" name="Google Shape;239;p1"/>
            <p:cNvSpPr/>
            <p:nvPr/>
          </p:nvSpPr>
          <p:spPr>
            <a:xfrm>
              <a:off x="0" y="0"/>
              <a:ext cx="2388891" cy="2084854"/>
            </a:xfrm>
            <a:custGeom>
              <a:avLst/>
              <a:gdLst/>
              <a:ahLst/>
              <a:cxnLst/>
              <a:rect l="l" t="t" r="r" b="b"/>
              <a:pathLst>
                <a:path w="2388891" h="2084854" extrusionOk="0">
                  <a:moveTo>
                    <a:pt x="43531" y="0"/>
                  </a:moveTo>
                  <a:lnTo>
                    <a:pt x="2345361" y="0"/>
                  </a:lnTo>
                  <a:cubicBezTo>
                    <a:pt x="2369402" y="0"/>
                    <a:pt x="2388891" y="19489"/>
                    <a:pt x="2388891" y="43531"/>
                  </a:cubicBezTo>
                  <a:lnTo>
                    <a:pt x="2388891" y="2041324"/>
                  </a:lnTo>
                  <a:cubicBezTo>
                    <a:pt x="2388891" y="2065365"/>
                    <a:pt x="2369402" y="2084854"/>
                    <a:pt x="2345361" y="2084854"/>
                  </a:cubicBezTo>
                  <a:lnTo>
                    <a:pt x="43531" y="2084854"/>
                  </a:lnTo>
                  <a:cubicBezTo>
                    <a:pt x="19489" y="2084854"/>
                    <a:pt x="0" y="2065365"/>
                    <a:pt x="0" y="2041324"/>
                  </a:cubicBezTo>
                  <a:lnTo>
                    <a:pt x="0" y="43531"/>
                  </a:lnTo>
                  <a:cubicBezTo>
                    <a:pt x="0" y="19489"/>
                    <a:pt x="19489" y="0"/>
                    <a:pt x="43531" y="0"/>
                  </a:cubicBezTo>
                  <a:close/>
                </a:path>
              </a:pathLst>
            </a:custGeom>
            <a:solidFill>
              <a:srgbClr val="FEEDAA"/>
            </a:solidFill>
            <a:ln>
              <a:noFill/>
            </a:ln>
          </p:spPr>
          <p:txBody>
            <a:bodyPr spcFirstLastPara="1" wrap="square" lIns="91425" tIns="91425" rIns="91425" bIns="91425" anchor="ctr" anchorCtr="0">
              <a:noAutofit/>
            </a:bodyPr>
            <a:lstStyle/>
            <a:p>
              <a:pPr defTabSz="1219170">
                <a:buClr>
                  <a:srgbClr val="000000"/>
                </a:buClr>
              </a:pPr>
              <a:endParaRPr sz="1400" kern="0">
                <a:solidFill>
                  <a:srgbClr val="000000"/>
                </a:solidFill>
                <a:latin typeface="Arial"/>
                <a:cs typeface="Arial"/>
                <a:sym typeface="Arial"/>
              </a:endParaRPr>
            </a:p>
          </p:txBody>
        </p:sp>
        <p:sp>
          <p:nvSpPr>
            <p:cNvPr id="240" name="Google Shape;240;p1"/>
            <p:cNvSpPr txBox="1"/>
            <p:nvPr/>
          </p:nvSpPr>
          <p:spPr>
            <a:xfrm>
              <a:off x="0" y="-38100"/>
              <a:ext cx="812800" cy="850900"/>
            </a:xfrm>
            <a:prstGeom prst="rect">
              <a:avLst/>
            </a:prstGeom>
            <a:noFill/>
            <a:ln>
              <a:noFill/>
            </a:ln>
          </p:spPr>
          <p:txBody>
            <a:bodyPr spcFirstLastPara="1" wrap="square" lIns="33851" tIns="33851" rIns="33851" bIns="33851" anchor="ctr" anchorCtr="0">
              <a:noAutofit/>
            </a:bodyPr>
            <a:lstStyle/>
            <a:p>
              <a:pPr algn="ctr" defTabSz="1219170">
                <a:lnSpc>
                  <a:spcPct val="147750"/>
                </a:lnSpc>
                <a:buClr>
                  <a:srgbClr val="000000"/>
                </a:buClr>
              </a:pPr>
              <a:endParaRPr sz="1200" kern="0">
                <a:solidFill>
                  <a:srgbClr val="000000"/>
                </a:solidFill>
                <a:latin typeface="Calibri"/>
                <a:ea typeface="Calibri"/>
                <a:cs typeface="Calibri"/>
                <a:sym typeface="Calibri"/>
              </a:endParaRPr>
            </a:p>
          </p:txBody>
        </p:sp>
      </p:grpSp>
      <p:pic>
        <p:nvPicPr>
          <p:cNvPr id="241" name="Google Shape;241;p1"/>
          <p:cNvPicPr preferRelativeResize="0"/>
          <p:nvPr/>
        </p:nvPicPr>
        <p:blipFill rotWithShape="1">
          <a:blip r:embed="rId4">
            <a:alphaModFix/>
          </a:blip>
          <a:srcRect l="17884"/>
          <a:stretch/>
        </p:blipFill>
        <p:spPr>
          <a:xfrm>
            <a:off x="1398786" y="3659368"/>
            <a:ext cx="3273511" cy="2762309"/>
          </a:xfrm>
          <a:prstGeom prst="rect">
            <a:avLst/>
          </a:prstGeom>
          <a:noFill/>
          <a:ln>
            <a:noFill/>
          </a:ln>
        </p:spPr>
      </p:pic>
      <p:pic>
        <p:nvPicPr>
          <p:cNvPr id="242" name="Google Shape;242;p1"/>
          <p:cNvPicPr preferRelativeResize="0"/>
          <p:nvPr/>
        </p:nvPicPr>
        <p:blipFill rotWithShape="1">
          <a:blip r:embed="rId5">
            <a:alphaModFix/>
          </a:blip>
          <a:srcRect/>
          <a:stretch/>
        </p:blipFill>
        <p:spPr>
          <a:xfrm>
            <a:off x="422185" y="5026726"/>
            <a:ext cx="2154199" cy="1532175"/>
          </a:xfrm>
          <a:prstGeom prst="rect">
            <a:avLst/>
          </a:prstGeom>
          <a:noFill/>
          <a:ln>
            <a:noFill/>
          </a:ln>
        </p:spPr>
      </p:pic>
      <p:pic>
        <p:nvPicPr>
          <p:cNvPr id="243" name="Google Shape;243;p1"/>
          <p:cNvPicPr preferRelativeResize="0"/>
          <p:nvPr/>
        </p:nvPicPr>
        <p:blipFill rotWithShape="1">
          <a:blip r:embed="rId6">
            <a:alphaModFix/>
          </a:blip>
          <a:srcRect/>
          <a:stretch/>
        </p:blipFill>
        <p:spPr>
          <a:xfrm>
            <a:off x="1600055" y="272611"/>
            <a:ext cx="1381677" cy="949903"/>
          </a:xfrm>
          <a:prstGeom prst="rect">
            <a:avLst/>
          </a:prstGeom>
          <a:noFill/>
          <a:ln>
            <a:noFill/>
          </a:ln>
        </p:spPr>
      </p:pic>
      <p:pic>
        <p:nvPicPr>
          <p:cNvPr id="244" name="Google Shape;244;p1"/>
          <p:cNvPicPr preferRelativeResize="0"/>
          <p:nvPr/>
        </p:nvPicPr>
        <p:blipFill rotWithShape="1">
          <a:blip r:embed="rId7">
            <a:alphaModFix/>
          </a:blip>
          <a:srcRect/>
          <a:stretch/>
        </p:blipFill>
        <p:spPr>
          <a:xfrm>
            <a:off x="4049638" y="1317232"/>
            <a:ext cx="981119" cy="605841"/>
          </a:xfrm>
          <a:prstGeom prst="rect">
            <a:avLst/>
          </a:prstGeom>
          <a:noFill/>
          <a:ln>
            <a:noFill/>
          </a:ln>
        </p:spPr>
      </p:pic>
      <p:pic>
        <p:nvPicPr>
          <p:cNvPr id="245" name="Google Shape;245;p1"/>
          <p:cNvPicPr preferRelativeResize="0"/>
          <p:nvPr/>
        </p:nvPicPr>
        <p:blipFill rotWithShape="1">
          <a:blip r:embed="rId8">
            <a:alphaModFix/>
          </a:blip>
          <a:srcRect/>
          <a:stretch/>
        </p:blipFill>
        <p:spPr>
          <a:xfrm>
            <a:off x="1546513" y="2100873"/>
            <a:ext cx="2852049" cy="3116993"/>
          </a:xfrm>
          <a:prstGeom prst="rect">
            <a:avLst/>
          </a:prstGeom>
          <a:noFill/>
          <a:ln>
            <a:noFill/>
          </a:ln>
        </p:spPr>
      </p:pic>
      <p:pic>
        <p:nvPicPr>
          <p:cNvPr id="246" name="Google Shape;246;p1"/>
          <p:cNvPicPr preferRelativeResize="0"/>
          <p:nvPr/>
        </p:nvPicPr>
        <p:blipFill rotWithShape="1">
          <a:blip r:embed="rId9">
            <a:alphaModFix/>
          </a:blip>
          <a:srcRect/>
          <a:stretch/>
        </p:blipFill>
        <p:spPr>
          <a:xfrm>
            <a:off x="1135550" y="5397441"/>
            <a:ext cx="1616673" cy="1175456"/>
          </a:xfrm>
          <a:prstGeom prst="rect">
            <a:avLst/>
          </a:prstGeom>
          <a:noFill/>
          <a:ln>
            <a:noFill/>
          </a:ln>
        </p:spPr>
      </p:pic>
      <p:pic>
        <p:nvPicPr>
          <p:cNvPr id="247" name="Google Shape;247;p1"/>
          <p:cNvPicPr preferRelativeResize="0"/>
          <p:nvPr/>
        </p:nvPicPr>
        <p:blipFill rotWithShape="1">
          <a:blip r:embed="rId9">
            <a:alphaModFix/>
          </a:blip>
          <a:srcRect/>
          <a:stretch/>
        </p:blipFill>
        <p:spPr>
          <a:xfrm>
            <a:off x="3179863" y="5397441"/>
            <a:ext cx="1699891" cy="1235963"/>
          </a:xfrm>
          <a:prstGeom prst="rect">
            <a:avLst/>
          </a:prstGeom>
          <a:noFill/>
          <a:ln>
            <a:noFill/>
          </a:ln>
        </p:spPr>
      </p:pic>
      <p:pic>
        <p:nvPicPr>
          <p:cNvPr id="248" name="Google Shape;248;p1"/>
          <p:cNvPicPr preferRelativeResize="0"/>
          <p:nvPr/>
        </p:nvPicPr>
        <p:blipFill rotWithShape="1">
          <a:blip r:embed="rId10">
            <a:alphaModFix/>
          </a:blip>
          <a:srcRect/>
          <a:stretch/>
        </p:blipFill>
        <p:spPr>
          <a:xfrm>
            <a:off x="2212649" y="5054319"/>
            <a:ext cx="1836987" cy="1504580"/>
          </a:xfrm>
          <a:prstGeom prst="rect">
            <a:avLst/>
          </a:prstGeom>
          <a:noFill/>
          <a:ln>
            <a:noFill/>
          </a:ln>
        </p:spPr>
      </p:pic>
      <p:pic>
        <p:nvPicPr>
          <p:cNvPr id="249" name="Google Shape;249;p1"/>
          <p:cNvPicPr preferRelativeResize="0"/>
          <p:nvPr/>
        </p:nvPicPr>
        <p:blipFill rotWithShape="1">
          <a:blip r:embed="rId11">
            <a:alphaModFix/>
          </a:blip>
          <a:srcRect/>
          <a:stretch/>
        </p:blipFill>
        <p:spPr>
          <a:xfrm>
            <a:off x="3035541" y="5054319"/>
            <a:ext cx="2220153" cy="1579084"/>
          </a:xfrm>
          <a:prstGeom prst="rect">
            <a:avLst/>
          </a:prstGeom>
          <a:noFill/>
          <a:ln>
            <a:noFill/>
          </a:ln>
        </p:spPr>
      </p:pic>
      <p:pic>
        <p:nvPicPr>
          <p:cNvPr id="250" name="Google Shape;250;p1"/>
          <p:cNvPicPr preferRelativeResize="0"/>
          <p:nvPr/>
        </p:nvPicPr>
        <p:blipFill rotWithShape="1">
          <a:blip r:embed="rId12">
            <a:alphaModFix/>
          </a:blip>
          <a:srcRect/>
          <a:stretch/>
        </p:blipFill>
        <p:spPr>
          <a:xfrm rot="10276833">
            <a:off x="7160765" y="666015"/>
            <a:ext cx="2643987" cy="660997"/>
          </a:xfrm>
          <a:prstGeom prst="rect">
            <a:avLst/>
          </a:prstGeom>
          <a:noFill/>
          <a:ln>
            <a:noFill/>
          </a:ln>
        </p:spPr>
      </p:pic>
      <p:sp>
        <p:nvSpPr>
          <p:cNvPr id="251" name="Google Shape;251;p1"/>
          <p:cNvSpPr txBox="1"/>
          <p:nvPr/>
        </p:nvSpPr>
        <p:spPr>
          <a:xfrm>
            <a:off x="5478089" y="1562960"/>
            <a:ext cx="6009343" cy="3046988"/>
          </a:xfrm>
          <a:prstGeom prst="rect">
            <a:avLst/>
          </a:prstGeom>
          <a:noFill/>
          <a:ln>
            <a:noFill/>
          </a:ln>
        </p:spPr>
        <p:txBody>
          <a:bodyPr spcFirstLastPara="1" wrap="square" lIns="0" tIns="0" rIns="0" bIns="0" anchor="t" anchorCtr="0">
            <a:spAutoFit/>
          </a:bodyPr>
          <a:lstStyle/>
          <a:p>
            <a:pPr algn="ctr" defTabSz="1219170">
              <a:lnSpc>
                <a:spcPct val="150000"/>
              </a:lnSpc>
              <a:buClr>
                <a:srgbClr val="000000"/>
              </a:buClr>
            </a:pPr>
            <a:r>
              <a:rPr lang="en-US" sz="6600" b="1" kern="0" dirty="0">
                <a:solidFill>
                  <a:srgbClr val="5C5C82"/>
                </a:solidFill>
                <a:latin typeface="UTM Avo" panose="02040603050506020204" pitchFamily="18"/>
                <a:cs typeface="Arial"/>
                <a:sym typeface="Arial"/>
              </a:rPr>
              <a:t>TƯỚI HOA TRONG CHẬU</a:t>
            </a:r>
            <a:endParaRPr sz="1400" kern="0" dirty="0">
              <a:solidFill>
                <a:srgbClr val="000000"/>
              </a:solidFill>
              <a:latin typeface="UTM Avo" panose="02040603050506020204" pitchFamily="18"/>
              <a:cs typeface="Arial"/>
              <a:sym typeface="Arial"/>
            </a:endParaRPr>
          </a:p>
        </p:txBody>
      </p:sp>
      <p:grpSp>
        <p:nvGrpSpPr>
          <p:cNvPr id="252" name="Google Shape;252;p1"/>
          <p:cNvGrpSpPr/>
          <p:nvPr/>
        </p:nvGrpSpPr>
        <p:grpSpPr>
          <a:xfrm>
            <a:off x="6965405" y="4793399"/>
            <a:ext cx="3444976" cy="819668"/>
            <a:chOff x="4287584" y="2806482"/>
            <a:chExt cx="5167464" cy="1229503"/>
          </a:xfrm>
        </p:grpSpPr>
        <p:sp>
          <p:nvSpPr>
            <p:cNvPr id="253" name="Google Shape;253;p1"/>
            <p:cNvSpPr/>
            <p:nvPr/>
          </p:nvSpPr>
          <p:spPr>
            <a:xfrm rot="-254175">
              <a:off x="4287584" y="2806482"/>
              <a:ext cx="5167464" cy="1229503"/>
            </a:xfrm>
            <a:custGeom>
              <a:avLst/>
              <a:gdLst/>
              <a:ahLst/>
              <a:cxnLst/>
              <a:rect l="l" t="t" r="r" b="b"/>
              <a:pathLst>
                <a:path w="6284414" h="1610114" extrusionOk="0">
                  <a:moveTo>
                    <a:pt x="5345514" y="1598927"/>
                  </a:moveTo>
                  <a:cubicBezTo>
                    <a:pt x="5345514" y="1598927"/>
                    <a:pt x="4925761" y="1610114"/>
                    <a:pt x="4463177" y="1607493"/>
                  </a:cubicBezTo>
                  <a:cubicBezTo>
                    <a:pt x="2350089" y="1605330"/>
                    <a:pt x="1057073" y="1597506"/>
                    <a:pt x="1057073" y="1597506"/>
                  </a:cubicBezTo>
                  <a:cubicBezTo>
                    <a:pt x="812931" y="1588672"/>
                    <a:pt x="565145" y="1571691"/>
                    <a:pt x="398404" y="1513513"/>
                  </a:cubicBezTo>
                  <a:cubicBezTo>
                    <a:pt x="120505" y="1416551"/>
                    <a:pt x="0" y="1239023"/>
                    <a:pt x="0" y="709996"/>
                  </a:cubicBezTo>
                  <a:lnTo>
                    <a:pt x="0" y="709991"/>
                  </a:lnTo>
                  <a:cubicBezTo>
                    <a:pt x="8536" y="440430"/>
                    <a:pt x="34263" y="311302"/>
                    <a:pt x="140291" y="225758"/>
                  </a:cubicBezTo>
                  <a:cubicBezTo>
                    <a:pt x="342602" y="62530"/>
                    <a:pt x="736658" y="7673"/>
                    <a:pt x="1155311" y="7673"/>
                  </a:cubicBezTo>
                  <a:cubicBezTo>
                    <a:pt x="1155311" y="7673"/>
                    <a:pt x="1551711" y="15681"/>
                    <a:pt x="3801476" y="7673"/>
                  </a:cubicBezTo>
                  <a:cubicBezTo>
                    <a:pt x="4706835" y="0"/>
                    <a:pt x="5170762" y="7673"/>
                    <a:pt x="5170762" y="7673"/>
                  </a:cubicBezTo>
                  <a:cubicBezTo>
                    <a:pt x="5539070" y="15152"/>
                    <a:pt x="5902383" y="84484"/>
                    <a:pt x="6100123" y="207066"/>
                  </a:cubicBezTo>
                  <a:cubicBezTo>
                    <a:pt x="6251140" y="300683"/>
                    <a:pt x="6284414" y="425358"/>
                    <a:pt x="6275274" y="709996"/>
                  </a:cubicBezTo>
                  <a:lnTo>
                    <a:pt x="6275274" y="710001"/>
                  </a:lnTo>
                  <a:cubicBezTo>
                    <a:pt x="6275274" y="1356988"/>
                    <a:pt x="5992277" y="1571086"/>
                    <a:pt x="5345514" y="1598927"/>
                  </a:cubicBezTo>
                  <a:close/>
                </a:path>
              </a:pathLst>
            </a:custGeom>
            <a:solidFill>
              <a:srgbClr val="98C8BB"/>
            </a:solidFill>
            <a:ln>
              <a:noFill/>
            </a:ln>
          </p:spPr>
          <p:txBody>
            <a:bodyPr spcFirstLastPara="1" wrap="square" lIns="91425" tIns="91425" rIns="91425" bIns="91425" anchor="ctr" anchorCtr="0">
              <a:noAutofit/>
            </a:bodyPr>
            <a:lstStyle/>
            <a:p>
              <a:pPr defTabSz="1219170">
                <a:buClr>
                  <a:srgbClr val="000000"/>
                </a:buClr>
              </a:pPr>
              <a:endParaRPr sz="1400" kern="0">
                <a:solidFill>
                  <a:srgbClr val="000000"/>
                </a:solidFill>
                <a:latin typeface="Arial"/>
                <a:cs typeface="Arial"/>
                <a:sym typeface="Arial"/>
              </a:endParaRPr>
            </a:p>
          </p:txBody>
        </p:sp>
        <p:sp>
          <p:nvSpPr>
            <p:cNvPr id="254" name="Google Shape;254;p1"/>
            <p:cNvSpPr txBox="1"/>
            <p:nvPr/>
          </p:nvSpPr>
          <p:spPr>
            <a:xfrm rot="21319842">
              <a:off x="4554204" y="3005736"/>
              <a:ext cx="4700052" cy="830998"/>
            </a:xfrm>
            <a:prstGeom prst="rect">
              <a:avLst/>
            </a:prstGeom>
            <a:noFill/>
            <a:ln>
              <a:noFill/>
            </a:ln>
          </p:spPr>
          <p:txBody>
            <a:bodyPr spcFirstLastPara="1" wrap="square" lIns="0" tIns="0" rIns="0" bIns="0" anchor="t" anchorCtr="0">
              <a:spAutoFit/>
            </a:bodyPr>
            <a:lstStyle/>
            <a:p>
              <a:pPr algn="ctr" defTabSz="1219170">
                <a:buClr>
                  <a:srgbClr val="000000"/>
                </a:buClr>
              </a:pPr>
              <a:r>
                <a:rPr lang="en-US" sz="3600" b="1" kern="0" dirty="0">
                  <a:solidFill>
                    <a:srgbClr val="FAFAF7"/>
                  </a:solidFill>
                  <a:latin typeface="UTM Avo" panose="02040603050506020204" pitchFamily="18"/>
                  <a:cs typeface="Arial"/>
                  <a:sym typeface="Arial"/>
                </a:rPr>
                <a:t>TRÒ CHƠI</a:t>
              </a:r>
              <a:endParaRPr sz="3600" b="1" kern="0" dirty="0">
                <a:solidFill>
                  <a:srgbClr val="FAFAF7"/>
                </a:solidFill>
                <a:latin typeface="UTM Avo" panose="02040603050506020204" pitchFamily="18"/>
                <a:cs typeface="Arial"/>
                <a:sym typeface="Arial"/>
              </a:endParaRPr>
            </a:p>
          </p:txBody>
        </p:sp>
      </p:grpSp>
      <p:pic>
        <p:nvPicPr>
          <p:cNvPr id="255" name="Google Shape;255;p1"/>
          <p:cNvPicPr preferRelativeResize="0"/>
          <p:nvPr/>
        </p:nvPicPr>
        <p:blipFill rotWithShape="1">
          <a:blip r:embed="rId13">
            <a:alphaModFix/>
          </a:blip>
          <a:srcRect/>
          <a:stretch/>
        </p:blipFill>
        <p:spPr>
          <a:xfrm>
            <a:off x="232688" y="917483"/>
            <a:ext cx="1515395" cy="1445308"/>
          </a:xfrm>
          <a:prstGeom prst="rect">
            <a:avLst/>
          </a:prstGeom>
          <a:noFill/>
          <a:ln>
            <a:noFill/>
          </a:ln>
        </p:spPr>
      </p:pic>
      <p:pic>
        <p:nvPicPr>
          <p:cNvPr id="3" name="Picture 2">
            <a:extLst>
              <a:ext uri="{FF2B5EF4-FFF2-40B4-BE49-F238E27FC236}">
                <a16:creationId xmlns:a16="http://schemas.microsoft.com/office/drawing/2014/main" id="{109898D2-8C0F-1BE2-3733-ED0C385D004A}"/>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1227959" y="-14700"/>
            <a:ext cx="978018" cy="978018"/>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Shape 259"/>
        <p:cNvGrpSpPr/>
        <p:nvPr/>
      </p:nvGrpSpPr>
      <p:grpSpPr>
        <a:xfrm>
          <a:off x="0" y="0"/>
          <a:ext cx="0" cy="0"/>
          <a:chOff x="0" y="0"/>
          <a:chExt cx="0" cy="0"/>
        </a:xfrm>
      </p:grpSpPr>
      <p:pic>
        <p:nvPicPr>
          <p:cNvPr id="260" name="Google Shape;260;p2"/>
          <p:cNvPicPr preferRelativeResize="0"/>
          <p:nvPr/>
        </p:nvPicPr>
        <p:blipFill rotWithShape="1">
          <a:blip r:embed="rId3">
            <a:alphaModFix/>
          </a:blip>
          <a:srcRect l="19098" r="5935" b="68133"/>
          <a:stretch/>
        </p:blipFill>
        <p:spPr>
          <a:xfrm>
            <a:off x="1" y="4880942"/>
            <a:ext cx="12192000" cy="2008231"/>
          </a:xfrm>
          <a:prstGeom prst="rect">
            <a:avLst/>
          </a:prstGeom>
          <a:noFill/>
          <a:ln>
            <a:noFill/>
          </a:ln>
        </p:spPr>
      </p:pic>
      <p:pic>
        <p:nvPicPr>
          <p:cNvPr id="261" name="Google Shape;261;p2"/>
          <p:cNvPicPr preferRelativeResize="0"/>
          <p:nvPr/>
        </p:nvPicPr>
        <p:blipFill rotWithShape="1">
          <a:blip r:embed="rId4">
            <a:alphaModFix/>
          </a:blip>
          <a:srcRect/>
          <a:stretch/>
        </p:blipFill>
        <p:spPr>
          <a:xfrm>
            <a:off x="1688149" y="6164342"/>
            <a:ext cx="1334281" cy="688823"/>
          </a:xfrm>
          <a:prstGeom prst="rect">
            <a:avLst/>
          </a:prstGeom>
          <a:noFill/>
          <a:ln>
            <a:noFill/>
          </a:ln>
        </p:spPr>
      </p:pic>
      <p:grpSp>
        <p:nvGrpSpPr>
          <p:cNvPr id="262" name="Google Shape;262;p2"/>
          <p:cNvGrpSpPr/>
          <p:nvPr/>
        </p:nvGrpSpPr>
        <p:grpSpPr>
          <a:xfrm>
            <a:off x="-33848" y="5410626"/>
            <a:ext cx="1621971" cy="1447375"/>
            <a:chOff x="12922445" y="7368188"/>
            <a:chExt cx="2432955" cy="2171063"/>
          </a:xfrm>
        </p:grpSpPr>
        <p:pic>
          <p:nvPicPr>
            <p:cNvPr id="263" name="Google Shape;263;p2"/>
            <p:cNvPicPr preferRelativeResize="0"/>
            <p:nvPr/>
          </p:nvPicPr>
          <p:blipFill rotWithShape="1">
            <a:blip r:embed="rId5">
              <a:alphaModFix/>
            </a:blip>
            <a:srcRect/>
            <a:stretch/>
          </p:blipFill>
          <p:spPr>
            <a:xfrm>
              <a:off x="12922445" y="7368188"/>
              <a:ext cx="1432244" cy="1569959"/>
            </a:xfrm>
            <a:prstGeom prst="rect">
              <a:avLst/>
            </a:prstGeom>
            <a:noFill/>
            <a:ln>
              <a:noFill/>
            </a:ln>
          </p:spPr>
        </p:pic>
        <p:pic>
          <p:nvPicPr>
            <p:cNvPr id="264" name="Google Shape;264;p2"/>
            <p:cNvPicPr preferRelativeResize="0"/>
            <p:nvPr/>
          </p:nvPicPr>
          <p:blipFill rotWithShape="1">
            <a:blip r:embed="rId4">
              <a:alphaModFix/>
            </a:blip>
            <a:srcRect/>
            <a:stretch/>
          </p:blipFill>
          <p:spPr>
            <a:xfrm>
              <a:off x="13353978" y="8498764"/>
              <a:ext cx="2001422" cy="1033234"/>
            </a:xfrm>
            <a:prstGeom prst="rect">
              <a:avLst/>
            </a:prstGeom>
            <a:noFill/>
            <a:ln>
              <a:noFill/>
            </a:ln>
          </p:spPr>
        </p:pic>
        <p:pic>
          <p:nvPicPr>
            <p:cNvPr id="265" name="Google Shape;265;p2"/>
            <p:cNvPicPr preferRelativeResize="0"/>
            <p:nvPr/>
          </p:nvPicPr>
          <p:blipFill rotWithShape="1">
            <a:blip r:embed="rId6">
              <a:alphaModFix/>
            </a:blip>
            <a:srcRect l="218" r="219"/>
            <a:stretch/>
          </p:blipFill>
          <p:spPr>
            <a:xfrm>
              <a:off x="14367560" y="8833553"/>
              <a:ext cx="987839" cy="705698"/>
            </a:xfrm>
            <a:prstGeom prst="rect">
              <a:avLst/>
            </a:prstGeom>
            <a:noFill/>
            <a:ln>
              <a:noFill/>
            </a:ln>
          </p:spPr>
        </p:pic>
      </p:grpSp>
      <p:pic>
        <p:nvPicPr>
          <p:cNvPr id="266" name="Google Shape;266;p2"/>
          <p:cNvPicPr preferRelativeResize="0"/>
          <p:nvPr/>
        </p:nvPicPr>
        <p:blipFill rotWithShape="1">
          <a:blip r:embed="rId7">
            <a:alphaModFix/>
          </a:blip>
          <a:srcRect/>
          <a:stretch/>
        </p:blipFill>
        <p:spPr>
          <a:xfrm rot="-1511033">
            <a:off x="114611" y="146127"/>
            <a:ext cx="886927" cy="895887"/>
          </a:xfrm>
          <a:prstGeom prst="rect">
            <a:avLst/>
          </a:prstGeom>
          <a:noFill/>
          <a:ln>
            <a:noFill/>
          </a:ln>
        </p:spPr>
      </p:pic>
      <p:pic>
        <p:nvPicPr>
          <p:cNvPr id="267" name="Google Shape;267;p2"/>
          <p:cNvPicPr preferRelativeResize="0"/>
          <p:nvPr/>
        </p:nvPicPr>
        <p:blipFill rotWithShape="1">
          <a:blip r:embed="rId8">
            <a:alphaModFix/>
          </a:blip>
          <a:srcRect/>
          <a:stretch/>
        </p:blipFill>
        <p:spPr>
          <a:xfrm>
            <a:off x="9440573" y="279239"/>
            <a:ext cx="1024069" cy="805173"/>
          </a:xfrm>
          <a:prstGeom prst="rect">
            <a:avLst/>
          </a:prstGeom>
          <a:noFill/>
          <a:ln>
            <a:noFill/>
          </a:ln>
        </p:spPr>
      </p:pic>
      <p:pic>
        <p:nvPicPr>
          <p:cNvPr id="268" name="Google Shape;268;p2"/>
          <p:cNvPicPr preferRelativeResize="0"/>
          <p:nvPr/>
        </p:nvPicPr>
        <p:blipFill rotWithShape="1">
          <a:blip r:embed="rId9">
            <a:alphaModFix/>
          </a:blip>
          <a:srcRect/>
          <a:stretch/>
        </p:blipFill>
        <p:spPr>
          <a:xfrm>
            <a:off x="6226391" y="186169"/>
            <a:ext cx="696352" cy="499633"/>
          </a:xfrm>
          <a:prstGeom prst="rect">
            <a:avLst/>
          </a:prstGeom>
          <a:noFill/>
          <a:ln>
            <a:noFill/>
          </a:ln>
        </p:spPr>
      </p:pic>
      <p:pic>
        <p:nvPicPr>
          <p:cNvPr id="269" name="Google Shape;269;p2"/>
          <p:cNvPicPr preferRelativeResize="0"/>
          <p:nvPr/>
        </p:nvPicPr>
        <p:blipFill rotWithShape="1">
          <a:blip r:embed="rId10">
            <a:alphaModFix/>
          </a:blip>
          <a:srcRect/>
          <a:stretch/>
        </p:blipFill>
        <p:spPr>
          <a:xfrm>
            <a:off x="10241856" y="599193"/>
            <a:ext cx="407605" cy="309440"/>
          </a:xfrm>
          <a:prstGeom prst="rect">
            <a:avLst/>
          </a:prstGeom>
          <a:noFill/>
          <a:ln>
            <a:noFill/>
          </a:ln>
        </p:spPr>
      </p:pic>
      <p:pic>
        <p:nvPicPr>
          <p:cNvPr id="270" name="Google Shape;270;p2">
            <a:hlinkClick r:id="rId11" action="ppaction://hlinksldjump"/>
          </p:cNvPr>
          <p:cNvPicPr preferRelativeResize="0"/>
          <p:nvPr/>
        </p:nvPicPr>
        <p:blipFill rotWithShape="1">
          <a:blip r:embed="rId12">
            <a:alphaModFix/>
          </a:blip>
          <a:srcRect/>
          <a:stretch/>
        </p:blipFill>
        <p:spPr>
          <a:xfrm>
            <a:off x="11549743" y="6278365"/>
            <a:ext cx="642256" cy="579636"/>
          </a:xfrm>
          <a:prstGeom prst="rect">
            <a:avLst/>
          </a:prstGeom>
          <a:noFill/>
          <a:ln>
            <a:noFill/>
          </a:ln>
        </p:spPr>
      </p:pic>
      <p:pic>
        <p:nvPicPr>
          <p:cNvPr id="271" name="Google Shape;271;p2">
            <a:hlinkClick r:id="rId13" action="ppaction://hlinksldjump"/>
          </p:cNvPr>
          <p:cNvPicPr preferRelativeResize="0"/>
          <p:nvPr/>
        </p:nvPicPr>
        <p:blipFill rotWithShape="1">
          <a:blip r:embed="rId14">
            <a:alphaModFix/>
          </a:blip>
          <a:srcRect/>
          <a:stretch/>
        </p:blipFill>
        <p:spPr>
          <a:xfrm>
            <a:off x="183225" y="1492132"/>
            <a:ext cx="1987468" cy="2798307"/>
          </a:xfrm>
          <a:prstGeom prst="rect">
            <a:avLst/>
          </a:prstGeom>
          <a:noFill/>
          <a:ln>
            <a:noFill/>
          </a:ln>
        </p:spPr>
      </p:pic>
      <p:pic>
        <p:nvPicPr>
          <p:cNvPr id="272" name="Google Shape;272;p2">
            <a:hlinkClick r:id="rId15" action="ppaction://hlinksldjump"/>
          </p:cNvPr>
          <p:cNvPicPr preferRelativeResize="0"/>
          <p:nvPr/>
        </p:nvPicPr>
        <p:blipFill rotWithShape="1">
          <a:blip r:embed="rId16">
            <a:alphaModFix/>
          </a:blip>
          <a:srcRect/>
          <a:stretch/>
        </p:blipFill>
        <p:spPr>
          <a:xfrm>
            <a:off x="5161334" y="1354871"/>
            <a:ext cx="2206943" cy="2901948"/>
          </a:xfrm>
          <a:prstGeom prst="rect">
            <a:avLst/>
          </a:prstGeom>
          <a:noFill/>
          <a:ln>
            <a:noFill/>
          </a:ln>
        </p:spPr>
      </p:pic>
      <p:pic>
        <p:nvPicPr>
          <p:cNvPr id="273" name="Google Shape;273;p2">
            <a:hlinkClick r:id="rId17" action="ppaction://hlinksldjump"/>
          </p:cNvPr>
          <p:cNvPicPr preferRelativeResize="0"/>
          <p:nvPr/>
        </p:nvPicPr>
        <p:blipFill rotWithShape="1">
          <a:blip r:embed="rId18">
            <a:alphaModFix/>
          </a:blip>
          <a:srcRect/>
          <a:stretch/>
        </p:blipFill>
        <p:spPr>
          <a:xfrm>
            <a:off x="10241857" y="1205507"/>
            <a:ext cx="1298561" cy="3200677"/>
          </a:xfrm>
          <a:prstGeom prst="rect">
            <a:avLst/>
          </a:prstGeom>
          <a:noFill/>
          <a:ln>
            <a:noFill/>
          </a:ln>
        </p:spPr>
      </p:pic>
      <p:pic>
        <p:nvPicPr>
          <p:cNvPr id="274" name="Google Shape;274;p2">
            <a:hlinkClick r:id="rId19" action="ppaction://hlinksldjump"/>
          </p:cNvPr>
          <p:cNvPicPr preferRelativeResize="0"/>
          <p:nvPr/>
        </p:nvPicPr>
        <p:blipFill rotWithShape="1">
          <a:blip r:embed="rId20">
            <a:alphaModFix/>
          </a:blip>
          <a:srcRect/>
          <a:stretch/>
        </p:blipFill>
        <p:spPr>
          <a:xfrm>
            <a:off x="2726243" y="3528263"/>
            <a:ext cx="1987468" cy="2859272"/>
          </a:xfrm>
          <a:prstGeom prst="rect">
            <a:avLst/>
          </a:prstGeom>
          <a:noFill/>
          <a:ln>
            <a:noFill/>
          </a:ln>
        </p:spPr>
      </p:pic>
      <p:pic>
        <p:nvPicPr>
          <p:cNvPr id="275" name="Google Shape;275;p2">
            <a:hlinkClick r:id="rId21" action="ppaction://hlinksldjump"/>
          </p:cNvPr>
          <p:cNvPicPr preferRelativeResize="0"/>
          <p:nvPr/>
        </p:nvPicPr>
        <p:blipFill rotWithShape="1">
          <a:blip r:embed="rId22">
            <a:alphaModFix/>
          </a:blip>
          <a:srcRect/>
          <a:stretch/>
        </p:blipFill>
        <p:spPr>
          <a:xfrm>
            <a:off x="7870994" y="3739108"/>
            <a:ext cx="1987468" cy="2883659"/>
          </a:xfrm>
          <a:prstGeom prst="rect">
            <a:avLst/>
          </a:prstGeom>
          <a:noFill/>
          <a:ln>
            <a:noFill/>
          </a:ln>
        </p:spPr>
      </p:pic>
      <p:pic>
        <p:nvPicPr>
          <p:cNvPr id="2" name="Picture 1">
            <a:extLst>
              <a:ext uri="{FF2B5EF4-FFF2-40B4-BE49-F238E27FC236}">
                <a16:creationId xmlns:a16="http://schemas.microsoft.com/office/drawing/2014/main" id="{64725D7D-5EBE-9E48-6D7D-15EA41DD6788}"/>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11227959" y="-14700"/>
            <a:ext cx="978018" cy="978018"/>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xit" presetSubtype="32" fill="hold" nodeType="clickEffect">
                                  <p:stCondLst>
                                    <p:cond delay="0"/>
                                  </p:stCondLst>
                                  <p:childTnLst>
                                    <p:anim calcmode="lin" valueType="num">
                                      <p:cBhvr additive="base">
                                        <p:cTn id="6" dur="500"/>
                                        <p:tgtEl>
                                          <p:spTgt spid="271"/>
                                        </p:tgtEl>
                                        <p:attrNameLst>
                                          <p:attrName>ppt_w</p:attrName>
                                        </p:attrNameLst>
                                      </p:cBhvr>
                                      <p:tavLst>
                                        <p:tav tm="0">
                                          <p:val>
                                            <p:strVal val="#ppt_w"/>
                                          </p:val>
                                        </p:tav>
                                        <p:tav tm="100000">
                                          <p:val>
                                            <p:strVal val="0"/>
                                          </p:val>
                                        </p:tav>
                                      </p:tavLst>
                                    </p:anim>
                                    <p:anim calcmode="lin" valueType="num">
                                      <p:cBhvr additive="base">
                                        <p:cTn id="7" dur="500"/>
                                        <p:tgtEl>
                                          <p:spTgt spid="271"/>
                                        </p:tgtEl>
                                        <p:attrNameLst>
                                          <p:attrName>ppt_h</p:attrName>
                                        </p:attrNameLst>
                                      </p:cBhvr>
                                      <p:tavLst>
                                        <p:tav tm="0">
                                          <p:val>
                                            <p:strVal val="#ppt_h"/>
                                          </p:val>
                                        </p:tav>
                                        <p:tav tm="100000">
                                          <p:val>
                                            <p:strVal val="0"/>
                                          </p:val>
                                        </p:tav>
                                      </p:tavLst>
                                    </p:anim>
                                    <p:set>
                                      <p:cBhvr>
                                        <p:cTn id="8" dur="1" fill="hold">
                                          <p:stCondLst>
                                            <p:cond delay="500"/>
                                          </p:stCondLst>
                                        </p:cTn>
                                        <p:tgtEl>
                                          <p:spTgt spid="271"/>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3" presetClass="exit" presetSubtype="32" fill="hold" nodeType="clickEffect">
                                  <p:stCondLst>
                                    <p:cond delay="0"/>
                                  </p:stCondLst>
                                  <p:childTnLst>
                                    <p:anim calcmode="lin" valueType="num">
                                      <p:cBhvr additive="base">
                                        <p:cTn id="12" dur="500"/>
                                        <p:tgtEl>
                                          <p:spTgt spid="272"/>
                                        </p:tgtEl>
                                        <p:attrNameLst>
                                          <p:attrName>ppt_w</p:attrName>
                                        </p:attrNameLst>
                                      </p:cBhvr>
                                      <p:tavLst>
                                        <p:tav tm="0">
                                          <p:val>
                                            <p:strVal val="#ppt_w"/>
                                          </p:val>
                                        </p:tav>
                                        <p:tav tm="100000">
                                          <p:val>
                                            <p:strVal val="0"/>
                                          </p:val>
                                        </p:tav>
                                      </p:tavLst>
                                    </p:anim>
                                    <p:anim calcmode="lin" valueType="num">
                                      <p:cBhvr additive="base">
                                        <p:cTn id="13" dur="500"/>
                                        <p:tgtEl>
                                          <p:spTgt spid="272"/>
                                        </p:tgtEl>
                                        <p:attrNameLst>
                                          <p:attrName>ppt_h</p:attrName>
                                        </p:attrNameLst>
                                      </p:cBhvr>
                                      <p:tavLst>
                                        <p:tav tm="0">
                                          <p:val>
                                            <p:strVal val="#ppt_h"/>
                                          </p:val>
                                        </p:tav>
                                        <p:tav tm="100000">
                                          <p:val>
                                            <p:strVal val="0"/>
                                          </p:val>
                                        </p:tav>
                                      </p:tavLst>
                                    </p:anim>
                                    <p:set>
                                      <p:cBhvr>
                                        <p:cTn id="14" dur="1" fill="hold">
                                          <p:stCondLst>
                                            <p:cond delay="500"/>
                                          </p:stCondLst>
                                        </p:cTn>
                                        <p:tgtEl>
                                          <p:spTgt spid="27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3" presetClass="exit" presetSubtype="32" fill="hold" nodeType="clickEffect">
                                  <p:stCondLst>
                                    <p:cond delay="0"/>
                                  </p:stCondLst>
                                  <p:childTnLst>
                                    <p:anim calcmode="lin" valueType="num">
                                      <p:cBhvr additive="base">
                                        <p:cTn id="18" dur="500"/>
                                        <p:tgtEl>
                                          <p:spTgt spid="273"/>
                                        </p:tgtEl>
                                        <p:attrNameLst>
                                          <p:attrName>ppt_w</p:attrName>
                                        </p:attrNameLst>
                                      </p:cBhvr>
                                      <p:tavLst>
                                        <p:tav tm="0">
                                          <p:val>
                                            <p:strVal val="#ppt_w"/>
                                          </p:val>
                                        </p:tav>
                                        <p:tav tm="100000">
                                          <p:val>
                                            <p:strVal val="0"/>
                                          </p:val>
                                        </p:tav>
                                      </p:tavLst>
                                    </p:anim>
                                    <p:anim calcmode="lin" valueType="num">
                                      <p:cBhvr additive="base">
                                        <p:cTn id="19" dur="500"/>
                                        <p:tgtEl>
                                          <p:spTgt spid="273"/>
                                        </p:tgtEl>
                                        <p:attrNameLst>
                                          <p:attrName>ppt_h</p:attrName>
                                        </p:attrNameLst>
                                      </p:cBhvr>
                                      <p:tavLst>
                                        <p:tav tm="0">
                                          <p:val>
                                            <p:strVal val="#ppt_h"/>
                                          </p:val>
                                        </p:tav>
                                        <p:tav tm="100000">
                                          <p:val>
                                            <p:strVal val="0"/>
                                          </p:val>
                                        </p:tav>
                                      </p:tavLst>
                                    </p:anim>
                                    <p:set>
                                      <p:cBhvr>
                                        <p:cTn id="20" dur="1" fill="hold">
                                          <p:stCondLst>
                                            <p:cond delay="500"/>
                                          </p:stCondLst>
                                        </p:cTn>
                                        <p:tgtEl>
                                          <p:spTgt spid="273"/>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3" presetClass="exit" presetSubtype="32" fill="hold" nodeType="clickEffect">
                                  <p:stCondLst>
                                    <p:cond delay="0"/>
                                  </p:stCondLst>
                                  <p:childTnLst>
                                    <p:anim calcmode="lin" valueType="num">
                                      <p:cBhvr additive="base">
                                        <p:cTn id="24" dur="500"/>
                                        <p:tgtEl>
                                          <p:spTgt spid="274"/>
                                        </p:tgtEl>
                                        <p:attrNameLst>
                                          <p:attrName>ppt_w</p:attrName>
                                        </p:attrNameLst>
                                      </p:cBhvr>
                                      <p:tavLst>
                                        <p:tav tm="0">
                                          <p:val>
                                            <p:strVal val="#ppt_w"/>
                                          </p:val>
                                        </p:tav>
                                        <p:tav tm="100000">
                                          <p:val>
                                            <p:strVal val="0"/>
                                          </p:val>
                                        </p:tav>
                                      </p:tavLst>
                                    </p:anim>
                                    <p:anim calcmode="lin" valueType="num">
                                      <p:cBhvr additive="base">
                                        <p:cTn id="25" dur="500"/>
                                        <p:tgtEl>
                                          <p:spTgt spid="274"/>
                                        </p:tgtEl>
                                        <p:attrNameLst>
                                          <p:attrName>ppt_h</p:attrName>
                                        </p:attrNameLst>
                                      </p:cBhvr>
                                      <p:tavLst>
                                        <p:tav tm="0">
                                          <p:val>
                                            <p:strVal val="#ppt_h"/>
                                          </p:val>
                                        </p:tav>
                                        <p:tav tm="100000">
                                          <p:val>
                                            <p:strVal val="0"/>
                                          </p:val>
                                        </p:tav>
                                      </p:tavLst>
                                    </p:anim>
                                    <p:set>
                                      <p:cBhvr>
                                        <p:cTn id="26" dur="1" fill="hold">
                                          <p:stCondLst>
                                            <p:cond delay="500"/>
                                          </p:stCondLst>
                                        </p:cTn>
                                        <p:tgtEl>
                                          <p:spTgt spid="274"/>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3" presetClass="exit" presetSubtype="32" fill="hold" nodeType="clickEffect">
                                  <p:stCondLst>
                                    <p:cond delay="0"/>
                                  </p:stCondLst>
                                  <p:childTnLst>
                                    <p:anim calcmode="lin" valueType="num">
                                      <p:cBhvr additive="base">
                                        <p:cTn id="30" dur="500"/>
                                        <p:tgtEl>
                                          <p:spTgt spid="275"/>
                                        </p:tgtEl>
                                        <p:attrNameLst>
                                          <p:attrName>ppt_w</p:attrName>
                                        </p:attrNameLst>
                                      </p:cBhvr>
                                      <p:tavLst>
                                        <p:tav tm="0">
                                          <p:val>
                                            <p:strVal val="#ppt_w"/>
                                          </p:val>
                                        </p:tav>
                                        <p:tav tm="100000">
                                          <p:val>
                                            <p:strVal val="0"/>
                                          </p:val>
                                        </p:tav>
                                      </p:tavLst>
                                    </p:anim>
                                    <p:anim calcmode="lin" valueType="num">
                                      <p:cBhvr additive="base">
                                        <p:cTn id="31" dur="500"/>
                                        <p:tgtEl>
                                          <p:spTgt spid="275"/>
                                        </p:tgtEl>
                                        <p:attrNameLst>
                                          <p:attrName>ppt_h</p:attrName>
                                        </p:attrNameLst>
                                      </p:cBhvr>
                                      <p:tavLst>
                                        <p:tav tm="0">
                                          <p:val>
                                            <p:strVal val="#ppt_h"/>
                                          </p:val>
                                        </p:tav>
                                        <p:tav tm="100000">
                                          <p:val>
                                            <p:strVal val="0"/>
                                          </p:val>
                                        </p:tav>
                                      </p:tavLst>
                                    </p:anim>
                                    <p:set>
                                      <p:cBhvr>
                                        <p:cTn id="32" dur="1" fill="hold">
                                          <p:stCondLst>
                                            <p:cond delay="500"/>
                                          </p:stCondLst>
                                        </p:cTn>
                                        <p:tgtEl>
                                          <p:spTgt spid="27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Shape 279"/>
        <p:cNvGrpSpPr/>
        <p:nvPr/>
      </p:nvGrpSpPr>
      <p:grpSpPr>
        <a:xfrm>
          <a:off x="0" y="0"/>
          <a:ext cx="0" cy="0"/>
          <a:chOff x="0" y="0"/>
          <a:chExt cx="0" cy="0"/>
        </a:xfrm>
      </p:grpSpPr>
      <p:pic>
        <p:nvPicPr>
          <p:cNvPr id="280" name="Google Shape;280;p3"/>
          <p:cNvPicPr preferRelativeResize="0"/>
          <p:nvPr/>
        </p:nvPicPr>
        <p:blipFill rotWithShape="1">
          <a:blip r:embed="rId7">
            <a:alphaModFix/>
          </a:blip>
          <a:srcRect l="19098" r="5935" b="68133"/>
          <a:stretch/>
        </p:blipFill>
        <p:spPr>
          <a:xfrm>
            <a:off x="1" y="4849770"/>
            <a:ext cx="12192000" cy="2008231"/>
          </a:xfrm>
          <a:prstGeom prst="rect">
            <a:avLst/>
          </a:prstGeom>
          <a:noFill/>
          <a:ln>
            <a:noFill/>
          </a:ln>
        </p:spPr>
      </p:pic>
      <p:pic>
        <p:nvPicPr>
          <p:cNvPr id="281" name="Google Shape;281;p3"/>
          <p:cNvPicPr preferRelativeResize="0"/>
          <p:nvPr/>
        </p:nvPicPr>
        <p:blipFill rotWithShape="1">
          <a:blip r:embed="rId8">
            <a:alphaModFix/>
          </a:blip>
          <a:srcRect/>
          <a:stretch/>
        </p:blipFill>
        <p:spPr>
          <a:xfrm>
            <a:off x="690757" y="726226"/>
            <a:ext cx="683735" cy="519069"/>
          </a:xfrm>
          <a:prstGeom prst="rect">
            <a:avLst/>
          </a:prstGeom>
          <a:noFill/>
          <a:ln>
            <a:noFill/>
          </a:ln>
        </p:spPr>
      </p:pic>
      <p:pic>
        <p:nvPicPr>
          <p:cNvPr id="282" name="Google Shape;282;p3"/>
          <p:cNvPicPr preferRelativeResize="0"/>
          <p:nvPr/>
        </p:nvPicPr>
        <p:blipFill rotWithShape="1">
          <a:blip r:embed="rId9">
            <a:alphaModFix/>
          </a:blip>
          <a:srcRect/>
          <a:stretch/>
        </p:blipFill>
        <p:spPr>
          <a:xfrm>
            <a:off x="11098763" y="1143000"/>
            <a:ext cx="611677" cy="417469"/>
          </a:xfrm>
          <a:prstGeom prst="rect">
            <a:avLst/>
          </a:prstGeom>
          <a:noFill/>
          <a:ln>
            <a:noFill/>
          </a:ln>
        </p:spPr>
      </p:pic>
      <p:sp>
        <p:nvSpPr>
          <p:cNvPr id="283" name="Google Shape;283;p3"/>
          <p:cNvSpPr/>
          <p:nvPr/>
        </p:nvSpPr>
        <p:spPr>
          <a:xfrm>
            <a:off x="1214581" y="698197"/>
            <a:ext cx="9762837" cy="1445861"/>
          </a:xfrm>
          <a:prstGeom prst="roundRect">
            <a:avLst>
              <a:gd name="adj" fmla="val 16667"/>
            </a:avLst>
          </a:prstGeom>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ctr" defTabSz="1219170">
              <a:lnSpc>
                <a:spcPct val="130000"/>
              </a:lnSpc>
              <a:buClr>
                <a:srgbClr val="000000"/>
              </a:buClr>
              <a:buSzPts val="3200"/>
            </a:pPr>
            <a:r>
              <a:rPr lang="en-US" sz="2700" b="1" kern="0" dirty="0" err="1">
                <a:solidFill>
                  <a:srgbClr val="000000"/>
                </a:solidFill>
                <a:latin typeface="UTM Avo" panose="02040603050506020204" pitchFamily="18"/>
                <a:ea typeface="Times New Roman" panose="02020603050405020304" pitchFamily="18" charset="0"/>
                <a:cs typeface="Arial"/>
                <a:sym typeface="Arial"/>
              </a:rPr>
              <a:t>Câu</a:t>
            </a:r>
            <a:r>
              <a:rPr lang="en-US" sz="2700" b="1" kern="0" dirty="0">
                <a:solidFill>
                  <a:srgbClr val="000000"/>
                </a:solidFill>
                <a:latin typeface="UTM Avo" panose="02040603050506020204" pitchFamily="18"/>
                <a:ea typeface="Times New Roman" panose="02020603050405020304" pitchFamily="18" charset="0"/>
                <a:cs typeface="Arial"/>
                <a:sym typeface="Arial"/>
              </a:rPr>
              <a:t> 1. </a:t>
            </a:r>
            <a:r>
              <a:rPr lang="vi-VN" sz="2700" kern="0" dirty="0">
                <a:solidFill>
                  <a:srgbClr val="000000"/>
                </a:solidFill>
                <a:latin typeface="UTM Avo" panose="02040603050506020204" pitchFamily="18"/>
                <a:ea typeface="Times New Roman" panose="02020603050405020304" pitchFamily="18" charset="0"/>
                <a:cs typeface="Arial"/>
                <a:sym typeface="Arial"/>
              </a:rPr>
              <a:t>Tại sao phải cần quan tâm đến việc xác định mối liên hệ giữa các môn học với một số nghề nghiệp?</a:t>
            </a:r>
            <a:endParaRPr sz="2700" kern="0" dirty="0">
              <a:solidFill>
                <a:srgbClr val="000000"/>
              </a:solidFill>
              <a:latin typeface="UTM Avo" panose="02040603050506020204" pitchFamily="18"/>
              <a:cs typeface="Arial"/>
              <a:sym typeface="Arial"/>
            </a:endParaRPr>
          </a:p>
        </p:txBody>
      </p:sp>
      <p:sp>
        <p:nvSpPr>
          <p:cNvPr id="284" name="S1"/>
          <p:cNvSpPr/>
          <p:nvPr/>
        </p:nvSpPr>
        <p:spPr>
          <a:xfrm>
            <a:off x="1214582" y="2718888"/>
            <a:ext cx="4535055" cy="1614669"/>
          </a:xfrm>
          <a:prstGeom prst="roundRect">
            <a:avLst>
              <a:gd name="adj" fmla="val 16667"/>
            </a:avLst>
          </a:prstGeom>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ctr" defTabSz="1219170">
              <a:lnSpc>
                <a:spcPct val="130000"/>
              </a:lnSpc>
              <a:buClr>
                <a:srgbClr val="000000"/>
              </a:buClr>
              <a:buSzPts val="3200"/>
            </a:pPr>
            <a:r>
              <a:rPr lang="en-US" sz="2300" kern="0" dirty="0">
                <a:solidFill>
                  <a:srgbClr val="000000"/>
                </a:solidFill>
                <a:latin typeface="UTM Avo" panose="02040603050506020204" pitchFamily="18"/>
                <a:cs typeface="Arial"/>
                <a:sym typeface="Arial"/>
              </a:rPr>
              <a:t>A. Đ</a:t>
            </a:r>
            <a:r>
              <a:rPr lang="vi-VN" sz="2300" kern="0" dirty="0">
                <a:solidFill>
                  <a:srgbClr val="000000"/>
                </a:solidFill>
                <a:latin typeface="UTM Avo" panose="02040603050506020204" pitchFamily="18"/>
                <a:cs typeface="Arial"/>
                <a:sym typeface="Arial"/>
              </a:rPr>
              <a:t>ể có thể xây dựng được kế hoạch học tập phù hợp.</a:t>
            </a:r>
            <a:endParaRPr sz="2300" kern="0" dirty="0">
              <a:solidFill>
                <a:srgbClr val="000000"/>
              </a:solidFill>
              <a:latin typeface="UTM Avo" panose="02040603050506020204" pitchFamily="18"/>
              <a:cs typeface="Arial"/>
              <a:sym typeface="Arial"/>
            </a:endParaRPr>
          </a:p>
        </p:txBody>
      </p:sp>
      <p:sp>
        <p:nvSpPr>
          <p:cNvPr id="285" name="S2"/>
          <p:cNvSpPr/>
          <p:nvPr/>
        </p:nvSpPr>
        <p:spPr>
          <a:xfrm>
            <a:off x="1214583" y="4713942"/>
            <a:ext cx="4535055" cy="1614669"/>
          </a:xfrm>
          <a:prstGeom prst="roundRect">
            <a:avLst>
              <a:gd name="adj" fmla="val 16667"/>
            </a:avLst>
          </a:prstGeom>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ctr" defTabSz="1219170">
              <a:lnSpc>
                <a:spcPct val="130000"/>
              </a:lnSpc>
              <a:buClr>
                <a:srgbClr val="000000"/>
              </a:buClr>
              <a:buSzPts val="3200"/>
            </a:pPr>
            <a:r>
              <a:rPr lang="vi-VN" sz="2300" kern="0" dirty="0">
                <a:solidFill>
                  <a:srgbClr val="000000"/>
                </a:solidFill>
                <a:latin typeface="UTM Avo" panose="02040603050506020204" pitchFamily="18"/>
                <a:cs typeface="Arial"/>
                <a:sym typeface="Arial"/>
              </a:rPr>
              <a:t>B. </a:t>
            </a:r>
            <a:r>
              <a:rPr lang="en-US" sz="2300" kern="0" dirty="0">
                <a:solidFill>
                  <a:srgbClr val="000000"/>
                </a:solidFill>
                <a:latin typeface="UTM Avo" panose="02040603050506020204" pitchFamily="18"/>
                <a:cs typeface="Arial"/>
                <a:sym typeface="Arial"/>
              </a:rPr>
              <a:t>Đ</a:t>
            </a:r>
            <a:r>
              <a:rPr lang="vi-VN" sz="2300" kern="0" dirty="0">
                <a:solidFill>
                  <a:srgbClr val="000000"/>
                </a:solidFill>
                <a:latin typeface="UTM Avo" panose="02040603050506020204" pitchFamily="18"/>
                <a:cs typeface="Arial"/>
                <a:sym typeface="Arial"/>
              </a:rPr>
              <a:t>ể có thể xác định được chuyên ngành học phù hợp.</a:t>
            </a:r>
            <a:endParaRPr sz="2300" kern="0" dirty="0">
              <a:solidFill>
                <a:srgbClr val="000000"/>
              </a:solidFill>
              <a:latin typeface="UTM Avo" panose="02040603050506020204" pitchFamily="18"/>
              <a:cs typeface="Arial"/>
              <a:sym typeface="Arial"/>
            </a:endParaRPr>
          </a:p>
        </p:txBody>
      </p:sp>
      <p:sp>
        <p:nvSpPr>
          <p:cNvPr id="287" name="S4"/>
          <p:cNvSpPr/>
          <p:nvPr/>
        </p:nvSpPr>
        <p:spPr>
          <a:xfrm>
            <a:off x="6442365" y="4713942"/>
            <a:ext cx="4535055" cy="1614669"/>
          </a:xfrm>
          <a:prstGeom prst="roundRect">
            <a:avLst>
              <a:gd name="adj" fmla="val 16667"/>
            </a:avLst>
          </a:prstGeom>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ctr" defTabSz="1219170">
              <a:lnSpc>
                <a:spcPct val="130000"/>
              </a:lnSpc>
              <a:buClr>
                <a:srgbClr val="000000"/>
              </a:buClr>
              <a:buSzPts val="3200"/>
            </a:pPr>
            <a:r>
              <a:rPr lang="vi-VN" sz="2300" kern="0" dirty="0">
                <a:solidFill>
                  <a:srgbClr val="000000"/>
                </a:solidFill>
                <a:latin typeface="UTM Avo" panose="02040603050506020204" pitchFamily="18"/>
                <a:cs typeface="Arial"/>
                <a:sym typeface="Arial"/>
              </a:rPr>
              <a:t>D. </a:t>
            </a:r>
            <a:r>
              <a:rPr lang="en-US" sz="2300" kern="0" dirty="0">
                <a:solidFill>
                  <a:srgbClr val="000000"/>
                </a:solidFill>
                <a:latin typeface="UTM Avo" panose="02040603050506020204" pitchFamily="18"/>
                <a:cs typeface="Arial"/>
                <a:sym typeface="Arial"/>
              </a:rPr>
              <a:t>Đ</a:t>
            </a:r>
            <a:r>
              <a:rPr lang="vi-VN" sz="2300" kern="0" dirty="0">
                <a:solidFill>
                  <a:srgbClr val="000000"/>
                </a:solidFill>
                <a:latin typeface="UTM Avo" panose="02040603050506020204" pitchFamily="18"/>
                <a:cs typeface="Arial"/>
                <a:sym typeface="Arial"/>
              </a:rPr>
              <a:t>ể có thể xây dựng được kế hoạch luyện tập thể dục thể thao phù hợp.</a:t>
            </a:r>
            <a:endParaRPr sz="2300" kern="0" dirty="0">
              <a:solidFill>
                <a:srgbClr val="000000"/>
              </a:solidFill>
              <a:latin typeface="UTM Avo" panose="02040603050506020204" pitchFamily="18"/>
              <a:cs typeface="Arial"/>
              <a:sym typeface="Arial"/>
            </a:endParaRPr>
          </a:p>
        </p:txBody>
      </p:sp>
      <p:sp>
        <p:nvSpPr>
          <p:cNvPr id="288" name="Đ"/>
          <p:cNvSpPr/>
          <p:nvPr/>
        </p:nvSpPr>
        <p:spPr>
          <a:xfrm>
            <a:off x="6442363" y="2718888"/>
            <a:ext cx="4535100" cy="1614506"/>
          </a:xfrm>
          <a:prstGeom prst="roundRect">
            <a:avLst>
              <a:gd name="adj" fmla="val 16667"/>
            </a:avLst>
          </a:prstGeom>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ctr" defTabSz="1219170">
              <a:lnSpc>
                <a:spcPct val="130000"/>
              </a:lnSpc>
              <a:buClr>
                <a:srgbClr val="000000"/>
              </a:buClr>
              <a:buSzPts val="3200"/>
            </a:pPr>
            <a:r>
              <a:rPr lang="vi-VN" sz="2300" kern="0" dirty="0">
                <a:solidFill>
                  <a:srgbClr val="000000"/>
                </a:solidFill>
                <a:latin typeface="UTM Avo" panose="02040603050506020204" pitchFamily="18"/>
                <a:cs typeface="Arial"/>
                <a:sym typeface="Arial"/>
              </a:rPr>
              <a:t>C. </a:t>
            </a:r>
            <a:r>
              <a:rPr lang="en-US" sz="2300" kern="0" dirty="0">
                <a:solidFill>
                  <a:srgbClr val="000000"/>
                </a:solidFill>
                <a:latin typeface="UTM Avo" panose="02040603050506020204" pitchFamily="18"/>
                <a:cs typeface="Arial"/>
                <a:sym typeface="Arial"/>
              </a:rPr>
              <a:t>Đ</a:t>
            </a:r>
            <a:r>
              <a:rPr lang="vi-VN" sz="2300" kern="0" dirty="0">
                <a:solidFill>
                  <a:srgbClr val="000000"/>
                </a:solidFill>
                <a:latin typeface="UTM Avo" panose="02040603050506020204" pitchFamily="18"/>
                <a:cs typeface="Arial"/>
                <a:sym typeface="Arial"/>
              </a:rPr>
              <a:t>ể có thể xây dựng được kế hoạch học tập hướng nghiệp phù hợp.</a:t>
            </a:r>
          </a:p>
        </p:txBody>
      </p:sp>
      <p:pic>
        <p:nvPicPr>
          <p:cNvPr id="289" name="Google Shape;289;p3">
            <a:hlinkClick r:id="rId10" action="ppaction://hlinksldjump"/>
          </p:cNvPr>
          <p:cNvPicPr preferRelativeResize="0"/>
          <p:nvPr/>
        </p:nvPicPr>
        <p:blipFill rotWithShape="1">
          <a:blip r:embed="rId11">
            <a:alphaModFix/>
          </a:blip>
          <a:srcRect/>
          <a:stretch/>
        </p:blipFill>
        <p:spPr>
          <a:xfrm>
            <a:off x="10551346" y="5429839"/>
            <a:ext cx="1640655" cy="1493131"/>
          </a:xfrm>
          <a:prstGeom prst="rect">
            <a:avLst/>
          </a:prstGeom>
          <a:noFill/>
          <a:ln>
            <a:noFill/>
          </a:ln>
        </p:spPr>
      </p:pic>
      <p:pic>
        <p:nvPicPr>
          <p:cNvPr id="290" name="Google Shape;290;p3"/>
          <p:cNvPicPr preferRelativeResize="0"/>
          <p:nvPr/>
        </p:nvPicPr>
        <p:blipFill rotWithShape="1">
          <a:blip r:embed="rId12">
            <a:alphaModFix/>
          </a:blip>
          <a:srcRect/>
          <a:stretch/>
        </p:blipFill>
        <p:spPr>
          <a:xfrm>
            <a:off x="-2" y="4714812"/>
            <a:ext cx="969793" cy="2143189"/>
          </a:xfrm>
          <a:prstGeom prst="rect">
            <a:avLst/>
          </a:prstGeom>
          <a:noFill/>
          <a:ln>
            <a:noFill/>
          </a:ln>
        </p:spPr>
      </p:pic>
      <p:pic>
        <p:nvPicPr>
          <p:cNvPr id="291" name="Google Shape;291;p3"/>
          <p:cNvPicPr preferRelativeResize="0"/>
          <p:nvPr/>
        </p:nvPicPr>
        <p:blipFill rotWithShape="1">
          <a:blip r:embed="rId13">
            <a:alphaModFix/>
          </a:blip>
          <a:srcRect/>
          <a:stretch/>
        </p:blipFill>
        <p:spPr>
          <a:xfrm>
            <a:off x="-42430" y="6181815"/>
            <a:ext cx="933724" cy="664111"/>
          </a:xfrm>
          <a:prstGeom prst="rect">
            <a:avLst/>
          </a:prstGeom>
          <a:noFill/>
          <a:ln>
            <a:noFill/>
          </a:ln>
        </p:spPr>
      </p:pic>
      <p:pic>
        <p:nvPicPr>
          <p:cNvPr id="2" name="buzzer-or-wrong-answer-20582.wav">
            <a:hlinkClick r:id="" action="ppaction://media"/>
            <a:extLst>
              <a:ext uri="{FF2B5EF4-FFF2-40B4-BE49-F238E27FC236}">
                <a16:creationId xmlns:a16="http://schemas.microsoft.com/office/drawing/2014/main" id="{478E6332-EBBB-AE60-B319-99F361D74FC1}"/>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152636" y="951659"/>
            <a:ext cx="812800" cy="812800"/>
          </a:xfrm>
          <a:prstGeom prst="rect">
            <a:avLst/>
          </a:prstGeom>
        </p:spPr>
      </p:pic>
      <p:pic>
        <p:nvPicPr>
          <p:cNvPr id="3" name="buzzer-or-wrong-answer-20582.wav">
            <a:hlinkClick r:id="" action="ppaction://media"/>
            <a:extLst>
              <a:ext uri="{FF2B5EF4-FFF2-40B4-BE49-F238E27FC236}">
                <a16:creationId xmlns:a16="http://schemas.microsoft.com/office/drawing/2014/main" id="{1FA80C13-AC5F-5CC6-7BDA-5AEFFAD1AB64}"/>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000236" y="1104059"/>
            <a:ext cx="812800" cy="812800"/>
          </a:xfrm>
          <a:prstGeom prst="rect">
            <a:avLst/>
          </a:prstGeom>
        </p:spPr>
      </p:pic>
      <p:pic>
        <p:nvPicPr>
          <p:cNvPr id="4" name="buzzer-or-wrong-answer-20582.wav">
            <a:hlinkClick r:id="" action="ppaction://media"/>
            <a:extLst>
              <a:ext uri="{FF2B5EF4-FFF2-40B4-BE49-F238E27FC236}">
                <a16:creationId xmlns:a16="http://schemas.microsoft.com/office/drawing/2014/main" id="{B62DF665-DC0D-94F7-3383-DBD1841FDF28}"/>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847836" y="1256459"/>
            <a:ext cx="812800" cy="812800"/>
          </a:xfrm>
          <a:prstGeom prst="rect">
            <a:avLst/>
          </a:prstGeom>
        </p:spPr>
      </p:pic>
      <p:pic>
        <p:nvPicPr>
          <p:cNvPr id="5" name="Ding-sound-effect-www_tiengdong_com.mp3">
            <a:hlinkClick r:id="" action="ppaction://media"/>
            <a:extLst>
              <a:ext uri="{FF2B5EF4-FFF2-40B4-BE49-F238E27FC236}">
                <a16:creationId xmlns:a16="http://schemas.microsoft.com/office/drawing/2014/main" id="{C162243C-E838-AD27-1E2C-758D38144C05}"/>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1227029" y="2489952"/>
            <a:ext cx="812800" cy="812800"/>
          </a:xfrm>
          <a:prstGeom prst="rect">
            <a:avLst/>
          </a:prstGeom>
        </p:spPr>
      </p:pic>
      <p:pic>
        <p:nvPicPr>
          <p:cNvPr id="6" name="Picture 5">
            <a:extLst>
              <a:ext uri="{FF2B5EF4-FFF2-40B4-BE49-F238E27FC236}">
                <a16:creationId xmlns:a16="http://schemas.microsoft.com/office/drawing/2014/main" id="{1B765318-436E-A857-8C00-457DD1460224}"/>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1087218" y="-14701"/>
            <a:ext cx="1118759" cy="1118759"/>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4"/>
                                        </p:tgtEl>
                                        <p:attrNameLst>
                                          <p:attrName>style.visibility</p:attrName>
                                        </p:attrNameLst>
                                      </p:cBhvr>
                                      <p:to>
                                        <p:strVal val="visible"/>
                                      </p:to>
                                    </p:set>
                                    <p:animEffect transition="in" filter="fade">
                                      <p:cBhvr>
                                        <p:cTn id="7" dur="500"/>
                                        <p:tgtEl>
                                          <p:spTgt spid="284"/>
                                        </p:tgtEl>
                                      </p:cBhvr>
                                    </p:animEffect>
                                  </p:childTnLst>
                                </p:cTn>
                              </p:par>
                              <p:par>
                                <p:cTn id="8" presetID="10" presetClass="entr" presetSubtype="0" fill="hold" nodeType="withEffect">
                                  <p:stCondLst>
                                    <p:cond delay="0"/>
                                  </p:stCondLst>
                                  <p:childTnLst>
                                    <p:set>
                                      <p:cBhvr>
                                        <p:cTn id="9" dur="1" fill="hold">
                                          <p:stCondLst>
                                            <p:cond delay="0"/>
                                          </p:stCondLst>
                                        </p:cTn>
                                        <p:tgtEl>
                                          <p:spTgt spid="285"/>
                                        </p:tgtEl>
                                        <p:attrNameLst>
                                          <p:attrName>style.visibility</p:attrName>
                                        </p:attrNameLst>
                                      </p:cBhvr>
                                      <p:to>
                                        <p:strVal val="visible"/>
                                      </p:to>
                                    </p:set>
                                    <p:animEffect transition="in" filter="fade">
                                      <p:cBhvr>
                                        <p:cTn id="10" dur="500"/>
                                        <p:tgtEl>
                                          <p:spTgt spid="285"/>
                                        </p:tgtEl>
                                      </p:cBhvr>
                                    </p:animEffect>
                                  </p:childTnLst>
                                </p:cTn>
                              </p:par>
                              <p:par>
                                <p:cTn id="11" presetID="10" presetClass="entr" presetSubtype="0" fill="hold" nodeType="withEffect">
                                  <p:stCondLst>
                                    <p:cond delay="0"/>
                                  </p:stCondLst>
                                  <p:childTnLst>
                                    <p:set>
                                      <p:cBhvr>
                                        <p:cTn id="12" dur="1" fill="hold">
                                          <p:stCondLst>
                                            <p:cond delay="0"/>
                                          </p:stCondLst>
                                        </p:cTn>
                                        <p:tgtEl>
                                          <p:spTgt spid="287"/>
                                        </p:tgtEl>
                                        <p:attrNameLst>
                                          <p:attrName>style.visibility</p:attrName>
                                        </p:attrNameLst>
                                      </p:cBhvr>
                                      <p:to>
                                        <p:strVal val="visible"/>
                                      </p:to>
                                    </p:set>
                                    <p:animEffect transition="in" filter="fade">
                                      <p:cBhvr>
                                        <p:cTn id="13" dur="500"/>
                                        <p:tgtEl>
                                          <p:spTgt spid="287"/>
                                        </p:tgtEl>
                                      </p:cBhvr>
                                    </p:animEffect>
                                  </p:childTnLst>
                                </p:cTn>
                              </p:par>
                              <p:par>
                                <p:cTn id="14" presetID="10" presetClass="entr" presetSubtype="0" fill="hold" nodeType="withEffect">
                                  <p:stCondLst>
                                    <p:cond delay="0"/>
                                  </p:stCondLst>
                                  <p:childTnLst>
                                    <p:set>
                                      <p:cBhvr>
                                        <p:cTn id="15" dur="1" fill="hold">
                                          <p:stCondLst>
                                            <p:cond delay="0"/>
                                          </p:stCondLst>
                                        </p:cTn>
                                        <p:tgtEl>
                                          <p:spTgt spid="288"/>
                                        </p:tgtEl>
                                        <p:attrNameLst>
                                          <p:attrName>style.visibility</p:attrName>
                                        </p:attrNameLst>
                                      </p:cBhvr>
                                      <p:to>
                                        <p:strVal val="visible"/>
                                      </p:to>
                                    </p:set>
                                    <p:animEffect transition="in" filter="fade">
                                      <p:cBhvr>
                                        <p:cTn id="16" dur="500"/>
                                        <p:tgtEl>
                                          <p:spTgt spid="28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284"/>
                    </p:tgtEl>
                  </p:cond>
                </p:stCondLst>
                <p:endSync evt="end" delay="0">
                  <p:rtn val="all"/>
                </p:endSync>
                <p:childTnLst>
                  <p:par>
                    <p:cTn id="18" fill="hold">
                      <p:stCondLst>
                        <p:cond delay="0"/>
                      </p:stCondLst>
                      <p:childTnLst>
                        <p:par>
                          <p:cTn id="19" fill="hold">
                            <p:stCondLst>
                              <p:cond delay="0"/>
                            </p:stCondLst>
                            <p:childTnLst>
                              <p:par>
                                <p:cTn id="20" presetID="1" presetClass="emph" presetSubtype="2" fill="hold" nodeType="clickEffect">
                                  <p:stCondLst>
                                    <p:cond delay="0"/>
                                  </p:stCondLst>
                                  <p:childTnLst>
                                    <p:animClr clrSpc="rgb" dir="cw">
                                      <p:cBhvr>
                                        <p:cTn id="21" dur="500" fill="hold"/>
                                        <p:tgtEl>
                                          <p:spTgt spid="284"/>
                                        </p:tgtEl>
                                        <p:attrNameLst>
                                          <p:attrName>fillcolor</p:attrName>
                                        </p:attrNameLst>
                                      </p:cBhvr>
                                      <p:to>
                                        <a:srgbClr val="F3B5B5"/>
                                      </p:to>
                                    </p:animClr>
                                    <p:set>
                                      <p:cBhvr>
                                        <p:cTn id="22" dur="500" fill="hold"/>
                                        <p:tgtEl>
                                          <p:spTgt spid="284"/>
                                        </p:tgtEl>
                                        <p:attrNameLst>
                                          <p:attrName>fill.type</p:attrName>
                                        </p:attrNameLst>
                                      </p:cBhvr>
                                      <p:to>
                                        <p:strVal val="solid"/>
                                      </p:to>
                                    </p:set>
                                    <p:set>
                                      <p:cBhvr>
                                        <p:cTn id="23" dur="500" fill="hold"/>
                                        <p:tgtEl>
                                          <p:spTgt spid="284"/>
                                        </p:tgtEl>
                                        <p:attrNameLst>
                                          <p:attrName>fill.on</p:attrName>
                                        </p:attrNameLst>
                                      </p:cBhvr>
                                      <p:to>
                                        <p:strVal val="true"/>
                                      </p:to>
                                    </p:set>
                                  </p:childTnLst>
                                </p:cTn>
                              </p:par>
                              <p:par>
                                <p:cTn id="24" presetID="1" presetClass="mediacall" presetSubtype="0" fill="hold" nodeType="withEffect">
                                  <p:stCondLst>
                                    <p:cond delay="0"/>
                                  </p:stCondLst>
                                  <p:childTnLst>
                                    <p:cmd type="call" cmd="playFrom(0.0)">
                                      <p:cBhvr>
                                        <p:cTn id="25" dur="1776" fill="hold"/>
                                        <p:tgtEl>
                                          <p:spTgt spid="2"/>
                                        </p:tgtEl>
                                      </p:cBhvr>
                                    </p:cmd>
                                  </p:childTnLst>
                                </p:cTn>
                              </p:par>
                            </p:childTnLst>
                          </p:cTn>
                        </p:par>
                      </p:childTnLst>
                    </p:cTn>
                  </p:par>
                </p:childTnLst>
              </p:cTn>
              <p:nextCondLst>
                <p:cond evt="onClick" delay="0">
                  <p:tgtEl>
                    <p:spTgt spid="284"/>
                  </p:tgtEl>
                </p:cond>
              </p:nextCondLst>
            </p:seq>
            <p:seq concurrent="1" nextAc="seek">
              <p:cTn id="26" restart="whenNotActive" fill="hold" evtFilter="cancelBubble" nodeType="interactiveSeq">
                <p:stCondLst>
                  <p:cond evt="onClick" delay="0">
                    <p:tgtEl>
                      <p:spTgt spid="285"/>
                    </p:tgtEl>
                  </p:cond>
                </p:stCondLst>
                <p:endSync evt="end" delay="0">
                  <p:rtn val="all"/>
                </p:endSync>
                <p:childTnLst>
                  <p:par>
                    <p:cTn id="27" fill="hold">
                      <p:stCondLst>
                        <p:cond delay="0"/>
                      </p:stCondLst>
                      <p:childTnLst>
                        <p:par>
                          <p:cTn id="28" fill="hold">
                            <p:stCondLst>
                              <p:cond delay="0"/>
                            </p:stCondLst>
                            <p:childTnLst>
                              <p:par>
                                <p:cTn id="29" presetID="1" presetClass="emph" presetSubtype="2" fill="hold" nodeType="clickEffect">
                                  <p:stCondLst>
                                    <p:cond delay="0"/>
                                  </p:stCondLst>
                                  <p:childTnLst>
                                    <p:animClr clrSpc="rgb" dir="cw">
                                      <p:cBhvr>
                                        <p:cTn id="30" dur="500" fill="hold"/>
                                        <p:tgtEl>
                                          <p:spTgt spid="285"/>
                                        </p:tgtEl>
                                        <p:attrNameLst>
                                          <p:attrName>fillcolor</p:attrName>
                                        </p:attrNameLst>
                                      </p:cBhvr>
                                      <p:to>
                                        <a:srgbClr val="F3B5B5"/>
                                      </p:to>
                                    </p:animClr>
                                    <p:set>
                                      <p:cBhvr>
                                        <p:cTn id="31" dur="500" fill="hold"/>
                                        <p:tgtEl>
                                          <p:spTgt spid="285"/>
                                        </p:tgtEl>
                                        <p:attrNameLst>
                                          <p:attrName>fill.type</p:attrName>
                                        </p:attrNameLst>
                                      </p:cBhvr>
                                      <p:to>
                                        <p:strVal val="solid"/>
                                      </p:to>
                                    </p:set>
                                    <p:set>
                                      <p:cBhvr>
                                        <p:cTn id="32" dur="500" fill="hold"/>
                                        <p:tgtEl>
                                          <p:spTgt spid="285"/>
                                        </p:tgtEl>
                                        <p:attrNameLst>
                                          <p:attrName>fill.on</p:attrName>
                                        </p:attrNameLst>
                                      </p:cBhvr>
                                      <p:to>
                                        <p:strVal val="true"/>
                                      </p:to>
                                    </p:set>
                                  </p:childTnLst>
                                </p:cTn>
                              </p:par>
                              <p:par>
                                <p:cTn id="33" presetID="1" presetClass="mediacall" presetSubtype="0" fill="hold" nodeType="withEffect">
                                  <p:stCondLst>
                                    <p:cond delay="0"/>
                                  </p:stCondLst>
                                  <p:childTnLst>
                                    <p:cmd type="call" cmd="playFrom(0.0)">
                                      <p:cBhvr>
                                        <p:cTn id="34" dur="1776" fill="hold"/>
                                        <p:tgtEl>
                                          <p:spTgt spid="3"/>
                                        </p:tgtEl>
                                      </p:cBhvr>
                                    </p:cmd>
                                  </p:childTnLst>
                                </p:cTn>
                              </p:par>
                            </p:childTnLst>
                          </p:cTn>
                        </p:par>
                      </p:childTnLst>
                    </p:cTn>
                  </p:par>
                </p:childTnLst>
              </p:cTn>
              <p:nextCondLst>
                <p:cond evt="onClick" delay="0">
                  <p:tgtEl>
                    <p:spTgt spid="285"/>
                  </p:tgtEl>
                </p:cond>
              </p:nextCondLst>
            </p:seq>
            <p:seq concurrent="1" nextAc="seek">
              <p:cTn id="35" restart="whenNotActive" fill="hold" evtFilter="cancelBubble" nodeType="interactiveSeq">
                <p:stCondLst>
                  <p:cond evt="onClick" delay="0">
                    <p:tgtEl>
                      <p:spTgt spid="287"/>
                    </p:tgtEl>
                  </p:cond>
                </p:stCondLst>
                <p:endSync evt="end" delay="0">
                  <p:rtn val="all"/>
                </p:endSync>
                <p:childTnLst>
                  <p:par>
                    <p:cTn id="36" fill="hold">
                      <p:stCondLst>
                        <p:cond delay="0"/>
                      </p:stCondLst>
                      <p:childTnLst>
                        <p:par>
                          <p:cTn id="37" fill="hold">
                            <p:stCondLst>
                              <p:cond delay="0"/>
                            </p:stCondLst>
                            <p:childTnLst>
                              <p:par>
                                <p:cTn id="38" presetID="1" presetClass="emph" presetSubtype="2" fill="hold" nodeType="clickEffect">
                                  <p:stCondLst>
                                    <p:cond delay="0"/>
                                  </p:stCondLst>
                                  <p:childTnLst>
                                    <p:animClr clrSpc="rgb" dir="cw">
                                      <p:cBhvr>
                                        <p:cTn id="39" dur="500" fill="hold"/>
                                        <p:tgtEl>
                                          <p:spTgt spid="287"/>
                                        </p:tgtEl>
                                        <p:attrNameLst>
                                          <p:attrName>fillcolor</p:attrName>
                                        </p:attrNameLst>
                                      </p:cBhvr>
                                      <p:to>
                                        <a:srgbClr val="F3B5B5"/>
                                      </p:to>
                                    </p:animClr>
                                    <p:set>
                                      <p:cBhvr>
                                        <p:cTn id="40" dur="500" fill="hold"/>
                                        <p:tgtEl>
                                          <p:spTgt spid="287"/>
                                        </p:tgtEl>
                                        <p:attrNameLst>
                                          <p:attrName>fill.type</p:attrName>
                                        </p:attrNameLst>
                                      </p:cBhvr>
                                      <p:to>
                                        <p:strVal val="solid"/>
                                      </p:to>
                                    </p:set>
                                    <p:set>
                                      <p:cBhvr>
                                        <p:cTn id="41" dur="500" fill="hold"/>
                                        <p:tgtEl>
                                          <p:spTgt spid="287"/>
                                        </p:tgtEl>
                                        <p:attrNameLst>
                                          <p:attrName>fill.on</p:attrName>
                                        </p:attrNameLst>
                                      </p:cBhvr>
                                      <p:to>
                                        <p:strVal val="true"/>
                                      </p:to>
                                    </p:set>
                                  </p:childTnLst>
                                </p:cTn>
                              </p:par>
                              <p:par>
                                <p:cTn id="42" presetID="1" presetClass="mediacall" presetSubtype="0" fill="hold" nodeType="withEffect">
                                  <p:stCondLst>
                                    <p:cond delay="0"/>
                                  </p:stCondLst>
                                  <p:childTnLst>
                                    <p:cmd type="call" cmd="playFrom(0.0)">
                                      <p:cBhvr>
                                        <p:cTn id="43" dur="1776" fill="hold"/>
                                        <p:tgtEl>
                                          <p:spTgt spid="4"/>
                                        </p:tgtEl>
                                      </p:cBhvr>
                                    </p:cmd>
                                  </p:childTnLst>
                                </p:cTn>
                              </p:par>
                            </p:childTnLst>
                          </p:cTn>
                        </p:par>
                      </p:childTnLst>
                    </p:cTn>
                  </p:par>
                </p:childTnLst>
              </p:cTn>
              <p:nextCondLst>
                <p:cond evt="onClick" delay="0">
                  <p:tgtEl>
                    <p:spTgt spid="287"/>
                  </p:tgtEl>
                </p:cond>
              </p:nextCondLst>
            </p:seq>
            <p:seq concurrent="1" nextAc="seek">
              <p:cTn id="44" restart="whenNotActive" fill="hold" evtFilter="cancelBubble" nodeType="interactiveSeq">
                <p:stCondLst>
                  <p:cond evt="onClick" delay="0">
                    <p:tgtEl>
                      <p:spTgt spid="288"/>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500" fill="hold"/>
                                        <p:tgtEl>
                                          <p:spTgt spid="288"/>
                                        </p:tgtEl>
                                        <p:attrNameLst>
                                          <p:attrName>fillcolor</p:attrName>
                                        </p:attrNameLst>
                                      </p:cBhvr>
                                      <p:to>
                                        <a:srgbClr val="92D050"/>
                                      </p:to>
                                    </p:animClr>
                                    <p:set>
                                      <p:cBhvr>
                                        <p:cTn id="49" dur="500" fill="hold"/>
                                        <p:tgtEl>
                                          <p:spTgt spid="288"/>
                                        </p:tgtEl>
                                        <p:attrNameLst>
                                          <p:attrName>fill.type</p:attrName>
                                        </p:attrNameLst>
                                      </p:cBhvr>
                                      <p:to>
                                        <p:strVal val="solid"/>
                                      </p:to>
                                    </p:set>
                                    <p:set>
                                      <p:cBhvr>
                                        <p:cTn id="50" dur="500" fill="hold"/>
                                        <p:tgtEl>
                                          <p:spTgt spid="288"/>
                                        </p:tgtEl>
                                        <p:attrNameLst>
                                          <p:attrName>fill.on</p:attrName>
                                        </p:attrNameLst>
                                      </p:cBhvr>
                                      <p:to>
                                        <p:strVal val="true"/>
                                      </p:to>
                                    </p:set>
                                  </p:childTnLst>
                                </p:cTn>
                              </p:par>
                              <p:par>
                                <p:cTn id="51" presetID="1" presetClass="mediacall" presetSubtype="0" fill="hold" nodeType="withEffect">
                                  <p:stCondLst>
                                    <p:cond delay="0"/>
                                  </p:stCondLst>
                                  <p:childTnLst>
                                    <p:cmd type="call" cmd="playFrom(0.0)">
                                      <p:cBhvr>
                                        <p:cTn id="52" dur="2977" fill="hold"/>
                                        <p:tgtEl>
                                          <p:spTgt spid="5"/>
                                        </p:tgtEl>
                                      </p:cBhvr>
                                    </p:cmd>
                                  </p:childTnLst>
                                </p:cTn>
                              </p:par>
                            </p:childTnLst>
                          </p:cTn>
                        </p:par>
                      </p:childTnLst>
                    </p:cTn>
                  </p:par>
                </p:childTnLst>
              </p:cTn>
              <p:nextCondLst>
                <p:cond evt="onClick" delay="0">
                  <p:tgtEl>
                    <p:spTgt spid="288"/>
                  </p:tgtEl>
                </p:cond>
              </p:nextCondLst>
            </p:seq>
            <p:audio>
              <p:cMediaNode vol="80000">
                <p:cTn id="53" fill="hold" display="0">
                  <p:stCondLst>
                    <p:cond delay="indefinite"/>
                  </p:stCondLst>
                  <p:endCondLst>
                    <p:cond evt="onStopAudio" delay="0">
                      <p:tgtEl>
                        <p:sldTgt/>
                      </p:tgtEl>
                    </p:cond>
                  </p:endCondLst>
                </p:cTn>
                <p:tgtEl>
                  <p:spTgt spid="2"/>
                </p:tgtEl>
              </p:cMediaNode>
            </p:audio>
            <p:audio>
              <p:cMediaNode vol="80000">
                <p:cTn id="54" fill="hold" display="0">
                  <p:stCondLst>
                    <p:cond delay="indefinite"/>
                  </p:stCondLst>
                  <p:endCondLst>
                    <p:cond evt="onStopAudio" delay="0">
                      <p:tgtEl>
                        <p:sldTgt/>
                      </p:tgtEl>
                    </p:cond>
                  </p:endCondLst>
                </p:cTn>
                <p:tgtEl>
                  <p:spTgt spid="3"/>
                </p:tgtEl>
              </p:cMediaNode>
            </p:audio>
            <p:audio>
              <p:cMediaNode vol="80000">
                <p:cTn id="55" fill="hold" display="0">
                  <p:stCondLst>
                    <p:cond delay="indefinite"/>
                  </p:stCondLst>
                  <p:endCondLst>
                    <p:cond evt="onStopAudio" delay="0">
                      <p:tgtEl>
                        <p:sldTgt/>
                      </p:tgtEl>
                    </p:cond>
                  </p:endCondLst>
                </p:cTn>
                <p:tgtEl>
                  <p:spTgt spid="4"/>
                </p:tgtEl>
              </p:cMediaNode>
            </p:audio>
            <p:audio>
              <p:cMediaNode vol="80000">
                <p:cTn id="56" fill="hold" display="0">
                  <p:stCondLst>
                    <p:cond delay="indefinite"/>
                  </p:stCondLst>
                  <p:endCondLst>
                    <p:cond evt="onStopAudio" delay="0">
                      <p:tgtEl>
                        <p:sldTgt/>
                      </p:tgtEl>
                    </p:cond>
                  </p:endCondLst>
                </p:cTn>
                <p:tgtEl>
                  <p:spTgt spid="5"/>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Shape 279"/>
        <p:cNvGrpSpPr/>
        <p:nvPr/>
      </p:nvGrpSpPr>
      <p:grpSpPr>
        <a:xfrm>
          <a:off x="0" y="0"/>
          <a:ext cx="0" cy="0"/>
          <a:chOff x="0" y="0"/>
          <a:chExt cx="0" cy="0"/>
        </a:xfrm>
      </p:grpSpPr>
      <p:pic>
        <p:nvPicPr>
          <p:cNvPr id="280" name="Google Shape;280;p3"/>
          <p:cNvPicPr preferRelativeResize="0"/>
          <p:nvPr/>
        </p:nvPicPr>
        <p:blipFill rotWithShape="1">
          <a:blip r:embed="rId7">
            <a:alphaModFix/>
          </a:blip>
          <a:srcRect l="19098" r="5935" b="68133"/>
          <a:stretch/>
        </p:blipFill>
        <p:spPr>
          <a:xfrm>
            <a:off x="1" y="4849770"/>
            <a:ext cx="12192000" cy="2008231"/>
          </a:xfrm>
          <a:prstGeom prst="rect">
            <a:avLst/>
          </a:prstGeom>
          <a:noFill/>
          <a:ln>
            <a:noFill/>
          </a:ln>
        </p:spPr>
      </p:pic>
      <p:pic>
        <p:nvPicPr>
          <p:cNvPr id="281" name="Google Shape;281;p3"/>
          <p:cNvPicPr preferRelativeResize="0"/>
          <p:nvPr/>
        </p:nvPicPr>
        <p:blipFill rotWithShape="1">
          <a:blip r:embed="rId8">
            <a:alphaModFix/>
          </a:blip>
          <a:srcRect/>
          <a:stretch/>
        </p:blipFill>
        <p:spPr>
          <a:xfrm>
            <a:off x="690757" y="726226"/>
            <a:ext cx="683735" cy="519069"/>
          </a:xfrm>
          <a:prstGeom prst="rect">
            <a:avLst/>
          </a:prstGeom>
          <a:noFill/>
          <a:ln>
            <a:noFill/>
          </a:ln>
        </p:spPr>
      </p:pic>
      <p:pic>
        <p:nvPicPr>
          <p:cNvPr id="282" name="Google Shape;282;p3"/>
          <p:cNvPicPr preferRelativeResize="0"/>
          <p:nvPr/>
        </p:nvPicPr>
        <p:blipFill rotWithShape="1">
          <a:blip r:embed="rId9">
            <a:alphaModFix/>
          </a:blip>
          <a:srcRect/>
          <a:stretch/>
        </p:blipFill>
        <p:spPr>
          <a:xfrm>
            <a:off x="11098763" y="1143000"/>
            <a:ext cx="611677" cy="417469"/>
          </a:xfrm>
          <a:prstGeom prst="rect">
            <a:avLst/>
          </a:prstGeom>
          <a:noFill/>
          <a:ln>
            <a:noFill/>
          </a:ln>
        </p:spPr>
      </p:pic>
      <p:sp>
        <p:nvSpPr>
          <p:cNvPr id="283" name="Google Shape;283;p3"/>
          <p:cNvSpPr/>
          <p:nvPr/>
        </p:nvSpPr>
        <p:spPr>
          <a:xfrm>
            <a:off x="1484176" y="787528"/>
            <a:ext cx="9223647" cy="1445861"/>
          </a:xfrm>
          <a:prstGeom prst="roundRect">
            <a:avLst>
              <a:gd name="adj" fmla="val 16667"/>
            </a:avLst>
          </a:prstGeom>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ctr" defTabSz="1219170">
              <a:lnSpc>
                <a:spcPct val="130000"/>
              </a:lnSpc>
              <a:buClr>
                <a:srgbClr val="000000"/>
              </a:buClr>
              <a:buSzPts val="3200"/>
            </a:pPr>
            <a:r>
              <a:rPr lang="vi-VN" sz="2800" b="1" kern="0" dirty="0">
                <a:solidFill>
                  <a:srgbClr val="000000"/>
                </a:solidFill>
                <a:latin typeface="UTM Avo" panose="02040603050506020204" pitchFamily="18"/>
                <a:cs typeface="Arial"/>
                <a:sym typeface="Arial"/>
              </a:rPr>
              <a:t>Câu 2. </a:t>
            </a:r>
            <a:r>
              <a:rPr lang="vi-VN" sz="2800" kern="0" dirty="0">
                <a:solidFill>
                  <a:srgbClr val="000000"/>
                </a:solidFill>
                <a:latin typeface="UTM Avo" panose="02040603050506020204" pitchFamily="18"/>
                <a:cs typeface="Arial"/>
                <a:sym typeface="Arial"/>
              </a:rPr>
              <a:t>Ý nghĩa của việc lập kế hoạch học tập hướng nghiệp là:</a:t>
            </a:r>
          </a:p>
        </p:txBody>
      </p:sp>
      <p:sp>
        <p:nvSpPr>
          <p:cNvPr id="284" name="S1"/>
          <p:cNvSpPr/>
          <p:nvPr/>
        </p:nvSpPr>
        <p:spPr>
          <a:xfrm>
            <a:off x="6210803" y="2666331"/>
            <a:ext cx="4535055" cy="1614669"/>
          </a:xfrm>
          <a:prstGeom prst="roundRect">
            <a:avLst>
              <a:gd name="adj" fmla="val 16667"/>
            </a:avLst>
          </a:prstGeom>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just" defTabSz="1219170">
              <a:lnSpc>
                <a:spcPct val="130000"/>
              </a:lnSpc>
              <a:buClr>
                <a:srgbClr val="000000"/>
              </a:buClr>
              <a:buSzPts val="3200"/>
            </a:pPr>
            <a:r>
              <a:rPr lang="vi-VN" sz="2400" kern="0" dirty="0">
                <a:solidFill>
                  <a:srgbClr val="000000"/>
                </a:solidFill>
                <a:latin typeface="UTM Avo" panose="02040603050506020204" pitchFamily="18"/>
                <a:cs typeface="Arial"/>
                <a:sym typeface="Arial"/>
              </a:rPr>
              <a:t>C. định hướng xây dựng kế hoạch ăn uống, luyện tập thể dục phù hợp.</a:t>
            </a:r>
          </a:p>
        </p:txBody>
      </p:sp>
      <p:sp>
        <p:nvSpPr>
          <p:cNvPr id="285" name="S2"/>
          <p:cNvSpPr/>
          <p:nvPr/>
        </p:nvSpPr>
        <p:spPr>
          <a:xfrm>
            <a:off x="1012265" y="4713942"/>
            <a:ext cx="4968931" cy="1614669"/>
          </a:xfrm>
          <a:prstGeom prst="roundRect">
            <a:avLst>
              <a:gd name="adj" fmla="val 16667"/>
            </a:avLst>
          </a:prstGeom>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just" defTabSz="1219170">
              <a:lnSpc>
                <a:spcPct val="130000"/>
              </a:lnSpc>
              <a:buClr>
                <a:srgbClr val="000000"/>
              </a:buClr>
              <a:buSzPts val="3200"/>
            </a:pPr>
            <a:r>
              <a:rPr lang="vi-VN" sz="2400" kern="0" dirty="0">
                <a:solidFill>
                  <a:srgbClr val="000000"/>
                </a:solidFill>
                <a:latin typeface="UTM Avo" panose="02040603050506020204" pitchFamily="18"/>
                <a:cs typeface="Arial"/>
                <a:sym typeface="Arial"/>
              </a:rPr>
              <a:t>B. định hướng kế hoạch học tập chăm chỉ.</a:t>
            </a:r>
          </a:p>
        </p:txBody>
      </p:sp>
      <p:sp>
        <p:nvSpPr>
          <p:cNvPr id="287" name="S4"/>
          <p:cNvSpPr/>
          <p:nvPr/>
        </p:nvSpPr>
        <p:spPr>
          <a:xfrm>
            <a:off x="6210804" y="4713942"/>
            <a:ext cx="4535055" cy="1614669"/>
          </a:xfrm>
          <a:prstGeom prst="roundRect">
            <a:avLst>
              <a:gd name="adj" fmla="val 16667"/>
            </a:avLst>
          </a:prstGeom>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just" defTabSz="1219170">
              <a:lnSpc>
                <a:spcPct val="130000"/>
              </a:lnSpc>
              <a:buClr>
                <a:srgbClr val="000000"/>
              </a:buClr>
              <a:buSzPts val="3200"/>
            </a:pPr>
            <a:r>
              <a:rPr lang="vi-VN" sz="2400" kern="0" dirty="0">
                <a:solidFill>
                  <a:srgbClr val="000000"/>
                </a:solidFill>
                <a:latin typeface="UTM Avo" panose="02040603050506020204" pitchFamily="18"/>
                <a:cs typeface="Arial"/>
                <a:sym typeface="Arial"/>
              </a:rPr>
              <a:t>D. định hướng nghề nghiệp mông lung.</a:t>
            </a:r>
          </a:p>
        </p:txBody>
      </p:sp>
      <p:sp>
        <p:nvSpPr>
          <p:cNvPr id="288" name="Đ"/>
          <p:cNvSpPr/>
          <p:nvPr/>
        </p:nvSpPr>
        <p:spPr>
          <a:xfrm>
            <a:off x="1012219" y="2666494"/>
            <a:ext cx="4968980" cy="1614506"/>
          </a:xfrm>
          <a:prstGeom prst="roundRect">
            <a:avLst>
              <a:gd name="adj" fmla="val 16667"/>
            </a:avLst>
          </a:prstGeom>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just" defTabSz="1219170">
              <a:lnSpc>
                <a:spcPct val="130000"/>
              </a:lnSpc>
              <a:buClr>
                <a:srgbClr val="000000"/>
              </a:buClr>
              <a:buSzPts val="3200"/>
            </a:pPr>
            <a:r>
              <a:rPr lang="vi-VN" sz="2400" kern="0" dirty="0">
                <a:solidFill>
                  <a:srgbClr val="000000"/>
                </a:solidFill>
                <a:latin typeface="UTM Avo" panose="02040603050506020204" pitchFamily="18"/>
                <a:cs typeface="Arial"/>
                <a:sym typeface="Arial"/>
              </a:rPr>
              <a:t>A. định hướng nghề nghiệp tương lai rõ ràng, có mục đích.</a:t>
            </a:r>
          </a:p>
        </p:txBody>
      </p:sp>
      <p:pic>
        <p:nvPicPr>
          <p:cNvPr id="289" name="Google Shape;289;p3">
            <a:hlinkClick r:id="rId10" action="ppaction://hlinksldjump"/>
          </p:cNvPr>
          <p:cNvPicPr preferRelativeResize="0"/>
          <p:nvPr/>
        </p:nvPicPr>
        <p:blipFill rotWithShape="1">
          <a:blip r:embed="rId11">
            <a:alphaModFix/>
          </a:blip>
          <a:srcRect/>
          <a:stretch/>
        </p:blipFill>
        <p:spPr>
          <a:xfrm>
            <a:off x="10551346" y="5429839"/>
            <a:ext cx="1640655" cy="1493131"/>
          </a:xfrm>
          <a:prstGeom prst="rect">
            <a:avLst/>
          </a:prstGeom>
          <a:noFill/>
          <a:ln>
            <a:noFill/>
          </a:ln>
        </p:spPr>
      </p:pic>
      <p:pic>
        <p:nvPicPr>
          <p:cNvPr id="290" name="Google Shape;290;p3"/>
          <p:cNvPicPr preferRelativeResize="0"/>
          <p:nvPr/>
        </p:nvPicPr>
        <p:blipFill rotWithShape="1">
          <a:blip r:embed="rId12">
            <a:alphaModFix/>
          </a:blip>
          <a:srcRect/>
          <a:stretch/>
        </p:blipFill>
        <p:spPr>
          <a:xfrm>
            <a:off x="-2" y="4714812"/>
            <a:ext cx="969793" cy="2143189"/>
          </a:xfrm>
          <a:prstGeom prst="rect">
            <a:avLst/>
          </a:prstGeom>
          <a:noFill/>
          <a:ln>
            <a:noFill/>
          </a:ln>
        </p:spPr>
      </p:pic>
      <p:pic>
        <p:nvPicPr>
          <p:cNvPr id="291" name="Google Shape;291;p3"/>
          <p:cNvPicPr preferRelativeResize="0"/>
          <p:nvPr/>
        </p:nvPicPr>
        <p:blipFill rotWithShape="1">
          <a:blip r:embed="rId13">
            <a:alphaModFix/>
          </a:blip>
          <a:srcRect/>
          <a:stretch/>
        </p:blipFill>
        <p:spPr>
          <a:xfrm>
            <a:off x="-42430" y="6181815"/>
            <a:ext cx="933724" cy="664111"/>
          </a:xfrm>
          <a:prstGeom prst="rect">
            <a:avLst/>
          </a:prstGeom>
          <a:noFill/>
          <a:ln>
            <a:noFill/>
          </a:ln>
        </p:spPr>
      </p:pic>
      <p:pic>
        <p:nvPicPr>
          <p:cNvPr id="2" name="buzzer-or-wrong-answer-20582.wav">
            <a:hlinkClick r:id="" action="ppaction://media"/>
            <a:extLst>
              <a:ext uri="{FF2B5EF4-FFF2-40B4-BE49-F238E27FC236}">
                <a16:creationId xmlns:a16="http://schemas.microsoft.com/office/drawing/2014/main" id="{478E6332-EBBB-AE60-B319-99F361D74FC1}"/>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152636" y="951659"/>
            <a:ext cx="812800" cy="812800"/>
          </a:xfrm>
          <a:prstGeom prst="rect">
            <a:avLst/>
          </a:prstGeom>
        </p:spPr>
      </p:pic>
      <p:pic>
        <p:nvPicPr>
          <p:cNvPr id="3" name="buzzer-or-wrong-answer-20582.wav">
            <a:hlinkClick r:id="" action="ppaction://media"/>
            <a:extLst>
              <a:ext uri="{FF2B5EF4-FFF2-40B4-BE49-F238E27FC236}">
                <a16:creationId xmlns:a16="http://schemas.microsoft.com/office/drawing/2014/main" id="{1FA80C13-AC5F-5CC6-7BDA-5AEFFAD1AB64}"/>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000236" y="1104059"/>
            <a:ext cx="812800" cy="812800"/>
          </a:xfrm>
          <a:prstGeom prst="rect">
            <a:avLst/>
          </a:prstGeom>
        </p:spPr>
      </p:pic>
      <p:pic>
        <p:nvPicPr>
          <p:cNvPr id="4" name="buzzer-or-wrong-answer-20582.wav">
            <a:hlinkClick r:id="" action="ppaction://media"/>
            <a:extLst>
              <a:ext uri="{FF2B5EF4-FFF2-40B4-BE49-F238E27FC236}">
                <a16:creationId xmlns:a16="http://schemas.microsoft.com/office/drawing/2014/main" id="{B62DF665-DC0D-94F7-3383-DBD1841FDF28}"/>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847836" y="1256459"/>
            <a:ext cx="812800" cy="812800"/>
          </a:xfrm>
          <a:prstGeom prst="rect">
            <a:avLst/>
          </a:prstGeom>
        </p:spPr>
      </p:pic>
      <p:pic>
        <p:nvPicPr>
          <p:cNvPr id="5" name="Ding-sound-effect-www_tiengdong_com.mp3">
            <a:hlinkClick r:id="" action="ppaction://media"/>
            <a:extLst>
              <a:ext uri="{FF2B5EF4-FFF2-40B4-BE49-F238E27FC236}">
                <a16:creationId xmlns:a16="http://schemas.microsoft.com/office/drawing/2014/main" id="{C162243C-E838-AD27-1E2C-758D38144C05}"/>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1227029" y="2489952"/>
            <a:ext cx="812800" cy="812800"/>
          </a:xfrm>
          <a:prstGeom prst="rect">
            <a:avLst/>
          </a:prstGeom>
        </p:spPr>
      </p:pic>
      <p:pic>
        <p:nvPicPr>
          <p:cNvPr id="7" name="Picture 6">
            <a:extLst>
              <a:ext uri="{FF2B5EF4-FFF2-40B4-BE49-F238E27FC236}">
                <a16:creationId xmlns:a16="http://schemas.microsoft.com/office/drawing/2014/main" id="{513AB713-1394-BF8D-04E7-A4EA97C3C9A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1087218" y="-14701"/>
            <a:ext cx="1118759" cy="1118759"/>
          </a:xfrm>
          <a:prstGeom prst="rect">
            <a:avLst/>
          </a:prstGeom>
        </p:spPr>
      </p:pic>
    </p:spTree>
    <p:extLst>
      <p:ext uri="{BB962C8B-B14F-4D97-AF65-F5344CB8AC3E}">
        <p14:creationId xmlns:p14="http://schemas.microsoft.com/office/powerpoint/2010/main" val="25778971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4"/>
                                        </p:tgtEl>
                                        <p:attrNameLst>
                                          <p:attrName>style.visibility</p:attrName>
                                        </p:attrNameLst>
                                      </p:cBhvr>
                                      <p:to>
                                        <p:strVal val="visible"/>
                                      </p:to>
                                    </p:set>
                                    <p:animEffect transition="in" filter="fade">
                                      <p:cBhvr>
                                        <p:cTn id="7" dur="500"/>
                                        <p:tgtEl>
                                          <p:spTgt spid="284"/>
                                        </p:tgtEl>
                                      </p:cBhvr>
                                    </p:animEffect>
                                  </p:childTnLst>
                                </p:cTn>
                              </p:par>
                              <p:par>
                                <p:cTn id="8" presetID="10" presetClass="entr" presetSubtype="0" fill="hold" nodeType="withEffect">
                                  <p:stCondLst>
                                    <p:cond delay="0"/>
                                  </p:stCondLst>
                                  <p:childTnLst>
                                    <p:set>
                                      <p:cBhvr>
                                        <p:cTn id="9" dur="1" fill="hold">
                                          <p:stCondLst>
                                            <p:cond delay="0"/>
                                          </p:stCondLst>
                                        </p:cTn>
                                        <p:tgtEl>
                                          <p:spTgt spid="285"/>
                                        </p:tgtEl>
                                        <p:attrNameLst>
                                          <p:attrName>style.visibility</p:attrName>
                                        </p:attrNameLst>
                                      </p:cBhvr>
                                      <p:to>
                                        <p:strVal val="visible"/>
                                      </p:to>
                                    </p:set>
                                    <p:animEffect transition="in" filter="fade">
                                      <p:cBhvr>
                                        <p:cTn id="10" dur="500"/>
                                        <p:tgtEl>
                                          <p:spTgt spid="285"/>
                                        </p:tgtEl>
                                      </p:cBhvr>
                                    </p:animEffect>
                                  </p:childTnLst>
                                </p:cTn>
                              </p:par>
                              <p:par>
                                <p:cTn id="11" presetID="10" presetClass="entr" presetSubtype="0" fill="hold" nodeType="withEffect">
                                  <p:stCondLst>
                                    <p:cond delay="0"/>
                                  </p:stCondLst>
                                  <p:childTnLst>
                                    <p:set>
                                      <p:cBhvr>
                                        <p:cTn id="12" dur="1" fill="hold">
                                          <p:stCondLst>
                                            <p:cond delay="0"/>
                                          </p:stCondLst>
                                        </p:cTn>
                                        <p:tgtEl>
                                          <p:spTgt spid="287"/>
                                        </p:tgtEl>
                                        <p:attrNameLst>
                                          <p:attrName>style.visibility</p:attrName>
                                        </p:attrNameLst>
                                      </p:cBhvr>
                                      <p:to>
                                        <p:strVal val="visible"/>
                                      </p:to>
                                    </p:set>
                                    <p:animEffect transition="in" filter="fade">
                                      <p:cBhvr>
                                        <p:cTn id="13" dur="500"/>
                                        <p:tgtEl>
                                          <p:spTgt spid="287"/>
                                        </p:tgtEl>
                                      </p:cBhvr>
                                    </p:animEffect>
                                  </p:childTnLst>
                                </p:cTn>
                              </p:par>
                              <p:par>
                                <p:cTn id="14" presetID="10" presetClass="entr" presetSubtype="0" fill="hold" nodeType="withEffect">
                                  <p:stCondLst>
                                    <p:cond delay="0"/>
                                  </p:stCondLst>
                                  <p:childTnLst>
                                    <p:set>
                                      <p:cBhvr>
                                        <p:cTn id="15" dur="1" fill="hold">
                                          <p:stCondLst>
                                            <p:cond delay="0"/>
                                          </p:stCondLst>
                                        </p:cTn>
                                        <p:tgtEl>
                                          <p:spTgt spid="288"/>
                                        </p:tgtEl>
                                        <p:attrNameLst>
                                          <p:attrName>style.visibility</p:attrName>
                                        </p:attrNameLst>
                                      </p:cBhvr>
                                      <p:to>
                                        <p:strVal val="visible"/>
                                      </p:to>
                                    </p:set>
                                    <p:animEffect transition="in" filter="fade">
                                      <p:cBhvr>
                                        <p:cTn id="16" dur="500"/>
                                        <p:tgtEl>
                                          <p:spTgt spid="28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284"/>
                    </p:tgtEl>
                  </p:cond>
                </p:stCondLst>
                <p:endSync evt="end" delay="0">
                  <p:rtn val="all"/>
                </p:endSync>
                <p:childTnLst>
                  <p:par>
                    <p:cTn id="18" fill="hold">
                      <p:stCondLst>
                        <p:cond delay="0"/>
                      </p:stCondLst>
                      <p:childTnLst>
                        <p:par>
                          <p:cTn id="19" fill="hold">
                            <p:stCondLst>
                              <p:cond delay="0"/>
                            </p:stCondLst>
                            <p:childTnLst>
                              <p:par>
                                <p:cTn id="20" presetID="1" presetClass="emph" presetSubtype="2" fill="hold" nodeType="clickEffect">
                                  <p:stCondLst>
                                    <p:cond delay="0"/>
                                  </p:stCondLst>
                                  <p:childTnLst>
                                    <p:animClr clrSpc="rgb" dir="cw">
                                      <p:cBhvr>
                                        <p:cTn id="21" dur="500" fill="hold"/>
                                        <p:tgtEl>
                                          <p:spTgt spid="284"/>
                                        </p:tgtEl>
                                        <p:attrNameLst>
                                          <p:attrName>fillcolor</p:attrName>
                                        </p:attrNameLst>
                                      </p:cBhvr>
                                      <p:to>
                                        <a:srgbClr val="F3B5B5"/>
                                      </p:to>
                                    </p:animClr>
                                    <p:set>
                                      <p:cBhvr>
                                        <p:cTn id="22" dur="500" fill="hold"/>
                                        <p:tgtEl>
                                          <p:spTgt spid="284"/>
                                        </p:tgtEl>
                                        <p:attrNameLst>
                                          <p:attrName>fill.type</p:attrName>
                                        </p:attrNameLst>
                                      </p:cBhvr>
                                      <p:to>
                                        <p:strVal val="solid"/>
                                      </p:to>
                                    </p:set>
                                    <p:set>
                                      <p:cBhvr>
                                        <p:cTn id="23" dur="500" fill="hold"/>
                                        <p:tgtEl>
                                          <p:spTgt spid="284"/>
                                        </p:tgtEl>
                                        <p:attrNameLst>
                                          <p:attrName>fill.on</p:attrName>
                                        </p:attrNameLst>
                                      </p:cBhvr>
                                      <p:to>
                                        <p:strVal val="true"/>
                                      </p:to>
                                    </p:set>
                                  </p:childTnLst>
                                </p:cTn>
                              </p:par>
                              <p:par>
                                <p:cTn id="24" presetID="1" presetClass="mediacall" presetSubtype="0" fill="hold" nodeType="withEffect">
                                  <p:stCondLst>
                                    <p:cond delay="0"/>
                                  </p:stCondLst>
                                  <p:childTnLst>
                                    <p:cmd type="call" cmd="playFrom(0.0)">
                                      <p:cBhvr>
                                        <p:cTn id="25" dur="1776" fill="hold"/>
                                        <p:tgtEl>
                                          <p:spTgt spid="2"/>
                                        </p:tgtEl>
                                      </p:cBhvr>
                                    </p:cmd>
                                  </p:childTnLst>
                                </p:cTn>
                              </p:par>
                            </p:childTnLst>
                          </p:cTn>
                        </p:par>
                      </p:childTnLst>
                    </p:cTn>
                  </p:par>
                </p:childTnLst>
              </p:cTn>
              <p:nextCondLst>
                <p:cond evt="onClick" delay="0">
                  <p:tgtEl>
                    <p:spTgt spid="284"/>
                  </p:tgtEl>
                </p:cond>
              </p:nextCondLst>
            </p:seq>
            <p:seq concurrent="1" nextAc="seek">
              <p:cTn id="26" restart="whenNotActive" fill="hold" evtFilter="cancelBubble" nodeType="interactiveSeq">
                <p:stCondLst>
                  <p:cond evt="onClick" delay="0">
                    <p:tgtEl>
                      <p:spTgt spid="285"/>
                    </p:tgtEl>
                  </p:cond>
                </p:stCondLst>
                <p:endSync evt="end" delay="0">
                  <p:rtn val="all"/>
                </p:endSync>
                <p:childTnLst>
                  <p:par>
                    <p:cTn id="27" fill="hold">
                      <p:stCondLst>
                        <p:cond delay="0"/>
                      </p:stCondLst>
                      <p:childTnLst>
                        <p:par>
                          <p:cTn id="28" fill="hold">
                            <p:stCondLst>
                              <p:cond delay="0"/>
                            </p:stCondLst>
                            <p:childTnLst>
                              <p:par>
                                <p:cTn id="29" presetID="1" presetClass="emph" presetSubtype="2" fill="hold" nodeType="clickEffect">
                                  <p:stCondLst>
                                    <p:cond delay="0"/>
                                  </p:stCondLst>
                                  <p:childTnLst>
                                    <p:animClr clrSpc="rgb" dir="cw">
                                      <p:cBhvr>
                                        <p:cTn id="30" dur="500" fill="hold"/>
                                        <p:tgtEl>
                                          <p:spTgt spid="285"/>
                                        </p:tgtEl>
                                        <p:attrNameLst>
                                          <p:attrName>fillcolor</p:attrName>
                                        </p:attrNameLst>
                                      </p:cBhvr>
                                      <p:to>
                                        <a:srgbClr val="F3B5B5"/>
                                      </p:to>
                                    </p:animClr>
                                    <p:set>
                                      <p:cBhvr>
                                        <p:cTn id="31" dur="500" fill="hold"/>
                                        <p:tgtEl>
                                          <p:spTgt spid="285"/>
                                        </p:tgtEl>
                                        <p:attrNameLst>
                                          <p:attrName>fill.type</p:attrName>
                                        </p:attrNameLst>
                                      </p:cBhvr>
                                      <p:to>
                                        <p:strVal val="solid"/>
                                      </p:to>
                                    </p:set>
                                    <p:set>
                                      <p:cBhvr>
                                        <p:cTn id="32" dur="500" fill="hold"/>
                                        <p:tgtEl>
                                          <p:spTgt spid="285"/>
                                        </p:tgtEl>
                                        <p:attrNameLst>
                                          <p:attrName>fill.on</p:attrName>
                                        </p:attrNameLst>
                                      </p:cBhvr>
                                      <p:to>
                                        <p:strVal val="true"/>
                                      </p:to>
                                    </p:set>
                                  </p:childTnLst>
                                </p:cTn>
                              </p:par>
                              <p:par>
                                <p:cTn id="33" presetID="1" presetClass="mediacall" presetSubtype="0" fill="hold" nodeType="withEffect">
                                  <p:stCondLst>
                                    <p:cond delay="0"/>
                                  </p:stCondLst>
                                  <p:childTnLst>
                                    <p:cmd type="call" cmd="playFrom(0.0)">
                                      <p:cBhvr>
                                        <p:cTn id="34" dur="1776" fill="hold"/>
                                        <p:tgtEl>
                                          <p:spTgt spid="3"/>
                                        </p:tgtEl>
                                      </p:cBhvr>
                                    </p:cmd>
                                  </p:childTnLst>
                                </p:cTn>
                              </p:par>
                            </p:childTnLst>
                          </p:cTn>
                        </p:par>
                      </p:childTnLst>
                    </p:cTn>
                  </p:par>
                </p:childTnLst>
              </p:cTn>
              <p:nextCondLst>
                <p:cond evt="onClick" delay="0">
                  <p:tgtEl>
                    <p:spTgt spid="285"/>
                  </p:tgtEl>
                </p:cond>
              </p:nextCondLst>
            </p:seq>
            <p:seq concurrent="1" nextAc="seek">
              <p:cTn id="35" restart="whenNotActive" fill="hold" evtFilter="cancelBubble" nodeType="interactiveSeq">
                <p:stCondLst>
                  <p:cond evt="onClick" delay="0">
                    <p:tgtEl>
                      <p:spTgt spid="287"/>
                    </p:tgtEl>
                  </p:cond>
                </p:stCondLst>
                <p:endSync evt="end" delay="0">
                  <p:rtn val="all"/>
                </p:endSync>
                <p:childTnLst>
                  <p:par>
                    <p:cTn id="36" fill="hold">
                      <p:stCondLst>
                        <p:cond delay="0"/>
                      </p:stCondLst>
                      <p:childTnLst>
                        <p:par>
                          <p:cTn id="37" fill="hold">
                            <p:stCondLst>
                              <p:cond delay="0"/>
                            </p:stCondLst>
                            <p:childTnLst>
                              <p:par>
                                <p:cTn id="38" presetID="1" presetClass="emph" presetSubtype="2" fill="hold" nodeType="clickEffect">
                                  <p:stCondLst>
                                    <p:cond delay="0"/>
                                  </p:stCondLst>
                                  <p:childTnLst>
                                    <p:animClr clrSpc="rgb" dir="cw">
                                      <p:cBhvr>
                                        <p:cTn id="39" dur="500" fill="hold"/>
                                        <p:tgtEl>
                                          <p:spTgt spid="287"/>
                                        </p:tgtEl>
                                        <p:attrNameLst>
                                          <p:attrName>fillcolor</p:attrName>
                                        </p:attrNameLst>
                                      </p:cBhvr>
                                      <p:to>
                                        <a:srgbClr val="F3B5B5"/>
                                      </p:to>
                                    </p:animClr>
                                    <p:set>
                                      <p:cBhvr>
                                        <p:cTn id="40" dur="500" fill="hold"/>
                                        <p:tgtEl>
                                          <p:spTgt spid="287"/>
                                        </p:tgtEl>
                                        <p:attrNameLst>
                                          <p:attrName>fill.type</p:attrName>
                                        </p:attrNameLst>
                                      </p:cBhvr>
                                      <p:to>
                                        <p:strVal val="solid"/>
                                      </p:to>
                                    </p:set>
                                    <p:set>
                                      <p:cBhvr>
                                        <p:cTn id="41" dur="500" fill="hold"/>
                                        <p:tgtEl>
                                          <p:spTgt spid="287"/>
                                        </p:tgtEl>
                                        <p:attrNameLst>
                                          <p:attrName>fill.on</p:attrName>
                                        </p:attrNameLst>
                                      </p:cBhvr>
                                      <p:to>
                                        <p:strVal val="true"/>
                                      </p:to>
                                    </p:set>
                                  </p:childTnLst>
                                </p:cTn>
                              </p:par>
                              <p:par>
                                <p:cTn id="42" presetID="1" presetClass="mediacall" presetSubtype="0" fill="hold" nodeType="withEffect">
                                  <p:stCondLst>
                                    <p:cond delay="0"/>
                                  </p:stCondLst>
                                  <p:childTnLst>
                                    <p:cmd type="call" cmd="playFrom(0.0)">
                                      <p:cBhvr>
                                        <p:cTn id="43" dur="1776" fill="hold"/>
                                        <p:tgtEl>
                                          <p:spTgt spid="4"/>
                                        </p:tgtEl>
                                      </p:cBhvr>
                                    </p:cmd>
                                  </p:childTnLst>
                                </p:cTn>
                              </p:par>
                            </p:childTnLst>
                          </p:cTn>
                        </p:par>
                      </p:childTnLst>
                    </p:cTn>
                  </p:par>
                </p:childTnLst>
              </p:cTn>
              <p:nextCondLst>
                <p:cond evt="onClick" delay="0">
                  <p:tgtEl>
                    <p:spTgt spid="287"/>
                  </p:tgtEl>
                </p:cond>
              </p:nextCondLst>
            </p:seq>
            <p:seq concurrent="1" nextAc="seek">
              <p:cTn id="44" restart="whenNotActive" fill="hold" evtFilter="cancelBubble" nodeType="interactiveSeq">
                <p:stCondLst>
                  <p:cond evt="onClick" delay="0">
                    <p:tgtEl>
                      <p:spTgt spid="288"/>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500" fill="hold"/>
                                        <p:tgtEl>
                                          <p:spTgt spid="288"/>
                                        </p:tgtEl>
                                        <p:attrNameLst>
                                          <p:attrName>fillcolor</p:attrName>
                                        </p:attrNameLst>
                                      </p:cBhvr>
                                      <p:to>
                                        <a:srgbClr val="92D050"/>
                                      </p:to>
                                    </p:animClr>
                                    <p:set>
                                      <p:cBhvr>
                                        <p:cTn id="49" dur="500" fill="hold"/>
                                        <p:tgtEl>
                                          <p:spTgt spid="288"/>
                                        </p:tgtEl>
                                        <p:attrNameLst>
                                          <p:attrName>fill.type</p:attrName>
                                        </p:attrNameLst>
                                      </p:cBhvr>
                                      <p:to>
                                        <p:strVal val="solid"/>
                                      </p:to>
                                    </p:set>
                                    <p:set>
                                      <p:cBhvr>
                                        <p:cTn id="50" dur="500" fill="hold"/>
                                        <p:tgtEl>
                                          <p:spTgt spid="288"/>
                                        </p:tgtEl>
                                        <p:attrNameLst>
                                          <p:attrName>fill.on</p:attrName>
                                        </p:attrNameLst>
                                      </p:cBhvr>
                                      <p:to>
                                        <p:strVal val="true"/>
                                      </p:to>
                                    </p:set>
                                  </p:childTnLst>
                                </p:cTn>
                              </p:par>
                              <p:par>
                                <p:cTn id="51" presetID="1" presetClass="mediacall" presetSubtype="0" fill="hold" nodeType="withEffect">
                                  <p:stCondLst>
                                    <p:cond delay="0"/>
                                  </p:stCondLst>
                                  <p:childTnLst>
                                    <p:cmd type="call" cmd="playFrom(0.0)">
                                      <p:cBhvr>
                                        <p:cTn id="52" dur="2977" fill="hold"/>
                                        <p:tgtEl>
                                          <p:spTgt spid="5"/>
                                        </p:tgtEl>
                                      </p:cBhvr>
                                    </p:cmd>
                                  </p:childTnLst>
                                </p:cTn>
                              </p:par>
                            </p:childTnLst>
                          </p:cTn>
                        </p:par>
                      </p:childTnLst>
                    </p:cTn>
                  </p:par>
                </p:childTnLst>
              </p:cTn>
              <p:nextCondLst>
                <p:cond evt="onClick" delay="0">
                  <p:tgtEl>
                    <p:spTgt spid="288"/>
                  </p:tgtEl>
                </p:cond>
              </p:nextCondLst>
            </p:seq>
            <p:audio>
              <p:cMediaNode vol="80000">
                <p:cTn id="53" fill="hold" display="0">
                  <p:stCondLst>
                    <p:cond delay="indefinite"/>
                  </p:stCondLst>
                  <p:endCondLst>
                    <p:cond evt="onStopAudio" delay="0">
                      <p:tgtEl>
                        <p:sldTgt/>
                      </p:tgtEl>
                    </p:cond>
                  </p:endCondLst>
                </p:cTn>
                <p:tgtEl>
                  <p:spTgt spid="2"/>
                </p:tgtEl>
              </p:cMediaNode>
            </p:audio>
            <p:audio>
              <p:cMediaNode vol="80000">
                <p:cTn id="54" fill="hold" display="0">
                  <p:stCondLst>
                    <p:cond delay="indefinite"/>
                  </p:stCondLst>
                  <p:endCondLst>
                    <p:cond evt="onStopAudio" delay="0">
                      <p:tgtEl>
                        <p:sldTgt/>
                      </p:tgtEl>
                    </p:cond>
                  </p:endCondLst>
                </p:cTn>
                <p:tgtEl>
                  <p:spTgt spid="3"/>
                </p:tgtEl>
              </p:cMediaNode>
            </p:audio>
            <p:audio>
              <p:cMediaNode vol="80000">
                <p:cTn id="55" fill="hold" display="0">
                  <p:stCondLst>
                    <p:cond delay="indefinite"/>
                  </p:stCondLst>
                  <p:endCondLst>
                    <p:cond evt="onStopAudio" delay="0">
                      <p:tgtEl>
                        <p:sldTgt/>
                      </p:tgtEl>
                    </p:cond>
                  </p:endCondLst>
                </p:cTn>
                <p:tgtEl>
                  <p:spTgt spid="4"/>
                </p:tgtEl>
              </p:cMediaNode>
            </p:audio>
            <p:audio>
              <p:cMediaNode vol="80000">
                <p:cTn id="56" fill="hold" display="0">
                  <p:stCondLst>
                    <p:cond delay="indefinite"/>
                  </p:stCondLst>
                  <p:endCondLst>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279"/>
        <p:cNvGrpSpPr/>
        <p:nvPr/>
      </p:nvGrpSpPr>
      <p:grpSpPr>
        <a:xfrm>
          <a:off x="0" y="0"/>
          <a:ext cx="0" cy="0"/>
          <a:chOff x="0" y="0"/>
          <a:chExt cx="0" cy="0"/>
        </a:xfrm>
      </p:grpSpPr>
      <p:pic>
        <p:nvPicPr>
          <p:cNvPr id="280" name="Google Shape;280;p3"/>
          <p:cNvPicPr preferRelativeResize="0"/>
          <p:nvPr/>
        </p:nvPicPr>
        <p:blipFill rotWithShape="1">
          <a:blip r:embed="rId7">
            <a:alphaModFix/>
          </a:blip>
          <a:srcRect l="19098" r="5935" b="68133"/>
          <a:stretch/>
        </p:blipFill>
        <p:spPr>
          <a:xfrm>
            <a:off x="1" y="4849770"/>
            <a:ext cx="12192000" cy="2008231"/>
          </a:xfrm>
          <a:prstGeom prst="rect">
            <a:avLst/>
          </a:prstGeom>
          <a:noFill/>
          <a:ln>
            <a:noFill/>
          </a:ln>
        </p:spPr>
      </p:pic>
      <p:pic>
        <p:nvPicPr>
          <p:cNvPr id="281" name="Google Shape;281;p3"/>
          <p:cNvPicPr preferRelativeResize="0"/>
          <p:nvPr/>
        </p:nvPicPr>
        <p:blipFill rotWithShape="1">
          <a:blip r:embed="rId8">
            <a:alphaModFix/>
          </a:blip>
          <a:srcRect/>
          <a:stretch/>
        </p:blipFill>
        <p:spPr>
          <a:xfrm>
            <a:off x="690757" y="726226"/>
            <a:ext cx="683735" cy="519069"/>
          </a:xfrm>
          <a:prstGeom prst="rect">
            <a:avLst/>
          </a:prstGeom>
          <a:noFill/>
          <a:ln>
            <a:noFill/>
          </a:ln>
        </p:spPr>
      </p:pic>
      <p:pic>
        <p:nvPicPr>
          <p:cNvPr id="282" name="Google Shape;282;p3"/>
          <p:cNvPicPr preferRelativeResize="0"/>
          <p:nvPr/>
        </p:nvPicPr>
        <p:blipFill rotWithShape="1">
          <a:blip r:embed="rId9">
            <a:alphaModFix/>
          </a:blip>
          <a:srcRect/>
          <a:stretch/>
        </p:blipFill>
        <p:spPr>
          <a:xfrm>
            <a:off x="11098763" y="1143000"/>
            <a:ext cx="611677" cy="417469"/>
          </a:xfrm>
          <a:prstGeom prst="rect">
            <a:avLst/>
          </a:prstGeom>
          <a:noFill/>
          <a:ln>
            <a:noFill/>
          </a:ln>
        </p:spPr>
      </p:pic>
      <p:sp>
        <p:nvSpPr>
          <p:cNvPr id="283" name="Google Shape;283;p3"/>
          <p:cNvSpPr/>
          <p:nvPr/>
        </p:nvSpPr>
        <p:spPr>
          <a:xfrm>
            <a:off x="1214581" y="698197"/>
            <a:ext cx="9762837" cy="1445861"/>
          </a:xfrm>
          <a:prstGeom prst="roundRect">
            <a:avLst>
              <a:gd name="adj" fmla="val 16667"/>
            </a:avLst>
          </a:prstGeom>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just" defTabSz="1219170">
              <a:lnSpc>
                <a:spcPct val="130000"/>
              </a:lnSpc>
              <a:spcBef>
                <a:spcPts val="133"/>
              </a:spcBef>
              <a:spcAft>
                <a:spcPts val="133"/>
              </a:spcAft>
              <a:buClr>
                <a:srgbClr val="000000"/>
              </a:buClr>
            </a:pPr>
            <a:r>
              <a:rPr lang="en-US" sz="2800" b="1" kern="0" dirty="0" err="1">
                <a:solidFill>
                  <a:srgbClr val="000000"/>
                </a:solidFill>
                <a:latin typeface="UTM Avo" panose="02040603050506020204" pitchFamily="18"/>
                <a:ea typeface="Times New Roman" panose="02020603050405020304" pitchFamily="18" charset="0"/>
                <a:cs typeface="Arial"/>
                <a:sym typeface="Arial"/>
              </a:rPr>
              <a:t>Câu</a:t>
            </a:r>
            <a:r>
              <a:rPr lang="en-US" sz="2800" b="1" kern="0" dirty="0">
                <a:solidFill>
                  <a:srgbClr val="000000"/>
                </a:solidFill>
                <a:latin typeface="UTM Avo" panose="02040603050506020204" pitchFamily="18"/>
                <a:ea typeface="Times New Roman" panose="02020603050405020304" pitchFamily="18" charset="0"/>
                <a:cs typeface="Arial"/>
                <a:sym typeface="Arial"/>
              </a:rPr>
              <a:t> 3.</a:t>
            </a:r>
            <a:r>
              <a:rPr lang="en-US" sz="2800" kern="0" dirty="0">
                <a:solidFill>
                  <a:srgbClr val="000000"/>
                </a:solidFill>
                <a:latin typeface="UTM Avo" panose="02040603050506020204" pitchFamily="18"/>
                <a:ea typeface="Times New Roman" panose="02020603050405020304" pitchFamily="18" charset="0"/>
                <a:cs typeface="Arial"/>
                <a:sym typeface="Arial"/>
              </a:rPr>
              <a:t> </a:t>
            </a:r>
            <a:r>
              <a:rPr lang="en-US" sz="2800" kern="0" dirty="0" err="1">
                <a:solidFill>
                  <a:srgbClr val="000000"/>
                </a:solidFill>
                <a:latin typeface="UTM Avo" panose="02040603050506020204" pitchFamily="18"/>
                <a:ea typeface="Times New Roman" panose="02020603050405020304" pitchFamily="18" charset="0"/>
                <a:cs typeface="Arial"/>
                <a:sym typeface="Arial"/>
              </a:rPr>
              <a:t>Ý</a:t>
            </a:r>
            <a:r>
              <a:rPr lang="vi-VN" sz="2800" kern="0" dirty="0">
                <a:solidFill>
                  <a:srgbClr val="000000"/>
                </a:solidFill>
                <a:latin typeface="UTM Avo" panose="02040603050506020204" pitchFamily="18"/>
                <a:ea typeface="Times New Roman" panose="02020603050405020304" pitchFamily="18" charset="0"/>
                <a:cs typeface="Arial"/>
                <a:sym typeface="Arial"/>
              </a:rPr>
              <a:t> nào sau đây </a:t>
            </a:r>
            <a:r>
              <a:rPr lang="vi-VN" sz="2800" b="1" kern="0" dirty="0">
                <a:solidFill>
                  <a:srgbClr val="000000"/>
                </a:solidFill>
                <a:latin typeface="UTM Avo" panose="02040603050506020204" pitchFamily="18"/>
                <a:ea typeface="Times New Roman" panose="02020603050405020304" pitchFamily="18" charset="0"/>
                <a:cs typeface="Arial"/>
                <a:sym typeface="Arial"/>
              </a:rPr>
              <a:t>không</a:t>
            </a:r>
            <a:r>
              <a:rPr lang="vi-VN" sz="2800" kern="0" dirty="0">
                <a:solidFill>
                  <a:srgbClr val="000000"/>
                </a:solidFill>
                <a:latin typeface="UTM Avo" panose="02040603050506020204" pitchFamily="18"/>
                <a:ea typeface="Times New Roman" panose="02020603050405020304" pitchFamily="18" charset="0"/>
                <a:cs typeface="Arial"/>
                <a:sym typeface="Arial"/>
              </a:rPr>
              <a:t> phải là lợi ích của việc lập kế hoạch kinh doanh</a:t>
            </a:r>
            <a:r>
              <a:rPr lang="en-US" sz="2800" kern="0" dirty="0">
                <a:solidFill>
                  <a:srgbClr val="000000"/>
                </a:solidFill>
                <a:latin typeface="UTM Avo" panose="02040603050506020204" pitchFamily="18"/>
                <a:ea typeface="Times New Roman" panose="02020603050405020304" pitchFamily="18" charset="0"/>
                <a:cs typeface="Arial"/>
                <a:sym typeface="Arial"/>
              </a:rPr>
              <a:t>? </a:t>
            </a:r>
            <a:endParaRPr lang="en-US" sz="2800" kern="0" dirty="0">
              <a:solidFill>
                <a:srgbClr val="000000"/>
              </a:solidFill>
              <a:latin typeface="UTM Avo" panose="02040603050506020204" pitchFamily="18"/>
              <a:ea typeface="Calibri" panose="020F0502020204030204" pitchFamily="34" charset="0"/>
              <a:cs typeface="Arial"/>
              <a:sym typeface="Arial"/>
            </a:endParaRPr>
          </a:p>
        </p:txBody>
      </p:sp>
      <p:sp>
        <p:nvSpPr>
          <p:cNvPr id="284" name="S1"/>
          <p:cNvSpPr/>
          <p:nvPr/>
        </p:nvSpPr>
        <p:spPr>
          <a:xfrm>
            <a:off x="1214582" y="2718888"/>
            <a:ext cx="4535055" cy="1614669"/>
          </a:xfrm>
          <a:prstGeom prst="roundRect">
            <a:avLst>
              <a:gd name="adj" fmla="val 16667"/>
            </a:avLst>
          </a:prstGeom>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just" defTabSz="1219170">
              <a:lnSpc>
                <a:spcPct val="130000"/>
              </a:lnSpc>
              <a:buClr>
                <a:srgbClr val="000000"/>
              </a:buClr>
              <a:buSzPts val="3200"/>
            </a:pPr>
            <a:r>
              <a:rPr lang="en-US" sz="2500" kern="0" dirty="0">
                <a:solidFill>
                  <a:srgbClr val="000000"/>
                </a:solidFill>
                <a:latin typeface="UTM Avo" panose="02040603050506020204" pitchFamily="18"/>
                <a:cs typeface="Arial"/>
                <a:sym typeface="Arial"/>
              </a:rPr>
              <a:t>A. G</a:t>
            </a:r>
            <a:r>
              <a:rPr lang="vi-VN" sz="2500" kern="0" dirty="0">
                <a:solidFill>
                  <a:srgbClr val="000000"/>
                </a:solidFill>
                <a:latin typeface="UTM Avo" panose="02040603050506020204" pitchFamily="18"/>
                <a:cs typeface="Arial"/>
                <a:sym typeface="Arial"/>
              </a:rPr>
              <a:t>iúp người kinh doanh tiết kiệm thời gian</a:t>
            </a:r>
            <a:r>
              <a:rPr lang="en-US" sz="2500" kern="0" dirty="0">
                <a:solidFill>
                  <a:srgbClr val="000000"/>
                </a:solidFill>
                <a:latin typeface="UTM Avo" panose="02040603050506020204" pitchFamily="18"/>
                <a:cs typeface="Arial"/>
                <a:sym typeface="Arial"/>
              </a:rPr>
              <a:t>.</a:t>
            </a:r>
            <a:endParaRPr sz="2500" kern="0" dirty="0">
              <a:solidFill>
                <a:srgbClr val="000000"/>
              </a:solidFill>
              <a:latin typeface="UTM Avo" panose="02040603050506020204" pitchFamily="18"/>
              <a:cs typeface="Arial"/>
              <a:sym typeface="Arial"/>
            </a:endParaRPr>
          </a:p>
        </p:txBody>
      </p:sp>
      <p:sp>
        <p:nvSpPr>
          <p:cNvPr id="285" name="S2"/>
          <p:cNvSpPr/>
          <p:nvPr/>
        </p:nvSpPr>
        <p:spPr>
          <a:xfrm>
            <a:off x="1214583" y="4713942"/>
            <a:ext cx="4535055" cy="1614669"/>
          </a:xfrm>
          <a:prstGeom prst="roundRect">
            <a:avLst>
              <a:gd name="adj" fmla="val 16667"/>
            </a:avLst>
          </a:prstGeom>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just" defTabSz="1219170">
              <a:lnSpc>
                <a:spcPct val="130000"/>
              </a:lnSpc>
              <a:buClr>
                <a:srgbClr val="000000"/>
              </a:buClr>
              <a:buSzPts val="3200"/>
            </a:pPr>
            <a:r>
              <a:rPr lang="vi-VN" sz="2500" kern="0" dirty="0">
                <a:solidFill>
                  <a:srgbClr val="000000"/>
                </a:solidFill>
                <a:latin typeface="UTM Avo" panose="02040603050506020204" pitchFamily="18"/>
                <a:cs typeface="Arial"/>
                <a:sym typeface="Arial"/>
              </a:rPr>
              <a:t>B. </a:t>
            </a:r>
            <a:r>
              <a:rPr lang="en-US" sz="2500" kern="0" dirty="0">
                <a:solidFill>
                  <a:srgbClr val="000000"/>
                </a:solidFill>
                <a:latin typeface="UTM Avo" panose="02040603050506020204" pitchFamily="18"/>
                <a:cs typeface="Arial"/>
                <a:sym typeface="Arial"/>
              </a:rPr>
              <a:t>G</a:t>
            </a:r>
            <a:r>
              <a:rPr lang="vi-VN" sz="2500" kern="0" dirty="0">
                <a:solidFill>
                  <a:srgbClr val="000000"/>
                </a:solidFill>
                <a:latin typeface="UTM Avo" panose="02040603050506020204" pitchFamily="18"/>
                <a:cs typeface="Arial"/>
                <a:sym typeface="Arial"/>
              </a:rPr>
              <a:t>iúp người kinh doanh có định hướng rõ </a:t>
            </a:r>
            <a:r>
              <a:rPr lang="en-US" sz="2500" kern="0" dirty="0" err="1">
                <a:solidFill>
                  <a:srgbClr val="000000"/>
                </a:solidFill>
                <a:latin typeface="UTM Avo" panose="02040603050506020204" pitchFamily="18"/>
                <a:cs typeface="Arial"/>
                <a:sym typeface="Arial"/>
              </a:rPr>
              <a:t>ràng</a:t>
            </a:r>
            <a:r>
              <a:rPr lang="en-US" sz="2500" kern="0" dirty="0">
                <a:solidFill>
                  <a:srgbClr val="000000"/>
                </a:solidFill>
                <a:latin typeface="UTM Avo" panose="02040603050506020204" pitchFamily="18"/>
                <a:cs typeface="Arial"/>
                <a:sym typeface="Arial"/>
              </a:rPr>
              <a:t>.</a:t>
            </a:r>
            <a:endParaRPr sz="2500" kern="0" dirty="0">
              <a:solidFill>
                <a:srgbClr val="000000"/>
              </a:solidFill>
              <a:latin typeface="UTM Avo" panose="02040603050506020204" pitchFamily="18"/>
              <a:cs typeface="Arial"/>
              <a:sym typeface="Arial"/>
            </a:endParaRPr>
          </a:p>
        </p:txBody>
      </p:sp>
      <p:sp>
        <p:nvSpPr>
          <p:cNvPr id="287" name="S4"/>
          <p:cNvSpPr/>
          <p:nvPr/>
        </p:nvSpPr>
        <p:spPr>
          <a:xfrm>
            <a:off x="6442317" y="2718888"/>
            <a:ext cx="4535055" cy="1614669"/>
          </a:xfrm>
          <a:prstGeom prst="roundRect">
            <a:avLst>
              <a:gd name="adj" fmla="val 16667"/>
            </a:avLst>
          </a:prstGeom>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just" defTabSz="1219170">
              <a:lnSpc>
                <a:spcPct val="130000"/>
              </a:lnSpc>
              <a:buClr>
                <a:srgbClr val="000000"/>
              </a:buClr>
              <a:buSzPts val="3200"/>
            </a:pPr>
            <a:r>
              <a:rPr lang="vi-VN" sz="2500" kern="0" dirty="0">
                <a:solidFill>
                  <a:srgbClr val="000000"/>
                </a:solidFill>
                <a:latin typeface="UTM Avo" panose="02040603050506020204" pitchFamily="18"/>
                <a:cs typeface="Arial"/>
                <a:sym typeface="Arial"/>
              </a:rPr>
              <a:t>C. </a:t>
            </a:r>
            <a:r>
              <a:rPr lang="en-US" sz="2500" kern="0" dirty="0">
                <a:solidFill>
                  <a:srgbClr val="000000"/>
                </a:solidFill>
                <a:latin typeface="UTM Avo" panose="02040603050506020204" pitchFamily="18"/>
                <a:cs typeface="Arial"/>
                <a:sym typeface="Arial"/>
              </a:rPr>
              <a:t>G</a:t>
            </a:r>
            <a:r>
              <a:rPr lang="vi-VN" sz="2500" kern="0" dirty="0">
                <a:solidFill>
                  <a:srgbClr val="000000"/>
                </a:solidFill>
                <a:latin typeface="UTM Avo" panose="02040603050506020204" pitchFamily="18"/>
                <a:cs typeface="Arial"/>
                <a:sym typeface="Arial"/>
              </a:rPr>
              <a:t>iúp người kinh doanh tiết kiệm tiền bạc</a:t>
            </a:r>
            <a:r>
              <a:rPr lang="en-US" sz="2500" kern="0" dirty="0">
                <a:solidFill>
                  <a:srgbClr val="000000"/>
                </a:solidFill>
                <a:latin typeface="UTM Avo" panose="02040603050506020204" pitchFamily="18"/>
                <a:cs typeface="Arial"/>
                <a:sym typeface="Arial"/>
              </a:rPr>
              <a:t>.</a:t>
            </a:r>
            <a:endParaRPr sz="2500" kern="0" dirty="0">
              <a:solidFill>
                <a:srgbClr val="000000"/>
              </a:solidFill>
              <a:latin typeface="UTM Avo" panose="02040603050506020204" pitchFamily="18"/>
              <a:cs typeface="Arial"/>
              <a:sym typeface="Arial"/>
            </a:endParaRPr>
          </a:p>
        </p:txBody>
      </p:sp>
      <p:sp>
        <p:nvSpPr>
          <p:cNvPr id="288" name="Đ"/>
          <p:cNvSpPr/>
          <p:nvPr/>
        </p:nvSpPr>
        <p:spPr>
          <a:xfrm>
            <a:off x="6442317" y="4714023"/>
            <a:ext cx="4535100" cy="1614506"/>
          </a:xfrm>
          <a:prstGeom prst="roundRect">
            <a:avLst>
              <a:gd name="adj" fmla="val 16667"/>
            </a:avLst>
          </a:prstGeom>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just" defTabSz="1219170">
              <a:lnSpc>
                <a:spcPct val="130000"/>
              </a:lnSpc>
              <a:buClr>
                <a:srgbClr val="000000"/>
              </a:buClr>
              <a:buSzPts val="3200"/>
            </a:pPr>
            <a:r>
              <a:rPr lang="vi-VN" sz="2500" kern="0" dirty="0">
                <a:solidFill>
                  <a:srgbClr val="000000"/>
                </a:solidFill>
                <a:latin typeface="UTM Avo" panose="02040603050506020204" pitchFamily="18"/>
                <a:cs typeface="Arial"/>
                <a:sym typeface="Arial"/>
              </a:rPr>
              <a:t>D. </a:t>
            </a:r>
            <a:r>
              <a:rPr lang="en-US" sz="2500" kern="0" dirty="0">
                <a:solidFill>
                  <a:srgbClr val="000000"/>
                </a:solidFill>
                <a:latin typeface="UTM Avo" panose="02040603050506020204" pitchFamily="18"/>
                <a:cs typeface="Arial"/>
                <a:sym typeface="Arial"/>
              </a:rPr>
              <a:t>G</a:t>
            </a:r>
            <a:r>
              <a:rPr lang="vi-VN" sz="2500" kern="0" dirty="0">
                <a:solidFill>
                  <a:srgbClr val="000000"/>
                </a:solidFill>
                <a:latin typeface="UTM Avo" panose="02040603050506020204" pitchFamily="18"/>
                <a:cs typeface="Arial"/>
                <a:sym typeface="Arial"/>
              </a:rPr>
              <a:t>iúp người kinh doanh bị áp lực</a:t>
            </a:r>
            <a:r>
              <a:rPr lang="en-US" sz="2500" kern="0" dirty="0">
                <a:solidFill>
                  <a:srgbClr val="000000"/>
                </a:solidFill>
                <a:latin typeface="UTM Avo" panose="02040603050506020204" pitchFamily="18"/>
                <a:cs typeface="Arial"/>
                <a:sym typeface="Arial"/>
              </a:rPr>
              <a:t>.</a:t>
            </a:r>
            <a:endParaRPr lang="vi-VN" sz="2500" kern="0" dirty="0">
              <a:solidFill>
                <a:srgbClr val="000000"/>
              </a:solidFill>
              <a:latin typeface="UTM Avo" panose="02040603050506020204" pitchFamily="18"/>
              <a:cs typeface="Arial"/>
              <a:sym typeface="Arial"/>
            </a:endParaRPr>
          </a:p>
        </p:txBody>
      </p:sp>
      <p:pic>
        <p:nvPicPr>
          <p:cNvPr id="289" name="Google Shape;289;p3">
            <a:hlinkClick r:id="rId10" action="ppaction://hlinksldjump"/>
          </p:cNvPr>
          <p:cNvPicPr preferRelativeResize="0"/>
          <p:nvPr/>
        </p:nvPicPr>
        <p:blipFill rotWithShape="1">
          <a:blip r:embed="rId11">
            <a:alphaModFix/>
          </a:blip>
          <a:srcRect/>
          <a:stretch/>
        </p:blipFill>
        <p:spPr>
          <a:xfrm>
            <a:off x="10551346" y="5429839"/>
            <a:ext cx="1640655" cy="1493131"/>
          </a:xfrm>
          <a:prstGeom prst="rect">
            <a:avLst/>
          </a:prstGeom>
          <a:noFill/>
          <a:ln>
            <a:noFill/>
          </a:ln>
        </p:spPr>
      </p:pic>
      <p:pic>
        <p:nvPicPr>
          <p:cNvPr id="290" name="Google Shape;290;p3"/>
          <p:cNvPicPr preferRelativeResize="0"/>
          <p:nvPr/>
        </p:nvPicPr>
        <p:blipFill rotWithShape="1">
          <a:blip r:embed="rId12">
            <a:alphaModFix/>
          </a:blip>
          <a:srcRect/>
          <a:stretch/>
        </p:blipFill>
        <p:spPr>
          <a:xfrm>
            <a:off x="-2" y="4714812"/>
            <a:ext cx="969793" cy="2143189"/>
          </a:xfrm>
          <a:prstGeom prst="rect">
            <a:avLst/>
          </a:prstGeom>
          <a:noFill/>
          <a:ln>
            <a:noFill/>
          </a:ln>
        </p:spPr>
      </p:pic>
      <p:pic>
        <p:nvPicPr>
          <p:cNvPr id="291" name="Google Shape;291;p3"/>
          <p:cNvPicPr preferRelativeResize="0"/>
          <p:nvPr/>
        </p:nvPicPr>
        <p:blipFill rotWithShape="1">
          <a:blip r:embed="rId13">
            <a:alphaModFix/>
          </a:blip>
          <a:srcRect/>
          <a:stretch/>
        </p:blipFill>
        <p:spPr>
          <a:xfrm>
            <a:off x="-42430" y="6181815"/>
            <a:ext cx="933724" cy="664111"/>
          </a:xfrm>
          <a:prstGeom prst="rect">
            <a:avLst/>
          </a:prstGeom>
          <a:noFill/>
          <a:ln>
            <a:noFill/>
          </a:ln>
        </p:spPr>
      </p:pic>
      <p:pic>
        <p:nvPicPr>
          <p:cNvPr id="2" name="buzzer-or-wrong-answer-20582.wav">
            <a:hlinkClick r:id="" action="ppaction://media"/>
            <a:extLst>
              <a:ext uri="{FF2B5EF4-FFF2-40B4-BE49-F238E27FC236}">
                <a16:creationId xmlns:a16="http://schemas.microsoft.com/office/drawing/2014/main" id="{478E6332-EBBB-AE60-B319-99F361D74FC1}"/>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152636" y="951659"/>
            <a:ext cx="812800" cy="812800"/>
          </a:xfrm>
          <a:prstGeom prst="rect">
            <a:avLst/>
          </a:prstGeom>
        </p:spPr>
      </p:pic>
      <p:pic>
        <p:nvPicPr>
          <p:cNvPr id="3" name="buzzer-or-wrong-answer-20582.wav">
            <a:hlinkClick r:id="" action="ppaction://media"/>
            <a:extLst>
              <a:ext uri="{FF2B5EF4-FFF2-40B4-BE49-F238E27FC236}">
                <a16:creationId xmlns:a16="http://schemas.microsoft.com/office/drawing/2014/main" id="{1FA80C13-AC5F-5CC6-7BDA-5AEFFAD1AB64}"/>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000236" y="1104059"/>
            <a:ext cx="812800" cy="812800"/>
          </a:xfrm>
          <a:prstGeom prst="rect">
            <a:avLst/>
          </a:prstGeom>
        </p:spPr>
      </p:pic>
      <p:pic>
        <p:nvPicPr>
          <p:cNvPr id="4" name="buzzer-or-wrong-answer-20582.wav">
            <a:hlinkClick r:id="" action="ppaction://media"/>
            <a:extLst>
              <a:ext uri="{FF2B5EF4-FFF2-40B4-BE49-F238E27FC236}">
                <a16:creationId xmlns:a16="http://schemas.microsoft.com/office/drawing/2014/main" id="{B62DF665-DC0D-94F7-3383-DBD1841FDF28}"/>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847836" y="1256459"/>
            <a:ext cx="812800" cy="812800"/>
          </a:xfrm>
          <a:prstGeom prst="rect">
            <a:avLst/>
          </a:prstGeom>
        </p:spPr>
      </p:pic>
      <p:pic>
        <p:nvPicPr>
          <p:cNvPr id="5" name="Ding-sound-effect-www_tiengdong_com.mp3">
            <a:hlinkClick r:id="" action="ppaction://media"/>
            <a:extLst>
              <a:ext uri="{FF2B5EF4-FFF2-40B4-BE49-F238E27FC236}">
                <a16:creationId xmlns:a16="http://schemas.microsoft.com/office/drawing/2014/main" id="{C162243C-E838-AD27-1E2C-758D38144C05}"/>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1227029" y="2489952"/>
            <a:ext cx="812800" cy="812800"/>
          </a:xfrm>
          <a:prstGeom prst="rect">
            <a:avLst/>
          </a:prstGeom>
        </p:spPr>
      </p:pic>
      <p:pic>
        <p:nvPicPr>
          <p:cNvPr id="6" name="Picture 5">
            <a:extLst>
              <a:ext uri="{FF2B5EF4-FFF2-40B4-BE49-F238E27FC236}">
                <a16:creationId xmlns:a16="http://schemas.microsoft.com/office/drawing/2014/main" id="{4028687E-6882-97F7-D4D2-1EB01E2566DB}"/>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1087218" y="-14701"/>
            <a:ext cx="1118759" cy="1118759"/>
          </a:xfrm>
          <a:prstGeom prst="rect">
            <a:avLst/>
          </a:prstGeom>
        </p:spPr>
      </p:pic>
    </p:spTree>
    <p:extLst>
      <p:ext uri="{BB962C8B-B14F-4D97-AF65-F5344CB8AC3E}">
        <p14:creationId xmlns:p14="http://schemas.microsoft.com/office/powerpoint/2010/main" val="21128725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4"/>
                                        </p:tgtEl>
                                        <p:attrNameLst>
                                          <p:attrName>style.visibility</p:attrName>
                                        </p:attrNameLst>
                                      </p:cBhvr>
                                      <p:to>
                                        <p:strVal val="visible"/>
                                      </p:to>
                                    </p:set>
                                    <p:animEffect transition="in" filter="fade">
                                      <p:cBhvr>
                                        <p:cTn id="7" dur="500"/>
                                        <p:tgtEl>
                                          <p:spTgt spid="284"/>
                                        </p:tgtEl>
                                      </p:cBhvr>
                                    </p:animEffect>
                                  </p:childTnLst>
                                </p:cTn>
                              </p:par>
                              <p:par>
                                <p:cTn id="8" presetID="10" presetClass="entr" presetSubtype="0" fill="hold" nodeType="withEffect">
                                  <p:stCondLst>
                                    <p:cond delay="0"/>
                                  </p:stCondLst>
                                  <p:childTnLst>
                                    <p:set>
                                      <p:cBhvr>
                                        <p:cTn id="9" dur="1" fill="hold">
                                          <p:stCondLst>
                                            <p:cond delay="0"/>
                                          </p:stCondLst>
                                        </p:cTn>
                                        <p:tgtEl>
                                          <p:spTgt spid="285"/>
                                        </p:tgtEl>
                                        <p:attrNameLst>
                                          <p:attrName>style.visibility</p:attrName>
                                        </p:attrNameLst>
                                      </p:cBhvr>
                                      <p:to>
                                        <p:strVal val="visible"/>
                                      </p:to>
                                    </p:set>
                                    <p:animEffect transition="in" filter="fade">
                                      <p:cBhvr>
                                        <p:cTn id="10" dur="500"/>
                                        <p:tgtEl>
                                          <p:spTgt spid="285"/>
                                        </p:tgtEl>
                                      </p:cBhvr>
                                    </p:animEffect>
                                  </p:childTnLst>
                                </p:cTn>
                              </p:par>
                              <p:par>
                                <p:cTn id="11" presetID="10" presetClass="entr" presetSubtype="0" fill="hold" nodeType="withEffect">
                                  <p:stCondLst>
                                    <p:cond delay="0"/>
                                  </p:stCondLst>
                                  <p:childTnLst>
                                    <p:set>
                                      <p:cBhvr>
                                        <p:cTn id="12" dur="1" fill="hold">
                                          <p:stCondLst>
                                            <p:cond delay="0"/>
                                          </p:stCondLst>
                                        </p:cTn>
                                        <p:tgtEl>
                                          <p:spTgt spid="287"/>
                                        </p:tgtEl>
                                        <p:attrNameLst>
                                          <p:attrName>style.visibility</p:attrName>
                                        </p:attrNameLst>
                                      </p:cBhvr>
                                      <p:to>
                                        <p:strVal val="visible"/>
                                      </p:to>
                                    </p:set>
                                    <p:animEffect transition="in" filter="fade">
                                      <p:cBhvr>
                                        <p:cTn id="13" dur="500"/>
                                        <p:tgtEl>
                                          <p:spTgt spid="287"/>
                                        </p:tgtEl>
                                      </p:cBhvr>
                                    </p:animEffect>
                                  </p:childTnLst>
                                </p:cTn>
                              </p:par>
                              <p:par>
                                <p:cTn id="14" presetID="10" presetClass="entr" presetSubtype="0" fill="hold" nodeType="withEffect">
                                  <p:stCondLst>
                                    <p:cond delay="0"/>
                                  </p:stCondLst>
                                  <p:childTnLst>
                                    <p:set>
                                      <p:cBhvr>
                                        <p:cTn id="15" dur="1" fill="hold">
                                          <p:stCondLst>
                                            <p:cond delay="0"/>
                                          </p:stCondLst>
                                        </p:cTn>
                                        <p:tgtEl>
                                          <p:spTgt spid="288"/>
                                        </p:tgtEl>
                                        <p:attrNameLst>
                                          <p:attrName>style.visibility</p:attrName>
                                        </p:attrNameLst>
                                      </p:cBhvr>
                                      <p:to>
                                        <p:strVal val="visible"/>
                                      </p:to>
                                    </p:set>
                                    <p:animEffect transition="in" filter="fade">
                                      <p:cBhvr>
                                        <p:cTn id="16" dur="500"/>
                                        <p:tgtEl>
                                          <p:spTgt spid="28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284"/>
                    </p:tgtEl>
                  </p:cond>
                </p:stCondLst>
                <p:endSync evt="end" delay="0">
                  <p:rtn val="all"/>
                </p:endSync>
                <p:childTnLst>
                  <p:par>
                    <p:cTn id="18" fill="hold">
                      <p:stCondLst>
                        <p:cond delay="0"/>
                      </p:stCondLst>
                      <p:childTnLst>
                        <p:par>
                          <p:cTn id="19" fill="hold">
                            <p:stCondLst>
                              <p:cond delay="0"/>
                            </p:stCondLst>
                            <p:childTnLst>
                              <p:par>
                                <p:cTn id="20" presetID="1" presetClass="emph" presetSubtype="2" fill="hold" nodeType="clickEffect">
                                  <p:stCondLst>
                                    <p:cond delay="0"/>
                                  </p:stCondLst>
                                  <p:childTnLst>
                                    <p:animClr clrSpc="rgb" dir="cw">
                                      <p:cBhvr>
                                        <p:cTn id="21" dur="500" fill="hold"/>
                                        <p:tgtEl>
                                          <p:spTgt spid="284"/>
                                        </p:tgtEl>
                                        <p:attrNameLst>
                                          <p:attrName>fillcolor</p:attrName>
                                        </p:attrNameLst>
                                      </p:cBhvr>
                                      <p:to>
                                        <a:srgbClr val="F3B5B5"/>
                                      </p:to>
                                    </p:animClr>
                                    <p:set>
                                      <p:cBhvr>
                                        <p:cTn id="22" dur="500" fill="hold"/>
                                        <p:tgtEl>
                                          <p:spTgt spid="284"/>
                                        </p:tgtEl>
                                        <p:attrNameLst>
                                          <p:attrName>fill.type</p:attrName>
                                        </p:attrNameLst>
                                      </p:cBhvr>
                                      <p:to>
                                        <p:strVal val="solid"/>
                                      </p:to>
                                    </p:set>
                                    <p:set>
                                      <p:cBhvr>
                                        <p:cTn id="23" dur="500" fill="hold"/>
                                        <p:tgtEl>
                                          <p:spTgt spid="284"/>
                                        </p:tgtEl>
                                        <p:attrNameLst>
                                          <p:attrName>fill.on</p:attrName>
                                        </p:attrNameLst>
                                      </p:cBhvr>
                                      <p:to>
                                        <p:strVal val="true"/>
                                      </p:to>
                                    </p:set>
                                  </p:childTnLst>
                                </p:cTn>
                              </p:par>
                              <p:par>
                                <p:cTn id="24" presetID="1" presetClass="mediacall" presetSubtype="0" fill="hold" nodeType="withEffect">
                                  <p:stCondLst>
                                    <p:cond delay="0"/>
                                  </p:stCondLst>
                                  <p:childTnLst>
                                    <p:cmd type="call" cmd="playFrom(0.0)">
                                      <p:cBhvr>
                                        <p:cTn id="25" dur="1776" fill="hold"/>
                                        <p:tgtEl>
                                          <p:spTgt spid="2"/>
                                        </p:tgtEl>
                                      </p:cBhvr>
                                    </p:cmd>
                                  </p:childTnLst>
                                </p:cTn>
                              </p:par>
                            </p:childTnLst>
                          </p:cTn>
                        </p:par>
                      </p:childTnLst>
                    </p:cTn>
                  </p:par>
                </p:childTnLst>
              </p:cTn>
              <p:nextCondLst>
                <p:cond evt="onClick" delay="0">
                  <p:tgtEl>
                    <p:spTgt spid="284"/>
                  </p:tgtEl>
                </p:cond>
              </p:nextCondLst>
            </p:seq>
            <p:seq concurrent="1" nextAc="seek">
              <p:cTn id="26" restart="whenNotActive" fill="hold" evtFilter="cancelBubble" nodeType="interactiveSeq">
                <p:stCondLst>
                  <p:cond evt="onClick" delay="0">
                    <p:tgtEl>
                      <p:spTgt spid="285"/>
                    </p:tgtEl>
                  </p:cond>
                </p:stCondLst>
                <p:endSync evt="end" delay="0">
                  <p:rtn val="all"/>
                </p:endSync>
                <p:childTnLst>
                  <p:par>
                    <p:cTn id="27" fill="hold">
                      <p:stCondLst>
                        <p:cond delay="0"/>
                      </p:stCondLst>
                      <p:childTnLst>
                        <p:par>
                          <p:cTn id="28" fill="hold">
                            <p:stCondLst>
                              <p:cond delay="0"/>
                            </p:stCondLst>
                            <p:childTnLst>
                              <p:par>
                                <p:cTn id="29" presetID="1" presetClass="emph" presetSubtype="2" fill="hold" nodeType="clickEffect">
                                  <p:stCondLst>
                                    <p:cond delay="0"/>
                                  </p:stCondLst>
                                  <p:childTnLst>
                                    <p:animClr clrSpc="rgb" dir="cw">
                                      <p:cBhvr>
                                        <p:cTn id="30" dur="500" fill="hold"/>
                                        <p:tgtEl>
                                          <p:spTgt spid="285"/>
                                        </p:tgtEl>
                                        <p:attrNameLst>
                                          <p:attrName>fillcolor</p:attrName>
                                        </p:attrNameLst>
                                      </p:cBhvr>
                                      <p:to>
                                        <a:srgbClr val="F3B5B5"/>
                                      </p:to>
                                    </p:animClr>
                                    <p:set>
                                      <p:cBhvr>
                                        <p:cTn id="31" dur="500" fill="hold"/>
                                        <p:tgtEl>
                                          <p:spTgt spid="285"/>
                                        </p:tgtEl>
                                        <p:attrNameLst>
                                          <p:attrName>fill.type</p:attrName>
                                        </p:attrNameLst>
                                      </p:cBhvr>
                                      <p:to>
                                        <p:strVal val="solid"/>
                                      </p:to>
                                    </p:set>
                                    <p:set>
                                      <p:cBhvr>
                                        <p:cTn id="32" dur="500" fill="hold"/>
                                        <p:tgtEl>
                                          <p:spTgt spid="285"/>
                                        </p:tgtEl>
                                        <p:attrNameLst>
                                          <p:attrName>fill.on</p:attrName>
                                        </p:attrNameLst>
                                      </p:cBhvr>
                                      <p:to>
                                        <p:strVal val="true"/>
                                      </p:to>
                                    </p:set>
                                  </p:childTnLst>
                                </p:cTn>
                              </p:par>
                              <p:par>
                                <p:cTn id="33" presetID="1" presetClass="mediacall" presetSubtype="0" fill="hold" nodeType="withEffect">
                                  <p:stCondLst>
                                    <p:cond delay="0"/>
                                  </p:stCondLst>
                                  <p:childTnLst>
                                    <p:cmd type="call" cmd="playFrom(0.0)">
                                      <p:cBhvr>
                                        <p:cTn id="34" dur="1776" fill="hold"/>
                                        <p:tgtEl>
                                          <p:spTgt spid="3"/>
                                        </p:tgtEl>
                                      </p:cBhvr>
                                    </p:cmd>
                                  </p:childTnLst>
                                </p:cTn>
                              </p:par>
                            </p:childTnLst>
                          </p:cTn>
                        </p:par>
                      </p:childTnLst>
                    </p:cTn>
                  </p:par>
                </p:childTnLst>
              </p:cTn>
              <p:nextCondLst>
                <p:cond evt="onClick" delay="0">
                  <p:tgtEl>
                    <p:spTgt spid="285"/>
                  </p:tgtEl>
                </p:cond>
              </p:nextCondLst>
            </p:seq>
            <p:seq concurrent="1" nextAc="seek">
              <p:cTn id="35" restart="whenNotActive" fill="hold" evtFilter="cancelBubble" nodeType="interactiveSeq">
                <p:stCondLst>
                  <p:cond evt="onClick" delay="0">
                    <p:tgtEl>
                      <p:spTgt spid="287"/>
                    </p:tgtEl>
                  </p:cond>
                </p:stCondLst>
                <p:endSync evt="end" delay="0">
                  <p:rtn val="all"/>
                </p:endSync>
                <p:childTnLst>
                  <p:par>
                    <p:cTn id="36" fill="hold">
                      <p:stCondLst>
                        <p:cond delay="0"/>
                      </p:stCondLst>
                      <p:childTnLst>
                        <p:par>
                          <p:cTn id="37" fill="hold">
                            <p:stCondLst>
                              <p:cond delay="0"/>
                            </p:stCondLst>
                            <p:childTnLst>
                              <p:par>
                                <p:cTn id="38" presetID="1" presetClass="emph" presetSubtype="2" fill="hold" nodeType="clickEffect">
                                  <p:stCondLst>
                                    <p:cond delay="0"/>
                                  </p:stCondLst>
                                  <p:childTnLst>
                                    <p:animClr clrSpc="rgb" dir="cw">
                                      <p:cBhvr>
                                        <p:cTn id="39" dur="500" fill="hold"/>
                                        <p:tgtEl>
                                          <p:spTgt spid="287"/>
                                        </p:tgtEl>
                                        <p:attrNameLst>
                                          <p:attrName>fillcolor</p:attrName>
                                        </p:attrNameLst>
                                      </p:cBhvr>
                                      <p:to>
                                        <a:srgbClr val="F3B5B5"/>
                                      </p:to>
                                    </p:animClr>
                                    <p:set>
                                      <p:cBhvr>
                                        <p:cTn id="40" dur="500" fill="hold"/>
                                        <p:tgtEl>
                                          <p:spTgt spid="287"/>
                                        </p:tgtEl>
                                        <p:attrNameLst>
                                          <p:attrName>fill.type</p:attrName>
                                        </p:attrNameLst>
                                      </p:cBhvr>
                                      <p:to>
                                        <p:strVal val="solid"/>
                                      </p:to>
                                    </p:set>
                                    <p:set>
                                      <p:cBhvr>
                                        <p:cTn id="41" dur="500" fill="hold"/>
                                        <p:tgtEl>
                                          <p:spTgt spid="287"/>
                                        </p:tgtEl>
                                        <p:attrNameLst>
                                          <p:attrName>fill.on</p:attrName>
                                        </p:attrNameLst>
                                      </p:cBhvr>
                                      <p:to>
                                        <p:strVal val="true"/>
                                      </p:to>
                                    </p:set>
                                  </p:childTnLst>
                                </p:cTn>
                              </p:par>
                              <p:par>
                                <p:cTn id="42" presetID="1" presetClass="mediacall" presetSubtype="0" fill="hold" nodeType="withEffect">
                                  <p:stCondLst>
                                    <p:cond delay="0"/>
                                  </p:stCondLst>
                                  <p:childTnLst>
                                    <p:cmd type="call" cmd="playFrom(0.0)">
                                      <p:cBhvr>
                                        <p:cTn id="43" dur="1776" fill="hold"/>
                                        <p:tgtEl>
                                          <p:spTgt spid="4"/>
                                        </p:tgtEl>
                                      </p:cBhvr>
                                    </p:cmd>
                                  </p:childTnLst>
                                </p:cTn>
                              </p:par>
                            </p:childTnLst>
                          </p:cTn>
                        </p:par>
                      </p:childTnLst>
                    </p:cTn>
                  </p:par>
                </p:childTnLst>
              </p:cTn>
              <p:nextCondLst>
                <p:cond evt="onClick" delay="0">
                  <p:tgtEl>
                    <p:spTgt spid="287"/>
                  </p:tgtEl>
                </p:cond>
              </p:nextCondLst>
            </p:seq>
            <p:seq concurrent="1" nextAc="seek">
              <p:cTn id="44" restart="whenNotActive" fill="hold" evtFilter="cancelBubble" nodeType="interactiveSeq">
                <p:stCondLst>
                  <p:cond evt="onClick" delay="0">
                    <p:tgtEl>
                      <p:spTgt spid="288"/>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500" fill="hold"/>
                                        <p:tgtEl>
                                          <p:spTgt spid="288"/>
                                        </p:tgtEl>
                                        <p:attrNameLst>
                                          <p:attrName>fillcolor</p:attrName>
                                        </p:attrNameLst>
                                      </p:cBhvr>
                                      <p:to>
                                        <a:srgbClr val="92D050"/>
                                      </p:to>
                                    </p:animClr>
                                    <p:set>
                                      <p:cBhvr>
                                        <p:cTn id="49" dur="500" fill="hold"/>
                                        <p:tgtEl>
                                          <p:spTgt spid="288"/>
                                        </p:tgtEl>
                                        <p:attrNameLst>
                                          <p:attrName>fill.type</p:attrName>
                                        </p:attrNameLst>
                                      </p:cBhvr>
                                      <p:to>
                                        <p:strVal val="solid"/>
                                      </p:to>
                                    </p:set>
                                    <p:set>
                                      <p:cBhvr>
                                        <p:cTn id="50" dur="500" fill="hold"/>
                                        <p:tgtEl>
                                          <p:spTgt spid="288"/>
                                        </p:tgtEl>
                                        <p:attrNameLst>
                                          <p:attrName>fill.on</p:attrName>
                                        </p:attrNameLst>
                                      </p:cBhvr>
                                      <p:to>
                                        <p:strVal val="true"/>
                                      </p:to>
                                    </p:set>
                                  </p:childTnLst>
                                </p:cTn>
                              </p:par>
                              <p:par>
                                <p:cTn id="51" presetID="1" presetClass="mediacall" presetSubtype="0" fill="hold" nodeType="withEffect">
                                  <p:stCondLst>
                                    <p:cond delay="0"/>
                                  </p:stCondLst>
                                  <p:childTnLst>
                                    <p:cmd type="call" cmd="playFrom(0.0)">
                                      <p:cBhvr>
                                        <p:cTn id="52" dur="2977" fill="hold"/>
                                        <p:tgtEl>
                                          <p:spTgt spid="5"/>
                                        </p:tgtEl>
                                      </p:cBhvr>
                                    </p:cmd>
                                  </p:childTnLst>
                                </p:cTn>
                              </p:par>
                            </p:childTnLst>
                          </p:cTn>
                        </p:par>
                      </p:childTnLst>
                    </p:cTn>
                  </p:par>
                </p:childTnLst>
              </p:cTn>
              <p:nextCondLst>
                <p:cond evt="onClick" delay="0">
                  <p:tgtEl>
                    <p:spTgt spid="288"/>
                  </p:tgtEl>
                </p:cond>
              </p:nextCondLst>
            </p:seq>
            <p:audio>
              <p:cMediaNode vol="80000">
                <p:cTn id="53" fill="hold" display="0">
                  <p:stCondLst>
                    <p:cond delay="indefinite"/>
                  </p:stCondLst>
                  <p:endCondLst>
                    <p:cond evt="onStopAudio" delay="0">
                      <p:tgtEl>
                        <p:sldTgt/>
                      </p:tgtEl>
                    </p:cond>
                  </p:endCondLst>
                </p:cTn>
                <p:tgtEl>
                  <p:spTgt spid="2"/>
                </p:tgtEl>
              </p:cMediaNode>
            </p:audio>
            <p:audio>
              <p:cMediaNode vol="80000">
                <p:cTn id="54" fill="hold" display="0">
                  <p:stCondLst>
                    <p:cond delay="indefinite"/>
                  </p:stCondLst>
                  <p:endCondLst>
                    <p:cond evt="onStopAudio" delay="0">
                      <p:tgtEl>
                        <p:sldTgt/>
                      </p:tgtEl>
                    </p:cond>
                  </p:endCondLst>
                </p:cTn>
                <p:tgtEl>
                  <p:spTgt spid="3"/>
                </p:tgtEl>
              </p:cMediaNode>
            </p:audio>
            <p:audio>
              <p:cMediaNode vol="80000">
                <p:cTn id="55" fill="hold" display="0">
                  <p:stCondLst>
                    <p:cond delay="indefinite"/>
                  </p:stCondLst>
                  <p:endCondLst>
                    <p:cond evt="onStopAudio" delay="0">
                      <p:tgtEl>
                        <p:sldTgt/>
                      </p:tgtEl>
                    </p:cond>
                  </p:endCondLst>
                </p:cTn>
                <p:tgtEl>
                  <p:spTgt spid="4"/>
                </p:tgtEl>
              </p:cMediaNode>
            </p:audio>
            <p:audio>
              <p:cMediaNode vol="80000">
                <p:cTn id="56" fill="hold" display="0">
                  <p:stCondLst>
                    <p:cond delay="indefinite"/>
                  </p:stCondLst>
                  <p:endCondLst>
                    <p:cond evt="onStopAudio" delay="0">
                      <p:tgtEl>
                        <p:sldTgt/>
                      </p:tgtEl>
                    </p:cond>
                  </p:endCondLst>
                </p:cTn>
                <p:tgtEl>
                  <p:spTgt spid="5"/>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279"/>
        <p:cNvGrpSpPr/>
        <p:nvPr/>
      </p:nvGrpSpPr>
      <p:grpSpPr>
        <a:xfrm>
          <a:off x="0" y="0"/>
          <a:ext cx="0" cy="0"/>
          <a:chOff x="0" y="0"/>
          <a:chExt cx="0" cy="0"/>
        </a:xfrm>
      </p:grpSpPr>
      <p:pic>
        <p:nvPicPr>
          <p:cNvPr id="280" name="Google Shape;280;p3"/>
          <p:cNvPicPr preferRelativeResize="0"/>
          <p:nvPr/>
        </p:nvPicPr>
        <p:blipFill rotWithShape="1">
          <a:blip r:embed="rId7">
            <a:alphaModFix/>
          </a:blip>
          <a:srcRect l="19098" r="5935" b="68133"/>
          <a:stretch/>
        </p:blipFill>
        <p:spPr>
          <a:xfrm>
            <a:off x="1" y="4849770"/>
            <a:ext cx="12192000" cy="2008231"/>
          </a:xfrm>
          <a:prstGeom prst="rect">
            <a:avLst/>
          </a:prstGeom>
          <a:noFill/>
          <a:ln>
            <a:noFill/>
          </a:ln>
        </p:spPr>
      </p:pic>
      <p:pic>
        <p:nvPicPr>
          <p:cNvPr id="281" name="Google Shape;281;p3"/>
          <p:cNvPicPr preferRelativeResize="0"/>
          <p:nvPr/>
        </p:nvPicPr>
        <p:blipFill rotWithShape="1">
          <a:blip r:embed="rId8">
            <a:alphaModFix/>
          </a:blip>
          <a:srcRect/>
          <a:stretch/>
        </p:blipFill>
        <p:spPr>
          <a:xfrm>
            <a:off x="690757" y="726226"/>
            <a:ext cx="683735" cy="519069"/>
          </a:xfrm>
          <a:prstGeom prst="rect">
            <a:avLst/>
          </a:prstGeom>
          <a:noFill/>
          <a:ln>
            <a:noFill/>
          </a:ln>
        </p:spPr>
      </p:pic>
      <p:pic>
        <p:nvPicPr>
          <p:cNvPr id="282" name="Google Shape;282;p3"/>
          <p:cNvPicPr preferRelativeResize="0"/>
          <p:nvPr/>
        </p:nvPicPr>
        <p:blipFill rotWithShape="1">
          <a:blip r:embed="rId9">
            <a:alphaModFix/>
          </a:blip>
          <a:srcRect/>
          <a:stretch/>
        </p:blipFill>
        <p:spPr>
          <a:xfrm>
            <a:off x="11098763" y="1143000"/>
            <a:ext cx="611677" cy="417469"/>
          </a:xfrm>
          <a:prstGeom prst="rect">
            <a:avLst/>
          </a:prstGeom>
          <a:noFill/>
          <a:ln>
            <a:noFill/>
          </a:ln>
        </p:spPr>
      </p:pic>
      <p:sp>
        <p:nvSpPr>
          <p:cNvPr id="283" name="Google Shape;283;p3"/>
          <p:cNvSpPr/>
          <p:nvPr/>
        </p:nvSpPr>
        <p:spPr>
          <a:xfrm>
            <a:off x="1214581" y="698197"/>
            <a:ext cx="9762837" cy="2156699"/>
          </a:xfrm>
          <a:prstGeom prst="roundRect">
            <a:avLst>
              <a:gd name="adj" fmla="val 16667"/>
            </a:avLst>
          </a:prstGeom>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just" defTabSz="1219170">
              <a:lnSpc>
                <a:spcPct val="130000"/>
              </a:lnSpc>
              <a:spcBef>
                <a:spcPts val="133"/>
              </a:spcBef>
              <a:spcAft>
                <a:spcPts val="133"/>
              </a:spcAft>
              <a:buClr>
                <a:srgbClr val="000000"/>
              </a:buClr>
            </a:pPr>
            <a:r>
              <a:rPr lang="vi-VN" sz="2650" b="1" kern="0" dirty="0">
                <a:solidFill>
                  <a:srgbClr val="000000"/>
                </a:solidFill>
                <a:latin typeface="UTM Avo" panose="02040603050506020204" pitchFamily="18"/>
                <a:ea typeface="Times New Roman" panose="02020603050405020304" pitchFamily="18" charset="0"/>
                <a:cs typeface="Arial"/>
                <a:sym typeface="Arial"/>
              </a:rPr>
              <a:t>Câu 4. </a:t>
            </a:r>
            <a:r>
              <a:rPr lang="vi-VN" sz="2650" kern="0" dirty="0">
                <a:solidFill>
                  <a:srgbClr val="000000"/>
                </a:solidFill>
                <a:latin typeface="UTM Avo" panose="02040603050506020204" pitchFamily="18"/>
                <a:ea typeface="Times New Roman" panose="02020603050405020304" pitchFamily="18" charset="0"/>
                <a:cs typeface="Arial"/>
                <a:sym typeface="Arial"/>
              </a:rPr>
              <a:t>Điền từ còn thiếu vào chỗ trống: Định hướng được các môn học phù hợp với nghề nghiệp tương lai và xây dựng học tập hướng nghiệp sẽ giúp chúng ta học tập có (1) ... và (2) ...</a:t>
            </a:r>
          </a:p>
        </p:txBody>
      </p:sp>
      <p:sp>
        <p:nvSpPr>
          <p:cNvPr id="284" name="S1"/>
          <p:cNvSpPr/>
          <p:nvPr/>
        </p:nvSpPr>
        <p:spPr>
          <a:xfrm>
            <a:off x="1214627" y="3145012"/>
            <a:ext cx="4535055" cy="1278895"/>
          </a:xfrm>
          <a:prstGeom prst="roundRect">
            <a:avLst>
              <a:gd name="adj" fmla="val 16667"/>
            </a:avLst>
          </a:prstGeom>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ctr" defTabSz="1219170">
              <a:lnSpc>
                <a:spcPct val="130000"/>
              </a:lnSpc>
              <a:buClr>
                <a:srgbClr val="000000"/>
              </a:buClr>
              <a:buSzPts val="3200"/>
            </a:pPr>
            <a:r>
              <a:rPr lang="vi-VN" sz="2400" kern="0" dirty="0">
                <a:solidFill>
                  <a:srgbClr val="000000"/>
                </a:solidFill>
                <a:latin typeface="UTM Avo" panose="02040603050506020204" pitchFamily="18"/>
                <a:cs typeface="Arial"/>
                <a:sym typeface="Arial"/>
              </a:rPr>
              <a:t>A. (1) chăm chỉ; </a:t>
            </a:r>
          </a:p>
          <a:p>
            <a:pPr algn="ctr" defTabSz="1219170">
              <a:lnSpc>
                <a:spcPct val="130000"/>
              </a:lnSpc>
              <a:buClr>
                <a:srgbClr val="000000"/>
              </a:buClr>
              <a:buSzPts val="3200"/>
            </a:pPr>
            <a:r>
              <a:rPr lang="vi-VN" sz="2400" kern="0" dirty="0">
                <a:solidFill>
                  <a:srgbClr val="000000"/>
                </a:solidFill>
                <a:latin typeface="UTM Avo" panose="02040603050506020204" pitchFamily="18"/>
                <a:cs typeface="Arial"/>
                <a:sym typeface="Arial"/>
              </a:rPr>
              <a:t>(2) hiệu quả hơn.</a:t>
            </a:r>
            <a:endParaRPr sz="2400" kern="0" dirty="0">
              <a:solidFill>
                <a:srgbClr val="000000"/>
              </a:solidFill>
              <a:latin typeface="UTM Avo" panose="02040603050506020204" pitchFamily="18"/>
              <a:cs typeface="Arial"/>
              <a:sym typeface="Arial"/>
            </a:endParaRPr>
          </a:p>
        </p:txBody>
      </p:sp>
      <p:sp>
        <p:nvSpPr>
          <p:cNvPr id="285" name="S2"/>
          <p:cNvSpPr/>
          <p:nvPr/>
        </p:nvSpPr>
        <p:spPr>
          <a:xfrm>
            <a:off x="1214583" y="4713942"/>
            <a:ext cx="4535055" cy="1278895"/>
          </a:xfrm>
          <a:prstGeom prst="roundRect">
            <a:avLst>
              <a:gd name="adj" fmla="val 16667"/>
            </a:avLst>
          </a:prstGeom>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ctr" defTabSz="1219170">
              <a:lnSpc>
                <a:spcPct val="130000"/>
              </a:lnSpc>
              <a:buClr>
                <a:srgbClr val="000000"/>
              </a:buClr>
              <a:buSzPts val="3200"/>
            </a:pPr>
            <a:r>
              <a:rPr lang="vi-VN" sz="2400" kern="0" dirty="0">
                <a:solidFill>
                  <a:srgbClr val="000000"/>
                </a:solidFill>
                <a:latin typeface="UTM Avo" panose="02040603050506020204" pitchFamily="18"/>
                <a:cs typeface="Arial"/>
                <a:sym typeface="Arial"/>
              </a:rPr>
              <a:t>B. (1) hiệu quả; </a:t>
            </a:r>
          </a:p>
          <a:p>
            <a:pPr algn="ctr" defTabSz="1219170">
              <a:lnSpc>
                <a:spcPct val="130000"/>
              </a:lnSpc>
              <a:buClr>
                <a:srgbClr val="000000"/>
              </a:buClr>
              <a:buSzPts val="3200"/>
            </a:pPr>
            <a:r>
              <a:rPr lang="vi-VN" sz="2400" kern="0" dirty="0">
                <a:solidFill>
                  <a:srgbClr val="000000"/>
                </a:solidFill>
                <a:latin typeface="UTM Avo" panose="02040603050506020204" pitchFamily="18"/>
                <a:cs typeface="Arial"/>
                <a:sym typeface="Arial"/>
              </a:rPr>
              <a:t>(2) thành tựu.</a:t>
            </a:r>
            <a:endParaRPr sz="2400" kern="0" dirty="0">
              <a:solidFill>
                <a:srgbClr val="000000"/>
              </a:solidFill>
              <a:latin typeface="UTM Avo" panose="02040603050506020204" pitchFamily="18"/>
              <a:cs typeface="Arial"/>
              <a:sym typeface="Arial"/>
            </a:endParaRPr>
          </a:p>
        </p:txBody>
      </p:sp>
      <p:sp>
        <p:nvSpPr>
          <p:cNvPr id="287" name="S4"/>
          <p:cNvSpPr/>
          <p:nvPr/>
        </p:nvSpPr>
        <p:spPr>
          <a:xfrm>
            <a:off x="6442362" y="3145012"/>
            <a:ext cx="4535055" cy="1278895"/>
          </a:xfrm>
          <a:prstGeom prst="roundRect">
            <a:avLst>
              <a:gd name="adj" fmla="val 16667"/>
            </a:avLst>
          </a:prstGeom>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ctr" defTabSz="1219170">
              <a:lnSpc>
                <a:spcPct val="130000"/>
              </a:lnSpc>
              <a:buClr>
                <a:srgbClr val="000000"/>
              </a:buClr>
              <a:buSzPts val="3200"/>
            </a:pPr>
            <a:r>
              <a:rPr lang="vi-VN" sz="2400" kern="0" dirty="0">
                <a:solidFill>
                  <a:srgbClr val="000000"/>
                </a:solidFill>
                <a:latin typeface="UTM Avo" panose="02040603050506020204" pitchFamily="18"/>
                <a:cs typeface="Arial"/>
                <a:sym typeface="Arial"/>
              </a:rPr>
              <a:t>C. 1) mục đích; </a:t>
            </a:r>
            <a:endParaRPr lang="en-US" sz="2400" kern="0" dirty="0">
              <a:solidFill>
                <a:srgbClr val="000000"/>
              </a:solidFill>
              <a:latin typeface="UTM Avo" panose="02040603050506020204" pitchFamily="18"/>
              <a:cs typeface="Arial"/>
              <a:sym typeface="Arial"/>
            </a:endParaRPr>
          </a:p>
          <a:p>
            <a:pPr algn="ctr" defTabSz="1219170">
              <a:lnSpc>
                <a:spcPct val="130000"/>
              </a:lnSpc>
              <a:buClr>
                <a:srgbClr val="000000"/>
              </a:buClr>
              <a:buSzPts val="3200"/>
            </a:pPr>
            <a:r>
              <a:rPr lang="vi-VN" sz="2400" kern="0" dirty="0">
                <a:solidFill>
                  <a:srgbClr val="000000"/>
                </a:solidFill>
                <a:latin typeface="UTM Avo" panose="02040603050506020204" pitchFamily="18"/>
                <a:cs typeface="Arial"/>
                <a:sym typeface="Arial"/>
              </a:rPr>
              <a:t>(2) rõ ràng.</a:t>
            </a:r>
            <a:endParaRPr sz="2400" kern="0" dirty="0">
              <a:solidFill>
                <a:srgbClr val="000000"/>
              </a:solidFill>
              <a:latin typeface="UTM Avo" panose="02040603050506020204" pitchFamily="18"/>
              <a:cs typeface="Arial"/>
              <a:sym typeface="Arial"/>
            </a:endParaRPr>
          </a:p>
        </p:txBody>
      </p:sp>
      <p:sp>
        <p:nvSpPr>
          <p:cNvPr id="288" name="Đ"/>
          <p:cNvSpPr/>
          <p:nvPr/>
        </p:nvSpPr>
        <p:spPr>
          <a:xfrm>
            <a:off x="6442317" y="4714023"/>
            <a:ext cx="4535100" cy="1278766"/>
          </a:xfrm>
          <a:prstGeom prst="roundRect">
            <a:avLst>
              <a:gd name="adj" fmla="val 16667"/>
            </a:avLst>
          </a:prstGeom>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ctr" defTabSz="1219170">
              <a:lnSpc>
                <a:spcPct val="130000"/>
              </a:lnSpc>
              <a:buClr>
                <a:srgbClr val="000000"/>
              </a:buClr>
              <a:buSzPts val="3200"/>
            </a:pPr>
            <a:r>
              <a:rPr lang="vi-VN" sz="2400" kern="0" dirty="0">
                <a:solidFill>
                  <a:srgbClr val="000000"/>
                </a:solidFill>
                <a:latin typeface="UTM Avo" panose="02040603050506020204" pitchFamily="18"/>
                <a:cs typeface="Arial"/>
                <a:sym typeface="Arial"/>
              </a:rPr>
              <a:t>D. (1) mục đích; </a:t>
            </a:r>
          </a:p>
          <a:p>
            <a:pPr algn="ctr" defTabSz="1219170">
              <a:lnSpc>
                <a:spcPct val="130000"/>
              </a:lnSpc>
              <a:buClr>
                <a:srgbClr val="000000"/>
              </a:buClr>
              <a:buSzPts val="3200"/>
            </a:pPr>
            <a:r>
              <a:rPr lang="vi-VN" sz="2400" kern="0" dirty="0">
                <a:solidFill>
                  <a:srgbClr val="000000"/>
                </a:solidFill>
                <a:latin typeface="UTM Avo" panose="02040603050506020204" pitchFamily="18"/>
                <a:cs typeface="Arial"/>
                <a:sym typeface="Arial"/>
              </a:rPr>
              <a:t>(2) hiệu quả hơn.</a:t>
            </a:r>
          </a:p>
        </p:txBody>
      </p:sp>
      <p:pic>
        <p:nvPicPr>
          <p:cNvPr id="289" name="Google Shape;289;p3">
            <a:hlinkClick r:id="rId10" action="ppaction://hlinksldjump"/>
          </p:cNvPr>
          <p:cNvPicPr preferRelativeResize="0"/>
          <p:nvPr/>
        </p:nvPicPr>
        <p:blipFill rotWithShape="1">
          <a:blip r:embed="rId11">
            <a:alphaModFix/>
          </a:blip>
          <a:srcRect/>
          <a:stretch/>
        </p:blipFill>
        <p:spPr>
          <a:xfrm>
            <a:off x="10551346" y="5429839"/>
            <a:ext cx="1640655" cy="1493131"/>
          </a:xfrm>
          <a:prstGeom prst="rect">
            <a:avLst/>
          </a:prstGeom>
          <a:noFill/>
          <a:ln>
            <a:noFill/>
          </a:ln>
        </p:spPr>
      </p:pic>
      <p:pic>
        <p:nvPicPr>
          <p:cNvPr id="290" name="Google Shape;290;p3"/>
          <p:cNvPicPr preferRelativeResize="0"/>
          <p:nvPr/>
        </p:nvPicPr>
        <p:blipFill rotWithShape="1">
          <a:blip r:embed="rId12">
            <a:alphaModFix/>
          </a:blip>
          <a:srcRect/>
          <a:stretch/>
        </p:blipFill>
        <p:spPr>
          <a:xfrm>
            <a:off x="-2" y="4714812"/>
            <a:ext cx="969793" cy="2143189"/>
          </a:xfrm>
          <a:prstGeom prst="rect">
            <a:avLst/>
          </a:prstGeom>
          <a:noFill/>
          <a:ln>
            <a:noFill/>
          </a:ln>
        </p:spPr>
      </p:pic>
      <p:pic>
        <p:nvPicPr>
          <p:cNvPr id="291" name="Google Shape;291;p3"/>
          <p:cNvPicPr preferRelativeResize="0"/>
          <p:nvPr/>
        </p:nvPicPr>
        <p:blipFill rotWithShape="1">
          <a:blip r:embed="rId13">
            <a:alphaModFix/>
          </a:blip>
          <a:srcRect/>
          <a:stretch/>
        </p:blipFill>
        <p:spPr>
          <a:xfrm>
            <a:off x="-42430" y="6181815"/>
            <a:ext cx="933724" cy="664111"/>
          </a:xfrm>
          <a:prstGeom prst="rect">
            <a:avLst/>
          </a:prstGeom>
          <a:noFill/>
          <a:ln>
            <a:noFill/>
          </a:ln>
        </p:spPr>
      </p:pic>
      <p:pic>
        <p:nvPicPr>
          <p:cNvPr id="2" name="buzzer-or-wrong-answer-20582.wav">
            <a:hlinkClick r:id="" action="ppaction://media"/>
            <a:extLst>
              <a:ext uri="{FF2B5EF4-FFF2-40B4-BE49-F238E27FC236}">
                <a16:creationId xmlns:a16="http://schemas.microsoft.com/office/drawing/2014/main" id="{478E6332-EBBB-AE60-B319-99F361D74FC1}"/>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152636" y="951659"/>
            <a:ext cx="812800" cy="812800"/>
          </a:xfrm>
          <a:prstGeom prst="rect">
            <a:avLst/>
          </a:prstGeom>
        </p:spPr>
      </p:pic>
      <p:pic>
        <p:nvPicPr>
          <p:cNvPr id="3" name="buzzer-or-wrong-answer-20582.wav">
            <a:hlinkClick r:id="" action="ppaction://media"/>
            <a:extLst>
              <a:ext uri="{FF2B5EF4-FFF2-40B4-BE49-F238E27FC236}">
                <a16:creationId xmlns:a16="http://schemas.microsoft.com/office/drawing/2014/main" id="{1FA80C13-AC5F-5CC6-7BDA-5AEFFAD1AB64}"/>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000236" y="1104059"/>
            <a:ext cx="812800" cy="812800"/>
          </a:xfrm>
          <a:prstGeom prst="rect">
            <a:avLst/>
          </a:prstGeom>
        </p:spPr>
      </p:pic>
      <p:pic>
        <p:nvPicPr>
          <p:cNvPr id="4" name="buzzer-or-wrong-answer-20582.wav">
            <a:hlinkClick r:id="" action="ppaction://media"/>
            <a:extLst>
              <a:ext uri="{FF2B5EF4-FFF2-40B4-BE49-F238E27FC236}">
                <a16:creationId xmlns:a16="http://schemas.microsoft.com/office/drawing/2014/main" id="{B62DF665-DC0D-94F7-3383-DBD1841FDF28}"/>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847836" y="1256459"/>
            <a:ext cx="812800" cy="812800"/>
          </a:xfrm>
          <a:prstGeom prst="rect">
            <a:avLst/>
          </a:prstGeom>
        </p:spPr>
      </p:pic>
      <p:pic>
        <p:nvPicPr>
          <p:cNvPr id="5" name="Ding-sound-effect-www_tiengdong_com.mp3">
            <a:hlinkClick r:id="" action="ppaction://media"/>
            <a:extLst>
              <a:ext uri="{FF2B5EF4-FFF2-40B4-BE49-F238E27FC236}">
                <a16:creationId xmlns:a16="http://schemas.microsoft.com/office/drawing/2014/main" id="{C162243C-E838-AD27-1E2C-758D38144C05}"/>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1227029" y="2489952"/>
            <a:ext cx="812800" cy="812800"/>
          </a:xfrm>
          <a:prstGeom prst="rect">
            <a:avLst/>
          </a:prstGeom>
        </p:spPr>
      </p:pic>
      <p:pic>
        <p:nvPicPr>
          <p:cNvPr id="6" name="Picture 5">
            <a:extLst>
              <a:ext uri="{FF2B5EF4-FFF2-40B4-BE49-F238E27FC236}">
                <a16:creationId xmlns:a16="http://schemas.microsoft.com/office/drawing/2014/main" id="{1B703DA5-339F-9444-496A-9D3270873E94}"/>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1087218" y="-14701"/>
            <a:ext cx="1118759" cy="1118759"/>
          </a:xfrm>
          <a:prstGeom prst="rect">
            <a:avLst/>
          </a:prstGeom>
        </p:spPr>
      </p:pic>
    </p:spTree>
    <p:extLst>
      <p:ext uri="{BB962C8B-B14F-4D97-AF65-F5344CB8AC3E}">
        <p14:creationId xmlns:p14="http://schemas.microsoft.com/office/powerpoint/2010/main" val="15927759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4"/>
                                        </p:tgtEl>
                                        <p:attrNameLst>
                                          <p:attrName>style.visibility</p:attrName>
                                        </p:attrNameLst>
                                      </p:cBhvr>
                                      <p:to>
                                        <p:strVal val="visible"/>
                                      </p:to>
                                    </p:set>
                                    <p:animEffect transition="in" filter="fade">
                                      <p:cBhvr>
                                        <p:cTn id="7" dur="500"/>
                                        <p:tgtEl>
                                          <p:spTgt spid="284"/>
                                        </p:tgtEl>
                                      </p:cBhvr>
                                    </p:animEffect>
                                  </p:childTnLst>
                                </p:cTn>
                              </p:par>
                              <p:par>
                                <p:cTn id="8" presetID="10" presetClass="entr" presetSubtype="0" fill="hold" nodeType="withEffect">
                                  <p:stCondLst>
                                    <p:cond delay="0"/>
                                  </p:stCondLst>
                                  <p:childTnLst>
                                    <p:set>
                                      <p:cBhvr>
                                        <p:cTn id="9" dur="1" fill="hold">
                                          <p:stCondLst>
                                            <p:cond delay="0"/>
                                          </p:stCondLst>
                                        </p:cTn>
                                        <p:tgtEl>
                                          <p:spTgt spid="285"/>
                                        </p:tgtEl>
                                        <p:attrNameLst>
                                          <p:attrName>style.visibility</p:attrName>
                                        </p:attrNameLst>
                                      </p:cBhvr>
                                      <p:to>
                                        <p:strVal val="visible"/>
                                      </p:to>
                                    </p:set>
                                    <p:animEffect transition="in" filter="fade">
                                      <p:cBhvr>
                                        <p:cTn id="10" dur="500"/>
                                        <p:tgtEl>
                                          <p:spTgt spid="285"/>
                                        </p:tgtEl>
                                      </p:cBhvr>
                                    </p:animEffect>
                                  </p:childTnLst>
                                </p:cTn>
                              </p:par>
                              <p:par>
                                <p:cTn id="11" presetID="10" presetClass="entr" presetSubtype="0" fill="hold" nodeType="withEffect">
                                  <p:stCondLst>
                                    <p:cond delay="0"/>
                                  </p:stCondLst>
                                  <p:childTnLst>
                                    <p:set>
                                      <p:cBhvr>
                                        <p:cTn id="12" dur="1" fill="hold">
                                          <p:stCondLst>
                                            <p:cond delay="0"/>
                                          </p:stCondLst>
                                        </p:cTn>
                                        <p:tgtEl>
                                          <p:spTgt spid="287"/>
                                        </p:tgtEl>
                                        <p:attrNameLst>
                                          <p:attrName>style.visibility</p:attrName>
                                        </p:attrNameLst>
                                      </p:cBhvr>
                                      <p:to>
                                        <p:strVal val="visible"/>
                                      </p:to>
                                    </p:set>
                                    <p:animEffect transition="in" filter="fade">
                                      <p:cBhvr>
                                        <p:cTn id="13" dur="500"/>
                                        <p:tgtEl>
                                          <p:spTgt spid="287"/>
                                        </p:tgtEl>
                                      </p:cBhvr>
                                    </p:animEffect>
                                  </p:childTnLst>
                                </p:cTn>
                              </p:par>
                              <p:par>
                                <p:cTn id="14" presetID="10" presetClass="entr" presetSubtype="0" fill="hold" nodeType="withEffect">
                                  <p:stCondLst>
                                    <p:cond delay="0"/>
                                  </p:stCondLst>
                                  <p:childTnLst>
                                    <p:set>
                                      <p:cBhvr>
                                        <p:cTn id="15" dur="1" fill="hold">
                                          <p:stCondLst>
                                            <p:cond delay="0"/>
                                          </p:stCondLst>
                                        </p:cTn>
                                        <p:tgtEl>
                                          <p:spTgt spid="288"/>
                                        </p:tgtEl>
                                        <p:attrNameLst>
                                          <p:attrName>style.visibility</p:attrName>
                                        </p:attrNameLst>
                                      </p:cBhvr>
                                      <p:to>
                                        <p:strVal val="visible"/>
                                      </p:to>
                                    </p:set>
                                    <p:animEffect transition="in" filter="fade">
                                      <p:cBhvr>
                                        <p:cTn id="16" dur="500"/>
                                        <p:tgtEl>
                                          <p:spTgt spid="28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284"/>
                    </p:tgtEl>
                  </p:cond>
                </p:stCondLst>
                <p:endSync evt="end" delay="0">
                  <p:rtn val="all"/>
                </p:endSync>
                <p:childTnLst>
                  <p:par>
                    <p:cTn id="18" fill="hold">
                      <p:stCondLst>
                        <p:cond delay="0"/>
                      </p:stCondLst>
                      <p:childTnLst>
                        <p:par>
                          <p:cTn id="19" fill="hold">
                            <p:stCondLst>
                              <p:cond delay="0"/>
                            </p:stCondLst>
                            <p:childTnLst>
                              <p:par>
                                <p:cTn id="20" presetID="1" presetClass="emph" presetSubtype="2" fill="hold" nodeType="clickEffect">
                                  <p:stCondLst>
                                    <p:cond delay="0"/>
                                  </p:stCondLst>
                                  <p:childTnLst>
                                    <p:animClr clrSpc="rgb" dir="cw">
                                      <p:cBhvr>
                                        <p:cTn id="21" dur="500" fill="hold"/>
                                        <p:tgtEl>
                                          <p:spTgt spid="284"/>
                                        </p:tgtEl>
                                        <p:attrNameLst>
                                          <p:attrName>fillcolor</p:attrName>
                                        </p:attrNameLst>
                                      </p:cBhvr>
                                      <p:to>
                                        <a:srgbClr val="F3B5B5"/>
                                      </p:to>
                                    </p:animClr>
                                    <p:set>
                                      <p:cBhvr>
                                        <p:cTn id="22" dur="500" fill="hold"/>
                                        <p:tgtEl>
                                          <p:spTgt spid="284"/>
                                        </p:tgtEl>
                                        <p:attrNameLst>
                                          <p:attrName>fill.type</p:attrName>
                                        </p:attrNameLst>
                                      </p:cBhvr>
                                      <p:to>
                                        <p:strVal val="solid"/>
                                      </p:to>
                                    </p:set>
                                    <p:set>
                                      <p:cBhvr>
                                        <p:cTn id="23" dur="500" fill="hold"/>
                                        <p:tgtEl>
                                          <p:spTgt spid="284"/>
                                        </p:tgtEl>
                                        <p:attrNameLst>
                                          <p:attrName>fill.on</p:attrName>
                                        </p:attrNameLst>
                                      </p:cBhvr>
                                      <p:to>
                                        <p:strVal val="true"/>
                                      </p:to>
                                    </p:set>
                                  </p:childTnLst>
                                </p:cTn>
                              </p:par>
                              <p:par>
                                <p:cTn id="24" presetID="1" presetClass="mediacall" presetSubtype="0" fill="hold" nodeType="withEffect">
                                  <p:stCondLst>
                                    <p:cond delay="0"/>
                                  </p:stCondLst>
                                  <p:childTnLst>
                                    <p:cmd type="call" cmd="playFrom(0.0)">
                                      <p:cBhvr>
                                        <p:cTn id="25" dur="1776" fill="hold"/>
                                        <p:tgtEl>
                                          <p:spTgt spid="2"/>
                                        </p:tgtEl>
                                      </p:cBhvr>
                                    </p:cmd>
                                  </p:childTnLst>
                                </p:cTn>
                              </p:par>
                            </p:childTnLst>
                          </p:cTn>
                        </p:par>
                      </p:childTnLst>
                    </p:cTn>
                  </p:par>
                </p:childTnLst>
              </p:cTn>
              <p:nextCondLst>
                <p:cond evt="onClick" delay="0">
                  <p:tgtEl>
                    <p:spTgt spid="284"/>
                  </p:tgtEl>
                </p:cond>
              </p:nextCondLst>
            </p:seq>
            <p:seq concurrent="1" nextAc="seek">
              <p:cTn id="26" restart="whenNotActive" fill="hold" evtFilter="cancelBubble" nodeType="interactiveSeq">
                <p:stCondLst>
                  <p:cond evt="onClick" delay="0">
                    <p:tgtEl>
                      <p:spTgt spid="285"/>
                    </p:tgtEl>
                  </p:cond>
                </p:stCondLst>
                <p:endSync evt="end" delay="0">
                  <p:rtn val="all"/>
                </p:endSync>
                <p:childTnLst>
                  <p:par>
                    <p:cTn id="27" fill="hold">
                      <p:stCondLst>
                        <p:cond delay="0"/>
                      </p:stCondLst>
                      <p:childTnLst>
                        <p:par>
                          <p:cTn id="28" fill="hold">
                            <p:stCondLst>
                              <p:cond delay="0"/>
                            </p:stCondLst>
                            <p:childTnLst>
                              <p:par>
                                <p:cTn id="29" presetID="1" presetClass="emph" presetSubtype="2" fill="hold" nodeType="clickEffect">
                                  <p:stCondLst>
                                    <p:cond delay="0"/>
                                  </p:stCondLst>
                                  <p:childTnLst>
                                    <p:animClr clrSpc="rgb" dir="cw">
                                      <p:cBhvr>
                                        <p:cTn id="30" dur="500" fill="hold"/>
                                        <p:tgtEl>
                                          <p:spTgt spid="285"/>
                                        </p:tgtEl>
                                        <p:attrNameLst>
                                          <p:attrName>fillcolor</p:attrName>
                                        </p:attrNameLst>
                                      </p:cBhvr>
                                      <p:to>
                                        <a:srgbClr val="F3B5B5"/>
                                      </p:to>
                                    </p:animClr>
                                    <p:set>
                                      <p:cBhvr>
                                        <p:cTn id="31" dur="500" fill="hold"/>
                                        <p:tgtEl>
                                          <p:spTgt spid="285"/>
                                        </p:tgtEl>
                                        <p:attrNameLst>
                                          <p:attrName>fill.type</p:attrName>
                                        </p:attrNameLst>
                                      </p:cBhvr>
                                      <p:to>
                                        <p:strVal val="solid"/>
                                      </p:to>
                                    </p:set>
                                    <p:set>
                                      <p:cBhvr>
                                        <p:cTn id="32" dur="500" fill="hold"/>
                                        <p:tgtEl>
                                          <p:spTgt spid="285"/>
                                        </p:tgtEl>
                                        <p:attrNameLst>
                                          <p:attrName>fill.on</p:attrName>
                                        </p:attrNameLst>
                                      </p:cBhvr>
                                      <p:to>
                                        <p:strVal val="true"/>
                                      </p:to>
                                    </p:set>
                                  </p:childTnLst>
                                </p:cTn>
                              </p:par>
                              <p:par>
                                <p:cTn id="33" presetID="1" presetClass="mediacall" presetSubtype="0" fill="hold" nodeType="withEffect">
                                  <p:stCondLst>
                                    <p:cond delay="0"/>
                                  </p:stCondLst>
                                  <p:childTnLst>
                                    <p:cmd type="call" cmd="playFrom(0.0)">
                                      <p:cBhvr>
                                        <p:cTn id="34" dur="1776" fill="hold"/>
                                        <p:tgtEl>
                                          <p:spTgt spid="3"/>
                                        </p:tgtEl>
                                      </p:cBhvr>
                                    </p:cmd>
                                  </p:childTnLst>
                                </p:cTn>
                              </p:par>
                            </p:childTnLst>
                          </p:cTn>
                        </p:par>
                      </p:childTnLst>
                    </p:cTn>
                  </p:par>
                </p:childTnLst>
              </p:cTn>
              <p:nextCondLst>
                <p:cond evt="onClick" delay="0">
                  <p:tgtEl>
                    <p:spTgt spid="285"/>
                  </p:tgtEl>
                </p:cond>
              </p:nextCondLst>
            </p:seq>
            <p:seq concurrent="1" nextAc="seek">
              <p:cTn id="35" restart="whenNotActive" fill="hold" evtFilter="cancelBubble" nodeType="interactiveSeq">
                <p:stCondLst>
                  <p:cond evt="onClick" delay="0">
                    <p:tgtEl>
                      <p:spTgt spid="287"/>
                    </p:tgtEl>
                  </p:cond>
                </p:stCondLst>
                <p:endSync evt="end" delay="0">
                  <p:rtn val="all"/>
                </p:endSync>
                <p:childTnLst>
                  <p:par>
                    <p:cTn id="36" fill="hold">
                      <p:stCondLst>
                        <p:cond delay="0"/>
                      </p:stCondLst>
                      <p:childTnLst>
                        <p:par>
                          <p:cTn id="37" fill="hold">
                            <p:stCondLst>
                              <p:cond delay="0"/>
                            </p:stCondLst>
                            <p:childTnLst>
                              <p:par>
                                <p:cTn id="38" presetID="1" presetClass="emph" presetSubtype="2" fill="hold" nodeType="clickEffect">
                                  <p:stCondLst>
                                    <p:cond delay="0"/>
                                  </p:stCondLst>
                                  <p:childTnLst>
                                    <p:animClr clrSpc="rgb" dir="cw">
                                      <p:cBhvr>
                                        <p:cTn id="39" dur="500" fill="hold"/>
                                        <p:tgtEl>
                                          <p:spTgt spid="287"/>
                                        </p:tgtEl>
                                        <p:attrNameLst>
                                          <p:attrName>fillcolor</p:attrName>
                                        </p:attrNameLst>
                                      </p:cBhvr>
                                      <p:to>
                                        <a:srgbClr val="F3B5B5"/>
                                      </p:to>
                                    </p:animClr>
                                    <p:set>
                                      <p:cBhvr>
                                        <p:cTn id="40" dur="500" fill="hold"/>
                                        <p:tgtEl>
                                          <p:spTgt spid="287"/>
                                        </p:tgtEl>
                                        <p:attrNameLst>
                                          <p:attrName>fill.type</p:attrName>
                                        </p:attrNameLst>
                                      </p:cBhvr>
                                      <p:to>
                                        <p:strVal val="solid"/>
                                      </p:to>
                                    </p:set>
                                    <p:set>
                                      <p:cBhvr>
                                        <p:cTn id="41" dur="500" fill="hold"/>
                                        <p:tgtEl>
                                          <p:spTgt spid="287"/>
                                        </p:tgtEl>
                                        <p:attrNameLst>
                                          <p:attrName>fill.on</p:attrName>
                                        </p:attrNameLst>
                                      </p:cBhvr>
                                      <p:to>
                                        <p:strVal val="true"/>
                                      </p:to>
                                    </p:set>
                                  </p:childTnLst>
                                </p:cTn>
                              </p:par>
                              <p:par>
                                <p:cTn id="42" presetID="1" presetClass="mediacall" presetSubtype="0" fill="hold" nodeType="withEffect">
                                  <p:stCondLst>
                                    <p:cond delay="0"/>
                                  </p:stCondLst>
                                  <p:childTnLst>
                                    <p:cmd type="call" cmd="playFrom(0.0)">
                                      <p:cBhvr>
                                        <p:cTn id="43" dur="1776" fill="hold"/>
                                        <p:tgtEl>
                                          <p:spTgt spid="4"/>
                                        </p:tgtEl>
                                      </p:cBhvr>
                                    </p:cmd>
                                  </p:childTnLst>
                                </p:cTn>
                              </p:par>
                            </p:childTnLst>
                          </p:cTn>
                        </p:par>
                      </p:childTnLst>
                    </p:cTn>
                  </p:par>
                </p:childTnLst>
              </p:cTn>
              <p:nextCondLst>
                <p:cond evt="onClick" delay="0">
                  <p:tgtEl>
                    <p:spTgt spid="287"/>
                  </p:tgtEl>
                </p:cond>
              </p:nextCondLst>
            </p:seq>
            <p:seq concurrent="1" nextAc="seek">
              <p:cTn id="44" restart="whenNotActive" fill="hold" evtFilter="cancelBubble" nodeType="interactiveSeq">
                <p:stCondLst>
                  <p:cond evt="onClick" delay="0">
                    <p:tgtEl>
                      <p:spTgt spid="288"/>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500" fill="hold"/>
                                        <p:tgtEl>
                                          <p:spTgt spid="288"/>
                                        </p:tgtEl>
                                        <p:attrNameLst>
                                          <p:attrName>fillcolor</p:attrName>
                                        </p:attrNameLst>
                                      </p:cBhvr>
                                      <p:to>
                                        <a:srgbClr val="92D050"/>
                                      </p:to>
                                    </p:animClr>
                                    <p:set>
                                      <p:cBhvr>
                                        <p:cTn id="49" dur="500" fill="hold"/>
                                        <p:tgtEl>
                                          <p:spTgt spid="288"/>
                                        </p:tgtEl>
                                        <p:attrNameLst>
                                          <p:attrName>fill.type</p:attrName>
                                        </p:attrNameLst>
                                      </p:cBhvr>
                                      <p:to>
                                        <p:strVal val="solid"/>
                                      </p:to>
                                    </p:set>
                                    <p:set>
                                      <p:cBhvr>
                                        <p:cTn id="50" dur="500" fill="hold"/>
                                        <p:tgtEl>
                                          <p:spTgt spid="288"/>
                                        </p:tgtEl>
                                        <p:attrNameLst>
                                          <p:attrName>fill.on</p:attrName>
                                        </p:attrNameLst>
                                      </p:cBhvr>
                                      <p:to>
                                        <p:strVal val="true"/>
                                      </p:to>
                                    </p:set>
                                  </p:childTnLst>
                                </p:cTn>
                              </p:par>
                              <p:par>
                                <p:cTn id="51" presetID="1" presetClass="mediacall" presetSubtype="0" fill="hold" nodeType="withEffect">
                                  <p:stCondLst>
                                    <p:cond delay="0"/>
                                  </p:stCondLst>
                                  <p:childTnLst>
                                    <p:cmd type="call" cmd="playFrom(0.0)">
                                      <p:cBhvr>
                                        <p:cTn id="52" dur="2977" fill="hold"/>
                                        <p:tgtEl>
                                          <p:spTgt spid="5"/>
                                        </p:tgtEl>
                                      </p:cBhvr>
                                    </p:cmd>
                                  </p:childTnLst>
                                </p:cTn>
                              </p:par>
                            </p:childTnLst>
                          </p:cTn>
                        </p:par>
                      </p:childTnLst>
                    </p:cTn>
                  </p:par>
                </p:childTnLst>
              </p:cTn>
              <p:nextCondLst>
                <p:cond evt="onClick" delay="0">
                  <p:tgtEl>
                    <p:spTgt spid="288"/>
                  </p:tgtEl>
                </p:cond>
              </p:nextCondLst>
            </p:seq>
            <p:audio>
              <p:cMediaNode vol="80000">
                <p:cTn id="53" fill="hold" display="0">
                  <p:stCondLst>
                    <p:cond delay="indefinite"/>
                  </p:stCondLst>
                  <p:endCondLst>
                    <p:cond evt="onStopAudio" delay="0">
                      <p:tgtEl>
                        <p:sldTgt/>
                      </p:tgtEl>
                    </p:cond>
                  </p:endCondLst>
                </p:cTn>
                <p:tgtEl>
                  <p:spTgt spid="2"/>
                </p:tgtEl>
              </p:cMediaNode>
            </p:audio>
            <p:audio>
              <p:cMediaNode vol="80000">
                <p:cTn id="54" fill="hold" display="0">
                  <p:stCondLst>
                    <p:cond delay="indefinite"/>
                  </p:stCondLst>
                  <p:endCondLst>
                    <p:cond evt="onStopAudio" delay="0">
                      <p:tgtEl>
                        <p:sldTgt/>
                      </p:tgtEl>
                    </p:cond>
                  </p:endCondLst>
                </p:cTn>
                <p:tgtEl>
                  <p:spTgt spid="3"/>
                </p:tgtEl>
              </p:cMediaNode>
            </p:audio>
            <p:audio>
              <p:cMediaNode vol="80000">
                <p:cTn id="55" fill="hold" display="0">
                  <p:stCondLst>
                    <p:cond delay="indefinite"/>
                  </p:stCondLst>
                  <p:endCondLst>
                    <p:cond evt="onStopAudio" delay="0">
                      <p:tgtEl>
                        <p:sldTgt/>
                      </p:tgtEl>
                    </p:cond>
                  </p:endCondLst>
                </p:cTn>
                <p:tgtEl>
                  <p:spTgt spid="4"/>
                </p:tgtEl>
              </p:cMediaNode>
            </p:audio>
            <p:audio>
              <p:cMediaNode vol="80000">
                <p:cTn id="56" fill="hold" display="0">
                  <p:stCondLst>
                    <p:cond delay="indefinite"/>
                  </p:stCondLst>
                  <p:endCondLst>
                    <p:cond evt="onStopAudio" delay="0">
                      <p:tgtEl>
                        <p:sldTgt/>
                      </p:tgtEl>
                    </p:cond>
                  </p:endCondLst>
                </p:cTn>
                <p:tgtEl>
                  <p:spTgt spid="5"/>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Shape 279"/>
        <p:cNvGrpSpPr/>
        <p:nvPr/>
      </p:nvGrpSpPr>
      <p:grpSpPr>
        <a:xfrm>
          <a:off x="0" y="0"/>
          <a:ext cx="0" cy="0"/>
          <a:chOff x="0" y="0"/>
          <a:chExt cx="0" cy="0"/>
        </a:xfrm>
      </p:grpSpPr>
      <p:pic>
        <p:nvPicPr>
          <p:cNvPr id="280" name="Google Shape;280;p3"/>
          <p:cNvPicPr preferRelativeResize="0"/>
          <p:nvPr/>
        </p:nvPicPr>
        <p:blipFill rotWithShape="1">
          <a:blip r:embed="rId7">
            <a:alphaModFix/>
          </a:blip>
          <a:srcRect l="19098" r="5935" b="68133"/>
          <a:stretch/>
        </p:blipFill>
        <p:spPr>
          <a:xfrm>
            <a:off x="1" y="4849770"/>
            <a:ext cx="12192000" cy="2008231"/>
          </a:xfrm>
          <a:prstGeom prst="rect">
            <a:avLst/>
          </a:prstGeom>
          <a:noFill/>
          <a:ln>
            <a:noFill/>
          </a:ln>
        </p:spPr>
      </p:pic>
      <p:pic>
        <p:nvPicPr>
          <p:cNvPr id="281" name="Google Shape;281;p3"/>
          <p:cNvPicPr preferRelativeResize="0"/>
          <p:nvPr/>
        </p:nvPicPr>
        <p:blipFill rotWithShape="1">
          <a:blip r:embed="rId8">
            <a:alphaModFix/>
          </a:blip>
          <a:srcRect/>
          <a:stretch/>
        </p:blipFill>
        <p:spPr>
          <a:xfrm>
            <a:off x="690757" y="726226"/>
            <a:ext cx="683735" cy="519069"/>
          </a:xfrm>
          <a:prstGeom prst="rect">
            <a:avLst/>
          </a:prstGeom>
          <a:noFill/>
          <a:ln>
            <a:noFill/>
          </a:ln>
        </p:spPr>
      </p:pic>
      <p:pic>
        <p:nvPicPr>
          <p:cNvPr id="282" name="Google Shape;282;p3"/>
          <p:cNvPicPr preferRelativeResize="0"/>
          <p:nvPr/>
        </p:nvPicPr>
        <p:blipFill rotWithShape="1">
          <a:blip r:embed="rId9">
            <a:alphaModFix/>
          </a:blip>
          <a:srcRect/>
          <a:stretch/>
        </p:blipFill>
        <p:spPr>
          <a:xfrm>
            <a:off x="11098763" y="1143000"/>
            <a:ext cx="611677" cy="417469"/>
          </a:xfrm>
          <a:prstGeom prst="rect">
            <a:avLst/>
          </a:prstGeom>
          <a:noFill/>
          <a:ln>
            <a:noFill/>
          </a:ln>
        </p:spPr>
      </p:pic>
      <p:sp>
        <p:nvSpPr>
          <p:cNvPr id="283" name="Google Shape;283;p3"/>
          <p:cNvSpPr/>
          <p:nvPr/>
        </p:nvSpPr>
        <p:spPr>
          <a:xfrm>
            <a:off x="1214583" y="1051089"/>
            <a:ext cx="9762837" cy="1445861"/>
          </a:xfrm>
          <a:prstGeom prst="roundRect">
            <a:avLst>
              <a:gd name="adj" fmla="val 16667"/>
            </a:avLst>
          </a:prstGeom>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just" defTabSz="1219170">
              <a:lnSpc>
                <a:spcPct val="150000"/>
              </a:lnSpc>
              <a:spcBef>
                <a:spcPts val="133"/>
              </a:spcBef>
              <a:spcAft>
                <a:spcPts val="133"/>
              </a:spcAft>
              <a:buClr>
                <a:srgbClr val="000000"/>
              </a:buClr>
            </a:pPr>
            <a:r>
              <a:rPr lang="en-US" sz="2800" b="1" kern="0" dirty="0" err="1">
                <a:solidFill>
                  <a:srgbClr val="000000"/>
                </a:solidFill>
                <a:latin typeface="UTM Avo" panose="02040603050506020204" pitchFamily="18"/>
                <a:ea typeface="Times New Roman" panose="02020603050405020304" pitchFamily="18" charset="0"/>
                <a:cs typeface="Arial"/>
                <a:sym typeface="Arial"/>
              </a:rPr>
              <a:t>Câu</a:t>
            </a:r>
            <a:r>
              <a:rPr lang="en-US" sz="2800" b="1" kern="0" dirty="0">
                <a:solidFill>
                  <a:srgbClr val="000000"/>
                </a:solidFill>
                <a:latin typeface="UTM Avo" panose="02040603050506020204" pitchFamily="18"/>
                <a:ea typeface="Times New Roman" panose="02020603050405020304" pitchFamily="18" charset="0"/>
                <a:cs typeface="Arial"/>
                <a:sym typeface="Arial"/>
              </a:rPr>
              <a:t> 5</a:t>
            </a:r>
            <a:r>
              <a:rPr lang="en-US" sz="2800" kern="0" dirty="0">
                <a:solidFill>
                  <a:srgbClr val="000000"/>
                </a:solidFill>
                <a:latin typeface="UTM Avo" panose="02040603050506020204" pitchFamily="18"/>
                <a:ea typeface="Times New Roman" panose="02020603050405020304" pitchFamily="18" charset="0"/>
                <a:cs typeface="Arial"/>
                <a:sym typeface="Arial"/>
              </a:rPr>
              <a:t>. </a:t>
            </a:r>
            <a:r>
              <a:rPr lang="vi-VN" sz="2800" kern="0" dirty="0">
                <a:solidFill>
                  <a:srgbClr val="000000"/>
                </a:solidFill>
                <a:latin typeface="UTM Avo" panose="02040603050506020204" pitchFamily="18"/>
                <a:ea typeface="Times New Roman" panose="02020603050405020304" pitchFamily="18" charset="0"/>
                <a:cs typeface="Arial"/>
                <a:sym typeface="Arial"/>
              </a:rPr>
              <a:t>Xây dựng kế hoạch học tập hướng nghiệp có mấy bước?</a:t>
            </a:r>
            <a:endParaRPr lang="en-US" sz="2800" kern="0" dirty="0">
              <a:solidFill>
                <a:srgbClr val="000000"/>
              </a:solidFill>
              <a:latin typeface="UTM Avo" panose="02040603050506020204" pitchFamily="18"/>
              <a:ea typeface="Calibri" panose="020F0502020204030204" pitchFamily="34" charset="0"/>
              <a:cs typeface="Arial"/>
              <a:sym typeface="Arial"/>
            </a:endParaRPr>
          </a:p>
        </p:txBody>
      </p:sp>
      <p:sp>
        <p:nvSpPr>
          <p:cNvPr id="284" name="S1"/>
          <p:cNvSpPr/>
          <p:nvPr/>
        </p:nvSpPr>
        <p:spPr>
          <a:xfrm>
            <a:off x="1214627" y="2978479"/>
            <a:ext cx="4535055" cy="1294935"/>
          </a:xfrm>
          <a:prstGeom prst="roundRect">
            <a:avLst>
              <a:gd name="adj" fmla="val 16667"/>
            </a:avLst>
          </a:prstGeom>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ctr" defTabSz="1219170">
              <a:lnSpc>
                <a:spcPct val="130000"/>
              </a:lnSpc>
              <a:buClr>
                <a:srgbClr val="000000"/>
              </a:buClr>
              <a:buSzPts val="3200"/>
            </a:pPr>
            <a:r>
              <a:rPr lang="en-US" sz="2800" kern="0" dirty="0">
                <a:solidFill>
                  <a:srgbClr val="000000"/>
                </a:solidFill>
                <a:latin typeface="UTM Avo" panose="02040603050506020204" pitchFamily="18"/>
                <a:cs typeface="Arial"/>
                <a:sym typeface="Arial"/>
              </a:rPr>
              <a:t>A. </a:t>
            </a:r>
            <a:r>
              <a:rPr lang="vi-VN" sz="2800" kern="0" dirty="0">
                <a:solidFill>
                  <a:srgbClr val="000000"/>
                </a:solidFill>
                <a:latin typeface="UTM Avo" panose="02040603050506020204" pitchFamily="18"/>
                <a:cs typeface="Arial"/>
                <a:sym typeface="Arial"/>
              </a:rPr>
              <a:t>5 bước</a:t>
            </a:r>
            <a:endParaRPr sz="2800" kern="0" dirty="0">
              <a:solidFill>
                <a:srgbClr val="000000"/>
              </a:solidFill>
              <a:latin typeface="UTM Avo" panose="02040603050506020204" pitchFamily="18"/>
              <a:cs typeface="Arial"/>
              <a:sym typeface="Arial"/>
            </a:endParaRPr>
          </a:p>
        </p:txBody>
      </p:sp>
      <p:sp>
        <p:nvSpPr>
          <p:cNvPr id="285" name="S2"/>
          <p:cNvSpPr/>
          <p:nvPr/>
        </p:nvSpPr>
        <p:spPr>
          <a:xfrm>
            <a:off x="6442362" y="4712713"/>
            <a:ext cx="4535055" cy="1294935"/>
          </a:xfrm>
          <a:prstGeom prst="roundRect">
            <a:avLst>
              <a:gd name="adj" fmla="val 16667"/>
            </a:avLst>
          </a:prstGeom>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ctr" defTabSz="1219170">
              <a:lnSpc>
                <a:spcPct val="130000"/>
              </a:lnSpc>
              <a:buClr>
                <a:srgbClr val="000000"/>
              </a:buClr>
              <a:buSzPts val="3200"/>
            </a:pPr>
            <a:r>
              <a:rPr lang="vi-VN" sz="2800" kern="0" dirty="0">
                <a:solidFill>
                  <a:srgbClr val="000000"/>
                </a:solidFill>
                <a:latin typeface="UTM Avo" panose="02040603050506020204" pitchFamily="18"/>
                <a:cs typeface="Arial"/>
                <a:sym typeface="Arial"/>
              </a:rPr>
              <a:t>B. 2 bước</a:t>
            </a:r>
            <a:endParaRPr sz="2800" kern="0" dirty="0">
              <a:solidFill>
                <a:srgbClr val="000000"/>
              </a:solidFill>
              <a:latin typeface="UTM Avo" panose="02040603050506020204" pitchFamily="18"/>
              <a:cs typeface="Arial"/>
              <a:sym typeface="Arial"/>
            </a:endParaRPr>
          </a:p>
        </p:txBody>
      </p:sp>
      <p:sp>
        <p:nvSpPr>
          <p:cNvPr id="287" name="S4"/>
          <p:cNvSpPr/>
          <p:nvPr/>
        </p:nvSpPr>
        <p:spPr>
          <a:xfrm>
            <a:off x="6442362" y="2978479"/>
            <a:ext cx="4535055" cy="1294935"/>
          </a:xfrm>
          <a:prstGeom prst="roundRect">
            <a:avLst>
              <a:gd name="adj" fmla="val 16667"/>
            </a:avLst>
          </a:prstGeom>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ctr" defTabSz="1219170">
              <a:lnSpc>
                <a:spcPct val="130000"/>
              </a:lnSpc>
              <a:buClr>
                <a:srgbClr val="000000"/>
              </a:buClr>
              <a:buSzPts val="3200"/>
            </a:pPr>
            <a:r>
              <a:rPr lang="vi-VN" sz="2800" kern="0" dirty="0">
                <a:solidFill>
                  <a:srgbClr val="000000"/>
                </a:solidFill>
                <a:latin typeface="UTM Avo" panose="02040603050506020204" pitchFamily="18"/>
                <a:cs typeface="Arial"/>
                <a:sym typeface="Arial"/>
              </a:rPr>
              <a:t>C. 3 bước </a:t>
            </a:r>
            <a:endParaRPr sz="2800" kern="0" dirty="0">
              <a:solidFill>
                <a:srgbClr val="000000"/>
              </a:solidFill>
              <a:latin typeface="UTM Avo" panose="02040603050506020204" pitchFamily="18"/>
              <a:cs typeface="Arial"/>
              <a:sym typeface="Arial"/>
            </a:endParaRPr>
          </a:p>
        </p:txBody>
      </p:sp>
      <p:sp>
        <p:nvSpPr>
          <p:cNvPr id="288" name="Đ"/>
          <p:cNvSpPr/>
          <p:nvPr/>
        </p:nvSpPr>
        <p:spPr>
          <a:xfrm>
            <a:off x="1214583" y="4712681"/>
            <a:ext cx="4535100" cy="1294804"/>
          </a:xfrm>
          <a:prstGeom prst="roundRect">
            <a:avLst>
              <a:gd name="adj" fmla="val 16667"/>
            </a:avLst>
          </a:prstGeom>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ctr" defTabSz="1219170">
              <a:lnSpc>
                <a:spcPct val="130000"/>
              </a:lnSpc>
              <a:buClr>
                <a:srgbClr val="000000"/>
              </a:buClr>
              <a:buSzPts val="3200"/>
            </a:pPr>
            <a:r>
              <a:rPr lang="vi-VN" sz="2800" kern="0" dirty="0">
                <a:solidFill>
                  <a:srgbClr val="000000"/>
                </a:solidFill>
                <a:latin typeface="UTM Avo" panose="02040603050506020204" pitchFamily="18"/>
                <a:cs typeface="Arial"/>
                <a:sym typeface="Arial"/>
              </a:rPr>
              <a:t>D. 4 bước</a:t>
            </a:r>
          </a:p>
        </p:txBody>
      </p:sp>
      <p:pic>
        <p:nvPicPr>
          <p:cNvPr id="289" name="Google Shape;289;p3">
            <a:hlinkClick r:id="rId10" action="ppaction://hlinksldjump"/>
          </p:cNvPr>
          <p:cNvPicPr preferRelativeResize="0"/>
          <p:nvPr/>
        </p:nvPicPr>
        <p:blipFill rotWithShape="1">
          <a:blip r:embed="rId11">
            <a:alphaModFix/>
          </a:blip>
          <a:srcRect/>
          <a:stretch/>
        </p:blipFill>
        <p:spPr>
          <a:xfrm>
            <a:off x="10551346" y="5429839"/>
            <a:ext cx="1640655" cy="1493131"/>
          </a:xfrm>
          <a:prstGeom prst="rect">
            <a:avLst/>
          </a:prstGeom>
          <a:noFill/>
          <a:ln>
            <a:noFill/>
          </a:ln>
        </p:spPr>
      </p:pic>
      <p:pic>
        <p:nvPicPr>
          <p:cNvPr id="290" name="Google Shape;290;p3"/>
          <p:cNvPicPr preferRelativeResize="0"/>
          <p:nvPr/>
        </p:nvPicPr>
        <p:blipFill rotWithShape="1">
          <a:blip r:embed="rId12">
            <a:alphaModFix/>
          </a:blip>
          <a:srcRect/>
          <a:stretch/>
        </p:blipFill>
        <p:spPr>
          <a:xfrm>
            <a:off x="-2" y="4714812"/>
            <a:ext cx="969793" cy="2143189"/>
          </a:xfrm>
          <a:prstGeom prst="rect">
            <a:avLst/>
          </a:prstGeom>
          <a:noFill/>
          <a:ln>
            <a:noFill/>
          </a:ln>
        </p:spPr>
      </p:pic>
      <p:pic>
        <p:nvPicPr>
          <p:cNvPr id="291" name="Google Shape;291;p3"/>
          <p:cNvPicPr preferRelativeResize="0"/>
          <p:nvPr/>
        </p:nvPicPr>
        <p:blipFill rotWithShape="1">
          <a:blip r:embed="rId13">
            <a:alphaModFix/>
          </a:blip>
          <a:srcRect/>
          <a:stretch/>
        </p:blipFill>
        <p:spPr>
          <a:xfrm>
            <a:off x="-42430" y="6181815"/>
            <a:ext cx="933724" cy="664111"/>
          </a:xfrm>
          <a:prstGeom prst="rect">
            <a:avLst/>
          </a:prstGeom>
          <a:noFill/>
          <a:ln>
            <a:noFill/>
          </a:ln>
        </p:spPr>
      </p:pic>
      <p:pic>
        <p:nvPicPr>
          <p:cNvPr id="2" name="buzzer-or-wrong-answer-20582.wav">
            <a:hlinkClick r:id="" action="ppaction://media"/>
            <a:extLst>
              <a:ext uri="{FF2B5EF4-FFF2-40B4-BE49-F238E27FC236}">
                <a16:creationId xmlns:a16="http://schemas.microsoft.com/office/drawing/2014/main" id="{478E6332-EBBB-AE60-B319-99F361D74FC1}"/>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152636" y="951659"/>
            <a:ext cx="812800" cy="812800"/>
          </a:xfrm>
          <a:prstGeom prst="rect">
            <a:avLst/>
          </a:prstGeom>
        </p:spPr>
      </p:pic>
      <p:pic>
        <p:nvPicPr>
          <p:cNvPr id="3" name="buzzer-or-wrong-answer-20582.wav">
            <a:hlinkClick r:id="" action="ppaction://media"/>
            <a:extLst>
              <a:ext uri="{FF2B5EF4-FFF2-40B4-BE49-F238E27FC236}">
                <a16:creationId xmlns:a16="http://schemas.microsoft.com/office/drawing/2014/main" id="{1FA80C13-AC5F-5CC6-7BDA-5AEFFAD1AB64}"/>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000236" y="1104059"/>
            <a:ext cx="812800" cy="812800"/>
          </a:xfrm>
          <a:prstGeom prst="rect">
            <a:avLst/>
          </a:prstGeom>
        </p:spPr>
      </p:pic>
      <p:pic>
        <p:nvPicPr>
          <p:cNvPr id="4" name="buzzer-or-wrong-answer-20582.wav">
            <a:hlinkClick r:id="" action="ppaction://media"/>
            <a:extLst>
              <a:ext uri="{FF2B5EF4-FFF2-40B4-BE49-F238E27FC236}">
                <a16:creationId xmlns:a16="http://schemas.microsoft.com/office/drawing/2014/main" id="{B62DF665-DC0D-94F7-3383-DBD1841FDF28}"/>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847836" y="1256459"/>
            <a:ext cx="812800" cy="812800"/>
          </a:xfrm>
          <a:prstGeom prst="rect">
            <a:avLst/>
          </a:prstGeom>
        </p:spPr>
      </p:pic>
      <p:pic>
        <p:nvPicPr>
          <p:cNvPr id="5" name="Ding-sound-effect-www_tiengdong_com.mp3">
            <a:hlinkClick r:id="" action="ppaction://media"/>
            <a:extLst>
              <a:ext uri="{FF2B5EF4-FFF2-40B4-BE49-F238E27FC236}">
                <a16:creationId xmlns:a16="http://schemas.microsoft.com/office/drawing/2014/main" id="{C162243C-E838-AD27-1E2C-758D38144C05}"/>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1227029" y="2489952"/>
            <a:ext cx="812800" cy="812800"/>
          </a:xfrm>
          <a:prstGeom prst="rect">
            <a:avLst/>
          </a:prstGeom>
        </p:spPr>
      </p:pic>
      <p:pic>
        <p:nvPicPr>
          <p:cNvPr id="6" name="Picture 5">
            <a:extLst>
              <a:ext uri="{FF2B5EF4-FFF2-40B4-BE49-F238E27FC236}">
                <a16:creationId xmlns:a16="http://schemas.microsoft.com/office/drawing/2014/main" id="{FEEE7DDC-0324-3A65-E2F9-0C8C0F33BB72}"/>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1087218" y="-14701"/>
            <a:ext cx="1118759" cy="1118759"/>
          </a:xfrm>
          <a:prstGeom prst="rect">
            <a:avLst/>
          </a:prstGeom>
        </p:spPr>
      </p:pic>
    </p:spTree>
    <p:extLst>
      <p:ext uri="{BB962C8B-B14F-4D97-AF65-F5344CB8AC3E}">
        <p14:creationId xmlns:p14="http://schemas.microsoft.com/office/powerpoint/2010/main" val="32399209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4"/>
                                        </p:tgtEl>
                                        <p:attrNameLst>
                                          <p:attrName>style.visibility</p:attrName>
                                        </p:attrNameLst>
                                      </p:cBhvr>
                                      <p:to>
                                        <p:strVal val="visible"/>
                                      </p:to>
                                    </p:set>
                                    <p:animEffect transition="in" filter="fade">
                                      <p:cBhvr>
                                        <p:cTn id="7" dur="500"/>
                                        <p:tgtEl>
                                          <p:spTgt spid="284"/>
                                        </p:tgtEl>
                                      </p:cBhvr>
                                    </p:animEffect>
                                  </p:childTnLst>
                                </p:cTn>
                              </p:par>
                              <p:par>
                                <p:cTn id="8" presetID="10" presetClass="entr" presetSubtype="0" fill="hold" nodeType="withEffect">
                                  <p:stCondLst>
                                    <p:cond delay="0"/>
                                  </p:stCondLst>
                                  <p:childTnLst>
                                    <p:set>
                                      <p:cBhvr>
                                        <p:cTn id="9" dur="1" fill="hold">
                                          <p:stCondLst>
                                            <p:cond delay="0"/>
                                          </p:stCondLst>
                                        </p:cTn>
                                        <p:tgtEl>
                                          <p:spTgt spid="285"/>
                                        </p:tgtEl>
                                        <p:attrNameLst>
                                          <p:attrName>style.visibility</p:attrName>
                                        </p:attrNameLst>
                                      </p:cBhvr>
                                      <p:to>
                                        <p:strVal val="visible"/>
                                      </p:to>
                                    </p:set>
                                    <p:animEffect transition="in" filter="fade">
                                      <p:cBhvr>
                                        <p:cTn id="10" dur="500"/>
                                        <p:tgtEl>
                                          <p:spTgt spid="285"/>
                                        </p:tgtEl>
                                      </p:cBhvr>
                                    </p:animEffect>
                                  </p:childTnLst>
                                </p:cTn>
                              </p:par>
                              <p:par>
                                <p:cTn id="11" presetID="10" presetClass="entr" presetSubtype="0" fill="hold" nodeType="withEffect">
                                  <p:stCondLst>
                                    <p:cond delay="0"/>
                                  </p:stCondLst>
                                  <p:childTnLst>
                                    <p:set>
                                      <p:cBhvr>
                                        <p:cTn id="12" dur="1" fill="hold">
                                          <p:stCondLst>
                                            <p:cond delay="0"/>
                                          </p:stCondLst>
                                        </p:cTn>
                                        <p:tgtEl>
                                          <p:spTgt spid="287"/>
                                        </p:tgtEl>
                                        <p:attrNameLst>
                                          <p:attrName>style.visibility</p:attrName>
                                        </p:attrNameLst>
                                      </p:cBhvr>
                                      <p:to>
                                        <p:strVal val="visible"/>
                                      </p:to>
                                    </p:set>
                                    <p:animEffect transition="in" filter="fade">
                                      <p:cBhvr>
                                        <p:cTn id="13" dur="500"/>
                                        <p:tgtEl>
                                          <p:spTgt spid="287"/>
                                        </p:tgtEl>
                                      </p:cBhvr>
                                    </p:animEffect>
                                  </p:childTnLst>
                                </p:cTn>
                              </p:par>
                              <p:par>
                                <p:cTn id="14" presetID="10" presetClass="entr" presetSubtype="0" fill="hold" nodeType="withEffect">
                                  <p:stCondLst>
                                    <p:cond delay="0"/>
                                  </p:stCondLst>
                                  <p:childTnLst>
                                    <p:set>
                                      <p:cBhvr>
                                        <p:cTn id="15" dur="1" fill="hold">
                                          <p:stCondLst>
                                            <p:cond delay="0"/>
                                          </p:stCondLst>
                                        </p:cTn>
                                        <p:tgtEl>
                                          <p:spTgt spid="288"/>
                                        </p:tgtEl>
                                        <p:attrNameLst>
                                          <p:attrName>style.visibility</p:attrName>
                                        </p:attrNameLst>
                                      </p:cBhvr>
                                      <p:to>
                                        <p:strVal val="visible"/>
                                      </p:to>
                                    </p:set>
                                    <p:animEffect transition="in" filter="fade">
                                      <p:cBhvr>
                                        <p:cTn id="16" dur="500"/>
                                        <p:tgtEl>
                                          <p:spTgt spid="28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284"/>
                    </p:tgtEl>
                  </p:cond>
                </p:stCondLst>
                <p:endSync evt="end" delay="0">
                  <p:rtn val="all"/>
                </p:endSync>
                <p:childTnLst>
                  <p:par>
                    <p:cTn id="18" fill="hold">
                      <p:stCondLst>
                        <p:cond delay="0"/>
                      </p:stCondLst>
                      <p:childTnLst>
                        <p:par>
                          <p:cTn id="19" fill="hold">
                            <p:stCondLst>
                              <p:cond delay="0"/>
                            </p:stCondLst>
                            <p:childTnLst>
                              <p:par>
                                <p:cTn id="20" presetID="1" presetClass="emph" presetSubtype="2" fill="hold" nodeType="clickEffect">
                                  <p:stCondLst>
                                    <p:cond delay="0"/>
                                  </p:stCondLst>
                                  <p:childTnLst>
                                    <p:animClr clrSpc="rgb" dir="cw">
                                      <p:cBhvr>
                                        <p:cTn id="21" dur="500" fill="hold"/>
                                        <p:tgtEl>
                                          <p:spTgt spid="284"/>
                                        </p:tgtEl>
                                        <p:attrNameLst>
                                          <p:attrName>fillcolor</p:attrName>
                                        </p:attrNameLst>
                                      </p:cBhvr>
                                      <p:to>
                                        <a:srgbClr val="F3B5B5"/>
                                      </p:to>
                                    </p:animClr>
                                    <p:set>
                                      <p:cBhvr>
                                        <p:cTn id="22" dur="500" fill="hold"/>
                                        <p:tgtEl>
                                          <p:spTgt spid="284"/>
                                        </p:tgtEl>
                                        <p:attrNameLst>
                                          <p:attrName>fill.type</p:attrName>
                                        </p:attrNameLst>
                                      </p:cBhvr>
                                      <p:to>
                                        <p:strVal val="solid"/>
                                      </p:to>
                                    </p:set>
                                    <p:set>
                                      <p:cBhvr>
                                        <p:cTn id="23" dur="500" fill="hold"/>
                                        <p:tgtEl>
                                          <p:spTgt spid="284"/>
                                        </p:tgtEl>
                                        <p:attrNameLst>
                                          <p:attrName>fill.on</p:attrName>
                                        </p:attrNameLst>
                                      </p:cBhvr>
                                      <p:to>
                                        <p:strVal val="true"/>
                                      </p:to>
                                    </p:set>
                                  </p:childTnLst>
                                </p:cTn>
                              </p:par>
                              <p:par>
                                <p:cTn id="24" presetID="1" presetClass="mediacall" presetSubtype="0" fill="hold" nodeType="withEffect">
                                  <p:stCondLst>
                                    <p:cond delay="0"/>
                                  </p:stCondLst>
                                  <p:childTnLst>
                                    <p:cmd type="call" cmd="playFrom(0.0)">
                                      <p:cBhvr>
                                        <p:cTn id="25" dur="1776" fill="hold"/>
                                        <p:tgtEl>
                                          <p:spTgt spid="2"/>
                                        </p:tgtEl>
                                      </p:cBhvr>
                                    </p:cmd>
                                  </p:childTnLst>
                                </p:cTn>
                              </p:par>
                            </p:childTnLst>
                          </p:cTn>
                        </p:par>
                      </p:childTnLst>
                    </p:cTn>
                  </p:par>
                </p:childTnLst>
              </p:cTn>
              <p:nextCondLst>
                <p:cond evt="onClick" delay="0">
                  <p:tgtEl>
                    <p:spTgt spid="284"/>
                  </p:tgtEl>
                </p:cond>
              </p:nextCondLst>
            </p:seq>
            <p:seq concurrent="1" nextAc="seek">
              <p:cTn id="26" restart="whenNotActive" fill="hold" evtFilter="cancelBubble" nodeType="interactiveSeq">
                <p:stCondLst>
                  <p:cond evt="onClick" delay="0">
                    <p:tgtEl>
                      <p:spTgt spid="285"/>
                    </p:tgtEl>
                  </p:cond>
                </p:stCondLst>
                <p:endSync evt="end" delay="0">
                  <p:rtn val="all"/>
                </p:endSync>
                <p:childTnLst>
                  <p:par>
                    <p:cTn id="27" fill="hold">
                      <p:stCondLst>
                        <p:cond delay="0"/>
                      </p:stCondLst>
                      <p:childTnLst>
                        <p:par>
                          <p:cTn id="28" fill="hold">
                            <p:stCondLst>
                              <p:cond delay="0"/>
                            </p:stCondLst>
                            <p:childTnLst>
                              <p:par>
                                <p:cTn id="29" presetID="1" presetClass="emph" presetSubtype="2" fill="hold" nodeType="clickEffect">
                                  <p:stCondLst>
                                    <p:cond delay="0"/>
                                  </p:stCondLst>
                                  <p:childTnLst>
                                    <p:animClr clrSpc="rgb" dir="cw">
                                      <p:cBhvr>
                                        <p:cTn id="30" dur="500" fill="hold"/>
                                        <p:tgtEl>
                                          <p:spTgt spid="285"/>
                                        </p:tgtEl>
                                        <p:attrNameLst>
                                          <p:attrName>fillcolor</p:attrName>
                                        </p:attrNameLst>
                                      </p:cBhvr>
                                      <p:to>
                                        <a:srgbClr val="F3B5B5"/>
                                      </p:to>
                                    </p:animClr>
                                    <p:set>
                                      <p:cBhvr>
                                        <p:cTn id="31" dur="500" fill="hold"/>
                                        <p:tgtEl>
                                          <p:spTgt spid="285"/>
                                        </p:tgtEl>
                                        <p:attrNameLst>
                                          <p:attrName>fill.type</p:attrName>
                                        </p:attrNameLst>
                                      </p:cBhvr>
                                      <p:to>
                                        <p:strVal val="solid"/>
                                      </p:to>
                                    </p:set>
                                    <p:set>
                                      <p:cBhvr>
                                        <p:cTn id="32" dur="500" fill="hold"/>
                                        <p:tgtEl>
                                          <p:spTgt spid="285"/>
                                        </p:tgtEl>
                                        <p:attrNameLst>
                                          <p:attrName>fill.on</p:attrName>
                                        </p:attrNameLst>
                                      </p:cBhvr>
                                      <p:to>
                                        <p:strVal val="true"/>
                                      </p:to>
                                    </p:set>
                                  </p:childTnLst>
                                </p:cTn>
                              </p:par>
                              <p:par>
                                <p:cTn id="33" presetID="1" presetClass="mediacall" presetSubtype="0" fill="hold" nodeType="withEffect">
                                  <p:stCondLst>
                                    <p:cond delay="0"/>
                                  </p:stCondLst>
                                  <p:childTnLst>
                                    <p:cmd type="call" cmd="playFrom(0.0)">
                                      <p:cBhvr>
                                        <p:cTn id="34" dur="1776" fill="hold"/>
                                        <p:tgtEl>
                                          <p:spTgt spid="3"/>
                                        </p:tgtEl>
                                      </p:cBhvr>
                                    </p:cmd>
                                  </p:childTnLst>
                                </p:cTn>
                              </p:par>
                            </p:childTnLst>
                          </p:cTn>
                        </p:par>
                      </p:childTnLst>
                    </p:cTn>
                  </p:par>
                </p:childTnLst>
              </p:cTn>
              <p:nextCondLst>
                <p:cond evt="onClick" delay="0">
                  <p:tgtEl>
                    <p:spTgt spid="285"/>
                  </p:tgtEl>
                </p:cond>
              </p:nextCondLst>
            </p:seq>
            <p:seq concurrent="1" nextAc="seek">
              <p:cTn id="35" restart="whenNotActive" fill="hold" evtFilter="cancelBubble" nodeType="interactiveSeq">
                <p:stCondLst>
                  <p:cond evt="onClick" delay="0">
                    <p:tgtEl>
                      <p:spTgt spid="287"/>
                    </p:tgtEl>
                  </p:cond>
                </p:stCondLst>
                <p:endSync evt="end" delay="0">
                  <p:rtn val="all"/>
                </p:endSync>
                <p:childTnLst>
                  <p:par>
                    <p:cTn id="36" fill="hold">
                      <p:stCondLst>
                        <p:cond delay="0"/>
                      </p:stCondLst>
                      <p:childTnLst>
                        <p:par>
                          <p:cTn id="37" fill="hold">
                            <p:stCondLst>
                              <p:cond delay="0"/>
                            </p:stCondLst>
                            <p:childTnLst>
                              <p:par>
                                <p:cTn id="38" presetID="1" presetClass="emph" presetSubtype="2" fill="hold" nodeType="clickEffect">
                                  <p:stCondLst>
                                    <p:cond delay="0"/>
                                  </p:stCondLst>
                                  <p:childTnLst>
                                    <p:animClr clrSpc="rgb" dir="cw">
                                      <p:cBhvr>
                                        <p:cTn id="39" dur="500" fill="hold"/>
                                        <p:tgtEl>
                                          <p:spTgt spid="287"/>
                                        </p:tgtEl>
                                        <p:attrNameLst>
                                          <p:attrName>fillcolor</p:attrName>
                                        </p:attrNameLst>
                                      </p:cBhvr>
                                      <p:to>
                                        <a:srgbClr val="F3B5B5"/>
                                      </p:to>
                                    </p:animClr>
                                    <p:set>
                                      <p:cBhvr>
                                        <p:cTn id="40" dur="500" fill="hold"/>
                                        <p:tgtEl>
                                          <p:spTgt spid="287"/>
                                        </p:tgtEl>
                                        <p:attrNameLst>
                                          <p:attrName>fill.type</p:attrName>
                                        </p:attrNameLst>
                                      </p:cBhvr>
                                      <p:to>
                                        <p:strVal val="solid"/>
                                      </p:to>
                                    </p:set>
                                    <p:set>
                                      <p:cBhvr>
                                        <p:cTn id="41" dur="500" fill="hold"/>
                                        <p:tgtEl>
                                          <p:spTgt spid="287"/>
                                        </p:tgtEl>
                                        <p:attrNameLst>
                                          <p:attrName>fill.on</p:attrName>
                                        </p:attrNameLst>
                                      </p:cBhvr>
                                      <p:to>
                                        <p:strVal val="true"/>
                                      </p:to>
                                    </p:set>
                                  </p:childTnLst>
                                </p:cTn>
                              </p:par>
                              <p:par>
                                <p:cTn id="42" presetID="1" presetClass="mediacall" presetSubtype="0" fill="hold" nodeType="withEffect">
                                  <p:stCondLst>
                                    <p:cond delay="0"/>
                                  </p:stCondLst>
                                  <p:childTnLst>
                                    <p:cmd type="call" cmd="playFrom(0.0)">
                                      <p:cBhvr>
                                        <p:cTn id="43" dur="1776" fill="hold"/>
                                        <p:tgtEl>
                                          <p:spTgt spid="4"/>
                                        </p:tgtEl>
                                      </p:cBhvr>
                                    </p:cmd>
                                  </p:childTnLst>
                                </p:cTn>
                              </p:par>
                            </p:childTnLst>
                          </p:cTn>
                        </p:par>
                      </p:childTnLst>
                    </p:cTn>
                  </p:par>
                </p:childTnLst>
              </p:cTn>
              <p:nextCondLst>
                <p:cond evt="onClick" delay="0">
                  <p:tgtEl>
                    <p:spTgt spid="287"/>
                  </p:tgtEl>
                </p:cond>
              </p:nextCondLst>
            </p:seq>
            <p:seq concurrent="1" nextAc="seek">
              <p:cTn id="44" restart="whenNotActive" fill="hold" evtFilter="cancelBubble" nodeType="interactiveSeq">
                <p:stCondLst>
                  <p:cond evt="onClick" delay="0">
                    <p:tgtEl>
                      <p:spTgt spid="288"/>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500" fill="hold"/>
                                        <p:tgtEl>
                                          <p:spTgt spid="288"/>
                                        </p:tgtEl>
                                        <p:attrNameLst>
                                          <p:attrName>fillcolor</p:attrName>
                                        </p:attrNameLst>
                                      </p:cBhvr>
                                      <p:to>
                                        <a:srgbClr val="92D050"/>
                                      </p:to>
                                    </p:animClr>
                                    <p:set>
                                      <p:cBhvr>
                                        <p:cTn id="49" dur="500" fill="hold"/>
                                        <p:tgtEl>
                                          <p:spTgt spid="288"/>
                                        </p:tgtEl>
                                        <p:attrNameLst>
                                          <p:attrName>fill.type</p:attrName>
                                        </p:attrNameLst>
                                      </p:cBhvr>
                                      <p:to>
                                        <p:strVal val="solid"/>
                                      </p:to>
                                    </p:set>
                                    <p:set>
                                      <p:cBhvr>
                                        <p:cTn id="50" dur="500" fill="hold"/>
                                        <p:tgtEl>
                                          <p:spTgt spid="288"/>
                                        </p:tgtEl>
                                        <p:attrNameLst>
                                          <p:attrName>fill.on</p:attrName>
                                        </p:attrNameLst>
                                      </p:cBhvr>
                                      <p:to>
                                        <p:strVal val="true"/>
                                      </p:to>
                                    </p:set>
                                  </p:childTnLst>
                                </p:cTn>
                              </p:par>
                              <p:par>
                                <p:cTn id="51" presetID="1" presetClass="mediacall" presetSubtype="0" fill="hold" nodeType="withEffect">
                                  <p:stCondLst>
                                    <p:cond delay="0"/>
                                  </p:stCondLst>
                                  <p:childTnLst>
                                    <p:cmd type="call" cmd="playFrom(0.0)">
                                      <p:cBhvr>
                                        <p:cTn id="52" dur="2977" fill="hold"/>
                                        <p:tgtEl>
                                          <p:spTgt spid="5"/>
                                        </p:tgtEl>
                                      </p:cBhvr>
                                    </p:cmd>
                                  </p:childTnLst>
                                </p:cTn>
                              </p:par>
                            </p:childTnLst>
                          </p:cTn>
                        </p:par>
                      </p:childTnLst>
                    </p:cTn>
                  </p:par>
                </p:childTnLst>
              </p:cTn>
              <p:nextCondLst>
                <p:cond evt="onClick" delay="0">
                  <p:tgtEl>
                    <p:spTgt spid="288"/>
                  </p:tgtEl>
                </p:cond>
              </p:nextCondLst>
            </p:seq>
            <p:audio>
              <p:cMediaNode vol="80000">
                <p:cTn id="53" fill="hold" display="0">
                  <p:stCondLst>
                    <p:cond delay="indefinite"/>
                  </p:stCondLst>
                  <p:endCondLst>
                    <p:cond evt="onStopAudio" delay="0">
                      <p:tgtEl>
                        <p:sldTgt/>
                      </p:tgtEl>
                    </p:cond>
                  </p:endCondLst>
                </p:cTn>
                <p:tgtEl>
                  <p:spTgt spid="2"/>
                </p:tgtEl>
              </p:cMediaNode>
            </p:audio>
            <p:audio>
              <p:cMediaNode vol="80000">
                <p:cTn id="54" fill="hold" display="0">
                  <p:stCondLst>
                    <p:cond delay="indefinite"/>
                  </p:stCondLst>
                  <p:endCondLst>
                    <p:cond evt="onStopAudio" delay="0">
                      <p:tgtEl>
                        <p:sldTgt/>
                      </p:tgtEl>
                    </p:cond>
                  </p:endCondLst>
                </p:cTn>
                <p:tgtEl>
                  <p:spTgt spid="3"/>
                </p:tgtEl>
              </p:cMediaNode>
            </p:audio>
            <p:audio>
              <p:cMediaNode vol="80000">
                <p:cTn id="55" fill="hold" display="0">
                  <p:stCondLst>
                    <p:cond delay="indefinite"/>
                  </p:stCondLst>
                  <p:endCondLst>
                    <p:cond evt="onStopAudio" delay="0">
                      <p:tgtEl>
                        <p:sldTgt/>
                      </p:tgtEl>
                    </p:cond>
                  </p:endCondLst>
                </p:cTn>
                <p:tgtEl>
                  <p:spTgt spid="4"/>
                </p:tgtEl>
              </p:cMediaNode>
            </p:audio>
            <p:audio>
              <p:cMediaNode vol="80000">
                <p:cTn id="56" fill="hold" display="0">
                  <p:stCondLst>
                    <p:cond delay="indefinite"/>
                  </p:stCondLst>
                  <p:endCondLst>
                    <p:cond evt="onStopAudio" delay="0">
                      <p:tgtEl>
                        <p:sldTgt/>
                      </p:tgtEl>
                    </p:cond>
                  </p:endCondLst>
                </p:cTn>
                <p:tgtEl>
                  <p:spTgt spid="5"/>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CE9D19-A819-73BF-C91C-E4BDFBF5F1C8}"/>
              </a:ext>
            </a:extLst>
          </p:cNvPr>
          <p:cNvSpPr txBox="1"/>
          <p:nvPr/>
        </p:nvSpPr>
        <p:spPr>
          <a:xfrm>
            <a:off x="2218756" y="1660316"/>
            <a:ext cx="7719261" cy="1257908"/>
          </a:xfrm>
          <a:prstGeom prst="rect">
            <a:avLst/>
          </a:prstGeom>
          <a:noFill/>
        </p:spPr>
        <p:txBody>
          <a:bodyPr wrap="square">
            <a:spAutoFit/>
          </a:bodyPr>
          <a:lstStyle/>
          <a:p>
            <a:pPr algn="ctr">
              <a:lnSpc>
                <a:spcPct val="150000"/>
              </a:lnSpc>
              <a:spcBef>
                <a:spcPts val="100"/>
              </a:spcBef>
              <a:spcAft>
                <a:spcPts val="100"/>
              </a:spcAft>
            </a:pPr>
            <a:r>
              <a:rPr lang="en-US" sz="2700" b="1" dirty="0" err="1">
                <a:solidFill>
                  <a:srgbClr val="000000"/>
                </a:solidFill>
                <a:effectLst/>
                <a:latin typeface="UTM Avo" panose="02040603050506020204" pitchFamily="18"/>
                <a:ea typeface="Times New Roman" panose="02020603050405020304" pitchFamily="18" charset="0"/>
              </a:rPr>
              <a:t>Em</a:t>
            </a:r>
            <a:r>
              <a:rPr lang="en-US" sz="2700" b="1" dirty="0">
                <a:solidFill>
                  <a:srgbClr val="000000"/>
                </a:solidFill>
                <a:effectLst/>
                <a:latin typeface="UTM Avo" panose="02040603050506020204" pitchFamily="18"/>
                <a:ea typeface="Times New Roman" panose="02020603050405020304" pitchFamily="18" charset="0"/>
              </a:rPr>
              <a:t> </a:t>
            </a:r>
            <a:r>
              <a:rPr lang="en-US" sz="2700" b="1" dirty="0" err="1">
                <a:solidFill>
                  <a:srgbClr val="000000"/>
                </a:solidFill>
                <a:effectLst/>
                <a:latin typeface="UTM Avo" panose="02040603050506020204" pitchFamily="18"/>
                <a:ea typeface="Times New Roman" panose="02020603050405020304" pitchFamily="18" charset="0"/>
              </a:rPr>
              <a:t>hãy</a:t>
            </a:r>
            <a:r>
              <a:rPr lang="en-US" sz="2700" b="1" dirty="0">
                <a:solidFill>
                  <a:srgbClr val="000000"/>
                </a:solidFill>
                <a:effectLst/>
                <a:latin typeface="UTM Avo" panose="02040603050506020204" pitchFamily="18"/>
                <a:ea typeface="Times New Roman" panose="02020603050405020304" pitchFamily="18" charset="0"/>
              </a:rPr>
              <a:t> </a:t>
            </a:r>
            <a:r>
              <a:rPr lang="en-US" sz="2700" b="1" dirty="0" err="1">
                <a:solidFill>
                  <a:srgbClr val="000000"/>
                </a:solidFill>
                <a:effectLst/>
                <a:latin typeface="UTM Avo" panose="02040603050506020204" pitchFamily="18"/>
                <a:ea typeface="Times New Roman" panose="02020603050405020304" pitchFamily="18" charset="0"/>
              </a:rPr>
              <a:t>thực</a:t>
            </a:r>
            <a:r>
              <a:rPr lang="en-US" sz="2700" b="1" dirty="0">
                <a:solidFill>
                  <a:srgbClr val="000000"/>
                </a:solidFill>
                <a:effectLst/>
                <a:latin typeface="UTM Avo" panose="02040603050506020204" pitchFamily="18"/>
                <a:ea typeface="Times New Roman" panose="02020603050405020304" pitchFamily="18" charset="0"/>
              </a:rPr>
              <a:t> </a:t>
            </a:r>
            <a:r>
              <a:rPr lang="en-US" sz="2700" b="1" dirty="0" err="1">
                <a:solidFill>
                  <a:srgbClr val="000000"/>
                </a:solidFill>
                <a:effectLst/>
                <a:latin typeface="UTM Avo" panose="02040603050506020204" pitchFamily="18"/>
                <a:ea typeface="Times New Roman" panose="02020603050405020304" pitchFamily="18" charset="0"/>
              </a:rPr>
              <a:t>hiện</a:t>
            </a:r>
            <a:r>
              <a:rPr lang="en-US" sz="2700" b="1" dirty="0">
                <a:solidFill>
                  <a:srgbClr val="000000"/>
                </a:solidFill>
                <a:effectLst/>
                <a:latin typeface="UTM Avo" panose="02040603050506020204" pitchFamily="18"/>
                <a:ea typeface="Times New Roman" panose="02020603050405020304" pitchFamily="18" charset="0"/>
              </a:rPr>
              <a:t> </a:t>
            </a:r>
            <a:r>
              <a:rPr lang="en-US" sz="2700" b="1" dirty="0" err="1">
                <a:solidFill>
                  <a:srgbClr val="000000"/>
                </a:solidFill>
                <a:effectLst/>
                <a:latin typeface="UTM Avo" panose="02040603050506020204" pitchFamily="18"/>
                <a:ea typeface="Times New Roman" panose="02020603050405020304" pitchFamily="18" charset="0"/>
              </a:rPr>
              <a:t>lập</a:t>
            </a:r>
            <a:r>
              <a:rPr lang="vi-VN" sz="2700" b="1" dirty="0">
                <a:solidFill>
                  <a:srgbClr val="000000"/>
                </a:solidFill>
                <a:effectLst/>
                <a:latin typeface="UTM Avo" panose="02040603050506020204" pitchFamily="18"/>
                <a:ea typeface="Times New Roman" panose="02020603050405020304" pitchFamily="18" charset="0"/>
              </a:rPr>
              <a:t> kế hoạch học tập hướng nghiệp cho bản thân.</a:t>
            </a:r>
            <a:endParaRPr lang="en-US" sz="2700" b="1" dirty="0">
              <a:effectLst/>
              <a:latin typeface="UTM Avo" panose="02040603050506020204" pitchFamily="18"/>
              <a:ea typeface="Calibri" panose="020F0502020204030204" pitchFamily="34" charset="0"/>
            </a:endParaRPr>
          </a:p>
        </p:txBody>
      </p:sp>
      <p:sp>
        <p:nvSpPr>
          <p:cNvPr id="3" name="Freeform 2">
            <a:extLst>
              <a:ext uri="{FF2B5EF4-FFF2-40B4-BE49-F238E27FC236}">
                <a16:creationId xmlns:a16="http://schemas.microsoft.com/office/drawing/2014/main" id="{3B8F543D-DADD-AF3C-343E-EA949EDDCCBE}"/>
              </a:ext>
            </a:extLst>
          </p:cNvPr>
          <p:cNvSpPr/>
          <p:nvPr/>
        </p:nvSpPr>
        <p:spPr>
          <a:xfrm>
            <a:off x="3412994" y="3216998"/>
            <a:ext cx="5330787" cy="3503169"/>
          </a:xfrm>
          <a:custGeom>
            <a:avLst/>
            <a:gdLst/>
            <a:ahLst/>
            <a:cxnLst/>
            <a:rect l="l" t="t" r="r" b="b"/>
            <a:pathLst>
              <a:path w="3642318" h="2622469">
                <a:moveTo>
                  <a:pt x="0" y="0"/>
                </a:moveTo>
                <a:lnTo>
                  <a:pt x="3642318" y="0"/>
                </a:lnTo>
                <a:lnTo>
                  <a:pt x="3642318" y="2622469"/>
                </a:lnTo>
                <a:lnTo>
                  <a:pt x="0" y="262246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700">
              <a:latin typeface="UTM Avo" panose="02040603050506020204" pitchFamily="18"/>
            </a:endParaRPr>
          </a:p>
        </p:txBody>
      </p:sp>
    </p:spTree>
    <p:extLst>
      <p:ext uri="{BB962C8B-B14F-4D97-AF65-F5344CB8AC3E}">
        <p14:creationId xmlns:p14="http://schemas.microsoft.com/office/powerpoint/2010/main" val="597289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8BC705F5-356D-801E-49CF-A640EEE446CA}"/>
              </a:ext>
            </a:extLst>
          </p:cNvPr>
          <p:cNvPicPr>
            <a:picLocks noChangeAspect="1"/>
          </p:cNvPicPr>
          <p:nvPr/>
        </p:nvPicPr>
        <p:blipFill>
          <a:blip r:embed="rId4"/>
          <a:stretch>
            <a:fillRect/>
          </a:stretch>
        </p:blipFill>
        <p:spPr>
          <a:xfrm>
            <a:off x="4643358" y="3121730"/>
            <a:ext cx="2905284" cy="1607348"/>
          </a:xfrm>
          <a:prstGeom prst="rect">
            <a:avLst/>
          </a:prstGeom>
        </p:spPr>
      </p:pic>
    </p:spTree>
    <p:extLst>
      <p:ext uri="{BB962C8B-B14F-4D97-AF65-F5344CB8AC3E}">
        <p14:creationId xmlns:p14="http://schemas.microsoft.com/office/powerpoint/2010/main" val="5935665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E34994E-6105-374F-CB2F-D068DDA1129B}"/>
              </a:ext>
            </a:extLst>
          </p:cNvPr>
          <p:cNvGrpSpPr/>
          <p:nvPr/>
        </p:nvGrpSpPr>
        <p:grpSpPr>
          <a:xfrm>
            <a:off x="1779086" y="1949784"/>
            <a:ext cx="8633828" cy="4426952"/>
            <a:chOff x="1962684" y="2044942"/>
            <a:chExt cx="14127934" cy="7908821"/>
          </a:xfrm>
        </p:grpSpPr>
        <p:sp>
          <p:nvSpPr>
            <p:cNvPr id="3" name="Freeform 4">
              <a:extLst>
                <a:ext uri="{FF2B5EF4-FFF2-40B4-BE49-F238E27FC236}">
                  <a16:creationId xmlns:a16="http://schemas.microsoft.com/office/drawing/2014/main" id="{A05D709A-85D6-6F84-C209-95B4B4608CFD}"/>
                </a:ext>
              </a:extLst>
            </p:cNvPr>
            <p:cNvSpPr/>
            <p:nvPr/>
          </p:nvSpPr>
          <p:spPr>
            <a:xfrm flipV="1">
              <a:off x="2115084" y="2197342"/>
              <a:ext cx="13975534" cy="7756421"/>
            </a:xfrm>
            <a:custGeom>
              <a:avLst/>
              <a:gdLst/>
              <a:ahLst/>
              <a:cxnLst/>
              <a:rect l="l" t="t" r="r" b="b"/>
              <a:pathLst>
                <a:path w="13975534" h="7756421">
                  <a:moveTo>
                    <a:pt x="0" y="7756421"/>
                  </a:moveTo>
                  <a:lnTo>
                    <a:pt x="13975534" y="7756421"/>
                  </a:lnTo>
                  <a:lnTo>
                    <a:pt x="13975534" y="0"/>
                  </a:lnTo>
                  <a:lnTo>
                    <a:pt x="0" y="0"/>
                  </a:lnTo>
                  <a:lnTo>
                    <a:pt x="0" y="775642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endParaRPr>
            </a:p>
          </p:txBody>
        </p:sp>
        <p:sp>
          <p:nvSpPr>
            <p:cNvPr id="4" name="Freeform 5">
              <a:extLst>
                <a:ext uri="{FF2B5EF4-FFF2-40B4-BE49-F238E27FC236}">
                  <a16:creationId xmlns:a16="http://schemas.microsoft.com/office/drawing/2014/main" id="{D7873536-99AA-7922-9FAC-4C64E8C33BDA}"/>
                </a:ext>
              </a:extLst>
            </p:cNvPr>
            <p:cNvSpPr/>
            <p:nvPr/>
          </p:nvSpPr>
          <p:spPr>
            <a:xfrm flipV="1">
              <a:off x="1962684" y="2044942"/>
              <a:ext cx="13975534" cy="7756421"/>
            </a:xfrm>
            <a:custGeom>
              <a:avLst/>
              <a:gdLst/>
              <a:ahLst/>
              <a:cxnLst/>
              <a:rect l="l" t="t" r="r" b="b"/>
              <a:pathLst>
                <a:path w="13975534" h="7756421">
                  <a:moveTo>
                    <a:pt x="0" y="7756421"/>
                  </a:moveTo>
                  <a:lnTo>
                    <a:pt x="13975534" y="7756421"/>
                  </a:lnTo>
                  <a:lnTo>
                    <a:pt x="13975534" y="0"/>
                  </a:lnTo>
                  <a:lnTo>
                    <a:pt x="0" y="0"/>
                  </a:lnTo>
                  <a:lnTo>
                    <a:pt x="0" y="7756421"/>
                  </a:lnTo>
                  <a:close/>
                </a:path>
              </a:pathLst>
            </a:custGeom>
            <a:blipFill>
              <a:blip r:embed="rId5">
                <a:lum bright="70000" contrast="-70000"/>
                <a:extLst>
                  <a:ext uri="{96DAC541-7B7A-43D3-8B79-37D633B846F1}">
                    <asvg:svgBlip xmlns:asvg="http://schemas.microsoft.com/office/drawing/2016/SVG/main" r:embed="rId6"/>
                  </a:ext>
                </a:extLst>
              </a:blip>
              <a:stretch>
                <a:fillRect/>
              </a:stretch>
            </a:blipFill>
          </p:spPr>
          <p:txBody>
            <a:bodyPr/>
            <a:lstStyle/>
            <a:p>
              <a:endParaRPr lang="en-US" sz="572">
                <a:latin typeface="UTM Avo" panose="02040603050506020204" pitchFamily="18"/>
              </a:endParaRPr>
            </a:p>
          </p:txBody>
        </p:sp>
      </p:grpSp>
      <p:sp>
        <p:nvSpPr>
          <p:cNvPr id="5" name="Freeform 8">
            <a:extLst>
              <a:ext uri="{FF2B5EF4-FFF2-40B4-BE49-F238E27FC236}">
                <a16:creationId xmlns:a16="http://schemas.microsoft.com/office/drawing/2014/main" id="{48CDC162-81AD-9CF1-62D2-50DABBA4B8B1}"/>
              </a:ext>
            </a:extLst>
          </p:cNvPr>
          <p:cNvSpPr/>
          <p:nvPr/>
        </p:nvSpPr>
        <p:spPr>
          <a:xfrm>
            <a:off x="10168505" y="1467584"/>
            <a:ext cx="988896" cy="900720"/>
          </a:xfrm>
          <a:custGeom>
            <a:avLst/>
            <a:gdLst/>
            <a:ahLst/>
            <a:cxnLst/>
            <a:rect l="l" t="t" r="r" b="b"/>
            <a:pathLst>
              <a:path w="1825654" h="1662867">
                <a:moveTo>
                  <a:pt x="0" y="0"/>
                </a:moveTo>
                <a:lnTo>
                  <a:pt x="1825654" y="0"/>
                </a:lnTo>
                <a:lnTo>
                  <a:pt x="1825654" y="1662867"/>
                </a:lnTo>
                <a:lnTo>
                  <a:pt x="0" y="166286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572">
              <a:latin typeface="UTM Avo" panose="02040603050506020204" pitchFamily="18"/>
            </a:endParaRPr>
          </a:p>
        </p:txBody>
      </p:sp>
      <p:sp>
        <p:nvSpPr>
          <p:cNvPr id="6" name="Freeform 9">
            <a:extLst>
              <a:ext uri="{FF2B5EF4-FFF2-40B4-BE49-F238E27FC236}">
                <a16:creationId xmlns:a16="http://schemas.microsoft.com/office/drawing/2014/main" id="{EBF03724-2060-6FCD-393B-6D12AAFDBDC5}"/>
              </a:ext>
            </a:extLst>
          </p:cNvPr>
          <p:cNvSpPr/>
          <p:nvPr/>
        </p:nvSpPr>
        <p:spPr>
          <a:xfrm>
            <a:off x="967113" y="5553838"/>
            <a:ext cx="1566231" cy="1305246"/>
          </a:xfrm>
          <a:custGeom>
            <a:avLst/>
            <a:gdLst/>
            <a:ahLst/>
            <a:cxnLst/>
            <a:rect l="l" t="t" r="r" b="b"/>
            <a:pathLst>
              <a:path w="3267877" h="2739570">
                <a:moveTo>
                  <a:pt x="0" y="0"/>
                </a:moveTo>
                <a:lnTo>
                  <a:pt x="3267877" y="0"/>
                </a:lnTo>
                <a:lnTo>
                  <a:pt x="3267877" y="2739571"/>
                </a:lnTo>
                <a:lnTo>
                  <a:pt x="0" y="273957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572">
              <a:latin typeface="UTM Avo" panose="02040603050506020204" pitchFamily="18"/>
            </a:endParaRPr>
          </a:p>
        </p:txBody>
      </p:sp>
      <p:sp>
        <p:nvSpPr>
          <p:cNvPr id="7" name="Freeform 10">
            <a:extLst>
              <a:ext uri="{FF2B5EF4-FFF2-40B4-BE49-F238E27FC236}">
                <a16:creationId xmlns:a16="http://schemas.microsoft.com/office/drawing/2014/main" id="{D5C1B55A-B652-5426-8140-B64E735EBFDE}"/>
              </a:ext>
            </a:extLst>
          </p:cNvPr>
          <p:cNvSpPr/>
          <p:nvPr/>
        </p:nvSpPr>
        <p:spPr>
          <a:xfrm>
            <a:off x="1034933" y="1618442"/>
            <a:ext cx="1353171" cy="1305246"/>
          </a:xfrm>
          <a:custGeom>
            <a:avLst/>
            <a:gdLst/>
            <a:ahLst/>
            <a:cxnLst/>
            <a:rect l="l" t="t" r="r" b="b"/>
            <a:pathLst>
              <a:path w="2498162" h="2409685">
                <a:moveTo>
                  <a:pt x="0" y="0"/>
                </a:moveTo>
                <a:lnTo>
                  <a:pt x="2498161" y="0"/>
                </a:lnTo>
                <a:lnTo>
                  <a:pt x="2498161" y="2409685"/>
                </a:lnTo>
                <a:lnTo>
                  <a:pt x="0" y="240968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572">
              <a:latin typeface="UTM Avo" panose="02040603050506020204" pitchFamily="18"/>
            </a:endParaRPr>
          </a:p>
        </p:txBody>
      </p:sp>
      <p:grpSp>
        <p:nvGrpSpPr>
          <p:cNvPr id="8" name="Group 7">
            <a:extLst>
              <a:ext uri="{FF2B5EF4-FFF2-40B4-BE49-F238E27FC236}">
                <a16:creationId xmlns:a16="http://schemas.microsoft.com/office/drawing/2014/main" id="{E23DA55C-9C97-627B-24F1-D9F083D533E1}"/>
              </a:ext>
            </a:extLst>
          </p:cNvPr>
          <p:cNvGrpSpPr/>
          <p:nvPr/>
        </p:nvGrpSpPr>
        <p:grpSpPr>
          <a:xfrm>
            <a:off x="3463629" y="1449469"/>
            <a:ext cx="5264742" cy="838083"/>
            <a:chOff x="4284238" y="1157869"/>
            <a:chExt cx="9719524" cy="1547231"/>
          </a:xfrm>
        </p:grpSpPr>
        <p:sp>
          <p:nvSpPr>
            <p:cNvPr id="9" name="Freeform 7">
              <a:extLst>
                <a:ext uri="{FF2B5EF4-FFF2-40B4-BE49-F238E27FC236}">
                  <a16:creationId xmlns:a16="http://schemas.microsoft.com/office/drawing/2014/main" id="{D46BF9D8-E470-6A7F-8FEF-45CCDD15745E}"/>
                </a:ext>
              </a:extLst>
            </p:cNvPr>
            <p:cNvSpPr/>
            <p:nvPr/>
          </p:nvSpPr>
          <p:spPr>
            <a:xfrm>
              <a:off x="4505712" y="1157869"/>
              <a:ext cx="9276576" cy="1547231"/>
            </a:xfrm>
            <a:custGeom>
              <a:avLst/>
              <a:gdLst/>
              <a:ahLst/>
              <a:cxnLst/>
              <a:rect l="l" t="t" r="r" b="b"/>
              <a:pathLst>
                <a:path w="9276576" h="1774145">
                  <a:moveTo>
                    <a:pt x="0" y="0"/>
                  </a:moveTo>
                  <a:lnTo>
                    <a:pt x="9276576" y="0"/>
                  </a:lnTo>
                  <a:lnTo>
                    <a:pt x="9276576" y="1774146"/>
                  </a:lnTo>
                  <a:lnTo>
                    <a:pt x="0" y="1774146"/>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sz="572">
                <a:latin typeface="UTM Avo" panose="02040603050506020204" pitchFamily="18"/>
              </a:endParaRPr>
            </a:p>
          </p:txBody>
        </p:sp>
        <p:sp>
          <p:nvSpPr>
            <p:cNvPr id="10" name="TextBox 12">
              <a:extLst>
                <a:ext uri="{FF2B5EF4-FFF2-40B4-BE49-F238E27FC236}">
                  <a16:creationId xmlns:a16="http://schemas.microsoft.com/office/drawing/2014/main" id="{B165ACA1-5873-EACB-3342-915D43EC85B1}"/>
                </a:ext>
              </a:extLst>
            </p:cNvPr>
            <p:cNvSpPr txBox="1"/>
            <p:nvPr/>
          </p:nvSpPr>
          <p:spPr>
            <a:xfrm>
              <a:off x="4284238" y="1469819"/>
              <a:ext cx="9719524" cy="923330"/>
            </a:xfrm>
            <a:prstGeom prst="rect">
              <a:avLst/>
            </a:prstGeom>
          </p:spPr>
          <p:txBody>
            <a:bodyPr lIns="0" tIns="0" rIns="0" bIns="0" rtlCol="0" anchor="t">
              <a:spAutoFit/>
            </a:bodyPr>
            <a:lstStyle/>
            <a:p>
              <a:pPr algn="ctr"/>
              <a:r>
                <a:rPr lang="en-US" sz="3250" b="1" dirty="0">
                  <a:solidFill>
                    <a:schemeClr val="bg1"/>
                  </a:solidFill>
                  <a:latin typeface="UTM Avo" panose="02040603050506020204" pitchFamily="18"/>
                  <a:cs typeface="Arial" panose="020B0604020202020204" pitchFamily="34" charset="0"/>
                </a:rPr>
                <a:t>THÔNG ĐIỆP</a:t>
              </a:r>
            </a:p>
          </p:txBody>
        </p:sp>
      </p:grpSp>
      <p:sp>
        <p:nvSpPr>
          <p:cNvPr id="12" name="TextBox 11">
            <a:extLst>
              <a:ext uri="{FF2B5EF4-FFF2-40B4-BE49-F238E27FC236}">
                <a16:creationId xmlns:a16="http://schemas.microsoft.com/office/drawing/2014/main" id="{F3A182CF-50BA-E0AF-4ECE-24F9821B6014}"/>
              </a:ext>
            </a:extLst>
          </p:cNvPr>
          <p:cNvSpPr txBox="1"/>
          <p:nvPr/>
        </p:nvSpPr>
        <p:spPr>
          <a:xfrm>
            <a:off x="2794091" y="2379813"/>
            <a:ext cx="6506755" cy="3008196"/>
          </a:xfrm>
          <a:prstGeom prst="rect">
            <a:avLst/>
          </a:prstGeom>
          <a:noFill/>
        </p:spPr>
        <p:txBody>
          <a:bodyPr wrap="square">
            <a:spAutoFit/>
          </a:bodyPr>
          <a:lstStyle/>
          <a:p>
            <a:pPr algn="just">
              <a:lnSpc>
                <a:spcPct val="150000"/>
              </a:lnSpc>
            </a:pPr>
            <a:r>
              <a:rPr lang="vi-VN" sz="2600" dirty="0">
                <a:solidFill>
                  <a:srgbClr val="000000"/>
                </a:solidFill>
                <a:effectLst/>
                <a:latin typeface="UTM Avo" panose="02040603050506020204" pitchFamily="18"/>
                <a:ea typeface="Times New Roman" panose="02020603050405020304" pitchFamily="18" charset="0"/>
              </a:rPr>
              <a:t>Định hướng được các môn học phù hợp với nghề nghiệp tương lai và xây dựng được kế hoạch học tập hướng nghiệp sẽ giúp chúng ta học tập có mục đích và hiệu quả hơn.</a:t>
            </a:r>
            <a:endParaRPr lang="en-US" sz="2600" dirty="0">
              <a:latin typeface="UTM Avo" panose="02040603050506020204" pitchFamily="18"/>
            </a:endParaRPr>
          </a:p>
        </p:txBody>
      </p:sp>
      <p:sp>
        <p:nvSpPr>
          <p:cNvPr id="13" name="Freeform 3">
            <a:extLst>
              <a:ext uri="{FF2B5EF4-FFF2-40B4-BE49-F238E27FC236}">
                <a16:creationId xmlns:a16="http://schemas.microsoft.com/office/drawing/2014/main" id="{9991BC97-645D-C601-7C21-7316429BF1C4}"/>
              </a:ext>
            </a:extLst>
          </p:cNvPr>
          <p:cNvSpPr/>
          <p:nvPr/>
        </p:nvSpPr>
        <p:spPr>
          <a:xfrm>
            <a:off x="8843210" y="4271211"/>
            <a:ext cx="3394541" cy="2644788"/>
          </a:xfrm>
          <a:custGeom>
            <a:avLst/>
            <a:gdLst/>
            <a:ahLst/>
            <a:cxnLst/>
            <a:rect l="l" t="t" r="r" b="b"/>
            <a:pathLst>
              <a:path w="4512498" h="3248999">
                <a:moveTo>
                  <a:pt x="0" y="0"/>
                </a:moveTo>
                <a:lnTo>
                  <a:pt x="4512498" y="0"/>
                </a:lnTo>
                <a:lnTo>
                  <a:pt x="4512498" y="3248999"/>
                </a:lnTo>
                <a:lnTo>
                  <a:pt x="0" y="3248999"/>
                </a:lnTo>
                <a:lnTo>
                  <a:pt x="0" y="0"/>
                </a:lnTo>
                <a:close/>
              </a:path>
            </a:pathLst>
          </a:custGeom>
          <a:blipFill>
            <a:blip r:embed="rId15"/>
            <a:stretch>
              <a:fillRect/>
            </a:stretch>
          </a:blipFill>
        </p:spPr>
        <p:txBody>
          <a:bodyPr/>
          <a:lstStyle/>
          <a:p>
            <a:endParaRPr lang="en-US"/>
          </a:p>
        </p:txBody>
      </p:sp>
    </p:spTree>
    <p:extLst>
      <p:ext uri="{BB962C8B-B14F-4D97-AF65-F5344CB8AC3E}">
        <p14:creationId xmlns:p14="http://schemas.microsoft.com/office/powerpoint/2010/main" val="2899813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anim calcmode="lin" valueType="num">
                                      <p:cBhvr>
                                        <p:cTn id="16" dur="500" fill="hold"/>
                                        <p:tgtEl>
                                          <p:spTgt spid="12"/>
                                        </p:tgtEl>
                                        <p:attrNameLst>
                                          <p:attrName>ppt_x</p:attrName>
                                        </p:attrNameLst>
                                      </p:cBhvr>
                                      <p:tavLst>
                                        <p:tav tm="0">
                                          <p:val>
                                            <p:strVal val="#ppt_x"/>
                                          </p:val>
                                        </p:tav>
                                        <p:tav tm="100000">
                                          <p:val>
                                            <p:strVal val="#ppt_x"/>
                                          </p:val>
                                        </p:tav>
                                      </p:tavLst>
                                    </p:anim>
                                    <p:anim calcmode="lin" valueType="num">
                                      <p:cBhvr>
                                        <p:cTn id="17" dur="500" fill="hold"/>
                                        <p:tgtEl>
                                          <p:spTgt spid="12"/>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anim calcmode="lin" valueType="num">
                                      <p:cBhvr>
                                        <p:cTn id="21" dur="500" fill="hold"/>
                                        <p:tgtEl>
                                          <p:spTgt spid="13"/>
                                        </p:tgtEl>
                                        <p:attrNameLst>
                                          <p:attrName>ppt_x</p:attrName>
                                        </p:attrNameLst>
                                      </p:cBhvr>
                                      <p:tavLst>
                                        <p:tav tm="0">
                                          <p:val>
                                            <p:strVal val="#ppt_x"/>
                                          </p:val>
                                        </p:tav>
                                        <p:tav tm="100000">
                                          <p:val>
                                            <p:strVal val="#ppt_x"/>
                                          </p:val>
                                        </p:tav>
                                      </p:tavLst>
                                    </p:anim>
                                    <p:anim calcmode="lin" valueType="num">
                                      <p:cBhvr>
                                        <p:cTn id="22"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oogle Shape;736;p47">
            <a:extLst>
              <a:ext uri="{FF2B5EF4-FFF2-40B4-BE49-F238E27FC236}">
                <a16:creationId xmlns:a16="http://schemas.microsoft.com/office/drawing/2014/main" id="{66424689-F995-61DD-960C-88FC296972AA}"/>
              </a:ext>
            </a:extLst>
          </p:cNvPr>
          <p:cNvGrpSpPr/>
          <p:nvPr/>
        </p:nvGrpSpPr>
        <p:grpSpPr>
          <a:xfrm>
            <a:off x="4189952" y="1982321"/>
            <a:ext cx="3365800" cy="3345297"/>
            <a:chOff x="2930715" y="1473700"/>
            <a:chExt cx="2798960" cy="2822321"/>
          </a:xfrm>
        </p:grpSpPr>
        <p:sp>
          <p:nvSpPr>
            <p:cNvPr id="12" name="Google Shape;737;p47">
              <a:extLst>
                <a:ext uri="{FF2B5EF4-FFF2-40B4-BE49-F238E27FC236}">
                  <a16:creationId xmlns:a16="http://schemas.microsoft.com/office/drawing/2014/main" id="{4BABABE7-56FF-DAD8-D990-2A2622E083BB}"/>
                </a:ext>
              </a:extLst>
            </p:cNvPr>
            <p:cNvSpPr/>
            <p:nvPr/>
          </p:nvSpPr>
          <p:spPr>
            <a:xfrm flipH="1">
              <a:off x="3024575" y="1473700"/>
              <a:ext cx="2705100" cy="2750400"/>
            </a:xfrm>
            <a:prstGeom prst="ellipse">
              <a:avLst/>
            </a:prstGeom>
            <a:noFill/>
            <a:ln w="9525" cap="flat" cmpd="sng">
              <a:solidFill>
                <a:schemeClr val="accent1"/>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13" name="Google Shape;738;p47">
              <a:extLst>
                <a:ext uri="{FF2B5EF4-FFF2-40B4-BE49-F238E27FC236}">
                  <a16:creationId xmlns:a16="http://schemas.microsoft.com/office/drawing/2014/main" id="{8C823A79-4E71-5C03-667A-6596CFC2B8A6}"/>
                </a:ext>
              </a:extLst>
            </p:cNvPr>
            <p:cNvSpPr/>
            <p:nvPr/>
          </p:nvSpPr>
          <p:spPr>
            <a:xfrm flipH="1">
              <a:off x="2930715" y="1545621"/>
              <a:ext cx="2705100" cy="27504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grpSp>
      <p:grpSp>
        <p:nvGrpSpPr>
          <p:cNvPr id="14" name="Google Shape;741;p47">
            <a:extLst>
              <a:ext uri="{FF2B5EF4-FFF2-40B4-BE49-F238E27FC236}">
                <a16:creationId xmlns:a16="http://schemas.microsoft.com/office/drawing/2014/main" id="{E52C7C97-697F-956B-FB5B-67AF8775C68A}"/>
              </a:ext>
            </a:extLst>
          </p:cNvPr>
          <p:cNvGrpSpPr/>
          <p:nvPr/>
        </p:nvGrpSpPr>
        <p:grpSpPr>
          <a:xfrm>
            <a:off x="4028478" y="2172702"/>
            <a:ext cx="3867017" cy="3226837"/>
            <a:chOff x="850475" y="1662613"/>
            <a:chExt cx="3473875" cy="2940888"/>
          </a:xfrm>
        </p:grpSpPr>
        <p:grpSp>
          <p:nvGrpSpPr>
            <p:cNvPr id="15" name="Google Shape;742;p47">
              <a:extLst>
                <a:ext uri="{FF2B5EF4-FFF2-40B4-BE49-F238E27FC236}">
                  <a16:creationId xmlns:a16="http://schemas.microsoft.com/office/drawing/2014/main" id="{0555CBE7-345C-2B66-3AE4-451DAC07C921}"/>
                </a:ext>
              </a:extLst>
            </p:cNvPr>
            <p:cNvGrpSpPr/>
            <p:nvPr/>
          </p:nvGrpSpPr>
          <p:grpSpPr>
            <a:xfrm>
              <a:off x="1281075" y="2224175"/>
              <a:ext cx="3043275" cy="2379325"/>
              <a:chOff x="2519325" y="3033000"/>
              <a:chExt cx="3043275" cy="2379325"/>
            </a:xfrm>
          </p:grpSpPr>
          <p:sp>
            <p:nvSpPr>
              <p:cNvPr id="33" name="Google Shape;743;p47">
                <a:extLst>
                  <a:ext uri="{FF2B5EF4-FFF2-40B4-BE49-F238E27FC236}">
                    <a16:creationId xmlns:a16="http://schemas.microsoft.com/office/drawing/2014/main" id="{4F78FC05-2269-0ABC-90DF-18DA207C284B}"/>
                  </a:ext>
                </a:extLst>
              </p:cNvPr>
              <p:cNvSpPr/>
              <p:nvPr/>
            </p:nvSpPr>
            <p:spPr>
              <a:xfrm>
                <a:off x="2933275" y="4364200"/>
                <a:ext cx="2463750" cy="978575"/>
              </a:xfrm>
              <a:custGeom>
                <a:avLst/>
                <a:gdLst/>
                <a:ahLst/>
                <a:cxnLst/>
                <a:rect l="l" t="t" r="r" b="b"/>
                <a:pathLst>
                  <a:path w="98550" h="39143" extrusionOk="0">
                    <a:moveTo>
                      <a:pt x="0" y="22055"/>
                    </a:moveTo>
                    <a:lnTo>
                      <a:pt x="45301" y="39142"/>
                    </a:lnTo>
                    <a:lnTo>
                      <a:pt x="98284" y="796"/>
                    </a:lnTo>
                    <a:cubicBezTo>
                      <a:pt x="98549" y="796"/>
                      <a:pt x="56891" y="1"/>
                      <a:pt x="56891" y="1"/>
                    </a:cubicBezTo>
                    <a:close/>
                  </a:path>
                </a:pathLst>
              </a:custGeom>
              <a:solidFill>
                <a:srgbClr val="B3361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34" name="Google Shape;744;p47">
                <a:extLst>
                  <a:ext uri="{FF2B5EF4-FFF2-40B4-BE49-F238E27FC236}">
                    <a16:creationId xmlns:a16="http://schemas.microsoft.com/office/drawing/2014/main" id="{16A412F8-6FBC-1BCF-8EB0-505614B39CF3}"/>
                  </a:ext>
                </a:extLst>
              </p:cNvPr>
              <p:cNvSpPr/>
              <p:nvPr/>
            </p:nvSpPr>
            <p:spPr>
              <a:xfrm>
                <a:off x="2865375" y="4294675"/>
                <a:ext cx="2601175" cy="1117650"/>
              </a:xfrm>
              <a:custGeom>
                <a:avLst/>
                <a:gdLst/>
                <a:ahLst/>
                <a:cxnLst/>
                <a:rect l="l" t="t" r="r" b="b"/>
                <a:pathLst>
                  <a:path w="104047" h="44706" extrusionOk="0">
                    <a:moveTo>
                      <a:pt x="60137" y="5497"/>
                    </a:moveTo>
                    <a:cubicBezTo>
                      <a:pt x="76959" y="5828"/>
                      <a:pt x="86893" y="6093"/>
                      <a:pt x="92987" y="6093"/>
                    </a:cubicBezTo>
                    <a:lnTo>
                      <a:pt x="47421" y="38943"/>
                    </a:lnTo>
                    <a:lnTo>
                      <a:pt x="10465" y="24836"/>
                    </a:lnTo>
                    <a:lnTo>
                      <a:pt x="60137" y="5497"/>
                    </a:lnTo>
                    <a:close/>
                    <a:moveTo>
                      <a:pt x="59607" y="0"/>
                    </a:moveTo>
                    <a:cubicBezTo>
                      <a:pt x="59342" y="0"/>
                      <a:pt x="58746" y="265"/>
                      <a:pt x="58481" y="265"/>
                    </a:cubicBezTo>
                    <a:lnTo>
                      <a:pt x="1921" y="22386"/>
                    </a:lnTo>
                    <a:cubicBezTo>
                      <a:pt x="796" y="22916"/>
                      <a:pt x="1" y="23710"/>
                      <a:pt x="1" y="25101"/>
                    </a:cubicBezTo>
                    <a:cubicBezTo>
                      <a:pt x="1" y="26227"/>
                      <a:pt x="796" y="27022"/>
                      <a:pt x="1921" y="27618"/>
                    </a:cubicBezTo>
                    <a:lnTo>
                      <a:pt x="46891" y="44705"/>
                    </a:lnTo>
                    <a:lnTo>
                      <a:pt x="48282" y="44705"/>
                    </a:lnTo>
                    <a:cubicBezTo>
                      <a:pt x="48812" y="44705"/>
                      <a:pt x="49077" y="44440"/>
                      <a:pt x="49408" y="44175"/>
                    </a:cubicBezTo>
                    <a:lnTo>
                      <a:pt x="102656" y="5828"/>
                    </a:lnTo>
                    <a:cubicBezTo>
                      <a:pt x="103186" y="5232"/>
                      <a:pt x="103716" y="4702"/>
                      <a:pt x="103716" y="3841"/>
                    </a:cubicBezTo>
                    <a:cubicBezTo>
                      <a:pt x="104047" y="2782"/>
                      <a:pt x="103186" y="1656"/>
                      <a:pt x="102391" y="1126"/>
                    </a:cubicBezTo>
                    <a:cubicBezTo>
                      <a:pt x="101795" y="861"/>
                      <a:pt x="101530" y="861"/>
                      <a:pt x="101000" y="861"/>
                    </a:cubicBezTo>
                    <a:cubicBezTo>
                      <a:pt x="99345" y="861"/>
                      <a:pt x="70601" y="265"/>
                      <a:pt x="596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35" name="Google Shape;745;p47">
                <a:extLst>
                  <a:ext uri="{FF2B5EF4-FFF2-40B4-BE49-F238E27FC236}">
                    <a16:creationId xmlns:a16="http://schemas.microsoft.com/office/drawing/2014/main" id="{E2B75D6E-F6F4-2E70-CAF9-0BFD6E63FDFA}"/>
                  </a:ext>
                </a:extLst>
              </p:cNvPr>
              <p:cNvSpPr/>
              <p:nvPr/>
            </p:nvSpPr>
            <p:spPr>
              <a:xfrm>
                <a:off x="2872000" y="4543025"/>
                <a:ext cx="1187175" cy="793125"/>
              </a:xfrm>
              <a:custGeom>
                <a:avLst/>
                <a:gdLst/>
                <a:ahLst/>
                <a:cxnLst/>
                <a:rect l="l" t="t" r="r" b="b"/>
                <a:pathLst>
                  <a:path w="47487" h="31725" extrusionOk="0">
                    <a:moveTo>
                      <a:pt x="46626" y="31725"/>
                    </a:moveTo>
                    <a:cubicBezTo>
                      <a:pt x="46096" y="31725"/>
                      <a:pt x="45831" y="31460"/>
                      <a:pt x="45235" y="31460"/>
                    </a:cubicBezTo>
                    <a:cubicBezTo>
                      <a:pt x="38347" y="29009"/>
                      <a:pt x="31460" y="26227"/>
                      <a:pt x="24572" y="23711"/>
                    </a:cubicBezTo>
                    <a:cubicBezTo>
                      <a:pt x="18214" y="21525"/>
                      <a:pt x="11856" y="19340"/>
                      <a:pt x="5233" y="16823"/>
                    </a:cubicBezTo>
                    <a:cubicBezTo>
                      <a:pt x="4438" y="16558"/>
                      <a:pt x="3577" y="16293"/>
                      <a:pt x="2451" y="16028"/>
                    </a:cubicBezTo>
                    <a:cubicBezTo>
                      <a:pt x="2782" y="15167"/>
                      <a:pt x="3312" y="14372"/>
                      <a:pt x="3577" y="13246"/>
                    </a:cubicBezTo>
                    <a:cubicBezTo>
                      <a:pt x="4703" y="9140"/>
                      <a:pt x="1921" y="3312"/>
                      <a:pt x="1" y="266"/>
                    </a:cubicBezTo>
                    <a:lnTo>
                      <a:pt x="1" y="1"/>
                    </a:lnTo>
                    <a:lnTo>
                      <a:pt x="1" y="1"/>
                    </a:lnTo>
                    <a:cubicBezTo>
                      <a:pt x="14372" y="4438"/>
                      <a:pt x="28678" y="9140"/>
                      <a:pt x="43050" y="13776"/>
                    </a:cubicBezTo>
                    <a:cubicBezTo>
                      <a:pt x="45831" y="17684"/>
                      <a:pt x="47487" y="26227"/>
                      <a:pt x="46626" y="31725"/>
                    </a:cubicBezTo>
                    <a:close/>
                  </a:path>
                </a:pathLst>
              </a:cu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36" name="Google Shape;746;p47">
                <a:extLst>
                  <a:ext uri="{FF2B5EF4-FFF2-40B4-BE49-F238E27FC236}">
                    <a16:creationId xmlns:a16="http://schemas.microsoft.com/office/drawing/2014/main" id="{D012BB35-61BA-53DD-FE80-D4D1FBC26564}"/>
                  </a:ext>
                </a:extLst>
              </p:cNvPr>
              <p:cNvSpPr/>
              <p:nvPr/>
            </p:nvSpPr>
            <p:spPr>
              <a:xfrm>
                <a:off x="3078975" y="4695350"/>
                <a:ext cx="738475" cy="233500"/>
              </a:xfrm>
              <a:custGeom>
                <a:avLst/>
                <a:gdLst/>
                <a:ahLst/>
                <a:cxnLst/>
                <a:rect l="l" t="t" r="r" b="b"/>
                <a:pathLst>
                  <a:path w="29539" h="9340" extrusionOk="0">
                    <a:moveTo>
                      <a:pt x="29539" y="9339"/>
                    </a:moveTo>
                    <a:cubicBezTo>
                      <a:pt x="5232" y="5233"/>
                      <a:pt x="0" y="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37" name="Google Shape;747;p47">
                <a:extLst>
                  <a:ext uri="{FF2B5EF4-FFF2-40B4-BE49-F238E27FC236}">
                    <a16:creationId xmlns:a16="http://schemas.microsoft.com/office/drawing/2014/main" id="{ADEFD617-A08A-1D0B-9DA9-A5B89EFA66EF}"/>
                  </a:ext>
                </a:extLst>
              </p:cNvPr>
              <p:cNvSpPr/>
              <p:nvPr/>
            </p:nvSpPr>
            <p:spPr>
              <a:xfrm>
                <a:off x="3133600" y="4819525"/>
                <a:ext cx="760025" cy="213625"/>
              </a:xfrm>
              <a:custGeom>
                <a:avLst/>
                <a:gdLst/>
                <a:ahLst/>
                <a:cxnLst/>
                <a:rect l="l" t="t" r="r" b="b"/>
                <a:pathLst>
                  <a:path w="30401" h="8545" extrusionOk="0">
                    <a:moveTo>
                      <a:pt x="30400" y="8545"/>
                    </a:moveTo>
                    <a:cubicBezTo>
                      <a:pt x="15167" y="6028"/>
                      <a:pt x="1" y="1"/>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38" name="Google Shape;748;p47">
                <a:extLst>
                  <a:ext uri="{FF2B5EF4-FFF2-40B4-BE49-F238E27FC236}">
                    <a16:creationId xmlns:a16="http://schemas.microsoft.com/office/drawing/2014/main" id="{C5A1FF5E-0B2E-9BD9-31C1-3A75B35A8C25}"/>
                  </a:ext>
                </a:extLst>
              </p:cNvPr>
              <p:cNvSpPr/>
              <p:nvPr/>
            </p:nvSpPr>
            <p:spPr>
              <a:xfrm>
                <a:off x="3327325" y="4998350"/>
                <a:ext cx="566300" cy="165600"/>
              </a:xfrm>
              <a:custGeom>
                <a:avLst/>
                <a:gdLst/>
                <a:ahLst/>
                <a:cxnLst/>
                <a:rect l="l" t="t" r="r" b="b"/>
                <a:pathLst>
                  <a:path w="22652" h="6624" extrusionOk="0">
                    <a:moveTo>
                      <a:pt x="22651" y="6624"/>
                    </a:moveTo>
                    <a:cubicBezTo>
                      <a:pt x="7418" y="4438"/>
                      <a:pt x="1" y="1"/>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39" name="Google Shape;749;p47">
                <a:extLst>
                  <a:ext uri="{FF2B5EF4-FFF2-40B4-BE49-F238E27FC236}">
                    <a16:creationId xmlns:a16="http://schemas.microsoft.com/office/drawing/2014/main" id="{7984C863-4758-AEEC-3BEB-4391C174546F}"/>
                  </a:ext>
                </a:extLst>
              </p:cNvPr>
              <p:cNvSpPr/>
              <p:nvPr/>
            </p:nvSpPr>
            <p:spPr>
              <a:xfrm>
                <a:off x="3872075" y="3845950"/>
                <a:ext cx="1627600" cy="1566375"/>
              </a:xfrm>
              <a:custGeom>
                <a:avLst/>
                <a:gdLst/>
                <a:ahLst/>
                <a:cxnLst/>
                <a:rect l="l" t="t" r="r" b="b"/>
                <a:pathLst>
                  <a:path w="65104" h="62655" extrusionOk="0">
                    <a:moveTo>
                      <a:pt x="58812" y="1"/>
                    </a:moveTo>
                    <a:cubicBezTo>
                      <a:pt x="58216" y="1"/>
                      <a:pt x="57421" y="266"/>
                      <a:pt x="56825" y="597"/>
                    </a:cubicBezTo>
                    <a:cubicBezTo>
                      <a:pt x="48016" y="6624"/>
                      <a:pt x="38347" y="12452"/>
                      <a:pt x="29273" y="18214"/>
                    </a:cubicBezTo>
                    <a:cubicBezTo>
                      <a:pt x="20134" y="23777"/>
                      <a:pt x="10464" y="29539"/>
                      <a:pt x="1391" y="35897"/>
                    </a:cubicBezTo>
                    <a:cubicBezTo>
                      <a:pt x="265" y="36427"/>
                      <a:pt x="0" y="37818"/>
                      <a:pt x="265" y="39209"/>
                    </a:cubicBezTo>
                    <a:cubicBezTo>
                      <a:pt x="530" y="39739"/>
                      <a:pt x="1126" y="40600"/>
                      <a:pt x="2186" y="42520"/>
                    </a:cubicBezTo>
                    <a:cubicBezTo>
                      <a:pt x="2517" y="43050"/>
                      <a:pt x="2782" y="43315"/>
                      <a:pt x="2782" y="43646"/>
                    </a:cubicBezTo>
                    <a:cubicBezTo>
                      <a:pt x="4967" y="47488"/>
                      <a:pt x="5828" y="54905"/>
                      <a:pt x="5232" y="59343"/>
                    </a:cubicBezTo>
                    <a:cubicBezTo>
                      <a:pt x="5232" y="60468"/>
                      <a:pt x="5828" y="61528"/>
                      <a:pt x="6623" y="62124"/>
                    </a:cubicBezTo>
                    <a:cubicBezTo>
                      <a:pt x="7153" y="62654"/>
                      <a:pt x="8014" y="62654"/>
                      <a:pt x="8544" y="62654"/>
                    </a:cubicBezTo>
                    <a:cubicBezTo>
                      <a:pt x="8809" y="62389"/>
                      <a:pt x="9405" y="62389"/>
                      <a:pt x="9670" y="62124"/>
                    </a:cubicBezTo>
                    <a:cubicBezTo>
                      <a:pt x="27353" y="49408"/>
                      <a:pt x="45235" y="36692"/>
                      <a:pt x="62653" y="24307"/>
                    </a:cubicBezTo>
                    <a:cubicBezTo>
                      <a:pt x="63183" y="23777"/>
                      <a:pt x="63779" y="23181"/>
                      <a:pt x="63779" y="22651"/>
                    </a:cubicBezTo>
                    <a:cubicBezTo>
                      <a:pt x="65103" y="16558"/>
                      <a:pt x="64309" y="7220"/>
                      <a:pt x="61262" y="1657"/>
                    </a:cubicBezTo>
                    <a:cubicBezTo>
                      <a:pt x="60732" y="862"/>
                      <a:pt x="60136" y="597"/>
                      <a:pt x="59606" y="266"/>
                    </a:cubicBezTo>
                    <a:cubicBezTo>
                      <a:pt x="59341" y="266"/>
                      <a:pt x="59077" y="1"/>
                      <a:pt x="58812" y="1"/>
                    </a:cubicBezTo>
                    <a:close/>
                  </a:path>
                </a:pathLst>
              </a:cu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40" name="Google Shape;750;p47">
                <a:extLst>
                  <a:ext uri="{FF2B5EF4-FFF2-40B4-BE49-F238E27FC236}">
                    <a16:creationId xmlns:a16="http://schemas.microsoft.com/office/drawing/2014/main" id="{2DB355D3-CF1E-8C7E-2F32-E3A068D50503}"/>
                  </a:ext>
                </a:extLst>
              </p:cNvPr>
              <p:cNvSpPr/>
              <p:nvPr/>
            </p:nvSpPr>
            <p:spPr>
              <a:xfrm>
                <a:off x="2789225" y="3740575"/>
                <a:ext cx="2614425" cy="1133625"/>
              </a:xfrm>
              <a:custGeom>
                <a:avLst/>
                <a:gdLst/>
                <a:ahLst/>
                <a:cxnLst/>
                <a:rect l="l" t="t" r="r" b="b"/>
                <a:pathLst>
                  <a:path w="104577" h="45345" extrusionOk="0">
                    <a:moveTo>
                      <a:pt x="58013" y="0"/>
                    </a:moveTo>
                    <a:cubicBezTo>
                      <a:pt x="57635" y="0"/>
                      <a:pt x="57246" y="187"/>
                      <a:pt x="56825" y="375"/>
                    </a:cubicBezTo>
                    <a:lnTo>
                      <a:pt x="1656" y="27992"/>
                    </a:lnTo>
                    <a:cubicBezTo>
                      <a:pt x="795" y="28522"/>
                      <a:pt x="0" y="29648"/>
                      <a:pt x="265" y="30708"/>
                    </a:cubicBezTo>
                    <a:cubicBezTo>
                      <a:pt x="265" y="31834"/>
                      <a:pt x="1126" y="32960"/>
                      <a:pt x="2186" y="33224"/>
                    </a:cubicBezTo>
                    <a:lnTo>
                      <a:pt x="44705" y="45344"/>
                    </a:lnTo>
                    <a:lnTo>
                      <a:pt x="100470" y="8124"/>
                    </a:lnTo>
                    <a:lnTo>
                      <a:pt x="102126" y="6998"/>
                    </a:lnTo>
                    <a:lnTo>
                      <a:pt x="104576" y="5872"/>
                    </a:lnTo>
                    <a:cubicBezTo>
                      <a:pt x="104046" y="5077"/>
                      <a:pt x="103185" y="4216"/>
                      <a:pt x="102391" y="4216"/>
                    </a:cubicBezTo>
                    <a:cubicBezTo>
                      <a:pt x="100735" y="4216"/>
                      <a:pt x="70071" y="1169"/>
                      <a:pt x="58481" y="110"/>
                    </a:cubicBezTo>
                    <a:cubicBezTo>
                      <a:pt x="58325" y="32"/>
                      <a:pt x="58170" y="0"/>
                      <a:pt x="5801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41" name="Google Shape;751;p47">
                <a:extLst>
                  <a:ext uri="{FF2B5EF4-FFF2-40B4-BE49-F238E27FC236}">
                    <a16:creationId xmlns:a16="http://schemas.microsoft.com/office/drawing/2014/main" id="{3D26E113-7AC8-B0A6-3CCA-D11CF05DB07A}"/>
                  </a:ext>
                </a:extLst>
              </p:cNvPr>
              <p:cNvSpPr/>
              <p:nvPr/>
            </p:nvSpPr>
            <p:spPr>
              <a:xfrm>
                <a:off x="3782650" y="3839350"/>
                <a:ext cx="1524950" cy="1014975"/>
              </a:xfrm>
              <a:custGeom>
                <a:avLst/>
                <a:gdLst/>
                <a:ahLst/>
                <a:cxnLst/>
                <a:rect l="l" t="t" r="r" b="b"/>
                <a:pathLst>
                  <a:path w="60998" h="40599" extrusionOk="0">
                    <a:moveTo>
                      <a:pt x="59342" y="0"/>
                    </a:moveTo>
                    <a:lnTo>
                      <a:pt x="1" y="40003"/>
                    </a:lnTo>
                    <a:lnTo>
                      <a:pt x="2186" y="40599"/>
                    </a:lnTo>
                    <a:lnTo>
                      <a:pt x="60998" y="265"/>
                    </a:lnTo>
                    <a:lnTo>
                      <a:pt x="59342" y="0"/>
                    </a:lnTo>
                    <a:close/>
                  </a:path>
                </a:pathLst>
              </a:cu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42" name="Google Shape;752;p47">
                <a:extLst>
                  <a:ext uri="{FF2B5EF4-FFF2-40B4-BE49-F238E27FC236}">
                    <a16:creationId xmlns:a16="http://schemas.microsoft.com/office/drawing/2014/main" id="{A7706D14-573F-39DC-4B95-6475AEF2C929}"/>
                  </a:ext>
                </a:extLst>
              </p:cNvPr>
              <p:cNvSpPr/>
              <p:nvPr/>
            </p:nvSpPr>
            <p:spPr>
              <a:xfrm>
                <a:off x="2982950" y="3908875"/>
                <a:ext cx="2510100" cy="847775"/>
              </a:xfrm>
              <a:custGeom>
                <a:avLst/>
                <a:gdLst/>
                <a:ahLst/>
                <a:cxnLst/>
                <a:rect l="l" t="t" r="r" b="b"/>
                <a:pathLst>
                  <a:path w="100404" h="33911" extrusionOk="0">
                    <a:moveTo>
                      <a:pt x="100403" y="4107"/>
                    </a:moveTo>
                    <a:lnTo>
                      <a:pt x="62587" y="33910"/>
                    </a:lnTo>
                    <a:lnTo>
                      <a:pt x="265" y="13247"/>
                    </a:lnTo>
                    <a:cubicBezTo>
                      <a:pt x="0" y="13512"/>
                      <a:pt x="39406" y="1"/>
                      <a:pt x="39406" y="1"/>
                    </a:cubicBezTo>
                    <a:close/>
                  </a:path>
                </a:pathLst>
              </a:custGeom>
              <a:solidFill>
                <a:srgbClr val="B3361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43" name="Google Shape;753;p47">
                <a:extLst>
                  <a:ext uri="{FF2B5EF4-FFF2-40B4-BE49-F238E27FC236}">
                    <a16:creationId xmlns:a16="http://schemas.microsoft.com/office/drawing/2014/main" id="{56CDBDB7-A6D2-8414-4680-096976F88913}"/>
                  </a:ext>
                </a:extLst>
              </p:cNvPr>
              <p:cNvSpPr/>
              <p:nvPr/>
            </p:nvSpPr>
            <p:spPr>
              <a:xfrm>
                <a:off x="2913400" y="3839350"/>
                <a:ext cx="2649200" cy="986825"/>
              </a:xfrm>
              <a:custGeom>
                <a:avLst/>
                <a:gdLst/>
                <a:ahLst/>
                <a:cxnLst/>
                <a:rect l="l" t="t" r="r" b="b"/>
                <a:pathLst>
                  <a:path w="105968" h="39473" extrusionOk="0">
                    <a:moveTo>
                      <a:pt x="42784" y="5497"/>
                    </a:moveTo>
                    <a:lnTo>
                      <a:pt x="95768" y="9140"/>
                    </a:lnTo>
                    <a:lnTo>
                      <a:pt x="64839" y="33645"/>
                    </a:lnTo>
                    <a:lnTo>
                      <a:pt x="11591" y="16028"/>
                    </a:lnTo>
                    <a:cubicBezTo>
                      <a:pt x="17088" y="14107"/>
                      <a:pt x="26492" y="11060"/>
                      <a:pt x="42784" y="5497"/>
                    </a:cubicBezTo>
                    <a:close/>
                    <a:moveTo>
                      <a:pt x="42520" y="0"/>
                    </a:moveTo>
                    <a:cubicBezTo>
                      <a:pt x="42188" y="0"/>
                      <a:pt x="41659" y="0"/>
                      <a:pt x="41394" y="265"/>
                    </a:cubicBezTo>
                    <a:cubicBezTo>
                      <a:pt x="30929" y="3841"/>
                      <a:pt x="3842" y="12981"/>
                      <a:pt x="2186" y="13511"/>
                    </a:cubicBezTo>
                    <a:cubicBezTo>
                      <a:pt x="1921" y="13511"/>
                      <a:pt x="1391" y="13776"/>
                      <a:pt x="1126" y="14107"/>
                    </a:cubicBezTo>
                    <a:cubicBezTo>
                      <a:pt x="265" y="14902"/>
                      <a:pt x="0" y="16028"/>
                      <a:pt x="530" y="17087"/>
                    </a:cubicBezTo>
                    <a:cubicBezTo>
                      <a:pt x="795" y="17948"/>
                      <a:pt x="1391" y="18478"/>
                      <a:pt x="2186" y="18743"/>
                    </a:cubicBezTo>
                    <a:lnTo>
                      <a:pt x="64309" y="39208"/>
                    </a:lnTo>
                    <a:cubicBezTo>
                      <a:pt x="64839" y="39473"/>
                      <a:pt x="65369" y="39473"/>
                      <a:pt x="65700" y="39473"/>
                    </a:cubicBezTo>
                    <a:cubicBezTo>
                      <a:pt x="66230" y="39473"/>
                      <a:pt x="66495" y="39208"/>
                      <a:pt x="67024" y="38943"/>
                    </a:cubicBezTo>
                    <a:lnTo>
                      <a:pt x="104841" y="8809"/>
                    </a:lnTo>
                    <a:cubicBezTo>
                      <a:pt x="105702" y="8279"/>
                      <a:pt x="105967" y="7153"/>
                      <a:pt x="105702" y="6093"/>
                    </a:cubicBezTo>
                    <a:cubicBezTo>
                      <a:pt x="105437" y="4967"/>
                      <a:pt x="104311" y="4173"/>
                      <a:pt x="103185" y="4173"/>
                    </a:cubicBezTo>
                    <a:lnTo>
                      <a:pt x="42520" y="0"/>
                    </a:lnTo>
                    <a:close/>
                  </a:path>
                </a:pathLst>
              </a:cu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44" name="Google Shape;754;p47">
                <a:extLst>
                  <a:ext uri="{FF2B5EF4-FFF2-40B4-BE49-F238E27FC236}">
                    <a16:creationId xmlns:a16="http://schemas.microsoft.com/office/drawing/2014/main" id="{9321DBF7-739B-919D-A298-6D0F9335AB52}"/>
                  </a:ext>
                </a:extLst>
              </p:cNvPr>
              <p:cNvSpPr/>
              <p:nvPr/>
            </p:nvSpPr>
            <p:spPr>
              <a:xfrm>
                <a:off x="4479725" y="3632375"/>
                <a:ext cx="1019950" cy="1104400"/>
              </a:xfrm>
              <a:custGeom>
                <a:avLst/>
                <a:gdLst/>
                <a:ahLst/>
                <a:cxnLst/>
                <a:rect l="l" t="t" r="r" b="b"/>
                <a:pathLst>
                  <a:path w="40798" h="44176" extrusionOk="0">
                    <a:moveTo>
                      <a:pt x="3312" y="44175"/>
                    </a:moveTo>
                    <a:cubicBezTo>
                      <a:pt x="3842" y="44175"/>
                      <a:pt x="4371" y="43911"/>
                      <a:pt x="4702" y="43579"/>
                    </a:cubicBezTo>
                    <a:cubicBezTo>
                      <a:pt x="10464" y="39208"/>
                      <a:pt x="16293" y="34506"/>
                      <a:pt x="22055" y="30069"/>
                    </a:cubicBezTo>
                    <a:cubicBezTo>
                      <a:pt x="27552" y="25962"/>
                      <a:pt x="32850" y="21790"/>
                      <a:pt x="38347" y="17684"/>
                    </a:cubicBezTo>
                    <a:cubicBezTo>
                      <a:pt x="39142" y="17088"/>
                      <a:pt x="40003" y="16558"/>
                      <a:pt x="40797" y="16028"/>
                    </a:cubicBezTo>
                    <a:cubicBezTo>
                      <a:pt x="40268" y="15167"/>
                      <a:pt x="39738" y="14637"/>
                      <a:pt x="39142" y="13776"/>
                    </a:cubicBezTo>
                    <a:cubicBezTo>
                      <a:pt x="36691" y="9935"/>
                      <a:pt x="37486" y="3577"/>
                      <a:pt x="38347" y="265"/>
                    </a:cubicBezTo>
                    <a:lnTo>
                      <a:pt x="38347" y="0"/>
                    </a:lnTo>
                    <a:lnTo>
                      <a:pt x="38347" y="0"/>
                    </a:lnTo>
                    <a:cubicBezTo>
                      <a:pt x="25896" y="8544"/>
                      <a:pt x="13776" y="17419"/>
                      <a:pt x="1656" y="25962"/>
                    </a:cubicBezTo>
                    <a:cubicBezTo>
                      <a:pt x="0" y="30665"/>
                      <a:pt x="795" y="39208"/>
                      <a:pt x="3312" y="44175"/>
                    </a:cubicBezTo>
                    <a:close/>
                  </a:path>
                </a:pathLst>
              </a:cu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45" name="Google Shape;755;p47">
                <a:extLst>
                  <a:ext uri="{FF2B5EF4-FFF2-40B4-BE49-F238E27FC236}">
                    <a16:creationId xmlns:a16="http://schemas.microsoft.com/office/drawing/2014/main" id="{41C582C9-0170-2356-51B5-9CB5892055D7}"/>
                  </a:ext>
                </a:extLst>
              </p:cNvPr>
              <p:cNvSpPr/>
              <p:nvPr/>
            </p:nvSpPr>
            <p:spPr>
              <a:xfrm>
                <a:off x="4651925" y="3839350"/>
                <a:ext cx="634150" cy="448725"/>
              </a:xfrm>
              <a:custGeom>
                <a:avLst/>
                <a:gdLst/>
                <a:ahLst/>
                <a:cxnLst/>
                <a:rect l="l" t="t" r="r" b="b"/>
                <a:pathLst>
                  <a:path w="25366" h="17949" extrusionOk="0">
                    <a:moveTo>
                      <a:pt x="0" y="17948"/>
                    </a:moveTo>
                    <a:cubicBezTo>
                      <a:pt x="22054" y="6623"/>
                      <a:pt x="25366" y="0"/>
                      <a:pt x="2536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46" name="Google Shape;756;p47">
                <a:extLst>
                  <a:ext uri="{FF2B5EF4-FFF2-40B4-BE49-F238E27FC236}">
                    <a16:creationId xmlns:a16="http://schemas.microsoft.com/office/drawing/2014/main" id="{0EC9DB19-38C1-0F82-6757-3CCA9C5B8CAB}"/>
                  </a:ext>
                </a:extLst>
              </p:cNvPr>
              <p:cNvSpPr/>
              <p:nvPr/>
            </p:nvSpPr>
            <p:spPr>
              <a:xfrm>
                <a:off x="4610525" y="3976775"/>
                <a:ext cx="662300" cy="428850"/>
              </a:xfrm>
              <a:custGeom>
                <a:avLst/>
                <a:gdLst/>
                <a:ahLst/>
                <a:cxnLst/>
                <a:rect l="l" t="t" r="r" b="b"/>
                <a:pathLst>
                  <a:path w="26492" h="17154" extrusionOk="0">
                    <a:moveTo>
                      <a:pt x="0" y="17154"/>
                    </a:moveTo>
                    <a:cubicBezTo>
                      <a:pt x="13776" y="10531"/>
                      <a:pt x="26492" y="0"/>
                      <a:pt x="2649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47" name="Google Shape;757;p47">
                <a:extLst>
                  <a:ext uri="{FF2B5EF4-FFF2-40B4-BE49-F238E27FC236}">
                    <a16:creationId xmlns:a16="http://schemas.microsoft.com/office/drawing/2014/main" id="{69666FC2-9A86-FFB1-AC6F-C44EA99B956C}"/>
                  </a:ext>
                </a:extLst>
              </p:cNvPr>
              <p:cNvSpPr/>
              <p:nvPr/>
            </p:nvSpPr>
            <p:spPr>
              <a:xfrm>
                <a:off x="4651925" y="4205250"/>
                <a:ext cx="490100" cy="331175"/>
              </a:xfrm>
              <a:custGeom>
                <a:avLst/>
                <a:gdLst/>
                <a:ahLst/>
                <a:cxnLst/>
                <a:rect l="l" t="t" r="r" b="b"/>
                <a:pathLst>
                  <a:path w="19604" h="13247" extrusionOk="0">
                    <a:moveTo>
                      <a:pt x="0" y="13247"/>
                    </a:moveTo>
                    <a:cubicBezTo>
                      <a:pt x="13776" y="6359"/>
                      <a:pt x="19604" y="1"/>
                      <a:pt x="1960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48" name="Google Shape;758;p47">
                <a:extLst>
                  <a:ext uri="{FF2B5EF4-FFF2-40B4-BE49-F238E27FC236}">
                    <a16:creationId xmlns:a16="http://schemas.microsoft.com/office/drawing/2014/main" id="{D27B70B4-5309-EB0D-9A52-18B0FDADD684}"/>
                  </a:ext>
                </a:extLst>
              </p:cNvPr>
              <p:cNvSpPr/>
              <p:nvPr/>
            </p:nvSpPr>
            <p:spPr>
              <a:xfrm>
                <a:off x="2795850" y="3710200"/>
                <a:ext cx="1814700" cy="1115975"/>
              </a:xfrm>
              <a:custGeom>
                <a:avLst/>
                <a:gdLst/>
                <a:ahLst/>
                <a:cxnLst/>
                <a:rect l="l" t="t" r="r" b="b"/>
                <a:pathLst>
                  <a:path w="72588" h="44639" extrusionOk="0">
                    <a:moveTo>
                      <a:pt x="4106" y="0"/>
                    </a:moveTo>
                    <a:cubicBezTo>
                      <a:pt x="3792" y="0"/>
                      <a:pt x="3444" y="66"/>
                      <a:pt x="3047" y="199"/>
                    </a:cubicBezTo>
                    <a:cubicBezTo>
                      <a:pt x="2782" y="199"/>
                      <a:pt x="2782" y="464"/>
                      <a:pt x="2517" y="729"/>
                    </a:cubicBezTo>
                    <a:cubicBezTo>
                      <a:pt x="1921" y="1060"/>
                      <a:pt x="1391" y="1590"/>
                      <a:pt x="1391" y="2384"/>
                    </a:cubicBezTo>
                    <a:cubicBezTo>
                      <a:pt x="0" y="8742"/>
                      <a:pt x="2186" y="17882"/>
                      <a:pt x="5232" y="23114"/>
                    </a:cubicBezTo>
                    <a:cubicBezTo>
                      <a:pt x="5497" y="23644"/>
                      <a:pt x="6093" y="24240"/>
                      <a:pt x="6623" y="24505"/>
                    </a:cubicBezTo>
                    <a:cubicBezTo>
                      <a:pt x="27022" y="31128"/>
                      <a:pt x="48016" y="37751"/>
                      <a:pt x="68746" y="44374"/>
                    </a:cubicBezTo>
                    <a:cubicBezTo>
                      <a:pt x="69011" y="44639"/>
                      <a:pt x="69541" y="44639"/>
                      <a:pt x="69806" y="44639"/>
                    </a:cubicBezTo>
                    <a:cubicBezTo>
                      <a:pt x="70667" y="44374"/>
                      <a:pt x="71197" y="44109"/>
                      <a:pt x="71461" y="43778"/>
                    </a:cubicBezTo>
                    <a:cubicBezTo>
                      <a:pt x="72322" y="42718"/>
                      <a:pt x="72587" y="41592"/>
                      <a:pt x="72057" y="40466"/>
                    </a:cubicBezTo>
                    <a:cubicBezTo>
                      <a:pt x="70071" y="36360"/>
                      <a:pt x="68746" y="29207"/>
                      <a:pt x="69541" y="24770"/>
                    </a:cubicBezTo>
                    <a:cubicBezTo>
                      <a:pt x="69541" y="24505"/>
                      <a:pt x="69541" y="23909"/>
                      <a:pt x="69806" y="23644"/>
                    </a:cubicBezTo>
                    <a:cubicBezTo>
                      <a:pt x="70402" y="21459"/>
                      <a:pt x="70667" y="20333"/>
                      <a:pt x="70667" y="19803"/>
                    </a:cubicBezTo>
                    <a:cubicBezTo>
                      <a:pt x="70667" y="18412"/>
                      <a:pt x="69806" y="17286"/>
                      <a:pt x="68746" y="17021"/>
                    </a:cubicBezTo>
                    <a:cubicBezTo>
                      <a:pt x="57951" y="13710"/>
                      <a:pt x="47222" y="10994"/>
                      <a:pt x="36691" y="8478"/>
                    </a:cubicBezTo>
                    <a:cubicBezTo>
                      <a:pt x="26227" y="6027"/>
                      <a:pt x="15432" y="3245"/>
                      <a:pt x="4967" y="199"/>
                    </a:cubicBezTo>
                    <a:cubicBezTo>
                      <a:pt x="4702" y="66"/>
                      <a:pt x="4421" y="0"/>
                      <a:pt x="410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49" name="Google Shape;759;p47">
                <a:extLst>
                  <a:ext uri="{FF2B5EF4-FFF2-40B4-BE49-F238E27FC236}">
                    <a16:creationId xmlns:a16="http://schemas.microsoft.com/office/drawing/2014/main" id="{F67201AD-2AA1-967A-3511-35A829F98EED}"/>
                  </a:ext>
                </a:extLst>
              </p:cNvPr>
              <p:cNvSpPr/>
              <p:nvPr/>
            </p:nvSpPr>
            <p:spPr>
              <a:xfrm>
                <a:off x="2830600" y="3275150"/>
                <a:ext cx="2677350" cy="984775"/>
              </a:xfrm>
              <a:custGeom>
                <a:avLst/>
                <a:gdLst/>
                <a:ahLst/>
                <a:cxnLst/>
                <a:rect l="l" t="t" r="r" b="b"/>
                <a:pathLst>
                  <a:path w="107094" h="39391" extrusionOk="0">
                    <a:moveTo>
                      <a:pt x="42777" y="0"/>
                    </a:moveTo>
                    <a:cubicBezTo>
                      <a:pt x="42504" y="0"/>
                      <a:pt x="42222" y="83"/>
                      <a:pt x="41924" y="249"/>
                    </a:cubicBezTo>
                    <a:cubicBezTo>
                      <a:pt x="31195" y="4885"/>
                      <a:pt x="3047" y="17071"/>
                      <a:pt x="1657" y="17601"/>
                    </a:cubicBezTo>
                    <a:cubicBezTo>
                      <a:pt x="796" y="17866"/>
                      <a:pt x="266" y="18727"/>
                      <a:pt x="1" y="19786"/>
                    </a:cubicBezTo>
                    <a:lnTo>
                      <a:pt x="2451" y="20383"/>
                    </a:lnTo>
                    <a:lnTo>
                      <a:pt x="4438" y="20647"/>
                    </a:lnTo>
                    <a:lnTo>
                      <a:pt x="68681" y="39390"/>
                    </a:lnTo>
                    <a:lnTo>
                      <a:pt x="105703" y="14819"/>
                    </a:lnTo>
                    <a:cubicBezTo>
                      <a:pt x="106497" y="14289"/>
                      <a:pt x="107094" y="13163"/>
                      <a:pt x="106762" y="12104"/>
                    </a:cubicBezTo>
                    <a:cubicBezTo>
                      <a:pt x="106497" y="10978"/>
                      <a:pt x="105703" y="9852"/>
                      <a:pt x="104577" y="9852"/>
                    </a:cubicBezTo>
                    <a:lnTo>
                      <a:pt x="43580" y="249"/>
                    </a:lnTo>
                    <a:cubicBezTo>
                      <a:pt x="43315" y="83"/>
                      <a:pt x="43050" y="0"/>
                      <a:pt x="427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50" name="Google Shape;760;p47">
                <a:extLst>
                  <a:ext uri="{FF2B5EF4-FFF2-40B4-BE49-F238E27FC236}">
                    <a16:creationId xmlns:a16="http://schemas.microsoft.com/office/drawing/2014/main" id="{AD27EED8-7E3C-A5D1-3CFD-F992B9FE7095}"/>
                  </a:ext>
                </a:extLst>
              </p:cNvPr>
              <p:cNvSpPr/>
              <p:nvPr/>
            </p:nvSpPr>
            <p:spPr>
              <a:xfrm>
                <a:off x="2906775" y="3680400"/>
                <a:ext cx="1751775" cy="538125"/>
              </a:xfrm>
              <a:custGeom>
                <a:avLst/>
                <a:gdLst/>
                <a:ahLst/>
                <a:cxnLst/>
                <a:rect l="l" t="t" r="r" b="b"/>
                <a:pathLst>
                  <a:path w="70071" h="21525" extrusionOk="0">
                    <a:moveTo>
                      <a:pt x="1656" y="0"/>
                    </a:moveTo>
                    <a:lnTo>
                      <a:pt x="0" y="861"/>
                    </a:lnTo>
                    <a:lnTo>
                      <a:pt x="68150" y="21525"/>
                    </a:lnTo>
                    <a:lnTo>
                      <a:pt x="70071" y="20134"/>
                    </a:lnTo>
                    <a:lnTo>
                      <a:pt x="1656" y="0"/>
                    </a:lnTo>
                    <a:close/>
                  </a:path>
                </a:pathLst>
              </a:cu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51" name="Google Shape;761;p47">
                <a:extLst>
                  <a:ext uri="{FF2B5EF4-FFF2-40B4-BE49-F238E27FC236}">
                    <a16:creationId xmlns:a16="http://schemas.microsoft.com/office/drawing/2014/main" id="{F3FD0F28-0C30-AFB7-F958-950E01E28B22}"/>
                  </a:ext>
                </a:extLst>
              </p:cNvPr>
              <p:cNvSpPr/>
              <p:nvPr/>
            </p:nvSpPr>
            <p:spPr>
              <a:xfrm>
                <a:off x="2741200" y="3508200"/>
                <a:ext cx="2442225" cy="821250"/>
              </a:xfrm>
              <a:custGeom>
                <a:avLst/>
                <a:gdLst/>
                <a:ahLst/>
                <a:cxnLst/>
                <a:rect l="l" t="t" r="r" b="b"/>
                <a:pathLst>
                  <a:path w="97689" h="32850" extrusionOk="0">
                    <a:moveTo>
                      <a:pt x="38082" y="32850"/>
                    </a:moveTo>
                    <a:lnTo>
                      <a:pt x="97689" y="1126"/>
                    </a:lnTo>
                    <a:lnTo>
                      <a:pt x="44970" y="0"/>
                    </a:lnTo>
                    <a:lnTo>
                      <a:pt x="1" y="20399"/>
                    </a:lnTo>
                    <a:close/>
                  </a:path>
                </a:pathLst>
              </a:cu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52" name="Google Shape;762;p47">
                <a:extLst>
                  <a:ext uri="{FF2B5EF4-FFF2-40B4-BE49-F238E27FC236}">
                    <a16:creationId xmlns:a16="http://schemas.microsoft.com/office/drawing/2014/main" id="{A1D3D26E-3C42-D71D-9E99-86C1B513231C}"/>
                  </a:ext>
                </a:extLst>
              </p:cNvPr>
              <p:cNvSpPr/>
              <p:nvPr/>
            </p:nvSpPr>
            <p:spPr>
              <a:xfrm>
                <a:off x="2684900" y="3453550"/>
                <a:ext cx="2559800" cy="926875"/>
              </a:xfrm>
              <a:custGeom>
                <a:avLst/>
                <a:gdLst/>
                <a:ahLst/>
                <a:cxnLst/>
                <a:rect l="l" t="t" r="r" b="b"/>
                <a:pathLst>
                  <a:path w="102392" h="37075" extrusionOk="0">
                    <a:moveTo>
                      <a:pt x="47752" y="4372"/>
                    </a:moveTo>
                    <a:lnTo>
                      <a:pt x="91662" y="5233"/>
                    </a:lnTo>
                    <a:lnTo>
                      <a:pt x="40069" y="32519"/>
                    </a:lnTo>
                    <a:lnTo>
                      <a:pt x="8279" y="22320"/>
                    </a:lnTo>
                    <a:lnTo>
                      <a:pt x="47752" y="4372"/>
                    </a:lnTo>
                    <a:close/>
                    <a:moveTo>
                      <a:pt x="47222" y="1"/>
                    </a:moveTo>
                    <a:cubicBezTo>
                      <a:pt x="46957" y="1"/>
                      <a:pt x="46692" y="266"/>
                      <a:pt x="46361" y="266"/>
                    </a:cubicBezTo>
                    <a:lnTo>
                      <a:pt x="1392" y="20664"/>
                    </a:lnTo>
                    <a:cubicBezTo>
                      <a:pt x="597" y="21260"/>
                      <a:pt x="1" y="22055"/>
                      <a:pt x="1" y="22916"/>
                    </a:cubicBezTo>
                    <a:cubicBezTo>
                      <a:pt x="1" y="23711"/>
                      <a:pt x="1127" y="25102"/>
                      <a:pt x="1988" y="25366"/>
                    </a:cubicBezTo>
                    <a:lnTo>
                      <a:pt x="39738" y="36957"/>
                    </a:lnTo>
                    <a:cubicBezTo>
                      <a:pt x="39959" y="36957"/>
                      <a:pt x="40150" y="37074"/>
                      <a:pt x="40332" y="37074"/>
                    </a:cubicBezTo>
                    <a:cubicBezTo>
                      <a:pt x="40423" y="37074"/>
                      <a:pt x="40511" y="37045"/>
                      <a:pt x="40599" y="36957"/>
                    </a:cubicBezTo>
                    <a:lnTo>
                      <a:pt x="41394" y="36957"/>
                    </a:lnTo>
                    <a:lnTo>
                      <a:pt x="101000" y="5233"/>
                    </a:lnTo>
                    <a:cubicBezTo>
                      <a:pt x="101861" y="4703"/>
                      <a:pt x="102391" y="3842"/>
                      <a:pt x="102126" y="2716"/>
                    </a:cubicBezTo>
                    <a:cubicBezTo>
                      <a:pt x="101861" y="1921"/>
                      <a:pt x="101000" y="1060"/>
                      <a:pt x="100206" y="1060"/>
                    </a:cubicBezTo>
                    <a:lnTo>
                      <a:pt x="47222" y="1"/>
                    </a:lnTo>
                    <a:close/>
                  </a:path>
                </a:pathLst>
              </a:cu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53" name="Google Shape;763;p47">
                <a:extLst>
                  <a:ext uri="{FF2B5EF4-FFF2-40B4-BE49-F238E27FC236}">
                    <a16:creationId xmlns:a16="http://schemas.microsoft.com/office/drawing/2014/main" id="{0B03E8A8-18B7-BCE1-F489-31964F2DF1E1}"/>
                  </a:ext>
                </a:extLst>
              </p:cNvPr>
              <p:cNvSpPr/>
              <p:nvPr/>
            </p:nvSpPr>
            <p:spPr>
              <a:xfrm>
                <a:off x="2582250" y="3645625"/>
                <a:ext cx="165600" cy="387450"/>
              </a:xfrm>
              <a:custGeom>
                <a:avLst/>
                <a:gdLst/>
                <a:ahLst/>
                <a:cxnLst/>
                <a:rect l="l" t="t" r="r" b="b"/>
                <a:pathLst>
                  <a:path w="6624" h="15498" extrusionOk="0">
                    <a:moveTo>
                      <a:pt x="4107" y="0"/>
                    </a:moveTo>
                    <a:lnTo>
                      <a:pt x="6623" y="15498"/>
                    </a:lnTo>
                    <a:cubicBezTo>
                      <a:pt x="6623" y="15498"/>
                      <a:pt x="1" y="6358"/>
                      <a:pt x="4107" y="0"/>
                    </a:cubicBezTo>
                    <a:close/>
                  </a:path>
                </a:pathLst>
              </a:cu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54" name="Google Shape;764;p47">
                <a:extLst>
                  <a:ext uri="{FF2B5EF4-FFF2-40B4-BE49-F238E27FC236}">
                    <a16:creationId xmlns:a16="http://schemas.microsoft.com/office/drawing/2014/main" id="{9F56765D-A49B-28AD-2670-692504195C52}"/>
                  </a:ext>
                </a:extLst>
              </p:cNvPr>
              <p:cNvSpPr/>
              <p:nvPr/>
            </p:nvSpPr>
            <p:spPr>
              <a:xfrm>
                <a:off x="2519325" y="3588525"/>
                <a:ext cx="283175" cy="501675"/>
              </a:xfrm>
              <a:custGeom>
                <a:avLst/>
                <a:gdLst/>
                <a:ahLst/>
                <a:cxnLst/>
                <a:rect l="l" t="t" r="r" b="b"/>
                <a:pathLst>
                  <a:path w="11327" h="20067" extrusionOk="0">
                    <a:moveTo>
                      <a:pt x="6446" y="0"/>
                    </a:moveTo>
                    <a:cubicBezTo>
                      <a:pt x="5715" y="0"/>
                      <a:pt x="5152" y="311"/>
                      <a:pt x="4703" y="960"/>
                    </a:cubicBezTo>
                    <a:cubicBezTo>
                      <a:pt x="1" y="8642"/>
                      <a:pt x="6955" y="18842"/>
                      <a:pt x="7220" y="19173"/>
                    </a:cubicBezTo>
                    <a:cubicBezTo>
                      <a:pt x="7617" y="19769"/>
                      <a:pt x="8201" y="20067"/>
                      <a:pt x="8803" y="20067"/>
                    </a:cubicBezTo>
                    <a:cubicBezTo>
                      <a:pt x="9004" y="20067"/>
                      <a:pt x="9207" y="20034"/>
                      <a:pt x="9405" y="19967"/>
                    </a:cubicBezTo>
                    <a:lnTo>
                      <a:pt x="9935" y="19967"/>
                    </a:lnTo>
                    <a:cubicBezTo>
                      <a:pt x="10796" y="19438"/>
                      <a:pt x="11326" y="18577"/>
                      <a:pt x="11326" y="17517"/>
                    </a:cubicBezTo>
                    <a:lnTo>
                      <a:pt x="8876" y="1754"/>
                    </a:lnTo>
                    <a:cubicBezTo>
                      <a:pt x="8876" y="960"/>
                      <a:pt x="8015" y="99"/>
                      <a:pt x="7220" y="99"/>
                    </a:cubicBezTo>
                    <a:cubicBezTo>
                      <a:pt x="6943" y="33"/>
                      <a:pt x="6685" y="0"/>
                      <a:pt x="6446" y="0"/>
                    </a:cubicBezTo>
                    <a:close/>
                  </a:path>
                </a:pathLst>
              </a:cu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55" name="Google Shape;765;p47">
                <a:extLst>
                  <a:ext uri="{FF2B5EF4-FFF2-40B4-BE49-F238E27FC236}">
                    <a16:creationId xmlns:a16="http://schemas.microsoft.com/office/drawing/2014/main" id="{BE81F58B-45C8-CA9D-49D8-CE6FB035BECD}"/>
                  </a:ext>
                </a:extLst>
              </p:cNvPr>
              <p:cNvSpPr/>
              <p:nvPr/>
            </p:nvSpPr>
            <p:spPr>
              <a:xfrm>
                <a:off x="3603825" y="3177050"/>
                <a:ext cx="1572975" cy="1130875"/>
              </a:xfrm>
              <a:custGeom>
                <a:avLst/>
                <a:gdLst/>
                <a:ahLst/>
                <a:cxnLst/>
                <a:rect l="l" t="t" r="r" b="b"/>
                <a:pathLst>
                  <a:path w="62919" h="45235" extrusionOk="0">
                    <a:moveTo>
                      <a:pt x="62919" y="14107"/>
                    </a:moveTo>
                    <a:cubicBezTo>
                      <a:pt x="53249" y="19339"/>
                      <a:pt x="43050" y="24307"/>
                      <a:pt x="33380" y="29804"/>
                    </a:cubicBezTo>
                    <a:cubicBezTo>
                      <a:pt x="25897" y="33645"/>
                      <a:pt x="18479" y="37552"/>
                      <a:pt x="10995" y="41394"/>
                    </a:cubicBezTo>
                    <a:cubicBezTo>
                      <a:pt x="8545" y="42785"/>
                      <a:pt x="6028" y="44175"/>
                      <a:pt x="3312" y="45235"/>
                    </a:cubicBezTo>
                    <a:cubicBezTo>
                      <a:pt x="1061" y="41129"/>
                      <a:pt x="1" y="33645"/>
                      <a:pt x="531" y="28678"/>
                    </a:cubicBezTo>
                    <a:cubicBezTo>
                      <a:pt x="19870" y="19339"/>
                      <a:pt x="40268" y="9405"/>
                      <a:pt x="59607" y="265"/>
                    </a:cubicBezTo>
                    <a:cubicBezTo>
                      <a:pt x="59607" y="265"/>
                      <a:pt x="59872" y="0"/>
                      <a:pt x="60137" y="0"/>
                    </a:cubicBezTo>
                    <a:cubicBezTo>
                      <a:pt x="60667" y="0"/>
                      <a:pt x="60402" y="1126"/>
                      <a:pt x="60137" y="1656"/>
                    </a:cubicBezTo>
                    <a:cubicBezTo>
                      <a:pt x="59607" y="5497"/>
                      <a:pt x="60932" y="11590"/>
                      <a:pt x="62919" y="14107"/>
                    </a:cubicBezTo>
                    <a:close/>
                  </a:path>
                </a:pathLst>
              </a:cu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56" name="Google Shape;766;p47">
                <a:extLst>
                  <a:ext uri="{FF2B5EF4-FFF2-40B4-BE49-F238E27FC236}">
                    <a16:creationId xmlns:a16="http://schemas.microsoft.com/office/drawing/2014/main" id="{E263ECD8-F7D0-9928-1839-5817BD3A5C5B}"/>
                  </a:ext>
                </a:extLst>
              </p:cNvPr>
              <p:cNvSpPr/>
              <p:nvPr/>
            </p:nvSpPr>
            <p:spPr>
              <a:xfrm>
                <a:off x="3769400" y="3355875"/>
                <a:ext cx="1207050" cy="594425"/>
              </a:xfrm>
              <a:custGeom>
                <a:avLst/>
                <a:gdLst/>
                <a:ahLst/>
                <a:cxnLst/>
                <a:rect l="l" t="t" r="r" b="b"/>
                <a:pathLst>
                  <a:path w="48282" h="23777" extrusionOk="0">
                    <a:moveTo>
                      <a:pt x="1" y="23776"/>
                    </a:moveTo>
                    <a:cubicBezTo>
                      <a:pt x="29208" y="12716"/>
                      <a:pt x="48282" y="0"/>
                      <a:pt x="482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57" name="Google Shape;767;p47">
                <a:extLst>
                  <a:ext uri="{FF2B5EF4-FFF2-40B4-BE49-F238E27FC236}">
                    <a16:creationId xmlns:a16="http://schemas.microsoft.com/office/drawing/2014/main" id="{68DA2B2E-6CAF-4C74-8C9C-EBD5663C6ABC}"/>
                  </a:ext>
                </a:extLst>
              </p:cNvPr>
              <p:cNvSpPr/>
              <p:nvPr/>
            </p:nvSpPr>
            <p:spPr>
              <a:xfrm>
                <a:off x="4107175" y="3453550"/>
                <a:ext cx="1000100" cy="490125"/>
              </a:xfrm>
              <a:custGeom>
                <a:avLst/>
                <a:gdLst/>
                <a:ahLst/>
                <a:cxnLst/>
                <a:rect l="l" t="t" r="r" b="b"/>
                <a:pathLst>
                  <a:path w="40004" h="19605" extrusionOk="0">
                    <a:moveTo>
                      <a:pt x="1" y="19605"/>
                    </a:moveTo>
                    <a:cubicBezTo>
                      <a:pt x="14041" y="15167"/>
                      <a:pt x="40003" y="1"/>
                      <a:pt x="4000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58" name="Google Shape;768;p47">
                <a:extLst>
                  <a:ext uri="{FF2B5EF4-FFF2-40B4-BE49-F238E27FC236}">
                    <a16:creationId xmlns:a16="http://schemas.microsoft.com/office/drawing/2014/main" id="{BC9A4A8A-F8B6-46C1-D316-20A77DA7F0AC}"/>
                  </a:ext>
                </a:extLst>
              </p:cNvPr>
              <p:cNvSpPr/>
              <p:nvPr/>
            </p:nvSpPr>
            <p:spPr>
              <a:xfrm>
                <a:off x="3713125" y="3695300"/>
                <a:ext cx="766625" cy="357650"/>
              </a:xfrm>
              <a:custGeom>
                <a:avLst/>
                <a:gdLst/>
                <a:ahLst/>
                <a:cxnLst/>
                <a:rect l="l" t="t" r="r" b="b"/>
                <a:pathLst>
                  <a:path w="30665" h="14306" extrusionOk="0">
                    <a:moveTo>
                      <a:pt x="0" y="14306"/>
                    </a:moveTo>
                    <a:cubicBezTo>
                      <a:pt x="13246" y="10199"/>
                      <a:pt x="30664" y="0"/>
                      <a:pt x="3066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59" name="Google Shape;769;p47">
                <a:extLst>
                  <a:ext uri="{FF2B5EF4-FFF2-40B4-BE49-F238E27FC236}">
                    <a16:creationId xmlns:a16="http://schemas.microsoft.com/office/drawing/2014/main" id="{EBD3160B-D8D4-213D-9FD2-2D21492E3A96}"/>
                  </a:ext>
                </a:extLst>
              </p:cNvPr>
              <p:cNvSpPr/>
              <p:nvPr/>
            </p:nvSpPr>
            <p:spPr>
              <a:xfrm>
                <a:off x="3734650" y="3950275"/>
                <a:ext cx="475200" cy="220225"/>
              </a:xfrm>
              <a:custGeom>
                <a:avLst/>
                <a:gdLst/>
                <a:ahLst/>
                <a:cxnLst/>
                <a:rect l="l" t="t" r="r" b="b"/>
                <a:pathLst>
                  <a:path w="19008" h="8809" extrusionOk="0">
                    <a:moveTo>
                      <a:pt x="0" y="8809"/>
                    </a:moveTo>
                    <a:cubicBezTo>
                      <a:pt x="12981" y="4703"/>
                      <a:pt x="19008" y="0"/>
                      <a:pt x="1900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60" name="Google Shape;770;p47">
                <a:extLst>
                  <a:ext uri="{FF2B5EF4-FFF2-40B4-BE49-F238E27FC236}">
                    <a16:creationId xmlns:a16="http://schemas.microsoft.com/office/drawing/2014/main" id="{35DCFE31-B6EA-0F44-67C7-756F18D70DC7}"/>
                  </a:ext>
                </a:extLst>
              </p:cNvPr>
              <p:cNvSpPr/>
              <p:nvPr/>
            </p:nvSpPr>
            <p:spPr>
              <a:xfrm>
                <a:off x="2693175" y="3653900"/>
                <a:ext cx="1000100" cy="662325"/>
              </a:xfrm>
              <a:custGeom>
                <a:avLst/>
                <a:gdLst/>
                <a:ahLst/>
                <a:cxnLst/>
                <a:rect l="l" t="t" r="r" b="b"/>
                <a:pathLst>
                  <a:path w="40004" h="26493" extrusionOk="0">
                    <a:moveTo>
                      <a:pt x="37752" y="9339"/>
                    </a:moveTo>
                    <a:cubicBezTo>
                      <a:pt x="37222" y="12915"/>
                      <a:pt x="37222" y="18213"/>
                      <a:pt x="38613" y="22585"/>
                    </a:cubicBezTo>
                    <a:cubicBezTo>
                      <a:pt x="38877" y="23181"/>
                      <a:pt x="39142" y="23711"/>
                      <a:pt x="39407" y="24505"/>
                    </a:cubicBezTo>
                    <a:cubicBezTo>
                      <a:pt x="39738" y="25101"/>
                      <a:pt x="40003" y="25631"/>
                      <a:pt x="40003" y="26161"/>
                    </a:cubicBezTo>
                    <a:cubicBezTo>
                      <a:pt x="39142" y="26492"/>
                      <a:pt x="38348" y="25896"/>
                      <a:pt x="37752" y="25631"/>
                    </a:cubicBezTo>
                    <a:cubicBezTo>
                      <a:pt x="26493" y="22320"/>
                      <a:pt x="14902" y="18743"/>
                      <a:pt x="3577" y="15167"/>
                    </a:cubicBezTo>
                    <a:cubicBezTo>
                      <a:pt x="796" y="11591"/>
                      <a:pt x="1" y="4107"/>
                      <a:pt x="1922" y="530"/>
                    </a:cubicBezTo>
                    <a:cubicBezTo>
                      <a:pt x="2451" y="0"/>
                      <a:pt x="3577" y="530"/>
                      <a:pt x="4637" y="795"/>
                    </a:cubicBezTo>
                    <a:cubicBezTo>
                      <a:pt x="9604" y="2186"/>
                      <a:pt x="14902" y="3577"/>
                      <a:pt x="20135" y="4636"/>
                    </a:cubicBezTo>
                    <a:cubicBezTo>
                      <a:pt x="26161" y="6292"/>
                      <a:pt x="31990" y="7683"/>
                      <a:pt x="37752" y="9339"/>
                    </a:cubicBezTo>
                    <a:close/>
                  </a:path>
                </a:pathLst>
              </a:cu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61" name="Google Shape;771;p47">
                <a:extLst>
                  <a:ext uri="{FF2B5EF4-FFF2-40B4-BE49-F238E27FC236}">
                    <a16:creationId xmlns:a16="http://schemas.microsoft.com/office/drawing/2014/main" id="{D7D7EA98-B7A0-D9F8-E7DB-62F21A7FF039}"/>
                  </a:ext>
                </a:extLst>
              </p:cNvPr>
              <p:cNvSpPr/>
              <p:nvPr/>
            </p:nvSpPr>
            <p:spPr>
              <a:xfrm>
                <a:off x="2809075" y="3791325"/>
                <a:ext cx="677225" cy="178850"/>
              </a:xfrm>
              <a:custGeom>
                <a:avLst/>
                <a:gdLst/>
                <a:ahLst/>
                <a:cxnLst/>
                <a:rect l="l" t="t" r="r" b="b"/>
                <a:pathLst>
                  <a:path w="27089" h="7154" extrusionOk="0">
                    <a:moveTo>
                      <a:pt x="27089" y="7153"/>
                    </a:moveTo>
                    <a:cubicBezTo>
                      <a:pt x="4968" y="4703"/>
                      <a:pt x="1" y="0"/>
                      <a:pt x="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62" name="Google Shape;772;p47">
                <a:extLst>
                  <a:ext uri="{FF2B5EF4-FFF2-40B4-BE49-F238E27FC236}">
                    <a16:creationId xmlns:a16="http://schemas.microsoft.com/office/drawing/2014/main" id="{560A3587-D9CD-F444-031B-94DEE2D4ED6A}"/>
                  </a:ext>
                </a:extLst>
              </p:cNvPr>
              <p:cNvSpPr/>
              <p:nvPr/>
            </p:nvSpPr>
            <p:spPr>
              <a:xfrm>
                <a:off x="2872000" y="3902250"/>
                <a:ext cx="682200" cy="157325"/>
              </a:xfrm>
              <a:custGeom>
                <a:avLst/>
                <a:gdLst/>
                <a:ahLst/>
                <a:cxnLst/>
                <a:rect l="l" t="t" r="r" b="b"/>
                <a:pathLst>
                  <a:path w="27288" h="6293" extrusionOk="0">
                    <a:moveTo>
                      <a:pt x="27287" y="6293"/>
                    </a:moveTo>
                    <a:cubicBezTo>
                      <a:pt x="13776" y="4968"/>
                      <a:pt x="1" y="1"/>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63" name="Google Shape;773;p47">
                <a:extLst>
                  <a:ext uri="{FF2B5EF4-FFF2-40B4-BE49-F238E27FC236}">
                    <a16:creationId xmlns:a16="http://schemas.microsoft.com/office/drawing/2014/main" id="{2C5B4278-5F48-2A7C-0709-DBA0319F85E5}"/>
                  </a:ext>
                </a:extLst>
              </p:cNvPr>
              <p:cNvSpPr/>
              <p:nvPr/>
            </p:nvSpPr>
            <p:spPr>
              <a:xfrm>
                <a:off x="3050825" y="4052925"/>
                <a:ext cx="511650" cy="130825"/>
              </a:xfrm>
              <a:custGeom>
                <a:avLst/>
                <a:gdLst/>
                <a:ahLst/>
                <a:cxnLst/>
                <a:rect l="l" t="t" r="r" b="b"/>
                <a:pathLst>
                  <a:path w="20466" h="5233" extrusionOk="0">
                    <a:moveTo>
                      <a:pt x="20465" y="5233"/>
                    </a:moveTo>
                    <a:cubicBezTo>
                      <a:pt x="6623" y="3577"/>
                      <a:pt x="0" y="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64" name="Google Shape;774;p47">
                <a:extLst>
                  <a:ext uri="{FF2B5EF4-FFF2-40B4-BE49-F238E27FC236}">
                    <a16:creationId xmlns:a16="http://schemas.microsoft.com/office/drawing/2014/main" id="{27FA1BB4-5352-2420-F9A7-389A39FBAEA3}"/>
                  </a:ext>
                </a:extLst>
              </p:cNvPr>
              <p:cNvSpPr/>
              <p:nvPr/>
            </p:nvSpPr>
            <p:spPr>
              <a:xfrm>
                <a:off x="2630275" y="3033000"/>
                <a:ext cx="2573025" cy="910675"/>
              </a:xfrm>
              <a:custGeom>
                <a:avLst/>
                <a:gdLst/>
                <a:ahLst/>
                <a:cxnLst/>
                <a:rect l="l" t="t" r="r" b="b"/>
                <a:pathLst>
                  <a:path w="102921" h="36427" extrusionOk="0">
                    <a:moveTo>
                      <a:pt x="54374" y="0"/>
                    </a:moveTo>
                    <a:lnTo>
                      <a:pt x="1391" y="22320"/>
                    </a:lnTo>
                    <a:cubicBezTo>
                      <a:pt x="530" y="22849"/>
                      <a:pt x="0" y="23710"/>
                      <a:pt x="0" y="24505"/>
                    </a:cubicBezTo>
                    <a:cubicBezTo>
                      <a:pt x="0" y="25631"/>
                      <a:pt x="861" y="26492"/>
                      <a:pt x="1656" y="26757"/>
                    </a:cubicBezTo>
                    <a:lnTo>
                      <a:pt x="39473" y="36427"/>
                    </a:lnTo>
                    <a:lnTo>
                      <a:pt x="41129" y="36427"/>
                    </a:lnTo>
                    <a:lnTo>
                      <a:pt x="101265" y="6027"/>
                    </a:lnTo>
                    <a:cubicBezTo>
                      <a:pt x="102391" y="5497"/>
                      <a:pt x="102920" y="4636"/>
                      <a:pt x="102655" y="3577"/>
                    </a:cubicBezTo>
                    <a:cubicBezTo>
                      <a:pt x="102391" y="2451"/>
                      <a:pt x="101530" y="1921"/>
                      <a:pt x="100470" y="1656"/>
                    </a:cubicBezTo>
                    <a:lnTo>
                      <a:pt x="55169" y="0"/>
                    </a:ln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65" name="Google Shape;775;p47">
                <a:extLst>
                  <a:ext uri="{FF2B5EF4-FFF2-40B4-BE49-F238E27FC236}">
                    <a16:creationId xmlns:a16="http://schemas.microsoft.com/office/drawing/2014/main" id="{552D100C-B5C4-EE40-33E7-6B4E9C618FF0}"/>
                  </a:ext>
                </a:extLst>
              </p:cNvPr>
              <p:cNvSpPr/>
              <p:nvPr/>
            </p:nvSpPr>
            <p:spPr>
              <a:xfrm>
                <a:off x="2630275" y="3100875"/>
                <a:ext cx="2573025" cy="842800"/>
              </a:xfrm>
              <a:custGeom>
                <a:avLst/>
                <a:gdLst/>
                <a:ahLst/>
                <a:cxnLst/>
                <a:rect l="l" t="t" r="r" b="b"/>
                <a:pathLst>
                  <a:path w="102921" h="33712" extrusionOk="0">
                    <a:moveTo>
                      <a:pt x="102391" y="1"/>
                    </a:moveTo>
                    <a:cubicBezTo>
                      <a:pt x="102391" y="266"/>
                      <a:pt x="102126" y="266"/>
                      <a:pt x="102126" y="266"/>
                    </a:cubicBezTo>
                    <a:lnTo>
                      <a:pt x="39738" y="31460"/>
                    </a:lnTo>
                    <a:lnTo>
                      <a:pt x="2517" y="21790"/>
                    </a:lnTo>
                    <a:cubicBezTo>
                      <a:pt x="1656" y="21525"/>
                      <a:pt x="861" y="20995"/>
                      <a:pt x="861" y="19870"/>
                    </a:cubicBezTo>
                    <a:cubicBezTo>
                      <a:pt x="265" y="20466"/>
                      <a:pt x="0" y="21260"/>
                      <a:pt x="0" y="21790"/>
                    </a:cubicBezTo>
                    <a:cubicBezTo>
                      <a:pt x="0" y="22916"/>
                      <a:pt x="861" y="23777"/>
                      <a:pt x="1656" y="24042"/>
                    </a:cubicBezTo>
                    <a:lnTo>
                      <a:pt x="39473" y="33712"/>
                    </a:lnTo>
                    <a:lnTo>
                      <a:pt x="41129" y="33712"/>
                    </a:lnTo>
                    <a:lnTo>
                      <a:pt x="43314" y="32586"/>
                    </a:lnTo>
                    <a:lnTo>
                      <a:pt x="101265" y="3312"/>
                    </a:lnTo>
                    <a:cubicBezTo>
                      <a:pt x="102391" y="2782"/>
                      <a:pt x="102920" y="1921"/>
                      <a:pt x="102655" y="862"/>
                    </a:cubicBezTo>
                    <a:cubicBezTo>
                      <a:pt x="102655" y="597"/>
                      <a:pt x="102391" y="266"/>
                      <a:pt x="102391" y="1"/>
                    </a:cubicBezTo>
                    <a:close/>
                  </a:path>
                </a:pathLst>
              </a:cu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grpSp>
        <p:sp>
          <p:nvSpPr>
            <p:cNvPr id="16" name="Google Shape;776;p47">
              <a:extLst>
                <a:ext uri="{FF2B5EF4-FFF2-40B4-BE49-F238E27FC236}">
                  <a16:creationId xmlns:a16="http://schemas.microsoft.com/office/drawing/2014/main" id="{A68DEEA1-1068-3330-F08B-7F65C6447B09}"/>
                </a:ext>
              </a:extLst>
            </p:cNvPr>
            <p:cNvSpPr/>
            <p:nvPr/>
          </p:nvSpPr>
          <p:spPr>
            <a:xfrm>
              <a:off x="1027093" y="3181020"/>
              <a:ext cx="246149" cy="143131"/>
            </a:xfrm>
            <a:custGeom>
              <a:avLst/>
              <a:gdLst/>
              <a:ahLst/>
              <a:cxnLst/>
              <a:rect l="l" t="t" r="r" b="b"/>
              <a:pathLst>
                <a:path w="2117" h="1231" extrusionOk="0">
                  <a:moveTo>
                    <a:pt x="2117" y="289"/>
                  </a:moveTo>
                  <a:cubicBezTo>
                    <a:pt x="2034" y="461"/>
                    <a:pt x="1973" y="633"/>
                    <a:pt x="1918" y="832"/>
                  </a:cubicBezTo>
                  <a:cubicBezTo>
                    <a:pt x="1890" y="977"/>
                    <a:pt x="1863" y="1121"/>
                    <a:pt x="1656" y="1176"/>
                  </a:cubicBezTo>
                  <a:cubicBezTo>
                    <a:pt x="1519" y="1231"/>
                    <a:pt x="1347" y="1203"/>
                    <a:pt x="1230" y="1176"/>
                  </a:cubicBezTo>
                  <a:cubicBezTo>
                    <a:pt x="1086" y="1148"/>
                    <a:pt x="942" y="1121"/>
                    <a:pt x="797" y="1121"/>
                  </a:cubicBezTo>
                  <a:cubicBezTo>
                    <a:pt x="687" y="1121"/>
                    <a:pt x="543" y="1148"/>
                    <a:pt x="371" y="1121"/>
                  </a:cubicBezTo>
                  <a:cubicBezTo>
                    <a:pt x="254" y="1121"/>
                    <a:pt x="28" y="1121"/>
                    <a:pt x="28" y="949"/>
                  </a:cubicBezTo>
                  <a:cubicBezTo>
                    <a:pt x="0" y="832"/>
                    <a:pt x="227" y="777"/>
                    <a:pt x="371" y="750"/>
                  </a:cubicBezTo>
                  <a:cubicBezTo>
                    <a:pt x="543" y="688"/>
                    <a:pt x="687" y="633"/>
                    <a:pt x="797" y="544"/>
                  </a:cubicBezTo>
                  <a:cubicBezTo>
                    <a:pt x="1058" y="406"/>
                    <a:pt x="1230" y="200"/>
                    <a:pt x="1347" y="1"/>
                  </a:cubicBezTo>
                  <a:cubicBezTo>
                    <a:pt x="1574" y="145"/>
                    <a:pt x="1863" y="200"/>
                    <a:pt x="2117" y="289"/>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17" name="Google Shape;777;p47">
              <a:extLst>
                <a:ext uri="{FF2B5EF4-FFF2-40B4-BE49-F238E27FC236}">
                  <a16:creationId xmlns:a16="http://schemas.microsoft.com/office/drawing/2014/main" id="{5F61D90C-9867-5758-E8C0-8280AC0F989D}"/>
                </a:ext>
              </a:extLst>
            </p:cNvPr>
            <p:cNvSpPr/>
            <p:nvPr/>
          </p:nvSpPr>
          <p:spPr>
            <a:xfrm>
              <a:off x="1536134" y="3208228"/>
              <a:ext cx="143131" cy="272659"/>
            </a:xfrm>
            <a:custGeom>
              <a:avLst/>
              <a:gdLst/>
              <a:ahLst/>
              <a:cxnLst/>
              <a:rect l="l" t="t" r="r" b="b"/>
              <a:pathLst>
                <a:path w="1231" h="2345" extrusionOk="0">
                  <a:moveTo>
                    <a:pt x="633" y="0"/>
                  </a:moveTo>
                  <a:cubicBezTo>
                    <a:pt x="688" y="0"/>
                    <a:pt x="660" y="28"/>
                    <a:pt x="660" y="55"/>
                  </a:cubicBezTo>
                  <a:cubicBezTo>
                    <a:pt x="715" y="172"/>
                    <a:pt x="777" y="310"/>
                    <a:pt x="832" y="399"/>
                  </a:cubicBezTo>
                  <a:cubicBezTo>
                    <a:pt x="976" y="543"/>
                    <a:pt x="1203" y="571"/>
                    <a:pt x="1230" y="859"/>
                  </a:cubicBezTo>
                  <a:cubicBezTo>
                    <a:pt x="1230" y="1059"/>
                    <a:pt x="1059" y="1231"/>
                    <a:pt x="976" y="1402"/>
                  </a:cubicBezTo>
                  <a:cubicBezTo>
                    <a:pt x="859" y="1629"/>
                    <a:pt x="832" y="1829"/>
                    <a:pt x="715" y="2062"/>
                  </a:cubicBezTo>
                  <a:cubicBezTo>
                    <a:pt x="660" y="2145"/>
                    <a:pt x="578" y="2344"/>
                    <a:pt x="433" y="2317"/>
                  </a:cubicBezTo>
                  <a:cubicBezTo>
                    <a:pt x="371" y="2289"/>
                    <a:pt x="371" y="2145"/>
                    <a:pt x="371" y="2090"/>
                  </a:cubicBezTo>
                  <a:cubicBezTo>
                    <a:pt x="371" y="1856"/>
                    <a:pt x="371" y="1602"/>
                    <a:pt x="344" y="1375"/>
                  </a:cubicBezTo>
                  <a:cubicBezTo>
                    <a:pt x="289" y="1059"/>
                    <a:pt x="145" y="653"/>
                    <a:pt x="0" y="310"/>
                  </a:cubicBezTo>
                  <a:cubicBezTo>
                    <a:pt x="234" y="200"/>
                    <a:pt x="461" y="110"/>
                    <a:pt x="6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18" name="Google Shape;778;p47">
              <a:extLst>
                <a:ext uri="{FF2B5EF4-FFF2-40B4-BE49-F238E27FC236}">
                  <a16:creationId xmlns:a16="http://schemas.microsoft.com/office/drawing/2014/main" id="{3DB2B243-394E-B6C5-2018-B89F94EB67E6}"/>
                </a:ext>
              </a:extLst>
            </p:cNvPr>
            <p:cNvSpPr/>
            <p:nvPr/>
          </p:nvSpPr>
          <p:spPr>
            <a:xfrm>
              <a:off x="1329867" y="2635235"/>
              <a:ext cx="479624" cy="616244"/>
            </a:xfrm>
            <a:custGeom>
              <a:avLst/>
              <a:gdLst/>
              <a:ahLst/>
              <a:cxnLst/>
              <a:rect l="l" t="t" r="r" b="b"/>
              <a:pathLst>
                <a:path w="4125" h="5300" extrusionOk="0">
                  <a:moveTo>
                    <a:pt x="4125" y="1114"/>
                  </a:moveTo>
                  <a:cubicBezTo>
                    <a:pt x="3664" y="1286"/>
                    <a:pt x="3238" y="1320"/>
                    <a:pt x="2833" y="1347"/>
                  </a:cubicBezTo>
                  <a:cubicBezTo>
                    <a:pt x="2434" y="1375"/>
                    <a:pt x="2063" y="1375"/>
                    <a:pt x="1692" y="1347"/>
                  </a:cubicBezTo>
                  <a:cubicBezTo>
                    <a:pt x="1836" y="1574"/>
                    <a:pt x="1974" y="1835"/>
                    <a:pt x="2118" y="2090"/>
                  </a:cubicBezTo>
                  <a:cubicBezTo>
                    <a:pt x="2235" y="2378"/>
                    <a:pt x="2290" y="2660"/>
                    <a:pt x="2379" y="2949"/>
                  </a:cubicBezTo>
                  <a:cubicBezTo>
                    <a:pt x="2489" y="3519"/>
                    <a:pt x="2606" y="4097"/>
                    <a:pt x="2805" y="4695"/>
                  </a:cubicBezTo>
                  <a:cubicBezTo>
                    <a:pt x="2633" y="4811"/>
                    <a:pt x="2434" y="4956"/>
                    <a:pt x="2235" y="5066"/>
                  </a:cubicBezTo>
                  <a:cubicBezTo>
                    <a:pt x="2008" y="5155"/>
                    <a:pt x="1747" y="5299"/>
                    <a:pt x="1520" y="5299"/>
                  </a:cubicBezTo>
                  <a:cubicBezTo>
                    <a:pt x="1321" y="4866"/>
                    <a:pt x="1149" y="4378"/>
                    <a:pt x="943" y="3897"/>
                  </a:cubicBezTo>
                  <a:cubicBezTo>
                    <a:pt x="661" y="3210"/>
                    <a:pt x="317" y="2488"/>
                    <a:pt x="145" y="1774"/>
                  </a:cubicBezTo>
                  <a:cubicBezTo>
                    <a:pt x="83" y="1547"/>
                    <a:pt x="28" y="1320"/>
                    <a:pt x="28" y="1114"/>
                  </a:cubicBezTo>
                  <a:cubicBezTo>
                    <a:pt x="1" y="914"/>
                    <a:pt x="56" y="715"/>
                    <a:pt x="118" y="543"/>
                  </a:cubicBezTo>
                  <a:cubicBezTo>
                    <a:pt x="228" y="344"/>
                    <a:pt x="317" y="145"/>
                    <a:pt x="633" y="55"/>
                  </a:cubicBezTo>
                  <a:cubicBezTo>
                    <a:pt x="805" y="0"/>
                    <a:pt x="977" y="28"/>
                    <a:pt x="1114" y="55"/>
                  </a:cubicBezTo>
                  <a:cubicBezTo>
                    <a:pt x="1431" y="145"/>
                    <a:pt x="1692" y="316"/>
                    <a:pt x="1919" y="488"/>
                  </a:cubicBezTo>
                  <a:cubicBezTo>
                    <a:pt x="2290" y="770"/>
                    <a:pt x="2723" y="942"/>
                    <a:pt x="3149" y="1059"/>
                  </a:cubicBezTo>
                  <a:cubicBezTo>
                    <a:pt x="3410" y="1148"/>
                    <a:pt x="3692" y="1203"/>
                    <a:pt x="4035" y="1114"/>
                  </a:cubicBezTo>
                  <a:cubicBezTo>
                    <a:pt x="4070" y="1114"/>
                    <a:pt x="4097" y="1086"/>
                    <a:pt x="4125" y="1114"/>
                  </a:cubicBezTo>
                  <a:close/>
                </a:path>
              </a:pathLst>
            </a:cu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19" name="Google Shape;779;p47">
              <a:extLst>
                <a:ext uri="{FF2B5EF4-FFF2-40B4-BE49-F238E27FC236}">
                  <a16:creationId xmlns:a16="http://schemas.microsoft.com/office/drawing/2014/main" id="{3A2F40E0-3AD1-ED4A-5832-CF56BFE02C15}"/>
                </a:ext>
              </a:extLst>
            </p:cNvPr>
            <p:cNvSpPr/>
            <p:nvPr/>
          </p:nvSpPr>
          <p:spPr>
            <a:xfrm>
              <a:off x="1156504" y="2468965"/>
              <a:ext cx="866346" cy="752167"/>
            </a:xfrm>
            <a:custGeom>
              <a:avLst/>
              <a:gdLst/>
              <a:ahLst/>
              <a:cxnLst/>
              <a:rect l="l" t="t" r="r" b="b"/>
              <a:pathLst>
                <a:path w="7451" h="6469" extrusionOk="0">
                  <a:moveTo>
                    <a:pt x="7451" y="1403"/>
                  </a:moveTo>
                  <a:cubicBezTo>
                    <a:pt x="7307" y="1602"/>
                    <a:pt x="7135" y="1774"/>
                    <a:pt x="6963" y="1918"/>
                  </a:cubicBezTo>
                  <a:cubicBezTo>
                    <a:pt x="6729" y="2090"/>
                    <a:pt x="6502" y="2262"/>
                    <a:pt x="6214" y="2372"/>
                  </a:cubicBezTo>
                  <a:cubicBezTo>
                    <a:pt x="5526" y="2661"/>
                    <a:pt x="4812" y="2633"/>
                    <a:pt x="4269" y="2406"/>
                  </a:cubicBezTo>
                  <a:cubicBezTo>
                    <a:pt x="4186" y="2372"/>
                    <a:pt x="4069" y="2317"/>
                    <a:pt x="3953" y="2262"/>
                  </a:cubicBezTo>
                  <a:cubicBezTo>
                    <a:pt x="3753" y="2173"/>
                    <a:pt x="3554" y="2028"/>
                    <a:pt x="3355" y="1918"/>
                  </a:cubicBezTo>
                  <a:cubicBezTo>
                    <a:pt x="3155" y="1801"/>
                    <a:pt x="2949" y="1719"/>
                    <a:pt x="2722" y="1602"/>
                  </a:cubicBezTo>
                  <a:cubicBezTo>
                    <a:pt x="2550" y="1513"/>
                    <a:pt x="2262" y="1430"/>
                    <a:pt x="1980" y="1575"/>
                  </a:cubicBezTo>
                  <a:cubicBezTo>
                    <a:pt x="1863" y="1630"/>
                    <a:pt x="1781" y="1719"/>
                    <a:pt x="1719" y="1801"/>
                  </a:cubicBezTo>
                  <a:cubicBezTo>
                    <a:pt x="1636" y="1946"/>
                    <a:pt x="1609" y="2118"/>
                    <a:pt x="1574" y="2289"/>
                  </a:cubicBezTo>
                  <a:cubicBezTo>
                    <a:pt x="1547" y="2777"/>
                    <a:pt x="1691" y="3348"/>
                    <a:pt x="1918" y="3980"/>
                  </a:cubicBezTo>
                  <a:cubicBezTo>
                    <a:pt x="1918" y="4008"/>
                    <a:pt x="1980" y="4063"/>
                    <a:pt x="1980" y="4125"/>
                  </a:cubicBezTo>
                  <a:cubicBezTo>
                    <a:pt x="1980" y="4152"/>
                    <a:pt x="1952" y="4234"/>
                    <a:pt x="1952" y="4296"/>
                  </a:cubicBezTo>
                  <a:cubicBezTo>
                    <a:pt x="1836" y="4839"/>
                    <a:pt x="1664" y="5382"/>
                    <a:pt x="1492" y="5925"/>
                  </a:cubicBezTo>
                  <a:cubicBezTo>
                    <a:pt x="1437" y="6097"/>
                    <a:pt x="1375" y="6241"/>
                    <a:pt x="1293" y="6413"/>
                  </a:cubicBezTo>
                  <a:cubicBezTo>
                    <a:pt x="1265" y="6441"/>
                    <a:pt x="1265" y="6468"/>
                    <a:pt x="1265" y="6468"/>
                  </a:cubicBezTo>
                  <a:cubicBezTo>
                    <a:pt x="1004" y="6468"/>
                    <a:pt x="805" y="6386"/>
                    <a:pt x="605" y="6324"/>
                  </a:cubicBezTo>
                  <a:cubicBezTo>
                    <a:pt x="372" y="6241"/>
                    <a:pt x="172" y="6125"/>
                    <a:pt x="0" y="5980"/>
                  </a:cubicBezTo>
                  <a:cubicBezTo>
                    <a:pt x="0" y="5953"/>
                    <a:pt x="28" y="5925"/>
                    <a:pt x="28" y="5898"/>
                  </a:cubicBezTo>
                  <a:cubicBezTo>
                    <a:pt x="117" y="5698"/>
                    <a:pt x="172" y="5499"/>
                    <a:pt x="234" y="5265"/>
                  </a:cubicBezTo>
                  <a:cubicBezTo>
                    <a:pt x="317" y="5011"/>
                    <a:pt x="372" y="4777"/>
                    <a:pt x="433" y="4523"/>
                  </a:cubicBezTo>
                  <a:cubicBezTo>
                    <a:pt x="543" y="4008"/>
                    <a:pt x="633" y="3492"/>
                    <a:pt x="715" y="2977"/>
                  </a:cubicBezTo>
                  <a:cubicBezTo>
                    <a:pt x="777" y="2606"/>
                    <a:pt x="860" y="2200"/>
                    <a:pt x="921" y="1801"/>
                  </a:cubicBezTo>
                  <a:cubicBezTo>
                    <a:pt x="949" y="1685"/>
                    <a:pt x="976" y="1547"/>
                    <a:pt x="1004" y="1430"/>
                  </a:cubicBezTo>
                  <a:cubicBezTo>
                    <a:pt x="1121" y="915"/>
                    <a:pt x="1348" y="427"/>
                    <a:pt x="1891" y="172"/>
                  </a:cubicBezTo>
                  <a:cubicBezTo>
                    <a:pt x="2179" y="28"/>
                    <a:pt x="2495" y="1"/>
                    <a:pt x="2722" y="28"/>
                  </a:cubicBezTo>
                  <a:cubicBezTo>
                    <a:pt x="3238" y="111"/>
                    <a:pt x="3698" y="111"/>
                    <a:pt x="4214" y="172"/>
                  </a:cubicBezTo>
                  <a:cubicBezTo>
                    <a:pt x="4324" y="200"/>
                    <a:pt x="4440" y="200"/>
                    <a:pt x="4557" y="227"/>
                  </a:cubicBezTo>
                  <a:cubicBezTo>
                    <a:pt x="4667" y="227"/>
                    <a:pt x="4812" y="227"/>
                    <a:pt x="4928" y="255"/>
                  </a:cubicBezTo>
                  <a:cubicBezTo>
                    <a:pt x="5416" y="310"/>
                    <a:pt x="5843" y="482"/>
                    <a:pt x="6276" y="654"/>
                  </a:cubicBezTo>
                  <a:cubicBezTo>
                    <a:pt x="6702" y="825"/>
                    <a:pt x="7107" y="1087"/>
                    <a:pt x="7451" y="1403"/>
                  </a:cubicBezTo>
                  <a:close/>
                </a:path>
              </a:pathLst>
            </a:cu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20" name="Google Shape;780;p47">
              <a:extLst>
                <a:ext uri="{FF2B5EF4-FFF2-40B4-BE49-F238E27FC236}">
                  <a16:creationId xmlns:a16="http://schemas.microsoft.com/office/drawing/2014/main" id="{E3A7D896-C61A-7616-9157-C48A6D091E9E}"/>
                </a:ext>
              </a:extLst>
            </p:cNvPr>
            <p:cNvSpPr/>
            <p:nvPr/>
          </p:nvSpPr>
          <p:spPr>
            <a:xfrm>
              <a:off x="850475" y="1942365"/>
              <a:ext cx="556248" cy="419627"/>
            </a:xfrm>
            <a:custGeom>
              <a:avLst/>
              <a:gdLst/>
              <a:ahLst/>
              <a:cxnLst/>
              <a:rect l="l" t="t" r="r" b="b"/>
              <a:pathLst>
                <a:path w="4784" h="3609" extrusionOk="0">
                  <a:moveTo>
                    <a:pt x="1086" y="488"/>
                  </a:moveTo>
                  <a:cubicBezTo>
                    <a:pt x="1059" y="433"/>
                    <a:pt x="1004" y="261"/>
                    <a:pt x="1059" y="234"/>
                  </a:cubicBezTo>
                  <a:cubicBezTo>
                    <a:pt x="1114" y="200"/>
                    <a:pt x="1203" y="371"/>
                    <a:pt x="1230" y="406"/>
                  </a:cubicBezTo>
                  <a:cubicBezTo>
                    <a:pt x="1320" y="578"/>
                    <a:pt x="1375" y="715"/>
                    <a:pt x="1492" y="832"/>
                  </a:cubicBezTo>
                  <a:lnTo>
                    <a:pt x="1663" y="1004"/>
                  </a:lnTo>
                  <a:cubicBezTo>
                    <a:pt x="1746" y="1059"/>
                    <a:pt x="1863" y="1121"/>
                    <a:pt x="1973" y="1203"/>
                  </a:cubicBezTo>
                  <a:cubicBezTo>
                    <a:pt x="2261" y="1375"/>
                    <a:pt x="2577" y="1547"/>
                    <a:pt x="2894" y="1691"/>
                  </a:cubicBezTo>
                  <a:cubicBezTo>
                    <a:pt x="3320" y="1918"/>
                    <a:pt x="3753" y="2124"/>
                    <a:pt x="4179" y="2296"/>
                  </a:cubicBezTo>
                  <a:cubicBezTo>
                    <a:pt x="4378" y="2667"/>
                    <a:pt x="4550" y="3011"/>
                    <a:pt x="4784" y="3292"/>
                  </a:cubicBezTo>
                  <a:cubicBezTo>
                    <a:pt x="4523" y="3609"/>
                    <a:pt x="4035" y="3499"/>
                    <a:pt x="3780" y="3382"/>
                  </a:cubicBezTo>
                  <a:cubicBezTo>
                    <a:pt x="3691" y="3382"/>
                    <a:pt x="3636" y="3354"/>
                    <a:pt x="3581" y="3327"/>
                  </a:cubicBezTo>
                  <a:cubicBezTo>
                    <a:pt x="3237" y="3183"/>
                    <a:pt x="2921" y="3011"/>
                    <a:pt x="2605" y="2811"/>
                  </a:cubicBezTo>
                  <a:cubicBezTo>
                    <a:pt x="2062" y="2406"/>
                    <a:pt x="1574" y="1952"/>
                    <a:pt x="1114" y="1402"/>
                  </a:cubicBezTo>
                  <a:cubicBezTo>
                    <a:pt x="1086" y="1402"/>
                    <a:pt x="1086" y="1375"/>
                    <a:pt x="1059" y="1347"/>
                  </a:cubicBezTo>
                  <a:cubicBezTo>
                    <a:pt x="1004" y="1265"/>
                    <a:pt x="942" y="1265"/>
                    <a:pt x="832" y="1231"/>
                  </a:cubicBezTo>
                  <a:cubicBezTo>
                    <a:pt x="742" y="1231"/>
                    <a:pt x="660" y="1203"/>
                    <a:pt x="598" y="1203"/>
                  </a:cubicBezTo>
                  <a:cubicBezTo>
                    <a:pt x="543" y="1203"/>
                    <a:pt x="488" y="1203"/>
                    <a:pt x="399" y="1176"/>
                  </a:cubicBezTo>
                  <a:cubicBezTo>
                    <a:pt x="344" y="1176"/>
                    <a:pt x="199" y="1148"/>
                    <a:pt x="199" y="1121"/>
                  </a:cubicBezTo>
                  <a:cubicBezTo>
                    <a:pt x="199" y="1031"/>
                    <a:pt x="344" y="1031"/>
                    <a:pt x="399" y="1031"/>
                  </a:cubicBezTo>
                  <a:lnTo>
                    <a:pt x="632" y="1031"/>
                  </a:lnTo>
                  <a:cubicBezTo>
                    <a:pt x="598" y="1004"/>
                    <a:pt x="571" y="1004"/>
                    <a:pt x="543" y="976"/>
                  </a:cubicBezTo>
                  <a:cubicBezTo>
                    <a:pt x="461" y="949"/>
                    <a:pt x="399" y="949"/>
                    <a:pt x="316" y="921"/>
                  </a:cubicBezTo>
                  <a:cubicBezTo>
                    <a:pt x="199" y="859"/>
                    <a:pt x="0" y="804"/>
                    <a:pt x="28" y="715"/>
                  </a:cubicBezTo>
                  <a:cubicBezTo>
                    <a:pt x="28" y="660"/>
                    <a:pt x="117" y="715"/>
                    <a:pt x="172" y="715"/>
                  </a:cubicBezTo>
                  <a:lnTo>
                    <a:pt x="316" y="715"/>
                  </a:lnTo>
                  <a:cubicBezTo>
                    <a:pt x="426" y="749"/>
                    <a:pt x="516" y="777"/>
                    <a:pt x="632" y="777"/>
                  </a:cubicBezTo>
                  <a:cubicBezTo>
                    <a:pt x="598" y="715"/>
                    <a:pt x="543" y="688"/>
                    <a:pt x="488" y="660"/>
                  </a:cubicBezTo>
                  <a:cubicBezTo>
                    <a:pt x="399" y="605"/>
                    <a:pt x="316" y="578"/>
                    <a:pt x="199" y="488"/>
                  </a:cubicBezTo>
                  <a:cubicBezTo>
                    <a:pt x="144" y="461"/>
                    <a:pt x="55" y="433"/>
                    <a:pt x="83" y="371"/>
                  </a:cubicBezTo>
                  <a:cubicBezTo>
                    <a:pt x="117" y="316"/>
                    <a:pt x="199" y="344"/>
                    <a:pt x="254" y="371"/>
                  </a:cubicBezTo>
                  <a:cubicBezTo>
                    <a:pt x="399" y="433"/>
                    <a:pt x="543" y="488"/>
                    <a:pt x="715" y="516"/>
                  </a:cubicBezTo>
                  <a:cubicBezTo>
                    <a:pt x="660" y="433"/>
                    <a:pt x="571" y="371"/>
                    <a:pt x="488" y="289"/>
                  </a:cubicBezTo>
                  <a:cubicBezTo>
                    <a:pt x="461" y="261"/>
                    <a:pt x="426" y="234"/>
                    <a:pt x="371" y="172"/>
                  </a:cubicBezTo>
                  <a:cubicBezTo>
                    <a:pt x="344" y="145"/>
                    <a:pt x="254" y="90"/>
                    <a:pt x="289" y="28"/>
                  </a:cubicBezTo>
                  <a:lnTo>
                    <a:pt x="289" y="0"/>
                  </a:lnTo>
                  <a:cubicBezTo>
                    <a:pt x="371" y="0"/>
                    <a:pt x="461" y="28"/>
                    <a:pt x="516" y="90"/>
                  </a:cubicBezTo>
                  <a:cubicBezTo>
                    <a:pt x="715" y="200"/>
                    <a:pt x="914" y="371"/>
                    <a:pt x="1086" y="488"/>
                  </a:cubicBezTo>
                  <a:close/>
                </a:path>
              </a:pathLst>
            </a:cu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21" name="Google Shape;781;p47">
              <a:extLst>
                <a:ext uri="{FF2B5EF4-FFF2-40B4-BE49-F238E27FC236}">
                  <a16:creationId xmlns:a16="http://schemas.microsoft.com/office/drawing/2014/main" id="{E05682A5-1176-F3DB-08C4-CD9F4AD4B462}"/>
                </a:ext>
              </a:extLst>
            </p:cNvPr>
            <p:cNvSpPr/>
            <p:nvPr/>
          </p:nvSpPr>
          <p:spPr>
            <a:xfrm>
              <a:off x="973491" y="2098985"/>
              <a:ext cx="433231" cy="250335"/>
            </a:xfrm>
            <a:custGeom>
              <a:avLst/>
              <a:gdLst/>
              <a:ahLst/>
              <a:cxnLst/>
              <a:rect l="l" t="t" r="r" b="b"/>
              <a:pathLst>
                <a:path w="3726" h="2153" extrusionOk="0">
                  <a:moveTo>
                    <a:pt x="1" y="0"/>
                  </a:moveTo>
                  <a:cubicBezTo>
                    <a:pt x="28" y="28"/>
                    <a:pt x="28" y="55"/>
                    <a:pt x="56" y="55"/>
                  </a:cubicBezTo>
                  <a:cubicBezTo>
                    <a:pt x="516" y="605"/>
                    <a:pt x="1004" y="1059"/>
                    <a:pt x="1547" y="1464"/>
                  </a:cubicBezTo>
                  <a:cubicBezTo>
                    <a:pt x="1863" y="1664"/>
                    <a:pt x="2179" y="1836"/>
                    <a:pt x="2523" y="1980"/>
                  </a:cubicBezTo>
                  <a:cubicBezTo>
                    <a:pt x="2578" y="2007"/>
                    <a:pt x="2633" y="2035"/>
                    <a:pt x="2722" y="2035"/>
                  </a:cubicBezTo>
                  <a:cubicBezTo>
                    <a:pt x="2852" y="2095"/>
                    <a:pt x="3044" y="2153"/>
                    <a:pt x="3235" y="2153"/>
                  </a:cubicBezTo>
                  <a:cubicBezTo>
                    <a:pt x="3417" y="2153"/>
                    <a:pt x="3598" y="2100"/>
                    <a:pt x="3726" y="1945"/>
                  </a:cubicBezTo>
                  <a:cubicBezTo>
                    <a:pt x="3726" y="1918"/>
                    <a:pt x="3698" y="1891"/>
                    <a:pt x="3664" y="1863"/>
                  </a:cubicBezTo>
                  <a:cubicBezTo>
                    <a:pt x="3567" y="1903"/>
                    <a:pt x="3462" y="1919"/>
                    <a:pt x="3357" y="1919"/>
                  </a:cubicBezTo>
                  <a:cubicBezTo>
                    <a:pt x="3158" y="1919"/>
                    <a:pt x="2958" y="1862"/>
                    <a:pt x="2805" y="1808"/>
                  </a:cubicBezTo>
                  <a:cubicBezTo>
                    <a:pt x="2750" y="1808"/>
                    <a:pt x="2695" y="1774"/>
                    <a:pt x="2633" y="1746"/>
                  </a:cubicBezTo>
                  <a:cubicBezTo>
                    <a:pt x="2289" y="1602"/>
                    <a:pt x="1980" y="1430"/>
                    <a:pt x="1664" y="1231"/>
                  </a:cubicBezTo>
                  <a:cubicBezTo>
                    <a:pt x="1231" y="915"/>
                    <a:pt x="516" y="461"/>
                    <a:pt x="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22" name="Google Shape;782;p47">
              <a:extLst>
                <a:ext uri="{FF2B5EF4-FFF2-40B4-BE49-F238E27FC236}">
                  <a16:creationId xmlns:a16="http://schemas.microsoft.com/office/drawing/2014/main" id="{7AEEBC17-7765-9357-DEEB-8A1E4F362055}"/>
                </a:ext>
              </a:extLst>
            </p:cNvPr>
            <p:cNvSpPr/>
            <p:nvPr/>
          </p:nvSpPr>
          <p:spPr>
            <a:xfrm>
              <a:off x="963957" y="1995851"/>
              <a:ext cx="23255" cy="63252"/>
            </a:xfrm>
            <a:custGeom>
              <a:avLst/>
              <a:gdLst/>
              <a:ahLst/>
              <a:cxnLst/>
              <a:rect l="l" t="t" r="r" b="b"/>
              <a:pathLst>
                <a:path w="200" h="544" extrusionOk="0">
                  <a:moveTo>
                    <a:pt x="110" y="1"/>
                  </a:moveTo>
                  <a:cubicBezTo>
                    <a:pt x="83" y="228"/>
                    <a:pt x="110" y="399"/>
                    <a:pt x="199" y="544"/>
                  </a:cubicBezTo>
                  <a:cubicBezTo>
                    <a:pt x="28" y="461"/>
                    <a:pt x="0" y="118"/>
                    <a:pt x="11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23" name="Google Shape;783;p47">
              <a:extLst>
                <a:ext uri="{FF2B5EF4-FFF2-40B4-BE49-F238E27FC236}">
                  <a16:creationId xmlns:a16="http://schemas.microsoft.com/office/drawing/2014/main" id="{34E62C9E-988B-45EC-99DF-C9D8D37C9E93}"/>
                </a:ext>
              </a:extLst>
            </p:cNvPr>
            <p:cNvSpPr/>
            <p:nvPr/>
          </p:nvSpPr>
          <p:spPr>
            <a:xfrm>
              <a:off x="910355" y="1992711"/>
              <a:ext cx="29649" cy="69647"/>
            </a:xfrm>
            <a:custGeom>
              <a:avLst/>
              <a:gdLst/>
              <a:ahLst/>
              <a:cxnLst/>
              <a:rect l="l" t="t" r="r" b="b"/>
              <a:pathLst>
                <a:path w="255" h="599" extrusionOk="0">
                  <a:moveTo>
                    <a:pt x="255" y="0"/>
                  </a:moveTo>
                  <a:cubicBezTo>
                    <a:pt x="145" y="227"/>
                    <a:pt x="117" y="399"/>
                    <a:pt x="117" y="598"/>
                  </a:cubicBezTo>
                  <a:cubicBezTo>
                    <a:pt x="1" y="454"/>
                    <a:pt x="117" y="83"/>
                    <a:pt x="25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24" name="Google Shape;784;p47">
              <a:extLst>
                <a:ext uri="{FF2B5EF4-FFF2-40B4-BE49-F238E27FC236}">
                  <a16:creationId xmlns:a16="http://schemas.microsoft.com/office/drawing/2014/main" id="{DCDABCB0-80B4-7DDF-6B46-1BBB61A509B2}"/>
                </a:ext>
              </a:extLst>
            </p:cNvPr>
            <p:cNvSpPr/>
            <p:nvPr/>
          </p:nvSpPr>
          <p:spPr>
            <a:xfrm>
              <a:off x="2129124" y="2261999"/>
              <a:ext cx="299751" cy="430092"/>
            </a:xfrm>
            <a:custGeom>
              <a:avLst/>
              <a:gdLst/>
              <a:ahLst/>
              <a:cxnLst/>
              <a:rect l="l" t="t" r="r" b="b"/>
              <a:pathLst>
                <a:path w="2578" h="3699" extrusionOk="0">
                  <a:moveTo>
                    <a:pt x="1547" y="3011"/>
                  </a:moveTo>
                  <a:cubicBezTo>
                    <a:pt x="1691" y="3038"/>
                    <a:pt x="1890" y="2894"/>
                    <a:pt x="2117" y="2839"/>
                  </a:cubicBezTo>
                  <a:lnTo>
                    <a:pt x="2316" y="2839"/>
                  </a:lnTo>
                  <a:cubicBezTo>
                    <a:pt x="2378" y="2839"/>
                    <a:pt x="2577" y="2867"/>
                    <a:pt x="2406" y="2949"/>
                  </a:cubicBezTo>
                  <a:cubicBezTo>
                    <a:pt x="2433" y="2983"/>
                    <a:pt x="2522" y="2949"/>
                    <a:pt x="2550" y="3011"/>
                  </a:cubicBezTo>
                  <a:cubicBezTo>
                    <a:pt x="2550" y="3038"/>
                    <a:pt x="2488" y="3066"/>
                    <a:pt x="2433" y="3066"/>
                  </a:cubicBezTo>
                  <a:cubicBezTo>
                    <a:pt x="2461" y="3093"/>
                    <a:pt x="2522" y="3066"/>
                    <a:pt x="2550" y="3121"/>
                  </a:cubicBezTo>
                  <a:cubicBezTo>
                    <a:pt x="2522" y="3183"/>
                    <a:pt x="2433" y="3183"/>
                    <a:pt x="2378" y="3210"/>
                  </a:cubicBezTo>
                  <a:cubicBezTo>
                    <a:pt x="2406" y="3210"/>
                    <a:pt x="2488" y="3210"/>
                    <a:pt x="2488" y="3238"/>
                  </a:cubicBezTo>
                  <a:cubicBezTo>
                    <a:pt x="2522" y="3327"/>
                    <a:pt x="2261" y="3382"/>
                    <a:pt x="2179" y="3410"/>
                  </a:cubicBezTo>
                  <a:cubicBezTo>
                    <a:pt x="2034" y="3465"/>
                    <a:pt x="1863" y="3581"/>
                    <a:pt x="1718" y="3636"/>
                  </a:cubicBezTo>
                  <a:cubicBezTo>
                    <a:pt x="1519" y="3698"/>
                    <a:pt x="1347" y="3636"/>
                    <a:pt x="1203" y="3554"/>
                  </a:cubicBezTo>
                  <a:cubicBezTo>
                    <a:pt x="1031" y="3437"/>
                    <a:pt x="887" y="3155"/>
                    <a:pt x="804" y="2894"/>
                  </a:cubicBezTo>
                  <a:cubicBezTo>
                    <a:pt x="426" y="2062"/>
                    <a:pt x="227" y="1176"/>
                    <a:pt x="0" y="406"/>
                  </a:cubicBezTo>
                  <a:cubicBezTo>
                    <a:pt x="344" y="289"/>
                    <a:pt x="742" y="117"/>
                    <a:pt x="1086" y="1"/>
                  </a:cubicBezTo>
                  <a:lnTo>
                    <a:pt x="1086" y="1"/>
                  </a:lnTo>
                  <a:cubicBezTo>
                    <a:pt x="1230" y="1004"/>
                    <a:pt x="1402" y="2007"/>
                    <a:pt x="1547" y="3011"/>
                  </a:cubicBezTo>
                  <a:close/>
                </a:path>
              </a:pathLst>
            </a:cu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25" name="Google Shape;785;p47">
              <a:extLst>
                <a:ext uri="{FF2B5EF4-FFF2-40B4-BE49-F238E27FC236}">
                  <a16:creationId xmlns:a16="http://schemas.microsoft.com/office/drawing/2014/main" id="{71F12F8A-12C9-2510-A7D8-95C88D7F0D6A}"/>
                </a:ext>
              </a:extLst>
            </p:cNvPr>
            <p:cNvSpPr/>
            <p:nvPr/>
          </p:nvSpPr>
          <p:spPr>
            <a:xfrm>
              <a:off x="2129124" y="2301997"/>
              <a:ext cx="199872" cy="385792"/>
            </a:xfrm>
            <a:custGeom>
              <a:avLst/>
              <a:gdLst/>
              <a:ahLst/>
              <a:cxnLst/>
              <a:rect l="l" t="t" r="r" b="b"/>
              <a:pathLst>
                <a:path w="1719" h="3318" extrusionOk="0">
                  <a:moveTo>
                    <a:pt x="199" y="0"/>
                  </a:moveTo>
                  <a:cubicBezTo>
                    <a:pt x="117" y="28"/>
                    <a:pt x="55" y="62"/>
                    <a:pt x="0" y="62"/>
                  </a:cubicBezTo>
                  <a:cubicBezTo>
                    <a:pt x="227" y="832"/>
                    <a:pt x="426" y="1718"/>
                    <a:pt x="804" y="2550"/>
                  </a:cubicBezTo>
                  <a:cubicBezTo>
                    <a:pt x="887" y="2811"/>
                    <a:pt x="1031" y="3093"/>
                    <a:pt x="1203" y="3210"/>
                  </a:cubicBezTo>
                  <a:cubicBezTo>
                    <a:pt x="1306" y="3269"/>
                    <a:pt x="1424" y="3318"/>
                    <a:pt x="1555" y="3318"/>
                  </a:cubicBezTo>
                  <a:cubicBezTo>
                    <a:pt x="1608" y="3318"/>
                    <a:pt x="1662" y="3310"/>
                    <a:pt x="1718" y="3292"/>
                  </a:cubicBezTo>
                  <a:lnTo>
                    <a:pt x="1718" y="3265"/>
                  </a:lnTo>
                  <a:cubicBezTo>
                    <a:pt x="1601" y="3265"/>
                    <a:pt x="1492" y="3237"/>
                    <a:pt x="1402" y="3182"/>
                  </a:cubicBezTo>
                  <a:cubicBezTo>
                    <a:pt x="1203" y="3066"/>
                    <a:pt x="1086" y="2777"/>
                    <a:pt x="976" y="2523"/>
                  </a:cubicBezTo>
                  <a:cubicBezTo>
                    <a:pt x="632" y="1663"/>
                    <a:pt x="399" y="777"/>
                    <a:pt x="19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26" name="Google Shape;786;p47">
              <a:extLst>
                <a:ext uri="{FF2B5EF4-FFF2-40B4-BE49-F238E27FC236}">
                  <a16:creationId xmlns:a16="http://schemas.microsoft.com/office/drawing/2014/main" id="{F2391DED-0310-C0D5-6F5B-A811904A1216}"/>
                </a:ext>
              </a:extLst>
            </p:cNvPr>
            <p:cNvSpPr/>
            <p:nvPr/>
          </p:nvSpPr>
          <p:spPr>
            <a:xfrm>
              <a:off x="1329867" y="1832836"/>
              <a:ext cx="932738" cy="799257"/>
            </a:xfrm>
            <a:custGeom>
              <a:avLst/>
              <a:gdLst/>
              <a:ahLst/>
              <a:cxnLst/>
              <a:rect l="l" t="t" r="r" b="b"/>
              <a:pathLst>
                <a:path w="8022" h="6874" extrusionOk="0">
                  <a:moveTo>
                    <a:pt x="8022" y="3692"/>
                  </a:moveTo>
                  <a:lnTo>
                    <a:pt x="6902" y="4152"/>
                  </a:lnTo>
                  <a:cubicBezTo>
                    <a:pt x="6819" y="4640"/>
                    <a:pt x="6757" y="5155"/>
                    <a:pt x="6613" y="5609"/>
                  </a:cubicBezTo>
                  <a:cubicBezTo>
                    <a:pt x="6503" y="5953"/>
                    <a:pt x="6331" y="6269"/>
                    <a:pt x="6159" y="6585"/>
                  </a:cubicBezTo>
                  <a:cubicBezTo>
                    <a:pt x="6097" y="6702"/>
                    <a:pt x="5960" y="6874"/>
                    <a:pt x="5960" y="6874"/>
                  </a:cubicBezTo>
                  <a:cubicBezTo>
                    <a:pt x="5960" y="6874"/>
                    <a:pt x="5101" y="6269"/>
                    <a:pt x="4695" y="6097"/>
                  </a:cubicBezTo>
                  <a:cubicBezTo>
                    <a:pt x="4468" y="6015"/>
                    <a:pt x="4207" y="5925"/>
                    <a:pt x="3980" y="5870"/>
                  </a:cubicBezTo>
                  <a:cubicBezTo>
                    <a:pt x="3726" y="5815"/>
                    <a:pt x="3492" y="5753"/>
                    <a:pt x="3238" y="5698"/>
                  </a:cubicBezTo>
                  <a:cubicBezTo>
                    <a:pt x="3238" y="5609"/>
                    <a:pt x="3266" y="5499"/>
                    <a:pt x="3293" y="5410"/>
                  </a:cubicBezTo>
                  <a:cubicBezTo>
                    <a:pt x="3410" y="4722"/>
                    <a:pt x="3383" y="3953"/>
                    <a:pt x="3121" y="3094"/>
                  </a:cubicBezTo>
                  <a:cubicBezTo>
                    <a:pt x="2633" y="3465"/>
                    <a:pt x="2090" y="3836"/>
                    <a:pt x="1458" y="4180"/>
                  </a:cubicBezTo>
                  <a:cubicBezTo>
                    <a:pt x="1259" y="4269"/>
                    <a:pt x="1059" y="4406"/>
                    <a:pt x="833" y="4468"/>
                  </a:cubicBezTo>
                  <a:cubicBezTo>
                    <a:pt x="661" y="4296"/>
                    <a:pt x="516" y="4097"/>
                    <a:pt x="372" y="3863"/>
                  </a:cubicBezTo>
                  <a:cubicBezTo>
                    <a:pt x="228" y="3637"/>
                    <a:pt x="83" y="3410"/>
                    <a:pt x="1" y="3121"/>
                  </a:cubicBezTo>
                  <a:cubicBezTo>
                    <a:pt x="372" y="2860"/>
                    <a:pt x="771" y="2633"/>
                    <a:pt x="1176" y="2406"/>
                  </a:cubicBezTo>
                  <a:cubicBezTo>
                    <a:pt x="1946" y="1918"/>
                    <a:pt x="2750" y="1430"/>
                    <a:pt x="3609" y="970"/>
                  </a:cubicBezTo>
                  <a:cubicBezTo>
                    <a:pt x="3809" y="860"/>
                    <a:pt x="4035" y="743"/>
                    <a:pt x="4269" y="626"/>
                  </a:cubicBezTo>
                  <a:cubicBezTo>
                    <a:pt x="4468" y="516"/>
                    <a:pt x="4695" y="399"/>
                    <a:pt x="4929" y="317"/>
                  </a:cubicBezTo>
                  <a:cubicBezTo>
                    <a:pt x="5183" y="200"/>
                    <a:pt x="5499" y="111"/>
                    <a:pt x="5726" y="56"/>
                  </a:cubicBezTo>
                  <a:cubicBezTo>
                    <a:pt x="5960" y="28"/>
                    <a:pt x="6214" y="1"/>
                    <a:pt x="6386" y="56"/>
                  </a:cubicBezTo>
                  <a:cubicBezTo>
                    <a:pt x="6585" y="83"/>
                    <a:pt x="6785" y="172"/>
                    <a:pt x="6957" y="282"/>
                  </a:cubicBezTo>
                  <a:cubicBezTo>
                    <a:pt x="7128" y="427"/>
                    <a:pt x="7245" y="599"/>
                    <a:pt x="7390" y="832"/>
                  </a:cubicBezTo>
                  <a:cubicBezTo>
                    <a:pt x="7644" y="1258"/>
                    <a:pt x="7788" y="1801"/>
                    <a:pt x="7878" y="2289"/>
                  </a:cubicBezTo>
                  <a:cubicBezTo>
                    <a:pt x="7960" y="2777"/>
                    <a:pt x="7987" y="3265"/>
                    <a:pt x="8022" y="3692"/>
                  </a:cubicBezTo>
                  <a:close/>
                </a:path>
              </a:pathLst>
            </a:cu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27" name="Google Shape;787;p47">
              <a:extLst>
                <a:ext uri="{FF2B5EF4-FFF2-40B4-BE49-F238E27FC236}">
                  <a16:creationId xmlns:a16="http://schemas.microsoft.com/office/drawing/2014/main" id="{D01473DC-47F0-652E-15AD-041E89ED997A}"/>
                </a:ext>
              </a:extLst>
            </p:cNvPr>
            <p:cNvSpPr/>
            <p:nvPr/>
          </p:nvSpPr>
          <p:spPr>
            <a:xfrm>
              <a:off x="1449744" y="2142122"/>
              <a:ext cx="243126" cy="203128"/>
            </a:xfrm>
            <a:custGeom>
              <a:avLst/>
              <a:gdLst/>
              <a:ahLst/>
              <a:cxnLst/>
              <a:rect l="l" t="t" r="r" b="b"/>
              <a:pathLst>
                <a:path w="2091" h="1747" extrusionOk="0">
                  <a:moveTo>
                    <a:pt x="2090" y="406"/>
                  </a:moveTo>
                  <a:cubicBezTo>
                    <a:pt x="1973" y="544"/>
                    <a:pt x="1836" y="633"/>
                    <a:pt x="1664" y="750"/>
                  </a:cubicBezTo>
                  <a:cubicBezTo>
                    <a:pt x="1520" y="860"/>
                    <a:pt x="1348" y="977"/>
                    <a:pt x="1176" y="1093"/>
                  </a:cubicBezTo>
                  <a:cubicBezTo>
                    <a:pt x="943" y="1231"/>
                    <a:pt x="661" y="1375"/>
                    <a:pt x="400" y="1520"/>
                  </a:cubicBezTo>
                  <a:cubicBezTo>
                    <a:pt x="255" y="1609"/>
                    <a:pt x="145" y="1664"/>
                    <a:pt x="1" y="1746"/>
                  </a:cubicBezTo>
                  <a:cubicBezTo>
                    <a:pt x="833" y="1231"/>
                    <a:pt x="1492" y="633"/>
                    <a:pt x="2063" y="1"/>
                  </a:cubicBezTo>
                  <a:cubicBezTo>
                    <a:pt x="2090" y="117"/>
                    <a:pt x="2063" y="262"/>
                    <a:pt x="2090" y="406"/>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28" name="Google Shape;788;p47">
              <a:extLst>
                <a:ext uri="{FF2B5EF4-FFF2-40B4-BE49-F238E27FC236}">
                  <a16:creationId xmlns:a16="http://schemas.microsoft.com/office/drawing/2014/main" id="{1D30A799-7909-430E-B0FE-E68FA192198B}"/>
                </a:ext>
              </a:extLst>
            </p:cNvPr>
            <p:cNvSpPr/>
            <p:nvPr/>
          </p:nvSpPr>
          <p:spPr>
            <a:xfrm>
              <a:off x="2005992" y="1909576"/>
              <a:ext cx="126388" cy="722517"/>
            </a:xfrm>
            <a:custGeom>
              <a:avLst/>
              <a:gdLst/>
              <a:ahLst/>
              <a:cxnLst/>
              <a:rect l="l" t="t" r="r" b="b"/>
              <a:pathLst>
                <a:path w="1087" h="6214" extrusionOk="0">
                  <a:moveTo>
                    <a:pt x="200" y="0"/>
                  </a:moveTo>
                  <a:cubicBezTo>
                    <a:pt x="227" y="0"/>
                    <a:pt x="200" y="28"/>
                    <a:pt x="200" y="28"/>
                  </a:cubicBezTo>
                  <a:cubicBezTo>
                    <a:pt x="200" y="83"/>
                    <a:pt x="172" y="110"/>
                    <a:pt x="145" y="172"/>
                  </a:cubicBezTo>
                  <a:cubicBezTo>
                    <a:pt x="56" y="626"/>
                    <a:pt x="200" y="1169"/>
                    <a:pt x="344" y="1746"/>
                  </a:cubicBezTo>
                  <a:cubicBezTo>
                    <a:pt x="427" y="2200"/>
                    <a:pt x="544" y="2660"/>
                    <a:pt x="599" y="3121"/>
                  </a:cubicBezTo>
                  <a:cubicBezTo>
                    <a:pt x="599" y="3265"/>
                    <a:pt x="626" y="3520"/>
                    <a:pt x="743" y="3547"/>
                  </a:cubicBezTo>
                  <a:cubicBezTo>
                    <a:pt x="832" y="3574"/>
                    <a:pt x="1032" y="3520"/>
                    <a:pt x="1087" y="3492"/>
                  </a:cubicBezTo>
                  <a:cubicBezTo>
                    <a:pt x="1087" y="3492"/>
                    <a:pt x="1059" y="3746"/>
                    <a:pt x="1032" y="3863"/>
                  </a:cubicBezTo>
                  <a:cubicBezTo>
                    <a:pt x="1004" y="4234"/>
                    <a:pt x="915" y="4578"/>
                    <a:pt x="798" y="4922"/>
                  </a:cubicBezTo>
                  <a:cubicBezTo>
                    <a:pt x="715" y="5155"/>
                    <a:pt x="626" y="5382"/>
                    <a:pt x="544" y="5609"/>
                  </a:cubicBezTo>
                  <a:cubicBezTo>
                    <a:pt x="427" y="5843"/>
                    <a:pt x="344" y="6069"/>
                    <a:pt x="145" y="6214"/>
                  </a:cubicBezTo>
                  <a:cubicBezTo>
                    <a:pt x="145" y="6214"/>
                    <a:pt x="172" y="6186"/>
                    <a:pt x="200" y="6152"/>
                  </a:cubicBezTo>
                  <a:cubicBezTo>
                    <a:pt x="282" y="6014"/>
                    <a:pt x="344" y="5808"/>
                    <a:pt x="399" y="5636"/>
                  </a:cubicBezTo>
                  <a:cubicBezTo>
                    <a:pt x="454" y="5465"/>
                    <a:pt x="516" y="5238"/>
                    <a:pt x="571" y="5038"/>
                  </a:cubicBezTo>
                  <a:cubicBezTo>
                    <a:pt x="688" y="4640"/>
                    <a:pt x="798" y="4207"/>
                    <a:pt x="832" y="3781"/>
                  </a:cubicBezTo>
                  <a:cubicBezTo>
                    <a:pt x="688" y="3746"/>
                    <a:pt x="544" y="3719"/>
                    <a:pt x="454" y="3547"/>
                  </a:cubicBezTo>
                  <a:cubicBezTo>
                    <a:pt x="399" y="3403"/>
                    <a:pt x="372" y="3231"/>
                    <a:pt x="344" y="3059"/>
                  </a:cubicBezTo>
                  <a:cubicBezTo>
                    <a:pt x="317" y="2922"/>
                    <a:pt x="282" y="2750"/>
                    <a:pt x="255" y="2605"/>
                  </a:cubicBezTo>
                  <a:cubicBezTo>
                    <a:pt x="200" y="2289"/>
                    <a:pt x="111" y="2001"/>
                    <a:pt x="56" y="1657"/>
                  </a:cubicBezTo>
                  <a:cubicBezTo>
                    <a:pt x="28" y="1375"/>
                    <a:pt x="1" y="1059"/>
                    <a:pt x="1" y="798"/>
                  </a:cubicBezTo>
                  <a:cubicBezTo>
                    <a:pt x="28" y="516"/>
                    <a:pt x="56" y="200"/>
                    <a:pt x="1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29" name="Google Shape;789;p47">
              <a:extLst>
                <a:ext uri="{FF2B5EF4-FFF2-40B4-BE49-F238E27FC236}">
                  <a16:creationId xmlns:a16="http://schemas.microsoft.com/office/drawing/2014/main" id="{07B673B2-D079-51C3-A3E2-5FA27E4CE873}"/>
                </a:ext>
              </a:extLst>
            </p:cNvPr>
            <p:cNvSpPr/>
            <p:nvPr/>
          </p:nvSpPr>
          <p:spPr>
            <a:xfrm>
              <a:off x="1766238" y="1875973"/>
              <a:ext cx="143131" cy="186385"/>
            </a:xfrm>
            <a:custGeom>
              <a:avLst/>
              <a:gdLst/>
              <a:ahLst/>
              <a:cxnLst/>
              <a:rect l="l" t="t" r="r" b="b"/>
              <a:pathLst>
                <a:path w="1231" h="1603" extrusionOk="0">
                  <a:moveTo>
                    <a:pt x="516" y="1087"/>
                  </a:moveTo>
                  <a:cubicBezTo>
                    <a:pt x="489" y="1087"/>
                    <a:pt x="317" y="1492"/>
                    <a:pt x="145" y="1492"/>
                  </a:cubicBezTo>
                  <a:cubicBezTo>
                    <a:pt x="28" y="1458"/>
                    <a:pt x="1" y="1320"/>
                    <a:pt x="1" y="1231"/>
                  </a:cubicBezTo>
                  <a:lnTo>
                    <a:pt x="1" y="942"/>
                  </a:lnTo>
                  <a:cubicBezTo>
                    <a:pt x="1" y="771"/>
                    <a:pt x="56" y="571"/>
                    <a:pt x="111" y="461"/>
                  </a:cubicBezTo>
                  <a:cubicBezTo>
                    <a:pt x="255" y="317"/>
                    <a:pt x="427" y="173"/>
                    <a:pt x="660" y="56"/>
                  </a:cubicBezTo>
                  <a:cubicBezTo>
                    <a:pt x="743" y="28"/>
                    <a:pt x="832" y="1"/>
                    <a:pt x="915" y="1"/>
                  </a:cubicBezTo>
                  <a:cubicBezTo>
                    <a:pt x="1032" y="1"/>
                    <a:pt x="1142" y="118"/>
                    <a:pt x="1176" y="255"/>
                  </a:cubicBezTo>
                  <a:cubicBezTo>
                    <a:pt x="1231" y="427"/>
                    <a:pt x="1203" y="633"/>
                    <a:pt x="1203" y="805"/>
                  </a:cubicBezTo>
                  <a:cubicBezTo>
                    <a:pt x="1176" y="1004"/>
                    <a:pt x="1142" y="1176"/>
                    <a:pt x="1087" y="1286"/>
                  </a:cubicBezTo>
                  <a:cubicBezTo>
                    <a:pt x="1059" y="1375"/>
                    <a:pt x="970" y="1547"/>
                    <a:pt x="887" y="1575"/>
                  </a:cubicBezTo>
                  <a:cubicBezTo>
                    <a:pt x="688" y="1602"/>
                    <a:pt x="544" y="1149"/>
                    <a:pt x="516" y="1087"/>
                  </a:cubicBezTo>
                  <a:close/>
                </a:path>
              </a:pathLst>
            </a:cu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30" name="Google Shape;790;p47">
              <a:extLst>
                <a:ext uri="{FF2B5EF4-FFF2-40B4-BE49-F238E27FC236}">
                  <a16:creationId xmlns:a16="http://schemas.microsoft.com/office/drawing/2014/main" id="{96699401-A3C1-4F68-9F85-F5E008D78CED}"/>
                </a:ext>
              </a:extLst>
            </p:cNvPr>
            <p:cNvSpPr/>
            <p:nvPr/>
          </p:nvSpPr>
          <p:spPr>
            <a:xfrm>
              <a:off x="1632757" y="1722609"/>
              <a:ext cx="236731" cy="276612"/>
            </a:xfrm>
            <a:custGeom>
              <a:avLst/>
              <a:gdLst/>
              <a:ahLst/>
              <a:cxnLst/>
              <a:rect l="l" t="t" r="r" b="b"/>
              <a:pathLst>
                <a:path w="2036" h="2379" extrusionOk="0">
                  <a:moveTo>
                    <a:pt x="1575" y="949"/>
                  </a:moveTo>
                  <a:cubicBezTo>
                    <a:pt x="1719" y="1120"/>
                    <a:pt x="1891" y="1292"/>
                    <a:pt x="2035" y="1464"/>
                  </a:cubicBezTo>
                  <a:cubicBezTo>
                    <a:pt x="2035" y="1691"/>
                    <a:pt x="1980" y="1952"/>
                    <a:pt x="1863" y="2179"/>
                  </a:cubicBezTo>
                  <a:cubicBezTo>
                    <a:pt x="1836" y="2234"/>
                    <a:pt x="1774" y="2351"/>
                    <a:pt x="1692" y="2351"/>
                  </a:cubicBezTo>
                  <a:cubicBezTo>
                    <a:pt x="1575" y="2378"/>
                    <a:pt x="1520" y="2261"/>
                    <a:pt x="1492" y="2151"/>
                  </a:cubicBezTo>
                  <a:cubicBezTo>
                    <a:pt x="1492" y="2090"/>
                    <a:pt x="1465" y="1980"/>
                    <a:pt x="1465" y="1952"/>
                  </a:cubicBezTo>
                  <a:cubicBezTo>
                    <a:pt x="1430" y="1918"/>
                    <a:pt x="1403" y="1863"/>
                    <a:pt x="1348" y="1835"/>
                  </a:cubicBezTo>
                  <a:cubicBezTo>
                    <a:pt x="1259" y="1746"/>
                    <a:pt x="1176" y="1691"/>
                    <a:pt x="1059" y="1608"/>
                  </a:cubicBezTo>
                  <a:cubicBezTo>
                    <a:pt x="778" y="1746"/>
                    <a:pt x="606" y="1808"/>
                    <a:pt x="228" y="1093"/>
                  </a:cubicBezTo>
                  <a:cubicBezTo>
                    <a:pt x="1" y="605"/>
                    <a:pt x="200" y="172"/>
                    <a:pt x="661" y="62"/>
                  </a:cubicBezTo>
                  <a:cubicBezTo>
                    <a:pt x="860" y="0"/>
                    <a:pt x="1032" y="28"/>
                    <a:pt x="1176" y="117"/>
                  </a:cubicBezTo>
                  <a:cubicBezTo>
                    <a:pt x="1320" y="199"/>
                    <a:pt x="1430" y="316"/>
                    <a:pt x="1520" y="516"/>
                  </a:cubicBezTo>
                  <a:cubicBezTo>
                    <a:pt x="1575" y="543"/>
                    <a:pt x="1602" y="543"/>
                    <a:pt x="1637" y="578"/>
                  </a:cubicBezTo>
                  <a:cubicBezTo>
                    <a:pt x="1747" y="715"/>
                    <a:pt x="1664" y="887"/>
                    <a:pt x="1575" y="949"/>
                  </a:cubicBezTo>
                  <a:close/>
                </a:path>
              </a:pathLst>
            </a:cu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31" name="Google Shape;791;p47">
              <a:extLst>
                <a:ext uri="{FF2B5EF4-FFF2-40B4-BE49-F238E27FC236}">
                  <a16:creationId xmlns:a16="http://schemas.microsoft.com/office/drawing/2014/main" id="{87EFE573-766C-5C37-8FD2-720A725B2F1F}"/>
                </a:ext>
              </a:extLst>
            </p:cNvPr>
            <p:cNvSpPr/>
            <p:nvPr/>
          </p:nvSpPr>
          <p:spPr>
            <a:xfrm>
              <a:off x="1755889" y="1879229"/>
              <a:ext cx="43253" cy="46393"/>
            </a:xfrm>
            <a:custGeom>
              <a:avLst/>
              <a:gdLst/>
              <a:ahLst/>
              <a:cxnLst/>
              <a:rect l="l" t="t" r="r" b="b"/>
              <a:pathLst>
                <a:path w="372" h="399" extrusionOk="0">
                  <a:moveTo>
                    <a:pt x="0" y="261"/>
                  </a:moveTo>
                  <a:lnTo>
                    <a:pt x="200" y="399"/>
                  </a:lnTo>
                  <a:cubicBezTo>
                    <a:pt x="371" y="227"/>
                    <a:pt x="261" y="0"/>
                    <a:pt x="261" y="0"/>
                  </a:cubicBezTo>
                  <a:cubicBezTo>
                    <a:pt x="261" y="0"/>
                    <a:pt x="172" y="145"/>
                    <a:pt x="0" y="261"/>
                  </a:cubicBezTo>
                  <a:close/>
                </a:path>
              </a:pathLst>
            </a:cu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sp>
          <p:nvSpPr>
            <p:cNvPr id="32" name="Google Shape;792;p47">
              <a:extLst>
                <a:ext uri="{FF2B5EF4-FFF2-40B4-BE49-F238E27FC236}">
                  <a16:creationId xmlns:a16="http://schemas.microsoft.com/office/drawing/2014/main" id="{711C3AB8-EA60-4C5D-B4BF-38710B6AD334}"/>
                </a:ext>
              </a:extLst>
            </p:cNvPr>
            <p:cNvSpPr/>
            <p:nvPr/>
          </p:nvSpPr>
          <p:spPr>
            <a:xfrm>
              <a:off x="1606479" y="1662613"/>
              <a:ext cx="269403" cy="207081"/>
            </a:xfrm>
            <a:custGeom>
              <a:avLst/>
              <a:gdLst/>
              <a:ahLst/>
              <a:cxnLst/>
              <a:rect l="l" t="t" r="r" b="b"/>
              <a:pathLst>
                <a:path w="2317" h="1781" extrusionOk="0">
                  <a:moveTo>
                    <a:pt x="770" y="406"/>
                  </a:moveTo>
                  <a:cubicBezTo>
                    <a:pt x="770" y="289"/>
                    <a:pt x="742" y="145"/>
                    <a:pt x="887" y="90"/>
                  </a:cubicBezTo>
                  <a:cubicBezTo>
                    <a:pt x="1058" y="1"/>
                    <a:pt x="1258" y="145"/>
                    <a:pt x="1347" y="317"/>
                  </a:cubicBezTo>
                  <a:cubicBezTo>
                    <a:pt x="1430" y="200"/>
                    <a:pt x="1629" y="145"/>
                    <a:pt x="1746" y="262"/>
                  </a:cubicBezTo>
                  <a:cubicBezTo>
                    <a:pt x="1890" y="406"/>
                    <a:pt x="1863" y="606"/>
                    <a:pt x="1801" y="750"/>
                  </a:cubicBezTo>
                  <a:cubicBezTo>
                    <a:pt x="1890" y="750"/>
                    <a:pt x="1945" y="750"/>
                    <a:pt x="2000" y="777"/>
                  </a:cubicBezTo>
                  <a:cubicBezTo>
                    <a:pt x="2089" y="805"/>
                    <a:pt x="2206" y="832"/>
                    <a:pt x="2261" y="949"/>
                  </a:cubicBezTo>
                  <a:cubicBezTo>
                    <a:pt x="2316" y="1094"/>
                    <a:pt x="2234" y="1231"/>
                    <a:pt x="2089" y="1293"/>
                  </a:cubicBezTo>
                  <a:cubicBezTo>
                    <a:pt x="2172" y="1403"/>
                    <a:pt x="2289" y="1575"/>
                    <a:pt x="2206" y="1691"/>
                  </a:cubicBezTo>
                  <a:cubicBezTo>
                    <a:pt x="2172" y="1781"/>
                    <a:pt x="2062" y="1781"/>
                    <a:pt x="1973" y="1746"/>
                  </a:cubicBezTo>
                  <a:cubicBezTo>
                    <a:pt x="1918" y="1691"/>
                    <a:pt x="1828" y="1609"/>
                    <a:pt x="1801" y="1465"/>
                  </a:cubicBezTo>
                  <a:cubicBezTo>
                    <a:pt x="1890" y="1403"/>
                    <a:pt x="1945" y="1231"/>
                    <a:pt x="1890" y="1121"/>
                  </a:cubicBezTo>
                  <a:cubicBezTo>
                    <a:pt x="1746" y="949"/>
                    <a:pt x="1519" y="1121"/>
                    <a:pt x="1485" y="1203"/>
                  </a:cubicBezTo>
                  <a:cubicBezTo>
                    <a:pt x="1402" y="1203"/>
                    <a:pt x="1347" y="1148"/>
                    <a:pt x="1313" y="1032"/>
                  </a:cubicBezTo>
                  <a:cubicBezTo>
                    <a:pt x="1285" y="1094"/>
                    <a:pt x="1203" y="1148"/>
                    <a:pt x="1113" y="1176"/>
                  </a:cubicBezTo>
                  <a:cubicBezTo>
                    <a:pt x="1058" y="1203"/>
                    <a:pt x="969" y="1203"/>
                    <a:pt x="914" y="1176"/>
                  </a:cubicBezTo>
                  <a:cubicBezTo>
                    <a:pt x="797" y="1148"/>
                    <a:pt x="687" y="1032"/>
                    <a:pt x="625" y="887"/>
                  </a:cubicBezTo>
                  <a:cubicBezTo>
                    <a:pt x="625" y="977"/>
                    <a:pt x="625" y="1148"/>
                    <a:pt x="426" y="1231"/>
                  </a:cubicBezTo>
                  <a:cubicBezTo>
                    <a:pt x="282" y="1320"/>
                    <a:pt x="144" y="1293"/>
                    <a:pt x="83" y="1176"/>
                  </a:cubicBezTo>
                  <a:cubicBezTo>
                    <a:pt x="0" y="1059"/>
                    <a:pt x="83" y="832"/>
                    <a:pt x="344" y="805"/>
                  </a:cubicBezTo>
                  <a:cubicBezTo>
                    <a:pt x="316" y="777"/>
                    <a:pt x="282" y="750"/>
                    <a:pt x="282" y="750"/>
                  </a:cubicBezTo>
                  <a:cubicBezTo>
                    <a:pt x="227" y="688"/>
                    <a:pt x="144" y="633"/>
                    <a:pt x="110" y="544"/>
                  </a:cubicBezTo>
                  <a:cubicBezTo>
                    <a:pt x="55" y="434"/>
                    <a:pt x="110" y="262"/>
                    <a:pt x="227" y="200"/>
                  </a:cubicBezTo>
                  <a:cubicBezTo>
                    <a:pt x="426" y="118"/>
                    <a:pt x="625" y="289"/>
                    <a:pt x="770" y="406"/>
                  </a:cubicBezTo>
                  <a:close/>
                </a:path>
              </a:pathLst>
            </a:cu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TM Avo" panose="02040603050506020204" pitchFamily="18"/>
              </a:endParaRPr>
            </a:p>
          </p:txBody>
        </p:sp>
      </p:grpSp>
      <p:cxnSp>
        <p:nvCxnSpPr>
          <p:cNvPr id="66" name="Google Shape;797;p47">
            <a:extLst>
              <a:ext uri="{FF2B5EF4-FFF2-40B4-BE49-F238E27FC236}">
                <a16:creationId xmlns:a16="http://schemas.microsoft.com/office/drawing/2014/main" id="{7F54F7C0-9898-033E-7634-7E100358E995}"/>
              </a:ext>
            </a:extLst>
          </p:cNvPr>
          <p:cNvCxnSpPr>
            <a:cxnSpLocks/>
          </p:cNvCxnSpPr>
          <p:nvPr/>
        </p:nvCxnSpPr>
        <p:spPr>
          <a:xfrm>
            <a:off x="3589545" y="3164333"/>
            <a:ext cx="464778" cy="456592"/>
          </a:xfrm>
          <a:prstGeom prst="curvedConnector3">
            <a:avLst>
              <a:gd name="adj1" fmla="val 50000"/>
            </a:avLst>
          </a:prstGeom>
          <a:noFill/>
          <a:ln w="19050" cap="flat" cmpd="sng">
            <a:solidFill>
              <a:schemeClr val="accent2"/>
            </a:solidFill>
            <a:prstDash val="solid"/>
            <a:round/>
            <a:headEnd type="oval" w="med" len="med"/>
            <a:tailEnd type="oval" w="med" len="med"/>
          </a:ln>
        </p:spPr>
      </p:cxnSp>
      <p:cxnSp>
        <p:nvCxnSpPr>
          <p:cNvPr id="67" name="Google Shape;798;p47">
            <a:extLst>
              <a:ext uri="{FF2B5EF4-FFF2-40B4-BE49-F238E27FC236}">
                <a16:creationId xmlns:a16="http://schemas.microsoft.com/office/drawing/2014/main" id="{C17CFA5D-D984-BF6B-BAF6-59D3C4BFD1DE}"/>
              </a:ext>
            </a:extLst>
          </p:cNvPr>
          <p:cNvCxnSpPr>
            <a:cxnSpLocks/>
          </p:cNvCxnSpPr>
          <p:nvPr/>
        </p:nvCxnSpPr>
        <p:spPr>
          <a:xfrm rot="10800000" flipV="1">
            <a:off x="7417501" y="2817098"/>
            <a:ext cx="568369" cy="221851"/>
          </a:xfrm>
          <a:prstGeom prst="curvedConnector3">
            <a:avLst>
              <a:gd name="adj1" fmla="val 50000"/>
            </a:avLst>
          </a:prstGeom>
          <a:noFill/>
          <a:ln w="19050" cap="flat" cmpd="sng">
            <a:solidFill>
              <a:schemeClr val="accent2"/>
            </a:solidFill>
            <a:prstDash val="solid"/>
            <a:round/>
            <a:headEnd type="oval" w="med" len="med"/>
            <a:tailEnd type="oval" w="med" len="med"/>
          </a:ln>
        </p:spPr>
      </p:cxnSp>
      <p:cxnSp>
        <p:nvCxnSpPr>
          <p:cNvPr id="68" name="Google Shape;800;p47">
            <a:extLst>
              <a:ext uri="{FF2B5EF4-FFF2-40B4-BE49-F238E27FC236}">
                <a16:creationId xmlns:a16="http://schemas.microsoft.com/office/drawing/2014/main" id="{E8BCA9EB-8082-344E-A06C-A67B96E75E07}"/>
              </a:ext>
            </a:extLst>
          </p:cNvPr>
          <p:cNvCxnSpPr>
            <a:cxnSpLocks/>
          </p:cNvCxnSpPr>
          <p:nvPr/>
        </p:nvCxnSpPr>
        <p:spPr>
          <a:xfrm rot="10800000" flipH="1">
            <a:off x="3917510" y="4393950"/>
            <a:ext cx="718200" cy="870300"/>
          </a:xfrm>
          <a:prstGeom prst="curvedConnector2">
            <a:avLst/>
          </a:prstGeom>
          <a:noFill/>
          <a:ln w="19050" cap="flat" cmpd="sng">
            <a:solidFill>
              <a:schemeClr val="accent2"/>
            </a:solidFill>
            <a:prstDash val="solid"/>
            <a:round/>
            <a:headEnd type="oval" w="med" len="med"/>
            <a:tailEnd type="oval" w="med" len="med"/>
          </a:ln>
        </p:spPr>
      </p:cxnSp>
      <p:sp>
        <p:nvSpPr>
          <p:cNvPr id="69" name="TextBox 68">
            <a:extLst>
              <a:ext uri="{FF2B5EF4-FFF2-40B4-BE49-F238E27FC236}">
                <a16:creationId xmlns:a16="http://schemas.microsoft.com/office/drawing/2014/main" id="{38BAE3AA-0AC8-31C4-89DD-2DBB10F369D4}"/>
              </a:ext>
            </a:extLst>
          </p:cNvPr>
          <p:cNvSpPr txBox="1"/>
          <p:nvPr/>
        </p:nvSpPr>
        <p:spPr>
          <a:xfrm>
            <a:off x="8270307" y="1982321"/>
            <a:ext cx="2895553" cy="3343223"/>
          </a:xfrm>
          <a:prstGeom prst="rect">
            <a:avLst/>
          </a:prstGeom>
          <a:noFill/>
        </p:spPr>
        <p:txBody>
          <a:bodyPr wrap="square">
            <a:spAutoFit/>
          </a:bodyPr>
          <a:lstStyle/>
          <a:p>
            <a:pPr algn="ctr">
              <a:lnSpc>
                <a:spcPct val="150000"/>
              </a:lnSpc>
              <a:spcBef>
                <a:spcPts val="100"/>
              </a:spcBef>
              <a:spcAft>
                <a:spcPts val="100"/>
              </a:spcAft>
            </a:pPr>
            <a:r>
              <a:rPr lang="en-US" sz="2400" dirty="0" err="1">
                <a:solidFill>
                  <a:srgbClr val="000000"/>
                </a:solidFill>
                <a:effectLst/>
                <a:latin typeface="UTM Avo" panose="02040603050506020204" pitchFamily="18"/>
                <a:ea typeface="Times New Roman" panose="02020603050405020304" pitchFamily="18" charset="0"/>
              </a:rPr>
              <a:t>Đọc</a:t>
            </a:r>
            <a:r>
              <a:rPr lang="en-US" sz="2400" dirty="0">
                <a:solidFill>
                  <a:srgbClr val="000000"/>
                </a:solidFill>
                <a:effectLst/>
                <a:latin typeface="UTM Avo" panose="02040603050506020204" pitchFamily="18"/>
                <a:ea typeface="Times New Roman" panose="02020603050405020304" pitchFamily="18" charset="0"/>
              </a:rPr>
              <a:t> </a:t>
            </a:r>
            <a:r>
              <a:rPr lang="en-US" sz="2400" dirty="0" err="1">
                <a:solidFill>
                  <a:srgbClr val="000000"/>
                </a:solidFill>
                <a:effectLst/>
                <a:latin typeface="UTM Avo" panose="02040603050506020204" pitchFamily="18"/>
                <a:ea typeface="Times New Roman" panose="02020603050405020304" pitchFamily="18" charset="0"/>
              </a:rPr>
              <a:t>và</a:t>
            </a:r>
            <a:r>
              <a:rPr lang="en-US" sz="2400" dirty="0">
                <a:solidFill>
                  <a:srgbClr val="000000"/>
                </a:solidFill>
                <a:effectLst/>
                <a:latin typeface="UTM Avo" panose="02040603050506020204" pitchFamily="18"/>
                <a:ea typeface="Times New Roman" panose="02020603050405020304" pitchFamily="18" charset="0"/>
              </a:rPr>
              <a:t> </a:t>
            </a:r>
            <a:r>
              <a:rPr lang="en-US" sz="2400" dirty="0" err="1">
                <a:solidFill>
                  <a:srgbClr val="000000"/>
                </a:solidFill>
                <a:effectLst/>
                <a:latin typeface="UTM Avo" panose="02040603050506020204" pitchFamily="18"/>
                <a:ea typeface="Times New Roman" panose="02020603050405020304" pitchFamily="18" charset="0"/>
              </a:rPr>
              <a:t>tìm</a:t>
            </a:r>
            <a:r>
              <a:rPr lang="en-US" sz="2400" dirty="0">
                <a:solidFill>
                  <a:srgbClr val="000000"/>
                </a:solidFill>
                <a:effectLst/>
                <a:latin typeface="UTM Avo" panose="02040603050506020204" pitchFamily="18"/>
                <a:ea typeface="Times New Roman" panose="02020603050405020304" pitchFamily="18" charset="0"/>
              </a:rPr>
              <a:t> </a:t>
            </a:r>
            <a:r>
              <a:rPr lang="en-US" sz="2400" dirty="0" err="1">
                <a:solidFill>
                  <a:srgbClr val="000000"/>
                </a:solidFill>
                <a:effectLst/>
                <a:latin typeface="UTM Avo" panose="02040603050506020204" pitchFamily="18"/>
                <a:ea typeface="Times New Roman" panose="02020603050405020304" pitchFamily="18" charset="0"/>
              </a:rPr>
              <a:t>hiểu</a:t>
            </a:r>
            <a:r>
              <a:rPr lang="en-US" sz="2400" dirty="0">
                <a:solidFill>
                  <a:srgbClr val="000000"/>
                </a:solidFill>
                <a:effectLst/>
                <a:latin typeface="UTM Avo" panose="02040603050506020204" pitchFamily="18"/>
                <a:ea typeface="Times New Roman" panose="02020603050405020304" pitchFamily="18" charset="0"/>
              </a:rPr>
              <a:t> </a:t>
            </a:r>
            <a:r>
              <a:rPr lang="en-US" sz="2400" dirty="0" err="1">
                <a:solidFill>
                  <a:srgbClr val="000000"/>
                </a:solidFill>
                <a:effectLst/>
                <a:latin typeface="UTM Avo" panose="02040603050506020204" pitchFamily="18"/>
                <a:ea typeface="Times New Roman" panose="02020603050405020304" pitchFamily="18" charset="0"/>
              </a:rPr>
              <a:t>trước</a:t>
            </a:r>
            <a:r>
              <a:rPr lang="en-US" sz="2400" dirty="0">
                <a:solidFill>
                  <a:srgbClr val="000000"/>
                </a:solidFill>
                <a:effectLst/>
                <a:latin typeface="UTM Avo" panose="02040603050506020204" pitchFamily="18"/>
                <a:ea typeface="Times New Roman" panose="02020603050405020304" pitchFamily="18" charset="0"/>
              </a:rPr>
              <a:t> </a:t>
            </a:r>
            <a:r>
              <a:rPr lang="en-US" sz="2400" dirty="0" err="1">
                <a:solidFill>
                  <a:srgbClr val="000000"/>
                </a:solidFill>
                <a:effectLst/>
                <a:latin typeface="UTM Avo" panose="02040603050506020204" pitchFamily="18"/>
                <a:ea typeface="Times New Roman" panose="02020603050405020304" pitchFamily="18" charset="0"/>
              </a:rPr>
              <a:t>nội</a:t>
            </a:r>
            <a:r>
              <a:rPr lang="en-US" sz="2400" dirty="0">
                <a:solidFill>
                  <a:srgbClr val="000000"/>
                </a:solidFill>
                <a:effectLst/>
                <a:latin typeface="UTM Avo" panose="02040603050506020204" pitchFamily="18"/>
                <a:ea typeface="Times New Roman" panose="02020603050405020304" pitchFamily="18" charset="0"/>
              </a:rPr>
              <a:t> dung </a:t>
            </a:r>
            <a:r>
              <a:rPr lang="en-US" sz="2400" b="1" dirty="0" err="1">
                <a:solidFill>
                  <a:srgbClr val="000000"/>
                </a:solidFill>
                <a:effectLst/>
                <a:latin typeface="UTM Avo" panose="02040603050506020204" pitchFamily="18"/>
                <a:ea typeface="Times New Roman" panose="02020603050405020304" pitchFamily="18" charset="0"/>
              </a:rPr>
              <a:t>Hoạt</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động</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giáo</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dục</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theo</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chủ</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đề</a:t>
            </a:r>
            <a:r>
              <a:rPr lang="en-US" sz="2400" b="1" dirty="0">
                <a:solidFill>
                  <a:srgbClr val="000000"/>
                </a:solidFill>
                <a:effectLst/>
                <a:latin typeface="UTM Avo" panose="02040603050506020204" pitchFamily="18"/>
                <a:ea typeface="Times New Roman" panose="02020603050405020304" pitchFamily="18" charset="0"/>
              </a:rPr>
              <a:t> - </a:t>
            </a:r>
            <a:r>
              <a:rPr lang="en-US" sz="2400" b="1" dirty="0" err="1">
                <a:solidFill>
                  <a:srgbClr val="000000"/>
                </a:solidFill>
                <a:effectLst/>
                <a:latin typeface="UTM Avo" panose="02040603050506020204" pitchFamily="18"/>
                <a:ea typeface="Times New Roman" panose="02020603050405020304" pitchFamily="18" charset="0"/>
              </a:rPr>
              <a:t>Kế</a:t>
            </a:r>
            <a:r>
              <a:rPr lang="vi-VN" sz="2400" b="1" dirty="0">
                <a:solidFill>
                  <a:srgbClr val="000000"/>
                </a:solidFill>
                <a:effectLst/>
                <a:latin typeface="UTM Avo" panose="02040603050506020204" pitchFamily="18"/>
                <a:ea typeface="Times New Roman" panose="02020603050405020304" pitchFamily="18" charset="0"/>
              </a:rPr>
              <a:t> hoạch kinh doanh của em.</a:t>
            </a:r>
            <a:endParaRPr lang="en-US" sz="2400" dirty="0">
              <a:effectLst/>
              <a:latin typeface="UTM Avo" panose="02040603050506020204" pitchFamily="18"/>
              <a:ea typeface="Calibri" panose="020F0502020204030204" pitchFamily="34" charset="0"/>
            </a:endParaRPr>
          </a:p>
        </p:txBody>
      </p:sp>
      <p:sp>
        <p:nvSpPr>
          <p:cNvPr id="70" name="TextBox 69">
            <a:extLst>
              <a:ext uri="{FF2B5EF4-FFF2-40B4-BE49-F238E27FC236}">
                <a16:creationId xmlns:a16="http://schemas.microsoft.com/office/drawing/2014/main" id="{E18D0E23-4617-1937-5BD6-F56BB931213F}"/>
              </a:ext>
            </a:extLst>
          </p:cNvPr>
          <p:cNvSpPr txBox="1"/>
          <p:nvPr/>
        </p:nvSpPr>
        <p:spPr>
          <a:xfrm>
            <a:off x="1292429" y="2128461"/>
            <a:ext cx="2140876" cy="1121846"/>
          </a:xfrm>
          <a:prstGeom prst="rect">
            <a:avLst/>
          </a:prstGeom>
          <a:noFill/>
        </p:spPr>
        <p:txBody>
          <a:bodyPr wrap="square">
            <a:spAutoFit/>
          </a:bodyPr>
          <a:lstStyle/>
          <a:p>
            <a:pPr algn="ctr">
              <a:lnSpc>
                <a:spcPct val="150000"/>
              </a:lnSpc>
            </a:pPr>
            <a:r>
              <a:rPr kumimoji="0" lang="en-US" sz="2400" b="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a:sym typeface="Arial"/>
              </a:rPr>
              <a:t>Ôn</a:t>
            </a:r>
            <a:r>
              <a:rPr kumimoji="0" lang="en-US" sz="2400" b="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a:sym typeface="Arial"/>
              </a:rPr>
              <a:t> </a:t>
            </a:r>
            <a:r>
              <a:rPr kumimoji="0" lang="en-US" sz="2400" b="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a:sym typeface="Arial"/>
              </a:rPr>
              <a:t>lại</a:t>
            </a:r>
            <a:r>
              <a:rPr kumimoji="0" lang="en-US" sz="2400" b="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a:sym typeface="Arial"/>
              </a:rPr>
              <a:t> </a:t>
            </a:r>
            <a:r>
              <a:rPr kumimoji="0" lang="en-US" sz="2400" b="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a:sym typeface="Arial"/>
              </a:rPr>
              <a:t>kiến</a:t>
            </a:r>
            <a:r>
              <a:rPr kumimoji="0" lang="en-US" sz="2400" b="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a:sym typeface="Arial"/>
              </a:rPr>
              <a:t> </a:t>
            </a:r>
            <a:r>
              <a:rPr kumimoji="0" lang="en-US" sz="2400" b="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a:sym typeface="Arial"/>
              </a:rPr>
              <a:t>thức</a:t>
            </a:r>
            <a:r>
              <a:rPr kumimoji="0" lang="en-US" sz="2400" b="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a:sym typeface="Arial"/>
              </a:rPr>
              <a:t> </a:t>
            </a:r>
            <a:r>
              <a:rPr kumimoji="0" lang="en-US" sz="2400" b="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a:sym typeface="Arial"/>
              </a:rPr>
              <a:t>đã</a:t>
            </a:r>
            <a:r>
              <a:rPr kumimoji="0" lang="en-US" sz="2400" b="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a:sym typeface="Arial"/>
              </a:rPr>
              <a:t> </a:t>
            </a:r>
            <a:r>
              <a:rPr kumimoji="0" lang="en-US" sz="2400" b="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a:sym typeface="Arial"/>
              </a:rPr>
              <a:t>học</a:t>
            </a:r>
            <a:endParaRPr lang="en-US" sz="2400" dirty="0">
              <a:latin typeface="UTM Avo" panose="02040603050506020204" pitchFamily="18"/>
            </a:endParaRPr>
          </a:p>
        </p:txBody>
      </p:sp>
      <p:sp>
        <p:nvSpPr>
          <p:cNvPr id="71" name="TextBox 70">
            <a:extLst>
              <a:ext uri="{FF2B5EF4-FFF2-40B4-BE49-F238E27FC236}">
                <a16:creationId xmlns:a16="http://schemas.microsoft.com/office/drawing/2014/main" id="{FC7D84BE-3B30-BB5D-8BD1-F8462836CF55}"/>
              </a:ext>
            </a:extLst>
          </p:cNvPr>
          <p:cNvSpPr txBox="1"/>
          <p:nvPr/>
        </p:nvSpPr>
        <p:spPr>
          <a:xfrm>
            <a:off x="1179247" y="3813724"/>
            <a:ext cx="2536719" cy="2229841"/>
          </a:xfrm>
          <a:prstGeom prst="rect">
            <a:avLst/>
          </a:prstGeom>
          <a:noFill/>
        </p:spPr>
        <p:txBody>
          <a:bodyPr wrap="square">
            <a:spAutoFit/>
          </a:bodyPr>
          <a:lstStyle/>
          <a:p>
            <a:pPr marL="0" marR="0" lvl="0" indent="0" algn="ctr" defTabSz="914400" rtl="0" eaLnBrk="1" fontAlgn="auto" latinLnBrk="0" hangingPunct="1">
              <a:lnSpc>
                <a:spcPct val="150000"/>
              </a:lnSpc>
              <a:spcBef>
                <a:spcPts val="100"/>
              </a:spcBef>
              <a:spcAft>
                <a:spcPts val="100"/>
              </a:spcAft>
              <a:buClr>
                <a:srgbClr val="000000"/>
              </a:buClr>
              <a:buSzTx/>
              <a:buFont typeface="Arial"/>
              <a:buNone/>
              <a:tabLst/>
              <a:defRPr/>
            </a:pPr>
            <a:r>
              <a:rPr kumimoji="0" lang="en-US" sz="2400" b="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a:sym typeface="Arial"/>
              </a:rPr>
              <a:t>Hoàn</a:t>
            </a:r>
            <a:r>
              <a:rPr kumimoji="0" lang="en-US" sz="2400" b="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a:sym typeface="Arial"/>
              </a:rPr>
              <a:t> </a:t>
            </a:r>
            <a:r>
              <a:rPr kumimoji="0" lang="en-US" sz="2400" b="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a:sym typeface="Arial"/>
              </a:rPr>
              <a:t>thành</a:t>
            </a:r>
            <a:r>
              <a:rPr kumimoji="0" lang="en-US" sz="2400" b="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a:sym typeface="Arial"/>
              </a:rPr>
              <a:t> </a:t>
            </a:r>
            <a:r>
              <a:rPr kumimoji="0" lang="en-US" sz="2400" b="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a:sym typeface="Arial"/>
              </a:rPr>
              <a:t>nhiệm</a:t>
            </a:r>
            <a:r>
              <a:rPr kumimoji="0" lang="en-US" sz="2400" b="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a:sym typeface="Arial"/>
              </a:rPr>
              <a:t> </a:t>
            </a:r>
            <a:r>
              <a:rPr kumimoji="0" lang="en-US" sz="2400" b="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a:sym typeface="Arial"/>
              </a:rPr>
              <a:t>vụ</a:t>
            </a:r>
            <a:r>
              <a:rPr kumimoji="0" lang="en-US" sz="2400" b="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a:sym typeface="Arial"/>
              </a:rPr>
              <a:t> </a:t>
            </a:r>
            <a:r>
              <a:rPr kumimoji="0" lang="en-US" sz="2400" b="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a:sym typeface="Arial"/>
              </a:rPr>
              <a:t>được</a:t>
            </a:r>
            <a:r>
              <a:rPr kumimoji="0" lang="en-US" sz="2400" b="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a:sym typeface="Arial"/>
              </a:rPr>
              <a:t> </a:t>
            </a:r>
            <a:r>
              <a:rPr kumimoji="0" lang="en-US" sz="2400" b="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a:sym typeface="Arial"/>
              </a:rPr>
              <a:t>giao</a:t>
            </a:r>
            <a:r>
              <a:rPr kumimoji="0" lang="en-US" sz="2400" b="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a:sym typeface="Arial"/>
              </a:rPr>
              <a:t> ở </a:t>
            </a:r>
            <a:r>
              <a:rPr kumimoji="0" lang="en-US" sz="2400" b="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a:sym typeface="Arial"/>
              </a:rPr>
              <a:t>phần</a:t>
            </a:r>
            <a:r>
              <a:rPr kumimoji="0" lang="en-US" sz="2400" b="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a:sym typeface="Arial"/>
              </a:rPr>
              <a:t> </a:t>
            </a:r>
            <a:r>
              <a:rPr kumimoji="0" lang="en-US" sz="2400" b="1"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a:sym typeface="Arial"/>
              </a:rPr>
              <a:t>Vận</a:t>
            </a:r>
            <a:r>
              <a:rPr kumimoji="0" lang="en-US" sz="2400" b="1"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a:sym typeface="Arial"/>
              </a:rPr>
              <a:t> </a:t>
            </a:r>
            <a:r>
              <a:rPr kumimoji="0" lang="en-US" sz="2400" b="1"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a:sym typeface="Arial"/>
              </a:rPr>
              <a:t>dụng</a:t>
            </a:r>
            <a:r>
              <a:rPr kumimoji="0" lang="en-US" sz="2400" b="1"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a:sym typeface="Arial"/>
              </a:rPr>
              <a:t>.</a:t>
            </a:r>
            <a:endParaRPr kumimoji="0" lang="en-US" sz="2400" b="1" u="none" strike="noStrike" kern="0" cap="none" spc="0" normalizeH="0" baseline="0" noProof="0" dirty="0">
              <a:ln>
                <a:noFill/>
              </a:ln>
              <a:solidFill>
                <a:srgbClr val="000000"/>
              </a:solidFill>
              <a:effectLst/>
              <a:uLnTx/>
              <a:uFillTx/>
              <a:latin typeface="UTM Avo" panose="02040603050506020204" pitchFamily="18"/>
              <a:ea typeface="Calibri" panose="020F0502020204030204" pitchFamily="34" charset="0"/>
              <a:cs typeface="Arial"/>
              <a:sym typeface="Arial"/>
            </a:endParaRPr>
          </a:p>
        </p:txBody>
      </p:sp>
    </p:spTree>
    <p:extLst>
      <p:ext uri="{BB962C8B-B14F-4D97-AF65-F5344CB8AC3E}">
        <p14:creationId xmlns:p14="http://schemas.microsoft.com/office/powerpoint/2010/main" val="3492540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ircle(ou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randombar(horizontal)">
                                      <p:cBhvr>
                                        <p:cTn id="12" dur="500"/>
                                        <p:tgtEl>
                                          <p:spTgt spid="66"/>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70"/>
                                        </p:tgtEl>
                                        <p:attrNameLst>
                                          <p:attrName>style.visibility</p:attrName>
                                        </p:attrNameLst>
                                      </p:cBhvr>
                                      <p:to>
                                        <p:strVal val="visible"/>
                                      </p:to>
                                    </p:set>
                                    <p:animEffect transition="in" filter="randombar(horizontal)">
                                      <p:cBhvr>
                                        <p:cTn id="15" dur="500"/>
                                        <p:tgtEl>
                                          <p:spTgt spid="70"/>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71"/>
                                        </p:tgtEl>
                                        <p:attrNameLst>
                                          <p:attrName>style.visibility</p:attrName>
                                        </p:attrNameLst>
                                      </p:cBhvr>
                                      <p:to>
                                        <p:strVal val="visible"/>
                                      </p:to>
                                    </p:set>
                                    <p:animEffect transition="in" filter="randombar(horizontal)">
                                      <p:cBhvr>
                                        <p:cTn id="20" dur="500"/>
                                        <p:tgtEl>
                                          <p:spTgt spid="71"/>
                                        </p:tgtEl>
                                      </p:cBhvr>
                                    </p:animEffect>
                                  </p:childTnLst>
                                </p:cTn>
                              </p:par>
                              <p:par>
                                <p:cTn id="21" presetID="14" presetClass="entr" presetSubtype="10" fill="hold" nodeType="with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randombar(horizontal)">
                                      <p:cBhvr>
                                        <p:cTn id="23" dur="500"/>
                                        <p:tgtEl>
                                          <p:spTgt spid="68"/>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69"/>
                                        </p:tgtEl>
                                        <p:attrNameLst>
                                          <p:attrName>style.visibility</p:attrName>
                                        </p:attrNameLst>
                                      </p:cBhvr>
                                      <p:to>
                                        <p:strVal val="visible"/>
                                      </p:to>
                                    </p:set>
                                    <p:animEffect transition="in" filter="randombar(horizontal)">
                                      <p:cBhvr>
                                        <p:cTn id="28" dur="500"/>
                                        <p:tgtEl>
                                          <p:spTgt spid="69"/>
                                        </p:tgtEl>
                                      </p:cBhvr>
                                    </p:animEffect>
                                  </p:childTnLst>
                                </p:cTn>
                              </p:par>
                              <p:par>
                                <p:cTn id="29" presetID="14" presetClass="entr" presetSubtype="10" fill="hold" nodeType="withEffect">
                                  <p:stCondLst>
                                    <p:cond delay="0"/>
                                  </p:stCondLst>
                                  <p:childTnLst>
                                    <p:set>
                                      <p:cBhvr>
                                        <p:cTn id="30" dur="1" fill="hold">
                                          <p:stCondLst>
                                            <p:cond delay="0"/>
                                          </p:stCondLst>
                                        </p:cTn>
                                        <p:tgtEl>
                                          <p:spTgt spid="67"/>
                                        </p:tgtEl>
                                        <p:attrNameLst>
                                          <p:attrName>style.visibility</p:attrName>
                                        </p:attrNameLst>
                                      </p:cBhvr>
                                      <p:to>
                                        <p:strVal val="visible"/>
                                      </p:to>
                                    </p:set>
                                    <p:animEffect transition="in" filter="randombar(horizontal)">
                                      <p:cBhvr>
                                        <p:cTn id="31"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2501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0366F94-5AEA-D990-5091-5E30498FEB03}"/>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3C1FC82-E8E4-A9A2-EF38-335CE804ADB1}"/>
              </a:ext>
            </a:extLst>
          </p:cNvPr>
          <p:cNvSpPr txBox="1"/>
          <p:nvPr/>
        </p:nvSpPr>
        <p:spPr>
          <a:xfrm>
            <a:off x="462105" y="912740"/>
            <a:ext cx="11367083" cy="950325"/>
          </a:xfrm>
          <a:prstGeom prst="rect">
            <a:avLst/>
          </a:prstGeom>
          <a:noFill/>
        </p:spPr>
        <p:txBody>
          <a:bodyPr wrap="square" rtlCol="0">
            <a:spAutoFit/>
          </a:bodyPr>
          <a:lstStyle/>
          <a:p>
            <a:pPr algn="ctr">
              <a:lnSpc>
                <a:spcPct val="150000"/>
              </a:lnSpc>
            </a:pPr>
            <a:r>
              <a:rPr lang="en-US" sz="2000" b="1" dirty="0">
                <a:solidFill>
                  <a:schemeClr val="accent2">
                    <a:lumMod val="50000"/>
                  </a:schemeClr>
                </a:solidFill>
                <a:latin typeface="UTM Avo" panose="02040603050506020204" pitchFamily="18" charset="0"/>
              </a:rPr>
              <a:t>Like </a:t>
            </a:r>
            <a:r>
              <a:rPr lang="en-US" sz="2000" b="1" dirty="0" err="1">
                <a:solidFill>
                  <a:schemeClr val="accent2">
                    <a:lumMod val="50000"/>
                  </a:schemeClr>
                </a:solidFill>
                <a:latin typeface="UTM Avo" panose="02040603050506020204" pitchFamily="18" charset="0"/>
              </a:rPr>
              <a:t>fanpage</a:t>
            </a:r>
            <a:r>
              <a:rPr lang="en-US" sz="2000" b="1" dirty="0">
                <a:solidFill>
                  <a:schemeClr val="accent2">
                    <a:lumMod val="50000"/>
                  </a:schemeClr>
                </a:solidFill>
                <a:latin typeface="UTM Avo" panose="02040603050506020204" pitchFamily="18" charset="0"/>
              </a:rPr>
              <a:t> Hoc10 - </a:t>
            </a:r>
            <a:r>
              <a:rPr lang="en-US" sz="2000" b="1" dirty="0" err="1">
                <a:solidFill>
                  <a:schemeClr val="accent2">
                    <a:lumMod val="50000"/>
                  </a:schemeClr>
                </a:solidFill>
                <a:latin typeface="UTM Avo" panose="02040603050506020204" pitchFamily="18" charset="0"/>
              </a:rPr>
              <a:t>Học</a:t>
            </a:r>
            <a:r>
              <a:rPr lang="en-US" sz="2000" b="1" dirty="0">
                <a:solidFill>
                  <a:schemeClr val="accent2">
                    <a:lumMod val="50000"/>
                  </a:schemeClr>
                </a:solidFill>
                <a:latin typeface="UTM Avo" panose="02040603050506020204" pitchFamily="18" charset="0"/>
              </a:rPr>
              <a:t> 1 </a:t>
            </a:r>
            <a:r>
              <a:rPr lang="en-US" sz="2000" b="1" dirty="0" err="1">
                <a:solidFill>
                  <a:schemeClr val="accent2">
                    <a:lumMod val="50000"/>
                  </a:schemeClr>
                </a:solidFill>
                <a:latin typeface="UTM Avo" panose="02040603050506020204" pitchFamily="18" charset="0"/>
              </a:rPr>
              <a:t>biết</a:t>
            </a:r>
            <a:r>
              <a:rPr lang="en-US" sz="2000" b="1" dirty="0">
                <a:solidFill>
                  <a:schemeClr val="accent2">
                    <a:lumMod val="50000"/>
                  </a:schemeClr>
                </a:solidFill>
                <a:latin typeface="UTM Avo" panose="02040603050506020204" pitchFamily="18" charset="0"/>
              </a:rPr>
              <a:t> 10 </a:t>
            </a:r>
            <a:r>
              <a:rPr lang="en-US" sz="2000" b="1" dirty="0" err="1">
                <a:solidFill>
                  <a:schemeClr val="accent2">
                    <a:lumMod val="50000"/>
                  </a:schemeClr>
                </a:solidFill>
                <a:latin typeface="UTM Avo" panose="02040603050506020204" pitchFamily="18" charset="0"/>
              </a:rPr>
              <a:t>để</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nhận</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thêm</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nhiều</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tài</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liệu</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giảng</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dạy</a:t>
            </a:r>
            <a:endParaRPr lang="en-US" sz="2000" b="1" dirty="0">
              <a:solidFill>
                <a:schemeClr val="accent2">
                  <a:lumMod val="50000"/>
                </a:schemeClr>
              </a:solidFill>
              <a:latin typeface="UTM Avo" panose="02040603050506020204" pitchFamily="18" charset="0"/>
            </a:endParaRPr>
          </a:p>
          <a:p>
            <a:pPr algn="ctr">
              <a:lnSpc>
                <a:spcPct val="150000"/>
              </a:lnSpc>
            </a:pPr>
            <a:r>
              <a:rPr lang="en-US" sz="2000" dirty="0" err="1">
                <a:solidFill>
                  <a:schemeClr val="accent2">
                    <a:lumMod val="50000"/>
                  </a:schemeClr>
                </a:solidFill>
                <a:latin typeface="UTM Avo" panose="02040603050506020204" pitchFamily="18" charset="0"/>
              </a:rPr>
              <a:t>theo</a:t>
            </a:r>
            <a:r>
              <a:rPr lang="en-US" sz="2000" dirty="0">
                <a:solidFill>
                  <a:schemeClr val="accent2">
                    <a:lumMod val="50000"/>
                  </a:schemeClr>
                </a:solidFill>
                <a:latin typeface="UTM Avo" panose="02040603050506020204" pitchFamily="18" charset="0"/>
              </a:rPr>
              <a:t> </a:t>
            </a:r>
            <a:r>
              <a:rPr lang="en-US" sz="2000" dirty="0" err="1">
                <a:solidFill>
                  <a:schemeClr val="accent2">
                    <a:lumMod val="50000"/>
                  </a:schemeClr>
                </a:solidFill>
                <a:latin typeface="UTM Avo" panose="02040603050506020204" pitchFamily="18" charset="0"/>
              </a:rPr>
              <a:t>đường</a:t>
            </a:r>
            <a:r>
              <a:rPr lang="en-US" sz="2000" dirty="0">
                <a:solidFill>
                  <a:schemeClr val="accent2">
                    <a:lumMod val="50000"/>
                  </a:schemeClr>
                </a:solidFill>
                <a:latin typeface="UTM Avo" panose="02040603050506020204" pitchFamily="18" charset="0"/>
              </a:rPr>
              <a:t> link:  </a:t>
            </a:r>
          </a:p>
        </p:txBody>
      </p:sp>
      <p:sp>
        <p:nvSpPr>
          <p:cNvPr id="4" name="Rectangle: Rounded Corners 3">
            <a:extLst>
              <a:ext uri="{FF2B5EF4-FFF2-40B4-BE49-F238E27FC236}">
                <a16:creationId xmlns:a16="http://schemas.microsoft.com/office/drawing/2014/main" id="{B29585E0-62D5-4288-38A1-73140C80B0A8}"/>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Hoc10 –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Học</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biết</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10</a:t>
            </a:r>
            <a:endParaRPr lang="en-US" sz="2400" b="1" u="sng" dirty="0">
              <a:solidFill>
                <a:srgbClr val="843C0C"/>
              </a:solidFill>
              <a:latin typeface="UTM Avo" panose="02040603050506020204" pitchFamily="18" charset="0"/>
            </a:endParaRPr>
          </a:p>
        </p:txBody>
      </p:sp>
      <p:sp>
        <p:nvSpPr>
          <p:cNvPr id="6" name="TextBox 5">
            <a:extLst>
              <a:ext uri="{FF2B5EF4-FFF2-40B4-BE49-F238E27FC236}">
                <a16:creationId xmlns:a16="http://schemas.microsoft.com/office/drawing/2014/main" id="{31C28C7B-7505-1A7D-9957-EFB0FA5422C0}"/>
              </a:ext>
            </a:extLst>
          </p:cNvPr>
          <p:cNvSpPr txBox="1"/>
          <p:nvPr/>
        </p:nvSpPr>
        <p:spPr>
          <a:xfrm>
            <a:off x="4011326" y="2381351"/>
            <a:ext cx="4321723" cy="488660"/>
          </a:xfrm>
          <a:prstGeom prst="rect">
            <a:avLst/>
          </a:prstGeom>
          <a:noFill/>
        </p:spPr>
        <p:txBody>
          <a:bodyPr wrap="square" rtlCol="0">
            <a:spAutoFit/>
          </a:bodyPr>
          <a:lstStyle/>
          <a:p>
            <a:pPr algn="ctr">
              <a:lnSpc>
                <a:spcPct val="150000"/>
              </a:lnSpc>
            </a:pPr>
            <a:r>
              <a:rPr lang="en-US" sz="2000">
                <a:solidFill>
                  <a:schemeClr val="accent2">
                    <a:lumMod val="50000"/>
                  </a:schemeClr>
                </a:solidFill>
                <a:latin typeface="UTM Avo" panose="02040603050506020204" pitchFamily="18" charset="0"/>
              </a:rPr>
              <a:t>Hoặc truy cập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78EE42AE-E38A-570A-B09E-B962204EB188}"/>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19A19F63-FE1D-2723-156C-31C27387F74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118470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repeatCount="indefinite" fill="hold" nodeType="withEffect">
                                  <p:stCondLst>
                                    <p:cond delay="0"/>
                                  </p:stCondLst>
                                  <p:childTnLst>
                                    <p:animClr clrSpc="rgb" dir="cw">
                                      <p:cBhvr>
                                        <p:cTn id="6" dur="1000" fill="hold"/>
                                        <p:tgtEl>
                                          <p:spTgt spid="4"/>
                                        </p:tgtEl>
                                        <p:attrNameLst>
                                          <p:attrName>fillcolor</p:attrName>
                                        </p:attrNameLst>
                                      </p:cBhvr>
                                      <p:to>
                                        <a:srgbClr val="C5E0B3"/>
                                      </p:to>
                                    </p:animClr>
                                    <p:set>
                                      <p:cBhvr>
                                        <p:cTn id="7" dur="1000" fill="hold"/>
                                        <p:tgtEl>
                                          <p:spTgt spid="4"/>
                                        </p:tgtEl>
                                        <p:attrNameLst>
                                          <p:attrName>fill.type</p:attrName>
                                        </p:attrNameLst>
                                      </p:cBhvr>
                                      <p:to>
                                        <p:strVal val="solid"/>
                                      </p:to>
                                    </p:set>
                                    <p:set>
                                      <p:cBhvr>
                                        <p:cTn id="8" dur="1000" fill="hold"/>
                                        <p:tgtEl>
                                          <p:spTgt spid="4"/>
                                        </p:tgtEl>
                                        <p:attrNameLst>
                                          <p:attrName>fill.on</p:attrName>
                                        </p:attrNameLst>
                                      </p:cBhvr>
                                      <p:to>
                                        <p:strVal val="true"/>
                                      </p:to>
                                    </p:set>
                                  </p:childTnLst>
                                </p:cTn>
                              </p:par>
                              <p:par>
                                <p:cTn id="9" presetID="21" presetClass="emph" presetSubtype="0" repeatCount="indefinite" fill="hold" grpId="0" nodeType="withEffect">
                                  <p:stCondLst>
                                    <p:cond delay="0"/>
                                  </p:stCondLst>
                                  <p:childTnLst>
                                    <p:animClr clrSpc="hsl" dir="cw">
                                      <p:cBhvr override="childStyle">
                                        <p:cTn id="10" dur="1000" fill="hold"/>
                                        <p:tgtEl>
                                          <p:spTgt spid="2"/>
                                        </p:tgtEl>
                                        <p:attrNameLst>
                                          <p:attrName>style.color</p:attrName>
                                        </p:attrNameLst>
                                      </p:cBhvr>
                                      <p:by>
                                        <p:hsl h="7200000" s="0" l="0"/>
                                      </p:by>
                                    </p:animClr>
                                    <p:animClr clrSpc="hsl" dir="cw">
                                      <p:cBhvr>
                                        <p:cTn id="11" dur="1000" fill="hold"/>
                                        <p:tgtEl>
                                          <p:spTgt spid="2"/>
                                        </p:tgtEl>
                                        <p:attrNameLst>
                                          <p:attrName>fillcolor</p:attrName>
                                        </p:attrNameLst>
                                      </p:cBhvr>
                                      <p:by>
                                        <p:hsl h="7200000" s="0" l="0"/>
                                      </p:by>
                                    </p:animClr>
                                    <p:animClr clrSpc="hsl" dir="cw">
                                      <p:cBhvr>
                                        <p:cTn id="12" dur="1000" fill="hold"/>
                                        <p:tgtEl>
                                          <p:spTgt spid="2"/>
                                        </p:tgtEl>
                                        <p:attrNameLst>
                                          <p:attrName>stroke.color</p:attrName>
                                        </p:attrNameLst>
                                      </p:cBhvr>
                                      <p:by>
                                        <p:hsl h="7200000" s="0" l="0"/>
                                      </p:by>
                                    </p:animClr>
                                    <p:set>
                                      <p:cBhvr>
                                        <p:cTn id="13"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ol Professor CV by Slidesgo">
  <a:themeElements>
    <a:clrScheme name="Simple Light">
      <a:dk1>
        <a:srgbClr val="FFF0E2"/>
      </a:dk1>
      <a:lt1>
        <a:srgbClr val="FFFFFF"/>
      </a:lt1>
      <a:dk2>
        <a:srgbClr val="CD6363"/>
      </a:dk2>
      <a:lt2>
        <a:srgbClr val="B45F06"/>
      </a:lt2>
      <a:accent1>
        <a:srgbClr val="613609"/>
      </a:accent1>
      <a:accent2>
        <a:srgbClr val="7C93C3"/>
      </a:accent2>
      <a:accent3>
        <a:srgbClr val="EC8585"/>
      </a:accent3>
      <a:accent4>
        <a:srgbClr val="EDC1B1"/>
      </a:accent4>
      <a:accent5>
        <a:srgbClr val="F8B677"/>
      </a:accent5>
      <a:accent6>
        <a:srgbClr val="FFF0E2"/>
      </a:accent6>
      <a:hlink>
        <a:srgbClr val="61360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201</TotalTime>
  <Words>1004</Words>
  <Application>Microsoft Office PowerPoint</Application>
  <PresentationFormat>Widescreen</PresentationFormat>
  <Paragraphs>83</Paragraphs>
  <Slides>29</Slides>
  <Notes>8</Notes>
  <HiddenSlides>0</HiddenSlides>
  <MMClips>21</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29</vt:i4>
      </vt:variant>
    </vt:vector>
  </HeadingPairs>
  <TitlesOfParts>
    <vt:vector size="39" baseType="lpstr">
      <vt:lpstr>Anton</vt:lpstr>
      <vt:lpstr>Arial</vt:lpstr>
      <vt:lpstr>Calibri</vt:lpstr>
      <vt:lpstr>Calibri Light</vt:lpstr>
      <vt:lpstr>Open Sans</vt:lpstr>
      <vt:lpstr>Roboto</vt:lpstr>
      <vt:lpstr>UTM Avo</vt:lpstr>
      <vt:lpstr>Wingdings</vt:lpstr>
      <vt:lpstr>Office Theme</vt:lpstr>
      <vt:lpstr>Cool Professor CV by Slidesgo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13</cp:revision>
  <dcterms:created xsi:type="dcterms:W3CDTF">2023-10-18T06:55:26Z</dcterms:created>
  <dcterms:modified xsi:type="dcterms:W3CDTF">2024-02-24T02:37:14Z</dcterms:modified>
</cp:coreProperties>
</file>